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tags/tag3.xml" ContentType="application/vnd.openxmlformats-officedocument.presentationml.tags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tags/tag4.xml" ContentType="application/vnd.openxmlformats-officedocument.presentationml.tags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ink/ink697.xml" ContentType="application/inkml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1"/>
  </p:notesMasterIdLst>
  <p:handoutMasterIdLst>
    <p:handoutMasterId r:id="rId12"/>
  </p:handoutMasterIdLst>
  <p:sldIdLst>
    <p:sldId id="893" r:id="rId2"/>
    <p:sldId id="896" r:id="rId3"/>
    <p:sldId id="842" r:id="rId4"/>
    <p:sldId id="851" r:id="rId5"/>
    <p:sldId id="888" r:id="rId6"/>
    <p:sldId id="910" r:id="rId7"/>
    <p:sldId id="911" r:id="rId8"/>
    <p:sldId id="874" r:id="rId9"/>
    <p:sldId id="940" r:id="rId10"/>
  </p:sldIdLst>
  <p:sldSz cx="9144000" cy="6858000" type="screen4x3"/>
  <p:notesSz cx="6997700" cy="9271000"/>
  <p:custDataLst>
    <p:tags r:id="rId13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DD08D"/>
    <a:srgbClr val="FF0000"/>
    <a:srgbClr val="FF9900"/>
    <a:srgbClr val="899BFC"/>
    <a:srgbClr val="CC66FF"/>
    <a:srgbClr val="FFCCCC"/>
    <a:srgbClr val="FF3300"/>
    <a:srgbClr val="99FF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83"/>
    <p:restoredTop sz="89184"/>
  </p:normalViewPr>
  <p:slideViewPr>
    <p:cSldViewPr>
      <p:cViewPr varScale="1">
        <p:scale>
          <a:sx n="113" d="100"/>
          <a:sy n="113" d="100"/>
        </p:scale>
        <p:origin x="1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1:5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50 24575,'-8'0'0,"-3"0"0,-2 4 0,-1 0 0,2 1 0,4 2 0,0-3 0,1 4 0,-2 4 0,1 1 0,3 0 0,1 3 0,4-3 0,-5 15 0,4-8 0,-3 8 0,4-11 0,0 0 0,0-4 0,0-1 0,0 0 0,0 1 0,0 4 0,0-5 0,3 4 0,6-3 0,4 4 0,10 1 0,-5-4 0,9 4 0,-3-8 0,4 3 0,0-3 0,1-1 0,-1 1 0,0-5 0,1-1 0,-6-4 0,-1 0 0,-5 0 0,1 0 0,-1-4 0,-4 0 0,-1-5 0,0-3 0,-3 3 0,3-7 0,-4 3 0,1-9 0,8-10 0,-5 2 0,5-1 0,-8 9 0,-4 4 0,-1 1 0,-4-1 0,0 1 0,0 0 0,0 0 0,0-1 0,0 1 0,-5-5 0,-3 7 0,-2-6 0,-7 7 0,4 1 0,-5-4 0,-4 7 0,3-3 0,-8 4 0,4 4 0,-13-3 0,10 7 0,-4-3 0,13 4 0,-1 0 0,5 0 0,-3 0 0,7 0 0,-7 0 0,7 4 0,-8 0 0,8 4 0,1-3 0,4-2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24575,'8'12'0,"0"-1"0,-8 0 0,0-3 0,0 4 0,0-8 0,0-1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5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24575,'-4'6'0,"0"-1"0,4 5 0,4 1 0,4-2 0,1 0 0,-1-6 0,-4-3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5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24575,'0'8'0,"3"-4"0,1 2 0,7 3 0,-2 8 0,7 1 0,-6 8 0,6-8 0,-3 3 0,-4-4 0,6 0 0,-9 4 0,6-3 0,-4-1 0,1-1 0,-1-4 0,0 1 0,0 3 0,0-4 0,0 1 0,0 2 0,0-6 0,0 7 0,0-8 0,-1 4 0,5-1 0,-3-2 0,2 2 0,-7-6 0,0-2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24575,'4'7'0,"-1"1"0,-3 3 0,0-3 0,0 8 0,0-3 0,0-4 0,0-2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24575,'0'7'0,"0"0"0,0 0 0,0-3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24575,'0'4'0,"0"-1"0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5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328 787 24575,'-11'0'0,"-3"0"0,1 0 0,-4 0 0,1 0 0,-1 0 0,0 0 0,-4 0 0,7 0 0,-7 0 0,9-4 0,-5-5 0,0 0 0,0-7 0,1 3 0,-2-8 0,5 3 0,-4-4 0,8 1 0,-4-2 0,4 0 0,4-3 0,2 4 0,3-11 0,0 4 0,0-16 0,0 14 0,0-4 0,0 9 0,0 8 0,0-4 0,0 10 0,0-4 0,0 7 0,0-6 0,3 2 0,2-4 0,3 1 0,0 3 0,4-3 0,-3 3 0,7-3 0,-7-1 0,6 4 0,-5-3 0,1 7 0,1-3 0,0 1 0,5 2 0,-6-2 0,5 2 0,-7 2 0,6-2 0,-2 1 0,3 0 0,6 3 0,-4-2 0,3 2 0,0 0 0,2 2 0,-1 3 0,5 0 0,-10 0 0,10 0 0,-9 0 0,15 0 0,-13 0 0,5 0 0,-10 0 0,-2 0 0,-1 0 0,4 0 0,-8 3 0,8 1 0,-7 4 0,2 0 0,1 0 0,-3 3 0,2-2 0,0 6 0,-2-2 0,2-2 0,-6 5 0,1-7 0,-5 6 0,2-6 0,1 6 0,-3-2 0,3 0 0,-1 2 0,-2-2 0,3 3 0,-4 1 0,0 0 0,0-5 0,0 4 0,0-3 0,0-1 0,0 4 0,0-8 0,0 8 0,0-8 0,0 8 0,0-3 0,0 3 0,0 4 0,0-2 0,-3-2 0,2-5 0,-6-3 0,6-1 0,-2 1 0,-1-1 0,0 1 0,-3-1 0,-1 1 0,0-1 0,1 1 0,-1 3 0,0-2 0,0 2 0,1-3 0,-1-1 0,0 1 0,1-1 0,-1 1 0,0-1 0,1-3 0,-1 3 0,1-6 0,-1 6 0,0-7 0,1 7 0,-1-6 0,1 6 0,-1-7 0,-4 4 0,4-1 0,-8-2 0,7 6 0,-6-7 0,6 4 0,-7-1 0,4 2 0,-4-1 0,4 3 0,0-6 0,5 5 0,-1-5 0,1 5 0,0-5 0,0 2 0,0-3 0,3 4 0,-2-4 0,2 3 0,-4 1 0,1-4 0,0 4 0,2-1 0,-5-2 0,4 5 0,-5-2 0,3 4 0,1-4 0,-1-1 0,4-3 0,1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24575,'0'4'0,"0"-1"0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24575,'-9'23'0,"1"5"0,8-18 0,0 3 0,0-10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24575,'3'4'0,"5"-1"0,4-3 0,5 0 0,4 0 0,2 0 0,-8 0 0,-3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24575,'4'12'0,"-1"2"0,1-6 0,-3 3 0,5-3 0,-1 0 0,-1-4 0,-1-1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24575,'7'0'0,"-1"0"0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24575,'-4'0'0,"1"0"0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5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312 869 24575,'-19'0'0,"1"0"0,7 0 0,0 0 0,4 0 0,-5 0 0,-1 0 0,0-3 0,-7-2 0,6-7 0,-8-6 0,5 3 0,-1-10 0,1 11 0,-1-12 0,5 8 0,-1-8 0,6 3 0,-2-4 0,5-1 0,-3 1 0,3-1 0,0 1 0,1-6 0,-1 4 0,4-4 0,-3 5 0,4 5 0,0-3 0,0 12 0,0-6 0,0 7 0,0 0 0,0 2 0,0 0 0,0 2 0,0-6 0,4 7 0,0-4 0,4 0 0,8-1 0,-1-9 0,11 3 0,-1-9 0,4 3 0,-1 0 0,6 1 0,-10 6 0,8-1 0,-9 6 0,-1 0 0,-1 8 0,8-3 0,-4 7 0,5-3 0,-4 4 0,-8 0 0,8 0 0,-8 0 0,8 0 0,-8 0 0,8 0 0,-4 4 0,6 1 0,-6 4 0,4 0 0,-8-1 0,4 5 0,-1 0 0,-3 4 0,7 8 0,-8-7 0,0 6 0,-1-2 0,-6-4 0,3 8 0,-1-8 0,-2 3 0,2 0 0,-4-3 0,1 8 0,0-8 0,0 8 0,-1-8 0,1 8 0,-4-8 0,-1 8 0,-4-3 0,0-1 0,0 0 0,0 2 0,0-10 0,0 9 0,0-10 0,0-1 0,0 4 0,-4-3 0,0 3 0,-5 1 0,1 0 0,-4-1 0,-2 1 0,1-1 0,1 1 0,0 0 0,3-5 0,-3 4 0,0-7 0,-5 10 0,4-9 0,-7 9 0,8-10 0,-5 7 0,0-7 0,1 3 0,-1-4 0,4 0 0,-7-3 0,6 2 0,-8-6 0,5 3 0,1-4 0,-6 0 0,4 0 0,-3 0 0,4 0 0,0 0 0,1 0 0,-9 0 0,7 0 0,-6 0 0,11 0 0,-3 0 0,8 0 0,-4 0 0,4 0 0,1 0 0,0 0 0,-1-4 0,4 4 0,1-4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5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182 991 24575,'0'-11'0,"0"-8"0,0 0 0,0-8 0,0-6 0,0 4 0,0-10 0,0 5 0,0-12 0,0 4 0,0-4 0,0 7 0,0-1 0,0 5 0,-5-3 0,4 9 0,-3-4 0,4 6 0,0 4 0,0-3 0,0 8 0,0-4 0,0 10 0,0-4 0,0 3 0,0-4 0,0 1 0,0-1 0,0 0 0,0 0 0,0 1 0,-5-6 0,4 8 0,-3-6 0,4 7 0,0 0 0,0-2 0,0 6 0,0-3 0,0 5 0,-3-1 0,2 1 0,-2-1 0,-1 0 0,3 1 0,-5 3 0,5-3 0,-8 7 0,4 0 0,-6 8 0,-1 9 0,2 1 0,-6 4 0,6-1 0,-6-3 0,6 8 0,-2-8 0,4-1 0,3-5 0,-2-5 0,6 1 0,-5-1 0,5 1 0,-2-1 0,3 0 0,0 0 0,0 0 0,0-3 0,0-1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5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24575,'11'0'0,"1"0"0,5 0 0,-1 0 0,11 0 0,-7 0 0,11 0 0,-13 0 0,3 0 0,-8 0 0,-2 0 0,-3 0 0,-1 0 0,-3 0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24575,'0'7'0,"0"0"0,0-3 0,0-1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24575,'3'4'0,"1"-1"0,3-3 0,0 0 0,4 0 0,-2 3 0,2-2 0,-4 6 0,-3-3 0,3 4 0,-6-4 0,2-1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24575,'-11'0'0,"-4"0"0,3 0 0,-5 0 0,0 0 0,1 0 0,-6 0 0,4 0 0,-3 0 0,-1 0 0,4 0 0,1 0 0,-4 0 0,7 0 0,-7 0 0,-1 0 0,8 0 0,-6 0 0,7 0 0,0 0 0,2 0 0,10 0 0,9 0 0,5 0 0,12 0 0,-2 0 0,4 0 0,0 0 0,6 0 0,-16 0 0,1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24575,'21'0'0,"-2"0"0,-15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24575,'9'4'0,"-2"0"0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24575,'11'0'0,"20"0"0,16 0 0,28 0 0,-3 0 0,-6 0 0,1-5 0,-13 4 0,-5-4 0,-1 5 0,-15 0 0,-15 0 0,3 0 0,-16 0 0,2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4 24575,'-4'-3'0,"0"6"0,4 7 0,0 3 0,0 13 0,0-3 0,0 10 0,0 1 0,0 5 0,0 1 0,0 0 0,0 0 0,0 6 0,0-5 0,0 5 0,0-12 0,0-1 0,0-10 0,0 3 0,0-8 0,-13 9 0,2-9 0,-22 2 0,9-8 0,-14 2 0,9-3 0,-4 3 0,5-9 0,6-1 0,-5-4 0,9 0 0,-3 0 0,4 0 0,0 0 0,5 0 0,0 0 0,0-4 0,7 0 0,-6-4 0,10 0 0,-2-4 0,3 4 0,0-8 0,0 3 0,0 1 0,0-8 0,0 7 0,4-7 0,-3 10 0,2 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0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24575,'0'2'0,"0"8"0,0 12 0,0 10 0,0-3 0,0 10 0,0-5 0,0 0 0,0 5 0,0-11 0,0 5 0,0-10 0,0-2 0,0-4 0,0-5 0,0 4 0,0-11 0,0 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1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 24575,'3'-4'0,"5"1"0,4 3 0,5 0 0,0 0 0,-1 0 0,1 0 0,0 0 0,-5 0 0,0 0 0,-5 0 0,0 0 0,-2 4 0,-2 4 0,-3 0 0,0 13 0,0-8 0,0 19 0,0-13 0,0 18 0,-8-13 0,-3 14 0,-8-9 0,1-1 0,0-2 0,4-8 0,-2 3 0,7-8 0,-3-2 0,5-3 0,-1-1 0,0-2 0,1-2 0,-1-3 0,1 0 0,-1 0 0,1-3 0,-1-6 0,3-8 0,-2-1 0,6-8 0,-3 8 0,4-3 0,0 8 0,0 1 0,0 5 0,0-1 0,4 4 0,0 1 0,3 3 0,5 0 0,-3 0 0,6 0 0,-2 0 0,3 4 0,1 0 0,-4 8 0,7 2 0,-10-1 0,11 3 0,-9-4 0,5 1 0,0 3 0,-1-7 0,1 3 0,-4-4 0,-2-3 0,-3-2 0,-1-3 0,-3 0 0,0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4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1143 24575,'0'-15'0,"0"-17"0,0 1 0,0-28 0,0 10 0,0-27 0,0 4 0,0 6 0,0-16 0,6 16 0,-5-6 0,5 3 0,-6 8 0,0 12 0,0-4 0,0 19 0,0 1 0,0 10 0,0-4 0,0 10 0,0-10 0,0 9 0,0-3 0,0-3 0,0 5 0,0-1 0,0 8 0,0 5 0,0-1 0,-6 7 0,-4 11 0,-12 9 0,3 9 0,-5 0 0,1 1 0,3-2 0,-3-3 0,9-3 0,2-4 0,4-4 0,0-2 0,4-3 0,1-1 0,-1-2 0,14-20 0,-3 3 0,6-9 0,-5 14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4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24575,'14'0'0,"2"0"0,5 4 0,2 1 0,-1 0 0,5 8 0,1-11 0,-4 6 0,3-8 0,-11 3 0,-3-2 0,3 3 0,-8-4 0,8 0 0,-8 0 0,4 0 0,-8 0 0,-1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2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0 539 24575,'0'-2'0,"0"-27"0,0-9 0,0-11 0,0-9 0,0 14 0,0-24 0,0 13 0,0 6 0,0 4 0,0 16 0,0 1 0,0 10 0,0 7 0,0 3 0,10 4 0,0 0 0,13 4 0,0 0 0,4 0 0,1 0 0,-1 0 0,0 0 0,1 0 0,-6 0 0,0 0 0,-6 0 0,-3 0 0,-1 0 0,-8 0 0,-1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2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24575,'16'0'0,"2"0"0,10 0 0,-1 0 0,0 0 0,1 0 0,-1 0 0,1 0 0,-6 0 0,-8 0 0,-7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2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24575,'-16'0'0,"3"0"0,-19 0 0,8 0 0,-15 0 0,5 0 0,-1 0 0,2 0 0,11 0 0,4 0 0,6 0 0,1 0 0,5 6 0,-1-1 0,7 10 0,0-3 0,0 10 0,0 0 0,0 6 0,0-1 0,0-5 0,0 10 0,0-8 0,4 9 0,-3 0 0,3-4 0,-4 9 0,0-9 0,0-1 0,0-2 0,0-8 0,0 3 0,0-8 0,0-2 0,0-3 0,0-1 0,0 1 0,0 0 0,0-1 0,0 0 0,3-2 0,1 1 0,4-5 0,-1 2 0,5-3 0,0 0 0,5 0 0,0 0 0,-1 0 0,1 0 0,0 0 0,-1 0 0,1 0 0,3 0 0,-2 0 0,-3 0 0,-3 0 0,-8 0 0,0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2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24575,'3'-9'0,"10"2"0,0 7 0,19 0 0,-8 0 0,9 0 0,-6 0 0,1-4 0,-1 3 0,-5-7 0,0 8 0,-10-4 0,4 4 0,-7-4 0,-1 0 0,-5 0 0,-3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24575,'11'0'0,"0"0"0,1 0 0,-3 0 0,3 0 0,0 0 0,1 0 0,-3 0 0,-3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2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24575,'0'16'0,"0"-3"0,0 13 0,0 2 0,0 1 0,0 9 0,0-9 0,0 4 0,0-11 0,0 0 0,0-10 0,0 4 0,0-7 0,0-11 0,0-4 0,0-23 0,0-1 0,0-9 0,0-8 0,0 0 0,0-1 0,0 2 0,0 6 0,0 5 0,0 2 0,3 11 0,7-5 0,3 10 0,4-1 0,-1 2 0,1 7 0,0 0 0,-1 2 0,1 6 0,0-3 0,-1 4 0,1 0 0,-4 0 0,2 0 0,-6 0 0,2 0 0,-3 8 0,-4 1 0,0 12 0,-4-3 0,0 14 0,0-13 0,-4 18 0,-6-13 0,-4 9 0,-10-5 0,5 0 0,-4-4 0,9-3 0,-1-8 0,6-1 0,-3-5 0,4 1 0,1-1 0,-1 1 0,1-4 0,-1-1 0,7-3 0,14 0 0,1 0 0,16 0 0,-8 0 0,6 0 0,-1 4 0,7 12 0,-4 0 0,-1 7 0,-3-5 0,-8-1 0,-1-3 0,-5-3 0,-4-3 0,-4-4 0,-1-1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2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1 591 24575,'4'3'0,"-1"1"0,-3 3 0,0 1 0,0-1 0,0-9 0,0-13 0,0-8 0,0-16 0,0 5 0,0-6 0,0-6 0,0 4 0,0-4 0,0 12 0,0 1 0,0 5 0,0 6 0,0 0 0,0 6 0,0-1 0,0 0 0,4 0 0,0 0 0,8 4 0,1-2 0,0 1 0,3 1 0,-3 1 0,4 0 0,-1 3 0,1 0 0,4 2 0,-3 6 0,16-3 0,-15 4 0,10 0 0,-12 0 0,-1 0 0,-3 0 0,-2 0 0,-3 3 0,-4 10 0,-1 1 0,-3 12 0,0-4 0,0 6 0,-4-1 0,-5 0 0,-4-4 0,-6 3 0,3-8 0,-2 3 0,-3-3 0,-10 3 0,2-6 0,-1 2 0,4-8 0,8-5 0,-4 0 0,5-4 0,1 0 0,3 0 0,1 0 0,8 3 0,1 2 0,6 2 0,10 5 0,5 1 0,11 11 0,4-4 0,-2 9 0,9-3 0,-10-1 0,5 0 0,-8-7 0,0 0 0,-8-4 0,1-2 0,-11-4 0,3-3 0,-5-2 0,-3-3 0,0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2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 24575,'-15'11'0,"3"6"0,-5 5 0,7 6 0,-3-6 0,8 5 0,1-10 0,4 5 0,0-1 0,0-7 0,0 6 0,0-7 0,0-1 0,0 0 0,0-5 0,12 1 0,-1-3 0,10-1 0,0-4 0,2 0 0,0 0 0,3-4 0,-8-5 0,3-4 0,-4-4 0,-4 0 0,3-4 0,-6-2 0,3-5 0,-4 1 0,-4 4 0,-1-3 0,-4 8 0,0-4 0,0 10 0,0 0 0,-6 4 0,1 4 0,-10 1 0,2 3 0,-4 0 0,0 0 0,1 0 0,-1 0 0,0 3 0,4 6 0,-3 4 0,7 3 0,0 1 0,2 0 0,6-1 0,-3-6 0,4-3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2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1 464 24575,'0'17'0,"0"-2"0,0-4 0,0-16 0,0-9 0,0-31 0,0 2 0,0-16 0,0 11 0,0-6 0,0 0 0,0 12 0,0 3 0,0 11 0,3 10 0,1 1 0,8 13 0,0 1 0,4 3 0,-4 0 0,0 0 0,-4 12 0,1 9 0,0 13 0,1 6 0,0-1 0,0-4 0,-1-2 0,0-11 0,-4 0 0,2-10 0,-6 0 0,5-5 0,-2-2 0,4-6 0,0-12 0,1-11 0,0-16 0,5 4 0,-3-9 0,7 10 0,-3 1 0,3 6 0,-4 6 0,2 6 0,-3 3 0,3 4 0,1 2 0,0 6 0,-5-3 0,4 4 0,-8 0 0,8 0 0,-8 0 0,4 0 0,-4 3 0,0 10 0,0 1 0,1 12 0,-5-3 0,5 16 0,-8-13 0,3 12 0,-4-20 0,0 4 0,0-10 0,-4 0 0,3-8 0,-2-1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2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24575,'0'5'0,"0"-23"0,0-9 0,0-32 0,0 10 0,4-6 0,2 3 0,9 4 0,1 1 0,1 0 0,5 17 0,-11-2 0,10 13 0,-12 5 0,3 7 0,-1 7 0,-2 0 0,2 0 0,-3 0 0,-1 0 0,1 0 0,4 7 0,-4 3 0,5 11 0,-4 2 0,0 4 0,0 0 0,0 6 0,0-4 0,1 4 0,-1 0 0,0-9 0,1 7 0,-6-8 0,5 4 0,-5-4 0,5-2 0,-1-4 0,-3-4 0,-2-2 0,-3-3 0,0 3 0,0-6 0,0 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2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24575,'11'0'0,"13"0"0,5 0 0,35 0 0,-35 0 0,31 0 0,-20 0 0,-4 0 0,3 0 0,-16 0 0,-6-3 0,-9-10 0,-5 6 0,-3-5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2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 24575,'-2'-4'0,"-4"1"0,-9 3 0,2 0 0,-3 3 0,7 6 0,-3 8 0,7 6 0,1 16 0,4-3 0,0 4 0,0-2 0,0-3 0,0 4 0,0-4 0,0-2 0,0-6 0,0-9 0,0 3 0,7-12 0,3-1 0,17 0 0,-8-7 0,8 4 0,-6-5 0,-3 0 0,3 0 0,-8 0 0,3-4 0,-8 0 0,4-1 0,-8-2 0,-1 3 0,-3-4 0,0 1 0,-3 3 0,-1-3 0,-8 6 0,4-2 0,-4 0 0,8-1 0,1-4 0,3 1 0,0-1 0,0-3 0,0 2 0,4-7 0,4 7 0,5-3 0,4 7 0,-1-2 0,1 6 0,0-3 0,-5 4 0,4 0 0,-8 0 0,4 0 0,-5 0 0,1 0 0,-1 4 0,-2 0 0,-2 0 0,-3-1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3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24575,'0'17'0,"0"-2"0,0-7 0,0 3 0,0-2 0,0 2 0,0 1 0,0 0 0,0 0 0,0-1 0,0-17 0,0-5 0,0-19 0,0-5 0,0-11 0,0 10 0,0-3 0,0 6 0,0 5 0,0-1 0,0 8 0,0 4 0,0 4 0,0-2 0,3 6 0,1 1 0,3 5 0,1 3 0,3 0 0,2 3 0,0 6 0,4 14 0,-3 1 0,5 9 0,-1-6 0,1 1 0,-1-1 0,0 0 0,0 1 0,0-6 0,-1 0 0,0-9 0,-5-2 0,0-3 0,-4 0 0,-4-11 0,-1-13 0,-3-7 0,0-10 0,-4 0 0,-1 9 0,-1-7 0,-1 13 0,6 0 0,-3 2 0,1 8 0,2-4 0,-2 4 0,3 1 0,0-5 0,0 4 0,0-4 0,0 4 0,0 1 0,3 3 0,5-4 0,5 8 0,3-8 0,6 3 0,0 0 0,6-3 0,5 3 0,-5-1 0,5 2 0,-5 4 0,-6 0 0,4 0 0,-8 0 0,0 0 0,-3 0 0,-6 0 0,2 0 0,-3 0 0,-1 0 0,1 0 0,-1 0 0,-3-3 0,2 2 0,-2-3 0,0 1 0,3 2 0,-3-2 0,0-1 0,3 4 0,-9-4 0,-13 4 0,-11 0 0,-13 0 0,-1 0 0,0 0 0,5 0 0,2 0 0,11 0 0,0 0 0,5 0 0,5 0 0,0 4 0,8 0 0,-3 3 0,6 9 0,-2-2 0,3 12 0,0-8 0,0 8 0,0-3 0,0 0 0,0-2 0,0 0 0,0-3 0,4 4 0,-3-6 0,2 1 0,-3 4 0,0-7 0,0 11 0,0-11 0,0 7 0,0 1 0,4-4 0,-3 8 0,6-8 0,-6 3 0,6-8 0,-6-2 0,6-3 0,-6-1 0,9 4 0,-5-6 0,6 5 0,-4-9 0,5 2 0,0-3 0,10 0 0,-5 0 0,10 0 0,-10 0 0,10 0 0,-5 0 0,1 0 0,3 0 0,-8 0 0,3 0 0,-4 0 0,-4 0 0,1 0 0,-5 0 0,2 0 0,-7 0 0,-1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3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24575,'0'-7'0,"8"-1"0,6 0 0,8-1 0,17 4 0,-8-3 0,8 7 0,-17-3 0,0 4 0,-6 0 0,-6 0 0,-3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3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24575,'10'-8'0,"-1"1"0,15 7 0,4 0 0,12 0 0,-4 0 0,9 0 0,-17-4 0,11 3 0,-10-3 0,4 4 0,-11 0 0,4 0 0,-8 0 0,-1 0 0,-5 0 0,-4 0 0,-1 0 0,0 0 0,-3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24575,'8'0'0,"-4"0"0,-1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3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24575,'-4'6'0,"1"3"0,3 23 0,0 5 0,0 17 0,0-12 0,0 9 0,0-9 0,0 6 0,0-8 0,0-7 0,0-10 0,0-6 0,0-5 0,0-8 0,0-1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15:58:2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24575,'81'-4'0,"-1"1"0,1-1 0,0 1 0,-1-1 0,14 0 0,4 0 0,-16 0 0,-37 2 0,-38 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15:58:2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24575,'0'69'0,"0"0"0,0 1 0,0-10 0,0 12 0,0 13 0,0-32 0,0-46 0,0-4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15:58:2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24575,'68'0'0,"-1"0"0,-5 0 0,-11 0 0,-22 0 0,-14 0 0,1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15:58:2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45 24575,'1'-18'0,"-5"3"0,-11 15 0,-1 0 0,-13 4 0,8 4 0,-9 10 0,9-5 0,1 3 0,9-6 0,0-2 0,7 6 0,1-6 0,3 2 0,0-4 0,0 1 0,3-1 0,9 1 0,4-3 0,4 3 0,4-2 0,-9 2 0,4 1 0,-4-1 0,-4 0 0,-1 0 0,-6 3 0,-1 6 0,-3-1 0,0 4 0,-3-4 0,-5 0 0,-3-4 0,-8 4 0,3-7 0,-7 4 0,7-5 0,-3-2 0,8-2 0,-3-3 0,6 0 0,-2 0 0,3 0 0,0 0 0,6 0 0,6 0 0,6 0 0,8 0 0,1 0 0,4 0 0,0-4 0,5-1 0,-4-6 0,4-2 0,-4-8 0,1-1 0,-1 0 0,-3-2 0,-2-2 0,-7 1 0,3-5 0,-7 6 0,2 0 0,-6-1 0,-2 9 0,-3-3 0,0 12 0,0 2 0,0 14 0,0 7 0,0 8 0,0 0 0,0 1 0,0-1 0,4 0 0,0-4 0,7-1 0,0-7 0,4-2 0,0-2 0,0-1 0,-4-3 0,3-1 0,-3-3 0,0 0 0,3-6 0,-3-2 0,4-7 0,-4 0 0,3 0 0,-6 0 0,3 0 0,0 4 0,-4 0 0,4 4 0,-5 1 0,1 2 0,0 1 0,-1 3 0,1 0 0,0 0 0,-1 0 0,1 0 0,0 0 0,-1 0 0,1 0 0,0 0 0,-1 3 0,1 0 0,-4 8 0,0 0 0,-3 4 0,0-4 0,0-1 0,0-3 0,3-1 0,-2 1 0,2-6 0,-3-6 0,3-5 0,-2-5 0,2 0 0,1 0 0,-4 0 0,7 4 0,-7 1 0,6 6 0,-2 1 0,3 3 0,-1 0 0,1 0 0,3 0 0,-2 0 0,10 3 0,-5 9 0,6 1 0,0 6 0,2 1 0,3-6 0,1 5 0,0-10 0,-1 3 0,0-7 0,5-2 0,-3-3 0,-1 0 0,-7 0 0,-3-3 0,0-9 0,-3-5 0,0-7 0,-8 0 0,0 0 0,-4 0 0,0-1 0,0 5 0,0 1 0,0 4 0,-3 4 0,-4 0 0,-5 7 0,-2 1 0,-1 3 0,0 0 0,0 0 0,4 3 0,0 4 0,4 5 0,3 2 0,1 1 0,3 0 0,0-1 0,0 1 0,0 0 0,3 0 0,4 0 0,10 4 0,-1-3 0,9 9 0,-4-3 0,5 4 0,1 0 0,-1 1 0,2 4 0,-6 1 0,1 5 0,-10-7 0,0 4 0,-8-3 0,-1 4 0,-4 0 0,-4 0 0,-8-8 0,-11 3 0,-8-16 0,-1 6 0,-2-10 0,9-2 0,0-4 0,6-7 0,3-9 0,8-5 0,0-12 0,8 3 0,0-3 0,0 5 0,0-1 0,4 5 0,7 1 0,6 3 0,7 0 0,1 3 0,-1 1 0,0 4 0,0 0 0,-5 4 0,0 0 0,-5 4 0,-3 0 0,-1 0 0,-3 0 0,-1 0 0,-2 0 0,-1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15:58:2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24575,'-4'0'0,"1"0"0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15:58:3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143 368 24575,'-10'0'0,"-1"0"0,-8 0 0,3 0 0,-7 3 0,7 1 0,0 7 0,2 1 0,6-4 0,1 5 0,4-5 0,3 7 0,0 0 0,0 0 0,0-1 0,3 1 0,9 1 0,1 3 0,15-2 0,-6 3 0,7-3 0,-4-4 0,-1-2 0,-4 0 0,-1-2 0,-5 1 0,5-6 0,-6 0 0,5-4 0,-7 0 0,4 0 0,-1 0 0,-3 0 0,3-4 0,-2-7 0,0-6 0,0-8 0,1-9 0,-4 2 0,5-15 0,-5 5 0,5-6 0,-4 0 0,4-5 0,-8 9 0,3-9 0,-8 17 0,3-5 0,-4 11 0,0 5 0,0 6 0,0 4 0,0 4 0,0 1 0,-3 6 0,-1 1 0,-2 3 0,-1 0 0,1 0 0,-1 0 0,0 3 0,4 1 0,-3 2 0,5 1 0,-5-3 0,5 2 0,-2-3 0,3 4 0,0 0 0,-3-1 0,2 5 0,-2-4 0,3 7 0,0-6 0,0 6 0,0-7 0,0 7 0,0-3 0,0 4 0,0 0 0,0 4 0,0-4 0,0 9 0,0 0 0,4 2 0,1 8 0,3-9 0,1 10 0,-1-10 0,0 4 0,0-9 0,0-1 0,-1-4 0,0 0 0,-3-4 0,0-1 0,-4-3 0,0-1 0,0 1 0,0-6 0,0-17 0,12-13 0,4-12 0,13-1 0,-2 9 0,-4 3 0,-2 4 0,-9 6 0,-1 5 0,-4 4 0,0 8 0,-1-3 0,1 5 0,-1-2 0,-2 6 0,-2 8 0,-2 6 0,0 12 0,0-4 0,4 9 0,-3-9 0,7 5 0,-4-10 0,4-1 0,-1-4 0,0-1 0,4-2 0,0-2 0,4-2 0,0-1 0,0 0 0,-1-2 0,5-2 0,-3-3 0,7 0 0,-7 0 0,7-4 0,-7-3 0,3-2 0,-4-2 0,-3 0 0,2 0 0,-6-4 0,2 0 0,-2 0 0,-1-4 0,1 4 0,-4-4 0,-1-1 0,-3 8 0,0-6 0,0 10 0,0-2 0,-3 3 0,-4 3 0,-1 1 0,-6 3 0,3 0 0,0 0 0,-3 0 0,3 0 0,-4 0 0,0 0 0,4 3 0,-3 5 0,6 7 0,-3 1 0,3 3 0,4 0 0,0-3 0,4 3 0,0-5 0,0-2 0,0 1 0,0-5 0,7 2 0,5-3 0,4 1 0,7-4 0,-7-1 0,7-3 0,-7 0 0,7 0 0,-7-3 0,3-4 0,-7-9 0,2 0 0,-6-3 0,2 8 0,-3 1 0,-3 3 0,-1 0 0,0 3 0,0 1 0,4 6 0,-1 1 0,1 6 0,0 1 0,4 4 0,0-4 0,4 3 0,-1-6 0,5 3 0,-3-4 0,3-2 0,0-2 0,-3-3 0,2 0 0,1-7 0,-2-6 0,-1-7 0,-1-5 0,-6-4 0,3 3 0,-4-3 0,0 9 0,-4-3 0,0 11 0,-4-7 0,0 12 0,0 2 0,0 16 0,0 5 0,0 11 0,0-3 0,0 0 0,3-4 0,1 4 0,3-12 0,4 6 0,1-10 0,2-1 0,-3-4 0,3-3 0,-3 0 0,4 0 0,-4-3 0,3-4 0,-6-9 0,3 1 0,-3-9 0,0 4 0,0 0 0,-1 1 0,1 4 0,-1 4 0,-3 0 0,2 5 0,-5-1 0,4 3 0,-4 11 0,5 6 0,-5 15 0,7 2 0,-4 5 0,1 1 0,3-10 0,-8 2 0,4-16 0,-1 3 0,-3-9 0,6-2 0,-2-1 0,3-14 0,1-7 0,-3-18 0,2-1 0,-1-10 0,2 11 0,2-5 0,-2 10 0,0 6 0,0 6 0,3 4 0,-4 4 0,7 0 0,-3 7 0,4 1 0,0 3 0,0 0 0,4 0 0,-4 3 0,10 10 0,-9 4 0,5 8 0,-4 4 0,-1-3 0,1-1 0,-2-6 0,-4-4 0,3-4 0,-6-1 0,3-3 0,-5 0 0,-2 0 0,2-1 0,-6-2 0,3-1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15:58:3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 24575,'-10'-4'0,"0"1"0,1 3 0,1 0 0,2 0 0,3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1:5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50 24575,'-8'0'0,"-3"0"0,-2 4 0,-1 0 0,2 1 0,4 2 0,0-3 0,1 4 0,-2 4 0,1 1 0,3 0 0,1 3 0,4-3 0,-5 15 0,4-8 0,-3 8 0,4-11 0,0 0 0,0-4 0,0-1 0,0 0 0,0 1 0,0 4 0,0-5 0,3 4 0,6-3 0,4 4 0,10 1 0,-5-4 0,9 4 0,-3-8 0,4 3 0,0-3 0,1-1 0,-1 1 0,0-5 0,1-1 0,-6-4 0,-1 0 0,-5 0 0,1 0 0,-1-4 0,-4 0 0,-1-5 0,0-3 0,-3 3 0,3-7 0,-4 3 0,1-9 0,8-10 0,-5 2 0,5-1 0,-8 9 0,-4 4 0,-1 1 0,-4-1 0,0 1 0,0 0 0,0 0 0,0-1 0,0 1 0,-5-5 0,-3 7 0,-2-6 0,-7 7 0,4 1 0,-5-4 0,-4 7 0,3-3 0,-8 4 0,4 4 0,-13-3 0,10 7 0,-4-3 0,13 4 0,-1 0 0,5 0 0,-3 0 0,7 0 0,-7 0 0,7 4 0,-8 0 0,8 4 0,1-3 0,4-2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44 114 24575,'-8'7'0,"-4"7"0,6 0 0,-2 12 0,4-12 0,3 13 0,-3-9 0,4 5 0,0-6 0,0 5 0,0-4 0,0 15 0,0-8 0,0 4 0,0-2 0,0-9 0,0 4 0,0-5 0,0 0 0,11-3 0,4-2 0,12-7 0,-8 3 0,7-8 0,-1 4 0,0-4 0,8 0 0,-10 0 0,1 0 0,-2 0 0,-5 0 0,0 0 0,1 0 0,-1 0 0,0 0 0,-4 0 0,3-4 0,-7-5 0,3 0 0,-3-7 0,-1 7 0,0-7 0,0 3 0,1-10 0,0 5 0,-4-10 0,-1 5 0,-4-6 0,0 1 0,0-6 0,0 4 0,0-10 0,0 4 0,0-5 0,0 5 0,-8 7 0,2 7 0,-6 4 0,-1 5 0,-4 1 0,-1 7 0,-3 1 0,4 4 0,-6 0 0,5 0 0,0 0 0,1 4 0,4 1 0,0 3 0,1 1 0,0-1 0,3 0 0,-7 4 0,2-3 0,1 7 0,1-6 0,4 2 0,-4-1 0,7-6 0,-2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24575,'31'0'0,"-4"0"0,-23 0 0,-1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59 24575,'-8'0'0,"-3"0"0,-2 0 0,-10 8 0,9 2 0,-8 8 0,8 4 0,-4 2 0,3 4 0,1 0 0,5 6 0,3-9 0,2 2 0,4-5 0,0-7 0,0 11 0,0-16 0,0 16 0,0-12 0,0 4 0,0-2 0,7-3 0,-1 5 0,10-1 0,-2-4 0,11 4 0,-6-4 0,11 1 0,-12-2 0,4-3 0,-5 0 0,6 0 0,-5 0 0,0-4 0,-2 2 0,-3-6 0,0 7 0,3-8 0,-7 4 0,3-4 0,0 0 0,-3 0 0,7 0 0,1 0 0,-3 0 0,5-8 0,-10-1 0,8-9 0,-7-4 0,2 3 0,-3-3 0,0 5 0,0-6 0,-4 5 0,-1-4 0,-4-1 0,0 0 0,0-6 0,0 1 0,0-1 0,0-5 0,0 4 0,-5-10 0,-4 3 0,-6 1 0,1 4 0,0 10 0,2 5 0,2 4 0,-2 0 0,0 9 0,3-3 0,-7 6 0,7-6 0,-7 6 0,7-2 0,-8 3 0,4 0 0,0 0 0,-3 0 0,3 0 0,-12 0 0,10 0 0,-9 4 0,15 0 0,-3 4 0,4 0 0,0 0 0,3-4 0,2-1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24575,'3'-4'0,"6"-3"0,0-7 0,14-7 0,-16 5 0,7 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24575,'19'-3'0,"-7"-2"0,8-7 0,-15 6 0,3-1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24575,'4'-8'0,"-1"2"0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24575,'-4'19'0,"9"-3"0,1 0 0,10-3 0,-10-3 0,1-2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24575,'0'7'0,"0"1"0,0-1 0,0 1 0,0-4 0,0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24575,'8'12'0,"0"-1"0,-8 0 0,0-3 0,0 4 0,0-8 0,0-1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24575,'4'12'0,"-1"2"0,1-6 0,-3 3 0,5-3 0,-1 0 0,-1-4 0,-1-1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24575,'9'4'0,"-2"0"0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24575,'62'0'0,"-12"0"0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24575,'11'0'0,"0"0"0,1 0 0,-3 0 0,3 0 0,0 0 0,1 0 0,-3 0 0,-3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24575,'8'0'0,"-4"0"0,-1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24575,'31'0'0,"-4"0"0,-23 0 0,-1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24575,'62'0'0,"-12"0"0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24575,'20'0'0,"-4"0"0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 24575,'0'15'0,"-4"1"0,3 12 0,-12 3 0,11 4 0,-19 26 0,18-26 0,-8 33 0,11-25 0,0 7 0,0-3 0,0-6 0,0-10 0,0-3 0,0-15 0,0-1 0,0-5 0,3-3 0,11 0 0,-4-4 0,11-13 0,-7-3 0,5-7 0,-5-10 0,4 8 0,-8-9 0,4 5 0,-5 1 0,1 4 0,-5 2 0,-1 9 0,-4 1 0,0 4 0,0 10 0,0 4 0,0 14 0,0 4 0,0-1 0,4 4 0,1-8 0,3 3 0,1-5 0,3-4 0,2 0 0,-1-5 0,3 0 0,-3 1 0,4-4 0,0-2 0,1-3 0,-1 0 0,0 0 0,-4 0 0,-1 0 0,0 0 0,-3 0 0,3 0 0,-4 0 0,-1 0 0,1 0 0,-1 0 0,1 0 0,0 0 0,-1-3 0,1-1 0,0-4 0,0-9 0,0 3 0,2-19 0,-1 8 0,-3-21 0,-2 9 0,-4-10 0,0 0 0,0 9 0,0-8 0,0 16 0,0-4 0,0 11 0,0 1 0,0 8 0,0 2 0,0 5 0,-3 2 0,2 2 0,-2 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24575,'0'2'0,"0"9"0,0 17 0,0 7 0,0 1 0,0 10 0,0-9 0,0 11 0,0-13 0,0-6 0,0-2 0,0-8 0,3 3 0,2-9 0,3-1 0,4-4 0,-3-3 0,3-2 0,0-3 0,1 0 0,4 0 0,0 0 0,1 0 0,-4-18 0,8 0 0,-9-23 0,9 15 0,-6-12 0,-2 13 0,0-5 0,-5 8 0,3 5 0,-6 4 0,0 12 0,-6 2 0,0 14 0,0-2 0,0 4 0,0 1 0,0-1 0,4-4 0,1 3 0,2-7 0,2 3 0,3-4 0,-4 0 0,9 1 0,-4-1 0,0 0 0,3 0 0,-3 1 0,4-1 0,-4-3 0,3 3 0,-7-7 0,7 3 0,-7-4 0,3 0 0,-4 0 0,0 0 0,0 0 0,3-4 0,-2-10 0,4-11 0,-3-10 0,0-7 0,0 1 0,1-7 0,-5 5 0,3 1 0,-8 8 0,3 15 0,-4-2 0,0 12 0,0-4 0,0 9 0,0 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24575,'5'-7'0,"-1"19"0,-4 14 0,0 22 0,0 8 0,0 9 0,0-7 0,0 3 0,0-12 0,0 0 0,0-7 0,0-8 0,0-10 0,0-2 0,0-10 0,7-3 0,3-2 0,7-6 0,5 3 0,-4-4 0,10 0 0,-10 0 0,9 0 0,-13 0 0,7-4 0,-3-1 0,1-8 0,3-1 0,-5-3 0,8-13 0,-5-1 0,6-11 0,0-1 0,-4 2 0,0-2 0,-4 7 0,-7 7 0,2 7 0,-4 4 0,-5 5 0,0 14 0,-4 11 0,0 13 0,0 9 0,-4-4 0,3 4 0,-3-6 0,4 0 0,0-5 0,0 0 0,0-6 0,0-4 0,0 3 0,3-7 0,6 3 0,4-4 0,4 1 0,0 0 0,1-5 0,-1 0 0,0-4 0,0 0 0,0 0 0,-4 0 0,3 0 0,-3-8 0,5 3 0,-5-12 0,3 4 0,-3-4 0,1-6 0,7-4 0,-10 3 0,5-2 0,-7 9 0,0 0 0,-5-6 0,0 5 0,-4-10 0,0-1 0,0-1 0,0-10 0,0 11 0,0-11 0,0 10 0,0 1 0,0 6 0,0 6 0,0 4 0,0-3 0,0 8 0,0 0 0,0 5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1:4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0 477 24575,'0'34'0,"0"8"0,0 7 0,0 14 0,0-6 0,0 13 0,0-5 0,0 23-511,3-38 1,1 2 510,2 8 0,2 1 0,0 4 0,0 1 0,5 0 0,2-1 0,-1-5 0,-1-1 0,-1 6 0,0-2 0,4-7 0,-1-1 0,-7 4 0,0 0 0,5-2 0,-1-4 0,2 26-185,5 14 185,-8-26 0,7 15 0,-4-3 0,8-14 0,-5-2 0,5-14 0,-1-1 0,0-7 1011,4-5-1011,1-1 195,4-9-195,-1-2 0,-1-5 0,6-4 0,-5-2 0,5-3 0,-5 0 0,-6-5 0,4-1 0,-1-4 0,-6 0 0,4 0 0,-10-12 0,3 1 0,2-16 0,0-3 0,0 1 0,1-11 0,-5 4 0,4 1 0,-8 1 0,6 6 0,-7 5 0,7 1 0,-8 4 0,8 1 0,-4 3 0,17-6 0,-5 9 0,11-6 0,-2 11 0,-4 2 0,4 4 0,-11 0 0,4 0 0,-8 0 0,-1 0 0,-2 8 0,-6 6 0,7 10 0,-7 4 0,4 6 0,-4-5 0,0 11 0,0-4 0,5 30 0,-3-13 0,3 22 0,-4-20 0,-4 1 0,-2 0 0,-5 0 0,0-7 0,5 5 0,-4-11 0,4 4 0,-1-6 0,-3 7 0,8-6 0,-3 6 0,0 0 0,3-6 0,-3 13 0,0-13 0,3 6 0,-8-7 0,4 0 0,0 18 0,0-19 0,0 18 0,4-29 0,-8 11 0,7-11 0,-3 5 0,5-5 0,-5-1 0,3 0 0,-7 1 0,8-1 0,-8-5 0,7 0 0,-3-6 0,3 0 0,-3 0 0,3 0 0,0 4 0,1-7 0,3 1 0,0-3 0,1-2 0,4 2 0,0-3 0,0-1 0,6 1 0,-5 0 0,9 0 0,-8-4 0,3 3 0,0-7 0,-4 3 0,4-4 0,1 0 0,-5 0 0,17 0 0,-15 0 0,10 0 0,-13 0 0,0-4 0,0-1 0,-3-7 0,2 2 0,-7-6 0,3 6 0,-3-6 0,-5 3 0,4-4 0,-7-1 0,7-4 0,-7-7 0,8-13 0,-4 5 0,6-15 0,4 8 0,7-29 0,0 19 0,-1-12 0,-2 30 0,-4 2 0,0 5 0,2 1 0,-6 5 0,5 0 0,-2 6 0,3 4 0,0-4 0,5 7 0,-3-2 0,3 2 0,0 1 0,-4 4 0,5 1 0,1 4 0,-9 0 0,9 0 0,-15 0 0,7 0 0,-7 4 0,3 4 0,-4 1 0,0 7 0,1 2 0,-1-4 0,1 7 0,-1-8 0,1 10 0,0-5 0,1 9 0,-2-8 0,-3 8 0,3-4 0,-7 0 0,8 12 0,-8-9 0,3 0 0,0-4 0,-3-14 0,3 4 0,-4-1 0,0 7 0,0 9 0,0 3 0,4 10 0,-3-10 0,9 23 0,-4-14 0,1 30 0,-3-3 0,-4 8 0,0 6 0,0-9 0,0 1 0,0-8 0,5 6 0,-3-12 0,8 5 0,-4-14 0,5 5 0,4-11 0,7 6 0,0-7 0,4 1 0,-6-8 0,-1-1 0,0-6 0,3 8 0,-7-15 0,6 8 0,-13-20 0,4 3 0,0-4 0,6-4 0,1 0 0,8-4 0,-9 0 0,9 0 0,-3 0 0,-1 0 0,-1 0 0,0 0 0,-3 0 0,3-8 0,-5-1 0,1-13 0,0-2 0,16-24 0,-10 2 0,11-11 0,-13 3 0,-2 12 0,-3-5 0,-3 11 0,-4 2 0,-1 6 0,1-1 0,-5 1 0,-1-1 0,-4 1 0,0-6 0,0-2 0,0-5 0,5-14 0,-3 11 0,5-9 0,2 0 0,-2-2 0,1-2 0,1-1 0,3-2 0,0-20 0,6 1 0,-6 19 0,10-8 0,-5 19 0,6-7 0,3 1 0,-3 5 0,9 2 0,-5 4 0,1 1 0,3 5 0,-5 3 0,0 5 0,17-15 0,-15 17 0,15-10 0,-20 20 0,4-1 0,-4 5 0,1 1 0,3 8 0,-9-3 0,5 7 0,-6-3 0,0 4 0,-4 0 0,-1 0 0,-4 0 0,0 4 0,-4 4 0,-1 5 0,4 3 0,8 7 0,2-10 0,12 10 0,-6-12 0,11 7 0,-5-7 0,5 3 0,-6-5 0,1-3 0,-1-2 0,-5-4 0,-1 0 0,0 0 0,-3 0 0,3 0 0,-5 0 0,1-8 0,-1 2 0,6-16 0,-8 7 0,13-15 0,-12 7 0,7-2 0,-8-2 0,2 3 0,2-17 0,-4 10 0,3-10 0,-8 12 0,-1 1 0,-4-1 0,4 1 0,-8-1 0,3 1 0,-4-1 0,0-5 0,5-1 0,-4-1 0,3-4 0,-4 4 0,0-5 0,0 6 0,5-5 0,0 10 0,1-4 0,6-8 0,-5 10 0,6-10 0,-4 19 0,4 0 0,-3 6 0,6 0 0,-3 3 0,9-3 0,-3 7 0,8-3 0,-9 4 0,9-1 0,-3 1 0,-1 0 0,4-1 0,-3 1 0,4 4 0,8-4 0,-10 8 0,3-7 0,-11 7 0,-1-3 0,0 4 0,-4 0 0,3 0 0,-7 0 0,7 0 0,-7 0 0,3 0 0,-4 0 0,0 0 0,0 0 0,-1 0 0,4 0 0,1 0 0,9 0 0,3 0 0,4 0 0,6 0 0,-9 0 0,8-4 0,-10 3 0,11-12 0,-9 7 0,13-14 0,-13 6 0,9-6 0,-5 1 0,0-6 0,5 4 0,-3-3 0,-2 5 0,-1 0 0,-5 1 0,5-1 0,2-6 0,-7 6 0,7-11 0,-11 7 0,5-2 0,-10-8 0,3 8 0,-6-9 0,3 6 0,-5-1 0,5-7 0,-4 6 0,-1-6 0,0 1 0,-8 5 0,4-4 0,-5 0 0,0-2 0,0-5 0,0 0 0,0-1 0,0-5 0,0 4 0,0-5 0,0 0 0,0 5 0,0-11 0,0 11 0,0-45 0,0 30 0,0-24 0,0 22 0,0 9 0,0-11 0,0 6 0,0 0 0,0 7 0,0 1 0,0 7 0,0-1 0,0 1 0,0-1 0,0 1 0,0 0 0,0 0 0,0 5 0,4 3 0,-3 9 0,7-16 0,-3 18 0,0-13 0,-1 18 0,0 4 0,-4-3 0,7 7 0,-6-3 0,3 4 0,-1 3 0,-2-1 0,2 5 0,-3-3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1:4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1822 1 24575,'-17'17'0,"6"-3"0,-25 29 0,19-21 0,-20 20 0,6-16 0,-14 13 0,6-15 0,-11 13 0,8-24 0,-3 8 0,-9-1 0,11-12 0,-4 16 0,6-12 0,-7 9 0,-1-5 0,5 4 0,-2-4 0,4 5 0,-1-1 0,-4-3 0,11-3 0,-10-3 0,9 3 0,-11-2 0,7 3 0,0-5 0,-7 1 0,11-1 0,-9 0 0,16-4 0,-4-2 0,10-4 0,2 0 0,5 0 0,4 0 0,-4 0 0,9 0 0,-5 0 0,6 0 0,-1 0 0,1 0 0,-1 0 0,0 0 0,1 0 0,-1 0 0,0 0 0,0 0 0,0 0 0,-4 0 0,3 0 0,-3 0 0,4-3 0,0 2 0,0-3 0,0 4 0,1 0 0,-1 0 0,-4 0 0,3 0 0,-3 0 0,0 0 0,3 0 0,-3 0 0,-1 0 0,4 0 0,-7 0 0,3 0 0,0-3 0,-3 2 0,7-3 0,-3 4 0,4 0 0,0 0 0,0-3 0,4-1 0,-2 0 0,5-3 0,-6 6 0,6-5 0,-6 5 0,6-6 0,-6 7 0,3-4 0,0 11 0,5 2 0,8 12 0,6 2 0,4 11 0,-4 2 0,10 6 0,-11 6 0,16-3 0,-17 3 0,12-11 0,-10-3 0,-1-6 0,0-4 0,-6-6 0,0-6 0,0-4 0,-4-1 0,0 1 0,-4-4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24575,'20'0'0,"-4"0"0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1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24575,'20'-4'0,"2"-1"0,6-5 0,6-4 0,2-2 0,5 0 0,0-4 0,-6 13 0,5-6 0,-15 11 0,7-2 0,-8 4 0,-5 0 0,-2 0 0,-5 0 0,-3 0 0,-1 0 0,-5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1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4586 24575,'0'-16'0,"0"-4"0,0-23 0,0 4 0,0-1 0,0-7 0,5 0 0,1-7 0,4 6 0,-4 2 0,3 0 0,-8 5 0,4-5 0,-5 0 0,0 4 0,0-9 0,0-12 0,0 7 0,0-7 0,0 4 0,0 4 0,0-8 0,5 3 0,-4-1 0,4 12 0,0-10 0,-4 18 0,4-5 0,-5 11 0,0-3 0,0 4 0,0-1 0,0-3 0,0 4 0,0-1 0,0-3 0,0 4 0,0-6 0,0-6 0,4 4 0,-3-3 0,3-1 0,-4 5 0,4 1 0,-2 1 0,2 3 0,-1 6 0,-2 1 0,3 7 0,-4-12 0,0-2 0,0-17 0,0-1 0,0-2 0,0-12 0,0 6 0,5-1 0,2-20 0,-1 30 0,5-29 0,-10 26 0,4-14 0,-5 8 0,0 1 0,0 0 0,0 6 0,0-6 0,0 7 0,0 0 0,0 0 0,0-7 0,0 6 0,0-5 0,0 6 0,0 7 0,0 1 0,0-7 0,0 10 0,0-3 0,0 7 0,0 5 0,0-6 0,0 0 0,0 6 0,0-5 0,0 5 0,0 0 0,0 1 0,0 10 0,0-3 0,0 8 0,0-4 0,0 5 0,0 1 0,0-5 0,0 4 0,0-3 0,0 7 0,0 1 0,0 1 0,0 2 0,0-3 0,0 1 0,0 2 0,0-10 0,0 5 0,0-6 0,0 3 0,0 0 0,0 1 0,0 3 0,0-3 0,0 8 0,0-8 0,0 7 0,0-2 0,-10 7 0,-5 9 0,-6 9 0,-13 16 0,7 6 0,-10 7 0,6-6 0,4 4 0,-2-10 0,9 2 0,0-5 0,4-5 0,6-2 0,-2-8 0,7-2 0,-1-3 0,5 0 0,-6-1 0,6 1 0,13-18 0,-1 3 0,6-9 0,-9 9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1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24575,'4'-1'0,"-1"2"0,-3 6 0,8 4 0,1-6 0,12 7 0,-3-8 0,8 9 0,-3-3 0,0 7 0,3-11 0,-8 8 0,3-12 0,-8 9 0,2-6 0,-2-1 0,-1-1 0,-4 1 0,3 0 0,-6 1 0,7 2 0,-5-6 0,1 2 0,-1 0 0,-2-2 0,-2 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1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24575,'0'7'0,"0"0"0,0 1 0,0-1 0,0 5 0,0 0 0,0 5 0,0-1 0,0 1 0,0 10 0,0-8 0,0 13 0,0-9 0,0-1 0,0 10 0,0-8 0,0 0 0,0 1 0,0-7 0,0 1 0,0 6 0,4-11 0,1 12 0,4-8 0,3 3 0,-3-8 0,6 2 0,-6-6 0,7 3 0,-4-4 0,5 0 0,0 0 0,-1-3 0,5-1 0,5-4 0,2 0 0,-3 0 0,1 0 0,-8-4 0,8-1 0,-8-7 0,8-3 0,-8-2 0,3 4 0,-4-3 0,-4 3 0,-1-4 0,0 0 0,-3 1 0,3-1 0,-3-5 0,-5 0 0,0-6 0,-4-5 0,0 4 0,0-4 0,0-6 0,0 8 0,0-4 0,0 14 0,0 4 0,0 4 0,0 2 0,0-1 0,0 3 0,4-2 0,-3 3 0,5 0 0,-2 4 0,0-2 0,-1 5 0,-3-2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1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50 24575,'-48'0'0,"25"0"0,57 0 0,21 0 0,23 0 0,-12 0 0,5 0 0,-4 0 0,3 0-1509,21 0 0,6 0 1509,-27 0 0,3 0 0,-5 0 0,10 0 0,-1 0-726,-7 0 1,3 0 0,-3 0 725,8 0 0,-2 0-768,5 0 0,1 0 768,3 0 0,0 0 0,-10 0 0,-2 0-452,-3 0 0,-1 0 452,0 0 0,-2 0 0,-8 0 0,-1 0 0,4 0 0,0 0 0,-8 0 0,-1 0 1999,38 0-1999,0 0 0,-19 0 0,15 0 0,-8 0 0,-2 0 0,-7 0 0,-8 5 2114,-2-4-2114,1 4 1893,-6-5-1893,-1 0 1327,-2 0-1327,-16 0 301,3 0-301,-12 0 0,-4 0 0,-2 0 0,-5 0 0,-3 0 0,-2 0 0,-7-3 0,11 2 0,12-2 0,15 3 0,35 0 0,5-6 0,-31 3 0,3-1-238,4-3 0,-2 0 238,28 0 0,-29 0 0,-1 2 0,29 3 0,14-3 0,-2 5 0,-16 0 0,-2 0 0,-8 0 0,16 0 0,-4 0 0,6 0 0,-2 0 0,-27 0 0,16 0 0,-18 0 0,13 0 0,-7 0 0,-2 0 0,-13 0 0,17 4 0,-20 1 476,7 5-476,-13-5 0,-9 3 0,4-3 0,0 0 0,1 4 0,0-8 0,5 3 0,-6-4 0,2 0 0,3 0 0,-4 0 0,0 0 0,4 0 0,-9 0 0,9 0 0,-9 0 0,4-4 0,2-1 0,-6 0 0,1-3 0,-9 7 0,-4-6 0,0 6 0,-1-3 0,1 4 0,-5-3 0,0 2 0,-5-3 0,1 4 0,0 0 0,-1 0 0,-3 0 0,-1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1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24575,'11'7'0,"1"3"0,5 6 0,0 6 0,6 1 0,-4 0 0,4 9 0,-6-12 0,1 7 0,-1-14 0,-4 2 0,-1-6 0,0 3 0,-7-4 0,5 0 0,-5-4 0,-1 2 0,-1-2 0,-3 4 0,0-1 0,0 5 0,-7 0 0,-8 11 0,-10 1 0,-5 6 0,0 0 0,1-1 0,5-5 0,-5 4 0,11-9 0,-1 3 0,3-9 0,11-1 0,-6-4 0,6-4 0,1 3 0,1-13 0,3 8 0,0-8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1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16 127 24575,'-8'-8'0,"4"3"0,1-15 0,3 6 0,0-8 0,0 5 0,0 1 0,0 3 0,9 5 0,5 4 0,16 4 0,5 0 0,4 0 0,7 0 0,-10 0 0,15 0 0,-21 0 0,15 0 0,-21 0 0,3 0 0,-11 0 0,1 0 0,-5 0 0,0 0 0,-5 0 0,1 0 0,-4 3 0,-1 6 0,-6 3 0,-13 21 0,-6 4 0,-10 17 0,10-6 0,-9 11 0,12-3 0,-8 6 0,5-2 0,1-12 0,5-8 0,2-12 0,9-6 0,1-6 0,4-3 0,0-2 0,0-3 0,3-4 0,6-1 0,8-3 0,5 0 0,11 0 0,-4 0 0,9-4 0,-4 3 0,13-8 0,-6 8 0,0-3 0,-14 0 0,0 3 0,-10-3 0,5 4 0,-10 0 0,4 0 0,-7 0 0,2 0 0,-3 0 0,-4-3 0,-1-4 0,-3-16 0,0-6 0,0-5 0,0-11 0,-4 9 0,-2-10 0,-4 12 0,5 1 0,-3 10 0,7 2 0,-3 8 0,1 5 0,2 7 0,-2 6 0,3-2 0,0 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2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24575,'-7'0'0,"-1"-3"0,1-1 0,9 0 0,8 1 0,12 3 0,11-5 0,7 4 0,8-3 0,-1-1 0,0 4 0,-8-4 0,-9 5 0,-3 0 0,-15 0 0,0 0 0,-14 7 0,-16 14 0,-6 3 0,-18 17 0,5-3 0,-1 9 0,0-2 0,7-3 0,5-2 0,-3-9 0,12 2 0,-1-5 0,9 0 0,0-1 0,3-5 0,2 0 0,4-1 0,0-7 0,0 6 0,0-7 0,0-1 0,4 0 0,4-4 0,5 0 0,8 0 0,-3 1 0,8-4 0,-3 2 0,4-6 0,6 8 0,-5-8 0,11 3 0,-15 0 0,7-3 0,-13 3 0,3-4 0,-8 0 0,-2 0 0,-3 0 0,-7 0 0,-9-8 0,-5-1 0,0 0 0,6 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2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24575,'0'8'0,"5"1"0,4 7 0,13 7 0,-7 0 0,8 1 0,-5 2 0,-1-9 0,7 17 0,-10-19 0,5 12 0,-11-14 0,0 4 0,0-1 0,-3-7 0,-2-3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2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24575,'-4'19'0,"-5"3"0,-2 11 0,-2 1 0,3 0 0,0 5 0,1-11 0,3 11 0,2-15 0,4 3 0,0-15 0,0 4 0,0-8 0,0 0 0,0-5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 24575,'0'15'0,"-4"1"0,3 12 0,-12 3 0,11 4 0,-19 26 0,18-26 0,-8 33 0,11-25 0,0 7 0,0-3 0,0-6 0,0-10 0,0-3 0,0-15 0,0-1 0,0-5 0,3-3 0,11 0 0,-4-4 0,11-13 0,-7-3 0,5-7 0,-5-10 0,4 8 0,-8-9 0,4 5 0,-5 1 0,1 4 0,-5 2 0,-1 9 0,-4 1 0,0 4 0,0 10 0,0 4 0,0 14 0,0 4 0,0-1 0,4 4 0,1-8 0,3 3 0,1-5 0,3-4 0,2 0 0,-1-5 0,3 0 0,-3 1 0,4-4 0,0-2 0,1-3 0,-1 0 0,0 0 0,-4 0 0,-1 0 0,0 0 0,-3 0 0,3 0 0,-4 0 0,-1 0 0,1 0 0,-1 0 0,1 0 0,0 0 0,-1-3 0,1-1 0,0-4 0,0-9 0,0 3 0,2-19 0,-1 8 0,-3-21 0,-2 9 0,-4-10 0,0 0 0,0 9 0,0-8 0,0 16 0,0-4 0,0 11 0,0 1 0,0 8 0,0 2 0,0 5 0,-3 2 0,2 2 0,-2 3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2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24575,'17'0'0,"2"0"0,18 0 0,2 0 0,-5 0 0,0 0 0,5 0 0,-15 0 0,3 0 0,0 0 0,-12 0 0,11 0 0,-18 0 0,4 0 0,-1 0 0,-2 0 0,2 0 0,-3 0 0,-1 0 0,-3 0 0,0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2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24575,'-7'4'0,"6"-1"0,11-3 0,4 0 0,17 0 0,-7 0 0,15 0 0,-10 0 0,9 0 0,-10 0 0,0 0 0,-2 0 0,-8 0 0,0 0 0,-7 0 0,-3 0 0,-1 0 0,1 0 0,-4 0 0,-1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2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24575,'11'0'0,"8"0"0,-1 0 0,10 0 0,-1 0 0,6 0 0,-5 0 0,5 0 0,-5 0 0,-1 0 0,0 0 0,-4 0 0,-2 0 0,1 0 0,-9 0 0,8 0 0,-13 0 0,4 0 0,-5 0 0,1 0 0,-4 0 0,-1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24575,'0'-34'0,"5"-16"0,0 11 0,7-21 0,-2 23 0,4-5 0,-3 13 0,-2 11 0,-5 2 0,-1 10 0,1-2 0,0 16 0,3 2 0,-6 12 0,12 7 0,-2 0 0,4 5 0,3-10 0,-5-2 0,1-5 0,2 0 0,-7-4 0,3-1 0,-4-4 0,0 0 0,-1-4 0,1 0 0,-4-4 0,-1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24575,'0'19'0,"0"5"0,0 6 0,0-1 0,0 18 0,0-10 0,0 32 0,0-16 0,0 25 0,0-14 0,0 7 0,0 9 0,0 1-1046,0 17 1046,0-48 0,0 1 0,0 3 0,0 1 0,0-5 0,0 1 0,0 7 0,0 0 0,0 37 0,-1-37 0,2 0 0,10 26-245,-9-3 245,15-2 0,-11-20 0,6 19 0,0-13 0,-1 0 0,1-2 0,-1-8 0,0 1 0,0 0 1033,-5-7-1033,-1 5 258,-5 13-258,5-13 0,-4 12 0,3-19 0,-4-4 0,0 5 0,0-7 0,0 0 0,0 0 0,0-6 0,0-1 0,0-6 0,0 1 0,0-6 0,0-1 0,0-5 0,0 1 0,0-1 0,0 3 0,4-2 0,-3-1 0,3-1 0,-4-7 0,0 3 0,0-4 0,0-1 0,0 1 0,0 0 0,0 0 0,0-1 0,0-3 0,0-1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24575,'0'34'0,"0"15"0,0 18 0,0-13 0,0 21 0,0-29 0,0 10 0,0-8 0,0-18 0,0-2 0,0-15 0,0-4 0,0-6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54 24575,'-7'0'0,"-1"4"0,0 4 0,4 10 0,-4-4 0,8 12 0,-4-16 0,4 17 0,0-13 0,0 4 0,0-6 0,0 0 0,0-3 0,0 7 0,0-7 0,0 3 0,-4-8 0,11 3 0,-1-6 0,11 3 0,5-4 0,2 0 0,-1 0 0,-1 0 0,-4 0 0,-1 0 0,0-4 0,-3-5 0,-2-4 0,-3-9 0,0 3 0,-4-8 0,3 3 0,-3-4 0,0 4 0,0 2 0,-5 5 0,0-1 0,-4 5 0,0 1 0,-21-1 0,9 8 0,-14-3 0,16 8 0,-2 0 0,3 0 0,-4 0 0,3 0 0,-2 0 0,7 0 0,1 0 0,4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24575,'-8'3'0,"0"6"0,-4 4 0,2 9 0,1-8 0,5 12 0,4-11 0,-4 12 0,3-9 0,-3 4 0,4 0 0,0 2 0,0-1 0,0-1 0,0-8 0,0 2 0,0-4 0,10-3 0,0-2 0,10-7 0,2 0 0,-4 0 0,5 0 0,-6 0 0,-4-3 0,3-2 0,-7-3 0,3 0 0,-4-4 0,0 3 0,-3-8 0,2 4 0,-6-4 0,3 0 0,-4-1 0,0-4 0,0 3 0,0-3 0,0 5 0,-4-1 0,-5 1 0,0 4 0,-8-4 0,8 9 0,-7-5 0,11 9 0,-3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71 24575,'-8'0'0,"-3"4"0,1 9 0,-2-2 0,3 10 0,0-3 0,0 0 0,0 4 0,4 1 0,1-5 0,4 4 0,0-4 0,0 4 0,0-4 0,0 4 0,0-4 0,0-1 0,0-4 0,0 3 0,0-7 0,7 3 0,-1-8 0,9-1 0,-2-3 0,4 0 0,-4 0 0,4-8 0,-4-1 0,5-14 0,-1 5 0,-2-9 0,-3 3 0,-2-4 0,-1 4 0,-4-3 0,-1 3 0,-4 1 0,0-4 0,0 3 0,-4 1 0,-5-5 0,-5 10 0,0-5 0,-3 6 0,11 7 0,-1 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24575,'0'12'0,"0"1"0,0 9 0,0-4 0,0 9 0,0-8 0,0 3 0,0-5 0,0 0 0,0-4 0,0-1 0,0-4 0,0 0 0,0 0 0,3-4 0,5-1 0,1-3 0,7 0 0,-7 0 0,3 0 0,0-4 0,1-5 0,0-4 0,-4-4 0,-1-1 0,-4 1 0,1 0 0,-1-1 0,-4 1 0,0 0 0,0-1 0,0 1 0,-4 4 0,-4 0 0,-1 5 0,-7 0 0,7 3 0,-8 1 0,8 4 0,-7 0 0,11 0 0,-3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24575,'0'2'0,"0"9"0,0 17 0,0 7 0,0 1 0,0 10 0,0-9 0,0 11 0,0-13 0,0-6 0,0-2 0,0-8 0,3 3 0,2-9 0,3-1 0,4-4 0,-3-3 0,3-2 0,0-3 0,1 0 0,4 0 0,0 0 0,1 0 0,-4-18 0,8 0 0,-9-23 0,9 15 0,-6-12 0,-2 13 0,0-5 0,-5 8 0,3 5 0,-6 4 0,0 12 0,-6 2 0,0 14 0,0-2 0,0 4 0,0 1 0,0-1 0,4-4 0,1 3 0,2-7 0,2 3 0,3-4 0,-4 0 0,9 1 0,-4-1 0,0 0 0,3 0 0,-3 1 0,4-1 0,-4-3 0,3 3 0,-7-7 0,7 3 0,-7-4 0,3 0 0,-4 0 0,0 0 0,0 0 0,3-4 0,-2-10 0,4-11 0,-3-10 0,0-7 0,0 1 0,1-7 0,-5 5 0,3 1 0,-8 8 0,3 15 0,-4-2 0,0 12 0,0-4 0,0 9 0,0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24575,'0'12'0,"0"13"0,0-4 0,0 13 0,-5-6 0,0 0 0,-5 1 0,5-6 0,1 4 0,4-12 0,0 6 0,0-12 0,0 3 0,0-5 0,0 1 0,3-4 0,6-1 0,4-3 0,9 0 0,-3 0 0,3 0 0,0 0 0,-8-3 0,7-2 0,-12-7 0,8-2 0,-8-3 0,4-5 0,-8-2 0,-1-4 0,-4-6 0,0 9 0,0-8 0,0 14 0,0 1 0,-8 2 0,-1 6 0,-9 2 0,5 0 0,-3 7 0,7-2 0,0 3 0,6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24575,'0'22'0,"0"3"0,0 37 0,0 9 0,0-24 0,0 36 0,0-28 0,0 11 0,0-11 0,0-14 0,0-10 0,0-3 0,0-15 0,0-2 0,0-7 0,0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24575,'0'15'0,"0"18"0,0-7 0,0 33 0,0-26 0,0 27 0,0-29 0,0 10 0,0-18 0,0-1 0,0-8 0,0-6 0,0-4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24575,'-11'0'0,"0"0"0,3 8 0,-1 6 0,0 10 0,3 4 0,-2-5 0,7 5 0,-3-10 0,4 4 0,0-5 0,0-4 0,0-1 0,0-4 0,0 0 0,0 0 0,13-4 0,3 0 0,12-4 0,-9 0 0,7 0 0,-7 0 0,4 0 0,-5 0 0,-1 0 0,-9 0 0,4-4 0,-4 3 0,0-6 0,0-1 0,0-1 0,0-7 0,-3 2 0,-1-6 0,-4 1 0,0 3 0,0 3 0,0 6 0,0-1 0,0 0 0,0 0 0,-4 0 0,0 4 0,-4-4 0,0 8 0,0-7 0,-4 6 0,3-3 0,-3 4 0,4 0 0,0 0 0,4 0 0,0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24575,'0'8'0,"0"20"0,0 7 0,0 14 0,0 12 0,0-22 0,0 21 0,0-16 0,0-1 0,0-2 0,0-13 0,0-5 0,0 0 0,0-10 0,0-2 0,0-6 0,0-2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24575,'0'4'0,"0"7"0,0 12 0,-4 1 0,3 3 0,-7-9 0,7 9 0,-3-8 0,4-1 0,0-6 0,0-4 0,0-1 0,0 1 0,3-3 0,2-2 0,11-3 0,-1 0 0,7 0 0,-5 0 0,-4 0 0,3 0 0,-3 0 0,0-3 0,3-2 0,-6-7 0,2 2 0,-4-6 0,0 7 0,1-7 0,-1 3 0,-3-5 0,-1-4 0,-4 3 0,0-3 0,0 0 0,0 3 0,0-3 0,-4 9 0,-5 0 0,-9 4 0,-5 5 0,-1-1 0,-3 5 0,9 0 0,-5 0 0,10 0 0,1 0 0,4 0 0,4 0 0,0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24575,'10'0'0,"-4"0"0,33 0 0,-14 0 0,15 5 0,-11 4 0,5 2 0,-10 6 0,3-7 0,-9 3 0,-3 0 0,-4-4 0,-7 3 0,1 5 0,-2-3 0,-3 13 0,0-4 0,0 6 0,0-1 0,-4 0 0,-1-4 0,-9 3 0,5-9 0,-9 5 0,5-10 0,0-1 0,1-4 0,4 0 0,0 0 0,0 0 0,0-4 0,0-1 0,4-3 0,0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24575,'4'6'0,"-1"4"0,-3 6 0,0 6 0,0 1 0,0 5 0,0 1 0,0-6 0,0 4 0,0-13 0,0 7 0,0-12 0,0 7 0,0-7 0,0 7 0,0-3 0,0-4 0,0-2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24575,'-12'0'0,"0"0"0,-5 0 0,5 11 0,0-1 0,3 21 0,0-6 0,3 15 0,2-11 0,4 5 0,0-11 0,0 5 0,0-14 0,0 3 0,0-5 0,0-4 0,7 1 0,2-6 0,8-3 0,0 0 0,5 0 0,-3 0 0,-1-4 0,-2 0 0,-3-9 0,4 0 0,0-5 0,1-3 0,0-3 0,0 1 0,1-4 0,-6 8 0,0-3 0,-4 9 0,-1 1 0,0 4 0,-4 0 0,-1 0 0,-3 0 0,0 0 0,0 0 0,0 1 0,0-1 0,-3 3 0,-1 2 0,-8 3 0,6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44 114 24575,'-8'7'0,"-4"7"0,6 0 0,-2 12 0,4-12 0,3 13 0,-3-9 0,4 5 0,0-6 0,0 5 0,0-4 0,0 15 0,0-8 0,0 4 0,0-2 0,0-9 0,0 4 0,0-5 0,0 0 0,11-3 0,4-2 0,12-7 0,-8 3 0,7-8 0,-1 4 0,0-4 0,8 0 0,-10 0 0,1 0 0,-2 0 0,-5 0 0,0 0 0,1 0 0,-1 0 0,0 0 0,-4 0 0,3-4 0,-7-5 0,3 0 0,-3-7 0,-1 7 0,0-7 0,0 3 0,1-10 0,0 5 0,-4-10 0,-1 5 0,-4-6 0,0 1 0,0-6 0,0 4 0,0-10 0,0 4 0,0-5 0,0 5 0,-8 7 0,2 7 0,-6 4 0,-1 5 0,-4 1 0,-1 7 0,-3 1 0,4 4 0,-6 0 0,5 0 0,0 0 0,1 4 0,4 1 0,0 3 0,1 1 0,0-1 0,3 0 0,-7 4 0,2-3 0,1 7 0,1-6 0,4 2 0,-4-1 0,7-6 0,-2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24575,'5'-7'0,"-1"19"0,-4 14 0,0 22 0,0 8 0,0 9 0,0-7 0,0 3 0,0-12 0,0 0 0,0-7 0,0-8 0,0-10 0,0-2 0,0-10 0,7-3 0,3-2 0,7-6 0,5 3 0,-4-4 0,10 0 0,-10 0 0,9 0 0,-13 0 0,7-4 0,-3-1 0,1-8 0,3-1 0,-5-3 0,8-13 0,-5-1 0,6-11 0,0-1 0,-4 2 0,0-2 0,-4 7 0,-7 7 0,2 7 0,-4 4 0,-5 5 0,0 14 0,-4 11 0,0 13 0,0 9 0,-4-4 0,3 4 0,-3-6 0,4 0 0,0-5 0,0 0 0,0-6 0,0-4 0,0 3 0,3-7 0,6 3 0,4-4 0,4 1 0,0 0 0,1-5 0,-1 0 0,0-4 0,0 0 0,0 0 0,-4 0 0,3 0 0,-3-8 0,5 3 0,-5-12 0,3 4 0,-3-4 0,1-6 0,7-4 0,-10 3 0,5-2 0,-7 9 0,0 0 0,-5-6 0,0 5 0,-4-10 0,0-1 0,0-1 0,0-10 0,0 11 0,0-11 0,0 10 0,0 1 0,0 6 0,0 6 0,0 4 0,0-3 0,0 8 0,0 0 0,0 5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24575,'0'20'0,"0"2"0,0 13 0,0-6 0,0 11 0,0-10 0,0 4 0,0-6 0,0-5 0,0 4 0,0-12 0,0 6 0,0-12 0,0 3 0,0-8 0,0-1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24575,'0'16'0,"0"5"0,0 2 0,0 5 0,0 0 0,0 1 0,0-1 0,0-5 0,0 0 0,0-10 0,0-1 0,0 0 0,0-4 0,0 1 0,0-6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24575,'7'0'0,"0"0"0,-3 0 0,0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24575,'0'81'0,"0"-18"0,0-3 0,0-19 0,0-5 0,0 4 0,0-23 0,0 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24575,'0'20'0,"0"-3"0,0 16 0,0 4 0,0 20 0,0 15 0,0 2 0,0 6 0,0-27 0,0 14 0,0-22 0,0 12 0,0-15 0,0-13 0,0-11 0,0-6 0,0-5 0,0-2 0,0-2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24575,'-4'20'0,"-4"2"0,7 7 0,-3-10 0,4 2 0,0-8 0,0 4 0,0-4 0,0-1 0,6-4 0,4-4 0,6-1 0,1-3 0,1 0 0,-1 0 0,0 0 0,-4 0 0,-1-3 0,-4-6 0,4-4 0,-6-4 0,6-1 0,-11 1 0,2-5 0,-3 3 0,0-3 0,0 9 0,0-4 0,0 8 0,-7 1 0,-3 4 0,-7 4 0,-1 0 0,1 0 0,4 0 0,-4 0 0,9 0 0,-4 0 0,4 0 0,13 0 0,7 0 0,13-4 0,4-1 0,-1-5 0,0 1 0,1 3 0,-1-2 0,-4 7 0,-2-4 0,-9 5 0,-1 0 0,-5 0 0,1 0 0,0 8 0,-3 7 0,-1 8 0,-4 5 0,0 6 0,0-4 0,0 4 0,0-10 0,0 3 0,0-9 0,0 4 0,0-4 0,0-1 0,0-4 0,3-1 0,1-4 0,4 0 0,0-1 0,0-2 0,4-2 0,1-3 0,9 0 0,-3 0 0,8 0 0,-9 0 0,17-8 0,-19 2 0,13-6 0,-20-1 0,3 4 0,-3-7 0,-1 3 0,1-5 0,-5-4 0,0-2 0,-4 1 0,0 1 0,0 4 0,0 5 0,0-3 0,0 7 0,0-3 0,-3 7 0,-19-2 0,6 2 0,-14 0 0,8 1 0,3 4 0,1 0 0,2 0 0,7 0 0,-3 0 0,4 0 0,0 0 0,4 0 0,1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24575,'0'34'0,"0"2"0,0 12 0,0 8 0,0 9 0,0 14 0,0-24 0,5 20 0,-3-30 0,3 12 0,-5-15 0,0-8 0,4-11 0,-3-5 0,3-6 0,-4-4 0,0-4 0,0-1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24575,'0'16'0,"0"-2"0,0 8 0,0-5 0,0 0 0,0 6 0,0-5 0,0 4 0,0-5 0,0-4 0,0 3 0,0-7 0,0 0 0,0-6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47 143 24575,'0'8'0,"0"-1"0,0 13 0,0-3 0,0 1 0,0-1 0,0-4 0,0 3 0,0-7 0,0 3 0,0-5 0,0 1 0,7-4 0,-2-1 0,10-3 0,-6 0 0,7 0 0,-7 0 0,7 0 0,-7-3 0,7-2 0,-11-3 0,7-4 0,-8 3 0,4-3 0,0 0 0,0 3 0,1-8 0,-5 4 0,0-4 0,-4 0 0,0-1 0,0-4 0,0 3 0,0-3 0,0 5 0,0-1 0,-8 5 0,3 1 0,-16 3 0,6 0 0,-7 4 0,5 1 0,-6 4 0,5 0 0,-5 0 0,10 0 0,-3 0 0,7 0 0,-3 0 0,7 3 0,2-2 0,3 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24575,'0'28'0,"0"6"0,0 29 0,0-11 0,0 9 0,0-12 0,0 6 0,0-5 0,0-8 0,0-13 0,0-7 0,0-9 0,0-5 0,0-4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1:5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48 24575,'0'-16'0,"0"4"0,-7 1 0,-3 7 0,-7 0 0,-1 4 0,1 0 0,-5 0 0,-8 0 0,1 0 0,-1 0 0,3 0 0,9 7 0,-11 9 0,10 8 0,-6 11 0,14-5 0,2 9 0,9-3 0,0-6 0,0 3 0,0-19 0,0 3 0,8-9 0,6-3 0,15-1 0,6-4 0,6-5 0,2-11 0,-8-1 0,2-13 0,-13 10 0,-1-4 0,-10 7 0,0 0 0,-5 4 0,1-4 0,-5 8 0,0-3 0,-1 8 0,1 12 0,1 12 0,4 28 0,-3 10 0,6 14 0,0 7 0,1 3 0,-6-8 0,4 4 0,-10-13 0,4 0 0,0-2 0,-3-14 0,2-2 0,-4-6 0,0-5 0,0-2 0,-3-11 0,-6-1 0,-9-4 0,-6-4 0,-4 0 0,-1-9 0,1-1 0,-12-4 0,8-14 0,-5-8 0,16-28 0,5-8 0,9-14 0,2 7 0,5-5 0,0 5 0,0 0 0,0 2 0,4 14 0,6 7 0,10 7 0,6 5 0,3 5 0,0 5 0,9 1 0,-1 8 0,8-3 0,-4 8 0,-6-3 0,5 8 0,-10-8 0,-1 8 0,-7-3 0,-5 0 0,0 3 0,-4-6 0,-2 6 0,-7-6 0,0 3 0,-4-4 0,0 0 0,-4 14 0,-1 5 0,1 15 0,0 2 0,4 0 0,0-4 0,0-2 0,0-5 0,3-4 0,6-1 0,9-8 0,0 0 0,9-4 0,-8 0 0,3 0 0,-5-4 0,1-9 0,0-7 0,-3-8 0,-1-7 0,0 0 0,-2-6 0,2 5 0,-8 2 0,-2 5 0,-4 6 0,0-7 0,0 15 0,-4-5 0,-4 12 0,-5 3 0,-10 1 0,5 4 0,-10 0 0,10 0 0,-9 0 0,4 0 0,-1 8 0,-3 2 0,9 8 0,0-4 0,5 2 0,5-7 0,3 3 0,2-1 0,3-2 0,0 2 0,0-3 0,3-4 0,6 3 0,4-2 0,4 0 0,0 2 0,-4-6 0,4 3 0,-9-4 0,4 3 0,-4-2 0,0 3 0,4-4 0,-3 0 0,3 0 0,-5 0 0,5 0 0,5 0 0,6-4 0,-1-5 0,5-6 0,-3-8 0,6-3 0,-1 1 0,0 1 0,0 9 0,-6 2 0,-5 4 0,-6 1 0,-4 3 0,0-2 0,-1 6 0,-2-2 0,-2 3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24575,'0'41'0,"0"18"0,0 15 0,0 25 0,0-22 0,0 18 0,6-21 0,0 1 0,1-4 0,7-22 0,-11-12 0,6-13 0,-9-12 0,0-5 0,-4-2 0,4-2 0,-4-3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24575,'0'20'0,"0"16"0,0-4 0,0 10 0,6 19 0,0-20 0,1 22 0,7-15 0,-6 8 0,3-5 0,-1-2 0,-9-15 0,3-15 0,-4-2 0,0-13 0,0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24575,'0'21'0,"0"13"0,0-3 0,0 15 0,0-10 0,0 11 0,4-10 0,-3 4 0,7-18 0,-7-5 0,3-6 0,-4-7 0,0-2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26 142 24575,'-3'11'0,"-5"7"0,7-4 0,-7 12 0,6-2 0,-2 6 0,4 9 0,0-10 0,0 5 0,0-6 0,0 1 0,0-10 0,0-2 0,0-9 0,7-4 0,2-1 0,8-3 0,5 0 0,2 0 0,-1 0 0,4 0 0,-4 0 0,1 0 0,-2 0 0,-9 0 0,3-4 0,-7 0 0,3-8 0,-3-2 0,0-8 0,0-1 0,-4-6 0,-1-5 0,-4-8 0,0-1 0,0-5 0,0 7 0,-8 5 0,-3 2 0,-3 11 0,-3 0 0,3 10 0,1 1 0,-3 3 0,7 5 0,-7 0 0,8 4 0,-8 0 0,7 0 0,-3 0 0,0 4 0,2 4 0,2-2 0,4 2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24575,'0'-12'0,"0"11"0,0 18 0,0 14 0,0 10 0,0 7 0,0 1 0,0 7 0,0-7 0,0 5 0,0 9 0,0-3 0,0-1 0,0 0 0,0-20 0,0 22 0,0-18 0,0-1 0,0-20 0,0-10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24575,'0'15'0,"0"6"0,0-3 0,0 9 0,0-8 0,0 8 0,0-4 0,0 1 0,0 3 0,0-9 0,0 0 0,0-6 0,0 0 0,0-3 0,0 3 0,0-8 0,0-1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24575,'0'3'0,"0"14"0,0 3 0,0 13 0,0-4 0,0 1 0,0 4 0,0-6 0,0 1 0,0-6 0,0-1 0,0-5 0,0-3 0,0-3 0,0-6 0,0-2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24575,'0'12'0,"0"1"0,0 19 0,0 2 0,0-4 0,0-1 0,0-2 0,0-8 0,0 3 0,0-5 0,0-4 0,0-1 0,0-4 0,0-1 0,0-2 0,0-2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1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99 24575,'0'17'0,"0"2"0,-4 15 0,3 1 0,-4 7 0,5-1 0,0 0 0,0-6 0,0-1 0,0 0 0,0-9 0,0 3 0,4-6 0,10-7 0,12 8 0,3-13 0,11 0 0,2 0 0,-5-5 0,9 1 0,-10-2 0,5-4 0,-5 0 0,-2 0 0,-11-7 0,22-41 0,-25 11 0,16-37 0,-25 24 0,0-6 0,-5 7 0,-1 1 0,-5 17 0,0 3 0,0 11 0,0 4 0,-3 5 0,-1 4 0,-4 4 0,4 13 0,-4 8 0,2 9 0,0 10 0,2-5 0,4 6 0,0 1 0,0-7 0,0-1 0,4-5 0,5-6 0,5-5 0,8-5 0,-4-4 0,9 0 0,-8-4 0,8-1 0,-9-4 0,5 0 0,-6 0 0,4 0 0,-8 0 0,3 0 0,-8 0 0,0 0 0,0-8 0,0-6 0,1-10 0,2-23 0,-6 8 0,1-22 0,-6 12 0,0-6 0,0-1 0,0 7 0,0 12 0,0 4 0,0 18 0,0-2 0,0 9 0,-7 4 0,2 0 0,-3 4 0,4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1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24575,'22'0'0,"-2"0"0,14 0 0,0 9 0,1 2 0,6 10 0,7 5 0,-6-4 0,8 10 0,-13-5 0,-1-1 0,-7-2 0,-10-10 0,-2 3 0,-5-11 0,-3 4 0,0-6 0,-6 8 0,-7 6 0,-6 11 0,-18 15 0,-10 15 0,-17 10-735,-4 8 735,28-38 0,-2-1 0,-4 6 0,-1 0 0,1-2 0,0-2 0,-6 7 0,1-3 0,-18 22 0,24-28 0,3-1 0,-9 12 0,-7 10 0,12-21 0,15-7 0,-1-8 0,14-10 0,0-1 735,6-4-735,6-4 0,-2 0 0,2-4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1:5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1 647 24575,'26'0'0,"-12"-3"0,32-19 0,-22-1 0,14-10 0,6-11 0,-21 17 0,22-25 0,-18 15 0,7-12 0,-2 9 0,-5-1 0,-7 5 0,-3 11 0,-10-3 0,4 11 0,-10 0 0,3-1 0,-4 1 0,0-5 0,-3 7 0,2-6 0,-15 7 0,5 1 0,-16-1 0,3 5 0,1 3 0,-5 2 0,-3 4 0,6 0 0,-5 0 0,16 8 0,-2 1 0,6 8 0,-3 5 0,8 2 0,-3 4 0,7 6 0,-3 2 0,4 5 0,0 6 0,0-4 0,0 10 0,0-4 0,0 14 0,0-6 0,0 6 0,4-7 0,3 18 0,4-13 0,-5 6 0,3-19 0,-7-13 0,6-6 0,-7-7 0,3-5 0,-4-4 0,0-1 0,0-4 0,3-7 0,-3-11 0,8-9 0,-3-9 0,4-1 0,1-5 0,4 4 0,-3-4 0,7 6 0,-4-1 0,1 6 0,2 0 0,-8 10 0,3 5 0,0 0 0,-3 7 0,3-3 0,-4 4 0,-1 0 0,9 0 0,-6 4 0,5 0 0,-7 8 0,0 1 0,1 4 0,3-3 0,-2 2 0,2-7 0,0 7 0,-3-7 0,7 3 0,-7-4 0,7 1 0,-3-5 0,5 0 0,-5-4 0,3 0 0,0 0 0,2-8 0,0-6 0,-6-10 0,-2-4 0,-1 0 0,1-7 0,-1 11 0,-3-9 0,-2 14 0,-4-8 0,0 12 0,0-6 0,0 12 0,0-7 0,0 7 0,0-3 0,-4 8 0,0 0 0,-4 4 0,0 0 0,-3 0 0,2 4 0,1 9 0,1 7 0,1 8 0,1 0 0,1 6 0,4-4 0,0 4 0,0-10 0,0 3 0,0-4 0,0 1 0,0-2 0,0-9 0,4 3 0,0-7 0,4 3 0,4-4 0,-3-4 0,7 0 0,-3-4 0,4 0 0,-4 0 0,4 0 0,-4 0 0,4 0 0,0 0 0,0-4 0,5-5 0,-3-5 0,4-9 0,-6 4 0,2-8 0,-5 4 0,3-1 0,-7-3 0,3 4 0,-8-14 0,-1 12 0,-4-5 0,0 13 0,0-1 0,0 1 0,0 4 0,0 1 0,-3 7 0,-1 2 0,-4 3 0,0 0 0,1 0 0,-1 0 0,0 0 0,0 0 0,4 3 0,1 1 0,10 0 0,3-1 0,7-3 0,5 0 0,2 0 0,4 0 0,0 0 0,1 0 0,-6 0 0,-1-4 0,-5 3 0,-4-6 0,-1 6 0,-4-2 0,0 3 0,-10 6 0,0 3 0,-14 12 0,6 3 0,-4-1 0,5 4 0,-1-3 0,1 4 0,4 0 0,0-4 0,5-2 0,0-5 0,0 0 0,0-4 0,0-1 0,0-4 0,4-4 0,9 0 0,7-4 0,8 0 0,6 0 0,1-9 0,1-2 0,-1-14 0,-6 4 0,0-3 0,1 0 0,-7 4 0,7-9 0,-11 5 0,5-1 0,-5-2 0,7-9 0,-5 4 0,2-4 0,-10 9 0,-4 8 0,-4-3 0,-1 4 0,-4 1 0,0 4 0,0-3 0,0 7 0,0-4 0,0 6 0,-3 2 0,-2-2 0,-3 6 0,0-2 0,0 3 0,-4 0 0,3 0 0,-14 0 0,12 3 0,-14 11 0,12 0 0,-2 8 0,-2 0 0,11-3 0,-6 3 0,11-5 0,-3 0 0,4 1 0,0-5 0,0 3 0,0-3 0,4 0 0,0 3 0,8-3 0,2 0 0,11 8 0,-5-11 0,1 7 0,-5-9 0,-3 0 0,4 1 0,1-4 0,-1-2 0,0-3 0,0 0 0,1 0 0,4 0 0,1 0 0,5 0 0,1 0 0,5 0 0,1-4 0,0-1 0,-1-9 0,0 3 0,3-11 0,-6 10 0,4-5 0,-21 9 0,7 3 0,-8-3 0,1 4 0,-2-1 0,-5 2 0,1-1 0,-4 3 0,0-2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1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90 24575,'-7'0'0,"-10"0"0,7 0 0,-12 4 0,9 10 0,-1-4 0,-3 16 0,3-12 0,-5 13 0,6-8 0,-1 3 0,6-5 0,3 0 0,1 1 0,4-1 0,0-4 0,0 3 0,0 2 0,0-4 0,0 3 0,0-5 0,0-3 0,13 8 0,-3-12 0,18 12 0,-10-15 0,9 15 0,-3-11 0,10 8 0,-5-4 0,1-1 0,-8-3 0,0-3 0,1-3 0,8 0 0,-2 0 0,-2 0 0,-9-3 0,-2-6 0,-7-9 0,4 0 0,-3-15 0,-1 8 0,1-15 0,-5 4 0,0-5 0,-5-1 0,0 1 0,0 0 0,0 5 0,0 2 0,0 10 0,-8 2 0,-6 8 0,-23 1 0,6 8 0,-10 1 0,7 4 0,4 0 0,-10 4 0,3 12 0,1 1 0,-5 9 0,11-7 0,1 0 0,7-1 0,4-5 0,5-1 0,5-7 0,4-2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19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1419 24575,'0'7'0,"0"0"0,0-30 0,0 6 0,0-39 0,0 5 0,0 0 0,0-44 0,0 50 0,0-14 0,0-2 0,0 9 0,0-44 0,0 31 0,-10-7 0,7 7 0,-8 9 0,7 8 0,3 12 0,-8 7 0,8 11 0,-3 1 0,1 9 0,2-5 0,-3 6 0,4-1 0,0 0 0,0-4 0,0 3 0,0-7 0,0 3 0,0 0 0,0 0 0,0 6 0,0-1 0,0 0 0,0 0 0,0 0 0,0 0 0,0 0 0,0-4 0,0-1 0,0 0 0,0-4 0,0 8 0,0-3 0,0 4 0,0 0 0,0 1 0,0-1 0,0 1 0,0-5 0,0 3 0,0-7 0,0 3 0,0-1 0,0-2 0,0 7 0,0-3 0,0 4 0,0 0 0,0 1 0,3 3 0,6 0 0,8 4 0,2 0 0,8 0 0,-4 0 0,6 0 0,5 0 0,-4 5 0,4 0 0,0 5 0,-4-1 0,-1-3 0,-7 2 0,-5-3 0,-4 0 0,-1-2 0,-4 1 0,0-3 0,-4 5 0,-1-2 0,-3 4 0,0-1 0,0 10 0,0 2 0,0 9 0,-4 6 0,3-4 0,-4 10 0,5-4 0,0 5 0,0 0 0,0 0 0,0 0 0,0 1 0,0-1 0,0 0 0,0 0 0,0 7 0,0 8 0,0 9 0,0-7 0,5 4 0,2-6 0,-1 2 0,4 5 0,-4-14 0,4-1 0,0-13 0,-4-1 0,-2-6 0,-4-4 0,4-2 0,-3-9 0,3-1 0,-4 0 0,0-3 0,3 3 0,-2-5 0,3 1 0,-4-1 0,3-3 0,-2 2 0,2-2 0,-3 0 0,0-1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22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60 24575,'18'0'0,"-2"0"0,-9 0 0,0 0 0,1 0 0,-1 0 0,-12 3 0,-3 11 0,-24 12 0,10 4 0,-19 8 0,7-2 0,1-4 0,3-1 0,8-12 0,7-3 0,-2-7 0,12 3 0,1-4 0,11-3 0,2-6 0,7-4 0,6-4 0,-3-3 0,8 1 0,-9-5 0,4 6 0,1-3 0,-5 4 0,4 0 0,-9 0 0,8 1 0,-11-1 0,11 0 0,-8 5 0,5-4 0,-5 7 0,-1-3 0,-5 1 0,1 2 0,0-2 0,0 3 0,-7 0 0,-6 7 0,-14 9 0,-19 16 0,9 0 0,-20 12 0,16-6 0,-7 6 0,8-6 0,7-8 0,7-7 0,5-10 0,1-1 0,7-5 0,2 1 0,13-3 0,5-10 0,12-11 0,7-5 0,3-5 0,-2 6 0,5 0 0,-10 1 0,4 3 0,-11 3 0,4 3 0,-8 1 0,3 4 0,-5-3 0,0 4 0,1-1 0,-1-3 0,-4 7 0,-1-3 0,-4 1 0,0 2 0,-1-3 0,1 4 0,0 0 0,-7 0 0,-11 4 0,-16 12 0,0 5 0,-16 17 0,13-1 0,-16 15 0,5-6 0,-1 5 0,9-13 0,7-3 0,6-6 0,4-6 0,2-5 0,8-6 0,-2-4 0,6 0 0,-2-1 0,6-2 0,1-2 0,4-3 0,4 0 0,1 0 0,9 0 0,-4 0 0,4 0 0,1 0 0,0 0 0,0-4 0,-1-1 0,1 0 0,-9-2 0,7 6 0,-12-3 0,3 4 0,-4 0 0,-1 0 0,-2-3 0,2 2 0,-17 8 0,-9 10 0,-16 16 0,-9 7 0,5-1 0,-4 4 0,9-5 0,-3 1 0,6-7 0,10-9 0,-1-5 0,13-5 0,1-1 0,4-4 0,4 0 0,7-4 0,7-1 0,14-3 0,1-4 0,11-1 0,-10-5 0,10-5 0,-11 4 0,5-3 0,-5 4 0,-6 5 0,4-4 0,-8 8 0,-1-6 0,-2 6 0,-7-3 0,3 4 0,-4 0 0,-1 0 0,1 0 0,-7 0 0,-6 8 0,-12 2 0,-3 13 0,-8 2 0,7 3 0,1-3 0,3-3 0,4-5 0,-1 1 0,-2-1 0,6 0 0,-2 0 0,-1-3 0,7-2 0,-5-4 0,10 0 0,-2 0 0,9-4 0,3-1 0,12-3 0,-2 0 0,3 0 0,-9 0 0,3 0 0,-7 0 0,3 0 0,-4 0 0,-14 4 0,-6 1 0,-13 3 0,-4 6 0,1 0 0,4 1 0,2-2 0,9-5 0,1 0 0,4-3 0,4-12 0,0-21 0,4-20 0,0-17 0,6-15 0,1-11 0,5 14 0,1-18-506,-6 44 0,-1-1 506,1 0 0,0-2 0,-2-10 0,-2-1 0,1 9 0,-2 3 0,-2-33-270,0-9 270,0 35 0,0-11 0,0 28 0,-4 2 0,3 17 0,-3 6 998,4 6-998,-4 8 71,0 0 0,0 4 0,1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25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1668 24575,'-4'-34'0,"2"-1"0,-12-13 0,6-17 0,-9-2 0,10 1 0,-4-3 0,4 11 0,1-7 0,0-5 0,6 5 0,0 0 0,-5 2 0,4 7 0,-4 0 0,5 7 0,0 1 0,0 7 0,0 5 0,-4 2 0,3 6 0,-3 5 0,4 1 0,-4 5 0,3-1 0,-3 1 0,4 0 0,0 4 0,0-4 0,0 8 0,0-7 0,0 4 0,0-1 0,-4 1 0,4 4 0,-4 0 0,4-4 0,0-1 0,0-4 0,0-5 0,0-8 0,4 0 0,2-4 0,3 6 0,0 4 0,-4 2 0,3 5 0,-7 4 0,3 1 0,-4 4 0,0 1 0,0-1 0,0 1 0,0-1 0,0 0 0,3 4 0,5 1 0,10 7 0,5-3 0,5 3 0,7 1 0,-6-4 0,5 3 0,-10 0 0,3-3 0,-9 3 0,9-4 0,-8 4 0,8-3 0,-8 3 0,3-4 0,-5 0 0,-4 0 0,3 0 0,-7 0 0,3 0 0,-8 3 0,0 1 0,-4 4 0,0-1 0,0 1 0,0 0 0,0 0 0,0 4 0,0 1 0,0 9 0,0 1 0,0 11 0,5 16 0,-4 8 0,5 0 0,-6 3 0,0-4 0,5 7 0,-4 1 0,4-3 0,0-6 0,-3 0 0,7-7 0,-8-2 0,8-6 0,-8 0 0,8 12 0,-8-9 0,3 10 0,-4-13 0,0-5 0,4-2 0,-3-6 0,3-5 0,-4 0 0,0-10 0,0-1 0,4-5 0,-3 1 0,2 0 0,-3 0 0,4 4 0,-3-4 0,3 4 0,-1 0 0,-2-4 0,2 3 0,-3-3 0,4-4 0,0 0 0,0-1 0,2-2 0,-5 6 0,6-6 0,-6 6 0,3-3 0,-4 4 0,0-1 0,3 1 0,-2 0 0,2-1 0,-3 1 0,0-1 0,0-3 0,0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28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70 24575,'-8'0'0,"-4"0"0,-5 8 0,-2 2 0,-9 14 0,9-5 0,-10 5 0,11-7 0,-4 1 0,4-4 0,5-2 0,1-4 0,11-4 0,23 0 0,12-14 0,22-3 0,-7-4 0,11-9 0,-9 7 0,11-4 0,-13 3 0,-1 8 0,-13-3 0,0 5 0,-12 1 0,-5 4 0,-6 1 0,-4 0 0,-1 4 0,-9-4 0,-8 12 0,-20 9 0,-12 10 0,-4 12 0,3-11 0,-6 15 0,9-14 0,-11 11 0,6-7 0,12-2 0,-2-5 0,20-8 0,-2-5 0,9-5 0,4 0 0,1-1 0,6-2 0,16-2 0,7-7 0,22-13 0,-11 5 0,15-14 0,-13 4 0,9 4 0,-6-7 0,-6 14 0,-7-3 0,-7 8 0,-9-1 0,-1 6 0,-4-2 0,-1 3 0,1 0 0,-10 3 0,-10 11 0,-12 7 0,-19 17 0,-4 2 0,-13 7 0,13-6 0,-10 5 0,10-6 0,-6 7 0,1-6 0,14-4 0,7-11 0,7-7 0,11-2 0,4-8 0,5 3 0,14-8 0,6-1 0,9-3 0,9 0 0,2 0 0,5 0 0,-6-4 0,5-1 0,-11-5 0,0 0 0,-7 1 0,-4 4 0,-1-2 0,-4 6 0,-1-3 0,-5 0 0,-2 7 0,-16 8 0,-12 15 0,-17 19 0,2-5 0,-14 11 0,12-12 0,-6 7 0,2-1 0,17-13 0,-3-3 0,16-11 0,6-5 0,4-1 0,4-5 0,8-2 0,12-2 0,23-3 0,8-5 0,5-1 0,-2-10 0,-4 4 0,-7-3 0,-3 4 0,-11 2 0,-10 4 0,-2 0 0,-9 5 0,-4 4 0,-9 9 0,-10 7 0,-17 15 0,0-3 0,-5 5 0,6-6 0,6-6 0,1-2 0,7-9 0,4-2 0,1-4 0,7 0 0,2 0 0,6-4 0,1-1 0,4-3 0,-1 0 0,1 0 0,-4 4 0,0 0 0,-4 4 0,0 0 0,0-1 0,0 1 0,0 0 0,0-10 0,0-15 0,-6-26 0,5-15 0,-11-40-409,9 47 0,-2-2 409,-4-10 0,-2-1 0,3-8 0,0 3 0,-16-27 0,13 33 0,0 2 0,-14-24 0,-1-8-178,-4 11 178,11 25 0,-6 10 0,14 16 0,1 3 0,6 15 811,4 1-811,0 4 185,0 0-185,0 0 0,0 1 0,0-1 0,0 1 0,0 0 0,0-1 0,0 0 0,3 0 0,2 4 0,2-3 0,5 2 0,1 1 0,9-4 0,7 7 0,1-4 0,10 5 0,-4 0 0,5 0 0,-6 0 0,-6 0 0,-6 0 0,-6 0 0,-4 8 0,-1 2 0,-7 7 0,-1 5 0,-4 1 0,0 11 0,0 15 0,0-4 0,-6 31 0,5-29 0,-10 29 0,10-18 0,-5 14 0,6 0 0,0-8 0,0-1 0,0 4 0,4-21 0,1 2 0,4-26 0,-1-9 0,-3-1 0,2-5 0,-6 1 0,2 0 0,-3-4 0,0-1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2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24575,'4'3'0,"-5"5"0,-4 5 0,-7 3 0,7 1 0,-6-4 0,10-2 0,-6-3 0,6-4 0,-2-1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3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125 230 24575,'4'1'0,"-1"-6"0,-3-12 0,0-6 0,0 0 0,7 2 0,-1 4 0,10 0 0,-3 8 0,3-2 0,-3 10 0,7-3 0,-6 4 0,3 0 0,-1 0 0,-7 0 0,2 3 0,-7 10 0,0 6 0,-4 8 0,0 1 0,-9 4 0,-6-7 0,-5 6 0,-6-11 0,3 2 0,-5-8 0,5-1 0,2-4 0,4-5 0,0 0 0,5-4 0,0-7 0,8-7 0,0-8 0,4-5 0,0 4 0,0 2 0,0 8 0,4-3 0,0 8 0,4 0 0,-1 4 0,1 4 0,-1 0 0,1 0 0,-1 0 0,5 0 0,-3 0 0,2 8 0,-3-3 0,-3 6 0,-2 1 0,-3 1 0,0-1 0,0 4 0,-8-7 0,-6 7 0,-8-6 0,-6 3 0,1-8 0,4-1 0,2-4 0,8 0 0,5-3 0,4-16 0,4-6 0,0-10 0,0-10 0,8 15 0,9-16 0,7 16 0,12-2 0,-1 8 0,-1 9 0,5 5 0,-11 6 0,5 4 0,-10 0 0,-2 7 0,2 30 0,-13-3 0,3 30 0,-13-23 0,0 5 0,-4-6 0,-5-6 0,-10-5 0,-5-7 0,2-8 0,-5-1 0,10-8 0,-5-1 0,5-4 0,5 0 0,-4-4 0,6-9 0,-2-6 0,7-4 0,-3-3 0,7 0 0,-4-2 0,5 3 0,0 3 0,0 6 0,0-1 0,0 0 0,8 4 0,1-3 0,8 7 0,-1 1 0,1 4 0,-4 4 0,2 0 0,-6 0 0,2 3 0,-7 10 0,0 6 0,-4 8 0,0 1 0,-8 11 0,-7-13 0,-3 4 0,-9-17 0,10-8 0,-5-1 0,5-4 0,4-7 0,1-8 0,7-7 0,1-1 0,4-3 0,0 12 0,0-6 0,0 11 0,3 1 0,1 4 0,0 4 0,-1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3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1 507 24575,'0'-15'0,"3"-1"0,2-5 0,8-2 0,5 0 0,1 1 0,2 5 0,-4 4 0,4 0 0,-7 9 0,6-1 0,-7 5 0,0 0 0,7 0 0,-10 0 0,6 0 0,-8 8 0,0 6 0,1 8 0,0 1 0,0 3 0,-5 2 0,1 7 0,-5-1 0,0-1 0,0-6 0,-5 0 0,-4 1 0,-5-1 0,-4-4 0,-4-1 0,0-5 0,-1-3 0,-3-1 0,8-8 0,-4-1 0,1-8 0,6-10 0,-3-11 0,13-15 0,-4-2 0,8-4 0,-3 7 0,4-1 0,0 6 0,0-4 0,12 14 0,16-17 0,8 23 0,6-8 0,-9 20 0,-11 2 0,0 4 0,-1 0 0,-7 12 0,4 9 0,-9 8 0,1 9 0,-5-4 0,0 1 0,-5-3 0,0-4 0,0-6 0,0-5 0,0-5 0,-16-5 0,5-2 0,-19-10 0,11-10 0,-3-8 0,3-10 0,0 4 0,4-9 0,2 9 0,7-4 0,2 10 0,4-3 0,0 8 0,0-4 0,0 6 0,12-2 0,3 5 0,13 4 0,-1 4 0,0 5 0,8 0 0,-14 8 0,3 6 0,-15 14 0,1 1 0,-5 4 0,-1-6 0,-4 0 0,0 1 0,-4-1 0,-4-4 0,-11-1 0,-3-9 0,-6 0 0,1-8 0,-6-1 0,9-11 0,-4-13 0,13-40 0,5 6 0,4-31 0,6 29 0,5 1 0,10 8 0,6 11 0,15 5 0,-1 6 0,5 14 0,6 2 0,-11 9 0,10 0 0,-21 0 0,3 12 0,-13 9 0,0 20 0,-8 6 0,-1 19 0,-5-16 0,-13-2 0,3-21 0,-16-13 0,3-6 0,-5-4 0,-5-4 0,9 0 0,-8-8 0,9-7 0,-1-9 0,-3 0 0,11-8 0,-1 7 0,11-8 0,2 0 0,4-1 0,0-18 0,0 15 0,0-4 0,4 20 0,0 8 0,4 5 0,-1 4 0,1 4 0,-1 4 0,2 14 0,0 8 0,1 19 0,0-3 0,-4 10 0,-2-5 0,-4 7 0,0-7 0,0-6 0,0-9 0,0-9 0,-11 2 0,5-15 0,-14 1 0,12-11 0,-4 0 0,4 0 0,0-7 0,4 2 0,0-11 0,4 7 0,0-6 0,0 6 0,0-3 0,0 5 0,4 2 0,0-1 0,4 5 0,-1-3 0,4 4 0,-3 0 0,0 0 0,-5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3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196 307 24575,'3'-4'0,"5"1"0,1 3 0,6 0 0,-2 0 0,-1 0 0,0 0 0,-5 3 0,-3 5 0,-1 4 0,-3 5 0,0-4 0,-4 7 0,-9-14 0,-18 16 0,5-20 0,-17 8 0,13-10 0,-9 0 0,9-7 0,2-8 0,14-13 0,1-6 0,7-6 0,2 6 0,4-5 0,0 10 0,8-4 0,13 4 0,4 5 0,9-1 0,-6 11 0,-6 5 0,0 5 0,-6 4 0,1 0 0,-4 0 0,-2 0 0,-7 7 0,0 7 0,-4 9 0,0 7 0,-8-7 0,-1 1 0,-8-11 0,0-1 0,-4-3 0,3-5 0,-4 0 0,1-4 0,7 0 0,-7 0 0,13 0 0,0-7 0,4-7 0,4-9 0,0-4 0,0 0 0,8 4 0,1 2 0,12 3 0,-3 5 0,3 4 0,1 5 0,-5 4 0,5 0 0,-9 8 0,-1 6 0,-3 14 0,1 12 0,-4 2 0,-1 4 0,-5-6 0,0-6 0,-5-1 0,-4-6 0,-4-4 0,-1-6 0,-2-9 0,-1-4 0,-1-17 0,4-7 0,2-21 0,10-6 0,-2-7 0,4 6 0,0 2 0,0 12 0,4 1 0,4 10 0,10 5 0,0 9 0,3 5 0,-4 4 0,-4 0 0,-2 0 0,-2 18 0,0 4 0,-4 42 0,0-13 0,-5 15 0,-5-21 0,-4-11 0,-5-1 0,-4-11 0,1-4 0,0-6 0,-5-8 0,8 0 0,-6-4 0,11-7 0,-4-7 0,9-9 0,0-10 0,4 5 0,0-6 0,0 4 0,0 7 0,3 3 0,5 8 0,5 4 0,3 3 0,1 1 0,-4 4 0,-2 0 0,-3 0 0,-1 0 0,-3 4 0,0 0 0,-4 3 0,0 5 0,0-4 0,0 8 0,0-7 0,0 2 0,0-3 0,0-1 0,-4-3 0,3 3 0,-2-6 0,3 2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3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33 211 24575,'4'3'0,"-1"5"0,-3 5 0,0-1 0,0 4 0,0-8 0,0 4 0,0-5 0,-3-3 0,-1-1 0,-4-3 0,1-7 0,-2-7 0,5-3 0,0-9 0,4-2 0,0-1 0,0-4 0,0 5 0,0 1 0,0 0 0,4 4 0,0 6 0,8 5 0,-4 7 0,4 2 0,0 3 0,-4 0 0,4 0 0,-5 3 0,1 5 0,0 9 0,1 1 0,0 8 0,-1-8 0,1 8 0,-4-8 0,2 3 0,-6-4 0,3-4 0,-4 2 0,0-6 0,0 2 0,0-3 0,0-1 0,0-9 0,0-8 0,0-11 0,4-7 0,1 1 0,4 4 0,0 1 0,-1 6 0,0 3 0,0 1 0,-1 8 0,-3 4 0,0 8 0,-4 4 0,0 5 0,0-1 0,0 6 0,0-4 0,0 3 0,0-4 0,-4-1 0,0-3 0,-4-2 0,0-3 0,0-1 0,-3-2 0,2-2 0,-7-3 0,8-3 0,-4-6 0,3-8 0,0-6 0,0 0 0,0-3 0,5 12 0,-1-2 0,5 8 0,0 1 0,0-1 0,0 0 0,0 1 0,0-1 0,0 1 0,4 0 0,-4 3 0,4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1:4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0 477 24575,'0'34'0,"0"8"0,0 7 0,0 14 0,0-6 0,0 13 0,0-5 0,0 23-511,3-38 1,1 2 510,2 8 0,2 1 0,0 4 0,0 1 0,5 0 0,2-1 0,-1-5 0,-1-1 0,-1 6 0,0-2 0,4-7 0,-1-1 0,-7 4 0,0 0 0,5-2 0,-1-4 0,2 26-185,5 14 185,-8-26 0,7 15 0,-4-3 0,8-14 0,-5-2 0,5-14 0,-1-1 0,0-7 1011,4-5-1011,1-1 195,4-9-195,-1-2 0,-1-5 0,6-4 0,-5-2 0,5-3 0,-5 0 0,-6-5 0,4-1 0,-1-4 0,-6 0 0,4 0 0,-10-12 0,3 1 0,2-16 0,0-3 0,0 1 0,1-11 0,-5 4 0,4 1 0,-8 1 0,6 6 0,-7 5 0,7 1 0,-8 4 0,8 1 0,-4 3 0,17-6 0,-5 9 0,11-6 0,-2 11 0,-4 2 0,4 4 0,-11 0 0,4 0 0,-8 0 0,-1 0 0,-2 8 0,-6 6 0,7 10 0,-7 4 0,4 6 0,-4-5 0,0 11 0,0-4 0,5 30 0,-3-13 0,3 22 0,-4-20 0,-4 1 0,-2 0 0,-5 0 0,0-7 0,5 5 0,-4-11 0,4 4 0,-1-6 0,-3 7 0,8-6 0,-3 6 0,0 0 0,3-6 0,-3 13 0,0-13 0,3 6 0,-8-7 0,4 0 0,0 18 0,0-19 0,0 18 0,4-29 0,-8 11 0,7-11 0,-3 5 0,5-5 0,-5-1 0,3 0 0,-7 1 0,8-1 0,-8-5 0,7 0 0,-3-6 0,3 0 0,-3 0 0,3 0 0,0 4 0,1-7 0,3 1 0,0-3 0,1-2 0,4 2 0,0-3 0,0-1 0,6 1 0,-5 0 0,9 0 0,-8-4 0,3 3 0,0-7 0,-4 3 0,4-4 0,1 0 0,-5 0 0,17 0 0,-15 0 0,10 0 0,-13 0 0,0-4 0,0-1 0,-3-7 0,2 2 0,-7-6 0,3 6 0,-3-6 0,-5 3 0,4-4 0,-7-1 0,7-4 0,-7-7 0,8-13 0,-4 5 0,6-15 0,4 8 0,7-29 0,0 19 0,-1-12 0,-2 30 0,-4 2 0,0 5 0,2 1 0,-6 5 0,5 0 0,-2 6 0,3 4 0,0-4 0,5 7 0,-3-2 0,3 2 0,0 1 0,-4 4 0,5 1 0,1 4 0,-9 0 0,9 0 0,-15 0 0,7 0 0,-7 4 0,3 4 0,-4 1 0,0 7 0,1 2 0,-1-4 0,1 7 0,-1-8 0,1 10 0,0-5 0,1 9 0,-2-8 0,-3 8 0,3-4 0,-7 0 0,8 12 0,-8-9 0,3 0 0,0-4 0,-3-14 0,3 4 0,-4-1 0,0 7 0,0 9 0,0 3 0,4 10 0,-3-10 0,9 23 0,-4-14 0,1 30 0,-3-3 0,-4 8 0,0 6 0,0-9 0,0 1 0,0-8 0,5 6 0,-3-12 0,8 5 0,-4-14 0,5 5 0,4-11 0,7 6 0,0-7 0,4 1 0,-6-8 0,-1-1 0,0-6 0,3 8 0,-7-15 0,6 8 0,-13-20 0,4 3 0,0-4 0,6-4 0,1 0 0,8-4 0,-9 0 0,9 0 0,-3 0 0,-1 0 0,-1 0 0,0 0 0,-3 0 0,3-8 0,-5-1 0,1-13 0,0-2 0,16-24 0,-10 2 0,11-11 0,-13 3 0,-2 12 0,-3-5 0,-3 11 0,-4 2 0,-1 6 0,1-1 0,-5 1 0,-1-1 0,-4 1 0,0-6 0,0-2 0,0-5 0,5-14 0,-3 11 0,5-9 0,2 0 0,-2-2 0,1-2 0,1-1 0,3-2 0,0-20 0,6 1 0,-6 19 0,10-8 0,-5 19 0,6-7 0,3 1 0,-3 5 0,9 2 0,-5 4 0,1 1 0,3 5 0,-5 3 0,0 5 0,17-15 0,-15 17 0,15-10 0,-20 20 0,4-1 0,-4 5 0,1 1 0,3 8 0,-9-3 0,5 7 0,-6-3 0,0 4 0,-4 0 0,-1 0 0,-4 0 0,0 4 0,-4 4 0,-1 5 0,4 3 0,8 7 0,2-10 0,12 10 0,-6-12 0,11 7 0,-5-7 0,5 3 0,-6-5 0,1-3 0,-1-2 0,-5-4 0,-1 0 0,0 0 0,-3 0 0,3 0 0,-5 0 0,1-8 0,-1 2 0,6-16 0,-8 7 0,13-15 0,-12 7 0,7-2 0,-8-2 0,2 3 0,2-17 0,-4 10 0,3-10 0,-8 12 0,-1 1 0,-4-1 0,4 1 0,-8-1 0,3 1 0,-4-1 0,0-5 0,5-1 0,-4-1 0,3-4 0,-4 4 0,0-5 0,0 6 0,5-5 0,0 10 0,1-4 0,6-8 0,-5 10 0,6-10 0,-4 19 0,4 0 0,-3 6 0,6 0 0,-3 3 0,9-3 0,-3 7 0,8-3 0,-9 4 0,9-1 0,-3 1 0,-1 0 0,4-1 0,-3 1 0,4 4 0,8-4 0,-10 8 0,3-7 0,-11 7 0,-1-3 0,0 4 0,-4 0 0,3 0 0,-7 0 0,7 0 0,-7 0 0,3 0 0,-4 0 0,0 0 0,0 0 0,-1 0 0,4 0 0,1 0 0,9 0 0,3 0 0,4 0 0,6 0 0,-9 0 0,8-4 0,-10 3 0,11-12 0,-9 7 0,13-14 0,-13 6 0,9-6 0,-5 1 0,0-6 0,5 4 0,-3-3 0,-2 5 0,-1 0 0,-5 1 0,5-1 0,2-6 0,-7 6 0,7-11 0,-11 7 0,5-2 0,-10-8 0,3 8 0,-6-9 0,3 6 0,-5-1 0,5-7 0,-4 6 0,-1-6 0,0 1 0,-8 5 0,4-4 0,-5 0 0,0-2 0,0-5 0,0 0 0,0-1 0,0-5 0,0 4 0,0-5 0,0 0 0,0 5 0,0-11 0,0 11 0,0-45 0,0 30 0,0-24 0,0 22 0,0 9 0,0-11 0,0 6 0,0 0 0,0 7 0,0 1 0,0 7 0,0-1 0,0 1 0,0-1 0,0 1 0,0 0 0,0 0 0,0 5 0,4 3 0,-3 9 0,7-16 0,-3 18 0,0-13 0,-1 18 0,0 4 0,-4-3 0,7 7 0,-6-3 0,3 4 0,-1 3 0,-2-1 0,2 5 0,-3-3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4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121 193 24575,'0'-17'0,"0"2"0,0 4 0,0 3 0,0-7 0,0 6 0,0-2 0,4 7 0,4 1 0,4 3 0,1 0 0,7 0 0,-10 0 0,10 0 0,-12 3 0,5 16 0,-8 0 0,-1 20 0,-4 1 0,0 1 0,0-5 0,-4 1 0,-1-18 0,-9 13 0,5-15 0,-8 1 0,4-6 0,-3-4 0,-1 1 0,4-1 0,-3-4 0,8 0 0,-8-4 0,7 0 0,-6 0 0,6 0 0,-3-4 0,4-4 0,0-10 0,-1-4 0,4-1 0,-4-9 0,8 8 0,-3-9 0,4 0 0,0 4 0,0-21 0,0 18 0,4-9 0,0 15 0,9 8 0,0-3 0,3 4 0,1 4 0,0 1 0,-1 7 0,6 1 0,-4 4 0,-1 0 0,-1 0 0,-4 0 0,1 0 0,-1 8 0,-4 6 0,1 20 0,-4-3 0,-1 3 0,-4-12 0,0-6 0,0-3 0,0-2 0,0-3 0,0-1 0,0 1 0,0-1 0,-4 1 0,0-1 0,-3 0 0,-1 1 0,0-1 0,-3 1 0,2 0 0,-3-4 0,5 3 0,-1-6 0,1 2 0,-1-3 0,4-3 0,1-1 0,3-3 0,0-1 0,0 0 0,0-3 0,0 2 0,3-3 0,1 5 0,8-1 0,0 0 0,10-1 0,-4 4 0,3-3 0,-4 7 0,-5-2 0,0 3 0,-5 0 0,1 0 0,-4 3 0,-1 5 0,-3 4 0,0 5 0,0 0 0,-7-1 0,-2 1 0,-8-4 0,0 3 0,-4-3 0,3 0 0,-4 0 0,9-5 0,-2 0 0,6 0 0,-2-4 0,9-3 0,7-6 0,8-3 0,3 0 0,1-4 0,-1 6 0,-3-5 0,3 7 0,-8 0 0,4 0 0,-5 4 0,1 0 0,-1 0 0,-3 0 0,0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1:59.13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1354 24575,'0'87'0,"0"0"0,0 0 0,0 0 0,2 8 0,2 4 0,0-8 0,0-21 0,4 4 0,1-1 0,2-5 0,-2-26 0,1 25 0,5-12 0,-4 2 0,16 25 0,-15-28 0,9 12 0,-7-17 0,3 20 0,2-16 0,4 42 0,-8-51 0,6 37 0,2-9 0,-6-17 0,9 26 0,-10-31 0,4 12 0,0-7 0,-4 5 0,2-11 0,-3 5 0,0 0 0,3-5 0,-2 5 0,3 0 0,-4-11 0,3 10 0,-3-11 0,3 0 0,-3-1 0,1-6 0,-6-8 0,5 1 0,-2-8 0,2 0 0,-3-1 0,2-4 0,-2-1 0,7-2 0,-3 2 0,3-5 0,0 2 0,-4-4 0,4 1 0,0-1 0,1 1 0,0 0 0,3 0 0,-7-4 0,3 0 0,-4-4 0,0 0 0,-1 0 0,-2 0 0,-2 0 0,-3 0 0,-1 0 0,1-3 0,0-5 0,0 1 0,0-7 0,0 2 0,0-3 0,1 1 0,-1-6 0,1 0 0,0-4 0,0-1 0,4 1 0,-3 0 0,3-1 0,-1 1 0,2 0 0,3 3 0,-1 2 0,0 4 0,0 1 0,-1 2 0,1 1 0,0 4 0,0-1 0,-1 4 0,5 1 0,-3 3 0,3 0 0,-4 0 0,4 0 0,-3 0 0,3 0 0,0 0 0,-3 0 0,7 3 0,-7 2 0,8 11 0,-4-3 0,2 12 0,2-4 0,-7 0 0,3-1 0,-5-6 0,-4-2 0,-1 1 0,-3-5 0,0-1 0,13 13 0,-2-8 0,10 22 0,-4-11 0,-1 7 0,-1 1 0,-1-5 0,-4 3 0,-2-8 0,1 2 0,-4-8 0,-1 4 0,-3-4 0,-1 0 0,0 0 0,0-4 0,1 3 0,-1-3 0,0 0 0,0 3 0,0-7 0,-3 4 0,2-5 0,-2 1 0,-1 0 0,3-1 0,-2 1 0,3 0 0,-1-1 0,1 1 0,-1-3 0,1 1 0,3-1 0,-2 3 0,6-3 0,-7 2 0,7-2 0,-6 0 0,5-1 0,-5-3 0,6 0 0,-3 0 0,4 0 0,4 0 0,-3 0 0,3 0 0,-5 0 0,1-3 0,-3-5 0,-2-3 0,-2-8 0,0-1 0,0-10 0,0 5 0,1-9 0,0 3 0,3-4 0,-2-1 0,3-5 0,0 4 0,1-9 0,5 4 0,-4-5 0,3-1 0,-4 6 0,5-5 0,-1 5 0,-3 0 0,3-4 0,-9 9 0,9-4 0,-9 6 0,4-1 0,-4 6 0,-1 0 0,0 1 0,1 3 0,3-3 0,-3 5 0,6-1 0,-2 1 0,-1 0 0,3 4 0,-7 1 0,3 4 0,-4 3 0,4 2 0,-4 3 0,3 3 0,1-3 0,-4 7 0,7-4 0,-3 4 0,4 0 0,4 0 0,-3 0 0,7 4 0,-7 7 0,9 8 0,-8 5 0,8 2 0,-11-1 0,5-4 0,-10-2 0,1-8 0,-3-1 0,-3 2 0,6 4 0,4 11 0,9 0 0,4 5 0,-1-6 0,-4-1 0,-2-4 0,-5-2 0,1 0 0,-5-3 0,1 3 0,-5-4 0,4 4 0,-2-3 0,2 7 0,-3-7 0,3 7 0,2-3 0,-1 4 0,4 1 0,-4-1 0,4-4 0,0 3 0,-1-7 0,-3 3 0,2-8 0,-6 3 0,2-6 0,-3 3 0,-3-5 0,-1-11 0,0 6 0,4-4 0,4 8 0,0 9 0,3-5 0,-2 4 0,2-4 0,1 1 0,0-2 0,0-1 0,-1 1 0,1-1 0,0-3 0,-4-1 0,3-3 0,-6 0 0,5 4 0,-5-4 0,2 4 0,-3-4 0,0 0 0,3 3 0,-3-2 0,7 2 0,-6-3 0,6 0 0,-7 0 0,7 0 0,-3 0 0,4 0 0,0 0 0,4 0 0,-4-3 0,9-2 0,-8-6 0,7 2 0,-3-2 0,4-1 0,0 3 0,1-2 0,-5 3 0,3-4 0,-3 3 0,9-3 0,-3 8 0,3-4 0,-5 7 0,0-6 0,5 6 0,-3-3 0,3 4 0,-5 0 0,1 0 0,-5 0 0,3 0 0,-7 4 0,7 4 0,-7 3 0,3 5 0,-4 3 0,0-4 0,1 9 0,-1-9 0,1 9 0,0-4 0,-4 8 0,4-2 0,-3 8 0,4-9 0,-4 9 0,2-8 0,-2 3 0,0-5 0,2-4 0,-7-1 0,3-4 0,-4-4 0,0 0 0,-3-5 0,-1 6 0,-3 4 0,0 5 0,0 3 0,3 1 0,2-1 0,3 5 0,0 1 0,2 11 0,2-5 0,-1 11 0,2-5 0,-4 6 0,1-6 0,-1 4 0,0-9 0,0 10 0,0-11 0,-4 0 0,3-2 0,-7-8 0,7 3 0,-4-5 0,1-4 0,2-1 0,-3-4 0,3 0 0,0 0 0,1-1 0,-4 1 0,2-4 0,-2 3 0,3-6 0,0 2 0,0 0 0,3-2 0,2 3 0,2-1 0,1-2 0,0 3 0,4 0 0,1-2 0,-1 2 0,5-3 0,-9 0 0,4-4 0,-4-1 0,0-3 0,0 0 0,0 0 0,-1 0 0,1 0 0,0 0 0,0-3 0,0-4 0,5-10 0,-4 1 0,4-5 0,-5 2 0,0 4 0,-3-9 0,3 4 0,-6-4 0,7-5 0,-7 3 0,3-8 0,-3 3 0,0-4 0,-1 4 0,-3-3 0,3 4 0,-8-6 0,9-5 0,-4 4 0,0-4 0,2 11 0,-2-4 0,3 8 0,1-8 0,-1 8 0,1-3 0,-1 5 0,0-1 0,0 1 0,0-1 0,0 1 0,0 0 0,0 3 0,0-2 0,0 3 0,0-4 0,0 3 0,0-2 0,-1 3 0,1 0 0,0 1 0,-1 4 0,1-4 0,-4 6 0,3-1 0,-4 7 0,4-4 0,-3 4 0,0-7 0,-1-7 0,-2-10 0,14 9 0,4-3 0,6 17 0,9-6 0,4-13 0,4 2 0,8-10 0,-7 2 0,4 4 0,-9 1 0,2 5 0,-4 1 0,-1 7 0,2-7 0,-7 13 0,-1-3 0,-4 3 0,-1 1 0,0 4 0,0-4 0,1 4 0,-1-4 0,-4 0 0,3 0 0,-7 0 0,3 0 0,-4 1 0,0-4 0,-1 3 0,1-3 0,0 3 0,0-2 0,-1 1 0,1-5 0,-4 6 0,3-6 0,-3 3 0,4 0 0,-3-3 0,2 2 0,-6-3 0,2 4 0,-2-7 0,-1 5 0,1-6 0,-1 0 0,1-1 0,0-5 0,0 1 0,1-5 0,-1 3 0,0-3 0,-3 9 0,2-4 0,-6 4 0,6-4 0,-6-1 0,6 1 0,-6 0 0,7-6 0,-8 0 0,8-1 0,-3 2 0,-1 0 0,3 3 0,-2-3 0,2 9 0,2-4 0,-2 8 0,1-7 0,3 7 0,1-7 0,3 7 0,1-8 0,-1 9 0,0-5 0,0 6 0,4-2 0,-3 1 0,7 2 0,-7-1 0,7 5 0,-3-5 0,5 5 0,-5-6 0,3 6 0,-7-2 0,7 3 0,-7 4 0,3-3 0,-4 3 0,-4-1 0,3-1 0,-6-2 0,3-7 0,-7 3 0,-1-21 0,10 3 0,3-17 0,12-1 0,1 0 0,22-31 0,-3 8 0,6-8 0,-5 9 0,-7 16 0,-4-4 0,8 1 0,-12 13 0,1-5 0,-2 6 0,-4-1 0,-5-3 0,-1 9 0,-5-3 0,-1 11 0,-3-4 0,1 8 0,-5-8 0,2 8 0,-4-3 0,-4 5 0,3 4 0,-6-4 0,6 4 0,-6-4 0,2-6 0,1 5 0,-3-9 0,3 8 0,-4-8 0,0 3 0,0-4 0,0 0 0,0-6 0,0-15 0,0-1 0,0 0 0,0 5 0,0 3 0,0 0 0,0-5 0,0 6 0,0 6 0,0-5 0,0 5 0,0-6 0,0 0 0,0 0 0,0-6 0,0 5 0,0-11 0,4 10 0,-3 2 0,7 1 0,-3 11 0,0 0 0,3 6 0,-7 10 0,5 5 0,-5 1 0,2 6 0,-3-2 0,3 3 0,-2 0 0,4 1 0,-4-1 0,5 4 0,-5-3 0,2 2 0,-1 0 0,-1 2 0,2 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2:08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0 281 24575,'0'38'0,"0"8"0,0 16 0,0 2 0,0-2 0,0-2 0,0-5 0,0 14 0,0-12 0,0 4 0,0-14 0,0-5 0,4-1 0,1-6 0,13 2 0,-4-1 0,8-5 0,-5-2 0,4-3 0,-4-2 0,7-2 0,-6 1 0,5-6 0,-2 3 0,3-4 0,-4 0 0,3 0 0,-3-1 0,4-2 0,2 7 0,-2-7 0,2 8 0,-1 0 0,0 1 0,2 4 0,-5 5 0,4-4 0,-8 3 0,3-5 0,-5 4 0,1-3 0,-4 8 0,3-9 0,-7 9 0,7-8 0,-7 8 0,3-4 0,-3 5 0,0 1 0,0-1 0,0 6 0,-1-9 0,-3 7 0,3-13 0,-7 3 0,5-9 0,-1 3 0,2-7 0,1 3 0,-1-4 0,1 0 0,-1-1 0,0 1 0,1 4 0,0-3 0,-1 3 0,1-4 0,-1 0 0,4-1 0,-3 1 0,10-3 0,-5 2 0,6-6 0,0 3 0,-4-3 0,9 0 0,-4-1 0,4 5 0,-4-3 0,3 2 0,-7 0 0,3 1 0,-4 7 0,1 1 0,1 9 0,0 2 0,0 4 0,-3 6 0,-1 1 0,-3 6 0,0 5 0,-1-3 0,-3 10 0,-2-11 0,-4 11 0,0-11 0,0 5 0,0-7 0,0-5 0,0-1 0,0-11 0,0-5 0,3-6 0,-2-4 0,5-4 0,-5-1 0,5-3 0,-2 0 0,2-1 0,1-2 0,3-1 0,-2-6 0,10 16 0,5 4 0,11 30 0,6 1 0,-2 14 0,4-3 0,-4 5 0,5 2 0,-6-13 0,12 17 0,-17-27 0,-4-1 0,1 1 0,3 2 0,20 40 0,-27-44 0,6 21 0,-12-20 0,0 11 0,-4-4 0,0 11 0,-6-12 0,1 6 0,-5-7 0,4 1 0,-8-6 0,7-1 0,-7-6 0,7 1 0,-4-10 0,4 2 0,-4-12 0,3 3 0,-6-8 0,5-1 0,-5-3 0,2-1 0,0-2 0,-2-7 0,1 7 0,-2 8 0,4 13 0,5 5 0,0 4 0,7-4 0,3 11 0,0 1 0,9 2 0,-8 2 0,7-7 0,-8-3 0,2-6 0,-5-9 0,-4-3 0,2-3 0,-6-4 0,6 0 0,-7-4 0,7 0 0,-7 0 0,7 0 0,-2 0 0,2 0 0,1 1 0,-4-1 0,3 0 0,-3 0 0,1 0 0,1 1 0,-5-5 0,2 3 0,0-5 0,-2 5 0,6-5 0,-7 2 0,4 0 0,-1-2 0,-3 4 0,4-4 0,-5 2 0,1-3 0,0 3 0,-1-2 0,-2 5 0,2-6 0,-3 3 0,4-3 0,0 0 0,-1 0 0,1 0 0,-3-15 0,4 11 0,9-12 0,8 12 0,15-1 0,2-4 0,-1-4 0,-5 3 0,-1-3 0,-10 8 0,0-2 0,-2 6 0,-8-5 0,1 5 0,-2-6 0,-3 6 0,0-5 0,-1 5 0,-3-5 0,-1 6 0,1-6 0,0 5 0,-1-5 0,1 5 0,-3-5 0,2 6 0,-3-6 0,1 2 0,2-2 0,-3-1 0,1 1 0,2-1 0,-3 0 0,4 0 0,-3-3 0,2 2 0,-2-6 0,0 3 0,2 0 0,-5-7 0,5 5 0,-5-10 0,6 3 0,-7-5 0,4 1 0,0-1 0,-3-4 0,2 4 0,1-10 0,-3 5 0,7-11 0,-7 4 0,3-4 0,1 0 0,-4 10 0,7-9 0,-7 14 0,6-3 0,-2 5 0,3-1 0,0 5 0,-1 1 0,0 8 0,1-3 0,-2 6 0,5-6 0,0 6 0,0-2 0,3 2 0,-3 1 0,0 3 0,0-2 0,-5 2 0,1-3 0,0-7 0,1-13 0,2-17 0,-5 13 0,12-18 0,3 28 0,22-33 0,5 10 0,13-16 0,-11 16 0,14-3 0,-16 11 0,9 0 0,-11-3 0,1 13 0,-8-1 0,3 9 0,-6 4 0,-4-2 0,-2 7 0,-5-3 0,1 7 0,-5-2 0,3 7 0,-7-7 0,3 3 0,-8 0 0,3-3 0,-7 6 0,4-2 0,-5 3 0,1 0 0,0-3 0,-4-1 0,0-3 0,-3 12 0,4 1 0,4 14 0,3-4 0,10 8 0,-8-8 0,12 14 0,-12-8 0,9 8 0,-7-10 0,-3-1 0,-1-4 0,-4-1 0,0-2 0,0-2 0,0 0 0,0 1 0,1 0 0,-1 3 0,-3-3 0,-1 4 0,0 0 0,-2 0 0,5-1 0,-5 1 0,5-4 0,-5 3 0,5-7 0,-5 7 0,5-3 0,-5 4 0,6 4 0,-3-3 0,0 7 0,3-3 0,-6 0 0,6 3 0,-3-7 0,1 7 0,2-3 0,-3 0 0,3-1 0,1-4 0,-1 0 0,1 0 0,-1-1 0,4 1 0,-3 0 0,2-4 0,-3 3 0,4-6 0,-3 5 0,6-4 0,-3 5 0,4-6 0,0 2 0,4-2 0,-3 0 0,7 0 0,-3-1 0,0-2 0,3-2 0,-3-3 0,0 0 0,3 0 0,-8 0 0,4 0 0,-4 0 0,0 0 0,0 0 0,-1-3 0,1-4 0,0-2 0,0-9 0,0 5 0,1-6 0,-5 4 0,4-4 0,-7 3 0,7-7 0,-6 3 0,3-5 0,-4 1 0,0 0 0,0-6 0,0 5 0,1-5 0,-1 6 0,0 0 0,0-1 0,0 5 0,0 1 0,-1 4 0,0 0 0,-3 4 0,3-3 0,-3 3 0,0-1 0,3-2 0,-6-1 0,2-16 0,-3-12 0,0 1 0,12-5 0,11 0 0,25-8 0,-8 0 0,19-10 0,-15 16 0,9-4 0,0 5 0,-4 13 0,-4 1 0,-3 10 0,-6 1 0,0 6 0,-6 0 0,4-1 0,-4 1 0,1 0 0,3 3 0,-9-1 0,4 2 0,-4-3 0,-1 3 0,0 1 0,-4 4 0,-1 1 0,-4-1 0,0 1 0,-1-1 0,1 1 0,0-1 0,0-3 0,4-1 0,-4-3 0,4 0 0,-3-4 0,-1 3 0,1-8 0,-1 4 0,2-4 0,-5-1 0,3 1 0,-5-5 0,2-2 0,-3-9 0,0 3 0,0-9 0,1-3 0,-1 0 0,1-5 0,-1 11 0,1-3 0,-2 9 0,2-4 0,-2 6 0,1 4 0,0-3 0,-1 9 0,0-4 0,0 4 0,0 1 0,4-1 0,-3 1 0,3 0 0,-1-1 0,-2 1 0,3 4 0,-1-4 0,-2 8 0,6-7 0,-6 3 0,2-4 0,1-1 0,-3-4 0,7 3 0,-4-3 0,1 0 0,-1 3 0,-3-3 0,-1-1 0,0 5 0,-3-4 0,2 4 0,-6 1 0,3-5 0,-4 3 0,0-8 0,4 3 0,-3-4 0,2 0 0,-3-6 0,0 4 0,0-10 0,0 5 0,0 0 0,0-5 0,0 5 0,0-6 0,0-6 0,0 5 0,0-5 0,0 6 0,0 0 0,0 0 0,5 1 0,0-1 0,4 1 0,1-1 0,-1 0 0,1 1 0,0-7 0,3 10 0,-3-9 0,3 16 0,-4-4 0,0 11 0,-1 1 0,-3 4 0,2 1 0,-6 4 0,3-4 0,-4 8 0,0-7 0,0 7 0,0-3 0,3 4 0,-2 4 0,2-3 0,0 6 0,-2-6 0,5 7 0,-6-7 0,7 2 0,-3-2 0,3 2 0,-3 2 0,1 3 0,-4 1 0,5-1 0,-5 0 0,5 0 0,-6 1 0,3-1 0,0 0 0,1 0 0,-1 1 0,3-1 0,-5 0 0,2 1 0,-3-1 0,0 0 0,0 1 0,0 0 0,0 3 0,0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2:18.4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7299 0 24575,'0'6'0,"0"9"0,0-3 0,-4 7 0,-4 0 0,0-3 0,-8 7 0,5-7 0,-2 7 0,-7 3 0,9 0 0,-10 5 0,12-7 0,-7 5 0,7 2 0,-4-1 0,5-1 0,-1 0 0,1-8 0,0 7 0,4-12 0,-3 3 0,6-4 0,-2-4 0,0-1 0,2-3 0,-2 3 0,3 1 0,0 4 0,0 4 0,0 1 0,0 4 0,0 5 0,0-3 0,-4 8 0,3-9 0,-7 4 0,7-4 0,-5-5 0,1 3 0,-2-7 0,-2 7 0,2-3 0,-2 9 0,1 1 0,-2 17 0,1-14 0,0 17 0,0-12 0,-1 16 0,0-5 0,5 4 0,0-10 0,5 3 0,0-4 0,0 12 0,0 8 0,0-10 0,0 7 0,0-11 0,0 2 0,0 3 0,0-10 0,0-3 0,0-4 0,0-6 0,0-1 0,0-9 0,0 3 0,0-3 0,-3 5 0,-6-1 0,0 0 0,-6 0 0,2 1 0,-3-1 0,-4-4 0,3 4 0,-2-8 0,4 0 0,0-2 0,0-6 0,4 2 0,-3 1 0,2-3 0,1 5 0,-3-4 0,2 5 0,-3-6 0,4 6 0,0-6 0,1 2 0,2-3 0,1 0 0,1 0 0,5-1 0,-2 1 0,0 3 0,2 1 0,-6 8 0,6-3 0,-6 12 0,6-7 0,-3 8 0,0-5 0,3 0 0,-3-4 0,4 3 0,0-7 0,0 8 0,0-9 0,0 8 0,0-3 0,0 5 0,0-5 0,0 8 0,0-11 0,0 11 0,0-12 0,0 2 0,0-6 0,0 2 0,0-7 0,0 7 0,0-3 0,-3 0 0,3 3 0,-3-3 0,3 4 0,0-1 0,-4 1 0,3 0 0,-2 0 0,0-1 0,2 5 0,-2 1 0,-1 5 0,3-1 0,-3 5 0,4-3 0,0 3 0,0 0 0,0 1 0,-3 6 0,2-6 0,-3 9 0,4-7 0,0 8 0,0-5 0,-4-4 0,3 3 0,-6-9 0,6 4 0,-6-9 0,6-1 0,-2-4 0,-1 0 0,4 0 0,-7-1 0,6 1 0,-6 0 0,3 0 0,0-1 0,-2-3 0,5 3 0,-5-3 0,5 1 0,-2-2 0,0-3 0,2-1 0,-2 1 0,3-1 0,0 1 0,0-1 0,0 1 0,-3 3 0,2 1 0,-3 1 0,4 1 0,-3-5 0,3 2 0,-3-3 0,3 0 0,0-1 0,-3 0 0,2 1 0,-5-4 0,3 3 0,-4-6 0,-3 7 0,-1-7 0,0 4 0,-3-1 0,3-2 0,-9 2 0,5 0 0,-4-2 0,-1 6 0,0-6 0,-4 6 0,4-6 0,-4 6 0,4-2 0,-9-1 0,3 3 0,-8-6 0,4 7 0,-11-7 0,4 3 0,-4 0 0,0-3 0,4 2 0,-10-3 0,11 0 0,-5 0 0,10 4 0,-3-3 0,9 2 0,-10 1 0,10-3 0,-9 7 0,8-7 0,-8 3 0,8 0 0,-8-3 0,8 6 0,-3-6 0,0 6 0,-1-2 0,0 3 0,-4 1 0,8-1 0,-8 1 0,8-1 0,-8 1 0,9-1 0,-9 1 0,8-1 0,-3 4 0,4-3 0,1 6 0,4-6 0,-3 6 0,3-7 0,-1 7 0,2-6 0,4 5 0,4-6 0,1 2 0,6-4 0,-2 1 0,5 5 0,-5 4 0,-2 5 0,-9 0 0,0 2 0,-6-6 0,1 8 0,-3-4 0,-2 6 0,2-6 0,-1 0 0,6-5 0,-3 0 0,7-1 0,-3-3 0,0 2 0,3-2 0,-3 0 0,0-1 0,-2 1 0,1-4 0,1 4 0,4-5 0,0 0 0,1 1 0,2-1 0,-2 0 0,7 0 0,-4-3 0,1-1 0,2-3 0,-6 3 0,7-2 0,-7 2 0,2-3 0,-3 0 0,-4 0 0,3 0 0,-3 0 0,0 0 0,3 0 0,-7 0 0,7 0 0,-7 0 0,7-3 0,-7 2 0,3-2 0,-4-1 0,1 3 0,3-2 0,-3 3 0,3 0 0,-4 0 0,1 0 0,-2 0 0,2 0 0,-2 0 0,1 0 0,0 0 0,-1 0 0,2 0 0,-1 0 0,0 3 0,0 2 0,0 3 0,-1 4 0,2-4 0,-6 4 0,4 0 0,-9-3 0,9 6 0,-4-2 0,5-1 0,-3 3 0,1-6 0,-1 6 0,2-6 0,2 6 0,3-7 0,1 3 0,5-4 0,3 0 0,1-3 0,-5-1 0,-6-3 0,-15 0 0,-1 0 0,-3 0 0,4 0 0,6 0 0,1 0 0,5-4 0,-1 3 0,5-6 0,-3 3 0,7-4 0,0 1 0,2-1 0,3 1 0,-4 0 0,1-4 0,2 0 0,-1-1 0,4-2 0,-4 3 0,4-4 0,-2-4 0,1 3 0,-3-7 0,2 3 0,-4 0 0,3-3 0,-5-2 0,-8-10 0,9 3 0,-9-2 0,12 4 0,-4 5 0,1 0 0,1 3 0,-1 2 0,4 0 0,-2 4 0,5 2 0,-4 3 0,5 0 0,1 1 0,4 3 0,3-3 0,0 2 0,-5 1 0,-12 4 0,-8 3 0,-10 0 0,-19-5 0,3-5 0,-24-7 0,9-7 0,-9-4 0,15 3 0,-6-5 0,10 4 0,-2-3 0,3-1 0,7 2 0,6-1 0,10 6 0,1 1 0,11 7 0,2 3 0,6 1 0,5 4 0,4-3 0,3-1 0,-2 3 0,-10 1 0,-9 3 0,-21-6 0,-4-15 0,-14-2 0,13-7 0,-31-19 0,37 20 0,-31-23 0,38 23 0,-5-6 0,2 5 0,8 2 0,-3 5 0,6 1 0,5 5 0,-3 0 0,4 5 0,-8 0 0,3 0 0,-3 0 0,4 3 0,0-2 0,0 6 0,4-2 0,2 0 0,3 3 0,-4-3 0,7 3 0,-6 1 0,6 0 0,-3-4 0,4 3 0,-3-3 0,7 4 0,-7-3 0,6-1 0,-5-4 0,5 4 0,-3-3 0,1 0 0,1-6 0,-2-4 0,-1 0 0,-1-1 0,0-4 0,1 3 0,0-8 0,-1 9 0,-4-5 0,1 10 0,1 1 0,0 4 0,0 4 0,0 0 0,-4 3 0,3 1 0,-7-1 0,7 0 0,-3 0 0,5 1 0,2-4 0,-1 3 0,5-6 0,-3 6 0,4-6 0,0 3 0,-1-4 0,1 0 0,2 0 0,2-4 0,3 4 0,0-5 0,0 6 0,-3 2 0,2-2 0,-2 3 0,3 0 0,0 1 0,0-1 0,-3 0 0,2 0 0,-2-3 0,3 2 0,0 1 0,0 1 0,0-1 0,0 4 0,-3-4 0,2 1 0,-2 2 0,3-6 0,0 7 0,0-7 0,0 7 0,0-3 0,0 3 0,0 0 0,0 1 0,0-1 0,0 0 0,0 0 0,0 0 0,0 1 0,0-1 0,0-3 0,0 2 0,0-6 0,0 6 0,0-2 0,0-1 0,0 4 0,0-4 0,0 1 0,0 2 0,0-10 0,0 6 0,0-7 0,0 1 0,0-7 0,0-5 0,0-5 0,0-1 0,0-4 0,0 3 0,0-9 0,0 3 0,0-4 0,4-1 0,1 5 0,4 2 0,-4 11 0,3 1 0,-7 8 0,2-2 0,-3 7 0,0-3 0,0 8 0,0-3 0,0 6 0,0-2 0,0-1 0,0 4 0,4-7 0,-4-2 0,0-9 0,-5-9 0,-15-20 0,2-15 0,-9-17 0,9 1 0,1-6 0,7 12 0,-2-13-553,7 4 553,-1-6 0,6 20 0,0-7 0,0 23 0,0-10 0,0 6 0,0 7 0,0 6 0,0 9 553,0 10-553,0 5 0,0 7 0,0 7 0,0 0 0,0 5 0,0 2 0,0 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1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89 24575,'0'-6'0,"0"-1"0,0 1 0,0-1 0,0 1 0,3 2 0,4-2 0,4 5 0,1-2 0,6 3 0,-10 0 0,15 0 0,-15 0 0,10 0 0,-7 0 0,0 0 0,0 3 0,-5 4 0,-2 8 0,0 5 0,-4 0 0,0 4 0,0-4 0,0 0 0,0 3 0,0-3 0,0 0 0,-4-1 0,-3-4 0,-5 0 0,-3-4 0,4-1 0,-3-2 0,6-2 0,-5-1 0,5-3 0,-6-2 0,6 0 0,-2 0 0,3 0 0,0-6 0,-1-7 0,1-3 0,-1-7 0,4 3 0,-4-9 0,7 3 0,-3 1 0,4 2 0,0 7 0,0-3 0,0 4 0,0 0 0,0 3 0,0 2 0,0 0 0,0 2 0,0-2 0,3 3 0,1 3 0,6-2 0,5 1 0,1 1 0,7 0 0,-7 4 0,8 0 0,-9 0 0,4 0 0,-4 0 0,0 7 0,-4 1 0,0 11 0,-3-3 0,-1 3 0,-2-4 0,-2-1 0,-3 1 0,0 0 0,0 0 0,0 0 0,0-4 0,-11 3 0,-2-2 0,-12 1 0,1-2 0,-5-2 0,-2-1 0,1 1 0,0-4 0,6-2 0,4-3 0,4 0 0,6 0 0,3 0 0,3-3 0,1 0 0,3-4 0,0-3 0,0 2 0,0-6 0,3 6 0,4 1 0,1 1 0,6 5 0,-6-5 0,2 5 0,-7-2 0,0 3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1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24575,'-13'0'0,"3"0"0,-4 7 0,2-2 0,-2 9 0,-1-3 0,0 4 0,3 0 0,-2 0 0,6-1 0,-6 1 0,9-4 0,-5 0 0,9-1 0,-2-2 0,-3 2 0,4 1 0,-4-4 0,6 4 0,0-5 0,0 1 0,0 0 0,0-1 0,0 1 0,0 0 0,2-1 0,-1 1 0,5 0 0,-2-1 0,2 1 0,1 0 0,0-1 0,3 1 0,-2 4 0,2-3 0,1 6 0,0-3 0,1 4 0,2-1 0,-6-3 0,2 3 0,-3-6 0,0 2 0,0 0 0,0-2 0,0 6 0,0-6 0,0 5 0,0-5 0,0 6 0,0-3 0,1 4 0,-1 0 0,-3-4 0,3 3 0,-7-7 0,4 7 0,-4-6 0,0 6 0,0-3 0,0 0 0,0 3 0,0-7 0,0 7 0,-3-6 0,-1 2 0,-6-3 0,-2 3 0,-3-1 0,1 1 0,-1-2 0,-4-1 0,3-2 0,-4-2 0,6-3 0,-1 0 0,0 0 0,4 0 0,0 0 0,4 0 0,1-6 0,2-2 0,1-6 0,3-1 0,0-4 0,0-6 0,0-1 0,0-8 0,4 8 0,0 1 0,3 6 0,1 4 0,-1 4 0,0 1 0,-4 3 0,3 3 0,-2-2 0,3 6 0,-1-3 0,1 0 0,-1 2 0,1-5 0,3 5 0,-2-2 0,2 3 0,-3-3 0,0 3 0,-4-3 0,0 3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2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24575,'0'6'0,"0"1"0,0 15 0,0-2 0,0 4 0,0 0 0,0 5 0,0 2 0,0 4 0,0-5 0,0 0 0,0-6 0,0-8 0,0 2 0,0-10 0,0-1 0,0-4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2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24575,'-9'0'0,"-2"0"0,-4 0 0,0 0 0,0 3 0,3 9 0,1 4 0,3 4 0,3 4 0,2-8 0,3 12 0,0-15 0,0 10 0,0-12 0,0 0 0,0-1 0,7-3 0,1-3 0,7-1 0,4 0 0,1 2 0,4 3 0,0 4 0,-4 0 0,-1 3 0,-4 0 0,0 0 0,-4-4 0,0 7 0,-4-10 0,0 11 0,-3-8 0,3 4 0,-6-1 0,2 1 0,-3 0 0,0 4 0,0-3 0,0 3 0,0-4 0,0-1 0,-7-2 0,-1 2 0,-7-6 0,0 6 0,0-6 0,0 3 0,-4-3 0,3-1 0,-3 1 0,4-1 0,0-3 0,1-1 0,-1-3 0,0 0 0,4 0 0,0 0 0,4 0 0,1 0 0,-1 0 0,0 0 0,3-2 0,1-6 0,3-3 0,0-4 0,0 0 0,0 0 0,0-4 0,0-6 0,0-1 0,0-8 0,4 9 0,4-5 0,5 6 0,2 4 0,5 4 0,-4 1 0,3 10 0,-5-5 0,1 6 0,-4 0 0,-3 1 0,-5 3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2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24575,'67'0'0,"-6"0"0,-45 0 0,3 0 0,-8 0 0,-1 0 0,-3 0 0,-1 0 0,-2 2 0,-1 10 0,-3-3 0,0 13 0,-4-6 0,-3 4 0,-5-1 0,-3-4 0,4-4 0,-3 0 0,6-4 0,1 0 0,0-1 0,9-2 0,3-4 0,5-8 0,5 0 0,4-3 0,1 3 0,0 0 0,-1 4 0,-4 0 0,4 4 0,-7 0 0,6 0 0,-6 0 0,-1 0 0,-1 3 0,-3 9 0,1 4 0,-4 9 0,0 4 0,-4 1 0,0 6 0,0-1 0,-4 0 0,-1-4 0,-7 3 0,0-13 0,-8 3 0,4-10 0,1 1 0,1-3 0,6-2 0,-6-3 0,7-3 0,-4-1 0,5-3 0,-5 0 0,6 0 0,-1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0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24575,'3'6'0,"0"0"0,8 5 0,0 0 0,9 9 0,1 1 0,6 15 0,7 4 0,-3 14 0,-2-9 0,7 22 0,-9-9 0,6 20 0,0 6-641,-4 3 641,1 7 0,-6-1 0,-15-42 0,-1 0 0,-2 0 0,0 1 0,0 4 0,0 0 0,-2-5 0,-1 1 0,0 3 0,-1 0 0,-2 41 0,0-15 0,0 1 0,0-26 0,0 13 0,-3-20 0,2-2 0,-7-17 0,3-1 641,1-12-641,-3 1 0,6-11 0,-2 4 0,3-5 0,-3-2 0,2-1 0,-2-3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1:4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1822 1 24575,'-17'17'0,"6"-3"0,-25 29 0,19-21 0,-20 20 0,6-16 0,-14 13 0,6-15 0,-11 13 0,8-24 0,-3 8 0,-9-1 0,11-12 0,-4 16 0,6-12 0,-7 9 0,-1-5 0,5 4 0,-2-4 0,4 5 0,-1-1 0,-4-3 0,11-3 0,-10-3 0,9 3 0,-11-2 0,7 3 0,0-5 0,-7 1 0,11-1 0,-9 0 0,16-4 0,-4-2 0,10-4 0,2 0 0,5 0 0,4 0 0,-4 0 0,9 0 0,-5 0 0,6 0 0,-1 0 0,1 0 0,-1 0 0,0 0 0,1 0 0,-1 0 0,0 0 0,0 0 0,0 0 0,-4 0 0,3 0 0,-3 0 0,4-3 0,0 2 0,0-3 0,0 4 0,1 0 0,-1 0 0,-4 0 0,3 0 0,-3 0 0,0 0 0,3 0 0,-3 0 0,-1 0 0,4 0 0,-7 0 0,3 0 0,0-3 0,-3 2 0,7-3 0,-3 4 0,4 0 0,0 0 0,0-3 0,4-1 0,-2 0 0,5-3 0,-6 6 0,6-5 0,-6 5 0,6-6 0,-6 7 0,3-4 0,0 11 0,5 2 0,8 12 0,6 2 0,4 11 0,-4 2 0,10 6 0,-11 6 0,16-3 0,-17 3 0,12-11 0,-10-3 0,-1-6 0,0-4 0,-6-6 0,0-6 0,0-4 0,-4-1 0,0 1 0,-4-4 0,0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0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24575,'14'0'0,"-6"6"0,11-1 0,-3 14 0,-3-6 0,6 7 0,-10 4 0,6-3 0,-3 4 0,-3 3 0,1-7 0,-5 13 0,2-13 0,2 3 0,-2-9 0,-3-4 0,-1 2 0,-3-5 0,0 2 0,0-3 0,3-4 0,0 0 0,4-3 0,-1 0 0,1-3 0,0-4 0,4-9 0,0 0 0,5-7 0,0 3 0,4-1 0,-3-2 0,2 10 0,-7-6 0,-2 11 0,-3-2 0,0 6 0,0-2 0,-1 6 0,-2-3 0,-1 3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1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0 796 24575,'15'0'0,"6"0"0,15 5 0,-5-4 0,9 3 0,-14-4 0,8 0 0,-9 0 0,4 0 0,-4-7 0,-5-6 0,5-9 0,-11-7 0,6-3 0,-5-8 0,-1-9 0,-4 6 0,-1-23 0,-8 26 0,4-32 0,-5 20 0,0-10 0,0 1 0,0 12 0,0 1 0,-8 7 0,3 15 0,-7 2 0,1 9 0,3 7 0,-6 1 0,3 7 0,0 0 0,-3 0 0,2 11 0,-4 2 0,-1 17 0,4 0 0,-3 5 0,6 1 0,-3 4 0,8 3 0,-4 4 0,8 1 0,-3 0 0,4 0 0,0 0 0,0-6 0,0 4 0,0-9 0,0 3 0,4-4 0,0-1 0,9 0 0,-3-4 0,5-6 0,-3-6 0,-1-5 0,3 1 0,-2-3 0,2-2 0,1-2 0,0-1 0,0-3 0,-1-1 0,5-3 0,2 0 0,3 0 0,0 0 0,0 0 0,1-3 0,4-6 0,-3-8 0,4-2 0,-9-5 0,-1 7 0,-5 2 0,0 1 0,-4 2 0,0 1 0,-7-3 0,-1 2 0,-3 1 0,0-3 0,0 7 0,0-7 0,0 6 0,-3 1 0,-1 1 0,-7 5 0,4-2 0,-7 3 0,6 0 0,-2 0 0,3 3 0,0 0 0,0 8 0,3 0 0,-3 8 0,6-3 0,-2-1 0,3-1 0,0-3 0,0 0 0,0 0 0,0-5 0,0 1 0,6 0 0,7 0 0,7-2 0,4 2 0,5-6 0,2 2 0,-1-3 0,4 0 0,-3 0 0,-1 0 0,4 0 0,-8 0 0,3 0 0,-9 0 0,3 0 0,-7 0 0,3 0 0,-4 0 0,-1 0 0,1 0 0,0 0 0,-4-3 0,3-4 0,-7-1 0,7-6 0,-6 3 0,3-4 0,-4 0 0,-3 1 0,0-6 0,-4 0 0,0 0 0,0-3 0,-4 7 0,-3-3 0,-5 7 0,-3-2 0,0 6 0,1 0 0,-1 5 0,0 3 0,4 0 0,-3 0 0,6 0 0,-6 3 0,6 9 0,-3 5 0,2 7 0,5 5 0,0-4 0,4 4 0,0-8 0,0-2 0,0-5 0,0-3 0,0 0 0,0-5 0,3-2 0,1-1 0,6-3 0,-2 0 0,2 0 0,0 0 0,2-11 0,0-3 0,3-10 0,-1-5 0,-2 3 0,5-8 0,-8 3 0,4 1 0,-3 17 0,1 10 0,-1 13 0,4 0 0,-6-3 0,2 0 0,-3 0 0,-1-4 0,1 0 0,0-3 0,-1 0 0,1 0 0,0-9 0,0-4 0,1-11 0,0 0 0,0 0 0,0-5 0,-3-2 0,-1-4 0,-4 4 0,0-3 0,0 8 0,0 1 0,0 6 0,0 8 0,0 1 0,0 3 0,-3 3 0,2 8 0,-5 4 0,5 7 0,-2-4 0,3 3 0,0-7 0,0 7 0,0-6 0,0 2 0,0-3 0,7 0 0,1-4 0,11 1 0,1-4 0,0 0 0,-1 0 0,-4 0 0,-4 0 0,3 0 0,-7 0 0,4 0 0,-5 0 0,-2 2 0,-1 6 0,-7 7 0,0 5 0,-4 4 0,-1 0 0,-2 1 0,5-5 0,-5 3 0,10-7 0,-2-1 0,3-1 0,0-6 0,0 2 0,0-4 0,0 1 0,2-3 0,6-1 0,3-3 0,3 0 0,1 0 0,0 0 0,4-7 0,-3 1 0,3-8 0,-5 2 0,-2 1 0,1-3 0,-5 3 0,3-1 0,-4-2 0,0 3 0,-3 0 0,-1 1 0,-3-1 0,0 4 0,0-4 0,0 5 0,0-1 0,0 0 0,0 1 0,-3-3 0,3 12 0,-3 4 0,3 20 0,0 3 0,0 0 0,0 5 0,0 1 0,0-5 0,0 4 0,0-15 0,0-1 0,0-8 0,0 0 0,0-5 0,0 1 0,2-9 0,2-7 0,4-15 0,0-6 0,1-6 0,4 1 0,1-1 0,3 1 0,1 0 0,-1 4 0,-1 6 0,4 5 0,-8 5 0,6 3 0,-6 1 0,3 7 0,-4 1 0,-1 3 0,-3 0 0,0 0 0,-1 0 0,1 0 0,-3 3 0,-1 8 0,-3 6 0,0 12 0,0-4 0,0 0 0,0-1 0,0-9 0,0 4 0,0-7 0,0 1 0,0-5 0,0 2 0,0-3 0,0 0 0,3-1 0,-3 1 0,6 0 0,-2-4 0,3 3 0,3-5 0,1 2 0,4-3 0,-1 0 0,1 0 0,0 0 0,0 0 0,-1-3 0,1-5 0,0-3 0,-3-9 0,-1-5 0,-3 0 0,1-9 0,-1 3 0,-3 1 0,-1 1 0,-4 4 0,0 5 0,0 1 0,0 8 0,0 0 0,0 5 0,-3 10 0,3 6 0,-7 17 0,6 4 0,-3 9 0,4-3 0,0 4 0,0-6 0,0-5 0,0-5 0,0-2 0,3-7 0,1-1 0,3-5 0,0-3 0,-1-4 0,1 0 0,0-3 0,-1 0 0,5 0 0,-4 0 0,4-6 0,-4-2 0,0-7 0,1 0 0,-1 0 0,0 0 0,1 0 0,-1 0 0,0 1 0,1 2 0,-2 2 0,-2 3 0,2 0 0,-5 1 0,5-1 0,-3 3 0,1-2 0,2 5 0,-2-5 0,2 6 0,1-3 0,-1 3 0,0 0 0,-2 6 0,-2 2 0,2 6 0,-3 1 0,2-1 0,-3 1 0,0 0 0,0-4 0,0 3 0,0-7 0,0 4 0,0-5 0,0 1 0,3-4 0,0 0 0,1-9 0,2-3 0,-5-10 0,5 3 0,-1-7 0,2 7 0,1-3 0,2 4 0,-1 0 0,5 4 0,-7 0 0,4 4 0,-1 3 0,-3 1 0,7 3 0,-6 0 0,6 0 0,-7 0 0,7 0 0,-6 3 0,6 5 0,-3 3 0,4 4 0,-4-1 0,3 1 0,-6 0 0,6 0 0,-6-1 0,3-2 0,-1-2 0,-2-3 0,2 0 0,-3 0 0,-1-1 0,1 1 0,0-3 0,-1-2 0,5-2 0,0 0 0,0 0 0,3 0 0,-3 0 0,4-3 0,0-4 0,-1-1 0,1-7 0,0 4 0,0-1 0,0-6 0,0 6 0,-3-8 0,3-4 0,-6 3 0,4-13 0,-5 8 0,-3-3 0,-2 4 0,-3 5 0,0 1 0,0 8 0,0 1 0,-3 6 0,-4 1 0,-4 3 0,-1 0 0,-2 0 0,3 6 0,0 3 0,-3 5 0,9 5 0,-5-3 0,9 7 0,-2-7 0,3 3 0,0-4 0,0 0 0,0-4 0,0-1 0,0-3 0,3 0 0,0-4 0,4 0 0,3-3 0,1 0 0,1 0 0,-2 0 0,-3 0 0,-1 0 0,1-3 0,-1 0 0,-2-4 0,-1 0 0,0 4 0,-2-3 0,2 2 0,-3-3 0,2 4 0,2 3 0,3 11 0,1 11 0,0 13 0,1 2 0,1 9 0,-1-4 0,0 5 0,1 1 0,-1-6 0,-4 5 0,-1-5 0,-4 5 0,0 1 0,0-6 0,0 5 0,-4-10 0,-1 3 0,-7-9 0,0-6 0,-1-6 0,-1-8 0,6-1 0,-2-3 0,3-3 0,0-1 0,1-3 0,2-6 0,-3-6 0,6-13 0,-2 0 0,3-10 0,0-1 0,0-1 0,0-4 0,0 6 0,0 0 0,7 4 0,3-3 0,9 12 0,4-7 0,1 11 0,-3-2 0,2 7 0,-3 2 0,5 7 0,-5-3 0,-1 6 0,-8-2 0,3 3 0,-7 0 0,4 0 0,-5 0 0,-2 0 0,-1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1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24575,'0'-9'0,"0"5"0,0-1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1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24575,'0'19'0,"0"-1"0,0 16 0,9 8 0,-7-9 0,11 13 0,2-4 0,-8-4 0,10 4 0,-16-8 0,6-13 0,-6 0 0,2-11 0,-3-3 0,0-12 0,0-10 0,0-13 0,0-8 0,0 1 0,0-6 0,0 4 0,4-4 0,10 5 0,1 0 0,12-2 0,-4 6 0,9-1 0,-5 11 0,4 0 0,-2 9 0,-3 5 0,7 4 0,-7 4 0,-1 0 0,-13 0 0,-5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1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213 586 24575,'0'-14'0,"0"4"0,-6-4 0,1 10 0,-9-6 0,3 9 0,-8-2 0,3 3 0,-3 0 0,0 0 0,-1 3 0,3 5 0,-3 13 0,8 0 0,-2 13 0,2-4 0,7 11 0,1-4 0,4 4 0,0-11 0,0-1 0,0-9 0,0-1 0,7-7 0,1-2 0,11-5 0,1-2 0,4-3 0,0-7 0,3-12 0,-6-8 0,1-5 0,-4-2 0,-5 3 0,-1 1 0,-4 5 0,-3 1 0,-2 9 0,-3-1 0,0 6 0,0 3 0,0 12 0,0 5 0,0 16 0,0 0 0,0 3 0,0-5 0,0 0 0,3-4 0,1-1 0,7-4 0,0-3 0,8-1 0,1-7 0,0-1 0,4-3 0,-9 0 0,4 0 0,-4-3 0,0-4 0,0-9 0,-3 0 0,0-7 0,-4 2 0,0-8 0,0-2 0,2-16 0,-5-2 0,-1-20 0,-4-1 0,0 6 0,0-10 0,0 17 0,0-11 0,0 12 0,0 12 0,0 10 0,-3 9 0,2 9 0,-6 1 0,7 8 0,-6 4 0,5 5 0,-2 21 0,3 4 0,0 32 0,0-1 0,0 19 0,0 0 0,0-1 0,0-17 0,0 13 0,5-20 0,4 10 0,11-8 0,-1-12 0,3-6 0,0-6 0,-6-10 0,4-3 0,-1-6 0,-3-4 0,3-2 0,0-2 0,-3-3 0,7 0 0,-7 0 0,3-7 0,-7-5 0,2-4 0,-5-7 0,2 3 0,-3-5 0,0 1 0,-4 4 0,0-4 0,-4 9 0,0-1 0,0 6 0,-7 3 0,-1 3 0,-7 1 0,-4 3 0,3 0 0,-3 0 0,4 0 0,0 3 0,4 4 0,0 5 0,3 7 0,4-3 0,0 3 0,4 0 0,0-4 0,0 1 0,0-2 0,0-3 0,11 1 0,3-1 0,10-3 0,0 0 0,1 0 0,4-3 0,-4-2 0,9 1 0,-8-3 0,3 3 0,-9-4 0,3 0 0,-7 0 0,3 0 0,-8 0 0,3 0 0,-6 0 0,2 0 0,-3 0 0,-4 0 0,0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1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24575,'3'0'0,"13"-13"0,1 6 0,18-14 0,-14 12 0,19-4 0,-9 4 0,10 0 0,-5 4 0,-6-3 0,-1 8 0,-9-4 0,3 4 0,-7 0 0,-1 0 0,-4 0 0,-5 0 0,-2 0 0,-2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2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24575,'0'17'0,"0"7"0,0 18 0,0 1 0,0 11 0,0 0 0,0 9 0,0 14 0,0 9-847,0 8 847,2-39 0,2 1 0,2-4 0,1 2 0,2 10 0,2 2 0,-1-1 0,0 0 0,3-2 0,-2-1 0,-3 7 0,-1 0 0,2-7 0,0-1 0,-2 5 0,0 0 0,2-5 0,0 1 0,-2-2 0,0 0 0,2 1 0,0-1 0,-2-3 0,-1 0 0,0 4 0,1-1 0,-1-3 0,0-2 0,0-3 0,0 0 0,3 0 0,-1-2 0,4 22 0,5 10 0,-6 6 0,-1-18 0,2 28 0,-2-41 0,1 11 0,-1-6 0,0-1 0,-4-6 0,-2-1 847,0-6-847,-2 0 0,2-6 0,-4-6 0,4-2 0,-3-4 0,3 0 0,-4-1 0,3-9 0,-2 4 0,2-4 0,-3 4 0,0-4 0,3-1 0,-2-4 0,2 4 0,0-7 0,-2 6 0,2-10 0,-3 2 0,3-3 0,-2-1 0,2 1 0,-1-3 0,-1-1 0,2-3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4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24575,'-10'0'0,"-15"4"0,-4 10 0,-3 0 0,-3 13 0,7-5 0,-5 6 0,1-1 0,6-5 0,8 3 0,0-9 0,6 0 0,4-2 0,-2-7 0,9 7 0,-2-6 0,3 2 0,0-3 0,0-1 0,0 1 0,0 0 0,7 0 0,1 0 0,7 0 0,4 1 0,-4-1 0,8 1 0,-7 0 0,8 8 0,-8-4 0,5 13 0,-6-5 0,6 5 0,-3 4 0,3 2 0,-4 0 0,1 3 0,-1-4 0,-4 1 0,4 3 0,-4-4 0,1 5 0,-2 0 0,-3 0 0,0 1 0,-4-1 0,-1-5 0,-4 4 0,0-8 0,0 3 0,0-5 0,-4 0 0,-3-4 0,-6 3 0,-6-6 0,2 2 0,-6-3 0,7-4 0,-7-1 0,7-3 0,-3-1 0,0-3 0,3 0 0,-3-4 0,4 0 0,0-4 0,0-7 0,2-11 0,2-3 0,2-10 0,4 5 0,1-11 0,4 4 0,0-9 0,0 9 0,0-9 0,4 14 0,1-7 0,6 13 0,-2 1 0,6 6 0,-7 8 0,5-3 0,-5 6 0,6 1 0,-3 1 0,8 1 0,-3-2 0,7-1 0,-7 3 0,-1-1 0,-1 5 0,-7-2 0,4 0 0,-5 2 0,1-2 0,-3 3 0,-2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4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24575,'4'-2'0,"-2"4"0,-2 3 0,0 15 0,0 1 0,0 8 0,0 0 0,0 7 0,0 1 0,4 4 0,1-1 0,4-3 0,5 9 0,-4-14 0,7 7 0,-4-9 0,5 6 0,-2-14 0,1 6 0,-3-16 0,-2 4 0,2-6 0,-3-3 0,4 0 0,-4-2 0,-1-2 0,-3-3 0,3 0 0,-2 0 0,2 0 0,-3-7 0,0-5 0,1-8 0,1-9 0,-1-7 0,1-1 0,1-9 0,-1 9 0,-1 1 0,1 6 0,-1 6 0,-4 4 0,3 4 0,-6 6 0,2 3 0,-3 9 0,0 3 0,0 9 0,-4 1 0,3 4 0,-5-4 0,5 9 0,-2-9 0,3 4 0,0-4 0,0 0 0,0 0 0,0-1 0,0-3 0,3 3 0,1-6 0,3 2 0,3-3 0,-3 0 0,7 3 0,-3-2 0,4 3 0,0-4 0,0 1 0,0-1 0,-1 0 0,1 1 0,-4-4 0,3 2 0,-6-5 0,2 2 0,-3 0 0,-1-2 0,1 2 0,0-3 0,-1 0 0,1 0 0,0-15 0,1-5 0,-3-10 0,-1-10 0,0 3 0,-3-5 0,3 1 0,-4 6 0,0-1 0,0 6 0,4-4 0,-3 8 0,3-3 0,-4 5 0,0-1 0,0 1 0,3 7 0,-2-1 0,5 11 0,-5-7 0,2 6 0,-3 1 0,0 4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4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890 0 24575,'-56'35'0,"-1"0"0,3 0 0,7 2 0,-1 22 0,-2 7 0,0 6 0,7-17 0,2 8 0,5-18 0,0 5 0,-2-9 0,14-10 0,-6-5 0,10-17 0,-2 7 0,-1-16 0,7 4 0,-3-4 0,0 0 0,-1-4 0,-1-13 0,-5-7 0,8-7 0,-5-10 0,9 9 0,1-8 0,4 9 0,1 2 0,3 9 0,2 1 0,3 4 0,0 4 0,0-3 0,0 6 0,0-2 0,6 3 0,2 4 0,10 0 0,-2 3 0,12 0 0,-7 0 0,8 0 0,-5 0 0,5 0 0,1 0 0,0 3 0,4 2 0,-4 3 0,0 4 0,4 2 0,-8 2 0,3 1 0,0 0 0,-2 4 0,7-3 0,-8 3 0,8-4 0,-7 4 0,7-6 0,-8 5 0,8-11 0,-13 6 0,7-6 0,-8 2 0,0-6 0,-1-2 0,-4-3 0,0 0 0,-4 0 0,-1 0 0,0 0 0,-2 0 0,2-3 0,-3 0 0,0-8 0,-1 4 0,2-7 0,-5-2 0,1 0 0,-4 4 0,0 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1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24575,'20'-4'0,"2"-1"0,6-5 0,6-4 0,2-2 0,5 0 0,0-4 0,-6 13 0,5-6 0,-15 11 0,7-2 0,-8 4 0,-5 0 0,-2 0 0,-5 0 0,-3 0 0,-1 0 0,-5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4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441 344 24575,'-9'0'0,"2"0"0,0 3 0,-2 1 0,7 2 0,-10 4 0,8 1 0,-9 2 0,1 2 0,-3 0 0,3 4 0,-2-3 0,6 3 0,-3-5 0,3 1 0,1 0 0,3-4 0,0 3 0,4-3 0,0 4 0,0-1 0,0-2 0,0-2 0,0 0 0,0-2 0,0 6 0,0-7 0,3 3 0,5-3 0,3 0 0,4-3 0,4 0 0,1-4 0,0 0 0,-1 0 0,-5 0 0,1 0 0,-4 0 0,3 0 0,-6 0 0,2 0 0,-3-7 0,0-5 0,-3-18 0,0-2 0,-4-8 0,0-1 0,0-1 0,0-12 0,0-1 0,0-1 0,-4 2 0,-1 12 0,-8 1 0,-1 6 0,-2 9 0,-6-4 0,2 14 0,-5-5 0,-5 8 0,5 1 0,-9 3 0,3 5 0,1 0 0,-5 4 0,10 0 0,-4 0 0,9 0 0,-4 3 0,8 5 0,-3 0 0,8 3 0,1-4 0,3-1 0,0 1 0,3 0 0,-2-4 0,3 0 0,-1-3 0,1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4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24575,'0'2'0,"0"13"0,0 4 0,0 21 0,0-8 0,0 9 0,0-6 0,0 5 0,0 2 0,0-5 0,0 8 0,4-13 0,1 9 0,4-6 0,-4 0 0,2-5 0,-2-1 0,3-5 0,-4-4 0,3-2 0,-3-3 0,3-4 0,-3-1 0,2-3 0,-2 0 0,0-1 0,1 1 0,-4 0 0,5-4 0,-5 3 0,5-5 0,-3 4 0,4-4 0,-1 2 0,-2 0 0,1-2 0,-1 2 0,3-3 0,-1 0 0,1 0 0,-1 0 0,5 3 0,0-2 0,3 2 0,5-3 0,-3 0 0,7 0 0,-3 0 0,4 0 0,-4 0 0,3 0 0,-7 0 0,3 0 0,-4 0 0,0 0 0,-4 0 0,3 0 0,-7 0 0,3 0 0,-3 0 0,0 0 0,-1 0 0,-2-6 0,-1-2 0,-3-15 0,0 2 0,0-13 0,0 4 0,0-11 0,0-21 0,0 3 0,0-6 0,0 7 0,0 14 0,0-10 0,0 6 0,0 6 0,0 1 0,-4 11 0,3 5 0,-3 6 0,4 4 0,-3 4 0,3-3 0,-3 6 0,3-2 0,0 4 0,0 2 0,0 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4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 24575,'-2'4'0,"8"-1"0,9-3 0,18 0 0,-6 0 0,19 0 0,3 0 0,13 0 0,16 0 0,7 0-304,-35 0 0,2 0 304,42 0 0,-38 0 0,-2 0 0,28 0 0,-23 0 0,-3 0 0,2 0-27,-6 0 1,0 0 26,1 0 0,23 0 0,-20 0 0,-2 0 0,-6 0 606,-11 0-606,-2 0 55,-6 0-55,-4 0 0,5 0 0,-6 0 0,0 4 0,0-3 0,-4 6 0,-1-6 0,-7 2 0,-2 0 0,-3-2 0,-1 2 0,1-3 0,-1 0 0,1 0 0,-1 0 0,1 0 0,-1-7 0,2-1 0,-1-7 0,0 0 0,1 0 0,-1-4 0,1-1 0,-3 6 0,-2 3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5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274 325 24575,'-6'0'0,"-4"0"0,2 0 0,-5 0 0,1 4 0,1 3 0,-3 1 0,2 6 0,4 2 0,-5-3 0,7 9 0,-5-5 0,7 7 0,0 0 0,4-4 0,0 4 0,0-8 0,0 3 0,0-5 0,0 1 0,0 0 0,0-4 0,0-1 0,3-3 0,4 0 0,4 0 0,4-3 0,0-1 0,0-3 0,-1 0 0,1 0 0,0 0 0,-4 0 0,-1 0 0,1 0 0,-4-3 0,4-4 0,-4-9 0,1-4 0,1-21 0,-1 13 0,-2-24 0,-3 9 0,-3-7 0,0-10 0,0 10 0,0-4 0,0 6 0,-7 6 0,-3 6 0,-7 7 0,-2 8 0,-7 4 0,0 5 0,-3 4 0,4 3 0,1 2 0,0 3 0,4 0 0,-4 0 0,9 3 0,-5 1 0,6 7 0,2-3 0,2 2 0,3-4 0,4 1 0,0 0 0,0-1 0,2-2 0,-2-1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5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24575,'0'10'0,"0"1"0,4 8 0,-3 1 0,6 4 0,1 1 0,1 4 0,4 7 0,-8 0 0,3 0 0,-4-2 0,5-3 0,-1-1 0,0-5 0,0-1 0,0-12 0,-1 2 0,-3-7 0,-1 0 0,-3-1 0,2-2 0,2-1 0,-1-6 0,3-9 0,-1-14 0,4-1 0,0-18 0,4 8 0,-3-6 0,4-3 0,-2 14 0,-2-7 0,2 13 0,-4 1 0,-1 10 0,-3 4 0,2 5 0,-5-1 0,5 3 0,-3 1 0,3 9 0,-2 2 0,2 6 0,-5 1 0,6 4 0,-6 1 0,6 4 0,-6 1 0,6-1 0,-6 0 0,6 0 0,-3 1 0,1-1 0,2-4 0,-3-1 0,4 0 0,-1-7 0,0 6 0,-3-10 0,3 6 0,-4-7 0,4 4 0,0-1 0,0-3 0,0 4 0,0-5 0,-1 1 0,-2 0 0,2-4 0,-2 3 0,2-5 0,0 2 0,-2-6 0,2-9 0,-1-4 0,3-9 0,-4 1 0,4-5 0,-7-2 0,7-4 0,-7-6 0,6 5 0,-2-5 0,0 10 0,3 2 0,-7 5 0,2 7 0,0-1 0,-2 11 0,3-3 0,-2 6 0,-1-2 0,4 5 0,-4-5 0,5 5 0,-6-2 0,3 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0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24575,'-3'22'0,"9"-4"0,13-18 0,5 0 0,5-4 0,7-6 0,-4 1 0,13-9 0,-23 9 0,7-7 0,-10 11 0,-3-5 0,-1 9 0,-5-2 0,-3 3 0,-1 0 0,-2 6 0,-1 2 0,-3 10 0,0 7 0,0 5 0,0 17 0,0-3 0,0 16 0,0-4 0,5 12 0,-4 9 0,8 2 0,-2 13 0,-1-6-636,4 7 636,-3 0 0,4 1 0,1 0 0,-6-43 0,0 0 0,6 45 0,-6-46 0,0 1 0,5 43 0,1 0 0,0-1 0,-1 1 0,1 0 0,-6-8 0,5 6 0,-10-6-156,8-18 156,-8 19 0,3-33 0,0 21 0,-2-13 0,2-7 0,0-1 631,-3-12-631,4-1 161,-1-6-161,-3 1 0,6-6 0,-2 4 0,-1-4 0,4 1 0,-7-2 0,6-5 0,-6 1 0,5-9 0,-5 2 0,5-10 0,-5 2 0,2-3 0,-3-1 0,3 1 0,-2 0 0,2-1 0,0 1 0,-3 3 0,3 6 0,1 0 0,-4 3 0,7-5 0,-6 1 0,2-4 0,-3 3 0,0-6 0,0 2 0,0-4 0,0 1 0,0 0 0,0-1 0,0 1 0,0 0 0,0-1 0,0 1 0,0-1 0,0 1 0,0 0 0,-6-1 0,-11-2 0,-4 2 0,-13-5 0,9 3 0,-9-4 0,4 0 0,-1 0 0,6 0 0,6 0 0,4 0 0,0 0 0,4 0 0,1 0 0,3 3 0,0-3 0,0 3 0,4 0 0,-4-2 0,4 2 0,-4-3 0,3 0 0,2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0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24575,'-14'0'0,"-14"0"0,5 0 0,-17 0 0,10 0 0,-6 0 0,1 0 0,-1 0 0,6 0 0,1 0 0,9 0 0,1 0 0,4 0 0,1 0 0,6 3 0,2 4 0,6 4 0,0 8 0,0-3 0,0 7 0,0 2 0,4 5 0,1 10 0,4-3 0,1 22 0,4-7 0,3 23 0,-1-12 0,0 13 0,0 1 0,-3 2 0,4 13 0,-6-6 0,0 0 0,0-15 0,0 27 0,-5-40 0,0 39 0,-6-32 0,0 27 0,0-12-797,0 20 797,0-23 0,0 15 0,0-13 0,0 13 0,0-27 0,0 16 0,0-24 0,5 17 0,-4-17 0,4 10 0,-5-18 0,4 5 797,-3-7-797,3-5 0,-4-1 0,0-11 0,0-1 0,4-4 0,-3-1 0,2-4 0,-3-1 0,0-5 0,0 1 0,0-4 0,0 0 0,0-5 0,0 1 0,0-1 0,3-2 0,1-1 0,2-3 0,0 0 0,1 0 0,8 0 0,-3 0 0,7 3 0,0-2 0,1 2 0,4-3 0,0 0 0,0 0 0,5 0 0,-3 4 0,3-3 0,0 6 0,-8-2 0,7 3 0,-12-1 0,-1-2 0,-4 1 0,-5-5 0,1 5 0,-3-6 0,-1 3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0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77 24575,'0'-9'0,"0"2"0,0-2 0,-3-1 0,-1 2 0,-11-3 0,6 0 0,-13 6 0,5-1 0,-3 6 0,-3 0 0,2 0 0,-3 0 0,7 3 0,-6 9 0,9 9 0,-7 6 0,8 7 0,1-4 0,7 5 0,1 0 0,4-4 0,0-2 0,0-5 0,0-4 0,3-5 0,8 0 0,6-7 0,7 4 0,0-4 0,1-4 0,-5 0 0,-1-4 0,-5 0 0,-3 3 0,0-2 0,-5 2 0,1-3 0,0 0 0,-4 2 0,0 2 0,-6 2 0,-4 1 0,-4 0 0,-4 0 0,-4 5 0,2 4 0,-3 4 0,-1 5 0,4 0 0,0-4 0,2 2 0,6-7 0,-3 7 0,8-7 0,1 7 0,-1-7 0,3 3 0,-2 0 0,3-3 0,0 7 0,0-7 0,0 3 0,0-4 0,0 4 0,0-3 0,3 2 0,5-3 0,7-3 0,1-1 0,8 0 0,-4-2 0,4-1 0,-4-4 0,3-4 0,-3 0 0,0 0 0,-1 0 0,-4 0 0,0 0 0,-1-7 0,2-5 0,-1-4 0,-3-8 0,2 9 0,-5-9 0,2 8 0,-4 1 0,0 1 0,0 6 0,-3-2 0,2 6 0,-5 1 0,2 3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2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24575,'43'0'0,"7"0"0,20 0 0,18 0-1079,-29 0 0,4 0 1079,-2 0 0,2 0 0,12 0 0,0 0-737,-4 0 1,1 0 736,13 0 0,2 0 0,-8 0 0,0 0 0,12 0 0,0 0 0,-7 0 0,-3 0 0,-3 0 0,0 0 0,8 0 0,-2 0 0,-19 0 0,-2 0-182,12 0 0,-1 0 182,-12 0 0,-1 0 0,0 0 0,1 0 0,3 0 0,-1 0 0,-2 0 0,-1 0-393,1 0 1,-1 0 392,1 1 0,-3-2 788,24-3-788,14 3 0,-31-8 0,18 3 0,-13 0 0,-3-4 0,0 9 1565,-11-8-1565,10 8 1321,-11-3-1321,5 4 968,1 0-968,-7 0 138,-1 0-138,-12 0 0,-1 0 0,-11 0 0,-5 0 0,-6 0 0,-8 0 0,0 0 0,-5 0 0,11 0 0,11 0 0,12 0 0,8 0 0,0 0 0,6 0 0,1 0 0,1 0 0,4 0 0,-11 0 0,25-5 0,-26 3 0,25-3 0,-23 5 0,26 0 0,-17-4 0,15 3 0,-18-4 0,5 5 0,1 0 0,0 0 0,-1 0 0,1 0 0,0 0 0,-1 0 0,1 0 0,-1-4 0,15 3 0,-10-4 0,-2 5 0,1 0 0,-20-4 0,21 3 0,-17-4 0,-1 5 0,-2 0 0,-9 0 0,4 0 0,-11 0 0,-1 0 0,-4 0 0,-1 0 0,0 0 0,-4 0 0,-1 0 0,-4-6 0,5-8 0,-3-11 0,0 9 0,12 1 0,7 15 0,8 0 0,14 0 0,-8 0 0,11-5 0,-6 4 0,-1-4 0,-6 5 0,-1 0 0,1 0 0,-6 0 0,-1 0 0,-11 0 0,5 0 0,-10 0 0,9 4 0,-9 1 0,10 3 0,-10 1 0,4-1 0,-4 0 0,-1 0 0,-8-3 0,2 2 0,-10-7 0,2 4 0,-3-4 0,2 0 0,11 0 0,5 0 0,5 0 0,4 0 0,-9 0 0,0 0 0,-6 0 0,-8-3 0,-1 2 0,-3-2 0,0 3 0,-4-3 0,3 2 0,-2-2 0,-1 0 0,0 0 0,0-1 0,-2 6 0,2 11 0,-3 6 0,0 10 0,0-4 0,0 9 0,0-3 0,0 9 0,0 2 0,0 19 0,0-15 0,0 26 0,0-26 0,0 35 0,0-16 0,0 20 0,0-1 0,5 2-367,-4-35 0,-1 0 367,6 45 0,-3-41 0,-1 0 0,-1-3 0,-1 0 0,3 4 0,0 0 0,0 1 0,-1-2 0,0 28-173,3 6 173,0-25 0,1 13 0,0 14 0,3-29 0,-6-10 0,1-2 0,5 6 0,3 35 0,-6-39 0,3 20 0,-7-27 728,2 22-728,-4-11 179,0-1-179,0-1 0,5-7 0,-4 1 0,3 0 0,0 0 0,-3-6 0,3-1 0,0-11 0,-3-1 0,6-9 0,-6-1 0,2-8 0,-3 0 0,0-5 0,0 1 0,0 0 0,0-1 0,0 1 0,3 3 0,-2 2 0,2-1 0,-3 3 0,0-3 0,0 3 0,4 1 0,-4 4 0,4-3 0,-1 7 0,-2-7 0,6 7 0,-6-3 0,6 0 0,-6 8 0,6-7 0,-6 9 0,6-1 0,-2-4 0,0 9 0,-2-3 0,1-1 0,-3-1 0,2-4 0,-3-5 0,0 3 0,0-7 0,0 3 0,0-5 0,0-2 0,0-2 0,0 0 0,0-2 0,0 2 0,0-3 0,0-6 0,0-27 0,-2 17 0,-10-19 0,-9 32 0,-15 1 0,-1 4 0,-4-3 0,6-3 0,4-3 0,2 0 0,4 0 0,5 0 0,1 0 0,4 0 0,1 0 0,-1 0 0,0 0 0,4 0 0,-3 0 0,2 0 0,-2 0 0,2 0 0,2 0 0,3 0 0,1 0 0,-1 0 0,3 3 0,-2-2 0,5 5 0,-5-5 0,3 5 0,-4-3 0,0 4 0,4-1 0,-3-3 0,3 0 0,-3-3 0,-1 3 0,-3-2 0,2 2 0,-2 0 0,3-3 0,-3 3 0,2-3 0,-2 3 0,3-2 0,1 2 0,-1-3 0,3 0 0,2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2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16 156 24575,'-15'4'0,"15"0"0,16-4 0,26 0 0,23 0 0,-15-1 0,6 2-1320,3-2 0,5 2 1320,15-1 0,4 0 0,1 0 0,3 0 0,-18 0 0,2 0 0,1 0-872,3 0 0,0 0 1,1 0 871,8 0 0,2 0 0,-5 0 0,14 0 0,-2 0-710,-19 0 0,3 0 1,-4 0 709,9 0 0,0 0 0,16 0 0,3 0 0,-1 0 0,-3 0-546,-16 0 0,-3 0 546,6 0 0,-6 0 960,16 0-960,-40 0 0,-2 0 0,21 0 2758,0 0-2758,9 0 2556,-25 0-2556,5 0 1663,-8 0-1663,-6 0 535,0-5-535,-11 4 4,3-7-4,-15 7 0,0-3 0,-6 4 0,-8 0 0,0 0 0,-5 0 0,1 0 0,-3-3 0,-1-1 0,-1 1 0,15 0 0,17 3 0,9 0 0,11 0 0,15 0 0,4-5 0,13-1-545,6-1 545,-6-3 0,7 4 0,1-1 0,-9-3 0,7 9 0,-32-4 0,13 5 0,-16 0 0,0 0 0,4 0 0,-14 0 545,-4 0-545,3-4 0,-9 3 0,4-4 0,-6 5 0,0-4 0,1 3 0,-1-3 0,0 0 0,-4 3 0,3-3 0,-9 1 0,9 2 0,-8-6 0,3 6 0,-9-3 0,3 1 0,-7 2 0,7-3 0,-7 1 0,3 2 0,-4-2 0,0 3 0,-1-4 0,1 3 0,4-2 0,-3 3 0,3 0 0,-4 0 0,0 0 0,-1-3 0,1 2 0,0-2 0,0 3 0,-1 0 0,-3 0 0,3 0 0,-2 0 0,2 0 0,-2 0 0,1 0 0,-1 0 0,2 0 0,1 0 0,0 0 0,4 0 0,-3 0 0,3 0 0,0 0 0,-3 3 0,7-2 0,-7 2 0,7-3 0,-3 4 0,0-4 0,-1 4 0,0-4 0,-7 3 0,6-2 0,-10 2 0,2-3 0,-3 0 0,0 0 0,-1 0 0,1 0 0,0 0 0,-1 0 0,1 0 0,-1 0 0,1 0 0,-1 3 0,0-3 0,1 3 0,-1-3 0,0 0 0,0 0 0,1 0 0,0 0 0,-1 0 0,1 0 0,-1 0 0,0 0 0,0 0 0,-2 0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1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4586 24575,'0'-16'0,"0"-4"0,0-23 0,0 4 0,0-1 0,0-7 0,5 0 0,1-7 0,4 6 0,-4 2 0,3 0 0,-8 5 0,4-5 0,-5 0 0,0 4 0,0-9 0,0-12 0,0 7 0,0-7 0,0 4 0,0 4 0,0-8 0,5 3 0,-4-1 0,4 12 0,0-10 0,-4 18 0,4-5 0,-5 11 0,0-3 0,0 4 0,0-1 0,0-3 0,0 4 0,0-1 0,0-3 0,0 4 0,0-6 0,0-6 0,4 4 0,-3-3 0,3-1 0,-4 5 0,4 1 0,-2 1 0,2 3 0,-1 6 0,-2 1 0,3 7 0,-4-12 0,0-2 0,0-17 0,0-1 0,0-2 0,0-12 0,0 6 0,5-1 0,2-20 0,-1 30 0,5-29 0,-10 26 0,4-14 0,-5 8 0,0 1 0,0 0 0,0 6 0,0-6 0,0 7 0,0 0 0,0 0 0,0-7 0,0 6 0,0-5 0,0 6 0,0 7 0,0 1 0,0-7 0,0 10 0,0-3 0,0 7 0,0 5 0,0-6 0,0 0 0,0 6 0,0-5 0,0 5 0,0 0 0,0 1 0,0 10 0,0-3 0,0 8 0,0-4 0,0 5 0,0 1 0,0-5 0,0 4 0,0-3 0,0 7 0,0 1 0,0 1 0,0 2 0,0-3 0,0 1 0,0 2 0,0-10 0,0 5 0,0-6 0,0 3 0,0 0 0,0 1 0,0 3 0,0-3 0,0 8 0,0-8 0,0 7 0,0-2 0,-10 7 0,-5 9 0,-6 9 0,-13 16 0,7 6 0,-10 7 0,6-6 0,4 4 0,-2-10 0,9 2 0,0-5 0,4-5 0,6-2 0,-2-8 0,7-2 0,-1-3 0,5 0 0,-6-1 0,6 1 0,13-18 0,-1 3 0,6-9 0,-9 9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2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24575,'3'0'0,"0"0"0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2:4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38 24575,'-5'-6'0,"3"-1"0,-10 0 0,4 4 0,-6-1 0,-1 4 0,1 0 0,-5 0 0,3 0 0,-14 23 0,11 6 0,-11 34 0,10 12 0,-3 12 0,11-7-271,3-21 0,1-2 271,7 8 0,-2 2 0,0-3 0,3-13 0,0 45 0,0-50 0,12 14 0,3-21 0,16-4 0,-5-17 542,8-1-542,-4-9 0,6-3 0,7-1 0,3-29 0,4-10 0,3-26 0,-6-12 0,0-1 0,-14 8 0,3-17 0,-10 10 0,-3 0 0,-3-1 0,-11 19 0,-3-4 0,-1-1 0,-5 7 0,0 5 0,0 9 0,-4 9 0,0 6 0,-4 5 0,1 8 0,0 1 0,0 3 0,1 4 0,-1 0 0,1 5 0,3 15 0,-5 17 0,2 16 0,1 18 0,0 4 0,5 19 0,0-22 0,0-8 0,0 0 0,0 13 0,0 18 0,0-19 0,0-30 0,4 17 0,1-25 0,4 0 0,-2-19 0,0 2 0,0-10 0,0-1 0,-1-4 0,1-17 0,1-13 0,0-8 0,2-20 0,3 11 0,-2-16 0,6 18 0,-7-5 0,2 18 0,-4 1 0,-1 12 0,0 2 0,3 7 0,-3 3 0,4 1 0,-5 3 0,1 7 0,5 13 0,-3 7 0,4 23 0,-4-7 0,0 4 0,0-7 0,3-6 0,-3-4 0,3-5 0,-4-6 0,2-8 0,-2-1 0,2-3 0,0-3 0,-2-2 0,5-2 0,-5 0 0,5-3 0,-1-4 0,0-14 0,-1 0 0,-3-17 0,1 7 0,-1-8 0,1-2 0,-4 5 0,0 0 0,-5 12 0,0 4 0,0 6 0,0 3 0,-3 18 0,2 21 0,-7 20 0,7 16 0,-3-14 0,4 12 0,0-19 0,0 11 0,0-7 0,0-11 0,3-1 0,5-19 0,3-1 0,4-8 0,3-3 0,2-1 0,-1-3 0,4-3 0,-7-9 0,3-9 0,-6-10 0,0-9 0,-3-9 0,-5-3 0,0 2 0,-5-6 0,0 18 0,-9-23 0,-4 31 0,-11-19 0,-1 31 0,-1-8 0,6 13 0,-3 5 0,8 5 0,-4 3 0,4 0 0,4 0 0,-3 11 0,9 2 0,-2 15 0,7-3 0,0 8 0,0-8 0,0 3 0,0-4 0,6-8 0,10 3 0,5-10 0,11-1 0,-1-5 0,12-3 0,-11 0 0,11-4 0,-11-10 0,9-5 0,-2-14 0,-3 5 0,-4-9 0,-6 10 0,-7-8 0,1 12 0,-11-5 0,-2 12 0,-3-3 0,-4 9 0,-9 2 0,-9 5 0,-1 10 0,-10 19 0,15 2 0,-8 27 0,7-5 0,3 7 0,3 4 0,9-9 0,0 2 0,0-12 0,4-7 0,7-10 0,11-9 0,2-5 0,10-6 0,-9-2 0,4-3 0,0-4 0,-3-12 0,2-20 0,-11-1 0,-1-36 0,-7 26 0,2-28 0,-6 23 0,0-9 0,-5 3 0,0 8 0,0 3 0,-7 17 0,-6 4 0,-7 11 0,0 7 0,-3 4 0,-1 4 0,3 0 0,-1 7 0,2 13 0,7 2 0,1 15 0,4-11 0,8 6 0,-4-7 0,4 3 0,0-8 0,6-1 0,6-8 0,13-3 0,-1-5 0,10-3 0,5 0 0,-7-7 0,12-12 0,-12-5 0,9-12 0,-2 2 0,2 1 0,-7-4 0,1 9 0,-6-9 0,-4 11 0,-7-5 0,-6 8 0,-5 3 0,-3 2 0,0 7 0,-7 3 0,-5 5 0,-12 3 0,-5 4 0,2 7 0,-4 12 0,13 3 0,-4-1 0,10-1 0,5-9 0,3 4 0,0-5 0,0-3 0,6 3 0,7-6 0,6 6 0,10-1 0,-5 3 0,6 5 0,-4 4 0,-8 7 0,-6 2 0,-8 7 0,-4-1 0,0 1 0,0-3 0,-4-2 0,-3-7 0,-11 1 0,-2-10 0,-1 0 0,-2-8 0,8-2 0,-4-2 0,4-4 0,4-1 0,0-3 0,5 0 0,2-9 0,1 0 0,3-13 0,0 7 0,0-4 0,6 4 0,2 1 0,11 2 0,-3 5 0,7-1 0,-4 7 0,5-2 0,4 3 0,-2 0 0,3 0 0,3 0 0,-10-4 0,14 0 0,-15-8 0,18-10 0,-11-6 0,8-9 0,-7-1 0,-2-3 0,-3-2 0,-7 3 0,-4 0 0,-8 10 0,-1 2 0,-4 8 0,0 5 0,0 5 0,-6 6 0,-6 1 0,-8 3 0,-5 0 0,-2 7 0,9 5 0,-6 19 0,11 4 0,-5 7 0,4 2 0,5-7 0,5 4 0,4-8 0,0-3 0,0-2 0,0-8 0,10 0 0,3-8 0,16-1 0,0-2 0,7-1 0,-3 1 0,-3-1 0,-2-3 0,-4-2 0,-1-3 0,-3 0 0,-2 0 0,-6 0 0,-2 0 0,-4 0 0,1 0 0,0-3 0,-4-1 0,0-6 0,-3-1 0,0 2 0,0 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2:4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24575,'0'10'0,"0"1"0,0 12 0,0 5 0,0 12 0,0-6 0,0 14 0,0-12 0,0 14 0,0-6 0,0 11 0,0-18 0,0 3 0,0-1 0,0-8 0,0 6 0,0-16 0,0 7 0,4-8 0,3-4 0,-2 2 0,5-3 0,-6 1 0,4 3 0,-1-4 0,-3-1 0,2-3 0,-5 3 0,5-7 0,-5 4 0,5-5 0,-6 1 0,6-1 0,-2-2 0,2-1 0,1-3 0,3 0 0,5 0 0,5 0 0,8 0 0,2 0 0,1 0 0,6-4 0,-11-4 0,12-2 0,-13 2 0,0 1 0,-6 3 0,-8 0 0,-1 0 0,-3 1 0,0 3 0,-1-3 0,-2-3 0,-1-2 0,-3-21 0,0 6 0,0-22 0,0-1 0,0 2 0,0-18 0,0 12 0,0-5 0,-5-5 0,4 11 0,-3-20 0,0 28 0,3-14 0,-2 25 0,3-1 0,0 7 0,0 8 0,0 3 0,0 5 0,0-2 0,0 4 0,0 2 0,0 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2:4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24575,'0'4'0,"0"17"0,0 14 0,0 10 0,0 3 0,0 24 0,0-5 0,0 19 0,0-29 0,0 4 0,0-18 0,0 11 0,0-8 0,0-5 0,0 3 0,3-12 0,1-2 0,1-7 0,4-8 0,-3 8 0,4-7 0,1-1 0,0-1 0,-2-6 0,4 2 0,-9-6 0,7 2 0,-2-5 0,-1 2 0,2-3 0,0 0 0,1 0 0,4-6 0,0-6 0,0-8 0,2-9 0,-1 4 0,-4 0 0,-1 7 0,-4 3 0,0 3 0,0 2 0,0 3 0,-1 4 0,-2 5 0,-1 6 0,-3 10 0,0-3 0,0 4 0,0 0 0,0-7 0,3 3 0,0-9 0,4 1 0,3 0 0,1-3 0,0-1 0,7-3 0,-9 0 0,8 0 0,-6-7 0,0-1 0,0-11 0,-3-5 0,0-1 0,-4-8 0,0 8 0,-4-9 0,0 9 0,0-4 0,0 13 0,-7-2 0,-1 10 0,-7 0 0,-3 5 0,2 3 0,2 0 0,0 0 0,3 0 0,-5 14 0,5-4 0,-1 22 0,7-21 0,1 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2:4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24575,'2'0'0,"16"-7"0,7-3 0,20-12 0,3-3 0,10-9 0,-7 8 0,5-2 0,-20 14 0,4-2 0,-10 3 0,-3 0 0,-10 5 0,-3 4 0,-10 4 0,-1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2:5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163 333 24575,'0'-6'0,"0"-8"0,0 1 0,0-10 0,0 3 0,0-4 0,0-4 0,0 3 0,0-3 0,0-2 0,0 9 0,0-7 0,0 8 0,0-1 0,0 6 0,0 5 0,0 3 0,0 9 0,0 18 0,0 11 0,0 23 0,0 9 0,0 15 0,0-11 0,0 14 0,0-18 0,0 8 0,4-9 0,1-14 0,4-12 0,-1-11 0,3-6 0,-3-8 0,2-1 0,1-6 0,-4-1 0,7-3 0,-3 0 0,4 0 0,4-15 0,-2 0 0,8-15 0,-7-5 0,9 1 0,-7-13 0,3 9 0,-9-3 0,-1 11 0,-5 1 0,0 8 0,-4 2 0,0 4 0,-4 0 0,0 4 0,0-3 0,-3 10 0,-9-7 0,-5 7 0,-7-1 0,0-2 0,0 6 0,0-6 0,-4 6 0,-3-3 0,1 4 0,0 0 0,6 0 0,0 0 0,3 0 0,-2-3 0,7 2 0,-7-3 0,7 1 0,0 2 0,2-2 0,4-1 0,-2 4 0,2-3 0,4 0 0,-1 2 0,0-2 0,9 3 0,3 0 0,12 0 0,4 0 0,3 0 0,0 0 0,5 0 0,10 0 0,-2-4 0,12 3 0,-7-7 0,20-2 0,-21 3 0,19-10 0,-23 10 0,11-2 0,-11 1 0,3 3 0,-19 0 0,3 1 0,-13 4 0,-1 0 0,-3 0 0,0 0 0,-4 0 0,0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2:5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383 139 24575,'-18'-19'0,"8"6"0,-13-10 0,12 8 0,-4 4 0,-9-4 0,7 9 0,-11-2 0,12 8 0,-7 0 0,7 0 0,-2 0 0,-3 17 0,8-6 0,-13 25 0,11-4 0,-9 11 0,6-1 0,4 2 0,1-2 0,3 4 0,5-4 0,1-1 0,4-6 0,0 0 0,0-4 0,0-6 0,0-6 0,0-4 0,3-4 0,0-1 0,7-3 0,6-4 0,0 1 0,3-4 0,0 0 0,-4 0 0,9-7 0,-8-6 0,8-9 0,-1-21 0,5 2 0,-8-15 0,3 2 0,-7-2 0,-1 1 0,-1 7 0,-5 7 0,0 10 0,-1 6 0,-4 10 0,-1 5 0,0 6 0,-2 4 0,2 11 0,-3 5 0,0 14 0,4 0 0,0 0 0,5 4 0,-1-3 0,1-1 0,-1 0 0,3-10 0,1-1 0,3-5 0,0-2 0,-4-2 0,3-3 0,-7-3 0,7 0 0,-6-4 0,5 0 0,-5-7 0,3-5 0,-3-13 0,0-4 0,1-7 0,-4 1 0,-1 4 0,-4 2 0,3 9 0,-2 1 0,2 4 0,-3 4 0,3-3 0,1 6 0,3 1 0,-1 1 0,1 5 0,0-2 0,-1 3 0,5 7 0,1 10 0,4 9 0,2 13 0,0 2 0,-4 5 0,4 2 0,-8-6 0,3-6 0,-5-11 0,0-6 0,-1-5 0,-3-2 0,0-11 0,-8-15 0,-1-11 0,-4-10 0,4-1 0,-3 1 0,7-1 0,-3 3 0,4-3 0,0 7 0,0-5 0,0 9 0,12-6 0,2 6 0,12 3 0,-1 1 0,3 5 0,2 3 0,-1 1 0,4 3 0,-7 5 0,-8 0 0,-7 4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2:5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177 559 24575,'0'-17'0,"-4"1"0,0 1 0,-7 0 0,3 7 0,-2-2 0,3 9 0,1-2 0,-1 3 0,0 0 0,-7 0 0,5 3 0,-6 5 0,3 12 0,3 1 0,-7 8 0,7 5 0,1-7 0,-4 11 0,10-8 0,-5-1 0,7 5 0,0-8 0,0-2 0,0-4 0,7-9 0,1 0 0,11-7 0,-3-1 0,7-3 0,-7 0 0,6-7 0,-9-5 0,5-8 0,-5-9 0,0 3 0,-1-7 0,-4 8 0,0-3 0,-3 4 0,-2 4 0,-3 1 0,0 4 0,0 4 0,0 1 0,0 9 0,0 20 0,5 16 0,0 21 0,6 12 0,0 10 0,0 1 0,-1-8 0,-4 3 0,3-17 0,-8 5 0,4-13 0,-5-8 0,0-11 0,0-5 0,-3-6 0,-9-7 0,-8-1 0,-5-7 0,-8 0 0,7-4 0,-4-12 0,5-3 0,6-10 0,-1-1 0,15-3 0,-2 3 0,7-8 0,0 10 0,0-6 0,0 7 0,0-1 0,6 7 0,7-2 0,7 10 0,7-3 0,3 8 0,4 0 0,6 0 0,-3-1 0,9-5 0,0-3 0,-8 0 0,10-10 0,-15 0 0,5-10 0,-5-1 0,-13-3 0,-2-5 0,-9-1 0,1-4 0,-5 4 0,-1 3 0,-4 9 0,0 2 0,-7 9 0,-1 4 0,-3 8 0,-7 5 0,6 3 0,-11 7 0,10 11 0,-9 27 0,8 3 0,2 8 0,4-7 0,8-7 0,0 0 0,0-6 0,0-6 0,14-10 0,6-7 0,25-6 0,-11-7 0,17 0 0,-8-14 0,-3-1 0,18-34 0,-26 1 0,14-19 0,-14-8 0,-9-5 0,-2-8 0,-10 10 0,-5 1 0,-2 7 0,-4-1 0,0 15 0,0 9 0,0 17 0,0 5 0,-3 10 0,-1 5 0,-2 6 0,-1 1 0,0 3 0,1 0 0,-2 14 0,4 17 0,-4 24 0,7 15 0,-4 7 0,5-13 0,0 18 0,0-23 0,0 17 0,4-24 0,4-4 0,5-14 0,9-4 0,-6-10 0,8-3 0,-8-7 0,7-2 0,-8-1 0,4-2 0,-1-2 0,-2-3 0,-5 0 0,-4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2:5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24575,'0'-13'0,"0"2"0,0 2 0,11-7 0,8 2 0,14-12 0,11 2 0,-10 5 0,20-3 0,-15 7 0,9 4 0,-1-2 0,-16 12 0,3-3 0,-18 4 0,-2 0 0,-7-6 0,-4 5 0,0-5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2:5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42 24575,'0'-6'0,"0"-4"0,-3 2 0,-4-2 0,-4 6 0,0 1 0,-7 3 0,6 0 0,-11 0 0,3 0 0,0 3 0,1 5 0,3 12 0,-5 15 0,4-7 0,-1 19 0,10-14 0,-1 21 0,8-4 0,-4 1 0,5-9 0,0-4 0,0-8 0,0-1 0,7-10 0,5-3 0,4-6 0,7-5 0,-2-2 0,-1-3 0,3 0 0,-3-15 0,1 0 0,0-18 0,-3-3 0,-4-12 0,4-2 0,-7-1 0,2 3 0,-4 9 0,0-2 0,-4 11 0,-1 5 0,-4 6 0,0 8 0,0 1 0,0 14 0,0 10 0,0 13 0,0 7 0,0 7 0,0 1 0,4 0 0,1 4 0,7-14 0,7 9 0,3-14 0,5 5 0,-1-11 0,-2-4 0,5-5 0,-4-7 0,9-1 0,-19-4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1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24575,'4'-1'0,"-1"2"0,-3 6 0,8 4 0,1-6 0,12 7 0,-3-8 0,8 9 0,-3-3 0,0 7 0,3-11 0,-8 8 0,3-12 0,-8 9 0,2-6 0,-2-1 0,-1-1 0,-4 1 0,3 0 0,-6 1 0,7 2 0,-5-6 0,1 2 0,-1 0 0,-2-2 0,-2 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0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9 462 24575,'7'98'0,"0"-1"0,0 0 0,0 0 0,0 0 0,0 1 0,-2 0 0,0 2 0,-1-4 0,1-11 0,1-18 0,8 27 0,-10-58 0,-3-13 0,2-4 0,-3-14 0,-4-15 0,-4-12 0,-8-38 0,1 1 0,3 12 0,2-5 0,6 1 0,0-3 0,-5-18 0,1-1-458,7 12 0,1 1 458,-3-3 0,0 0 0,3 12 0,0 2 0,0-47-293,0-1 293,0 11 0,0 24 0,4 15 0,0 16 0,7 9 0,0 10 902,4 5-902,-1 3 307,5 4-307,-3 0 0,7 0 0,-5 22 0,3 4 0,-2 22 0,-4-6 0,-1 11 0,-9-3 0,-1 5 0,-4-1 0,0-12 0,0-3 0,0-4 0,0-6 0,0-4 0,0-10 0,0-5 0,0-3 0,-3 0 0,0-4 0,-4 0 0,1-9 0,2-6 0,1-18 0,3-1 0,0-10 0,0 2 0,0-2 0,4 1 0,1 4 0,3 8 0,-4 8 0,2 6 0,-2 0 0,3 6 0,0-2 0,3 3 0,1 0 0,12-5 0,-3 4 0,8 0 0,1 4 0,-3 4 0,3 0 0,-9 0 0,-1 3 0,-3 14 0,-4 6 0,1 17 0,-3 3 0,-5 12 0,-1-15 0,-4 8 0,0-18 0,0-4 0,0 2 0,0-16 0,0 3 0,0-8 0,0-9 0,4-18 0,2-13 0,8-21 0,7-8 0,0 10 0,9-13 0,-6 21 0,1-10 0,-3 17 0,-4 2 0,-6 18 0,-1 3 0,-5 7 0,1 3 0,0 1 0,-1 9 0,-2 11 0,3 9 0,-6 15 0,7 1 0,-3 0 0,4-1 0,0-6 0,-1-5 0,3-6 0,1-5 0,-1-5 0,7-2 0,-5-1 0,6-7 0,-4 0 0,-4-4 0,3 0 0,-7-3 0,5-14 0,-5-9 0,-2-10 0,-1-8 0,-4 8 0,0-5 0,-8 5 0,-7-1 0,-3 7 0,-9-2 0,10 7 0,-7 7 0,3 3 0,1 10 0,-4 1 0,8 4 0,-3 0 0,4 0 0,4 0 0,1 0 0,6 3 0,7-2 0,9 2 0,7-3 0,10 0 0,7 0 0,1-8 0,9-7 0,-4-5 0,6-7 0,-1 7 0,-6-2 0,-6 4 0,-7 6 0,-11-3 0,1 6 0,-10-5 0,2 6 0,-6-10 0,-1 2 0,-3-8 0,0 1 0,0-2 0,0 5 0,-3 1 0,-1 8 0,0 0 0,1 16 0,3 15 0,0 10 0,0 16 0,0-4 0,0 12 0,0-4 0,0-2 0,0-7 0,4-11 0,-3 0 0,5-10 0,-5-5 0,3-5 0,-4-3 0,0 0 0,0-1 0,3-2 0,-3 2 0,3 10 0,-3 1 0,0 16 0,0-3 0,0-1 0,0 0 0,0-9 0,0-1 0,0-8 0,0-1 0,0-3 0,0-6 0,0-20 0,0-16 0,0-20 0,0 18 0,0-1 0,13 16 0,2-8 0,12-3 0,-1 3 0,-1 12 0,1-2 0,-2 14 0,-4-1 0,-1 7 0,-4 0 0,-1 0 0,-2 3 0,2 12 0,-5 7 0,3 12 0,-8 1 0,0 1 0,-4 2 0,0-2 0,0-2 0,0 0 0,0-9 0,-6 0 0,-2-6 0,-11-4 0,-5-3 0,-6-1 0,-1-2 0,-3-4 0,9-2 0,-4-3 0,9 0 0,5 0 0,1 0 0,7 0 0,-4 0 0,13 0 0,8 0 0,9 0 0,13 0 0,-6-3 0,12-2 0,-8-8 0,1 0 0,3-4 0,1-1 0,3-5 0,5-1 0,-5-5 0,4-8 0,-7 2 0,3-18 0,-14 6 0,-5-2 0,-5-7 0,-5 6 0,-3-5 0,-1 3 0,-5 5 0,0 7 0,0 8 0,0 4 0,0 16 0,-3-3 0,-1 12 0,-3 0 0,0 3 0,1 0 0,-1 0 0,0 3 0,-4 17 0,2 8 0,0 12 0,-1 26 0,9-16 0,-4 19 0,5-12 0,0-8 0,0 11 0,0-16 0,4 2 0,4-16 0,5-1 0,2-9 0,-3-1 0,1-8 0,-5-1 0,6-2 0,-6-5 0,5 1 0,-5-4 0,6 0 0,-3 0 0,0 0 0,2 0 0,-2 0 0,4 0 0,-1 0 0,1-4 0,0 4 0,4-11 0,-3 6 0,3-10 0,-5 4 0,1-8 0,1-6 0,-3 0 0,-1-9 0,-7 9 0,-1-4 0,-4 5 0,0 1 0,0 7 0,-7 2 0,-1 6 0,-7 4 0,0 1 0,0 3 0,4 0 0,1 0 0,3 6 0,-1 7 0,0 12 0,3 4 0,-3 5 0,7 0 0,-3 2 0,4-6 0,0-1 0,0-5 0,0-5 0,0-4 0,3-5 0,1-3 0,6-3 0,2-1 0,57-46 0,-41 26 0,42-33 0,-56 35 0,-2 0 0,2 4 0,-7 1 0,7 3 0,-6 0 0,2 0 0,0 3 0,-2-2 0,2 5 0,-3-2 0,0 3 0,-1 0 0,1 0 0,-1 0 0,1 0 0,0 0 0,-4 7 0,4 8 0,-3 6 0,4 12 0,-3-3 0,3 1 0,-8-2 0,4-9 0,-4-2 0,0-7 0,3-1 0,-2-3 0,2-6 0,-3-10 0,0-7 0,0-13 0,3 3 0,-2-6 0,6 7 0,-2-3 0,3 8 0,0-3 0,-1 7 0,1-3 0,2 4 0,-2 4 0,2 1 0,0 3 0,-2 0 0,2 3 0,-3 1 0,3 3 0,-3 0 0,3 0 0,-3 0 0,0 11 0,0 2 0,2 16 0,0 7 0,-1 0 0,1-1 0,-5-7 0,3-8 0,-6-1 0,2-8 0,-3 0 0,0-5 0,0 1 0,3-4 0,-2-6 0,5-14 0,-1-4 0,3-8 0,0 4 0,0 2 0,0-1 0,0 4 0,-1 1 0,0 8 0,0 1 0,0 3 0,0 0 0,-1 3 0,1 1 0,-1 0 0,1 3 0,-1-3 0,1 3 0,-1 0 0,1 0 0,-1 0 0,0 0 0,0 0 0,0 0 0,1 6 0,0 6 0,1 3 0,-1 8 0,1-3 0,-4 0 0,3-2 0,-3-3 0,3-4 0,0-1 0,-1-4 0,1 1 0,0 0 0,-1-4 0,5 0 0,0-3 0,3 0 0,1 0 0,-1 0 0,5 0 0,-3 0 0,3 0 0,-8-3 0,2-4 0,-5-1 0,2-6 0,-3 7 0,-3-1 0,-1 6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0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24575,'3'-10'0,"1"3"0,3 0 0,0 1 0,3 2 0,1-3 0,-3 0 0,9 3 0,-12 1 0,7 0 0,-6 2 0,-3-2 0,4 3 0,-1 0 0,1 0 0,-1 0 0,1 0 0,3 0 0,-2 0 0,-1 0 0,-4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0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24575,'89'0'0,"0"0"0,-18 0 0,0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0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0 697 24575,'18'0'0,"11"0"0,9 0 0,22 0 0,4 0 0,-11 1 0,5-2-543,-4-1 0,1-2 543,2 3 0,3-4-633,30-16 1,-1-3 632,-37 15 0,0-1 0,11-8 0,8-4 0,-5 4 0,4 5 0,-1 3 0,23-8 0,2-1 0,-10 2 0,-1 0 0,4 1 0,-1 1 0,-7 2 0,-1-1 0,-6-2 0,0 1 0,2 4 0,-2 0 0,-10-5 0,-1 0 0,5 3 0,-2 0-331,-11 1 0,0 0 331,2-1 0,0 1 0,-4 0 0,0 0 0,45-7 0,-44 10 0,-3 1 0,14-2 0,15-1 0,-25 6 729,17-5-729,-1 9 1537,-14-3-1537,-1-1 747,-12 4-747,-1-3 0,-5 4 0,-6 0 0,4 0 0,-3 0 0,-1 0 0,-1 0 0,-5 0 0,6 0 0,-5 0 0,9 0 0,-9-4 0,10 3 0,-5-2 0,5-1 0,-4-1 0,3 0 0,-4-2 0,1 2 0,3 0 0,-9-2 0,4 6 0,-4-6 0,-1 2 0,0 1 0,0-4 0,1 8 0,-1-4 0,0 0 0,6 3 0,-5-2 0,4 3 0,-1 0 0,2 0 0,4 0 0,1 0 0,0 0 0,1 0 0,-1 0 0,-5 0 0,0 0 0,-1 0 0,-8 0 0,7 0 0,-12 0 0,7 0 0,-7 0 0,-1 0 0,-1 0 0,-7 0 0,3 0 0,-3-3 0,0-4 0,0-14 0,-3 11 0,0-6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0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7 420 24575,'-6'-3'0,"18"0"0,5 3 0,18 0 0,19 0 0,12 0 0,20 0-868,-17 0 1,3 0 867,-3-6 0,4-1-930,-7 2 1,5 0 0,0-3 929,-3-3 0,0-3 0,-1 1 0,19 1 0,2-1 0,-14-1 0,3-2 0,-3 1 0,14-2 0,1 1 0,-12 4 0,4 1 0,-2-1 0,-7 0 0,-1-1 0,0 1 0,3 3 0,1 1 0,-2 0 0,19-3 0,-2-1-700,4-3 1,-3 2 699,-17 4 0,-5 2-224,-16 1 1,-2-1 223,7-3 0,-3 3 0,13 4 1139,25-13-1139,-16 15 0,-7-4 2664,-13 5-2664,-4 0 1722,-17-4-1722,0 3 621,-11-3-621,-9 4 223,-6 0-223,-3 0 0,-1 0 0,-2-3 0,-1-1 0,-3 1 0,0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1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2 143 24575,'-1'-4'0,"20"1"0,5 3 0,28 0 0,-2 0 0,18 0 0,18 0-844,10 0 844,-40 0 0,0 0 0,4 0 0,1 0 0,0 0 0,1 0-704,8 1 1,1-2 703,1-1 0,0-2 0,-1 0 0,1 1 0,4-1 0,-1 0 0,-8-5 0,0 0 0,0 8 0,-2-1-238,27-9 238,4 11 0,-30 0 0,18 0 0,-14 0 0,-1 0 773,-14 0-773,-1 0 1449,0 0-1449,-4 0 267,-2-8-267,-2 6 0,-3-6 0,4 8 0,0 0 0,-5 0 0,-3-4 0,-5 3 0,0-2 0,-4-1 0,0 3 0,-6-6 0,-4 6 0,-1-6 0,-8 6 0,0-2 0,-5 3 0,1-3 0,0 2 0,-1-2 0,1 3 0,-1 0 0,0 0 0,-3-3 0,3 2 0,-2-2 0,2 3 0,1 0 0,3 0 0,2 0 0,2 0 0,1 0 0,4 0 0,-3 0 0,3 0 0,-4 0 0,-4 0 0,-1 0 0,-3 0 0,-1 0 0,1 0 0,0 0 0,-4-2 0,0-2 0,-3-2 0,0 2 0,0 1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3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4 220 24575,'-1'4'0,"-1"-7"0,4-9 0,-2 0 0,0-10 0,0 9 0,0-10 0,0 3 0,0 0 0,0 1 0,0 4 0,0 0 0,0 0 0,0 4 0,0 1 0,0 3 0,0 3 0,0 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3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24575,'-2'0'0,"-3"3"0,-19 15 0,0 11 0,-15 21 0,1 15 0,-3 23-534,17-40 1,0 2 533,5 2 0,0 0 0,0 4 0,1-2-565,-5 42 565,15-41 0,3 0 0,0 33 0,5 5 0,0-23 0,0-13 0,14 1 0,9-6 0,7-6 1035,15 5-1035,-11-22 597,16 10-597,-12-14 0,5 3 0,-8-14 0,0-1 0,-9-5 0,2 0 0,-15-4 0,-2 0 0,-8-4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3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24575,'0'19'0,"0"-6"0,0 20 0,0-12 0,0 13 0,0-8 0,0 3 0,0-9 0,0-1 0,0-8 0,0 0 0,0-5 0,0-5 0,0-9 0,0-4 0,0-11 0,0-2 0,0-6 0,0-10 0,0 5 0,4-5 0,0 11 0,5 1 0,-1 8 0,-1 2 0,1 4 0,-1 4 0,0 4 0,-1 1 0,1 2 0,0 0 0,-1 1 0,1 3 0,0 0 0,-1 0 0,1 0 0,3 0 0,-2 0 0,2 3 0,-3 5 0,0 3 0,0 3 0,1 5 0,-4-3 0,0 7 0,-1-3 0,-2 5 0,3-1 0,-4 0 0,0-4 0,0-1 0,0-8 0,0 3 0,0-6 0,0 2 0,0-9 0,0-12 0,0-6 0,0-9 0,0-4 0,0 0 0,0-5 0,4-1 0,4 6 0,1 1 0,6 4 0,-2 1 0,-1 4 0,3 4 0,-7 6 0,2 3 0,-4 0 0,1 3 0,0 1 0,-1 3 0,1 0 0,0 0 0,-4 7 0,0 1 0,0 11 0,-2 1 0,3 0 0,-4 3 0,0-7 0,3 3 0,-2-4 0,2 0 0,-3-1 0,4 1 0,-4 0 0,7 0 0,-3-4 0,0-1 0,2-3 0,-2 0 0,2-1 0,1 1 0,0-3 0,3-1 0,1-3 0,4 0 0,-4 0 0,3 0 0,-3 0 0,4 0 0,-1-7 0,-2 2 0,-2-8 0,1-3 0,-3 0 0,4-3 0,-5 0 0,1 3 0,-1 1 0,-3 1 0,-1 2 0,-3-3 0,0 4 0,0 1 0,0 3 0,0 0 0,0 0 0,-3 23 0,2 1 0,-3 21 0,4-2 0,0-1 0,0 0 0,0 1 0,0-1 0,0-5 0,3-5 0,1-6 0,3-8 0,4 0 0,-3-5 0,2-2 0,0-1 0,-2-3 0,2 0 0,0-3 0,-2-9 0,7-4 0,-6-14 0,4 0 0,-5-6 0,1 1 0,0 0 0,-4 4 0,-1 2 0,-4 9 0,0 1 0,0 4 0,0 4 0,0 1 0,0 14 0,0 11 0,0 25 0,0 10 0,0 0 0,0 2 0,0-10 0,0 6 0,0-6 0,0-6 0,0-11 0,0-6 0,0-8 0,0 0 0,0-5 0,0-8 0,0-7 0,0-15 0,0-6 0,0-5 0,0-6 0,4-2 0,5 1 0,5 1 0,3 6 0,0 4 0,5 1 0,-5 5 0,3 4 0,-4 2 0,-2 7 0,-2 2 0,1 6 0,-5-2 0,2 5 0,-3-2 0,-1 3 0,1 0 0,0 0 0,0 6 0,-3 3 0,2 10 0,-5-3 0,3 7 0,-4-3 0,4 4 0,-4 0 0,4 1 0,-4-1 0,0 0 0,0 1 0,0-1 0,0-4 0,0-1 0,0-8 0,0 3 0,0-7 0,0 4 0,0-5 0,0-2 0,0-1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3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24575,'0'2'0,"0"8"0,0 4 0,0 2 0,0-2 0,0-3 0,0 0 0,0-1 0,-3-6 0,5-2 0,2-2 0,4 0 0,2 0 0,-3 0 0,-4-3 0,3 0 0,-5-4 0,2-3 0,-3 2 0,0-2 0,0 3 0,-3 4 0,-4 0 0,0 3 0,-3 0 0,4 0 0,-1 0 0,1 0 0,-1 0 0,3 0 0,2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1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24575,'0'7'0,"0"0"0,0 1 0,0-1 0,0 5 0,0 0 0,0 5 0,0-1 0,0 1 0,0 10 0,0-8 0,0 13 0,0-9 0,0-1 0,0 10 0,0-8 0,0 0 0,0 1 0,0-7 0,0 1 0,0 6 0,4-11 0,1 12 0,4-8 0,3 3 0,-3-8 0,6 2 0,-6-6 0,7 3 0,-4-4 0,5 0 0,0 0 0,-1-3 0,5-1 0,5-4 0,2 0 0,-3 0 0,1 0 0,-8-4 0,8-1 0,-8-7 0,8-3 0,-8-2 0,3 4 0,-4-3 0,-4 3 0,-1-4 0,0 0 0,-3 1 0,3-1 0,-3-5 0,-5 0 0,0-6 0,-4-5 0,0 4 0,0-4 0,0-6 0,0 8 0,0-4 0,0 14 0,0 4 0,0 4 0,0 2 0,0-1 0,0 3 0,4-2 0,-3 3 0,5 0 0,-2 4 0,0-2 0,-1 5 0,-3-2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3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3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24575,'0'98'0,"0"0"0,0-27 0,0-6 0,0 28 0,0-38 0,0-4 0,0 9 0,0-12 0,0-6 0,0-6 0,0-7 0,3-9 0,4-1 0,2-4 0,1 0 0,1-4 0,5 0 0,-1-3 0,4-1 0,0-3 0,-3 0 0,7-4 0,-7 0 0,8 0 0,-9 0 0,9 0 0,-9 0 0,4 0 0,-4 0 0,0-7 0,0 2 0,-4-9 0,0 3 0,-3-9 0,0-5 0,0-5 0,-3-17 0,-1-3 0,-4 0 0,0-9 0,0 2 0,0-6 0,0 1 0,0 2 0,0 16 0,-4-3 0,-1 11 0,-3 10 0,3 2 0,-1 13 0,5 0 0,-2 5 0,3 2 0,0 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4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24575,'0'-7'0,"3"4"0,8 0 0,6 3 0,3 0 0,8 0 0,-2 0 0,9 0 0,0 0 0,1 0 0,-1 0 0,-5-7 0,-1 1 0,-8-5 0,-6 3 0,-5 4 0,-3-2 0,0 5 0,-6-2 0,-6 14 0,-13 9 0,-5 16 0,-6 13 0,5-5 0,-10 9 0,9-10 0,-10 12 0,11-11 0,0 3 0,7-12 0,3-5 0,2-5 0,7-9 0,2-2 0,3-7 0,0 3 0,6-6 0,6-1 0,7-3 0,6 0 0,-1 0 0,0 0 0,5 0 0,-3-4 0,-1 4 0,-2-4 0,-7 4 0,3 0 0,-8 0 0,-1 0 0,-3 0 0,-1 0 0,1 0 0,-3 0 0,-1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4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24575,'5'0'0,"9"-4"0,20-1 0,8-9 0,12-1 0,-5-1 0,-6 6 0,9-8 0,-14 11 0,16-8 0,-11 11 0,-8 0 0,0 3 0,-18-6 0,11 7 0,-20-3 0,6 3 0,-10-3 0,-1-4 0,-3 0 0,0 0 0,0 4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4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24575,'17'0'0,"7"0"0,1 0 0,10 0 0,-5 0 0,5 0 0,0 0 0,-4 0 0,-6 0 0,-6 0 0,-5 0 0,-2 0 0,-2 0 0,-7 0 0,0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4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24575,'2'4'0,"7"-1"0,15-3 0,12 0 0,-4 0 0,13 0 0,-8 0 0,5 0 0,-6 0 0,-7 0 0,-9 0 0,-1 0 0,-7 0 0,-2 0 0,-4-3 0,-2-19 0,-1 14 0,-3-14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4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161 301 24575,'-3'4'0,"-1"-1"0,-6 0 0,3 1 0,-7 6 0,2-2 0,-3 10 0,-4-4 0,1 9 0,2-2 0,1-5 0,6 7 0,-2-6 0,7 3 0,0-1 0,4-8 0,0-1 0,0-3 0,0-1 0,7-2 0,5-1 0,13 1 0,0-3 0,4 6 0,-4-2 0,-1 3 0,-4 3 0,-5 1 0,-4 7 0,-3 1 0,-3 0 0,-2 3 0,-3-3 0,0 0 0,-11 4 0,-3-7 0,-11 0 0,4-2 0,-2-7 0,3 3 0,0-6 0,1-1 0,7-4 0,2 0 0,3 0 0,1 0 0,5-3 0,5 2 0,7-2 0,3 3 0,5 0 0,1 0 0,5 0 0,-5 0 0,2 0 0,-6 0 0,7 0 0,-7 0 0,3 0 0,-4-6 0,6-17 0,-4 0 0,5-17 0,-9 4 0,5-6 0,-8 0 0,3 6 0,-4 2 0,-2 12 0,-2-2 0,-2 13 0,-3 0 0,3 8 0,-2 8 0,2 13 0,-3 10 0,0 7 0,0 0 0,0-5 0,0 0 0,0-6 0,3-4 0,1-5 0,7-4 0,4-4 0,1-2 0,7-2 0,-3-3 0,5 0 0,-1-3 0,-4-5 0,-1-4 0,-8-3 0,0-4 0,-3-1 0,0 0 0,-4-4 0,0 4 0,-4-4 0,0 0 0,0-6 0,0 9 0,-4-12 0,-4 12 0,-2-4 0,-5 2 0,3 10 0,-3-5 0,4 10 0,-3 0 0,2 2 0,-2 5 0,-1-2 0,0 3 0,0 0 0,0 3 0,4 4 0,-4 9 0,3 4 0,-1 4 0,1 1 0,4-1 0,3 0 0,2-4 0,3-1 0,0-7 0,0 2 0,0-7 0,0 7 0,0-6 0,0 2 0,3-3 0,4-1 0,4-2 0,4-1 0,0-3 0,4 0 0,1 0 0,4 0 0,7-17 0,1-4 0,2-21 0,4-3 0,-8 1 0,9-6 0,-9 6 0,4-5 0,-6 6 0,1 0 0,-6 11 0,-5 6 0,-4 6 0,-5 6 0,1-1 0,-3 3 0,-3-2 0,-1 7 0,-3-4 0,0 5 0,0-1 0,0 0 0,-3 0 0,0 1 0,-8 2 0,4 1 0,-7 3 0,6 0 0,-2 0 0,3 0 0,-3 0 0,2 0 0,-3 0 0,5 0 0,-5 0 0,3 7 0,-6 5 0,5 8 0,-3 4 0,7 6 0,-2 0 0,6 5 0,-3 1 0,4-1 0,0 0 0,0 1 0,0-1 0,0 6 0,0-5 0,8 5 0,1-6 0,9 1 0,5 0 0,-5-5 0,9 6 0,-10-16 0,4 5 0,-2-11 0,-3-3 0,3-1 0,-8-7 0,3-1 0,-3-3 0,4 0 0,-4 0 0,3-3 0,-6-4 0,6-9 0,-9 6 0,2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4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24575,'0'-6'0,"0"-4"0,0 2 0,6-6 0,3 6 0,2-2 0,3 6 0,-3 1 0,0 3 0,3 0 0,-7 0 0,0 6 0,-4 6 0,-3 7 0,0 16 0,0-3 0,0 4 0,0-2 0,0-9 0,0 9 0,0-12 0,0 1 0,0-8 0,-3-7 0,3 2 0,-3-6 0,0-1 0,2-2 0,-2-13 0,3-4 0,0-14 0,0 5 0,4-5 0,4 6 0,5 0 0,2 3 0,0 2 0,0 8 0,0 0 0,0 7 0,0 1 0,-1 3 0,1 0 0,-4 0 0,3 0 0,-3 0 0,1 6 0,-1 7 0,-4 2 0,1 9 0,0-8 0,0 7 0,-1-7 0,-2-1 0,-2-8 0,-3-4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4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24575,'0'4'0,"0"-2"0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4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24575,'4'0'0,"-2"0"0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1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50 24575,'-48'0'0,"25"0"0,57 0 0,21 0 0,23 0 0,-12 0 0,5 0 0,-4 0 0,3 0-1509,21 0 0,6 0 1509,-27 0 0,3 0 0,-5 0 0,10 0 0,-1 0-726,-7 0 1,3 0 0,-3 0 725,8 0 0,-2 0-768,5 0 0,1 0 768,3 0 0,0 0 0,-10 0 0,-2 0-452,-3 0 0,-1 0 452,0 0 0,-2 0 0,-8 0 0,-1 0 0,4 0 0,0 0 0,-8 0 0,-1 0 1999,38 0-1999,0 0 0,-19 0 0,15 0 0,-8 0 0,-2 0 0,-7 0 0,-8 5 2114,-2-4-2114,1 4 1893,-6-5-1893,-1 0 1327,-2 0-1327,-16 0 301,3 0-301,-12 0 0,-4 0 0,-2 0 0,-5 0 0,-3 0 0,-2 0 0,-7-3 0,11 2 0,12-2 0,15 3 0,35 0 0,5-6 0,-31 3 0,3-1-238,4-3 0,-2 0 238,28 0 0,-29 0 0,-1 2 0,29 3 0,14-3 0,-2 5 0,-16 0 0,-2 0 0,-8 0 0,16 0 0,-4 0 0,6 0 0,-2 0 0,-27 0 0,16 0 0,-18 0 0,13 0 0,-7 0 0,-2 0 0,-13 0 0,17 4 0,-20 1 476,7 5-476,-13-5 0,-9 3 0,4-3 0,0 0 0,1 4 0,0-8 0,5 3 0,-6-4 0,2 0 0,3 0 0,-4 0 0,0 0 0,4 0 0,-9 0 0,9 0 0,-9 0 0,4-4 0,2-1 0,-6 0 0,1-3 0,-9 7 0,-4-6 0,0 6 0,-1-3 0,1 4 0,-5-3 0,0 2 0,-5-3 0,1 4 0,0 0 0,-1 0 0,-3 0 0,-1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5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195 612 24575,'-10'4'0,"0"-1"0,4-3 0,-5 0 0,0 0 0,-4 0 0,0 0 0,0 0 0,1 0 0,-6 0 0,5 6 0,-5 7 0,8 7 0,0 4 0,7 5 0,2 1 0,3 1 0,0-2 0,0-9 0,0 3 0,0-7 0,0-1 0,10-4 0,4-3 0,6-1 0,3-2 0,-3-2 0,5-3 0,-5 0 0,-1-6 0,-3-12 0,1-14 0,-3-10 0,0-6 0,-9-13 0,4 4 0,-8-5 0,3 1 0,-4 12 0,0-5 0,0 12 0,0 6 0,0 7 0,0 8 0,0 6 0,-3 7 0,0 5 0,-4 3 0,4 10 0,-5 20 0,7 13 0,-4 7 0,5 9 0,0 13 0,0-16 0,0 24 0,0-30 0,5 11 0,4-11 0,5-3 0,0-17 0,6 0 0,-7-10 0,6-3 0,0-6 0,-3-7 0,7 0 0,-3-4 0,1-11 0,3-4 0,-6-14 0,9-4 0,-12-8 0,7-3 0,-11 2 0,2-4 0,-4 4 0,1-6 0,-5 0 0,3 11 0,-7-3 0,2 19 0,-3-3 0,0 9 0,-5 7 0,0 12 0,-10 14 0,6 12 0,-8 11 0,6 1 0,-3 6 0,9-6 0,-4 5 0,8-15 0,-3 7 0,4-13 0,0-1 0,0-6 0,0-4 0,3-4 0,4-1 0,5-6 0,6-1 0,3-3 0,3 0 0,0-7 0,7-8 0,8-20 0,-4 5 0,16-27 0,-21 27 0,10-24 0,-13 16 0,2-6 0,-4-3 0,-7 9 0,-4-3 0,-6 11 0,-3 1 0,-1 8 0,-4 6 0,0 4 0,0 5 0,-6 2 0,-2 1 0,-7 3 0,-6 17 0,8-2 0,-9 20 0,13-4 0,-4 4 0,4-4 0,4-2 0,2-9 0,3-1 0,0-8 0,0-1 0,15-2 0,0-1 0,19 2 0,-8-4 0,8 3 0,-9-4 0,0 4 0,-6 3 0,-7 1 0,-1 7 0,-7 1 0,-1 4 0,-3 5 0,-7-3 0,-6 4 0,-9-5 0,-4-3 0,-4-1 0,4-8 0,1-1 0,6-4 0,8-4 0,1-1 0,6-6 0,1-4 0,3-8 0,0-1 0,0-3 0,3 4 0,5 0 0,3 3 0,4-2 0,4 6 0,1-3 0,4 2 0,0 1 0,1 0 0,-1-4 0,0 3 0,1-6 0,-1 2 0,1-8 0,-4 0 0,0-4 0,-9 0 0,0 5 0,-5 1 0,1 4 0,-1 1 0,-3 2 0,-1 2 0,-3 3 0,0 25 0,0 0 0,0 24 0,0-12 0,4-1 0,0-4 0,4-5 0,0-1 0,-1-8 0,4-1 0,0-2 0,3-4 0,1-1 0,-4-3 0,3 0 0,-6 0 0,2 0 0,-3-11 0,1-3 0,0-10 0,0-5 0,-3-2 0,-1-4 0,-4 4 0,0 2 0,0 5 0,0 4 0,0 1 0,0 4 0,0 4 0,3 3 0,8 5 0,5 7 0,8-3 0,1 2 0,-1-3 0,5 0 0,-8 0 0,3 0 0,-12 0 0,-2 0 0,-4 3 0,-2 5 0,-1 3 0,-3 4 0,0 4 0,0-4 0,0 4 0,0 0 0,0-3 0,0 0 0,0-2 0,0-7 0,0 3 0,0-3 0,0 0 0,3-4 0,9 0 0,0-3 0,16 0 0,-7 0 0,13 0 0,-3-7 0,4-3 0,-3-17 0,-1 3 0,-2-13 0,-7 10 0,-4-4 0,-6 7 0,-5 4 0,-2 1 0,-2 7 0,-3 2 0,-3 3 0,-9 3 0,0 1 0,-11 3 0,7 0 0,-3 4 0,4 3 0,0 5 0,3 6 0,5 3 0,3-1 0,4 3 0,0-3 0,0 0 0,0-1 0,11-4 0,2 1 0,16-3 0,2-1 0,4-3 0,6-4 0,1-1 0,6-4 0,-1 0 0,-4 0 0,-3 0 0,-4-8 0,-6-2 0,-1-7 0,-4 1 0,-8-4 0,-2 0 0,-7-5 0,-3 1 0,-2-1 0,-3 1 0,-7 0 0,-6 3 0,-7 5 0,-10 0 0,5 10 0,-5-2 0,6 8 0,4 0 0,1 0 0,4 0 0,0 3 0,3 14 0,4 6 0,4 12 0,4 6 0,0-9 0,0 3 0,0-11 0,0 0 0,11-3 0,2-5 0,17-4 0,-5-8 0,9 0 0,-8-4 0,3 0 0,-3-17 0,1-8 0,-2-25 0,-5-6 0,-10-20 0,-6 17 0,-4-15 0,0 11 0,0 6 0,0 2 0,-4 14 0,0 15 0,-1 1 0,-1 14 0,2 1 0,-2 6 0,-1 7 0,3 20 0,1 15 0,3 32 0,0 2 0,0 20 0,4-32 0,7 20 0,9-28 0,6 10 0,4-12 0,-3-13 0,-5-11 0,-2-9 0,-5-6 0,-4-4 0,3-3 0,-6-1 0,2-3 0,-3-3 0,-4-14 0,0 10 0,-3-8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5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24575,'11'0'0,"0"7"0,27-1 0,-1 15 0,19 6 0,2 10 0,1 6 0,1 11 0,-11 1 0,-4 31 0,-16-10-231,-18-27 1,-4 2 230,-2 35 0,-5 7 0,0-6 0,-5-3 0,-9-24 0,-14 7 0,-2-21 0,-10 5 0,5-3 0,2-13 0,1-2 0,0-7 461,6-12-461,-10 8 0,15-14 0,-7 5 0,12-6 0,-3-2 0,8-2 0,0-3 0,8 0 0,0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5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81 24575,'-12'3'0,"2"0"0,10 7 0,0 2 0,0-1 0,0-1 0,3-6 0,4-1 0,5-3 0,-1 0 0,3 0 0,-4 0 0,-2-3 0,-2-9 0,-6 0 0,0-7 0,0 4 0,0-4 0,0 7 0,0-6 0,-3 6 0,-4 4 0,-1 1 0,-5 7 0,5 0 0,-2 0 0,3 0 0,0 7 0,3 5 0,1 8 0,3 5 0,0-1 0,0-4 0,0-1 0,0-4 0,0-4 0,0 3 0,3-7 0,0 1 0,8-5 0,-7-3 0,3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2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24575,'0'10'0,"-7"1"0,2 4 0,-6 4 0,4-3 0,-1 3 0,0-5 0,4 1 0,1 0 0,3 0 0,0 4 0,0-7 0,0 6 0,0-10 0,0 2 0,0-3 0,0-1 0,0 1 0,6-4 0,-2 0 0,9-3 0,-1 0 0,7 4 0,1-3 0,0 6 0,3-3 0,-3 4 0,0 0 0,3 0 0,-7-1 0,3 4 0,-7 0 0,-2 4 0,-2 0 0,-1 0 0,0 0 0,-3 4 0,0-4 0,-4 9 0,0 1 0,0 0 0,0 4 0,0 0 0,0-3 0,0 3 0,-7-9 0,2 3 0,-9-10 0,2 5 0,-3-10 0,-4 3 0,3-3 0,-7 0 0,7-4 0,-3-1 0,-1-3 0,4 0 0,-3 0 0,8 0 0,-3 0 0,6-6 0,-3-2 0,7-7 0,1-4 0,3-6 0,0-1 0,0-3 0,0 4 0,3 1 0,2 4 0,6 1 0,0 4 0,4 3 0,0 1 0,-4 4 0,-1 3 0,0-2 0,-2 5 0,2-2 0,-3 0 0,0 2 0,-1-2 0,1 0 0,3 2 0,-5-2 0,1 3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3:2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24575,'92'0'0,"-13"0"0,-60 0 0,4 0 0,-11 9 0,0 0 0,-9 18 0,-3-6 0,0 8 0,0 0 0,-8 2 0,-5 0 0,-6 4 0,2-13 0,5 2 0,4-9 0,1-4 0,0-1 0,3-3 0,-2-4 0,11 0 0,0-3 0,18 0 0,-2 0 0,13 0 0,-9 0 0,10 0 0,-10 0 0,4 4 0,-9 0 0,-1 1 0,-8 1 0,0-6 0,-8 3 0,0-3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4:5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24575,'-6'0'0,"-1"0"0,1 0 0,-5 0 0,4 0 0,-4 3 0,1 4 0,-6 5 0,0 3 0,-13 6 0,11-4 0,-11 4 0,16-9 0,-5-1 0,7-4 0,3-3 0,1-1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24575,'0'-34'0,"5"-16"0,0 11 0,7-21 0,-2 23 0,4-5 0,-3 13 0,-2 11 0,-5 2 0,-1 10 0,1-2 0,0 16 0,3 2 0,-6 12 0,12 7 0,-2 0 0,4 5 0,3-10 0,-5-2 0,1-5 0,2 0 0,-7-4 0,3-1 0,-4-4 0,0 0 0,-1-4 0,1 0 0,-4-4 0,-1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24575,'0'19'0,"0"5"0,0 6 0,0-1 0,0 18 0,0-10 0,0 32 0,0-16 0,0 25 0,0-14 0,0 7 0,0 9 0,0 1-1046,0 17 1046,0-48 0,0 1 0,0 3 0,0 1 0,0-5 0,0 1 0,0 7 0,0 0 0,0 37 0,-1-37 0,2 0 0,10 26-245,-9-3 245,15-2 0,-11-20 0,6 19 0,0-13 0,-1 0 0,1-2 0,-1-8 0,0 1 0,0 0 1033,-5-7-1033,-1 5 258,-5 13-258,5-13 0,-4 12 0,3-19 0,-4-4 0,0 5 0,0-7 0,0 0 0,0 0 0,0-6 0,0-1 0,0-6 0,0 1 0,0-6 0,0-1 0,0-5 0,0 1 0,0-1 0,0 3 0,4-2 0,-3-1 0,3-1 0,-4-7 0,0 3 0,0-4 0,0-1 0,0 1 0,0 0 0,0 0 0,0-1 0,0-3 0,0-1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24575,'0'34'0,"0"15"0,0 18 0,0-13 0,0 21 0,0-29 0,0 10 0,0-8 0,0-18 0,0-2 0,0-15 0,0-4 0,0-6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54 24575,'-7'0'0,"-1"4"0,0 4 0,4 10 0,-4-4 0,8 12 0,-4-16 0,4 17 0,0-13 0,0 4 0,0-6 0,0 0 0,0-3 0,0 7 0,0-7 0,0 3 0,-4-8 0,11 3 0,-1-6 0,11 3 0,5-4 0,2 0 0,-1 0 0,-1 0 0,-4 0 0,-1 0 0,0-4 0,-3-5 0,-2-4 0,-3-9 0,0 3 0,-4-8 0,3 3 0,-3-4 0,0 4 0,0 2 0,-5 5 0,0-1 0,-4 5 0,0 1 0,-21-1 0,9 8 0,-14-3 0,16 8 0,-2 0 0,3 0 0,-4 0 0,3 0 0,-2 0 0,7 0 0,1 0 0,4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59 24575,'-8'0'0,"-3"0"0,-2 0 0,-10 8 0,9 2 0,-8 8 0,8 4 0,-4 2 0,3 4 0,1 0 0,5 6 0,3-9 0,2 2 0,4-5 0,0-7 0,0 11 0,0-16 0,0 16 0,0-12 0,0 4 0,0-2 0,7-3 0,-1 5 0,10-1 0,-2-4 0,11 4 0,-6-4 0,11 1 0,-12-2 0,4-3 0,-5 0 0,6 0 0,-5 0 0,0-4 0,-2 2 0,-3-6 0,0 7 0,3-8 0,-7 4 0,3-4 0,0 0 0,-3 0 0,7 0 0,1 0 0,-3 0 0,5-8 0,-10-1 0,8-9 0,-7-4 0,2 3 0,-3-3 0,0 5 0,0-6 0,-4 5 0,-1-4 0,-4-1 0,0 0 0,0-6 0,0 1 0,0-1 0,0-5 0,0 4 0,-5-10 0,-4 3 0,-6 1 0,1 4 0,0 10 0,2 5 0,2 4 0,-2 0 0,0 9 0,3-3 0,-7 6 0,7-6 0,-7 6 0,7-2 0,-8 3 0,4 0 0,0 0 0,-3 0 0,3 0 0,-12 0 0,10 0 0,-9 4 0,15 0 0,-3 4 0,4 0 0,0 0 0,3-4 0,2-1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1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24575,'11'7'0,"1"3"0,5 6 0,0 6 0,6 1 0,-4 0 0,4 9 0,-6-12 0,1 7 0,-1-14 0,-4 2 0,-1-6 0,0 3 0,-7-4 0,5 0 0,-5-4 0,-1 2 0,-1-2 0,-3 4 0,0-1 0,0 5 0,-7 0 0,-8 11 0,-10 1 0,-5 6 0,0 0 0,1-1 0,5-5 0,-5 4 0,11-9 0,-1 3 0,3-9 0,11-1 0,-6-4 0,6-4 0,1 3 0,1-13 0,3 8 0,0-8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24575,'-8'3'0,"0"6"0,-4 4 0,2 9 0,1-8 0,5 12 0,4-11 0,-4 12 0,3-9 0,-3 4 0,4 0 0,0 2 0,0-1 0,0-1 0,0-8 0,0 2 0,0-4 0,10-3 0,0-2 0,10-7 0,2 0 0,-4 0 0,5 0 0,-6 0 0,-4-3 0,3-2 0,-7-3 0,3 0 0,-4-4 0,0 3 0,-3-8 0,2 4 0,-6-4 0,3 0 0,-4-1 0,0-4 0,0 3 0,0-3 0,0 5 0,-4-1 0,-5 1 0,0 4 0,-8-4 0,8 9 0,-7-5 0,11 9 0,-3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71 24575,'-8'0'0,"-3"4"0,1 9 0,-2-2 0,3 10 0,0-3 0,0 0 0,0 4 0,4 1 0,1-5 0,4 4 0,0-4 0,0 4 0,0-4 0,0 4 0,0-4 0,0-1 0,0-4 0,0 3 0,0-7 0,7 3 0,-1-8 0,9-1 0,-2-3 0,4 0 0,-4 0 0,4-8 0,-4-1 0,5-14 0,-1 5 0,-2-9 0,-3 3 0,-2-4 0,-1 4 0,-4-3 0,-1 3 0,-4 1 0,0-4 0,0 3 0,-4 1 0,-5-5 0,-5 10 0,0-5 0,-3 6 0,11 7 0,-1 3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24575,'0'12'0,"0"1"0,0 9 0,0-4 0,0 9 0,0-8 0,0 3 0,0-5 0,0 0 0,0-4 0,0-1 0,0-4 0,0 0 0,0 0 0,3-4 0,5-1 0,1-3 0,7 0 0,-7 0 0,3 0 0,0-4 0,1-5 0,0-4 0,-4-4 0,-1-1 0,-4 1 0,1 0 0,-1-1 0,-4 1 0,0 0 0,0-1 0,0 1 0,-4 4 0,-4 0 0,-1 5 0,-7 0 0,7 3 0,-8 1 0,8 4 0,-7 0 0,11 0 0,-3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24575,'0'12'0,"0"13"0,0-4 0,0 13 0,-5-6 0,0 0 0,-5 1 0,5-6 0,1 4 0,4-12 0,0 6 0,0-12 0,0 3 0,0-5 0,0 1 0,3-4 0,6-1 0,4-3 0,9 0 0,-3 0 0,3 0 0,0 0 0,-8-3 0,7-2 0,-12-7 0,8-2 0,-8-3 0,4-5 0,-8-2 0,-1-4 0,-4-6 0,0 9 0,0-8 0,0 14 0,0 1 0,-8 2 0,-1 6 0,-9 2 0,5 0 0,-3 7 0,7-2 0,0 3 0,6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24575,'0'22'0,"0"3"0,0 37 0,0 9 0,0-24 0,0 36 0,0-28 0,0 11 0,0-11 0,0-14 0,0-10 0,0-3 0,0-15 0,0-2 0,0-7 0,0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24575,'0'15'0,"0"18"0,0-7 0,0 33 0,0-26 0,0 27 0,0-29 0,0 10 0,0-18 0,0-1 0,0-8 0,0-6 0,0-4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24575,'-11'0'0,"0"0"0,3 8 0,-1 6 0,0 10 0,3 4 0,-2-5 0,7 5 0,-3-10 0,4 4 0,0-5 0,0-4 0,0-1 0,0-4 0,0 0 0,0 0 0,13-4 0,3 0 0,12-4 0,-9 0 0,7 0 0,-7 0 0,4 0 0,-5 0 0,-1 0 0,-9 0 0,4-4 0,-4 3 0,0-6 0,0-1 0,0-1 0,0-7 0,-3 2 0,-1-6 0,-4 1 0,0 3 0,0 3 0,0 6 0,0-1 0,0 0 0,0 0 0,-4 0 0,0 4 0,-4-4 0,0 8 0,0-7 0,-4 6 0,3-3 0,-3 4 0,4 0 0,0 0 0,4 0 0,0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24575,'0'8'0,"0"20"0,0 7 0,0 14 0,0 12 0,0-22 0,0 21 0,0-16 0,0-1 0,0-2 0,0-13 0,0-5 0,0 0 0,0-10 0,0-2 0,0-6 0,0-2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24575,'0'4'0,"0"7"0,0 12 0,-4 1 0,3 3 0,-7-9 0,7 9 0,-3-8 0,4-1 0,0-6 0,0-4 0,0-1 0,0 1 0,3-3 0,2-2 0,11-3 0,-1 0 0,7 0 0,-5 0 0,-4 0 0,3 0 0,-3 0 0,0-3 0,3-2 0,-6-7 0,2 2 0,-4-6 0,0 7 0,1-7 0,-1 3 0,-3-5 0,-1-4 0,-4 3 0,0-3 0,0 0 0,0 3 0,0-3 0,-4 9 0,-5 0 0,-9 4 0,-5 5 0,-1-1 0,-3 5 0,9 0 0,-5 0 0,10 0 0,1 0 0,4 0 0,4 0 0,0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1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16 127 24575,'-8'-8'0,"4"3"0,1-15 0,3 6 0,0-8 0,0 5 0,0 1 0,0 3 0,9 5 0,5 4 0,16 4 0,5 0 0,4 0 0,7 0 0,-10 0 0,15 0 0,-21 0 0,15 0 0,-21 0 0,3 0 0,-11 0 0,1 0 0,-5 0 0,0 0 0,-5 0 0,1 0 0,-4 3 0,-1 6 0,-6 3 0,-13 21 0,-6 4 0,-10 17 0,10-6 0,-9 11 0,12-3 0,-8 6 0,5-2 0,1-12 0,5-8 0,2-12 0,9-6 0,1-6 0,4-3 0,0-2 0,0-3 0,3-4 0,6-1 0,8-3 0,5 0 0,11 0 0,-4 0 0,9-4 0,-4 3 0,13-8 0,-6 8 0,0-3 0,-14 0 0,0 3 0,-10-3 0,5 4 0,-10 0 0,4 0 0,-7 0 0,2 0 0,-3 0 0,-4-3 0,-1-4 0,-3-16 0,0-6 0,0-5 0,0-11 0,-4 9 0,-2-10 0,-4 12 0,5 1 0,-3 10 0,7 2 0,-3 8 0,1 5 0,2 7 0,-2 6 0,3-2 0,0 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24575,'10'0'0,"-4"0"0,33 0 0,-14 0 0,15 5 0,-11 4 0,5 2 0,-10 6 0,3-7 0,-9 3 0,-3 0 0,-4-4 0,-7 3 0,1 5 0,-2-3 0,-3 13 0,0-4 0,0 6 0,0-1 0,-4 0 0,-1-4 0,-9 3 0,5-9 0,-9 5 0,5-10 0,0-1 0,1-4 0,4 0 0,0 0 0,0 0 0,0-4 0,0-1 0,4-3 0,0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24575,'4'6'0,"-1"4"0,-3 6 0,0 6 0,0 1 0,0 5 0,0 1 0,0-6 0,0 4 0,0-13 0,0 7 0,0-12 0,0 7 0,0-7 0,0 7 0,0-3 0,0-4 0,0-2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24575,'-12'0'0,"0"0"0,-5 0 0,5 11 0,0-1 0,3 21 0,0-6 0,3 15 0,2-11 0,4 5 0,0-11 0,0 5 0,0-14 0,0 3 0,0-5 0,0-4 0,7 1 0,2-6 0,8-3 0,0 0 0,5 0 0,-3 0 0,-1-4 0,-2 0 0,-3-9 0,4 0 0,0-5 0,1-3 0,0-3 0,0 1 0,1-4 0,-6 8 0,0-3 0,-4 9 0,-1 1 0,0 4 0,-4 0 0,-1 0 0,-3 0 0,0 0 0,0 0 0,0 1 0,0-1 0,-3 3 0,-1 2 0,-8 3 0,6 0 0,-1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24575,'0'20'0,"0"2"0,0 13 0,0-6 0,0 11 0,0-10 0,0 4 0,0-6 0,0-5 0,0 4 0,0-12 0,0 6 0,0-12 0,0 3 0,0-8 0,0-1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24575,'0'16'0,"0"5"0,0 2 0,0 5 0,0 0 0,0 1 0,0-1 0,0-5 0,0 0 0,0-10 0,0-1 0,0 0 0,0-4 0,0 1 0,0-6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24575,'7'0'0,"0"0"0,-3 0 0,0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24575,'0'81'0,"0"-18"0,0-3 0,0-19 0,0-5 0,0 4 0,0-23 0,0 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24575,'0'20'0,"0"-3"0,0 16 0,0 4 0,0 20 0,0 15 0,0 2 0,0 6 0,0-27 0,0 14 0,0-22 0,0 12 0,0-15 0,0-13 0,0-11 0,0-6 0,0-5 0,0-2 0,0-2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24575,'-4'20'0,"-4"2"0,7 7 0,-3-10 0,4 2 0,0-8 0,0 4 0,0-4 0,0-1 0,6-4 0,4-4 0,6-1 0,1-3 0,1 0 0,-1 0 0,0 0 0,-4 0 0,-1-3 0,-4-6 0,4-4 0,-6-4 0,6-1 0,-11 1 0,2-5 0,-3 3 0,0-3 0,0 9 0,0-4 0,0 8 0,-7 1 0,-3 4 0,-7 4 0,-1 0 0,1 0 0,4 0 0,-4 0 0,9 0 0,-4 0 0,4 0 0,13 0 0,7 0 0,13-4 0,4-1 0,-1-5 0,0 1 0,1 3 0,-1-2 0,-4 7 0,-2-4 0,-9 5 0,-1 0 0,-5 0 0,1 0 0,0 8 0,-3 7 0,-1 8 0,-4 5 0,0 6 0,0-4 0,0 4 0,0-10 0,0 3 0,0-9 0,0 4 0,0-4 0,0-1 0,0-4 0,3-1 0,1-4 0,4 0 0,0-1 0,0-2 0,4-2 0,1-3 0,9 0 0,-3 0 0,8 0 0,-9 0 0,17-8 0,-19 2 0,13-6 0,-20-1 0,3 4 0,-3-7 0,-1 3 0,1-5 0,-5-4 0,0-2 0,-4 1 0,0 1 0,0 4 0,0 5 0,0-3 0,0 7 0,0-3 0,-3 7 0,-19-2 0,6 2 0,-14 0 0,8 1 0,3 4 0,1 0 0,2 0 0,7 0 0,-3 0 0,4 0 0,0 0 0,4 0 0,1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24575,'0'34'0,"0"2"0,0 12 0,0 8 0,0 9 0,0 14 0,0-24 0,5 20 0,-3-30 0,3 12 0,-5-15 0,0-8 0,4-11 0,-3-5 0,3-6 0,-4-4 0,0-4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2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24575,'-7'0'0,"-1"-3"0,1-1 0,9 0 0,8 1 0,12 3 0,11-5 0,7 4 0,8-3 0,-1-1 0,0 4 0,-8-4 0,-9 5 0,-3 0 0,-15 0 0,0 0 0,-14 7 0,-16 14 0,-6 3 0,-18 17 0,5-3 0,-1 9 0,0-2 0,7-3 0,5-2 0,-3-9 0,12 2 0,-1-5 0,9 0 0,0-1 0,3-5 0,2 0 0,4-1 0,0-7 0,0 6 0,0-7 0,0-1 0,4 0 0,4-4 0,5 0 0,8 0 0,-3 1 0,8-4 0,-3 2 0,4-6 0,6 8 0,-5-8 0,11 3 0,-15 0 0,7-3 0,-13 3 0,3-4 0,-8 0 0,-2 0 0,-3 0 0,-7 0 0,-9-8 0,-5-1 0,0 0 0,6 1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24575,'0'16'0,"0"-2"0,0 8 0,0-5 0,0 0 0,0 6 0,0-5 0,0 4 0,0-5 0,0-4 0,0 3 0,0-7 0,0 0 0,0-6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47 143 24575,'0'8'0,"0"-1"0,0 13 0,0-3 0,0 1 0,0-1 0,0-4 0,0 3 0,0-7 0,0 3 0,0-5 0,0 1 0,7-4 0,-2-1 0,10-3 0,-6 0 0,7 0 0,-7 0 0,7 0 0,-7-3 0,7-2 0,-11-3 0,7-4 0,-8 3 0,4-3 0,0 0 0,0 3 0,1-8 0,-5 4 0,0-4 0,-4 0 0,0-1 0,0-4 0,0 3 0,0-3 0,0 5 0,0-1 0,-8 5 0,3 1 0,-16 3 0,6 0 0,-7 4 0,5 1 0,-6 4 0,5 0 0,-5 0 0,10 0 0,-3 0 0,7 0 0,-3 0 0,7 3 0,2-2 0,3 2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24575,'0'28'0,"0"6"0,0 29 0,0-11 0,0 9 0,0-12 0,0 6 0,0-5 0,0-8 0,0-13 0,0-7 0,0-9 0,0-5 0,0-4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24575,'0'41'0,"0"18"0,0 15 0,0 25 0,0-22 0,0 18 0,6-21 0,0 1 0,1-4 0,7-22 0,-11-12 0,6-13 0,-9-12 0,0-5 0,-4-2 0,4-2 0,-4-3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24575,'0'20'0,"0"16"0,0-4 0,0 10 0,6 19 0,0-20 0,1 22 0,7-15 0,-6 8 0,3-5 0,-1-2 0,-9-15 0,3-15 0,-4-2 0,0-13 0,0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24575,'0'21'0,"0"13"0,0-3 0,0 15 0,0-10 0,0 11 0,4-10 0,-3 4 0,7-18 0,-7-5 0,3-6 0,-4-7 0,0-2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26 142 24575,'-3'11'0,"-5"7"0,7-4 0,-7 12 0,6-2 0,-2 6 0,4 9 0,0-10 0,0 5 0,0-6 0,0 1 0,0-10 0,0-2 0,0-9 0,7-4 0,2-1 0,8-3 0,5 0 0,2 0 0,-1 0 0,4 0 0,-4 0 0,1 0 0,-2 0 0,-9 0 0,3-4 0,-7 0 0,3-8 0,-3-2 0,0-8 0,0-1 0,-4-6 0,-1-5 0,-4-8 0,0-1 0,0-5 0,0 7 0,-8 5 0,-3 2 0,-3 11 0,-3 0 0,3 10 0,1 1 0,-3 3 0,7 5 0,-7 0 0,8 4 0,-8 0 0,7 0 0,-3 0 0,0 4 0,2 4 0,2-2 0,4 2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24575,'0'-12'0,"0"11"0,0 18 0,0 14 0,0 10 0,0 7 0,0 1 0,0 7 0,0-7 0,0 5 0,0 9 0,0-3 0,0-1 0,0 0 0,0-20 0,0 22 0,0-18 0,0-1 0,0-20 0,0-10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24575,'0'15'0,"0"6"0,0-3 0,0 9 0,0-8 0,0 8 0,0-4 0,0 1 0,0 3 0,0-9 0,0 0 0,0-6 0,0 0 0,0-3 0,0 3 0,0-8 0,0-1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24575,'0'3'0,"0"14"0,0 3 0,0 13 0,0-4 0,0 1 0,0 4 0,0-6 0,0 1 0,0-6 0,0-1 0,0-5 0,0-3 0,0-3 0,0-6 0,0-2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2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24575,'0'8'0,"5"1"0,4 7 0,13 7 0,-7 0 0,8 1 0,-5 2 0,-1-9 0,7 17 0,-10-19 0,5 12 0,-11-14 0,0 4 0,0-1 0,-3-7 0,-2-3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24575,'0'12'0,"0"1"0,0 19 0,0 2 0,0-4 0,0-1 0,0-2 0,0-8 0,0 3 0,0-5 0,0-4 0,0-1 0,0-4 0,0-1 0,0-2 0,0-2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99 24575,'0'17'0,"0"2"0,-4 15 0,3 1 0,-4 7 0,5-1 0,0 0 0,0-6 0,0-1 0,0 0 0,0-9 0,0 3 0,4-6 0,10-7 0,12 8 0,3-13 0,11 0 0,2 0 0,-5-5 0,9 1 0,-10-2 0,5-4 0,-5 0 0,-2 0 0,-11-7 0,22-41 0,-25 11 0,16-37 0,-25 24 0,0-6 0,-5 7 0,-1 1 0,-5 17 0,0 3 0,0 11 0,0 4 0,-3 5 0,-1 4 0,-4 4 0,4 13 0,-4 8 0,2 9 0,0 10 0,2-5 0,4 6 0,0 1 0,0-7 0,0-1 0,4-5 0,5-6 0,5-5 0,8-5 0,-4-4 0,9 0 0,-8-4 0,8-1 0,-9-4 0,5 0 0,-6 0 0,4 0 0,-8 0 0,3 0 0,-8 0 0,0 0 0,0-8 0,0-6 0,1-10 0,2-23 0,-6 8 0,1-22 0,-6 12 0,0-6 0,0-1 0,0 7 0,0 12 0,0 4 0,0 18 0,0-2 0,0 9 0,-7 4 0,2 0 0,-3 4 0,4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24575,'22'0'0,"-2"0"0,14 0 0,0 9 0,1 2 0,6 10 0,7 5 0,-6-4 0,8 10 0,-13-5 0,-1-1 0,-7-2 0,-10-10 0,-2 3 0,-5-11 0,-3 4 0,0-6 0,-6 8 0,-7 6 0,-6 11 0,-18 15 0,-10 15 0,-17 10-735,-4 8 735,28-38 0,-2-1 0,-4 6 0,-1 0 0,1-2 0,0-2 0,-6 7 0,1-3 0,-18 22 0,24-28 0,3-1 0,-9 12 0,-7 10 0,12-21 0,15-7 0,-1-8 0,14-10 0,0-1 735,6-4-735,6-4 0,-2 0 0,2-4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90 24575,'-7'0'0,"-10"0"0,7 0 0,-12 4 0,9 10 0,-1-4 0,-3 16 0,3-12 0,-5 13 0,6-8 0,-1 3 0,6-5 0,3 0 0,1 1 0,4-1 0,0-4 0,0 3 0,0 2 0,0-4 0,0 3 0,0-5 0,0-3 0,13 8 0,-3-12 0,18 12 0,-10-15 0,9 15 0,-3-11 0,10 8 0,-5-4 0,1-1 0,-8-3 0,0-3 0,1-3 0,8 0 0,-2 0 0,-2 0 0,-9-3 0,-2-6 0,-7-9 0,4 0 0,-3-15 0,-1 8 0,1-15 0,-5 4 0,0-5 0,-5-1 0,0 1 0,0 0 0,0 5 0,0 2 0,0 10 0,-8 2 0,-6 8 0,-23 1 0,6 8 0,-10 1 0,7 4 0,4 0 0,-10 4 0,3 12 0,1 1 0,-5 9 0,11-7 0,1 0 0,7-1 0,4-5 0,5-1 0,5-7 0,4-2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1419 24575,'0'7'0,"0"0"0,0-30 0,0 6 0,0-39 0,0 5 0,0 0 0,0-44 0,0 50 0,0-14 0,0-2 0,0 9 0,0-44 0,0 31 0,-10-7 0,7 7 0,-8 9 0,7 8 0,3 12 0,-8 7 0,8 11 0,-3 1 0,1 9 0,2-5 0,-3 6 0,4-1 0,0 0 0,0-4 0,0 3 0,0-7 0,0 3 0,0 0 0,0 0 0,0 6 0,0-1 0,0 0 0,0 0 0,0 0 0,0 0 0,0 0 0,0-4 0,0-1 0,0 0 0,0-4 0,0 8 0,0-3 0,0 4 0,0 0 0,0 1 0,0-1 0,0 1 0,0-5 0,0 3 0,0-7 0,0 3 0,0-1 0,0-2 0,0 7 0,0-3 0,0 4 0,0 0 0,0 1 0,3 3 0,6 0 0,8 4 0,2 0 0,8 0 0,-4 0 0,6 0 0,5 0 0,-4 5 0,4 0 0,0 5 0,-4-1 0,-1-3 0,-7 2 0,-5-3 0,-4 0 0,-1-2 0,-4 1 0,0-3 0,-4 5 0,-1-2 0,-3 4 0,0-1 0,0 10 0,0 2 0,0 9 0,-4 6 0,3-4 0,-4 10 0,5-4 0,0 5 0,0 0 0,0 0 0,0 0 0,0 1 0,0-1 0,0 0 0,0 0 0,0 7 0,0 8 0,0 9 0,0-7 0,5 4 0,2-6 0,-1 2 0,4 5 0,-4-14 0,4-1 0,0-13 0,-4-1 0,-2-6 0,-4-4 0,4-2 0,-3-9 0,3-1 0,-4 0 0,0-3 0,3 3 0,-2-5 0,3 1 0,-4-1 0,3-3 0,-2 2 0,2-2 0,-3 0 0,0-1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60 24575,'18'0'0,"-2"0"0,-9 0 0,0 0 0,1 0 0,-1 0 0,-12 3 0,-3 11 0,-24 12 0,10 4 0,-19 8 0,7-2 0,1-4 0,3-1 0,8-12 0,7-3 0,-2-7 0,12 3 0,1-4 0,11-3 0,2-6 0,7-4 0,6-4 0,-3-3 0,8 1 0,-9-5 0,4 6 0,1-3 0,-5 4 0,4 0 0,-9 0 0,8 1 0,-11-1 0,11 0 0,-8 5 0,5-4 0,-5 7 0,-1-3 0,-5 1 0,1 2 0,0-2 0,0 3 0,-7 0 0,-6 7 0,-14 9 0,-19 16 0,9 0 0,-20 12 0,16-6 0,-7 6 0,8-6 0,7-8 0,7-7 0,5-10 0,1-1 0,7-5 0,2 1 0,13-3 0,5-10 0,12-11 0,7-5 0,3-5 0,-2 6 0,5 0 0,-10 1 0,4 3 0,-11 3 0,4 3 0,-8 1 0,3 4 0,-5-3 0,0 4 0,1-1 0,-1-3 0,-4 7 0,-1-3 0,-4 1 0,0 2 0,-1-3 0,1 4 0,0 0 0,-7 0 0,-11 4 0,-16 12 0,0 5 0,-16 17 0,13-1 0,-16 15 0,5-6 0,-1 5 0,9-13 0,7-3 0,6-6 0,4-6 0,2-5 0,8-6 0,-2-4 0,6 0 0,-2-1 0,6-2 0,1-2 0,4-3 0,4 0 0,1 0 0,9 0 0,-4 0 0,4 0 0,1 0 0,0 0 0,0-4 0,-1-1 0,1 0 0,-9-2 0,7 6 0,-12-3 0,3 4 0,-4 0 0,-1 0 0,-2-3 0,2 2 0,-17 8 0,-9 10 0,-16 16 0,-9 7 0,5-1 0,-4 4 0,9-5 0,-3 1 0,6-7 0,10-9 0,-1-5 0,13-5 0,1-1 0,4-4 0,4 0 0,7-4 0,7-1 0,14-3 0,1-4 0,11-1 0,-10-5 0,10-5 0,-11 4 0,5-3 0,-5 4 0,-6 5 0,4-4 0,-8 8 0,-1-6 0,-2 6 0,-7-3 0,3 4 0,-4 0 0,-1 0 0,1 0 0,-7 0 0,-6 8 0,-12 2 0,-3 13 0,-8 2 0,7 3 0,1-3 0,3-3 0,4-5 0,-1 1 0,-2-1 0,6 0 0,-2 0 0,-1-3 0,7-2 0,-5-4 0,10 0 0,-2 0 0,9-4 0,3-1 0,12-3 0,-2 0 0,3 0 0,-9 0 0,3 0 0,-7 0 0,3 0 0,-4 0 0,-14 4 0,-6 1 0,-13 3 0,-4 6 0,1 0 0,4 1 0,2-2 0,9-5 0,1 0 0,4-3 0,4-12 0,0-21 0,4-20 0,0-17 0,6-15 0,1-11 0,5 14 0,1-18-506,-6 44 0,-1-1 506,1 0 0,0-2 0,-2-10 0,-2-1 0,1 9 0,-2 3 0,-2-33-270,0-9 270,0 35 0,0-11 0,0 28 0,-4 2 0,3 17 0,-3 6 998,4 6-998,-4 8 71,0 0 0,0 4 0,1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1668 24575,'-4'-34'0,"2"-1"0,-12-13 0,6-17 0,-9-2 0,10 1 0,-4-3 0,4 11 0,1-7 0,0-5 0,6 5 0,0 0 0,-5 2 0,4 7 0,-4 0 0,5 7 0,0 1 0,0 7 0,0 5 0,-4 2 0,3 6 0,-3 5 0,4 1 0,-4 5 0,3-1 0,-3 1 0,4 0 0,0 4 0,0-4 0,0 8 0,0-7 0,0 4 0,0-1 0,-4 1 0,4 4 0,-4 0 0,4-4 0,0-1 0,0-4 0,0-5 0,0-8 0,4 0 0,2-4 0,3 6 0,0 4 0,-4 2 0,3 5 0,-7 4 0,3 1 0,-4 4 0,0 1 0,0-1 0,0 1 0,0-1 0,0 0 0,3 4 0,5 1 0,10 7 0,5-3 0,5 3 0,7 1 0,-6-4 0,5 3 0,-10 0 0,3-3 0,-9 3 0,9-4 0,-8 4 0,8-3 0,-8 3 0,3-4 0,-5 0 0,-4 0 0,3 0 0,-7 0 0,3 0 0,-8 3 0,0 1 0,-4 4 0,0-1 0,0 1 0,0 0 0,0 0 0,0 4 0,0 1 0,0 9 0,0 1 0,0 11 0,5 16 0,-4 8 0,5 0 0,-6 3 0,0-4 0,5 7 0,-4 1 0,4-3 0,0-6 0,-3 0 0,7-7 0,-8-2 0,8-6 0,-8 0 0,8 12 0,-8-9 0,3 10 0,-4-13 0,0-5 0,4-2 0,-3-6 0,3-5 0,-4 0 0,0-10 0,0-1 0,4-5 0,-3 1 0,2 0 0,-3 0 0,4 4 0,-3-4 0,3 4 0,-1 0 0,-2-4 0,2 3 0,-3-3 0,4-4 0,0 0 0,0-1 0,2-2 0,-5 6 0,6-6 0,-6 6 0,3-3 0,-4 4 0,0-1 0,3 1 0,-2 0 0,2-1 0,-3 1 0,0-1 0,0-3 0,0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70 24575,'-8'0'0,"-4"0"0,-5 8 0,-2 2 0,-9 14 0,9-5 0,-10 5 0,11-7 0,-4 1 0,4-4 0,5-2 0,1-4 0,11-4 0,23 0 0,12-14 0,22-3 0,-7-4 0,11-9 0,-9 7 0,11-4 0,-13 3 0,-1 8 0,-13-3 0,0 5 0,-12 1 0,-5 4 0,-6 1 0,-4 0 0,-1 4 0,-9-4 0,-8 12 0,-20 9 0,-12 10 0,-4 12 0,3-11 0,-6 15 0,9-14 0,-11 11 0,6-7 0,12-2 0,-2-5 0,20-8 0,-2-5 0,9-5 0,4 0 0,1-1 0,6-2 0,16-2 0,7-7 0,22-13 0,-11 5 0,15-14 0,-13 4 0,9 4 0,-6-7 0,-6 14 0,-7-3 0,-7 8 0,-9-1 0,-1 6 0,-4-2 0,-1 3 0,1 0 0,-10 3 0,-10 11 0,-12 7 0,-19 17 0,-4 2 0,-13 7 0,13-6 0,-10 5 0,10-6 0,-6 7 0,1-6 0,14-4 0,7-11 0,7-7 0,11-2 0,4-8 0,5 3 0,14-8 0,6-1 0,9-3 0,9 0 0,2 0 0,5 0 0,-6-4 0,5-1 0,-11-5 0,0 0 0,-7 1 0,-4 4 0,-1-2 0,-4 6 0,-1-3 0,-5 0 0,-2 7 0,-16 8 0,-12 15 0,-17 19 0,2-5 0,-14 11 0,12-12 0,-6 7 0,2-1 0,17-13 0,-3-3 0,16-11 0,6-5 0,4-1 0,4-5 0,8-2 0,12-2 0,23-3 0,8-5 0,5-1 0,-2-10 0,-4 4 0,-7-3 0,-3 4 0,-11 2 0,-10 4 0,-2 0 0,-9 5 0,-4 4 0,-9 9 0,-10 7 0,-17 15 0,0-3 0,-5 5 0,6-6 0,6-6 0,1-2 0,7-9 0,4-2 0,1-4 0,7 0 0,2 0 0,6-4 0,1-1 0,4-3 0,-1 0 0,1 0 0,-4 4 0,0 0 0,-4 4 0,0 0 0,0-1 0,0 1 0,0 0 0,0-10 0,0-15 0,-6-26 0,5-15 0,-11-40-409,9 47 0,-2-2 409,-4-10 0,-2-1 0,3-8 0,0 3 0,-16-27 0,13 33 0,0 2 0,-14-24 0,-1-8-178,-4 11 178,11 25 0,-6 10 0,14 16 0,1 3 0,6 15 811,4 1-811,0 4 185,0 0-185,0 0 0,0 1 0,0-1 0,0 1 0,0 0 0,0-1 0,0 0 0,3 0 0,2 4 0,2-3 0,5 2 0,1 1 0,9-4 0,7 7 0,1-4 0,10 5 0,-4 0 0,5 0 0,-6 0 0,-6 0 0,-6 0 0,-6 0 0,-4 8 0,-1 2 0,-7 7 0,-1 5 0,-4 1 0,0 11 0,0 15 0,0-4 0,-6 31 0,5-29 0,-10 29 0,10-18 0,-5 14 0,6 0 0,0-8 0,0-1 0,0 4 0,4-21 0,1 2 0,4-26 0,-1-9 0,-3-1 0,2-5 0,-6 1 0,2 0 0,-3-4 0,0-1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24575,'4'3'0,"-5"5"0,-4 5 0,-7 3 0,7 1 0,-6-4 0,10-2 0,-6-3 0,6-4 0,-2-1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1:5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50 24575,'-8'0'0,"-3"0"0,-2 4 0,-1 0 0,2 1 0,4 2 0,0-3 0,1 4 0,-2 4 0,1 1 0,3 0 0,1 3 0,4-3 0,-5 15 0,4-8 0,-3 8 0,4-11 0,0 0 0,0-4 0,0-1 0,0 0 0,0 1 0,0 4 0,0-5 0,3 4 0,6-3 0,4 4 0,10 1 0,-5-4 0,9 4 0,-3-8 0,4 3 0,0-3 0,1-1 0,-1 1 0,0-5 0,1-1 0,-6-4 0,-1 0 0,-5 0 0,1 0 0,-1-4 0,-4 0 0,-1-5 0,0-3 0,-3 3 0,3-7 0,-4 3 0,1-9 0,8-10 0,-5 2 0,5-1 0,-8 9 0,-4 4 0,-1 1 0,-4-1 0,0 1 0,0 0 0,0 0 0,0-1 0,0 1 0,-5-5 0,-3 7 0,-2-6 0,-7 7 0,4 1 0,-5-4 0,-4 7 0,3-3 0,-8 4 0,4 4 0,-13-3 0,10 7 0,-4-3 0,13 4 0,-1 0 0,5 0 0,-3 0 0,7 0 0,-7 0 0,7 4 0,-8 0 0,8 4 0,1-3 0,4-2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2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24575,'-4'19'0,"-5"3"0,-2 11 0,-2 1 0,3 0 0,0 5 0,1-11 0,3 11 0,2-15 0,4 3 0,0-15 0,0 4 0,0-8 0,0 0 0,0-5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44 114 24575,'-8'7'0,"-4"7"0,6 0 0,-2 12 0,4-12 0,3 13 0,-3-9 0,4 5 0,0-6 0,0 5 0,0-4 0,0 15 0,0-8 0,0 4 0,0-2 0,0-9 0,0 4 0,0-5 0,0 0 0,11-3 0,4-2 0,12-7 0,-8 3 0,7-8 0,-1 4 0,0-4 0,8 0 0,-10 0 0,1 0 0,-2 0 0,-5 0 0,0 0 0,1 0 0,-1 0 0,0 0 0,-4 0 0,3-4 0,-7-5 0,3 0 0,-3-7 0,-1 7 0,0-7 0,0 3 0,1-10 0,0 5 0,-4-10 0,-1 5 0,-4-6 0,0 1 0,0-6 0,0 4 0,0-10 0,0 4 0,0-5 0,0 5 0,-8 7 0,2 7 0,-6 4 0,-1 5 0,-4 1 0,-1 7 0,-3 1 0,4 4 0,-6 0 0,5 0 0,0 0 0,1 4 0,4 1 0,0 3 0,1 1 0,0-1 0,3 0 0,-7 4 0,2-3 0,1 7 0,1-6 0,4 2 0,-4-1 0,7-6 0,-2 2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59 24575,'-8'0'0,"-3"0"0,-2 0 0,-10 8 0,9 2 0,-8 8 0,8 4 0,-4 2 0,3 4 0,1 0 0,5 6 0,3-9 0,2 2 0,4-5 0,0-7 0,0 11 0,0-16 0,0 16 0,0-12 0,0 4 0,0-2 0,7-3 0,-1 5 0,10-1 0,-2-4 0,11 4 0,-6-4 0,11 1 0,-12-2 0,4-3 0,-5 0 0,6 0 0,-5 0 0,0-4 0,-2 2 0,-3-6 0,0 7 0,3-8 0,-7 4 0,3-4 0,0 0 0,-3 0 0,7 0 0,1 0 0,-3 0 0,5-8 0,-10-1 0,8-9 0,-7-4 0,2 3 0,-3-3 0,0 5 0,0-6 0,-4 5 0,-1-4 0,-4-1 0,0 0 0,0-6 0,0 1 0,0-1 0,0-5 0,0 4 0,-5-10 0,-4 3 0,-6 1 0,1 4 0,0 10 0,2 5 0,2 4 0,-2 0 0,0 9 0,3-3 0,-7 6 0,7-6 0,-7 6 0,7-2 0,-8 3 0,4 0 0,0 0 0,-3 0 0,3 0 0,-12 0 0,10 0 0,-9 4 0,15 0 0,-3 4 0,4 0 0,0 0 0,3-4 0,2-1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24575,'3'-4'0,"6"-3"0,0-7 0,14-7 0,-16 5 0,7 2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24575,'19'-3'0,"-7"-2"0,8-7 0,-15 6 0,3-1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24575,'4'-8'0,"-1"2"0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24575,'-4'19'0,"9"-3"0,1 0 0,10-3 0,-10-3 0,1-2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24575,'0'7'0,"0"1"0,0-1 0,0 1 0,0-4 0,0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24575,'8'12'0,"0"-1"0,-8 0 0,0-3 0,0 4 0,0-8 0,0-1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24575,'4'12'0,"-1"2"0,1-6 0,-3 3 0,5-3 0,-1 0 0,-1-4 0,-1-1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2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24575,'17'0'0,"2"0"0,18 0 0,2 0 0,-5 0 0,0 0 0,5 0 0,-15 0 0,3 0 0,0 0 0,-12 0 0,11 0 0,-18 0 0,4 0 0,-1 0 0,-2 0 0,2 0 0,-3 0 0,-1 0 0,-3 0 0,0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24575,'9'4'0,"-2"0"0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24575,'11'0'0,"0"0"0,1 0 0,-3 0 0,3 0 0,0 0 0,1 0 0,-3 0 0,-3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24575,'8'0'0,"-4"0"0,-1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24575,'31'0'0,"-4"0"0,-23 0 0,-1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24575,'62'0'0,"-12"0"0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24575,'20'0'0,"-4"0"0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 24575,'0'15'0,"-4"1"0,3 12 0,-12 3 0,11 4 0,-19 26 0,18-26 0,-8 33 0,11-25 0,0 7 0,0-3 0,0-6 0,0-10 0,0-3 0,0-15 0,0-1 0,0-5 0,3-3 0,11 0 0,-4-4 0,11-13 0,-7-3 0,5-7 0,-5-10 0,4 8 0,-8-9 0,4 5 0,-5 1 0,1 4 0,-5 2 0,-1 9 0,-4 1 0,0 4 0,0 10 0,0 4 0,0 14 0,0 4 0,0-1 0,4 4 0,1-8 0,3 3 0,1-5 0,3-4 0,2 0 0,-1-5 0,3 0 0,-3 1 0,4-4 0,0-2 0,1-3 0,-1 0 0,0 0 0,-4 0 0,-1 0 0,0 0 0,-3 0 0,3 0 0,-4 0 0,-1 0 0,1 0 0,-1 0 0,1 0 0,0 0 0,-1-3 0,1-1 0,0-4 0,0-9 0,0 3 0,2-19 0,-1 8 0,-3-21 0,-2 9 0,-4-10 0,0 0 0,0 9 0,0-8 0,0 16 0,0-4 0,0 11 0,0 1 0,0 8 0,0 2 0,0 5 0,-3 2 0,2 2 0,-2 3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24575,'0'2'0,"0"9"0,0 17 0,0 7 0,0 1 0,0 10 0,0-9 0,0 11 0,0-13 0,0-6 0,0-2 0,0-8 0,3 3 0,2-9 0,3-1 0,4-4 0,-3-3 0,3-2 0,0-3 0,1 0 0,4 0 0,0 0 0,1 0 0,-4-18 0,8 0 0,-9-23 0,9 15 0,-6-12 0,-2 13 0,0-5 0,-5 8 0,3 5 0,-6 4 0,0 12 0,-6 2 0,0 14 0,0-2 0,0 4 0,0 1 0,0-1 0,4-4 0,1 3 0,2-7 0,2 3 0,3-4 0,-4 0 0,9 1 0,-4-1 0,0 0 0,3 0 0,-3 1 0,4-1 0,-4-3 0,3 3 0,-7-7 0,7 3 0,-7-4 0,3 0 0,-4 0 0,0 0 0,0 0 0,3-4 0,-2-10 0,4-11 0,-3-10 0,0-7 0,0 1 0,1-7 0,-5 5 0,3 1 0,-8 8 0,3 15 0,-4-2 0,0 12 0,0-4 0,0 9 0,0 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24575,'5'-7'0,"-1"19"0,-4 14 0,0 22 0,0 8 0,0 9 0,0-7 0,0 3 0,0-12 0,0 0 0,0-7 0,0-8 0,0-10 0,0-2 0,0-10 0,7-3 0,3-2 0,7-6 0,5 3 0,-4-4 0,10 0 0,-10 0 0,9 0 0,-13 0 0,7-4 0,-3-1 0,1-8 0,3-1 0,-5-3 0,8-13 0,-5-1 0,6-11 0,0-1 0,-4 2 0,0-2 0,-4 7 0,-7 7 0,2 7 0,-4 4 0,-5 5 0,0 14 0,-4 11 0,0 13 0,0 9 0,-4-4 0,3 4 0,-3-6 0,4 0 0,0-5 0,0 0 0,0-6 0,0-4 0,0 3 0,3-7 0,6 3 0,4-4 0,4 1 0,0 0 0,1-5 0,-1 0 0,0-4 0,0 0 0,0 0 0,-4 0 0,3 0 0,-3-8 0,5 3 0,-5-12 0,3 4 0,-3-4 0,1-6 0,7-4 0,-10 3 0,5-2 0,-7 9 0,0 0 0,-5-6 0,0 5 0,-4-10 0,0-1 0,0-1 0,0-10 0,0 11 0,0-11 0,0 10 0,0 1 0,0 6 0,0 6 0,0 4 0,0-3 0,0 8 0,0 0 0,0 5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24575,'0'-34'0,"5"-16"0,0 11 0,7-21 0,-2 23 0,4-5 0,-3 13 0,-2 11 0,-5 2 0,-1 10 0,1-2 0,0 16 0,3 2 0,-6 12 0,12 7 0,-2 0 0,4 5 0,3-10 0,-5-2 0,1-5 0,2 0 0,-7-4 0,3-1 0,-4-4 0,0 0 0,-1-4 0,1 0 0,-4-4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2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24575,'-7'4'0,"6"-1"0,11-3 0,4 0 0,17 0 0,-7 0 0,15 0 0,-10 0 0,9 0 0,-10 0 0,0 0 0,-2 0 0,-8 0 0,0 0 0,-7 0 0,-3 0 0,-1 0 0,1 0 0,-4 0 0,-1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24575,'0'19'0,"0"5"0,0 6 0,0-1 0,0 18 0,0-10 0,0 32 0,0-16 0,0 25 0,0-14 0,0 7 0,0 9 0,0 1-1046,0 17 1046,0-48 0,0 1 0,0 3 0,0 1 0,0-5 0,0 1 0,0 7 0,0 0 0,0 37 0,-1-37 0,2 0 0,10 26-245,-9-3 245,15-2 0,-11-20 0,6 19 0,0-13 0,-1 0 0,1-2 0,-1-8 0,0 1 0,0 0 1033,-5-7-1033,-1 5 258,-5 13-258,5-13 0,-4 12 0,3-19 0,-4-4 0,0 5 0,0-7 0,0 0 0,0 0 0,0-6 0,0-1 0,0-6 0,0 1 0,0-6 0,0-1 0,0-5 0,0 1 0,0-1 0,0 3 0,4-2 0,-3-1 0,3-1 0,-4-7 0,0 3 0,0-4 0,0-1 0,0 1 0,0 0 0,0 0 0,0-1 0,0-3 0,0-1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24575,'0'34'0,"0"15"0,0 18 0,0-13 0,0 21 0,0-29 0,0 10 0,0-8 0,0-18 0,0-2 0,0-15 0,0-4 0,0-6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54 24575,'-7'0'0,"-1"4"0,0 4 0,4 10 0,-4-4 0,8 12 0,-4-16 0,4 17 0,0-13 0,0 4 0,0-6 0,0 0 0,0-3 0,0 7 0,0-7 0,0 3 0,-4-8 0,11 3 0,-1-6 0,11 3 0,5-4 0,2 0 0,-1 0 0,-1 0 0,-4 0 0,-1 0 0,0-4 0,-3-5 0,-2-4 0,-3-9 0,0 3 0,-4-8 0,3 3 0,-3-4 0,0 4 0,0 2 0,-5 5 0,0-1 0,-4 5 0,0 1 0,-21-1 0,9 8 0,-14-3 0,16 8 0,-2 0 0,3 0 0,-4 0 0,3 0 0,-2 0 0,7 0 0,1 0 0,4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24575,'-8'3'0,"0"6"0,-4 4 0,2 9 0,1-8 0,5 12 0,4-11 0,-4 12 0,3-9 0,-3 4 0,4 0 0,0 2 0,0-1 0,0-1 0,0-8 0,0 2 0,0-4 0,10-3 0,0-2 0,10-7 0,2 0 0,-4 0 0,5 0 0,-6 0 0,-4-3 0,3-2 0,-7-3 0,3 0 0,-4-4 0,0 3 0,-3-8 0,2 4 0,-6-4 0,3 0 0,-4-1 0,0-4 0,0 3 0,0-3 0,0 5 0,-4-1 0,-5 1 0,0 4 0,-8-4 0,8 9 0,-7-5 0,11 9 0,-3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71 24575,'-8'0'0,"-3"4"0,1 9 0,-2-2 0,3 10 0,0-3 0,0 0 0,0 4 0,4 1 0,1-5 0,4 4 0,0-4 0,0 4 0,0-4 0,0 4 0,0-4 0,0-1 0,0-4 0,0 3 0,0-7 0,7 3 0,-1-8 0,9-1 0,-2-3 0,4 0 0,-4 0 0,4-8 0,-4-1 0,5-14 0,-1 5 0,-2-9 0,-3 3 0,-2-4 0,-1 4 0,-4-3 0,-1 3 0,-4 1 0,0-4 0,0 3 0,-4 1 0,-5-5 0,-5 10 0,0-5 0,-3 6 0,11 7 0,-1 3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24575,'0'12'0,"0"1"0,0 9 0,0-4 0,0 9 0,0-8 0,0 3 0,0-5 0,0 0 0,0-4 0,0-1 0,0-4 0,0 0 0,0 0 0,3-4 0,5-1 0,1-3 0,7 0 0,-7 0 0,3 0 0,0-4 0,1-5 0,0-4 0,-4-4 0,-1-1 0,-4 1 0,1 0 0,-1-1 0,-4 1 0,0 0 0,0-1 0,0 1 0,-4 4 0,-4 0 0,-1 5 0,-7 0 0,7 3 0,-8 1 0,8 4 0,-7 0 0,11 0 0,-3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24575,'0'12'0,"0"13"0,0-4 0,0 13 0,-5-6 0,0 0 0,-5 1 0,5-6 0,1 4 0,4-12 0,0 6 0,0-12 0,0 3 0,0-5 0,0 1 0,3-4 0,6-1 0,4-3 0,9 0 0,-3 0 0,3 0 0,0 0 0,-8-3 0,7-2 0,-12-7 0,8-2 0,-8-3 0,4-5 0,-8-2 0,-1-4 0,-4-6 0,0 9 0,0-8 0,0 14 0,0 1 0,-8 2 0,-1 6 0,-9 2 0,5 0 0,-3 7 0,7-2 0,0 3 0,6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24575,'0'22'0,"0"3"0,0 37 0,0 9 0,0-24 0,0 36 0,0-28 0,0 11 0,0-11 0,0-14 0,0-10 0,0-3 0,0-15 0,0-2 0,0-7 0,0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24575,'0'15'0,"0"18"0,0-7 0,0 33 0,0-26 0,0 27 0,0-29 0,0 10 0,0-18 0,0-1 0,0-8 0,0-6 0,0-4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24575,'-11'0'0,"0"0"0,3 8 0,-1 6 0,0 10 0,3 4 0,-2-5 0,7 5 0,-3-10 0,4 4 0,0-5 0,0-4 0,0-1 0,0-4 0,0 0 0,0 0 0,13-4 0,3 0 0,12-4 0,-9 0 0,7 0 0,-7 0 0,4 0 0,-5 0 0,-1 0 0,-9 0 0,4-4 0,-4 3 0,0-6 0,0-1 0,0-1 0,0-7 0,-3 2 0,-1-6 0,-4 1 0,0 3 0,0 3 0,0 6 0,0-1 0,0 0 0,0 0 0,-4 0 0,0 4 0,-4-4 0,0 8 0,0-7 0,-4 6 0,3-3 0,-3 4 0,4 0 0,0 0 0,4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2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24575,'11'0'0,"8"0"0,-1 0 0,10 0 0,-1 0 0,6 0 0,-5 0 0,5 0 0,-5 0 0,-1 0 0,0 0 0,-4 0 0,-2 0 0,1 0 0,-9 0 0,8 0 0,-13 0 0,4 0 0,-5 0 0,1 0 0,-4 0 0,-1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24575,'0'8'0,"0"20"0,0 7 0,0 14 0,0 12 0,0-22 0,0 21 0,0-16 0,0-1 0,0-2 0,0-13 0,0-5 0,0 0 0,0-10 0,0-2 0,0-6 0,0-2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24575,'0'4'0,"0"7"0,0 12 0,-4 1 0,3 3 0,-7-9 0,7 9 0,-3-8 0,4-1 0,0-6 0,0-4 0,0-1 0,0 1 0,3-3 0,2-2 0,11-3 0,-1 0 0,7 0 0,-5 0 0,-4 0 0,3 0 0,-3 0 0,0-3 0,3-2 0,-6-7 0,2 2 0,-4-6 0,0 7 0,1-7 0,-1 3 0,-3-5 0,-1-4 0,-4 3 0,0-3 0,0 0 0,0 3 0,0-3 0,-4 9 0,-5 0 0,-9 4 0,-5 5 0,-1-1 0,-3 5 0,9 0 0,-5 0 0,10 0 0,1 0 0,4 0 0,4 0 0,0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24575,'10'0'0,"-4"0"0,33 0 0,-14 0 0,15 5 0,-11 4 0,5 2 0,-10 6 0,3-7 0,-9 3 0,-3 0 0,-4-4 0,-7 3 0,1 5 0,-2-3 0,-3 13 0,0-4 0,0 6 0,0-1 0,-4 0 0,-1-4 0,-9 3 0,5-9 0,-9 5 0,5-10 0,0-1 0,1-4 0,4 0 0,0 0 0,0 0 0,0-4 0,0-1 0,4-3 0,0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24575,'4'6'0,"-1"4"0,-3 6 0,0 6 0,0 1 0,0 5 0,0 1 0,0-6 0,0 4 0,0-13 0,0 7 0,0-12 0,0 7 0,0-7 0,0 7 0,0-3 0,0-4 0,0-2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24575,'-12'0'0,"0"0"0,-5 0 0,5 11 0,0-1 0,3 21 0,0-6 0,3 15 0,2-11 0,4 5 0,0-11 0,0 5 0,0-14 0,0 3 0,0-5 0,0-4 0,7 1 0,2-6 0,8-3 0,0 0 0,5 0 0,-3 0 0,-1-4 0,-2 0 0,-3-9 0,4 0 0,0-5 0,1-3 0,0-3 0,0 1 0,1-4 0,-6 8 0,0-3 0,-4 9 0,-1 1 0,0 4 0,-4 0 0,-1 0 0,-3 0 0,0 0 0,0 0 0,0 1 0,0-1 0,-3 3 0,-1 2 0,-8 3 0,6 0 0,-1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24575,'0'20'0,"0"2"0,0 13 0,0-6 0,0 11 0,0-10 0,0 4 0,0-6 0,0-5 0,0 4 0,0-12 0,0 6 0,0-12 0,0 3 0,0-8 0,0-1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24575,'0'16'0,"0"5"0,0 2 0,0 5 0,0 0 0,0 1 0,0-1 0,0-5 0,0 0 0,0-10 0,0-1 0,0 0 0,0-4 0,0 1 0,0-6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24575,'7'0'0,"0"0"0,-3 0 0,0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24575,'0'81'0,"0"-18"0,0-3 0,0-19 0,0-5 0,0 4 0,0-23 0,0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24575,'0'-34'0,"5"-16"0,0 11 0,7-21 0,-2 23 0,4-5 0,-3 13 0,-2 11 0,-5 2 0,-1 10 0,1-2 0,0 16 0,3 2 0,-6 12 0,12 7 0,-2 0 0,4 5 0,3-10 0,-5-2 0,1-5 0,2 0 0,-7-4 0,3-1 0,-4-4 0,0 0 0,-1-4 0,1 0 0,-4-4 0,-1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24575,'0'20'0,"0"-3"0,0 16 0,0 4 0,0 20 0,0 15 0,0 2 0,0 6 0,0-27 0,0 14 0,0-22 0,0 12 0,0-15 0,0-13 0,0-11 0,0-6 0,0-5 0,0-2 0,0-2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24575,'-4'20'0,"-4"2"0,7 7 0,-3-10 0,4 2 0,0-8 0,0 4 0,0-4 0,0-1 0,6-4 0,4-4 0,6-1 0,1-3 0,1 0 0,-1 0 0,0 0 0,-4 0 0,-1-3 0,-4-6 0,4-4 0,-6-4 0,6-1 0,-11 1 0,2-5 0,-3 3 0,0-3 0,0 9 0,0-4 0,0 8 0,-7 1 0,-3 4 0,-7 4 0,-1 0 0,1 0 0,4 0 0,-4 0 0,9 0 0,-4 0 0,4 0 0,13 0 0,7 0 0,13-4 0,4-1 0,-1-5 0,0 1 0,1 3 0,-1-2 0,-4 7 0,-2-4 0,-9 5 0,-1 0 0,-5 0 0,1 0 0,0 8 0,-3 7 0,-1 8 0,-4 5 0,0 6 0,0-4 0,0 4 0,0-10 0,0 3 0,0-9 0,0 4 0,0-4 0,0-1 0,0-4 0,3-1 0,1-4 0,4 0 0,0-1 0,0-2 0,4-2 0,1-3 0,9 0 0,-3 0 0,8 0 0,-9 0 0,17-8 0,-19 2 0,13-6 0,-20-1 0,3 4 0,-3-7 0,-1 3 0,1-5 0,-5-4 0,0-2 0,-4 1 0,0 1 0,0 4 0,0 5 0,0-3 0,0 7 0,0-3 0,-3 7 0,-19-2 0,6 2 0,-14 0 0,8 1 0,3 4 0,1 0 0,2 0 0,7 0 0,-3 0 0,4 0 0,0 0 0,4 0 0,1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24575,'0'34'0,"0"2"0,0 12 0,0 8 0,0 9 0,0 14 0,0-24 0,5 20 0,-3-30 0,3 12 0,-5-15 0,0-8 0,4-11 0,-3-5 0,3-6 0,-4-4 0,0-4 0,0-1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24575,'0'16'0,"0"-2"0,0 8 0,0-5 0,0 0 0,0 6 0,0-5 0,0 4 0,0-5 0,0-4 0,0 3 0,0-7 0,0 0 0,0-6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47 143 24575,'0'8'0,"0"-1"0,0 13 0,0-3 0,0 1 0,0-1 0,0-4 0,0 3 0,0-7 0,0 3 0,0-5 0,0 1 0,7-4 0,-2-1 0,10-3 0,-6 0 0,7 0 0,-7 0 0,7 0 0,-7-3 0,7-2 0,-11-3 0,7-4 0,-8 3 0,4-3 0,0 0 0,0 3 0,1-8 0,-5 4 0,0-4 0,-4 0 0,0-1 0,0-4 0,0 3 0,0-3 0,0 5 0,0-1 0,-8 5 0,3 1 0,-16 3 0,6 0 0,-7 4 0,5 1 0,-6 4 0,5 0 0,-5 0 0,10 0 0,-3 0 0,7 0 0,-3 0 0,7 3 0,2-2 0,3 2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24575,'0'28'0,"0"6"0,0 29 0,0-11 0,0 9 0,0-12 0,0 6 0,0-5 0,0-8 0,0-13 0,0-7 0,0-9 0,0-5 0,0-4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24575,'0'41'0,"0"18"0,0 15 0,0 25 0,0-22 0,0 18 0,6-21 0,0 1 0,1-4 0,7-22 0,-11-12 0,6-13 0,-9-12 0,0-5 0,-4-2 0,4-2 0,-4-3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24575,'0'20'0,"0"16"0,0-4 0,0 10 0,6 19 0,0-20 0,1 22 0,7-15 0,-6 8 0,3-5 0,-1-2 0,-9-15 0,3-15 0,-4-2 0,0-13 0,0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24575,'0'21'0,"0"13"0,0-3 0,0 15 0,0-10 0,0 11 0,4-10 0,-3 4 0,7-18 0,-7-5 0,3-6 0,-4-7 0,0-2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26 142 24575,'-3'11'0,"-5"7"0,7-4 0,-7 12 0,6-2 0,-2 6 0,4 9 0,0-10 0,0 5 0,0-6 0,0 1 0,0-10 0,0-2 0,0-9 0,7-4 0,2-1 0,8-3 0,5 0 0,2 0 0,-1 0 0,4 0 0,-4 0 0,1 0 0,-2 0 0,-9 0 0,3-4 0,-7 0 0,3-8 0,-3-2 0,0-8 0,0-1 0,-4-6 0,-1-5 0,-4-8 0,0-1 0,0-5 0,0 7 0,-8 5 0,-3 2 0,-3 11 0,-3 0 0,3 10 0,1 1 0,-3 3 0,7 5 0,-7 0 0,8 4 0,-8 0 0,7 0 0,-3 0 0,0 4 0,2 4 0,2-2 0,4 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1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24575,'0'19'0,"0"5"0,0 6 0,0-1 0,0 18 0,0-10 0,0 32 0,0-16 0,0 25 0,0-14 0,0 7 0,0 9 0,0 1-1046,0 17 1046,0-48 0,0 1 0,0 3 0,0 1 0,0-5 0,0 1 0,0 7 0,0 0 0,0 37 0,-1-37 0,2 0 0,10 26-245,-9-3 245,15-2 0,-11-20 0,6 19 0,0-13 0,-1 0 0,1-2 0,-1-8 0,0 1 0,0 0 1033,-5-7-1033,-1 5 258,-5 13-258,5-13 0,-4 12 0,3-19 0,-4-4 0,0 5 0,0-7 0,0 0 0,0 0 0,0-6 0,0-1 0,0-6 0,0 1 0,0-6 0,0-1 0,0-5 0,0 1 0,0-1 0,0 3 0,4-2 0,-3-1 0,3-1 0,-4-7 0,0 3 0,0-4 0,0-1 0,0 1 0,0 0 0,0 0 0,0-1 0,0-3 0,0-1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24575,'0'-12'0,"0"11"0,0 18 0,0 14 0,0 10 0,0 7 0,0 1 0,0 7 0,0-7 0,0 5 0,0 9 0,0-3 0,0-1 0,0 0 0,0-20 0,0 22 0,0-18 0,0-1 0,0-20 0,0-10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24575,'0'15'0,"0"6"0,0-3 0,0 9 0,0-8 0,0 8 0,0-4 0,0 1 0,0 3 0,0-9 0,0 0 0,0-6 0,0 0 0,0-3 0,0 3 0,0-8 0,0-1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24575,'0'3'0,"0"14"0,0 3 0,0 13 0,0-4 0,0 1 0,0 4 0,0-6 0,0 1 0,0-6 0,0-1 0,0-5 0,0-3 0,0-3 0,0-6 0,0-2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24575,'0'12'0,"0"1"0,0 19 0,0 2 0,0-4 0,0-1 0,0-2 0,0-8 0,0 3 0,0-5 0,0-4 0,0-1 0,0-4 0,0-1 0,0-2 0,0-2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1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99 24575,'0'17'0,"0"2"0,-4 15 0,3 1 0,-4 7 0,5-1 0,0 0 0,0-6 0,0-1 0,0 0 0,0-9 0,0 3 0,4-6 0,10-7 0,12 8 0,3-13 0,11 0 0,2 0 0,-5-5 0,9 1 0,-10-2 0,5-4 0,-5 0 0,-2 0 0,-11-7 0,22-41 0,-25 11 0,16-37 0,-25 24 0,0-6 0,-5 7 0,-1 1 0,-5 17 0,0 3 0,0 11 0,0 4 0,-3 5 0,-1 4 0,-4 4 0,4 13 0,-4 8 0,2 9 0,0 10 0,2-5 0,4 6 0,0 1 0,0-7 0,0-1 0,4-5 0,5-6 0,5-5 0,8-5 0,-4-4 0,9 0 0,-8-4 0,8-1 0,-9-4 0,5 0 0,-6 0 0,4 0 0,-8 0 0,3 0 0,-8 0 0,0 0 0,0-8 0,0-6 0,1-10 0,2-23 0,-6 8 0,1-22 0,-6 12 0,0-6 0,0-1 0,0 7 0,0 12 0,0 4 0,0 18 0,0-2 0,0 9 0,-7 4 0,2 0 0,-3 4 0,4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1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90 24575,'-7'0'0,"-10"0"0,7 0 0,-12 4 0,9 10 0,-1-4 0,-3 16 0,3-12 0,-5 13 0,6-8 0,-1 3 0,6-5 0,3 0 0,1 1 0,4-1 0,0-4 0,0 3 0,0 2 0,0-4 0,0 3 0,0-5 0,0-3 0,13 8 0,-3-12 0,18 12 0,-10-15 0,9 15 0,-3-11 0,10 8 0,-5-4 0,1-1 0,-8-3 0,0-3 0,1-3 0,8 0 0,-2 0 0,-2 0 0,-9-3 0,-2-6 0,-7-9 0,4 0 0,-3-15 0,-1 8 0,1-15 0,-5 4 0,0-5 0,-5-1 0,0 1 0,0 0 0,0 5 0,0 2 0,0 10 0,-8 2 0,-6 8 0,-23 1 0,6 8 0,-10 1 0,7 4 0,4 0 0,-10 4 0,3 12 0,1 1 0,-5 9 0,11-7 0,1 0 0,7-1 0,4-5 0,5-1 0,5-7 0,4-2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4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0 24575,'-4'17'0,"-6"1"0,-1 16 0,-18 3 0,4 12 0,-20 3 0,9 12 0,-12 5 0,3 5 0,2-6 0,-7 7 0,25-24 0,-9 13 0,12-15 0,-1 0 0,1-1 0,8-12 0,8-7 0,2-7 0,4-6 0,3-3 0,1-5 0,3-2 0,1-1 0,4 3 0,1 4 0,9 2 0,7 5 0,2 5 0,25 12 0,-20-3 0,36 16 0,-21-1 0,11 8 0,0 8 0,-24-12 0,14 8 0,-16-9 0,5 7 0,-7-12 0,-9-6 0,-6-11 0,-5-6 0,-1-5 0,-5-6 0,0-4 0,-4 0 0,3-4 0,-6 3 0,3-7 0,-4 4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49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1060 24575,'0'-12'0,"0"-1"0,0-9 0,0-2 0,0-10 0,0-8 0,0-1 0,0-11 0,0 5 0,0 0 0,0 1 0,0 6 0,0 7 0,0-5 0,0 15 0,0-8 0,0 10 0,-3-1 0,2-3 0,-3 8 0,4-8 0,0 8 0,0-3 0,0 5 0,0-1 0,0 1 0,0 4 0,0-3 0,0 7 0,0-4 0,0 6 0,0-1 0,0 0 0,0 0 0,0 0 0,0 0 0,0 0 0,0 0 0,0-4 0,0 3 0,0-3 0,0-3 0,0 5 0,0-6 0,0 8 0,0 0 0,0 0 0,0 0 0,0 1 0,0-1 0,0 0 0,0 1 0,0-1 0,0 1 0,3 3 0,5-4 0,5 7 0,5-2 0,-1 3 0,5 0 0,-4 0 0,5 0 0,-1 0 0,-4 0 0,9 0 0,-8 0 0,8 0 0,-4 0 0,1 0 0,-2 0 0,-9 0 0,-1 0 0,-4 3 0,0-2 0,-1 2 0,1-3 0,-1 4 0,0-1 0,-3 5 0,-1-1 0,-3 1 0,4 4 0,-3 1 0,3 9 0,-4 2 0,0 10 0,0-4 0,0 10 0,0-5 0,0 6 0,5 0 0,0 1 0,1-1 0,3 7 0,-3-6 0,0 6 0,3-7 0,-7 1 0,6-7 0,-7-1 0,4-11 0,-2-1 0,-2-4 0,3-5 0,-4-1 0,4-5 0,-4 1 0,4 0 0,-4 0 0,0 0 0,0-1 0,3 1 0,-2 0 0,3 3 0,-1-6 0,-2 6 0,3-7 0,-4 4 0,0 0 0,0-1 0,0 1 0,0 0 0,0 4 0,0 1 0,0 0 0,0-1 0,0 0 0,0-3 0,0 3 0,0-4 0,0 0 0,0 4 0,0-4 0,0 8 0,0-7 0,0 2 0,0-4 0,0-6 0,0 2 0,0-6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52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24575,'0'22'0,"0"11"0,0 16 0,0 14 0,0 9 0,0 2 0,0 13 0,0 3 0,0-20 0,0 16 0,0-28 0,0 0 0,0-3 0,0-25 0,0-2 0,0-15 0,0-1 0,0-17 0,0-13 0,0-15 0,0-15 0,0 5 0,0-18 0,0 10 0,0-12 0,0 7 0,5 0 0,-4 0 0,8 12 0,-8-2 0,3 21 0,0-8 0,-2 19 0,2-8 0,-1 14 0,-2-4 0,2 4 0,-3 1 0,0-1 0,0 0 0,0 17 0,0 9 0,0 24 0,6 23 0,0-12 0,0-2 0,1 1 0,4-1 0,-4 9 0,0 1 0,3-11 0,3 45 0,-2-37 0,-4 6 0,3-7 0,-9-15 0,3-13 0,-4-7 0,0-9 0,0-1 0,0-11 0,0-17 0,0-16 0,0-25 0,0 6 0,0-18 0,0 11 0,0-14 0,0 0 0,0 7 0,0 2 0,0 14 0,0 1 0,0 12 0,-3 7 0,2 2 0,-3 8 0,4-8 0,0 8 0,0-3 0,0 9 0,0 1 0,0 4 0,0 0 0,0 10 0,4 9 0,1 11 0,6 25 0,-2-14 0,3 27 0,3-16 0,-3 12 0,4-7 0,-6-7 0,0-8 0,-1-11 0,0-1 0,-4-9 0,2-1 0,-6-4 0,3 0 0,-4-1 0,0 1 0,0 0 0,0 0 0,3-1 0,-2 1 0,2 0 0,-3 0 0,0 0 0,0-1 0,0-9 0,0-9 0,0-24 0,0-2 0,0-17 0,0 5 0,0-7 0,0 0 0,0-7 0,0 12 0,0-11 0,0 19 0,0 1 0,-4 13 0,3 7 0,-2 4 0,3 5 0,0 1 0,-4 7 0,0 2 0,-8 3 0,-1 4 0,-4 4 0,-1 6 0,1-1 0,0 0 0,4-5 0,1 0 0,4 0 0,0 0 0,-4-4 0,3-1 0,-3 1 0,4-3 0,-4 2 0,3-3 0,-3 0 0,4 0 0,0 0 0,3 3 0,5 1 0,19 5 0,-4-1 0,37 8 0,-16 5 0,20 14 0,-17-2 0,-1 10 0,-6-4 0,1 5 0,-9-1 0,-4 0 0,-10-2 0,1 1 0,-6-7 0,0 5 0,-5-10 0,0-1 0,0-2 0,0-4 0,0 1 0,0-2 0,-4 0 0,3-8 0,-7 7 0,7-12 0,-7 7 0,7-7 0,-3 3 0,0-4 0,4 0 0,-4 0 0,4-1 0,-3-2 0,2-2 0,-2-3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55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0 912 24575,'0'-21'0,"0"-1"0,0-18 0,0-4 0,0-11 0,0-16 0,0 18 0,0-24 0,0 19 0,0-15 0,0 9 0,0 1 0,0 19 0,0 3 0,0 18 0,0 0 0,0 6 0,0 4 0,0 1 0,0 4 0,0 0 0,3 4 0,2 1 0,2 3 0,1 0 0,4 0 0,1-4 0,9 3 0,1-3 0,6 4 0,-1 0 0,0 0 0,6 0 0,-5 0 0,5 0 0,-6 0 0,1 0 0,-1 0 0,0 0 0,1 4 0,-10-3 0,2 8 0,-12-5 0,3 1 0,-4 2 0,-4-3 0,-1 4 0,-3-1 0,0 1 0,-3 8 0,-2-7 0,-2 7 0,2-8 0,-2 4 0,6 1 0,-3 9 0,4 1 0,-5 11 0,4 2 0,-3 11 0,4-4 0,0 11 0,0-5 0,0 14 0,0-6 0,0 6 0,0-14 0,0 5 0,0-17 0,0 11 0,0-23 0,0 1 0,0-14 0,0-4 0,-4-7 0,0-6 0,-4-8 0,-5-9 0,2-2 0,-7-10 0,1-8 0,-5-14 0,-1-9 0,-1-6 0,-1-8 0,7 13 0,-12-20 0,10 19 0,-9-5 0,6 9 0,6 14 0,-3 7 0,9 7 0,-2 12 0,4 5 0,1 9 0,3 2 0,2 16 0,3 15 0,0 11 0,0 26 0,0 14 0,4-13 0,3 31 0,4-33 0,2 20 0,3-15 0,-3-9 0,7-8 0,-9-13 0,3-6 0,-5-7 0,-1-9 0,0-1 0,0-7 0,-1-2 0,1-3 0,4-8 0,-2-12 0,8-10 0,-2-12 0,5-5 0,-4-2 0,3-1 0,-8-4 0,7 11 0,-7 2 0,2 7 0,-5 5 0,-3 6 0,1 5 0,-6 6 0,3 4 0,-11 3 0,2 5 0,-7 19 0,3 2 0,3 25 0,2 5 0,4 6 0,0 5 0,0-12 0,0-3 0,4-11 0,1-7 0,4-7 0,0-9 0,-1-1 0,4-7 0,-4-2 0,9-3 0,-7-18 0,3-12 0,-2-19 0,0-7 0,-5 1 0,-1-1 0,-5 0 0,0 7 0,-4 1 0,-5 18 0,-6 2 0,-2 10 0,0 5 0,-1 4 0,1 5 0,4 4 0,-3 0 0,3 0 0,-5 0 0,-12 12 0,10-5 0,-10 13 0,7-10 0,9 2 0,-3-3 0,5-1 0,3-3 0,1-2 0,4-3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24575,'0'34'0,"0"15"0,0 18 0,0-13 0,0 21 0,0-29 0,0 10 0,0-8 0,0-18 0,0-2 0,0-15 0,0-4 0,0-6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57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23 844 24575,'0'7'0,"0"0"0,0 0 0,0 1 0,0-7 0,0-7 0,0-23 0,0-17 0,0-19 0,0-7 0,0 7 0,0-5 0,0 5 0,0-15 0,-10 13 0,8-4 0,-8 21 0,10 8 0,0 8 0,0 15 0,0 2 0,0 9 0,3 3 0,5 2 0,5 3 0,4 0 0,5 0 0,-3 0 0,14 0 0,-8 0 0,14 0 0,-9 0 0,10 0 0,-4 0 0,-1 0 0,-1 0 0,-6 0 0,1 0 0,-6 0 0,-1 0 0,-9 0 0,-1 0 0,0 0 0,-3 0 0,3-4 0,-4 4 0,-1-4 0,1 4 0,0 0 0,-1 0 0,0 0 0,0 3 0,-3 11 0,0 5 0,0 15 0,-3 1 0,9 6 0,-4 7 0,-1-5 0,5 11 0,-4-5 0,6 7 0,-1 0 0,0 0 0,0-1 0,0 1 0,0-7 0,-5-1 0,-2-13 0,0-1 0,-3-11 0,7-1 0,-7-9 0,7-1 0,-8-4 0,4 0 0,-1-1 0,-2-9 0,-2-8 0,-3-8 0,-10-9 0,-1-2 0,-11-13 0,-2-3 0,0-9 0,-6-4 0,9-15-563,-11-9 563,9-8 0,-3 21-2,7 0 2,1 20 0,0-1 0,2 8 0,5 13 0,-3 10 562,9 7-562,-3 7 3,4 2-3,-4 3 0,-7 25 0,4-7 0,-6 50 0,16-27 0,-6 28 0,10-19 0,-4 12 0,5-4 0,0 5 0,0-14 0,0-1 0,0-13 0,0-6 0,0-7 0,0-4 0,0-5 0,0-1 0,0-11 0,0-17 0,0-10 0,-5-15 0,4 0 0,-9-7 0,5 5 0,-2-5 0,-2 7 0,8 5 0,-8 2 0,8 10 0,-7 2 0,7 9 0,-7-3 0,4 7 0,-4 0 0,4 16 0,0 8 0,4 17 0,9-2 0,2 9 0,15-2 0,0 0 0,6 0 0,-1-6 0,-7-6 0,5-6 0,-11-6 0,0-4 0,-6-1 0,-4-4 0,0-4 0,-4-33 0,-1-27 0,-3-24 0,0-7 0,0 11 0,0 8 0,0 7 0,0-4 0,0 29 0,0 24 0,0 53 0,0 30 0,0 23 0,0-15 0,0 11 0,0-11 0,0 7 0,5-10 0,1-15 0,0-10 0,3-16 0,-9-7 0,4-12 0,0-5 0,-3 1 0,2-7 0,-10-9 0,1-6 0,-3-17 0,6-7 0,3 14 0,0-1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4:00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9 774 24575,'-5'5'0,"2"-11"0,3-32 0,0-8 0,0-24 0,0 13 0,0-6 0,0 7 0,0 12 0,0-2 0,0 16 0,0 1 0,0 7 0,0 4 0,0 5 0,0 1 0,0 4 0,0 1 0,0-1 0,0 0 0,0 0 0,0 1 0,3 3 0,1-3 0,1 3 0,-2-4 0,-3 0 0,0 0 0,0 0 0,0 0 0,0 0 0,0 1 0,0-1 0,0 0 0,0 0 0,0-4 0,0 3 0,0-3 0,0 4 0,0 0 0,0 0 0,0 0 0,3 1 0,2 2 0,2-2 0,1 7 0,4-4 0,1 4 0,9 0 0,2 0 0,4 0 0,0 0 0,6 0 0,-4 0 0,4 0 0,-5 0 0,-1 0 0,0 0 0,1 0 0,-10 0 0,2 0 0,-12 0 0,3 0 0,-5 0 0,1 0 0,0 0 0,-4 3 0,3 1 0,-6 4 0,2-1 0,-3 1 0,0 9 0,0 14 0,0 6 0,0 11 0,0 14 0,0-15 0,0 45 0,0-37 0,0 30 0,0-21 0,0 8 0,0-8 0,4-7 0,2-10 0,4-11 0,-1-7 0,4-7 0,-4-9 0,3-1 0,-4-4 0,-4-7 0,-8-6 0,-8-25 0,-6 4 0,-4-27 0,2 16 0,-10-33 0,12 29 0,-16-33 0,16 21 0,-11-11 0,6 1 0,2 14 0,4 2 0,2 11 0,6 7 0,0 6 0,0 10 0,2 5 0,2 11 0,-3 17 0,7 24 0,-3 0 0,4 25 0,0-11 0,0 7 0,0-2 0,0-14 0,0-8 0,0-7 0,0-6 0,0-8 0,0 1 0,0-12 0,0 2 0,0-3 0,0-10 0,0-21 0,0-14 0,0-13 0,0-4 0,0 5 0,0-7 0,0 6 0,0 3 0,0 5 0,0 12 0,0 2 0,0 15 0,0 1 0,0 10 0,0 24 0,-5 12 0,3 37 0,-3-18 0,0 24 0,4-26 0,-5 12 0,6-8 0,0-5 0,0-8 0,0-13 0,0-7 0,0-9 0,0-1 0,4-8 0,0 0 0,4-4 0,0-4 0,1-15 0,1-29 0,1-20 0,-3-31 0,-3 22-429,-5-18 429,0 20 0,0 1 0,-5 3 0,-4 27 0,-3 4 0,-5 16 0,7 6 0,-2 6 0,4 8 429,1 0-429,-1 4 0,-4 0 0,3 13 0,-4-2 0,0 16 0,3-9 0,-4 4 0,6-4 0,-1-5 0,5-1 0,-3-5 0,16-2 0,8-2 0,15-3 0,16 0 0,1 0 0,0-4 0,-1 2 0,-13-6 0,-6 6 0,-11-2 0,-6 4 0,-4-3 0,0 2 0,-4 7 0,-4 4 0,-5 14 0,-4-5 0,0 3 0,4-5 0,1-7 0,4-3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4:03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1154 24575,'1'5'0,"2"-15"0,-6-25 0,3-25 0,0-40-795,0 45 1,0-3 794,0-12 0,0 1 0,-1 15 0,2 1 0,1-14 0,2 1 0,3-20 154,-3 31 1,0 1-155,2-19 0,-6 8 0,0 18 0,0 17 0,0 6 1199,0 12-1199,0 4 81,3 4-81,1 1 0,4 3 0,-1 0 0,5 0 0,6 4 0,1 1 0,14 4 0,-9 0 0,10 1 0,0-5 0,-4 4 0,10-8 0,-11 3 0,5-4 0,-6 0 0,1 0 0,-6 0 0,-5 0 0,-2 0 0,-7 0 0,3 0 0,-4 0 0,-1 0 0,1 0 0,-4 3 0,-1 6 0,-3 8 0,0 7 0,0 9 0,0 9 0,0 1 0,0 11 0,0 3 0,0 8 0,0 7 0,0 0 0,0 16 0,0-19 0,0 18 0,0-22 0,0 7 0,0-8 0,0-7 0,0-10 0,0-11 0,0-2 0,0-11 0,0-5 0,0-6 0,0-4 0,0-7 0,-4-14 0,-1-2 0,-8-16 0,-3 2 0,-4-13 0,-7-7 0,-2-14 0,-7-9 0,7 12 0,-14-19 0,18 27 0,-15-8 0,18 17 0,-4 8 0,7 6 0,5 6 0,1 1 0,4-1 0,4 5 0,-3-5 0,7 6 0,-3 0 0,0 0 0,3-1 0,-3 1 0,4 4 0,0 1 0,-3 10 0,-3 24 0,1 20 0,-5 30 0,2 19 0,1-21 0,-5 24 0,11-34 0,-5 20 0,6-22 0,0-3 0,0-20 0,0-10 0,0-8 0,0-9 0,0-7 0,0-30 0,6-31 0,7-24 0,1-6 0,10 2 0,-10 15 0,3 0 0,-6 17 0,0 8 0,-2 18 0,-3 6 0,-2 12 0,-1 8 0,1 0 0,3 4 0,2 18 0,0 12 0,2 26 0,1 2 0,-1 12 0,1-5 0,0 7 0,0-1 0,-1-6 0,0-9 0,0-9 0,-1-16 0,-1-3 0,0-11 0,-5-4 0,0-15 0,-4-37 0,0-29 0,0 14 0,0-2 0,0-39 0,0 38 0,0 0-443,0-27 443,0-6 0,0 17 0,-4 17 0,-2 14 0,-3 17 0,4 8 0,-2 9 0,6 17 443,-2 16-443,8 35 0,3 23 0,-2-32 0,1-1 0,0 36-432,5 8 432,-5-19 0,6 7 0,-2-16 0,0-11 0,-1-25 0,-1-2 0,-4-15 0,-1-1 0,-4-14 432,-5-15-432,-7-26 0,-11-15 0,-2-14 0,-10 0 0,9-7 0,-10-3 0,11 13 0,-10-7 0,16 24 0,-7-4 0,14 14 0,-2 12 0,9 8 0,-2 9 0,6 1 0,0 7 0,20 2 0,2 3 0,18 0 0,-3 0 0,5 0 0,0 0 0,-5 0 0,-2 0 0,-11 0 0,-1 0 0,-9 0 0,-1 0 0,-4 0 0,-10 0 0,0 0 0,-13 0 0,6 0 0,-3 0 0,4 0 0,1 0 0,2 3 0,-5-2 0,9 3 0,-6-4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4:06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1012 24575,'0'-1'0,"0"-19"0,0-20 0,0-23 0,0-10 0,0-16 0,0 18 0,0-20 0,-5 31 0,4-19 0,-5 20 0,6 4 0,-4 20 0,3 6 0,-3 7 0,4-1 0,0 5 0,0-4 0,0 4 0,0 1 0,0-1 0,0 1 0,0 4 0,0-3 0,0 7 0,3-3 0,6 7 0,0-2 0,3 3 0,-5 0 0,5-4 0,-3 7 0,7-3 0,-3 4 0,5-3 0,4 2 0,7-3 0,24 4 0,-1 0 0,9 0 0,-8 0 0,-4 0 0,6 0 0,-6 0 0,-2 0 0,-5 0 0,-7 0 0,-6 0 0,-7 0 0,-9 0 0,-1 0 0,-4 0 0,0 0 0,-4 9 0,0 12 0,-4 12 0,0 8 0,0 22 0,0-3 0,0 13 0,0-4 0,0-4 0,0 14 0,0-5 0,0-1 0,0-10 0,4-14 0,2-1 0,3-13 0,1-1 0,-1-11 0,0-1 0,0-9 0,-1-1 0,-1-4 0,-2 0 0,-2-18 0,-3-8 0,-5-26 0,-6-5 0,-6-7 0,-6 0 0,-14-17 0,12 19 0,-11-18 0,9 23 0,-1-7 0,-1 0 0,2 7 0,1 5 0,5 4 0,-3 14 0,5-1 0,2 9 0,-6 4 0,5 5 0,-9 5 0,-2 4 0,-1 0 0,-4 0 0,6 0 0,3 19 0,1 3 0,3 20 0,5-1 0,1 18 0,5-19 0,4 7 0,2-29 0,4-6 0,0-4 0,0-7 0,15-24 0,5-18 0,8-16 0,6-6 0,-6 12 0,-4-4 0,0 17 0,-13 2 0,-2 14 0,-5 9 0,-14 4 0,-5 5 0,-17 9 0,1 10 0,-5 7 0,11 3 0,1 3 0,10-10 0,5 9 0,5-12 0,4 2 0,0-10 0,3 1 0,11-4 0,24 0 0,-4-4 0,25 0 0,-15-5 0,12-1 0,-13-9 0,-2 4 0,-13-3 0,-5 9 0,-5 1 0,-6 4 0,-18 3 0,-12 17 0,-26 17 0,-11 18 0,-4 15 0,10-13 0,1 9 0,13-20 0,1 3 0,8-12 0,15-12 0,3-8 0,11-13 0,16 0 0,13-14 0,5-1 0,11-21 0,-11 3 0,1-3 0,-8 8 0,-8 6 0,-4 4 0,-6 2 0,0 7 0,-4 2 0,-7 9 0,-7 14 0,-8-1 0,-1 13 0,2-13 0,5-1 0,3-6 0,1-4 0,4-1 0,7-2 0,2-2 0,7-11 0,7 2 0,-5-10 0,4 6 0,-5-3 0,-4 8 0,-1-2 0,-4 6 0,0-2 0,-4 6 0,0 1 0,-12 8 0,3-3 0,-4 2 0,2-3 0,6 0 0,-2-4 0,3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3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70 24575,'-31'60'0,"1"-1"0,-1 1 0,-13 24 0,15-20 0,29-48 0,0 1 0,0 0 0,7-2 0,2-5 0,11 0 0,-2-9 0,8 7 0,-3-3 0,10 5 0,-9-1 0,13-4 0,-13-1 0,14-4 0,-9 0 0,4 0 0,-6 0 0,1 0 0,-1 0 0,1 0 0,-1 0 0,-4-4 0,3-1 0,-4-8 0,1 0 0,-2-5 0,-4 1 0,0 1 0,-5 3 0,0-3 0,-4 3 0,0-3 0,1-6 0,-4 4 0,-1-14 0,-4 13 0,0-18 0,0 13 0,0-9 0,0-7 0,0 9 0,0-3 0,-8 12 0,-1 9 0,-4-3 0,-3 7 0,3-3 0,-4 7 0,1-2 0,-1 6 0,-5-3 0,4 4 0,-8 0 0,3 0 0,-4 0 0,-1 4 0,1 1 0,-13 12 0,10-6 0,-10 7 0,17-10 0,2 1 0,4-1 0,4 0 0,1-3 0,8 2 0,-3-7 0,7 7 0,-4-6 0,4 2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5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24575,'-4'37'0,"0"-8"0,4-26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5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24575,'-20'53'0,"1"0"0,3-19 0,-6 31 0,4-7 0,13-47 0,1 4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5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24575,'0'-4'0,"0"0"0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5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24575,'4'11'0,"-1"0"0,-3-7 0,0-1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5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1090 24575,'0'2'0,"0"-1"0,0 14 0,0-7 0,0 4 0,0-1 0,0-2 0,0-26 0,0-10 0,0-35 0,-9 6 0,6-5 0,-6 0 0,9 6 0,0-13 0,-5 5 0,3-6 0,-3-17 0,5 12 0,0 2 0,0 13 0,0 11 0,0-6 0,0 6 0,0 8 0,0 11 0,0 8 0,0 4 0,0 4 0,0 2 0,-3 7 0,-1 0 0,-3 4 0,0 0 0,0 0 0,-5 8 0,3 6 0,-7 4 0,1 13 0,-3-7 0,-1 9 0,5 0 0,-4-4 0,4 4 0,0-11 0,-4 5 0,9-10 0,-4 5 0,5-10 0,0 4 0,0-8 0,3 4 0,2-4 0,3-7 0,4-6 0,1-12 0,3-1 0,5-9 0,-3 5 0,7-6 0,-3 1 0,5-6 0,0-2 0,0 1 0,-4 1 0,3 6 0,-9 4 0,4 1 0,-5 6 0,0 3 0,0 5 0,-4 1 0,3 6 0,-3 1 0,7 8 0,2 0 0,8 9 0,-3-4 0,14 6 0,-7 3 0,8-5 0,1 6 0,-5-9 0,9 6 0,-9-2 0,9 2 0,-9-6 0,4 4 0,-10-8 0,-2 6 0,-8-7 0,-2 3 0,-3-5 0,-1 1 0,1-4 0,-4 3 0,-1-6 0,-3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54 24575,'-7'0'0,"-1"4"0,0 4 0,4 10 0,-4-4 0,8 12 0,-4-16 0,4 17 0,0-13 0,0 4 0,0-6 0,0 0 0,0-3 0,0 7 0,0-7 0,0 3 0,-4-8 0,11 3 0,-1-6 0,11 3 0,5-4 0,2 0 0,-1 0 0,-1 0 0,-4 0 0,-1 0 0,0-4 0,-3-5 0,-2-4 0,-3-9 0,0 3 0,-4-8 0,3 3 0,-3-4 0,0 4 0,0 2 0,-5 5 0,0-1 0,-4 5 0,0 1 0,-21-1 0,9 8 0,-14-3 0,16 8 0,-2 0 0,3 0 0,-4 0 0,3 0 0,-2 0 0,7 0 0,1 0 0,4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5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24575,'-4'8'0,"1"-1"0,3 3 0,0 2 0,0 21 0,0-19 0,0 11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5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24575,'-24'24'0,"4"-4"0,15-12 0,2-4 0,3-1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5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24575,'4'4'0,"-1"-1"0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5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24575,'0'7'0,"0"0"0,0 0 0,0 1 0,0-1 0,0 0 0,0 0 0,3 1 0,1-4 0,8-1 0,-3-3 0,2 0 0,-7 0 0,0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3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40 24575,'-12'0'0,"-2"0"0,1 0 0,1 0 0,-3 0 0,2 0 0,0 0 0,-3 0 0,4 0 0,-5 4 0,4 4 0,1 10 0,2 10 0,1 0 0,3 11 0,-2-5 0,7 6 0,-4-6 0,5 5 0,0-11 0,0 5 0,0-10 0,0 3 0,0-8 0,0 3 0,0-4 0,0-4 0,0 2 0,8-2 0,1 0 0,12-1 0,9 4 0,0-5 0,10 2 0,-11-9 0,9-4 0,-9 0 0,9 0 0,-9 0 0,4 0 0,-6 0 0,-4-8 0,3-2 0,-8-7 0,3 0 0,-3-5 0,-1 0 0,-3-6 0,4-5 0,-7 4 0,7-9 0,-3-3 0,0-1 0,-2 1 0,-7 8 0,-2 10 0,-4-3 0,0 8 0,0-4 0,0 6 0,0-1 0,0 0 0,0 0 0,-8 4 0,-1-2 0,-13 5 0,0 1 0,-6 5 0,-11 4 0,-15 0 0,-3 0 0,-2 0 0,19 4 0,1 2 0,15 6 0,-3-2 0,14 2 0,5-8 0,5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4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24575,'-12'7'0,"-7"14"0,-6 11 0,-2 4 0,-33 24 0,37-27 0,-36 27 0,37-24 0,0 0 0,-2 4 0,13-11 0,1 3 0,6-13 0,4 6 0,0-15 0,0 10 0,0-8 0,3 0 0,10 0 0,-3-8 0,15 5 0,-1-4 0,11 5 0,4-1 0,1-3 0,0-2 0,-6-4 0,5 5 0,-5-4 0,0 3 0,5-4 0,-11 4 0,5-3 0,-5 3 0,-6-4 0,4 0 0,-8 0 0,8 0 0,-8 0 0,-1 0 0,-1-3 0,-7-2 0,6-14 0,-6 4 0,4-14 0,-5 7 0,-3-6 0,-1-5 0,-4 4 0,0-9 0,0 3 0,0 1 0,0-5 0,0 5 0,-4 0 0,-6-5 0,-8 14 0,-2-7 0,-7 13 0,4 1 0,-10 4 0,4 5 0,-22 3 0,19 2 0,-13 4 0,18 0 0,4 0 0,-3 0 0,8 0 0,-8 4 0,15-3 0,-1 3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5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5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24575,'49'5'0,"1"-2"0,4-3 0,-12 0 0,-15 0 0,-15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24575,'11'0'0,"8"0"0,-5 0 0,12 0 0,-3 0 0,9 0 0,-15 0 0,1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5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24575,'17'0'0,"1"0"0,21 0 0,-3 0 0,16 0 0,-10 0 0,10 0 0,-11 0 0,12 0 0,-22 7 0,2-5 0,-16 6 0,-5-8 0,0 0 0,-5 0 0,-3 0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24575,'-8'3'0,"0"6"0,-4 4 0,2 9 0,1-8 0,5 12 0,4-11 0,-4 12 0,3-9 0,-3 4 0,4 0 0,0 2 0,0-1 0,0-1 0,0-8 0,0 2 0,0-4 0,10-3 0,0-2 0,10-7 0,2 0 0,-4 0 0,5 0 0,-6 0 0,-4-3 0,3-2 0,-7-3 0,3 0 0,-4-4 0,0 3 0,-3-8 0,2 4 0,-6-4 0,3 0 0,-4-1 0,0-4 0,0 3 0,0-3 0,0 5 0,-4-1 0,-5 1 0,0 4 0,-8-4 0,8 9 0,-7-5 0,11 9 0,-3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0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24575,'0'16'0,"0"10"0,0 39 0,0 8 0,0 6-510,0-29 1,0 2 509,0 40 0,0-38 0,0-2 250,0 23-250,0 6 0,0-23 0,0-2 0,0 0 0,0 16 0,0-17 0,0 0 0,0 9 0,0 6 0,0-10 0,0 1 769,5-6-769,1 6 0,5-7 0,-5 0 0,3-7 0,-8-6 0,3-3 0,-4-9 0,0-1 0,0-7 0,0-4 0,0 0 0,4-5 0,-3 0 0,2-5 0,-3 1 0,0-10 0,-3 0 0,-6-12 0,-4 1 0,-4-8 0,-1-2 0,0-4 0,0-1 0,-1 1 0,5 4 0,-2 1 0,6 6 0,-1 3 0,3 1 0,0 5 0,0 2 0,1 2 0,-1 3 0,1 0 0,-1 0 0,11 0 0,2 4 0,16 1 0,-4 7 0,11 7 0,-10 4 0,6 5 0,-1 1 0,-7-2 0,6 2 0,-12-7 0,3 4 0,-5-12 0,0 3 0,0-10 0,-1 0 0,-3 1 0,3-4 0,-3-1 0,3-9 0,1-8 0,1-8 0,4-11 0,2-2 0,5-5 0,0 1 0,-5 4 0,-1 3 0,-5 9 0,-1 5 0,0 3 0,0 6 0,-3 1 0,-2 4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0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24575,'7'0'0,"9"-4"0,2 3 0,10-7 0,-1 7 0,6-12 0,-4 10 0,4-5 0,-6 8 0,0 0 0,-4 0 0,-2 0 0,-8 0 0,-2 3 0,-6 5 0,-2 9 0,-3 1 0,0 4 0,0-6 0,-4 1 0,0 0 0,-9 4 0,0-3 0,-2 8 0,-6-2 0,6-1 0,-8-1 0,6-5 0,1-1 0,3-3 0,-2 2 0,6-7 0,-2 0 0,7-1 0,1-4 0,3 5 0,0-1 0,0 1 0,0-1 0,0 1 0,3 3 0,2-2 0,3 6 0,-1-6 0,1 3 0,0-5 0,-1 1 0,1-1 0,-4 0 0,3-2 0,-7 1 0,3-2 0,-3 0 0,0-1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0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 24575,'0'10'0,"0"2"0,0 3 0,0 2 0,0 4 0,0-7 0,0 2 0,0-4 0,6-7 0,-1 3 0,6-8 0,1 0 0,-4 0 0,4 0 0,-4-8 0,3-1 0,-1-8 0,2 0 0,-4 1 0,0 3 0,-4-3 0,0 4 0,-4-1 0,0 1 0,0 5 0,0-1 0,0 0 0,0 1 0,-8 2 0,3 2 0,-11 3 0,4 0 0,-5 0 0,4 0 0,-2 0 0,6 0 0,-3 0 0,5 0 0,-1 3 0,4 1 0,1 3 0,3 1 0,0-1 0,0 1 0,0-1 0,7-3 0,2-1 0,4-3 0,-1 0 0,-1 0 0,-2 0 0,2 0 0,-3 0 0,-4 6 0,-1-1 0,-3 10 0,0-3 0,0 1 0,0 2 0,0-6 0,0 3 0,0-5 0,0 1 0,0-1 0,0-3 0,0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0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254 757 24575,'0'10'0,"0"-2"0,0 3 0,0 0 0,0 1 0,0 0 0,0 4 0,0-4 0,0 1 0,0 7 0,0-10 0,0 10 0,0-11 0,0 3 0,0-17 0,0-18 0,0-24 0,0-15 0,0-15 0,-11-3 0,3-15 0,-10 21 0,6-10 0,0 13 0,1 0 0,-1 1 0,6 20 0,-3 11 0,4 12 0,-1 8 0,2 3 0,1 11 0,-1 2 0,-4 15 0,0-1 0,-1 15 0,-4 2 0,2 1 0,-3 4 0,5-6 0,0 0 0,-1 1 0,1-1 0,4-8 0,-3 1 0,7-12 0,-6 4 0,6-5 0,-5-2 0,5-8 0,-2-11 0,3-13 0,4-7 0,2-1 0,3-3 0,1 9 0,-1-4 0,0 5 0,0 6 0,0 0 0,-1 9 0,0-2 0,-1 9 0,1-5 0,0 11 0,-1-4 0,1 4 0,-1 0 0,0 0 0,0 0 0,1 0 0,-1 0 0,1 0 0,-1 0 0,1 4 0,4 4 0,-3 9 0,7 6 0,-6 4 0,7-4 0,-3 3 0,-1-8 0,3 3 0,-7-8 0,3-2 0,-5-3 0,1-1 0,-4 1 0,3-4 0,-6-1 0,2-3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0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24575,'0'11'0,"0"2"0,0 23 0,0-2 0,0 12 0,0-4 0,0 9 0,0-10 0,0 18 0,0-16 0,0 9 0,4-6 0,-3-10 0,4 8 0,-1-15 0,2 9 0,-1-10 0,3-3 0,-8 0 0,4-16 0,-4 12 0,0-13 0,0 4 0,0-5 0,0 1 0,0 0 0,0-1 0,0 0 0,-3-3 0,-1-1 0,-4-3 0,-9-12 0,2-4 0,-8-12 0,-1-6 0,3-1 0,-4-5 0,6 5 0,-1-3 0,2 9 0,-1 0 0,6 8 0,1 4 0,3 5 0,2 3 0,-1 2 0,0 7 0,4 2 0,1 12 0,7 3 0,1 9 0,4-4 0,4 6 0,0-6 0,10 6 0,-4-5 0,4 0 0,-6-1 0,1-1 0,-2-3 0,-2 3 0,1-8 0,-5 3 0,1-8 0,-3 4 0,0-5 0,-1 1 0,-3-1 0,2-3 0,-2 0 0,3-4 0,1 0 0,-1 0 0,2-18 0,3 1 0,-1-21 0,7 3 0,-2-11 0,10 3 0,-4-3 0,3 4 0,-10 8 0,3 1 0,-8 10 0,2 6 0,-4 5 0,0 5 0,-1-1 0,1 4 0,-1 0 0,-2 1 0,1 2 0,-2-2 0,0 0 0,-1-10 0,-3 6 0,0-5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0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33 189 24575,'0'20'0,"0"7"0,0 7 0,0 0 0,0 26 0,0-31 0,0 29 0,0-29 0,0 11 0,0-5 0,0-3 0,0-9 0,0-6 0,0-15 0,0-13 0,0-10 0,0-18 0,-5 3 0,-1-16 0,0-3 0,-3-1 0,8 2 0,-4 8 0,5 6 0,0 0 0,0 6 0,0 1 0,0 5 0,0 6 0,0 0 0,3 9 0,1 2 0,4 6 0,-1-1 0,5 5 0,1-3 0,3 4 0,1 0 0,4 0 0,2 0 0,16 0 0,-8 0 0,8 0 0,-12 0 0,1 0 0,-6 0 0,0 4 0,-13-3 0,-2 3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1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24575,'6'4'0,"3"-1"0,11-3 0,3 0 0,4 0 0,0 0 0,-11 0 0,-4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1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24575,'0'15'0,"0"5"0,0 2 0,0 6 0,0 5 0,0-9 0,0 2 0,0-9 0,0-4 0,0-2 0,0-3 0,0-10 0,0-9 0,0-10 0,0-7 0,0-5 0,0 9 0,0-8 0,0 10 0,0-6 0,0 1 0,4 4 0,5-3 0,4 3 0,12-12 0,0 5 0,5-1 0,-2 8 0,-5 5 0,3 0 0,-8 8 0,3-1 0,-4 10 0,0-3 0,-5 4 0,0 0 0,-5 0 0,-3 3 0,0 5 0,-4 5 0,0 8 0,0-3 0,-4 8 0,-5-3 0,-10 0 0,-5 4 0,-5-2 0,-12 8 0,9-12 0,-3 0 0,14-12 0,8-1 0,1 0 0,5-4 0,6-1 0,2-3 0,15 0 0,-3 0 0,14 0 0,-5 0 0,5 0 0,1 0 0,-1 4 0,6 2 0,-4 7 0,4-3 0,-6 4 0,0-5 0,-4 0 0,-2-1 0,-8 0 0,-1-3 0,-5-2 0,-3-3 0,0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1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24575,'0'16'0,"0"2"0,0 15 0,0-4 0,0 9 0,0-9 0,0 9 0,0-14 0,0 8 0,0-14 0,13 4 0,-7-5 0,20-3 0,-12-2 0,12-3 0,-12-5 0,16 0 0,-14-4 0,15 0 0,-13 0 0,4 0 0,-6-3 0,2-10 0,-2-2 0,-2-11 0,-1 3 0,-8-4 0,-1-6 0,-4 4 0,0-4 0,0 5 0,0 1 0,-4 4 0,-4 5 0,-5-1 0,1 13 0,1-8 0,7 13 0,0-2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1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24575,'-2'0'0,"-3"0"0,-11 0 0,-1 0 0,1 0 0,-1 0 0,0 4 0,0 9 0,-6 7 0,7 8 0,-3 6 0,10-5 0,3-1 0,2-2 0,4-12 0,0 6 0,0-12 0,4 1 0,9-6 0,0-3 0,19 0 0,-2 0 0,9 0 0,1 0 0,-11 0 0,-2 4 0,-10 4 0,-4 10 0,0 10 0,-8 6 0,0 6 0,-5-1 0,0 1 0,-14-5 0,3-2 0,-17-8 0,10-7 0,-4-6 0,5-3 0,1-1 0,-1-4 0,0 0 0,5-4 0,0 0 0,4 0 0,4 0 0,1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71 24575,'-8'0'0,"-3"4"0,1 9 0,-2-2 0,3 10 0,0-3 0,0 0 0,0 4 0,4 1 0,1-5 0,4 4 0,0-4 0,0 4 0,0-4 0,0 4 0,0-4 0,0-1 0,0-4 0,0 3 0,0-7 0,7 3 0,-1-8 0,9-1 0,-2-3 0,4 0 0,-4 0 0,4-8 0,-4-1 0,5-14 0,-1 5 0,-2-9 0,-3 3 0,-2-4 0,-1 4 0,-4-3 0,-1 3 0,-4 1 0,0-4 0,0 3 0,-4 1 0,-5-5 0,-5 10 0,0-5 0,-3 6 0,11 7 0,-1 3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1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24575,'28'0'0,"12"0"0,-15 0 0,19 0 0,-9 0 0,1 0 0,3 0 0,-11 0 0,-6 0 0,-4 0 0,-10 0 0,-5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1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24575,'-4'3'0,"1"5"0,3 4 0,0 5 0,0 10 0,0-3 0,0 14 0,0-1 0,0-3 0,0 1 0,0-8 0,0-8 0,0-6 0,0-10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1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30 510 24575,'0'17'0,"0"-2"0,0-4 0,0-10 0,0-19 0,0-15 0,0-28 0,0 12 0,0-10 0,0 4 0,0 6 0,0-11 0,0 29 0,0-12 0,0 28 0,4-11 0,-3 13 0,6 0 0,1 5 0,1-3 0,6 9 0,-2-5 0,4 7 0,0 0 0,-1 0 0,1 0 0,-4 0 0,-2 0 0,-3 0 0,-1 0 0,-3 3 0,0 5 0,-4 10 0,0 4 0,-4 6 0,-5-1 0,-6 0 0,-3 1 0,-6 0 0,6-5 0,-5-1 0,6-5 0,0-4 0,1-1 0,3-4 0,1 0 0,5-1 0,2 1 0,2-1 0,3 0 0,0 1 0,3-1 0,6 1 0,8 0 0,6 5 0,-1 0 0,6 11 0,-6-6 0,2 5 0,-2-9 0,-6 2 0,-3-4 0,-1 1 0,-4-1 0,-1-5 0,-3-3 0,0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1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24575,'0'-29'0,"0"-9"0,0-3 0,0-19 0,0 11 0,0-6 0,0 9 0,0 0 0,0 4 0,0 2 0,3 11 0,-2 8 0,3 4 0,3 4 0,-2 5 0,4 1 0,-3 6 0,-2-3 0,3 4 0,1 0 0,-1 0 0,1 13 0,1 2 0,5 18 0,-4 1 0,9 6 0,-4-1 0,1 1 0,3 0 0,-4 0 0,1-1 0,2-4 0,-8-2 0,3-11 0,-4 0 0,-1-6 0,0 1 0,0-4 0,0-2 0,-4-3 0,0-1 0,-4-3 0,0-1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1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24575,'2'0'0,"3"0"0,11 0 0,-4 0 0,4 0 0,-4 0 0,1 0 0,-2 0 0,-6 0 0,-2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1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24575,'11'0'0,"11"0"0,2 0 0,15 0 0,-10 0 0,3 0 0,1 0 0,-4 0 0,9 0 0,-14 0 0,3 0 0,-10 0 0,-1 0 0,-7 0 0,-3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1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24575,'0'32'0,"0"-8"0,0 27 0,0-21 0,0 15 0,0-4 0,0 6 0,0 1 0,0-2 0,0-12 0,0-1 0,0-14 0,0-3 0,0-12 0,0-1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1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24575,'-11'0'0,"-3"0"0,5 0 0,-7 0 0,7 0 0,-6 0 0,6 0 0,-2 0 0,7 7 0,1-2 0,3 14 0,0-5 0,0 12 0,0-12 0,0 16 0,0-15 0,0 17 0,0-4 0,0 1 0,0 4 0,0 0 0,0 1 0,0 0 0,0 5 0,0-11 0,0 11 0,0-15 0,0 8 0,0-19 0,0 11 0,0-15 0,3 6 0,-2-7 0,5-4 0,-1-1 0,2-3 0,0 0 0,5 0 0,-3 0 0,6 0 0,-2 0 0,8 0 0,-3 0 0,3 0 0,-4 0 0,4 0 0,-7 0 0,6 0 0,-7 0 0,-4 0 0,-1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1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24575,'20'0'0,"-4"0"0,16 0 0,-8 0 0,4 0 0,-2 0 0,-8 0 0,4 0 0,-6 0 0,-3 0 0,-2 0 0,-7 0 0,0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1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 24575,'4'3'0,"0"5"0,-4 9 0,0 11 0,0 1 0,0 9 0,0-4 0,0 1 0,0 3 0,0 2 0,0-5 0,0 0 0,0-14 0,0 0 0,0-7 0,0 3 0,0-16 0,0-11 0,0-14 0,0-5 0,0-9 0,0-3 0,-5 0 0,4-6 0,-3 8 0,4 4 0,0 2 0,0 11 0,0-5 0,0 9 0,0-3 0,0 8 0,0 1 0,3 5 0,1-1 0,4 4 0,3 1 0,2 3 0,8 0 0,2 0 0,9 0 0,3 0 0,5 0 0,-1 0 0,7 0 0,-4 8 0,-2 3 0,-7 8 0,-5-1 0,-5 4 0,-5-3 0,-5 7 0,-5-8 0,-3 3 0,-1 1 0,-4-5 0,0 9 0,-17 6 0,0-7 0,-16 11 0,0-16 0,-3 5 0,-10-10 0,5 4 0,0-8 0,2 3 0,11-4 0,-5-1 0,5-4 0,5 3 0,2-7 0,8 3 0,1-1 0,1-2 0,6-4 0,-2 1 0,7-4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24575,'0'12'0,"0"1"0,0 9 0,0-4 0,0 9 0,0-8 0,0 3 0,0-5 0,0 0 0,0-4 0,0-1 0,0-4 0,0 0 0,0 0 0,3-4 0,5-1 0,1-3 0,7 0 0,-7 0 0,3 0 0,0-4 0,1-5 0,0-4 0,-4-4 0,-1-1 0,-4 1 0,1 0 0,-1-1 0,-4 1 0,0 0 0,0-1 0,0 1 0,-4 4 0,-4 0 0,-1 5 0,-7 0 0,7 3 0,-8 1 0,8 4 0,-7 0 0,11 0 0,-3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4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 24575,'-70'1'0,"-1"0"0,0 0 0,-33-3 0,38 8 0,66 1 0,0 0 0,12-3 0,9 0 0,13-4 0,6 0 0,6 0 0,1 0 0,1 0 0,-8 4 0,-7 1 0,-6 8 0,-7 5 0,-3 5 0,-12 5 0,-1 5 0,-4-5 0,0 5 0,0-5 0,-13 0 0,-4 1 0,-19 2 0,5-1 0,-16-3 0,10-2 0,-9-5 0,6 0 0,6-5 0,1-1 0,5-5 0,10-4 0,-3-1 0,13-4 0,0-3 0,5-5 0,3-9 0,0-1 0,4-9 0,9 9 0,-6 3 0,5 7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4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24575,'0'5'0,"0"6"0,0 9 0,0 6 0,0-3 0,0 10 0,0-5 0,0 5 0,0-5 0,0-6 0,0 0 0,0-6 0,0-3 0,0 3 0,0-8 0,0 3 0,0-3 0,0-7 0,0-11 0,0-14 0,0-11 0,0 1 0,0-4 0,0 9 0,0-10 0,0 10 0,0-4 0,0 6 0,0-1 0,4 1 0,1-1 0,13 0 0,-3 5 0,8-5 0,-1 10 0,1-5 0,0 6 0,3 2 0,-4 3 0,1 3 0,3 4 0,-8 1 0,-1 4 0,-1 0 0,-7 0 0,2 0 0,-3 4 0,-4 9 0,-1 5 0,-3 9 0,0 6 0,0-4 0,-8 4 0,-7-5 0,-5 0 0,-3 1 0,0-6 0,4-1 0,-10 2 0,11-9 0,-6 5 0,7-12 0,0 0 0,0 0 0,5 0 0,0 0 0,4 0 0,1-4 0,2-1 0,2-3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4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24575,'0'5'0,"0"9"0,0 22 0,0-7 0,0 3 0,0-9 0,0-1 0,0 0 0,0-6 0,0-3 0,0-2 0,0-6 0,0-2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4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0 508 24575,'0'11'0,"0"0"0,0-10 0,0-17 0,0-15 0,0-24 0,0 11 0,0-14 0,0 16 0,0 0 0,0-3 0,0 21 0,0-3 0,0 14 0,3 5 0,1 5 0,3 3 0,5 0 0,-4 7 0,8 2 0,3 14 0,0 5 0,5 2 0,1 10 0,-5-11 0,4 5 0,-5-6 0,-2-6 0,1 0 0,-2-9 0,-3-2 0,2-2 0,-6-2 0,3-2 0,-5-2 0,1-3 0,-4-7 0,-1-7 0,-3-13 0,0-2 0,0-10 0,0-1 0,-4 4 0,-6-9 0,4 16 0,-11-4 0,15 6 0,-10 4 0,7 1 0,0 1 0,2-2 0,3 8 0,0 3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4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24575,'0'11'0,"0"1"0,0 5 0,0 4 0,0-3 0,0 8 0,0-3 0,0-1 0,0 0 0,0-1 0,0-3 0,0 8 0,0-12 0,0 6 0,0-11 0,0 2 0,0-3 0,0-4 0,0-1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4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24575,'-16'0'0,"-2"0"0,-10 0 0,-5 0 0,5 0 0,-5 4 0,5-3 0,6 7 0,0 0 0,9 1 0,-2 6 0,2-2 0,0 0 0,-3 2 0,7-2 0,1-4 0,4-1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4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24575,'-11'0'0,"2"0"0,-11 0 0,1 0 0,-8 0 0,4 0 0,1 0 0,0 13 0,4-2 0,-11 17 0,9 1 0,0 6 0,6-1 0,9 4 0,-4 3 0,8 0 0,-4 5 0,5 0 0,0-5 0,0 12 0,0-12 0,0 0 0,0-3 0,13-8 0,3-1 0,13 0 0,0-5 0,1 6 0,-1-5 0,-6-3 0,4-8 0,-10-1 0,5-5 0,-5 1 0,-5-5 0,0 0 0,-5-4 0,1 0 0,0-7 0,-4-3 0,-1-11 0,-3-2 0,0 1 0,0-5 0,0 5 0,-3-1 0,-2 1 0,-3 10 0,0 0 0,0 4 0,4 1 0,1-1 0,3 1 0,0-1 0,0 1 0,0-1 0,3 1 0,5 2 0,10 2 0,0 3 0,8 0 0,-8 0 0,3 0 0,-4 0 0,-1 0 0,-3 0 0,-2 0 0,-3 0 0,-1 3 0,-2 1 0,1 4 0,-5-1 0,2 1 0,-3-1 0,0-2 0,0-2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4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24575,'0'5'0,"0"6"0,0 19 0,0-1 0,0 9 0,0-3 0,0 4 0,0-4 0,0 3 0,0-9 0,0 4 0,0-11 0,0 5 0,0-10 0,0 1 0,0-7 0,0 1 0,7-4 0,-2 1 0,15-6 0,-6-3 0,7 4 0,-8-3 0,2 2 0,-2-3 0,4 0 0,-1 0 0,1 0 0,-1 0 0,1 0 0,0 0 0,-5 0 0,4 0 0,-11 0 0,3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4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24575,'0'-7'0,"0"-14"0,0 1 0,0-19 0,0 5 0,0-6 0,0 0 0,0 0 0,0 5 0,0 7 0,0 7 0,0 8 0,3 5 0,-2 1 0,5 6 0,-2-2 0,7 3 0,-3 0 0,3 0 0,-4 0 0,5 0 0,0 3 0,4 5 0,-3 10 0,4 4 0,-3 6 0,0-1 0,4 6 0,-4-5 0,1 5 0,-2-5 0,-4-1 0,4 0 0,-3-4 0,3-2 0,-5-4 0,-3 0 0,-1-5 0,-4 0 0,0-5 0,0-2 0,0-2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4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24575,'19'0'0,"3"0"0,11 0 0,-5 0 0,5 0 0,-5 0 0,-6 0 0,0 0 0,-6 0 0,-3 0 0,-2 0 0,-7 0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24575,'0'12'0,"0"13"0,0-4 0,0 13 0,-5-6 0,0 0 0,-5 1 0,5-6 0,1 4 0,4-12 0,0 6 0,0-12 0,0 3 0,0-5 0,0 1 0,3-4 0,6-1 0,4-3 0,9 0 0,-3 0 0,3 0 0,0 0 0,-8-3 0,7-2 0,-12-7 0,8-2 0,-8-3 0,4-5 0,-8-2 0,-1-4 0,-4-6 0,0 9 0,0-8 0,0 14 0,0 1 0,-8 2 0,-1 6 0,-9 2 0,5 0 0,-3 7 0,7-2 0,0 3 0,6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4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 24575,'1'-4'0,"-2"0"0,-10 4 0,-7 0 0,0 0 0,-8 4 0,2 11 0,0 4 0,-3 1 0,8 1 0,-2-8 0,8 3 0,5-4 0,4-1 0,4-4 0,13 1 0,2-3 0,7 2 0,5-2 0,-5 4 0,6 0 0,-6 0 0,4 4 0,-7 5 0,3 5 0,-7 10 0,-2 1 0,-3 1 0,0 3 0,-5-9 0,-1-1 0,-4-7 0,0-4 0,0 0 0,-3-5 0,-10 0 0,-6-7 0,-14-1 0,4-4 0,-4 0 0,-2 0 0,15 0 0,-4 0 0,20 0 0,0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1:5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8 24575,'-3'-4'0,"-15"1"0,3 3 0,-17 0 0,9 0 0,-4 0 0,-1 0 0,6 7 0,4 2 0,6 8 0,3-1 0,5 6 0,0-4 0,4 3 0,0-4 0,0-1 0,0 1 0,0-4 0,3-2 0,6-7 0,8 4 0,1-7 0,14 7 0,-3-7 0,5 8 0,-1-4 0,-5 4 0,-6-4 0,4 3 0,-12 1 0,4 9 0,-10 0 0,-3 8 0,-1-9 0,-4 10 0,0-5 0,-8 1 0,-13 6 0,-4-9 0,-15 2 0,11-9 0,-4-4 0,10 0 0,2 0 0,4-5 0,0 0 0,4-4 0,2 0 0,3 0 0,4-3 0,1-6 0,3 4 0,0-2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3:0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24575,'0'2'0,"0"3"0,0 21 0,0 19 0,0-7 0,0 23 0,0-10 0,0-1 0,0 12 0,0 2 0,0-18 0,0 29 0,0-15 0,0-2 0,0 11 0,0-5 0,0-12 0,0 32 0,0-24 0,0 5 0,0 3 0,4-15 0,-3 15 0,8-11 0,-3-3 0,-1-11 0,3-10 0,-3 0 0,4-7 0,-1-4 0,1 0 0,-1-6 0,0 0 0,4 0 0,-3 1 0,6-1 0,-6 0 0,8 5 0,-5-3 0,6 3 0,-2-5 0,4 1 0,-2-4 0,7 0 0,-7-5 0,3 1 0,0-5 0,-3 0 0,7-4 0,-7 0 0,2 0 0,-4 0 0,1 0 0,-5 0 0,-1 0 0,-3-4 0,0-4 0,0-9 0,0 0 0,5-14 0,-3 7 0,14-24 0,-13 17 0,8-17 0,-9 10 0,4-3 0,-3-2 0,3 4 0,-5 0 0,1 1 0,4-11 0,2 6 0,5-12 0,9 3 0,-7 3 0,12-3 0,-5 13 0,2-4 0,3 2 0,-4 4 0,-2 7 0,5 6 0,-11 6 0,8 4 0,-9 1 0,5 4 0,-1 4 0,-3 1 0,2 4 0,-7 0 0,7 0 0,-7 0 0,7 8 0,-8 1 0,5 13 0,-5-4 0,-3 8 0,2 0 0,-6 3 0,4 7 0,-2-8 0,-1 5 0,1-7 0,-3 2 0,0-6 0,0 4 0,-1-9 0,0 4 0,1-5 0,-5 1 0,4-1 0,-7 0 0,6 1 0,-2-1 0,3 1 0,-4-1 0,3 0 0,-6 1 0,6-1 0,-2 1 0,0-5 0,-2 0 0,1-5 0,-3 1 0,2 2 0,-3 7 0,0-1 0,0 9 0,4-2 0,1 3 0,7-4 0,1 0 0,0-6 0,2 0 0,-2-3 0,-1 2 0,0-6 0,0 3 0,-4-5 0,3 1 0,1 0 0,-4-1 0,8-2 0,-4-2 0,9-3 0,-3 0 0,7 0 0,-3 0 0,0 0 0,3 0 0,-7 0 0,2 0 0,-3 0 0,-5 0 0,4 0 0,-4 0 0,1 0 0,3-4 0,-4-4 0,1-9 0,4-11 0,-7-1 0,9-10 0,-4-5 0,0 8 0,4-13 0,-9 17 0,4-2 0,-4-3 0,-5 9 0,3-10 0,-6 10 0,2-4 0,0 0 0,2 4 0,3-11 0,0 11 0,1-10 0,3 10 0,-2-10 0,10 9 0,-5-10 0,12 4 0,-8 1 0,10-1 0,-7 12 0,0 0 0,3 6 0,-4 3 0,0 2 0,3 3 0,-7 4 0,7-3 0,-7 7 0,7-3 0,-7 4 0,2 0 0,2 0 0,-5 0 0,5 11 0,-6 0 0,2 14 0,-5-4 0,4 7 0,-7-7 0,7 6 0,-8-10 0,4 4 0,-5-4 0,-4-5 0,0 5 0,-4-4 0,0 10 0,4-5 0,0 3 0,1-5 0,2 1 0,-3-1 0,4 0 0,1 6 0,0-4 0,-5 7 0,4-3 0,-3 5 0,0-5 0,3 4 0,-3-9 0,3 3 0,0-3 0,-3-5 0,2 3 0,-3-3 0,4 1 0,0-2 0,0 1 0,-1-4 0,1 8 0,0-8 0,0 8 0,-1-8 0,1 7 0,0-7 0,0 8 0,7-7 0,-1 3 0,7-4 0,0 1 0,-3-1 0,3 0 0,0 1 0,-3-1 0,3-3 0,-5-1 0,0-4 0,1 0 0,-1 0 0,0 0 0,5 0 0,-8 0 0,7 0 0,-8 0 0,1 0 0,-2 0 0,-7-3 0,0-9 0,0-6 0,1-9 0,8-4 0,2-3 0,4-4 0,0 0 0,0-2 0,-4 8 0,2 0 0,-7 4 0,2 6 0,-3-3 0,-1 7 0,1-7 0,0-2 0,0-1 0,0-3 0,4-6 0,2 2 0,5-8 0,3 3 0,-2 1 0,3 5 0,-6 2 0,0 4 0,-1 7 0,-4 3 0,3 3 0,-4 6 0,5-7 0,-1 7 0,5-3 0,-3 7 0,8-3 0,-4 7 0,5-3 0,-1 4 0,2 0 0,3 0 0,-3 0 0,5 8 0,-1 3 0,-2 12 0,3 2 0,-4 4 0,-5-1 0,-1 0 0,-5-2 0,-5-3 0,4 2 0,-8-3 0,4 5 0,-4-1 0,-4 1 0,3-5 0,-7 3 0,6-7 0,-6 7 0,3-7 0,-4 7 0,0-7 0,0 3 0,3-4 0,-2 4 0,3-4 0,-1 5 0,-2-6 0,6 0 0,-6 6 0,6-5 0,-2 5 0,3-6 0,0 0 0,-3 1 0,2-1 0,-3-4 0,4 4 0,0-8 0,0 7 0,-1-6 0,1 6 0,0-7 0,0 4 0,-1-1 0,1-2 0,4 3 0,-3-1 0,2-2 0,1 2 0,-4-3 0,8 0 0,-7 0 0,2-1 0,1 1 0,0 0 0,5-3 0,3 2 0,-2-6 0,2 3 0,2-4 0,-5 0 0,9 0 0,-9 0 0,8 0 0,-7 0 0,7 0 0,-2 0 0,-2 0 0,0 0 0,-4 0 0,-1-4 0,-3-5 0,3-4 0,-7-7 0,7-3 0,-3 2 0,5-6 0,0 5 0,-4-6 0,3-3 0,-7 2 0,8-2 0,-8 3 0,3-3 0,-4-3 0,0 2 0,1-7 0,0-1 0,0-2 0,0-4 0,0 12 0,-1-4 0,-4 10 0,4-5 0,-8 10 0,7-3 0,-7 9 0,3-5 0,-4 6 0,0-1 0,0-4 0,0-1 0,4-4 0,-3-1 0,3 0 0,-4 0 0,4 5 0,-3 1 0,2 8 0,-3-2 0,0 6 0,0-2 0,3 4 0,-2-1 0,6 1 0,-3 0 0,3-1 0,1-7 0,0-4 0,1-6 0,0-3 0,0 2 0,-1-1 0,5 0 0,-3 1 0,6 3 0,-2-3 0,3 4 0,7-7 0,-6 7 0,5-6 0,-10 11 0,3-4 0,-3 5 0,3-1 0,-4 5 0,4-4 0,-4 8 0,9-9 0,-4 8 0,5 0 0,-2 1 0,-2 4 0,7-1 0,-7 1 0,8 0 0,-9 3 0,9-3 0,-8 0 0,3 3 0,-9-2 0,-1-1 0,-3 3 0,0-2 0,-1 3 0,-3-4 0,-1 4 0,-3-4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3:0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80 24575,'0'7'0,"0"0"0,0 0 0,8-3 0,1-1 0,12-3 0,-3 0 0,8 0 0,-8 0 0,3 0 0,-8 0 0,2 0 0,-6 0 0,-1-7 0,-5 2 0,-3-11 0,0 7 0,-3-6 0,-6 6 0,-4-7 0,-3 7 0,-6-4 0,4 9 0,-8 0 0,4 4 0,-1 0 0,-6 0 0,10 0 0,-1 0 0,8 0 0,5 3 0,3 1 0,0 4 0,4 3 0,0-2 0,0 2 0,7-7 0,-5 0 0,4-4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3:1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79 24575,'-4'19'0,"3"7"0,-3-2 0,4 7 0,0-13 0,0 4 0,0-10 0,0 0 0,6-8 0,-1-1 0,10-3 0,3-13 0,-4 6 0,4-18 0,-10 11 0,1-13 0,-1 9 0,-3-3 0,-1 4 0,-4 1 0,0-1 0,0 0 0,0 1 0,0 3 0,-8 1 0,-1 4 0,-8 3 0,5 2 0,-4 3 0,3 0 0,-4 0 0,1 0 0,-1 3 0,0 6 0,4 3 0,1 1 0,4 2 0,1-6 0,2 2 0,2-3 0,3-4 0,0-1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3:1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19 24575,'-11'0'0,"-1"0"0,-10 0 0,4 0 0,-8 0 0,8 4 0,-3 5 0,3 8 0,5 1 0,-4 3 0,8 1 0,0 1 0,5-1 0,4 0 0,0-10 0,0 4 0,0-4 0,0 1 0,0-1 0,0-5 0,8-3 0,1 3 0,7-6 0,1 3 0,4-4 0,-3 0 0,4-4 0,-9-4 0,2-2 0,-5-10 0,2 6 0,-4-4 0,1 2 0,-5 4 0,0-1 0,-4-3 0,0 3 0,0 1 0,0-4 0,0 7 0,0-6 0,0 6 0,0-3 0,0 1 0,-4 5 0,-7-8 0,1 12 0,-5-8 0,8 9 0,0-2 0,3 3 0,1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3:1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212 175 24575,'-58'22'0,"11"-1"0,47-5 0,0 1 0,0-4 0,0-2 0,3-7 0,2 0 0,6-4 0,-3 0 0,13 0 0,-12 0 0,17 0 0,-13 0 0,9-8 0,-8-11 0,2-5 0,-1-15 0,0 10 0,-1-4 0,-5 6 0,-4 0 0,-1 4 0,-4 2 0,0 8 0,-7 1 0,-2 8 0,-12 1 0,-2 3 0,0 0 0,-9 0 0,13 0 0,-13 0 0,10 4 0,-6 5 0,5 9 0,0 5 0,9 5 0,1-1 0,3 0 0,2-4 0,3 3 0,1-8 0,4-1 0,0-5 0,0-5 0,15-3 0,-11 0 0,11-4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15:58:4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75 24575,'-4'96'0,"-1"-1"0,3-42 0,3 23 0,3 19 0,7-31 0,11-47 0,21 23 0,-2-40 0,-8-12 0,11-7 0,-15-14 0,11-4 0,-10-6 0,3 4 0,-10 3 0,-5 5 0,-7 11 0,-3 1 0,-1 8 0,-3 1 0,-4 6 0,-3 4 0,-4 4 0,4 2 0,0 4 0,3 1 0,0 8 0,0 1 0,0 5 0,0-1 0,0 0 0,3 1 0,5-1 0,4-4 0,3-1 0,4-4 0,-3-3 0,3-1 0,-4-3 0,4-4 0,-3-1 0,7-3 0,-7 0 0,7-4 0,-1-14 0,3-5 0,-6-13 0,1 1 0,-5-6 0,-1-6 0,0 3 0,-5-8 0,0 10 0,-3 0 0,-2 1 0,-4 11 0,0 1 0,0 5 0,0 4 0,0 5 0,0 2 0,0 5 0,0-2 0,-3 6 0,-1 1 0,-6 3 0,-1 0 0,3 0 0,1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15:58:4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8 24575,'2'-8'0,"-11"9"0,-29 33 0,3-2 0,-31 29 0,10-7 0,-5 3 0,12-8 0,-12 11 0,30-28 0,-22 20 0,24-19 0,2-5 0,1 3 0,16-19 0,-8 4 0,16-6 0,-4-2 0,11 2 0,8-3 0,11-3 0,6 3 0,11-2 0,9 4 0,-5 1 0,16 4 0,-18 1 0,11 4 0,-6 0 0,-3-1 0,-4-4 0,-7 2 0,-5-7 0,-5 3 0,-8-4 0,-1-4 0,-8 2 0,-1-6 0,1 3 0,-3-3 0,-1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15:58:4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73 24575,'-14'0'0,"2"3"0,-7 5 0,-13 15 0,14-2 0,-11 10 0,10-6 0,8 4 0,-9 3 0,10-2 0,-2-1 0,3-4 0,5-1 0,0-4 0,4-1 0,0-8 0,0 3 0,0-7 0,0 6 0,3-5 0,9-1 0,0 3 0,11-8 0,-7 7 0,12-8 0,-11 6 0,16-3 0,-11 1 0,6-1 0,1-4 0,-9 0 0,13 0 0,-12-4 0,9-1 0,3-15 0,-5-4 0,8-14 0,-8 0 0,-4 1 0,-5 1 0,-7 5 0,-3-3 0,-1 8 0,-3-3 0,-2 5 0,-3 0 0,0 4 0,-3-3 0,-5 7 0,-3-3 0,-4 5 0,-4 2 0,-1 1 0,-4 6 0,1 2 0,-7 3 0,5 0 0,-5 0 0,7 0 0,3 0 0,-3 0 0,8 0 0,-1 6 0,2 3 0,1 10 0,2-3 0,-1 3 0,4 0 0,4-7 0,-3 6 0,6-11 0,-2 1 0,3-5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2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24575,'0'22'0,"0"3"0,0 37 0,0 9 0,0-24 0,0 36 0,0-28 0,0 11 0,0-11 0,0-14 0,0-10 0,0-3 0,0-15 0,0-2 0,0-7 0,0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24575,'0'-34'0,"5"-16"0,0 11 0,7-21 0,-2 23 0,4-5 0,-3 13 0,-2 11 0,-5 2 0,-1 10 0,1-2 0,0 16 0,3 2 0,-6 12 0,12 7 0,-2 0 0,4 5 0,3-10 0,-5-2 0,1-5 0,2 0 0,-7-4 0,3-1 0,-4-4 0,0 0 0,-1-4 0,1 0 0,-4-4 0,-1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24575,'0'19'0,"0"5"0,0 6 0,0-1 0,0 18 0,0-10 0,0 32 0,0-16 0,0 25 0,0-14 0,0 7 0,0 9 0,0 1-1046,0 17 1046,0-48 0,0 1 0,0 3 0,0 1 0,0-5 0,0 1 0,0 7 0,0 0 0,0 37 0,-1-37 0,2 0 0,10 26-245,-9-3 245,15-2 0,-11-20 0,6 19 0,0-13 0,-1 0 0,1-2 0,-1-8 0,0 1 0,0 0 1033,-5-7-1033,-1 5 258,-5 13-258,5-13 0,-4 12 0,3-19 0,-4-4 0,0 5 0,0-7 0,0 0 0,0 0 0,0-6 0,0-1 0,0-6 0,0 1 0,0-6 0,0-1 0,0-5 0,0 1 0,0-1 0,0 3 0,4-2 0,-3-1 0,3-1 0,-4-7 0,0 3 0,0-4 0,0-1 0,0 1 0,0 0 0,0 0 0,0-1 0,0-3 0,0-1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24575,'0'34'0,"0"15"0,0 18 0,0-13 0,0 21 0,0-29 0,0 10 0,0-8 0,0-18 0,0-2 0,0-15 0,0-4 0,0-6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54 24575,'-7'0'0,"-1"4"0,0 4 0,4 10 0,-4-4 0,8 12 0,-4-16 0,4 17 0,0-13 0,0 4 0,0-6 0,0 0 0,0-3 0,0 7 0,0-7 0,0 3 0,-4-8 0,11 3 0,-1-6 0,11 3 0,5-4 0,2 0 0,-1 0 0,-1 0 0,-4 0 0,-1 0 0,0-4 0,-3-5 0,-2-4 0,-3-9 0,0 3 0,-4-8 0,3 3 0,-3-4 0,0 4 0,0 2 0,-5 5 0,0-1 0,-4 5 0,0 1 0,-21-1 0,9 8 0,-14-3 0,16 8 0,-2 0 0,3 0 0,-4 0 0,3 0 0,-2 0 0,7 0 0,1 0 0,4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24575,'-8'3'0,"0"6"0,-4 4 0,2 9 0,1-8 0,5 12 0,4-11 0,-4 12 0,3-9 0,-3 4 0,4 0 0,0 2 0,0-1 0,0-1 0,0-8 0,0 2 0,0-4 0,10-3 0,0-2 0,10-7 0,2 0 0,-4 0 0,5 0 0,-6 0 0,-4-3 0,3-2 0,-7-3 0,3 0 0,-4-4 0,0 3 0,-3-8 0,2 4 0,-6-4 0,3 0 0,-4-1 0,0-4 0,0 3 0,0-3 0,0 5 0,-4-1 0,-5 1 0,0 4 0,-8-4 0,8 9 0,-7-5 0,11 9 0,-3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71 24575,'-8'0'0,"-3"4"0,1 9 0,-2-2 0,3 10 0,0-3 0,0 0 0,0 4 0,4 1 0,1-5 0,4 4 0,0-4 0,0 4 0,0-4 0,0 4 0,0-4 0,0-1 0,0-4 0,0 3 0,0-7 0,7 3 0,-1-8 0,9-1 0,-2-3 0,4 0 0,-4 0 0,4-8 0,-4-1 0,5-14 0,-1 5 0,-2-9 0,-3 3 0,-2-4 0,-1 4 0,-4-3 0,-1 3 0,-4 1 0,0-4 0,0 3 0,-4 1 0,-5-5 0,-5 10 0,0-5 0,-3 6 0,11 7 0,-1 3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24575,'0'12'0,"0"1"0,0 9 0,0-4 0,0 9 0,0-8 0,0 3 0,0-5 0,0 0 0,0-4 0,0-1 0,0-4 0,0 0 0,0 0 0,3-4 0,5-1 0,1-3 0,7 0 0,-7 0 0,3 0 0,0-4 0,1-5 0,0-4 0,-4-4 0,-1-1 0,-4 1 0,1 0 0,-1-1 0,-4 1 0,0 0 0,0-1 0,0 1 0,-4 4 0,-4 0 0,-1 5 0,-7 0 0,7 3 0,-8 1 0,8 4 0,-7 0 0,11 0 0,-3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24575,'0'12'0,"0"13"0,0-4 0,0 13 0,-5-6 0,0 0 0,-5 1 0,5-6 0,1 4 0,4-12 0,0 6 0,0-12 0,0 3 0,0-5 0,0 1 0,3-4 0,6-1 0,4-3 0,9 0 0,-3 0 0,3 0 0,0 0 0,-8-3 0,7-2 0,-12-7 0,8-2 0,-8-3 0,4-5 0,-8-2 0,-1-4 0,-4-6 0,0 9 0,0-8 0,0 14 0,0 1 0,-8 2 0,-1 6 0,-9 2 0,5 0 0,-3 7 0,7-2 0,0 3 0,6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24575,'0'22'0,"0"3"0,0 37 0,0 9 0,0-24 0,0 36 0,0-28 0,0 11 0,0-11 0,0-14 0,0-10 0,0-3 0,0-15 0,0-2 0,0-7 0,0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24575,'0'15'0,"0"18"0,0-7 0,0 33 0,0-26 0,0 27 0,0-29 0,0 10 0,0-18 0,0-1 0,0-8 0,0-6 0,0-4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24575,'0'15'0,"0"18"0,0-7 0,0 33 0,0-26 0,0 27 0,0-29 0,0 10 0,0-18 0,0-1 0,0-8 0,0-6 0,0-4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24575,'-11'0'0,"0"0"0,3 8 0,-1 6 0,0 10 0,3 4 0,-2-5 0,7 5 0,-3-10 0,4 4 0,0-5 0,0-4 0,0-1 0,0-4 0,0 0 0,0 0 0,13-4 0,3 0 0,12-4 0,-9 0 0,7 0 0,-7 0 0,4 0 0,-5 0 0,-1 0 0,-9 0 0,4-4 0,-4 3 0,0-6 0,0-1 0,0-1 0,0-7 0,-3 2 0,-1-6 0,-4 1 0,0 3 0,0 3 0,0 6 0,0-1 0,0 0 0,0 0 0,-4 0 0,0 4 0,-4-4 0,0 8 0,0-7 0,-4 6 0,3-3 0,-3 4 0,4 0 0,0 0 0,4 0 0,0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24575,'0'8'0,"0"20"0,0 7 0,0 14 0,0 12 0,0-22 0,0 21 0,0-16 0,0-1 0,0-2 0,0-13 0,0-5 0,0 0 0,0-10 0,0-2 0,0-6 0,0-2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24575,'0'4'0,"0"7"0,0 12 0,-4 1 0,3 3 0,-7-9 0,7 9 0,-3-8 0,4-1 0,0-6 0,0-4 0,0-1 0,0 1 0,3-3 0,2-2 0,11-3 0,-1 0 0,7 0 0,-5 0 0,-4 0 0,3 0 0,-3 0 0,0-3 0,3-2 0,-6-7 0,2 2 0,-4-6 0,0 7 0,1-7 0,-1 3 0,-3-5 0,-1-4 0,-4 3 0,0-3 0,0 0 0,0 3 0,0-3 0,-4 9 0,-5 0 0,-9 4 0,-5 5 0,-1-1 0,-3 5 0,9 0 0,-5 0 0,10 0 0,1 0 0,4 0 0,4 0 0,0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24575,'10'0'0,"-4"0"0,33 0 0,-14 0 0,15 5 0,-11 4 0,5 2 0,-10 6 0,3-7 0,-9 3 0,-3 0 0,-4-4 0,-7 3 0,1 5 0,-2-3 0,-3 13 0,0-4 0,0 6 0,0-1 0,-4 0 0,-1-4 0,-9 3 0,5-9 0,-9 5 0,5-10 0,0-1 0,1-4 0,4 0 0,0 0 0,0 0 0,0-4 0,0-1 0,4-3 0,0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24575,'4'6'0,"-1"4"0,-3 6 0,0 6 0,0 1 0,0 5 0,0 1 0,0-6 0,0 4 0,0-13 0,0 7 0,0-12 0,0 7 0,0-7 0,0 7 0,0-3 0,0-4 0,0-2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24575,'-12'0'0,"0"0"0,-5 0 0,5 11 0,0-1 0,3 21 0,0-6 0,3 15 0,2-11 0,4 5 0,0-11 0,0 5 0,0-14 0,0 3 0,0-5 0,0-4 0,7 1 0,2-6 0,8-3 0,0 0 0,5 0 0,-3 0 0,-1-4 0,-2 0 0,-3-9 0,4 0 0,0-5 0,1-3 0,0-3 0,0 1 0,1-4 0,-6 8 0,0-3 0,-4 9 0,-1 1 0,0 4 0,-4 0 0,-1 0 0,-3 0 0,0 0 0,0 0 0,0 1 0,0-1 0,-3 3 0,-1 2 0,-8 3 0,6 0 0,-1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24575,'0'20'0,"0"2"0,0 13 0,0-6 0,0 11 0,0-10 0,0 4 0,0-6 0,0-5 0,0 4 0,0-12 0,0 6 0,0-12 0,0 3 0,0-8 0,0-1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24575,'0'16'0,"0"5"0,0 2 0,0 5 0,0 0 0,0 1 0,0-1 0,0-5 0,0 0 0,0-10 0,0-1 0,0 0 0,0-4 0,0 1 0,0-6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24575,'7'0'0,"0"0"0,-3 0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24575,'-11'0'0,"0"0"0,3 8 0,-1 6 0,0 10 0,3 4 0,-2-5 0,7 5 0,-3-10 0,4 4 0,0-5 0,0-4 0,0-1 0,0-4 0,0 0 0,0 0 0,13-4 0,3 0 0,12-4 0,-9 0 0,7 0 0,-7 0 0,4 0 0,-5 0 0,-1 0 0,-9 0 0,4-4 0,-4 3 0,0-6 0,0-1 0,0-1 0,0-7 0,-3 2 0,-1-6 0,-4 1 0,0 3 0,0 3 0,0 6 0,0-1 0,0 0 0,0 0 0,-4 0 0,0 4 0,-4-4 0,0 8 0,0-7 0,-4 6 0,3-3 0,-3 4 0,4 0 0,0 0 0,4 0 0,0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24575,'0'81'0,"0"-18"0,0-3 0,0-19 0,0-5 0,0 4 0,0-23 0,0 1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24575,'0'20'0,"0"-3"0,0 16 0,0 4 0,0 20 0,0 15 0,0 2 0,0 6 0,0-27 0,0 14 0,0-22 0,0 12 0,0-15 0,0-13 0,0-11 0,0-6 0,0-5 0,0-2 0,0-2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24575,'-4'20'0,"-4"2"0,7 7 0,-3-10 0,4 2 0,0-8 0,0 4 0,0-4 0,0-1 0,6-4 0,4-4 0,6-1 0,1-3 0,1 0 0,-1 0 0,0 0 0,-4 0 0,-1-3 0,-4-6 0,4-4 0,-6-4 0,6-1 0,-11 1 0,2-5 0,-3 3 0,0-3 0,0 9 0,0-4 0,0 8 0,-7 1 0,-3 4 0,-7 4 0,-1 0 0,1 0 0,4 0 0,-4 0 0,9 0 0,-4 0 0,4 0 0,13 0 0,7 0 0,13-4 0,4-1 0,-1-5 0,0 1 0,1 3 0,-1-2 0,-4 7 0,-2-4 0,-9 5 0,-1 0 0,-5 0 0,1 0 0,0 8 0,-3 7 0,-1 8 0,-4 5 0,0 6 0,0-4 0,0 4 0,0-10 0,0 3 0,0-9 0,0 4 0,0-4 0,0-1 0,0-4 0,3-1 0,1-4 0,4 0 0,0-1 0,0-2 0,4-2 0,1-3 0,9 0 0,-3 0 0,8 0 0,-9 0 0,17-8 0,-19 2 0,13-6 0,-20-1 0,3 4 0,-3-7 0,-1 3 0,1-5 0,-5-4 0,0-2 0,-4 1 0,0 1 0,0 4 0,0 5 0,0-3 0,0 7 0,0-3 0,-3 7 0,-19-2 0,6 2 0,-14 0 0,8 1 0,3 4 0,1 0 0,2 0 0,7 0 0,-3 0 0,4 0 0,0 0 0,4 0 0,1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24575,'0'34'0,"0"2"0,0 12 0,0 8 0,0 9 0,0 14 0,0-24 0,5 20 0,-3-30 0,3 12 0,-5-15 0,0-8 0,4-11 0,-3-5 0,3-6 0,-4-4 0,0-4 0,0-1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24575,'0'16'0,"0"-2"0,0 8 0,0-5 0,0 0 0,0 6 0,0-5 0,0 4 0,0-5 0,0-4 0,0 3 0,0-7 0,0 0 0,0-6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47 143 24575,'0'8'0,"0"-1"0,0 13 0,0-3 0,0 1 0,0-1 0,0-4 0,0 3 0,0-7 0,0 3 0,0-5 0,0 1 0,7-4 0,-2-1 0,10-3 0,-6 0 0,7 0 0,-7 0 0,7 0 0,-7-3 0,7-2 0,-11-3 0,7-4 0,-8 3 0,4-3 0,0 0 0,0 3 0,1-8 0,-5 4 0,0-4 0,-4 0 0,0-1 0,0-4 0,0 3 0,0-3 0,0 5 0,0-1 0,-8 5 0,3 1 0,-16 3 0,6 0 0,-7 4 0,5 1 0,-6 4 0,5 0 0,-5 0 0,10 0 0,-3 0 0,7 0 0,-3 0 0,7 3 0,2-2 0,3 2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24575,'0'28'0,"0"6"0,0 29 0,0-11 0,0 9 0,0-12 0,0 6 0,0-5 0,0-8 0,0-13 0,0-7 0,0-9 0,0-5 0,0-4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24575,'0'41'0,"0"18"0,0 15 0,0 25 0,0-22 0,0 18 0,6-21 0,0 1 0,1-4 0,7-22 0,-11-12 0,6-13 0,-9-12 0,0-5 0,-4-2 0,4-2 0,-4-3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24575,'0'20'0,"0"16"0,0-4 0,0 10 0,6 19 0,0-20 0,1 22 0,7-15 0,-6 8 0,3-5 0,-1-2 0,-9-15 0,3-15 0,-4-2 0,0-13 0,0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24575,'0'21'0,"0"13"0,0-3 0,0 15 0,0-10 0,0 11 0,4-10 0,-3 4 0,7-18 0,-7-5 0,3-6 0,-4-7 0,0-2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24575,'0'8'0,"0"20"0,0 7 0,0 14 0,0 12 0,0-22 0,0 21 0,0-16 0,0-1 0,0-2 0,0-13 0,0-5 0,0 0 0,0-10 0,0-2 0,0-6 0,0-2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26 142 24575,'-3'11'0,"-5"7"0,7-4 0,-7 12 0,6-2 0,-2 6 0,4 9 0,0-10 0,0 5 0,0-6 0,0 1 0,0-10 0,0-2 0,0-9 0,7-4 0,2-1 0,8-3 0,5 0 0,2 0 0,-1 0 0,4 0 0,-4 0 0,1 0 0,-2 0 0,-9 0 0,3-4 0,-7 0 0,3-8 0,-3-2 0,0-8 0,0-1 0,-4-6 0,-1-5 0,-4-8 0,0-1 0,0-5 0,0 7 0,-8 5 0,-3 2 0,-3 11 0,-3 0 0,3 10 0,1 1 0,-3 3 0,7 5 0,-7 0 0,8 4 0,-8 0 0,7 0 0,-3 0 0,0 4 0,2 4 0,2-2 0,4 2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24575,'0'-12'0,"0"11"0,0 18 0,0 14 0,0 10 0,0 7 0,0 1 0,0 7 0,0-7 0,0 5 0,0 9 0,0-3 0,0-1 0,0 0 0,0-20 0,0 22 0,0-18 0,0-1 0,0-20 0,0-10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24575,'0'15'0,"0"6"0,0-3 0,0 9 0,0-8 0,0 8 0,0-4 0,0 1 0,0 3 0,0-9 0,0 0 0,0-6 0,0 0 0,0-3 0,0 3 0,0-8 0,0-1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24575,'0'3'0,"0"14"0,0 3 0,0 13 0,0-4 0,0 1 0,0 4 0,0-6 0,0 1 0,0-6 0,0-1 0,0-5 0,0-3 0,0-3 0,0-6 0,0-2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24575,'0'12'0,"0"1"0,0 19 0,0 2 0,0-4 0,0-1 0,0-2 0,0-8 0,0 3 0,0-5 0,0-4 0,0-1 0,0-4 0,0-1 0,0-2 0,0-2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99 24575,'0'17'0,"0"2"0,-4 15 0,3 1 0,-4 7 0,5-1 0,0 0 0,0-6 0,0-1 0,0 0 0,0-9 0,0 3 0,4-6 0,10-7 0,12 8 0,3-13 0,11 0 0,2 0 0,-5-5 0,9 1 0,-10-2 0,5-4 0,-5 0 0,-2 0 0,-11-7 0,22-41 0,-25 11 0,16-37 0,-25 24 0,0-6 0,-5 7 0,-1 1 0,-5 17 0,0 3 0,0 11 0,0 4 0,-3 5 0,-1 4 0,-4 4 0,4 13 0,-4 8 0,2 9 0,0 10 0,2-5 0,4 6 0,0 1 0,0-7 0,0-1 0,4-5 0,5-6 0,5-5 0,8-5 0,-4-4 0,9 0 0,-8-4 0,8-1 0,-9-4 0,5 0 0,-6 0 0,4 0 0,-8 0 0,3 0 0,-8 0 0,0 0 0,0-8 0,0-6 0,1-10 0,2-23 0,-6 8 0,1-22 0,-6 12 0,0-6 0,0-1 0,0 7 0,0 12 0,0 4 0,0 18 0,0-2 0,0 9 0,-7 4 0,2 0 0,-3 4 0,4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24575,'22'0'0,"-2"0"0,14 0 0,0 9 0,1 2 0,6 10 0,7 5 0,-6-4 0,8 10 0,-13-5 0,-1-1 0,-7-2 0,-10-10 0,-2 3 0,-5-11 0,-3 4 0,0-6 0,-6 8 0,-7 6 0,-6 11 0,-18 15 0,-10 15 0,-17 10-735,-4 8 735,28-38 0,-2-1 0,-4 6 0,-1 0 0,1-2 0,0-2 0,-6 7 0,1-3 0,-18 22 0,24-28 0,3-1 0,-9 12 0,-7 10 0,12-21 0,15-7 0,-1-8 0,14-10 0,0-1 735,6-4-735,6-4 0,-2 0 0,2-4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90 24575,'-7'0'0,"-10"0"0,7 0 0,-12 4 0,9 10 0,-1-4 0,-3 16 0,3-12 0,-5 13 0,6-8 0,-1 3 0,6-5 0,3 0 0,1 1 0,4-1 0,0-4 0,0 3 0,0 2 0,0-4 0,0 3 0,0-5 0,0-3 0,13 8 0,-3-12 0,18 12 0,-10-15 0,9 15 0,-3-11 0,10 8 0,-5-4 0,1-1 0,-8-3 0,0-3 0,1-3 0,8 0 0,-2 0 0,-2 0 0,-9-3 0,-2-6 0,-7-9 0,4 0 0,-3-15 0,-1 8 0,1-15 0,-5 4 0,0-5 0,-5-1 0,0 1 0,0 0 0,0 5 0,0 2 0,0 10 0,-8 2 0,-6 8 0,-23 1 0,6 8 0,-10 1 0,7 4 0,4 0 0,-10 4 0,3 12 0,1 1 0,-5 9 0,11-7 0,1 0 0,7-1 0,4-5 0,5-1 0,5-7 0,4-2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1419 24575,'0'7'0,"0"0"0,0-30 0,0 6 0,0-39 0,0 5 0,0 0 0,0-44 0,0 50 0,0-14 0,0-2 0,0 9 0,0-44 0,0 31 0,-10-7 0,7 7 0,-8 9 0,7 8 0,3 12 0,-8 7 0,8 11 0,-3 1 0,1 9 0,2-5 0,-3 6 0,4-1 0,0 0 0,0-4 0,0 3 0,0-7 0,0 3 0,0 0 0,0 0 0,0 6 0,0-1 0,0 0 0,0 0 0,0 0 0,0 0 0,0 0 0,0-4 0,0-1 0,0 0 0,0-4 0,0 8 0,0-3 0,0 4 0,0 0 0,0 1 0,0-1 0,0 1 0,0-5 0,0 3 0,0-7 0,0 3 0,0-1 0,0-2 0,0 7 0,0-3 0,0 4 0,0 0 0,0 1 0,3 3 0,6 0 0,8 4 0,2 0 0,8 0 0,-4 0 0,6 0 0,5 0 0,-4 5 0,4 0 0,0 5 0,-4-1 0,-1-3 0,-7 2 0,-5-3 0,-4 0 0,-1-2 0,-4 1 0,0-3 0,-4 5 0,-1-2 0,-3 4 0,0-1 0,0 10 0,0 2 0,0 9 0,-4 6 0,3-4 0,-4 10 0,5-4 0,0 5 0,0 0 0,0 0 0,0 0 0,0 1 0,0-1 0,0 0 0,0 0 0,0 7 0,0 8 0,0 9 0,0-7 0,5 4 0,2-6 0,-1 2 0,4 5 0,-4-14 0,4-1 0,0-13 0,-4-1 0,-2-6 0,-4-4 0,4-2 0,-3-9 0,3-1 0,-4 0 0,0-3 0,3 3 0,-2-5 0,3 1 0,-4-1 0,3-3 0,-2 2 0,2-2 0,-3 0 0,0-1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60 24575,'18'0'0,"-2"0"0,-9 0 0,0 0 0,1 0 0,-1 0 0,-12 3 0,-3 11 0,-24 12 0,10 4 0,-19 8 0,7-2 0,1-4 0,3-1 0,8-12 0,7-3 0,-2-7 0,12 3 0,1-4 0,11-3 0,2-6 0,7-4 0,6-4 0,-3-3 0,8 1 0,-9-5 0,4 6 0,1-3 0,-5 4 0,4 0 0,-9 0 0,8 1 0,-11-1 0,11 0 0,-8 5 0,5-4 0,-5 7 0,-1-3 0,-5 1 0,1 2 0,0-2 0,0 3 0,-7 0 0,-6 7 0,-14 9 0,-19 16 0,9 0 0,-20 12 0,16-6 0,-7 6 0,8-6 0,7-8 0,7-7 0,5-10 0,1-1 0,7-5 0,2 1 0,13-3 0,5-10 0,12-11 0,7-5 0,3-5 0,-2 6 0,5 0 0,-10 1 0,4 3 0,-11 3 0,4 3 0,-8 1 0,3 4 0,-5-3 0,0 4 0,1-1 0,-1-3 0,-4 7 0,-1-3 0,-4 1 0,0 2 0,-1-3 0,1 4 0,0 0 0,-7 0 0,-11 4 0,-16 12 0,0 5 0,-16 17 0,13-1 0,-16 15 0,5-6 0,-1 5 0,9-13 0,7-3 0,6-6 0,4-6 0,2-5 0,8-6 0,-2-4 0,6 0 0,-2-1 0,6-2 0,1-2 0,4-3 0,4 0 0,1 0 0,9 0 0,-4 0 0,4 0 0,1 0 0,0 0 0,0-4 0,-1-1 0,1 0 0,-9-2 0,7 6 0,-12-3 0,3 4 0,-4 0 0,-1 0 0,-2-3 0,2 2 0,-17 8 0,-9 10 0,-16 16 0,-9 7 0,5-1 0,-4 4 0,9-5 0,-3 1 0,6-7 0,10-9 0,-1-5 0,13-5 0,1-1 0,4-4 0,4 0 0,7-4 0,7-1 0,14-3 0,1-4 0,11-1 0,-10-5 0,10-5 0,-11 4 0,5-3 0,-5 4 0,-6 5 0,4-4 0,-8 8 0,-1-6 0,-2 6 0,-7-3 0,3 4 0,-4 0 0,-1 0 0,1 0 0,-7 0 0,-6 8 0,-12 2 0,-3 13 0,-8 2 0,7 3 0,1-3 0,3-3 0,4-5 0,-1 1 0,-2-1 0,6 0 0,-2 0 0,-1-3 0,7-2 0,-5-4 0,10 0 0,-2 0 0,9-4 0,3-1 0,12-3 0,-2 0 0,3 0 0,-9 0 0,3 0 0,-7 0 0,3 0 0,-4 0 0,-14 4 0,-6 1 0,-13 3 0,-4 6 0,1 0 0,4 1 0,2-2 0,9-5 0,1 0 0,4-3 0,4-12 0,0-21 0,4-20 0,0-17 0,6-15 0,1-11 0,5 14 0,1-18-506,-6 44 0,-1-1 506,1 0 0,0-2 0,-2-10 0,-2-1 0,1 9 0,-2 3 0,-2-33-270,0-9 270,0 35 0,0-11 0,0 28 0,-4 2 0,3 17 0,-3 6 998,4 6-998,-4 8 71,0 0 0,0 4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24575,'3'-4'0,"6"-3"0,0-7 0,14-7 0,-16 5 0,7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24575,'0'4'0,"0"7"0,0 12 0,-4 1 0,3 3 0,-7-9 0,7 9 0,-3-8 0,4-1 0,0-6 0,0-4 0,0-1 0,0 1 0,3-3 0,2-2 0,11-3 0,-1 0 0,7 0 0,-5 0 0,-4 0 0,3 0 0,-3 0 0,0-3 0,3-2 0,-6-7 0,2 2 0,-4-6 0,0 7 0,1-7 0,-1 3 0,-3-5 0,-1-4 0,-4 3 0,0-3 0,0 0 0,0 3 0,0-3 0,-4 9 0,-5 0 0,-9 4 0,-5 5 0,-1-1 0,-3 5 0,9 0 0,-5 0 0,10 0 0,1 0 0,4 0 0,4 0 0,0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1668 24575,'-4'-34'0,"2"-1"0,-12-13 0,6-17 0,-9-2 0,10 1 0,-4-3 0,4 11 0,1-7 0,0-5 0,6 5 0,0 0 0,-5 2 0,4 7 0,-4 0 0,5 7 0,0 1 0,0 7 0,0 5 0,-4 2 0,3 6 0,-3 5 0,4 1 0,-4 5 0,3-1 0,-3 1 0,4 0 0,0 4 0,0-4 0,0 8 0,0-7 0,0 4 0,0-1 0,-4 1 0,4 4 0,-4 0 0,4-4 0,0-1 0,0-4 0,0-5 0,0-8 0,4 0 0,2-4 0,3 6 0,0 4 0,-4 2 0,3 5 0,-7 4 0,3 1 0,-4 4 0,0 1 0,0-1 0,0 1 0,0-1 0,0 0 0,3 4 0,5 1 0,10 7 0,5-3 0,5 3 0,7 1 0,-6-4 0,5 3 0,-10 0 0,3-3 0,-9 3 0,9-4 0,-8 4 0,8-3 0,-8 3 0,3-4 0,-5 0 0,-4 0 0,3 0 0,-7 0 0,3 0 0,-8 3 0,0 1 0,-4 4 0,0-1 0,0 1 0,0 0 0,0 0 0,0 4 0,0 1 0,0 9 0,0 1 0,0 11 0,5 16 0,-4 8 0,5 0 0,-6 3 0,0-4 0,5 7 0,-4 1 0,4-3 0,0-6 0,-3 0 0,7-7 0,-8-2 0,8-6 0,-8 0 0,8 12 0,-8-9 0,3 10 0,-4-13 0,0-5 0,4-2 0,-3-6 0,3-5 0,-4 0 0,0-10 0,0-1 0,4-5 0,-3 1 0,2 0 0,-3 0 0,4 4 0,-3-4 0,3 4 0,-1 0 0,-2-4 0,2 3 0,-3-3 0,4-4 0,0 0 0,0-1 0,2-2 0,-5 6 0,6-6 0,-6 6 0,3-3 0,-4 4 0,0-1 0,3 1 0,-2 0 0,2-1 0,-3 1 0,0-1 0,0-3 0,0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70 24575,'-8'0'0,"-4"0"0,-5 8 0,-2 2 0,-9 14 0,9-5 0,-10 5 0,11-7 0,-4 1 0,4-4 0,5-2 0,1-4 0,11-4 0,23 0 0,12-14 0,22-3 0,-7-4 0,11-9 0,-9 7 0,11-4 0,-13 3 0,-1 8 0,-13-3 0,0 5 0,-12 1 0,-5 4 0,-6 1 0,-4 0 0,-1 4 0,-9-4 0,-8 12 0,-20 9 0,-12 10 0,-4 12 0,3-11 0,-6 15 0,9-14 0,-11 11 0,6-7 0,12-2 0,-2-5 0,20-8 0,-2-5 0,9-5 0,4 0 0,1-1 0,6-2 0,16-2 0,7-7 0,22-13 0,-11 5 0,15-14 0,-13 4 0,9 4 0,-6-7 0,-6 14 0,-7-3 0,-7 8 0,-9-1 0,-1 6 0,-4-2 0,-1 3 0,1 0 0,-10 3 0,-10 11 0,-12 7 0,-19 17 0,-4 2 0,-13 7 0,13-6 0,-10 5 0,10-6 0,-6 7 0,1-6 0,14-4 0,7-11 0,7-7 0,11-2 0,4-8 0,5 3 0,14-8 0,6-1 0,9-3 0,9 0 0,2 0 0,5 0 0,-6-4 0,5-1 0,-11-5 0,0 0 0,-7 1 0,-4 4 0,-1-2 0,-4 6 0,-1-3 0,-5 0 0,-2 7 0,-16 8 0,-12 15 0,-17 19 0,2-5 0,-14 11 0,12-12 0,-6 7 0,2-1 0,17-13 0,-3-3 0,16-11 0,6-5 0,4-1 0,4-5 0,8-2 0,12-2 0,23-3 0,8-5 0,5-1 0,-2-10 0,-4 4 0,-7-3 0,-3 4 0,-11 2 0,-10 4 0,-2 0 0,-9 5 0,-4 4 0,-9 9 0,-10 7 0,-17 15 0,0-3 0,-5 5 0,6-6 0,6-6 0,1-2 0,7-9 0,4-2 0,1-4 0,7 0 0,2 0 0,6-4 0,1-1 0,4-3 0,-1 0 0,1 0 0,-4 4 0,0 0 0,-4 4 0,0 0 0,0-1 0,0 1 0,0 0 0,0-10 0,0-15 0,-6-26 0,5-15 0,-11-40-409,9 47 0,-2-2 409,-4-10 0,-2-1 0,3-8 0,0 3 0,-16-27 0,13 33 0,0 2 0,-14-24 0,-1-8-178,-4 11 178,11 25 0,-6 10 0,14 16 0,1 3 0,6 15 811,4 1-811,0 4 185,0 0-185,0 0 0,0 1 0,0-1 0,0 1 0,0 0 0,0-1 0,0 0 0,3 0 0,2 4 0,2-3 0,5 2 0,1 1 0,9-4 0,7 7 0,1-4 0,10 5 0,-4 0 0,5 0 0,-6 0 0,-6 0 0,-6 0 0,-6 0 0,-4 8 0,-1 2 0,-7 7 0,-1 5 0,-4 1 0,0 11 0,0 15 0,0-4 0,-6 31 0,5-29 0,-10 29 0,10-18 0,-5 14 0,6 0 0,0-8 0,0-1 0,0 4 0,4-21 0,1 2 0,4-26 0,-1-9 0,-3-1 0,2-5 0,-6 1 0,2 0 0,-3-4 0,0-1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1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24575,'4'3'0,"-5"5"0,-4 5 0,-7 3 0,7 1 0,-6-4 0,10-2 0,-6-3 0,6-4 0,-2-1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7:2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24575,'5'-17'0,"-2"1"0,-3 8 0,0 1 0,0 9 0,0 8 0,0 7 0,0 10 0,0-8 0,0 3 0,0-1 0,0-6 0,8-2 0,1-6 0,14-6 0,6 3 0,1-4 0,9 0 0,-7-20 0,5-5 0,-10-12 0,-2 1 0,-10 8 0,-6 0 0,-5 5 0,-4 0 0,-12 10 0,-4 0 0,-18 7 0,4 2 0,-4 4 0,6 0 0,-1 0 0,6 0 0,4 8 0,6 6 0,1 4 0,2 17 0,1-10 0,5 6 0,4-9 0,0-5 0,0-4 0,8 0 0,6-5 0,10-3 0,-1-1 0,4-4 0,-4 0 0,0 0 0,0-4 0,-6 0 0,-4-9 0,0 0 0,-9-5 0,0-4 0,-4 4 0,0-5 0,-8 6 0,-14-1 0,-3 4 0,-7 5 0,10 5 0,5 4 0,4 0 0,1 0 0,4 0 0,3 3 0,2 5 0,3 5 0,0 0 0,12 0 0,4-4 0,13 0 0,-1 0 0,-5-3 0,-1-2 0,-8-4 0,-3 0 0,-3 0 0,-7 0 0,-5 0 0,-5 0 0,-2 0 0,3 0 0,4 0 0,1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7:3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24575,'12'4'0,"6"-1"0,21 6 0,9-2 0,1 9 0,14-5 0,18 1-696,12 1 696,-40-6 0,3 0-646,3-3 0,1-1 646,0 3 0,1 1 0,4-3 0,1 0 0,0 3 0,-2 0-261,-12-3 0,0 0 261,6 3 0,-2-1 0,28-5 0,15 11 0,-18-5-31,-8 0 31,-10 3 631,-8-4-631,-5 0 1297,-9 3-1297,-1-8 577,-10 8-577,4-8 36,-6 3-36,0-4 0,1 0 0,-6 0 0,4 0 0,-1 0 0,3 0 0,-3 0 0,-4 4 0,0-3 0,-3 3 0,8 0 0,-9-3 0,0 3 0,-1-4 0,-4 4 0,4-3 0,0 6 0,-4-6 0,3 7 0,-7-7 0,7 3 0,-3 0 0,8-3 0,-7 2 0,6-3 0,-12 0 0,9 0 0,-9 0 0,9 0 0,-9 0 0,8 0 0,-2 0 0,-1 0 0,3 0 0,-3 0 0,0 0 0,3 0 0,-7 0 0,3 0 0,-4 0 0,-1 0 0,1 0 0,4 0 0,-4-3 0,-3 12 0,-12 8 0,-8 15 0,-1 9 0,-3 1 0,2-1 0,-5 14 0,-7 11 0,4 8-239,5-26 0,1 0 239,-7 36 0,7-35 0,0 0 0,-14 41 0,0-1-455,14-39 1,0-1 454,-14 43 0,1-15 0,10-26 0,0-2 0,-3 2-207,4-6 0,-1 2 207,-7 11 0,-15 24 0,-1-6 0,19-33 0,-1 0 0,-16 30 0,-8 11 0,5 0 0,6-13 0,-3 15 0,14-26 0,-13 14 0,4-4 0,-2-10 0,10 3 0,-2-12 446,3-2-446,1-6 910,1 6-910,6-6 445,-10 30-445,8-26 0,-9 26 0,11-24 0,-2 7 0,1-1 0,0-5 0,0 4 0,0-5 0,-5 7 0,3 0 0,-9 7 0,10-12 0,-11 5 0,12-8 0,-11 3 0,-5 23 0,8-20 0,-5 12 0,13-19 0,2-4 0,-3 11 0,-3-10 0,3 5 0,-3-7 0,6-6 0,0-2 0,5-6 0,-3 0 0,8-4 0,-3-2 0,4 0 0,0-3 0,0 3 0,0-5 0,0 0 0,-3 8 0,2-6 0,-3 6 0,1-8 0,2 1 0,-3-1 0,1 0 0,2-4 0,-2 3 0,4-7 0,-1 7 0,1-7 0,4 7 0,-3-7 0,2 8 0,-4-4 0,1 3 0,0-3 0,0-2 0,4-3 0,-3 0 0,2-4 0,1-4 0,1-10 0,3-8 0,0-7 0,0-10 0,0 6 0,0-6 0,0 1 0,4 5 0,2-11 0,-1 4 0,4-5 0,-8 0 0,4-7 0,0-2 0,1 1 0,0-5 0,3 4 0,-3 1 0,5 1 0,-5 7 0,3-1 0,-4 7 0,1-5 0,2 10 0,-7-10 0,7 10 0,-7-4 0,8 0 0,-3-20 0,0 8 0,-2-14 0,1 12 0,-4-1 0,4-14 0,0 5 0,-3-12 0,2 13 0,-4 1 0,0 8 0,0 6 0,0 7 0,0-5 0,0 10 0,0-10 0,0 10 0,-4-10 0,-7-20 0,-1 13 0,-3-26 0,4 30 0,5-11 0,-3 11 0,8-5 0,-8 7 0,7 5 0,-6 2 0,7 0 0,-8 4 0,3-10 0,-4-2 0,-1-14 0,4 10 0,-3-21 0,8 22 0,-8-18 0,4 14 0,-5-6 0,1 13 0,-5-19 0,3 18 0,-2-11 0,4 19 0,-6-44 0,5 34 0,-6-41 0,11 37 0,-4-7 0,4 7 0,-4 2 0,0 11 0,-5-4 0,0-2 0,-1 5 0,7-10 0,0 11 0,8-5 0,-9-7 0,9-1 0,-4-1 0,5 3 0,-4 11 0,3 2 0,-3 5 0,0 6 0,3 1 0,-7 4 0,3 1 0,-4-5 0,5 4 0,-5-9 0,3-2 0,1-1 0,-4-9 0,3 4 0,1 1 0,-4 0 0,4 5 0,-5 1 0,1 4 0,0 2 0,1 9 0,-1 1 0,2 4 0,-1 0 0,0 0 0,0 1 0,4-1 0,-3 3 0,6-2 0,-6 6 0,6-6 0,-6 3 0,3-4 0,-4 0 0,1 1 0,-1-1 0,0 0 0,4 0 0,0-4 0,4 7 0,0-3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7:28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51 127 24575,'7'8'0,"3"0"0,7-4 0,5 0 0,-3-4 0,3 0 0,-5 0 0,0 0 0,-3 0 0,-3 0 0,-3 0 0,-4-3 0,-1-6 0,-3 1 0,-4-13 0,-6 1 0,-4-3 0,-4 0 0,1 10 0,0 0 0,-1 5 0,1 3 0,0 1 0,-1 4 0,1 0 0,3 8 0,1 6 0,4 9 0,0 6 0,3-1 0,2 0 0,4 1 0,0-6 0,0-1 0,13-8 0,8-1 0,9-7 0,10-2 0,-10-4 0,-1 0 0,-2 0 0,-13 0 0,7-4 0,-12 0 0,3-8 0,-7-2 0,-2 1 0,-3-3 0,0 3 0,0 0 0,-3-3 0,-6 6 0,-8-6 0,-1 11 0,-3-3 0,8 8 0,1 0 0,4 0 0,4 4 0,1 9 0,3 1 0,0 9 0,0-6 0,0 0 0,3-4 0,1-1 0,4-8 0,0 0 0,-1-4 0,-3-4 0,0 0 0,-4 0 0,0 1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7:30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4 204 24575,'1'0'0,"6"0"0,18 0 0,9 0 0,-4 0 0,4 0 0,-10-8 0,-6 3 0,-2-16 0,-10 6 0,2-12 0,-8 13 0,0-12 0,0 11 0,0-3 0,0 2 0,-7 7 0,-3-4 0,-3 5 0,-3 3 0,3 1 0,-5 4 0,-4 0 0,3 0 0,-3 4 0,8 10 0,-4 11 0,8 5 0,-5 4 0,10-6 0,1 0 0,4 0 0,0-4 0,0-2 0,0-5 0,3-4 0,6-1 0,9-3 0,5-4 0,0-1 0,4-4 0,-8 0 0,3 0 0,-9 0 0,-1-4 0,-4-4 0,-4-1 0,0-15 0,-4 9 0,0-10 0,-4 7 0,-4 5 0,-2 1 0,-6 3 0,7 5 0,-7 0 0,3 4 0,0 0 0,1 0 0,4 0 0,-4 0 0,3 3 0,-3 1 0,8 8 0,0 1 0,4 9 0,0-3 0,0 3 0,0-9 0,0-4 0,0-6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7:31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60 24575,'-9'44'0,"1"-6"0,16-24 0,7-2 0,3-7 0,9-1 0,-3-4 0,-1 0 0,-5 0 0,-2 0 0,-7 0 0,3 0 0,-8-3 0,0-6 0,-4-4 0,0-4 0,0-5 0,0-2 0,-8 1 0,-2 0 0,-7 6 0,4 4 0,-3 4 0,2 6 0,1 3 0,-3 0 0,7 0 0,-3 0 0,8 3 0,-4 10 0,7 6 0,-3 15 0,4-4 0,0 12 0,0-17 0,7 5 0,3-17 0,12 0 0,1-8 0,1-1 0,3-4 0,-9 0 0,4-4 0,-4-5 0,-5-4 0,0-9 0,-8-2 0,-1 1 0,-4-5 0,-4 10 0,-5-1 0,-17-1 0,6 13 0,-10-5 0,13 12 0,-1 0 0,5 0 0,1 0 0,4 0 0,4 11 0,0-1 0,4 11 0,0-4 0,0 0 0,8 1 0,7-5 0,3 0 0,4-8 0,-4-1 0,-5-4 0,-1 0 0,-5 0 0,-2 0 0,-2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7:5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443 223 24575,'10'4'0,"17"-6"0,8-14 0,27 2 0,14-20-1480,17 12 1480,-34 1 0,1 1 0,0 8 0,1 0 0,9-6 0,1 2 0,-4 6 0,0 3 0,4-1 0,-1 1 0,27 0 0,-35 7 0,-2 0 0,20 0-106,-22 0 0,0 0 106,27 0 0,11 0 0,-14 0 0,0 6 0,14 1 0,-27 0 0,18-1-155,-22-6 155,7 0 0,-7 0 0,-9 0 1078,-2 0-1078,-17 0 600,3 0-600,-11 0 169,-6 4-169,4-3 0,-8 6 0,3-2 0,-9 3 0,3 1 0,-3-1 0,4 1 0,-4-1 0,-1 0 0,0 0 0,0 4 0,2 1 0,-3-1 0,-3 4 0,0-7 0,0 3 0,4-4 0,1 0 0,5 1 0,-1 0 0,-4-1 0,3 0 0,-7 0 0,3-3 0,-4 2 0,4-6 0,-4 2 0,4-3 0,0 4 0,1-4 0,-1 4 0,0-1 0,0-2 0,-3 3 0,3-4 0,-5 0 0,1 0 0,-1 0 0,-3 9 0,-1 12 0,-3 17 0,9 5 0,-2 11 0,14-5 0,-1 39 0,4-9 0,-7-25 0,-1-1 0,4 22 0,9 2 0,-17-27 0,-3 1-731,11 37 731,-9-25 0,-1 1 0,3 28 0,-6 6 0,5 0 0,-10-7 0,4-14-285,-6 7 285,0-15 0,0 12 0,0 7 0,0-14 0,0-1 0,0-3 0,0-13 0,0 6 0,0-7 0,0 0 720,0-7-720,0 5 296,0-11-296,0 11 0,-5-11 0,4 5 0,-8-7 0,3-5 0,-9 22 0,4-18 0,-4 14 0,5-20 0,1-6 0,-1 0 0,1-4 0,0-2 0,4-5 0,-2-4 0,6-1 0,-3 0 0,1-3 0,2 3 0,-2-4 0,3 0 0,0-1 0,0 1 0,0-1 0,-4 1 0,3 0 0,-2-1 0,3 1 0,0-7 0,-8-9 0,6-6 0,-10-7 0,7-1 0,-4-2 0,-6-10 0,0-1 0,-6-7 0,0 1 0,-5-2 0,-2-5 0,-5 2 0,-9-18 0,13 23 0,-17-23 0,17 19 0,-27-30 0,25 27 0,2 3 0,2 1 0,3 3 0,-19-39 0,15 34 0,-7-16 0,2 16 0,0-3 0,5 11 0,-2 2 0,9 7 0,-8-2 0,3 2 0,-5-2 0,6 1 0,-4 4 0,4-2 0,-5 2 0,-2-11 0,-5 4 0,3-5 0,-9 0 0,11 11 0,-11-10 0,6 10 0,-2-5 0,-2 4 0,3-3 0,-4 9 0,4-9 0,-2 9 0,3-3 0,1 0 0,-4 3 0,3-3 0,-11-1 0,-8-3 0,11 2 0,-22-7 0,3-3 0,-4 0 0,-8-12 0,20 14 0,-2 0 0,7 3 0,-1 4 0,7-4 0,-7 0 0,7-2 0,-5 1 0,5-1 0,2 6 0,-6-4 0,6 10 0,-5-4 0,7 5 0,-1 1 0,1-1 0,5 1 0,2 0 0,-2-5 0,6 4 0,-6-4 0,8 6 0,-1 0 0,1 0 0,0 4 0,-9 1 0,12 5 0,-10 0 0,16 4 0,-3-3 0,0 3 0,3-4 0,-3 0 0,5 0 0,-6 0 0,5 0 0,-4 0 0,9 1 0,-3 0 0,7 0 0,-7-1 0,7 1 0,0 0 0,2 3 0,3-2 0,-4 6 0,4-6 0,-3 7 0,3-4 0,-1 1 0,2 2 0,3-2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1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40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24575,'0'9'0,"0"9"0,0 25 0,0-6 0,0 15 0,0-15 0,0 17 0,0-11 0,0 4 0,0-6 0,0-10 0,0-7 0,0-12 0,0-5 0,0-2 0,0-2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41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24575,'0'11'0,"0"15"0,0-6 0,0 9 0,0-1 0,0-5 0,0 5 0,0-4 0,0-2 0,0-5 0,0-4 0,0-1 0,0 0 0,0-3 0,0 3 0,8-8 0,-6 3 0,13-6 0,-6 2 0,8-3 0,-1 0 0,1 0 0,-5 0 0,5 0 0,-4-4 0,0 3 0,3-10 0,-7 1 0,4-12 0,-4 3 0,0-8 0,0-3 0,-3 1 0,-2-11 0,-4 4 0,0 0 0,0-3 0,0 14 0,0-8 0,0 18 0,-3-6 0,-2 12 0,-7 1 0,3 4 0,-4 4 0,1 0 0,3 0 0,-7 0 0,7 0 0,-7 0 0,6 8 0,-2 6 0,2 10 0,1 4 0,3 0 0,-2 1 0,7-1 0,-3-4 0,4-6 0,-4-7 0,3-3 0,-2 0 0,3-4 0,0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42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24575,'-4'3'0,"1"16"0,3 13 0,0 17 0,0 6 0,0 8 0,0-12 0,0 11 0,0-13 0,0 18 0,0-20 0,0 0 0,0-24 0,0-11 0,0 0 0,0-7 0,0-2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43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85 24575,'8'-16'0,"0"8"0,8-3 0,-1 2 0,7-1 0,-5-2 0,5 2 0,-3 6 0,-1-1 0,-2 5 0,-3 0 0,4 0 0,1 0 0,-5 0 0,-2 0 0,-3 0 0,-3 11 0,-2 0 0,-3 20 0,0 0 0,0 4 0,-5 5 0,-11-3 0,4-1 0,-13-1 0,10-6 0,-8-5 0,4-2 0,-8-3 0,3-5 0,1-1 0,-5-3 0,14-6 0,-7 1 0,12-5 0,-3 0 0,7-7 0,2-8 0,3-7 0,0-13 0,0 5 0,4-4 0,1 11 0,4-4 0,4 12 0,1-7 0,3 13 0,-4-3 0,3 7 0,-7 1 0,7 4 0,-3 0 0,0 0 0,3 0 0,-3 0 0,5 0 0,-1 0 0,0 4 0,1 10 0,4 1 0,-2 12 0,8-7 0,-9-1 0,3-2 0,-5-8 0,1 4 0,-1-5 0,-4 1 0,-1-5 0,-4 0 0,-1-4 0,1 0 0,0 0 0,-4 0 0,0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45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271 437 24575,'21'-5'0,"-4"2"0,-6 3 0,-7-4 0,-1-15 0,-3-1 0,0-14 0,0-7 0,0 4 0,0-17 0,0 11 0,0 1 0,0 7 0,0 7 0,-8 8 0,-1-1 0,-9 11 0,1-2 0,-5 7 0,-2 1 0,-4 4 0,-1 0 0,1 0 0,4 0 0,2 8 0,4 6 0,-1 15 0,-1 6 0,4 1 0,2 3 0,8-9 0,2-1 0,4-2 0,0-12 0,0 6 0,3-9 0,11-3 0,5-2 0,9-7 0,0 0 0,6 0 0,-4 0 0,4 0 0,-5-8 0,-6 2 0,-1-7 0,-8 0 0,2 3 0,-7 2 0,3 1 0,-5 2 0,-2-3 0,1 1 0,-5-1 0,6 4 0,-6-3 0,6 6 0,-3-2 0,3 3 0,0 0 0,1 0 0,0 3 0,-1 1 0,2 13 0,-1-2 0,-3 12 0,-1-4 0,-4 5 0,0 1 0,0 5 0,-8-5 0,-8 7 0,-16-5 0,-1 0 0,-10 2 0,12-7 0,-5-1 0,8-6 0,4-5 0,-3 4 0,8-8 0,1 3 0,2-5 0,3 0 0,0-3 0,1-1 0,4-4 0,0 3 0,0-2 0,4 6 0,1-6 0,3 2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3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334 342 24575,'0'-23'0,"0"2"0,0-20 0,0-2 0,0 5 0,0-10 0,0 23 0,0-9 0,0 10 0,0 4 0,-3 3 0,-6 12 0,-4 2 0,-10 3 0,4 0 0,-4 0 0,5 13 0,-14 18 0,7 14 0,-9 14 0,9 13 0,7-17 0,-5 22 0,4-9 0,0 0 0,0 12 0,13-14 0,0 8 0,6-8 0,0-2 0,0-13 0,0 4 0,0-17 0,0 10 0,9-18 0,1 0 0,8-7 0,5-5 0,1 1 0,5-4 0,0-1 0,0-5 0,6-3 0,-4-2 0,4-4 0,0 0 0,-5 0 0,5-4 0,-6-2 0,-5-3 0,7-5 0,-16 5 0,5 0 0,-12 6 0,0 3 0,0 0 0,-4 0 0,0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3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24575,'2'-5'0,"6"2"0,13 3 0,13 0 0,-3 0 0,5 0 0,-1 0 0,-11 0 0,-1 0 0,-10 0 0,0 0 0,-6 0 0,-2 0 0,-2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24575,'-6'5'0,"3"-2"0,15-3 0,2 0 0,-1 0 0,4 0 0,-8 0 0,3 0 0,0 0 0,-3 0 0,3 0 0,-4 0 0,0 0 0,0 0 0,-1 0 0,1 0 0,-1 0 0,1 0 0,-1 0 0,1 0 0,0 0 0,0-3 0,-4 2 0,0-3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7:2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15 124 24575,'-7'0'0,"3"3"0,0 5 0,4 1 0,0 7 0,0-3 0,0 4 0,0-4 0,4-1 0,4-4 0,16-3 0,-4-1 0,8-4 0,-15 0 0,3 0 0,-7 0 0,2 0 0,-6-11 0,-2 1 0,-3-21 0,0 6 0,0-15 0,-4 15 0,-5-7 0,-1 17 0,-7-6 0,4 12 0,0 0 0,1 5 0,0 4 0,3 0 0,-3 4 0,7 15 0,2 1 0,3 20 0,0-10 0,0 4 0,0-6 0,0 1 0,0-10 0,3-2 0,2-9 0,7 0 0,-4 0 0,9-4 0,-9 0 0,4-4 0,-4 0 0,0 0 0,0 0 0,0 0 0,-4-4 0,-1-4 0,-3-9 0,0-1 0,0-3 0,0 8 0,-3 1 0,-2 7 0,-2-2 0,-1 6 0,0-2 0,0 3 0,0 0 0,4 3 0,0 6 0,4 8 0,0 7 0,0 4 0,4-5 0,5-4 0,9-2 0,0-8 0,9 1 0,-8-6 0,-1-4 0,-2 0 0,-7-4 0,3-9 0,-7-7 0,-1-3 0,-4-5 0,0 10 0,0-4 0,0 8 0,-8 2 0,-1 4 0,-9 3 0,1 1 0,0 4 0,4 0 0,-7 0 0,13 3 0,-4 1 0,11 4 0,0 0 0,0-1 0,0 1 0,4 0 0,0 0 0,4 0 0,4-4 0,-3-1 0,3-3 0,-5 0 0,1 0 0,0 0 0,0 0 0,-4-3 0,-8 2 0,-5-2 0,-13 3 0,4 0 0,-5 0 0,6 0 0,4 0 0,-3 0 0,7 0 0,0 0 0,6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7:2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63 24575,'-7'-1'0,"-1"6"0,4 8 0,0 9 0,4 1 0,0 1 0,0-2 0,0 0 0,0-4 0,0 0 0,0-6 0,4 0 0,4-6 0,2 1 0,11-7 0,-11 0 0,11 0 0,-12 0 0,7 0 0,-3 0 0,0 0 0,-5-3 0,0-6 0,-3-9 0,4 0 0,-4-9 0,-1 8 0,-4-8 0,0 8 0,0-3 0,-4 9 0,-9 0 0,-2 8 0,-12 1 0,8 4 0,-8 0 0,9 0 0,0 3 0,5 14 0,5 2 0,3 8 0,0 0 0,5-4 0,0 0 0,0-5 0,8-2 0,7-6 0,3 3 0,4-8 0,-5-1 0,1-4 0,-5 0 0,-1 0 0,0 0 0,-3-8 0,4-7 0,-8-16 0,-1 1 0,-4-6 0,0 7 0,0 6 0,0 1 0,-4-1 0,-1 9 0,-8-7 0,4 15 0,-3-5 0,0 10 0,3-2 0,-3 3 0,4 0 0,1 0 0,3 3 0,0 11 0,4 0 0,0 8 0,0-5 0,8 1 0,2-5 0,12 0 0,1-4 0,1 0 0,-2 0 0,-5-4 0,-4-1 0,-1-4 0,-4 0 0,0 0 0,-4-7 0,-1 2 0,-3-6 0,0 3 0,-3 0 0,-1 0 0,-8 0 0,3 4 0,-3 0 0,-1 4 0,5 0 0,-5 0 0,1 0 0,4 0 0,-4 0 0,4 0 0,4 0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4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24575,'10'0'0,"-4"0"0,33 0 0,-14 0 0,15 5 0,-11 4 0,5 2 0,-10 6 0,3-7 0,-9 3 0,-3 0 0,-4-4 0,-7 3 0,1 5 0,-2-3 0,-3 13 0,0-4 0,0 6 0,0-1 0,-4 0 0,-1-4 0,-9 3 0,5-9 0,-9 5 0,5-10 0,0-1 0,1-4 0,4 0 0,0 0 0,0 0 0,0-4 0,0-1 0,4-3 0,0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3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24575,'0'26'0,"0"17"0,0 8 0,0-5 0,0 6 0,0-20 0,0 16 0,0-13 0,0-6 0,0-7 0,0-4 0,0-5 0,0-2 0,0-3 0,0-4 0,0-1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24575,'2'-7'0,"4"2"0,15-2 0,2 3 0,6 4 0,5 0 0,-5 0 0,6 0 0,-1 0 0,-10 0 0,0 0 0,-12 0 0,-4 0 0,-7 6 0,-11 4 0,-18 25 0,3-16 0,-8 27 0,9-24 0,3 12 0,-3-4 0,10-7 0,1-5 0,4-2 0,5-7 0,0 3 0,4-4 0,0 0 0,7-4 0,7 0 0,14-4 0,2 0 0,10 0 0,-5 0 0,7 0 0,-1-5 0,0-1 0,0-9 0,-5 4 0,-2-3 0,-11 4 0,-5 5 0,-6-2 0,-4 6 0,0-6 0,-4 3 0,0-4 0,-4 4 0,0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3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181 343 24575,'8'0'0,"-1"-3"0,-3-2 0,4-12 0,-7 3 0,7-13 0,-3 3 0,0-10 0,0-1 0,-5-1 0,0-4 0,0 10 0,-4 1 0,-5 7 0,-4 8 0,-10 5 0,5 5 0,-4 4 0,4 0 0,1 0 0,-1 13 0,-1 8 0,4 9 0,0 10 0,5-5 0,0 6 0,0-5 0,4-2 0,2-6 0,4 0 0,0-4 0,0-6 0,0-6 0,3-4 0,2-1 0,7-2 0,1-2 0,4-3 0,0 0 0,5 0 0,4 0 0,-2-4 0,1 0 0,-7-5 0,-5 0 0,3 1 0,-7 0 0,3-1 0,-8 2 0,-4 2 0,-8 2 0,-5 3 0,-9 0 0,3 4 0,-9 11 0,8 5 0,-4 9 0,5 0 0,0-1 0,3 6 0,3-4 0,3 4 0,0-11 0,5 4 0,1-8 0,4 8 0,0-9 0,0 0 0,0-6 0,0-4 0,4 0 0,9 0 0,6-3 0,16-1 0,-6-4 0,11 0 0,-10-4 0,10-2 0,-11-8 0,11 3 0,-15-6 0,8 6 0,-15-6 0,5 7 0,-6-6 0,0 2 0,-4 1 0,-1-3 0,-3 3 0,-1-5 0,1 1 0,-4 0 0,-1-13 0,-4 9 0,0-9 0,-13 12 0,2 5 0,-16-1 0,3 5 0,-4-1 0,4 5 0,-3 1 0,4 4 0,-6 0 0,6 0 0,-5 0 0,10 0 0,3 0 0,8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24575,'0'76'0,"0"0"0,0-4 0,0-12 0,0-27 0,0-3 0,0 4 0,0-3 0,0 5 0,0-1 0,0-11 0,0-1 0,0-10 0,0-1 0,0-7 0,0-2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86 24575,'8'-12'0,"-3"1"0,8-2 0,4 3 0,-6-2 0,16 2 0,-17 6 0,12-5 0,-9 8 0,0-3 0,4 4 0,-8 0 0,3 0 0,-4 0 0,0 0 0,-3 12 0,-2 3 0,-3 19 0,0-4 0,0 11 0,0-5 0,-4 6 0,-2 0 0,-10 1 0,1-7 0,-1-1 0,-3-6 0,9 0 0,-8-5 0,7 3 0,-6-8 0,2 9 0,1-9 0,-4 9 0,4-9 0,0-1 0,-3-1 0,8-8 0,-3 3 0,4-4 0,-1 0 0,1-4 0,0 0 0,0-4 0,1 0 0,-1 0 0,4-7 0,0-2 0,4-8 0,0-1 0,0 5 0,0-4 0,0 8 0,4-8 0,1 8 0,-1-3 0,4 7 0,-4-2 0,4 6 0,0-6 0,0 6 0,0-2 0,0 3 0,0 0 0,0 0 0,4 0 0,-3 0 0,8 0 0,-4 0 0,17 0 0,-9 7 0,10 3 0,-9 9 0,-3-2 0,9 2 0,-9-5 0,3 4 0,-8-9 0,2 4 0,-7-5 0,4 0 0,-5-3 0,0-2 0,0-3 0,4 0 0,-3 0 0,7 0 0,6-16 0,-2-1 0,6-9 0,-12 3 0,3 9 0,-7-3 0,2 7 0,-4 2 0,-3 1 0,-2 6 0,-3-3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4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24575,'12'0'0,"1"-4"0,9 3 0,2-2 0,0 3 0,4 0 0,-9 0 0,8 0 0,-8 0 0,4 0 0,0 0 0,-9 0 0,0 6 0,-10 9 0,-4-2 0,0 9 0,0-4 0,-4 1 0,-1 4 0,-13-5 0,7-4 0,-11 3 0,13-8 0,-8 4 0,8-5 0,-3 0 0,4-3 0,0-2 0,3-6 0,10-6 0,5 0 0,12-9 0,2 8 0,0-4 0,-1 5 0,0 4 0,-9 1 0,8 4 0,-13 0 0,3 0 0,-4 0 0,0 0 0,0 3 0,1 11 0,-5 1 0,1 13 0,-5-9 0,0 8 0,0-3 0,0 0 0,0 4 0,0-4 0,-4 0 0,-6 4 0,-4-9 0,-5 3 0,2-4 0,3-5 0,-3 0 0,4-4 0,-5-5 0,0 0 0,1-4 0,-1 0 0,0 0 0,0 0 0,0 0 0,5 0 0,-3 0 0,7 0 0,-3-3 0,8-1 0,1 0 0,3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3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24575,'0'7'0,"0"5"0,0 20 0,0 17 0,0-4 0,0 16 0,0-18 0,0 11 0,0-5 0,0 0 0,0-7 0,0-8 0,0-5 0,0-10 0,0 2 0,0-12 0,3 3 0,-2-5 0,2-3 0,-3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3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24575,'-4'7'0,"-1"15"0,-8-1 0,1 25 0,-2-9 0,8 11 0,1-7 0,5 0 0,0-5 0,0-2 0,0-11 0,0-5 0,0-2 0,3-10 0,2 1 0,12-2 0,-3 0 0,13 0 0,-9-1 0,10-4 0,-10 0 0,9 0 0,-8 0 0,3 0 0,-9 0 0,3 0 0,-7 0 0,3 0 0,-4 0 0,-1 0 0,1 0 0,0 0 0,0 0 0,-1 0 0,1-4 0,0 0 0,-4-8 0,3 4 0,-6-8 0,2 3 0,-3-4 0,0-1 0,0 1 0,0 0 0,0 4 0,0 0 0,0 6 0,-3-1 0,-2 3 0,-7 2 0,3 3 0,-7 0 0,3 0 0,-5 0 0,1 0 0,0 0 0,-1 0 0,1 0 0,4 0 0,-3 0 0,7 0 0,-8 0 0,8 3 0,-3 2 0,4 2 0,0 1 0,1 0 0,-1 0 0,0-1 0,4-3 0,1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4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1626 24575,'-21'0'0,"4"0"0,-17 0 0,8 0 0,-14 0 0,4 0 0,-6-10 0,3-13 0,1-11 0,-1-12 0,14 2 0,-6 0 0,14-5 0,0-1 0,-11-14 0,14 5 0,-3-6 0,1 8 0,14 7 0,-13-6 0,13 6 0,-3-8 0,5 1 0,0 0 0,0 6 0,0-4 0,0 4 0,0-13 0,0 5 0,0-5 0,0 13 0,0-4 0,0 17 0,5-10 0,0 18 0,5-5 0,4 6 0,1 5 0,3 1 0,5 4 0,1 5 0,5 0 0,-5 5 0,3 3 0,-3-2 0,11 7 0,-5-4 0,11 5 0,-11 0 0,11 0 0,2 0 0,0 0 0,6 0 0,-7 5 0,0 6 0,0 5 0,-5 4 0,-2 0 0,-11 4 0,5 2 0,-8 3 0,5 7 0,-6 0 0,1 6 0,0 7 0,7-4 0,-9 11 0,7-4 0,-13 5 0,8 25 0,-14-19 0,4 27 0,-11-32 0,0 0 0,0-3 0,0-11 0,0-1 0,0-2 0,0-16 0,0 9 0,0-10 0,0 5 0,0 0 0,-5-1 0,-4 1 0,-6 0 0,-5 0 0,2-5 0,-2 4 0,-6-5 0,10 0 0,-9-1 0,6-4 0,0 0 0,-3 0 0,-1 1 0,-1-5 0,-6 4 0,6-7 0,-3 7 0,-3-8 0,-1 4 0,1-4 0,2-5 0,9-1 0,-3-4 0,4 0 0,1 0 0,4 0 0,5-10 0,4 7 0,4-8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4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1376 24575,'-11'0'0,"2"0"0,-10 0 0,9 0 0,-10 0 0,7-4 0,-6-10 0,1-1 0,-1-13 0,1 9 0,3-8 0,-2 8 0,7-4 0,-3 5 0,4 0 0,4-5 0,1-1 0,4 0 0,0-4 0,0 4 0,0-11 0,0 5 0,0 0 0,0-4 0,0 9 0,0-10 0,0 11 0,0-10 0,0 9 0,0-5 0,0 2 0,0 4 0,0-11 0,9 4 0,1-4 0,10 6 0,-2 5 0,1-4 0,-1 9 0,1-4 0,3 5 0,-3 0 0,0-1 0,-2 5 0,-7-3 0,2 8 0,-3-8 0,-1 8 0,8-15 0,-1 3 0,12-6 0,-1-3 0,4 4 0,-4 1 0,3 0 0,-11 7 0,5-1 0,-10 6 0,4 0 0,-8 1 0,4 2 0,-1-2 0,1 3 0,5 0 0,5 0 0,-5 0 0,18-9 0,-10 7 0,17-3 0,-13 5 0,11 8 0,2-3 0,1 4 0,4 0 0,-6 0 0,0 0 0,0 0 0,2 15 0,-1-2 0,-4 19 0,-3-6 0,-3 12 0,2 13 0,-6-4 0,-4 2 0,-5-9 0,-10-9 0,1 3 0,-7 1 0,-4-5 0,0 10 0,0-9 0,0 3 0,0-5 0,-4 0 0,-5-5 0,-6 4 0,-4-4 0,-5 5 0,-3 2 0,-4 0 0,-7 2 0,5-1 0,-11 2 0,-16 14 0,4-10 0,-10 5 0,16-10 0,8-11 0,-2 5 0,7-11 0,-4-1 0,11-5 0,-5 0 0,0-5 0,5 0 0,0-1 0,-4-4 0,14 4 0,-14-4 0,10 5 0,-5-4 0,-8 3 0,11-4 0,-5 0 0,13 0 0,1 0 0,3 0 0,2 0 0,4 0 0,0 0 0,-1 0 0,5 0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24575,'4'6'0,"-1"4"0,-3 6 0,0 6 0,0 1 0,0 5 0,0 1 0,0-6 0,0 4 0,0-13 0,0 7 0,0-12 0,0 7 0,0-7 0,0 7 0,0-3 0,0-4 0,0-2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5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990 380 24575,'0'-8'0,"0"1"0,0-5 0,0-2 0,-8 0 0,-1-3 0,-17-9 0,-6-2 0,-1-1 0,-5-1 0,1 7 0,-1-5 0,0 2 0,-3 5 0,11 6 0,-5-5 0,6 5 0,-1 4 0,6-1 0,-4 11 0,13-11 0,-12 10 0,12-6 0,-8 8 0,0 0 0,4 0 0,-3 0 0,4 0 0,0 0 0,0 8 0,1-2 0,3 6 0,-3 1 0,4 0 0,-10 5 0,3 5 0,-4 2 0,5 4 0,-6 1 0,-5 18 0,3-13 0,-2 13 0,14-19 0,1-5 0,5 2 0,-1-2 0,5 4 0,1 1 0,4 6 0,0-5 0,0 11 0,0-5 0,0 1 0,0-3 0,0-5 0,0 1 0,0-1 0,0-5 0,0 3 0,4-8 0,1 4 0,3-5 0,5-1 0,1 1 0,-1-5 0,4 4 0,-4-8 0,18 13 0,-10-11 0,14 6 0,-11-7 0,5-1 0,0 1 0,0 0 0,0-5 0,0 4 0,6-8 0,-4 3 0,9-4 0,-3 0 0,5 0 0,0 0 0,0 0 0,0-5 0,0-5 0,13-15 0,-14-3 0,8-8 0,-18 5 0,1-1 0,-5-5 0,-2 6 0,-9-4 0,1 11 0,-6-4 0,2 4 0,-4 0 0,1-4 0,-5 9 0,4-9 0,-8 4 0,3-18 0,-4 9 0,0-9 0,0 13 0,0 0 0,0 5 0,0 1 0,0 6 0,0 3 0,0-3 0,-4 8 0,0-3 0,-1 4 0,-2 0 0,3 3 0,-5-2 0,1 6 0,0-3 0,4 4 0,0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4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24575,'-5'8'0,"2"-1"0,3 11 0,0-8 0,0 22 0,0-5 0,0 10 0,0-7 0,0 3 0,0-7 0,0-1 0,0-3 0,0-9 0,0 0 0,-3-4 0,10-6 0,-1-3 0,17 0 0,-4 0 0,9-4 0,-4 3 0,5-12 0,6 6 0,-5-7 0,-4 8 0,-5-2 0,-7 7 0,-1-3 0,-1 4 0,-4 0 0,-3 0 0,-2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4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24575,'0'21'0,"0"7"0,0 8 0,0 13 0,0 1 0,0 7 0,0 0 0,0-7 0,0 6 0,0-18 0,0-2 0,0-8 0,0-14 0,0 4 0,0-18 0,0 3 0,0-6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5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253 889 24575,'-16'5'0,"4"-1"0,-4-4 0,3 0 0,-5 0 0,-10 0 0,7-4 0,-12-2 0,13-12 0,0-2 0,6-15 0,4 4 0,-1-10 0,6 11 0,-5-11 0,9 10 0,-3-4 0,4 0 0,0 5 0,0-5 0,0 0 0,15-8 0,-4 10 0,22-15 0,-12 16 0,10-7 0,-9 4 0,8 3 0,-10 8 0,4 0 0,-7 6 0,1 1 0,5-2 0,1 5 0,5-5 0,0 9 0,5-5 0,2 5 0,13-4 0,-11 7 0,-1-6 0,-9 12 0,-9-3 0,8 4 0,-8 0 0,9 0 0,-4 0 0,5 0 0,0 4 0,6 2 0,-5 4 0,11 0 0,-11 4 0,5-3 0,0 4 0,-5-1 0,24 10 0,-21-2 0,16 12 0,-18-7 0,-4 9 0,-6-4 0,-6 8 0,-6-10 0,-3 11 0,-2-5 0,-4 0 0,0 5 0,0-10 0,0 9 0,-8-9 0,-4 9 0,-3-9 0,-5 9 0,-4 4 0,2-11 0,-5 7 0,9-21 0,-2 9 0,-3-8 0,4-1 0,-9-1 0,9-4 0,-9 0 0,9-1 0,-4-3 0,5-2 0,-5 2 0,4-1 0,-3 0 0,4 0 0,0-1 0,-5 2 0,4-2 0,-22-2 0,14-2 0,-15-4 0,13 0 0,0 0 0,0 0 0,0-5 0,0-4 0,0-7 0,5-2 0,-4-2 0,9 2 0,-9-1 0,9 1 0,-9 3 0,9 2 0,-4 4 0,5 0 0,-7 0 0,5 4 0,-1 1 0,8 1 0,5 2 0,0-3 0,4 4 0,0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2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1158 24575,'0'8'0,"0"-1"0,0 1 0,0 3 0,0-2 0,0-8 0,0-24 0,0-22 0,0-27 0,0-27-795,0 49 0,0-3 795,0-15 0,0-1 0,0 6 0,0 2-342,0 4 0,0-1 342,-1 0 0,2 2 0,5-28-50,0 0 50,5 20 0,-5 21 0,2 18 1527,-3 12-1527,3 9 740,-1 8-740,2 15 57,0 13-57,2 11 0,-1 11 0,1-5 0,-5 6 0,4 1 0,-4 0 0,0-1 0,4-6 0,-4-1 0,3-13 0,1-6 0,-5-7 0,2-9 0,-6-1 0,6-4 0,-6 0 0,6-4 0,-3 0 0,3-4 0,1-4 0,0-9 0,1-7 0,6-20 0,-3 3 0,8-11 0,-3 0 0,-1-1 0,0-7 0,1-7 0,-4 5 0,3-5 0,-5 14 0,0 1 0,-1 13 0,-1 6 0,0 7 0,-1 8 0,0 6 0,0 4 0,-4 11 0,-1 7 0,-3 14 0,0 8 0,0 5 0,0 7 0,5 1 0,-4 7 0,4 7 0,0-6 0,-4 6 0,4-7 0,0 0 0,-4 0 0,9-7 0,-9-2 0,8-5 0,-4-7 0,5-1 0,0-5 0,-1-6 0,0-1 0,-1-5 0,1-3 0,-1 2 0,0-7 0,0 3 0,0-5 0,0 1 0,4 0 0,-3-3 0,7-1 0,0-4 0,2 0 0,3 0 0,-8-8 0,4-7 0,-7-3 0,8-9 0,-8 3 0,4-10 0,-4 4 0,0-10 0,0 5 0,-1-1 0,1 2 0,-5 6 0,3 4 0,-7 2 0,3 5 0,-4 4 0,0 0 0,0 15 0,0 15 0,0 19 0,0 13 0,0 0 0,0 12 0,0-9 0,0 10 0,0-12 0,0 4 0,0-17 0,0 4 0,0-22 0,0 2 0,4-12 0,0 3 0,4-4 0,0-4 0,-1-1 0,1-3 0,4 0 0,-3-3 0,8-11 0,-3-5 0,5-15 0,-4 4 0,4-10 0,-3 4 0,0-5 0,3 0 0,-8 5 0,18-22 0,-13 28 0,13-21 0,-16 32 0,5-3 0,-5 9 0,4 0 0,-4 5 0,-1 3 0,-4 1 0,0 4 0,0 0 0,-1 0 0,-2 4 0,-2 9 0,-3 1 0,0 13 0,0-4 0,0 6 0,0-1 0,0 1 0,0-1 0,0 0 0,0-4 0,0-2 0,0-5 0,4-4 0,-3-1 0,2-4 0,-3 0 0,0 0 0,3-4 0,2-1 0,2-3 0,1 0 0,0 0 0,0-12 0,5-4 0,2-13 0,4-5 0,1 4 0,-2 1 0,1 2 0,-5 8 0,-1 1 0,-5 6 0,0 4 0,-1 4 0,1-3 0,0 2 0,0 1 0,0-3 0,4 2 0,-4 1 0,4-4 0,-4 4 0,4-4 0,-3 3 0,6-2 0,-6 6 0,2-3 0,-4 11 0,-3 2 0,0 7 0,-4 6 0,0-3 0,4 3 0,-4-5 0,8 0 0,-3-4 0,3 4 0,0-9 0,1 9 0,-2-9 0,2 4 0,3-3 0,-4-2 0,9 2 0,-9-1 0,4 0 0,-4-4 0,0 0 0,4-4 0,-3 0 0,-1 0 0,-4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2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24575,'-8'0'0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2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24575,'0'4'0,"0"0"0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2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166 742 24575,'-3'-9'0,"-2"1"0,-7 8 0,4 0 0,-14 0 0,12 0 0,-11 0 0,7 13 0,-5 8 0,4 15 0,0 5 0,9 7 0,-3-5 0,8 11 0,-4-5 0,5-6 0,0-2 0,0-18 0,12 0 0,4-9 0,12-1 0,20-7 0,-15-2 0,27-9 0,-15-18 0,-5 0 0,9-16 0,-21 3 0,9 2 0,-3-9 0,-8 5 0,-4-4 0,-7 0 0,-5 1 0,0 5 0,0 2 0,-5 6 0,-1-4 0,-4 8 0,0 3 0,-3 13 0,2 8 0,-6 13 0,6 6 0,-4 10 0,5 5 0,0 1 0,0 1 0,0-2 0,0-6 0,0-4 0,0-7 0,4-5 0,0-4 0,8 0 0,1-3 0,0-1 0,3-4 0,-3 0 0,1-4 0,-2-4 0,1-11 0,-4 1 0,5-9 0,-5 3 0,-4-10 0,4 4 0,-8-4 0,7 5 0,-7 6 0,7-3 0,-7 12 0,3-2 0,-1 18 0,-2 9 0,2 11 0,1 6 0,2 0 0,3-4 0,0 3 0,4-9 0,0 1 0,5-7 0,-1-3 0,0-5 0,0 0 0,0-4 0,6 0 0,-5 0 0,9-4 0,-3-2 0,-1-7 0,-1 0 0,-5-5 0,1-4 0,-4 3 0,4-8 0,-8 4 0,5-25 0,-5 2 0,2-17 0,-6-8 0,-1-14 0,-5 0 0,0 2 0,-5 20 0,-6 14 0,0 12 0,-7 4 0,8 18 0,-3-2 0,5 9 0,1 4 0,-1 1 0,4 10 0,-4 20 0,6 19 0,-2 18 0,4 16 0,0 1 0,0 9 0,0-22 0,5 17 0,7-32 0,12 25 0,4-20 0,2 5 0,2-13 0,-4-6 0,5-1 0,-2-10 0,-5-3 0,-3-10 0,-1-3 0,-3-7 0,-1-1 0,-2-5 0,-7-4 0,7 0 0,-7 0 0,7-20 0,-6 2 0,3-24 0,-3 12 0,0-4 0,3 5 0,-2 1 0,3-1 0,-5-5 0,-3 17 0,-2-1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2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24575,'15'0'0,"16"-5"0,34-12 0,-1-3 0,14-4 0,-25 8 0,23-1 0,-24-5 0,4 2 0,-2-1 0,-22 16 0,3-4 0,-22 8 0,-1-3 0,-5 4 0,-3 0 0,0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8:2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24575,'9'-4'0,"9"1"0,31 3 0,17 0 0,-18-2 0,4-3-953,33-8 0,2 0 953,-26 7 0,4-1-1180,20-9 0,11-4 0,-5 4 1180,5 3 0,1 2 0,-5-2 0,7-1 0,-2 1 0,-8 3 0,-1 1 0,-4 1 0,-16 4 0,-3 1 0,3 0-776,13-2 1,2-2 0,-4 3 775,10 2 0,-1 2 0,-14-3 0,2 0 0,0 1 0,-7 1 0,0 2 0,-2-1-500,21 0 0,-5 0 500,-13 0 0,-2 0 171,-4 0 1,-5 0-172,20 0 1483,-26-1 1,-1 2-1484,22 4 0,-1 1 0,-10 6 2749,-14-6-2749,-2-1 1518,-12-5-1518,0 0 875,-7 0-875,0 0 320,0 0-320,-4-4 0,-2-1 0,-5-3 0,0-1 0,5 0 0,-3 0 0,3 4 0,0-3 0,2 6 0,-1-6 0,12 4 0,-15-1 0,6 1 0,-10 4 0,-7 0 0,3 0 0,-5 0 0,1 0 0,-4-3 0,-1-2 0,-3-2 0,0 2 0,0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24575,'-12'0'0,"0"0"0,-5 0 0,5 11 0,0-1 0,3 21 0,0-6 0,3 15 0,2-11 0,4 5 0,0-11 0,0 5 0,0-14 0,0 3 0,0-5 0,0-4 0,7 1 0,2-6 0,8-3 0,0 0 0,5 0 0,-3 0 0,-1-4 0,-2 0 0,-3-9 0,4 0 0,0-5 0,1-3 0,0-3 0,0 1 0,1-4 0,-6 8 0,0-3 0,-4 9 0,-1 1 0,0 4 0,-4 0 0,-1 0 0,-3 0 0,0 0 0,0 0 0,0 1 0,0-1 0,-3 3 0,-1 2 0,-8 3 0,6 0 0,-1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4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 24575,'-2'-4'0,"-4"0"0,-16 4 0,3 0 0,-9 0 0,14 0 0,-8 0 0,13 0 0,-8 0 0,4 0 0,-1 0 0,2 0 0,8 4 0,0 5 0,0 9 0,3 1 0,-4 9 0,-2-9 0,5 8 0,-6-8 0,8 0 0,0-3 0,0-7 0,0 4 0,0-5 0,0 0 0,0 0 0,3-4 0,5 0 0,11-4 0,4 0 0,12 0 0,1 0 0,7 0 0,5 0 0,-10-5 0,10 4 0,-23-3 0,9 4 0,-19 0 0,2 0 0,-9 0 0,0 0 0,-4 8 0,0 6 0,-4 5 0,0 9 0,-4-9 0,-5 4 0,-11 1 0,-5-4 0,-12 11 0,6-10 0,-6 5 0,8-11 0,5 3 0,1-8 0,5 3 0,-3-4 0,7-5 0,-2 0 0,8-4 0,0 0 0,-4-8 0,-4-19 0,6 13 0,0-12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4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24575,'-60'30'0,"13"-16"0,38 25 0,5-19 0,4 4 0,0-1 0,0 5 0,0-12 0,0 12 0,0-19 0,0 3 0,4-7 0,9-2 0,2 1 0,18-3 0,-12 3 0,18-4 0,-13 0 0,8 0 0,-5 0 0,1 0 0,-7 0 0,0-4 0,-5 3 0,-4-11 0,-2 10 0,-4-6 0,0 5 0,-3-2 0,-2-3 0,-3 1 0,0-1 0,0 0 0,-8-1 0,-2 1 0,-7-1 0,-6 4 0,4 1 0,-4 4 0,5 0 0,0 0 0,1 0 0,-1 0 0,4 0 0,2 0 0,4 0 0,0 4 0,4 0 0,-4 4 0,4 0 0,-4-4 0,4 4 0,-3-8 0,6 4 0,-3-4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0 24575,'-25'0'0,"3"0"0,15 0 0,-1 0 0,-4 0 0,3 0 0,-7 0 0,3 0 0,-5 0 0,5 0 0,-9 0 0,12 0 0,-8 0 0,1 0 0,3 0 0,-9 0 0,6 4 0,-1 1 0,-1 13 0,-10 13 0,-5 8 0,1 9 0,-5-3 0,3 6 0,1-1 0,-7 8 0,8-3 0,1-6 0,3 6 0,8-8 0,5 3 0,5 2 0,5-10 0,1 6 0,5-14 0,0 0 0,0 4 0,4-16 0,17 17 0,2-17 0,19 6 0,-2 4 0,2-10 0,2 5 0,-8-7 0,5-4 0,-11 3 0,5-8 0,-6 7 0,0-7 0,-5 2 0,4-3 0,-4-1 0,5-3 0,0-2 0,6-4 0,-4 0 0,4 0 0,-6 0 0,0 0 0,0 0 0,0 0 0,0 0 0,19 0 0,-9-9 0,10-2 0,-14-5 0,-6-3 0,0 4 0,-5-4 0,-1 1 0,-5 0 0,-5 0 0,4 1 0,-7-6 0,3 4 0,-3-9 0,-1-15 0,2 3 0,-6-22 0,0 12 0,0-1 0,-4 2 0,4 7 0,-1 5 0,-3 2 0,3 11 0,-4 1 0,0 5 0,0 1 0,0-1 0,0 0 0,0 1 0,-4-6 0,-12-8 0,-5 4 0,-12-9 0,-4 8 0,-1 1 0,-4 1 0,0 5 0,-5 0 0,4 4 0,-4 2 0,6 4 0,-7 6 0,7-8 0,-7 6 0,7-7 0,0 3 0,-1 1 0,20 4 0,4 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19:5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8 307 24575,'-4'-3'0,"1"-6"0,3-4 0,0-5 0,0 0 0,3 0 0,13-6 0,4 9 0,11-14 0,4 12 0,12-14 0,-3 14 0,9-8 0,-11 8 0,-5 1 0,10 0 0,-15 6 0,15 4 0,-16 2 0,10 4 0,-11 0 0,11 0 0,-11 0 0,5 0 0,-11 0 0,4 0 0,-4 0 0,-1 0 0,0 8 0,-5 1 0,-1 9 0,1 0 0,0-1 0,-5 1 0,4 0 0,5 3 0,-7-2 0,10-2 0,-16 0 0,4-3 0,-4-1 0,-1 4 0,1-4 0,-4 5 0,-1-1 0,-4 1 0,0-5 0,0 4 0,0 1 0,0 1 0,0 4 0,0-6 0,4 1 0,-3 0 0,2-1 0,-3 6 0,0-4 0,0 17 0,0-16 0,-3 11 0,-3-8 0,-7-4 0,-1 3 0,-4-4 0,0 0 0,5-5 0,-4 4 0,8-8 0,-8 3 0,4 1 0,-5-3 0,-5 7 0,-1-2 0,-5 4 0,0-4 0,-13 8 0,9-12 0,-4 7 0,9-8 0,9-1 0,-3 0 0,4 0 0,0-4 0,0-1 0,0-4 0,5 0 0,-4 0 0,8 0 0,-3 0 0,4 0 0,-1 0 0,1 0 0,0 0 0,1 0 0,-1 0 0,0 0 0,-5 0 0,4 0 0,-8 0 0,8 0 0,-7 0 0,2 0 0,-4-4 0,1-5 0,-1-4 0,-4-6 0,-3-5 0,-5-1 0,-1-6 0,6 2 0,-6-9 0,4 6 0,3-11 0,0 1 0,17 5 0,-2-8 0,9 10 0,0-1 0,0 2 0,0 5 0,0 6 0,0 0 0,3 6 0,2 4 0,3-3 0,1 2 0,3 0 0,-2 2 0,6 3 0,-3 1 0,4-1 0,-4 1 0,4 3 0,-8-2 0,3 6 0,-4-3 0,-1 4 0,1 0 0,-4 0 0,0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0:2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24575,'0'12'0,"0"1"0,0 5 0,0 4 0,0-3 0,0 4 0,0-10 0,0 4 0,0-4 0,0 0 0,0 0 0,0-5 0,0 0 0,0-1 0,8 2 0,1-5 0,8 0 0,-4-4 0,4 0 0,-4 0 0,0 0 0,4-4 0,-8-1 0,3-3 0,-4 0 0,0 0 0,0 0 0,0 0 0,0-1 0,-4 1 0,4-4 0,-7-1 0,3-5 0,-4 0 0,0 0 0,0-5 0,0 4 0,0-3 0,0 4 0,0 0 0,0 5 0,0 0 0,0 5 0,0 0 0,-4 0 0,-5 0 0,0 3 0,-3-3 0,4 8 0,0-4 0,0 4 0,0 0 0,0 0 0,0 0 0,0 0 0,0 0 0,0 0 0,0 0 0,3 4 0,-2 0 0,2 4 0,-3 0 0,0 4 0,-1 2 0,0 3 0,4 1 0,-2-1 0,6 1 0,-3-5 0,4-1 0,0-4 0,0-3 0,0-2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0:3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24575,'0'12'0,"-3"-3"0,2 12 0,-3-6 0,0 8 0,3-6 0,-3 1 0,4 0 0,0-5 0,0 4 0,0-4 0,0 0 0,0 4 0,0-8 0,0 3 0,0-4 0,0 0 0,0 0 0,0 0 0,0 0 0,0 0 0,0 0 0,0 0 0,0 0 0,0 0 0,4-1 0,-3 1 0,5 0 0,-5-1 0,6 1 0,-6-1 0,6-2 0,-6 2 0,6-3 0,-6 3 0,5-3 0,-5 3 0,5-6 0,-1 2 0,2-3 0,1 0 0,0 0 0,0 0 0,0 0 0,0 0 0,-1 0 0,1 0 0,-1 0 0,1 0 0,-1 0 0,0 0 0,-3-7 0,4-8 0,-3-4 0,5-9 0,-1 4 0,-4-6 0,4 1 0,-4 0 0,1 0 0,2 5 0,-7 1 0,7 0 0,-7 8 0,3-6 0,-4 11 0,0-2 0,0 4 0,0 0 0,0 0 0,0 0 0,0 0 0,0 0 0,0 0 0,-3 4 0,-1 1 0,-4 3 0,0 0 0,0 0 0,0 0 0,0 0 0,0 0 0,0 0 0,0 0 0,-1 0 0,1 0 0,0 0 0,0 0 0,0 0 0,0 0 0,0 0 0,0 0 0,0 3 0,0 2 0,0-1 0,3 3 0,-2-3 0,2 1 0,1 2 0,-3-3 0,6 4 0,-6 0 0,2 0 0,-3 4 0,4-3 0,-4 2 0,7-3 0,-2-3 0,3-2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0:4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43 24575,'-7'0'0,"3"4"0,-4 0 0,3 13 0,-8-6 0,7 11 0,-2-8 0,0-1 0,6 4 0,-9-8 0,10 4 0,-3-5 0,4 0 0,0-1 0,0 6 0,0-4 0,0 7 0,0-7 0,0 8 0,0-8 0,0 7 0,0-2 0,0-1 0,0-1 0,4-4 0,1 5 0,3-4 0,0 3 0,4-4 0,2 1 0,3-4 0,1-1 0,-5-1 0,4-2 0,-4 2 0,5-3 0,0 0 0,-5 0 0,4 0 0,-8-3 0,7-2 0,-2-7 0,3-2 0,-3-4 0,3 0 0,-7-5 0,7 4 0,-7-9 0,3 9 0,-3-9 0,-1 4 0,-4 0 0,4-4 0,-8 9 0,3-4 0,-4 6 0,0-1 0,0-3 0,-3 10 0,-6-5 0,-4 15 0,-5-3 0,0 4 0,0 0 0,0 0 0,1 0 0,-1 0 0,0 0 0,0 0 0,1 0 0,-1 4 0,0 1 0,5 4 0,-4-1 0,8 0 0,-7 4 0,7-3 0,-2-1 0,6-1 0,2-6 0,3 2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1:0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 24575,'-5'8'0,"-2"4"0,2 1 0,-4 5 0,4-1 0,-2-3 0,2 2 0,0-2 0,1-1 0,4-1 0,0-4 0,0 4 0,0-2 0,0 2 0,0-4 0,0 0 0,0 4 0,0-3 0,0 8 0,0-8 0,0 7 0,4-7 0,0 4 0,5-1 0,-1-3 0,0 3 0,0-4 0,4 4 0,-3-3 0,2 2 0,-3-3 0,0-3 0,0-2 0,0 1 0,0-3 0,0 2 0,4-3 0,-3 0 0,3 0 0,-4 0 0,0 0 0,0 0 0,5 0 0,-4 0 0,3 0 0,-4 0 0,0-3 0,4-6 0,-4 4 0,4-6 0,-4 7 0,-4-4 0,3 0 0,-2 0 0,-1 0 0,0 0 0,-1 0 0,-2 0 0,3-1 0,-4 1 0,4-4 0,-3 3 0,3-8 0,-4 4 0,0-5 0,0 0 0,0-5 0,0 4 0,0-4 0,0 1 0,0 2 0,-4-2 0,-1 4 0,-4 0 0,0 5 0,1 0 0,0 9 0,-1 0 0,1 4 0,0 0 0,0 0 0,0 0 0,-4 0 0,3 0 0,-8 0 0,-1 16 0,3 1 0,-6 14 0,10-2 0,-8 1 0,8-1 0,-2-5 0,3 3 0,1-8 0,0 4 0,4-5 0,1-1 0,4-3 0,-4-2 0,3-4 0,-2 0 0,3-4 0,0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1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24575,'0'11'0,"0"2"0,0 10 0,0-4 0,0 4 0,0-6 0,0 1 0,0 0 0,0-1 0,0-4 0,0-2 0,0-3 0,0 0 0,0 0 0,0 0 0,0 0 0,0 0 0,0-1 0,0 1 0,0 0 0,0-1 0,0 1 0,0-1 0,0 1 0,0 0 0,4 0 0,0 0 0,4 0 0,0 0 0,0 0 0,0 0 0,0 0 0,0 0 0,0 0 0,-3 0 0,2 0 0,-3-4 0,4 0 0,0-4 0,0 0 0,0 0 0,-1 0 0,1 0 0,0 0 0,-1 0 0,1 0 0,-4-4 0,-1 0 0,1-5 0,-3 1 0,2 0 0,1-4 0,1-2 0,0-3 0,3-6 0,-7-1 0,4-6 0,-1 1 0,-3 0 0,3 0 0,-4 5 0,0-4 0,0 9 0,0-4 0,0 10 0,0 0 0,0 5 0,0 0 0,0 0 0,-3 4 0,-1 0 0,-4 4 0,0 0 0,0 0 0,0 0 0,0 0 0,0 0 0,0 0 0,0 0 0,0 0 0,-1 0 0,1 0 0,1 0 0,-1 0 0,0 0 0,4 4 0,0 0 0,1 0 0,-2 3 0,-2-3 0,3 0 0,0-1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1:0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24575,'0'8'0,"0"0"0,0 0 0,0-1 0,0 1 0,3 0 0,2 0 0,3 0 0,0 0 0,4 1 0,-3-1 0,3-3 0,-4-2 0,0-3 0,0 4 0,0-3 0,0 2 0,0-3 0,0 0 0,0 0 0,0 0 0,0 0 0,0 0 0,0 0 0,0 0 0,0 0 0,0 0 0,0 0 0,0 0 0,0 0 0,0 0 0,0 0 0,-4-3 0,3-2 0,-3-3 0,1-4 0,2 2 0,-6-2 0,6 4 0,-6-4 0,6 2 0,-6-6 0,2 2 0,1-4 0,-3 1 0,3-1 0,-4 0 0,0-5 0,0 4 0,0-4 0,0 6 0,0 3 0,0-2 0,0 7 0,0-3 0,-3 7 0,-6 2 0,0 3 0,-8 0 0,4 0 0,-5 4 0,1 0 0,-1 9 0,0 1 0,0 4 0,4-1 0,2-3 0,3 2 0,1-7 0,-1 8 0,4-8 0,-2 3 0,6-4 0,-3 0 0,4 0 0,0 0 0,0 0 0,0 0 0,0 0 0,0-1 0,0-2 0,0-2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24575,'0'20'0,"0"2"0,0 13 0,0-6 0,0 11 0,0-10 0,0 4 0,0-6 0,0-5 0,0 4 0,0-12 0,0 6 0,0-12 0,0 3 0,0-8 0,0-1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1:25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24575,'0'4'0,"0"14"0,0 7 0,0 10 0,0 0 0,0 8 0,0 1 0,0 11 0,0-5 0,0 1 0,0-2 0,0-13 0,0-1 0,0-12 0,0-4 0,0-3 0,0-7 0,0 0 0,0-6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1:26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77 24575,'-4'16'0,"1"-1"0,3 7 0,0 1 0,0-4 0,0 9 0,0-9 0,0 3 0,0-4 0,0 0 0,0-1 0,0 1 0,0-1 0,7-7 0,-1 5 0,16-13 0,-11 9 0,15-10 0,-11 2 0,8-3 0,-6 0 0,1 0 0,0 0 0,-1 0 0,1 0 0,-5 0 0,0 0 0,-5 0 0,0 0 0,0 0 0,-4-3 0,3-2 0,-6-7 0,7-7 0,-7 0 0,3-9 0,-4 9 0,0-8 0,0 3 0,0-5 0,0 4 0,0-3 0,0 9 0,0-8 0,-3 12 0,-14-11 0,5 12 0,-12 0 0,10 2 0,-9 11 0,4-3 0,-9 4 0,9 0 0,-9 0 0,4 9 0,-1 6 0,-4 11 0,8 3 0,0 1 0,8-6 0,3 4 0,1-4 0,3 0 0,2-1 0,4-10 0,0 7 0,0-10 0,0 2 0,0-8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1:31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24575,'0'12'0,"0"6"0,0-4 0,0 13 0,0-7 0,0 15 0,0-5 0,0 0 0,0-2 0,0-9 0,0 8 0,0-12 0,0 2 0,0-4 0,0-4 0,0 3 0,0-8 0,0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1:33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24575,'12'0'0,"-1"0"0,1 0 0,-3 0 0,7 0 0,-2 0 0,3 0 0,1 0 0,0 0 0,-1 0 0,1 0 0,-1 0 0,-3 0 0,2 0 0,-7 0 0,8 0 0,-8 0 0,3 0 0,-4 0 0,0 3 0,0-2 0,0 6 0,0-3 0,0 4 0,-4-1 0,-1 1 0,-3 0 0,0-1 0,0 1 0,0 5 0,0-4 0,0 7 0,0-7 0,0 8 0,0-8 0,0 7 0,0-6 0,0 6 0,0-7 0,-4 8 0,-5 1 0,-1 1 0,-8 4 0,8-5 0,-7-1 0,7 1 0,-3 0 0,1-5 0,2 4 0,-3-8 0,8 4 0,-2-5 0,6 0 0,-6 0 0,6 0 0,-6 0 0,2 0 0,1 0 0,-3 0 0,6 0 0,-3-1 0,4 1 0,-3-4 0,2 4 0,-3-4 0,7 0 0,2-1 0,2-3 0,1 0 0,0 0 0,0 0 0,5 0 0,-4 0 0,7 0 0,-3 0 0,5 0 0,0 0 0,4 0 0,-3 0 0,9 0 0,-9 0 0,9-4 0,-4-1 0,5-5 0,0 0 0,0 0 0,0 0 0,-5 1 0,3 4 0,-3-4 0,0 8 0,-1-7 0,-10 7 0,4-3 0,-5 0 0,2 3 0,-3-2 0,-7 3 0,0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1:45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 8 24575,'-11'-4'0,"3"1"0,-8 3 0,7 0 0,-12 0 0,6 0 0,-4 0 0,-3 0 0,12 0 0,-12 0 0,13 0 0,-3 3 0,4-2 0,-1 11 0,5-7 0,-4 7 0,7 1 0,-2 0 0,3 5 0,0-1 0,0 6 0,0 1 0,0 0 0,0 3 0,0-8 0,0 4 0,0-5 0,0-1 0,0 1 0,0-5 0,0 0 0,3-5 0,6 0 0,9 1 0,1-4 0,9-1 0,-9-4 0,4 0 0,-6 0 0,-3 0 0,-2 0 0,-4 0 0,3-4 0,-2 0 0,3-4 0,-4 0 0,-4 0 0,3 0 0,-6 0 0,3 0 0,-4-5 0,0 0 0,0-5 0,0 0 0,0 0 0,0 1 0,0-6 0,0 4 0,0-9 0,0 9 0,0-4 0,0 5 0,-4 1 0,3 4 0,-2 1 0,3 17 0,3 2 0,7 17 0,0-5 0,8 9 0,-8-9 0,4 4 0,-5-5 0,-4-1 0,-2 1 0,-3 0 0,0 4 0,0-3 0,0 4 0,0-6 0,0 6 0,0-4 0,-7 4 0,-3-6 0,-16 9 0,6-10 0,-1 8 0,8-14 0,0 6 0,4-7 0,-3 3 0,7-4 0,-2 5 0,-2-4 0,-1 4 0,-2-5 0,4 0 0,0 0 0,-1 0 0,1 0 0,0 0 0,0 0 0,-4 0 0,-1-4 0,-4 0 0,4-4 0,-4 4 0,4-3 0,-1 3 0,2-1 0,-1-2 0,4 3 0,-3-1 0,4-2 0,3 6 0,-2-6 0,3 2 0,-1-3 0,2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1:54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24575,'0'21'0,"0"1"0,0 7 0,0 0 0,0-5 0,0-1 0,0-5 0,0-1 0,0-3 0,0-2 0,0-4 0,0-4 0,0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1:55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42 24575,'0'16'0,"0"0"0,0 2 0,0-1 0,0 6 0,0-4 0,0 4 0,0-1 0,0-3 0,0 0 0,0-7 0,0 0 0,0 1 0,0 4 0,0-4 0,0-1 0,0-5 0,3 1 0,6-4 0,4 3 0,10-6 0,-4 3 0,8-4 0,-8 0 0,9 0 0,-9 0 0,9 0 0,-9 0 0,3 0 0,-4 0 0,-5 0 0,-1 0 0,1-4 0,-4 0 0,3-9 0,-4 4 0,1-8 0,-4 8 0,2-8 0,-6 4 0,3-5 0,-4 0 0,0 1 0,0-1 0,0 0 0,0 0 0,0 1 0,-4-1 0,-5 0 0,-4 0 0,-1 1 0,-3 3 0,7-3 0,-15 7 0,10-3 0,-11 8 0,8 1 0,1 4 0,3 0 0,-3 0 0,4 0 0,-5 0 0,0 0 0,1 0 0,-6 0 0,4 8 0,-5 7 0,5 9 0,0 5 0,0-5 0,4 4 0,2-9 0,4-1 0,4-1 0,2-12 0,3 3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1:56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109 142 24575,'0'12'0,"0"-4"0,0 29 0,0-12 0,0 16 0,0-5 0,0 1 0,-4-2 0,3-1 0,-3-8 0,0 3 0,3-12 0,-3 1 0,4-5 0,0-1 0,0-4 0,0 0 0,0 0 0,-8 1 0,6-2 0,-6 1 0,8 0 0,0-1 0,0 1 0,0 4 0,0 2 0,-4-1 0,3 4 0,-6-8 0,6 7 0,-2-7 0,3 4 0,-4-5 0,3-1 0,-6-2 0,7-9 0,-4-11 0,4-8 0,0-12 0,0-8 0,0 0 0,0-13 0,0 12 0,0-5 0,0 13 0,0 1 0,0 11 0,0 1 0,0 10 0,0 0 0,0 5 0,0 0 0,0 0 0,0 0 0,0 0 0,0 0 0,0 0 0,0 0 0,0 0 0,0 0 0,0 0 0,0 0 0,0 0 0,0 0 0,0 0 0,0 0 0,0 0 0,0 0 0,-3-3 0,-2 6 0,-3-10 0,3 9 0,-2-6 0,6 4 0,-6-1 0,6 1 0,-3 0 0,4 0 0,0-4 0,0 6 0,0-2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2:2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194 208 24575,'0'-8'0,"0"1"0,0-1 0,0 0 0,0-5 0,0 4 0,0-3 0,0 4 0,0-5 0,0 4 0,0-3 0,0 3 0,0-3 0,0 3 0,0-4 0,0 1 0,0 3 0,0-3 0,0 4 0,-4 3 0,4-2 0,-12 6 0,6-2 0,-6 3 0,4 0 0,0 0 0,0 0 0,0 0 0,-5 0 0,4 0 0,-8 0 0,8 3 0,-7 2 0,6 7 0,-2-2 0,3 2 0,1-4 0,0 0 0,3 0 0,2 0 0,-1 0 0,3-1 0,-2 1 0,3 0 0,0-1 0,0 1 0,0-1 0,0 1 0,0 0 0,0 0 0,0-1 0,0 1 0,0 0 0,0 0 0,0 0 0,0 0 0,0 0 0,3 0 0,-2 0 0,6 0 0,-6-1 0,6 1 0,-2 0 0,3 0 0,-1-4 0,1-1 0,0-3 0,5 4 0,0-3 0,0 3 0,4-4 0,-4 4 0,10-3 0,-4 3 0,3 0 0,-4-3 0,0 7 0,-1-7 0,1 6 0,-5-2 0,4 0 0,-8 2 0,3-3 0,-4 1 0,0 2 0,0-3 0,0 4 0,-4 0 0,3-4 0,-6 3 0,3-2 0,-1 3 0,-2 0 0,3 0 0,-1 0 0,-2 0 0,3 0 0,-4-1 0,0 1 0,0 0 0,0 0 0,0 0 0,0 0 0,0-1 0,0 1 0,-4 0 0,-5-4 0,0 4 0,-8-8 0,4 8 0,-5-7 0,0 3 0,0 0 0,1-3 0,-6 3 0,4-4 0,-4 0 0,5 0 0,0 0 0,1 0 0,-1 0 0,4 0 0,-2 0 0,6-4 0,-2 0 0,7-5 0,2-3 0,3 3 0,0-8 0,0 4 0,0-18 0,0 10 0,0-10 0,4 14 0,5 3 0,0-3 0,8 3 0,-3 0 0,4-3 0,-1 4 0,1-1 0,0 1 0,4-1 0,-7 8 0,7-7 0,-9 8 0,0-3 0,4 3 0,-5 1 0,1 1 0,-1 2 0,-8-3 0,-1 4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2:5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24575,'0'15'0,"0"2"0,0 0 0,0 0 0,0-4 0,0 3 0,0-3 0,0 5 0,0-4 0,0 2 0,0 3 0,0-5 0,7 4 0,-1-10 0,16 1 0,-12-1 0,12 1 0,-4 0 0,-3 0 0,6 0 0,-7-5 0,3 0 0,-3 0 0,2-3 0,-7 2 0,4-3 0,-5 0 0,3 0 0,-2 0 0,2 0 0,-3 0 0,0 0 0,0 0 0,-3-3 0,-2-2 0,-3-7 0,0 3 0,0-8 0,0 8 0,0-8 0,0 8 0,0-7 0,0 2 0,0-4 0,0 5 0,0-4 0,-4 4 0,0-1 0,-5 2 0,-3 3 0,2-3 0,-6 2 0,6-3 0,-2 8 0,3-2 0,-3 6 0,3-2 0,-3-1 0,4 3 0,-5-2 0,4 3 0,-3 0 0,3 0 0,1 0 0,0 0 0,-3 0 0,2 0 0,-3 3 0,3 6 0,1 4 0,3 5 0,-3 5 0,2-4 0,1 3 0,1-12 0,4-2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24575,'0'16'0,"0"5"0,0 2 0,0 5 0,0 0 0,0 1 0,0-1 0,0-5 0,0 0 0,0-10 0,0-1 0,0 0 0,0-4 0,0 1 0,0-6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3:0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77 24575,'-3'3'0,"1"6"0,-10 4 0,-1 5 0,7 5 0,-2-4 0,8 3 0,0-4 0,0-5 0,0 4 0,0-8 0,0 3 0,0 1 0,0-4 0,0 3 0,4-4 0,4-4 0,11 4 0,0-7 0,9 8 0,1-3 0,-3-1 0,7 0 0,-14-5 0,9 0 0,-9 0 0,4 4 0,-10-3 0,4 2 0,-4-3 0,0 0 0,0 0 0,-1 0 0,-3 0 0,3 0 0,-4 0 0,0 0 0,1-7 0,-1 1 0,-3-11 0,-2 4 0,-3-5 0,0 0 0,0-13 0,0 10 0,0-14 0,0 16 0,0-4 0,0 0 0,0 8 0,0-6 0,0 7 0,-4 1 0,0-4 0,-9 11 0,4-5 0,-4 6 0,1 1 0,-2 0 0,-3 4 0,3 0 0,-2 0 0,2 0 0,-11 0 0,5 0 0,-2 4 0,6 4 0,7 2 0,-8 6 0,7-3 0,-2 1 0,7 2 0,-2-7 0,6 4 0,-3-5 0,4 0 0,0-1 0,0-2 0,0-2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3:11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4 502 24575,'-3'4'0,"5"-1"0,4-3 0,3 0 0,3 0 0,-4 0 0,4 0 0,-3 0 0,4 0 0,-5 0 0,0 0 0,-4-3 0,3-2 0,-2-7 0,0-7 0,2 0 0,-1-15 0,4 3 0,0-5 0,0 0 0,-1 12 0,-3-3 0,-2 12 0,-1-7 0,-2 13 0,3-4 0,-4 6 0,0-1 0,0 0 0,0-5 0,0 4 0,0-3 0,0-1 0,0 4 0,0-3 0,0 4 0,0 0 0,0 0 0,0 0 0,0 0 0,0 0 0,-3 0 0,-2 0 0,-3 0 0,4 0 0,-3 3 0,6-2 0,-7 6 0,4-6 0,-4 6 0,0-3 0,0 1 0,0 2 0,0-3 0,0 4 0,0 0 0,0 0 0,1 0 0,-1 0 0,0 4 0,4 0 0,-3 4 0,6 0 0,-6 0 0,6 4 0,-3-2 0,4 2 0,0-4 0,0 0 0,-3 0 0,2 0 0,-3 0 0,4-1 0,0 1 0,0 0 0,0-1 0,0 1 0,4-4 0,0-1 0,4-3 0,0 0 0,0 0 0,0 0 0,0 0 0,0 0 0,0 0 0,4 0 0,-3 0 0,4 0 0,-5 0 0,-1 0 0,1 0 0,0 0 0,0 0 0,0 0 0,-3 0 0,-2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3:12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24575,'0'25'0,"0"0"0,0 24 0,0-20 0,0 31 0,0-27 0,0 23 0,0-18 0,0 3 0,0-12 0,0-9 0,0 1 0,0-12 0,0 0 0,0-6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3:13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24575,'3'-9'0,"5"2"0,5 7 0,1 0 0,7 0 0,-6 0 0,13 0 0,-9 0 0,-1 0 0,-2 0 0,-6 0 0,2 0 0,-8 3 0,0 1 0,-4 13 0,0 9 0,-4-1 0,-11 10 0,-1-11 0,-15 8 0,11-12 0,0 3 0,7-9 0,0 0 0,4-2 0,0-4 0,2 0 0,6 0 0,4-3 0,11-2 0,15-8 0,14-6 0,2-12 0,11 4 0,-4-8 0,5 10 0,-6-1 0,-3 2 0,-11 6 0,-2 0 0,-11 4 0,-2 2 0,-8 4 0,-2 0 0,-4 0 0,0 0 0,-4 0 0,0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0:0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24575,'0'12'0,"0"-3"0,0 28 0,0-16 0,0 12 0,0-9 0,0 5 0,0-5 0,0 10 0,0-18 0,0 17 0,0-23 0,0 7 0,0-9 0,0 0 0,0 0 0,0-3 0,0-2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0:0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24575,'7'0'0,"-4"0"0,13 0 0,1 0 0,-6 0 0,10 0 0,-12 0 0,13 0 0,-8 0 0,4 0 0,-2 0 0,-7 0 0,3 0 0,-4 0 0,-4 4 0,0 4 0,-4 6 0,0 3 0,0 1 0,0 0 0,0-1 0,0 1 0,0 0 0,0 4 0,-8-3 0,-2 4 0,-4-5 0,-4 4 0,8-3 0,-7 0 0,3-2 0,0-4 0,2 1 0,3 2 0,0-7 0,1 4 0,4-5 0,-4 0 0,4-4 0,-4 0 0,10-4 0,5 0 0,4-4 0,6-1 0,-4 1 0,10 0 0,-4 4 0,9 0 0,-4 0 0,4 0 0,1 0 0,0 0 0,-5 0 0,4 0 0,-9 0 0,4 0 0,-6 0 0,-3 0 0,-2 0 0,-4 0 0,0 0 0,0 0 0,0 0 0,0 0 0,-1 0 0,1 0 0,-1-4 0,1 0 0,-3-5 0,2 1 0,-3 4 0,1-3 0,2 2 0,-3-3 0,0 0 0,0 1 0,-4 3 0,0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0:0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17 158 24575,'-3'-4'0,"2"4"0,-6 9 0,6 4 0,-3 5 0,4 5 0,0-4 0,0 8 0,0-8 0,0 4 0,0-5 0,0-5 0,0-1 0,0-4 0,0 0 0,0 0 0,4-4 0,4 0 0,1-4 0,8 0 0,-4 0 0,5 0 0,0 0 0,-1-4 0,1 3 0,0-11 0,-1 6 0,1-11 0,-4 3 0,2-4 0,-2 1 0,0-1 0,-2 0 0,1 0 0,-3-4 0,3 3 0,-4-4 0,0 9 0,-4-2 0,-2 2 0,-3 1 0,0 0 0,0 1 0,0-5 0,0 2 0,0-1 0,-4 4 0,0 3 0,-5 0 0,-3 1 0,3 7 0,-8-3 0,3 4 0,-3 0 0,-1 0 0,0 0 0,0 4 0,0 10 0,4 1 0,-4 8 0,8-5 0,-7 7 0,8-10 0,0 10 0,5-16 0,4 0 0,0-6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0:0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24575,'-7'0'0,"3"4"0,-3 0 0,6 4 0,-11 1 0,10-1 0,-9 0 0,10 0 0,-2 0 0,-5 0 0,6 0 0,-6 0 0,8 0 0,0 0 0,0 0 0,0 0 0,-4 0 0,4 0 0,-4 0 0,4 0 0,0 0 0,0 0 0,0 0 0,0 0 0,0 0 0,0 0 0,0 4 0,0 2 0,0-1 0,0 11 0,0-12 0,0 8 0,0-8 0,0-3 0,4 3 0,0-4 0,4 0 0,0 0 0,0 0 0,0 0 0,0 0 0,-4 0 0,3 0 0,-2 0 0,3-4 0,0 0 0,0-4 0,3 0 0,-2 0 0,2 0 0,2 0 0,0 0 0,1-4 0,2-1 0,-6-7 0,6 2 0,-6-3 0,2 5 0,-4 0 0,0 0 0,-4 0 0,0 0 0,-1 0 0,-2-5 0,3 4 0,-4-16 0,0 10 0,0-11 0,0 9 0,0-1 0,0 5 0,0-4 0,0 8 0,-4-4 0,0 5 0,-5 0 0,1 4 0,0 0 0,0 0 0,0 3 0,0-2 0,0 3 0,-4 0 0,2 0 0,-6 0 0,7 0 0,-8 0 0,4 0 0,0 0 0,5 0 0,4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0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24575,'-8'0'0,"-4"4"0,-1 5 0,-1 5 0,-4 8 0,8 2 0,-4 0 0,1-1 0,7-5 0,-6 4 0,11-3 0,-4 4 0,1-5 0,3-1 0,-3 1 0,4 0 0,0-5 0,0-1 0,0 1 0,0-4 0,0 3 0,0 0 0,0-3 0,0 3 0,8-4 0,-2 0 0,10 1 0,-2 0 0,-1-4 0,4 2 0,-4-6 0,5 3 0,-1-4 0,-3 0 0,2 0 0,-2 0 0,3 0 0,-3 0 0,2 0 0,-3 0 0,1 0 0,2-8 0,-2 2 0,3-10 0,-3-3 0,-1 4 0,0-7 0,-3 4 0,3-1 0,0-12 0,-3 11 0,2-1 0,-7 4 0,-2 4 0,-3-5 0,0 0 0,0-5 0,0 4 0,0 1 0,0 1 0,-3 8 0,-2 0 0,-7 1 0,-2 7 0,-3-3 0,-1 4 0,0 0 0,0 0 0,0 0 0,-8 0 0,6 0 0,-2 0 0,5 0 0,8 0 0,-3 0 0,7 4 0,2 0 0,-1 0 0,3 3 0,-2-6 0,3 2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0:1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24575,'0'17'0,"0"14"0,0 7 0,0 16 0,0-3 0,0 13 0,0-17 0,0 21 0,0-21 0,0 5 0,0-11 0,0-6 0,0-14 0,0 7 0,0-19 0,0-1 0,0-4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24575,'7'0'0,"0"0"0,-3 0 0,0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0:1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24575,'0'-8'0,"0"1"0,8-6 0,2 4 0,7-8 0,1 7 0,5-3 0,-4 4 0,8 3 0,-3 2 0,0 4 0,-1 0 0,-10 0 0,0 0 0,-1 0 0,-3 0 0,3 0 0,-8 11 0,-1-4 0,-3 18 0,0 0 0,-4 6 0,-6 4 0,-10-5 0,-1-1 0,-3-4 0,9-2 0,-2-5 0,8-5 0,-4-1 0,5-4 0,0 0 0,7-3 0,6-2 0,8-7 0,9-5 0,2-2 0,5-7 0,-5 7 0,4-3 0,-4 5 0,5-1 0,0 0 0,-5 1 0,-1 4 0,-10-3 0,4 7 0,-4-7 0,1 7 0,-2-3 0,-4 1 0,0 2 0,0-3 0,-4 4 0,0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0:4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24575,'-8'0'0,"1"0"0,-1 0 0,0 0 0,0 0 0,0 8 0,3-3 0,-3 8 0,7-1 0,-2 1 0,3 5 0,0 0 0,0 4 0,0 2 0,0-5 0,0 3 0,0-4 0,0-3 0,0 2 0,0-4 0,0-4 0,0 7 0,0-7 0,0 4 0,0-1 0,3-3 0,5 3 0,6-3 0,2-1 0,2 1 0,0-4 0,-1-1 0,-3-1 0,2-2 0,-7 3 0,4-4 0,-1 0 0,-3 0 0,3 0 0,-4 0 0,0 0 0,0 0 0,0 0 0,0-4 0,0-4 0,1-11 0,0 0 0,1-9 0,-1 9 0,0-9 0,-4 9 0,-1-4 0,-4 1 0,0 3 0,0-4 0,0 5 0,0-5 0,0 1 0,-3 3 0,-6 2 0,-4 13 0,-1 0 0,-3 4 0,4 0 0,-5 0 0,0 0 0,1 0 0,3 0 0,5 0 0,6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0:4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24575,'-4'11'0,"3"4"0,-2-1 0,-6 8 0,7-3 0,-7 4 0,9-5 0,0 10 0,0-7 0,0 12 0,0-18 0,0 6 0,0-12 0,0 4 0,0-1 0,0-3 0,0 3 0,4-8 0,0 3 0,8-6 0,7 3 0,0-4 0,4 0 0,-6 0 0,1 0 0,0 0 0,-1 0 0,1 0 0,-5 0 0,0 0 0,-1 0 0,-3 0 0,3 0 0,-4 0 0,0 0 0,0 0 0,0-4 0,0 0 0,0-9 0,0 4 0,1 0 0,-1 2 0,-4 3 0,0-4 0,-4-4 0,0 3 0,0-3 0,0 4 0,0-4 0,0 3 0,0-8 0,0 8 0,0-8 0,0 8 0,-8-4 0,-2 1 0,-8 2 0,0-3 0,5 4 0,1 1 0,-1 3 0,4-2 0,-3 6 0,3-6 0,1 6 0,0-2 0,0 3 0,0 0 0,1 0 0,-1 0 0,0 0 0,1 0 0,-1 0 0,4 0 0,1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1:1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10 129 24575,'0'7'0,"0"0"0,0 10 0,0-6 0,0 10 0,0-2 0,0 0 0,0 8 0,0-8 0,-4 4 0,3-10 0,-3 3 0,4-6 0,0 2 0,0-4 0,0-1 0,0 1 0,0 0 0,3-1 0,1-3 0,4 0 0,0-1 0,0-2 0,0 3 0,0-4 0,4 0 0,-3 0 0,8 0 0,-8 0 0,3 0 0,-4 0 0,4 0 0,-3 0 0,4 0 0,-5 0 0,0 0 0,0 0 0,-1-4 0,1 3 0,0-6 0,0 6 0,0-6 0,0 6 0,0-6 0,0 6 0,-3-6 0,2 2 0,-6-3 0,6 0 0,-6 0 0,2 0 0,1-5 0,-3 4 0,3-8 0,-4 4 0,0-5 0,0 0 0,0 1 0,0-1 0,0-13 0,0 10 0,0-10 0,-4 9 0,-5 2 0,-2-2 0,-5 4 0,6 4 0,-2 2 0,4 4 0,0 3 0,-1 2 0,1 3 0,0 0 0,0 0 0,0 0 0,0 0 0,0 0 0,0 3 0,0 2 0,0 2 0,4 1 0,-4 0 0,7 4 0,-6-2 0,6-2 0,-2-4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1:1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84 24575,'-4'7'0,"0"1"0,4 4 0,0 6 0,0 12 0,0 0 0,0 5 0,0-6 0,0 0 0,0 0 0,0-5 0,0-1 0,0-5 0,0-1 0,0-3 0,0 2 0,0-7 0,0 4 0,0-6 0,4 1 0,0-3 0,14-2 0,-4-3 0,14 0 0,-4 0 0,5 0 0,0 0 0,-5 0 0,4 0 0,-4 0 0,0 0 0,-2 0 0,-4-8 0,-4-2 0,3-7 0,-8-1 0,4 0 0,-4 0 0,0-5 0,-4-1 0,-1-5 0,-4-6 0,0-1 0,0-1 0,0 2 0,0 6 0,-4 0 0,-5 5 0,-9-7 0,-6 15 0,1-5 0,0 15 0,5 3 0,-4 3 0,3 0 0,-9 0 0,9 0 0,-4 0 0,9 3 0,-2 6 0,6 4 0,-7 5 0,8-5 0,0-4 0,5-5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2:0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 24575,'-16'0'0,"3"0"0,1 0 0,0 0 0,3 0 0,-8 0 0,8 0 0,-8 0 0,4 0 0,4-3 0,2 9 0,7-4 0,0 14 0,0-7 0,0 12 0,0-6 0,0 4 0,0 2 0,0-11 0,0 12 0,0-4 0,0 1 0,3-1 0,11 0 0,6-4 0,-1 0 0,8 0 0,-8-5 0,10 0 0,-5-3 0,-1-2 0,-10-4 0,4 0 0,-8 0 0,3 0 0,-4 0 0,0 0 0,0 0 0,0 0 0,0 0 0,0 0 0,0-3 0,0-6 0,-4-4 0,4-10 0,-7 4 0,4-3 0,-5 4 0,0 0 0,0 5 0,0-4 0,0 4 0,0-1 0,-8-3 0,2 8 0,-11-4 0,8 9 0,-8-4 0,8 3 0,-7 0 0,6 2 0,-2 3 0,0 0 0,2 0 0,-2 0 0,4 0 0,0 0 0,0 0 0,3 0 0,2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2:0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64 24575,'-12'0'0,"-3"0"0,1 0 0,-9 0 0,4 0 0,-4 0 0,1 8 0,3 2 0,-5 14 0,5 0 0,4 5 0,1 0 0,1-5 0,2 9 0,-2-12 0,7 7 0,-2-5 0,7-8 0,-4 6 0,5-7 0,0-1 0,0-1 0,0-4 0,0 0 0,0 0 0,4 0 0,0 0 0,13-3 0,-2-2 0,13-3 0,-4 0 0,5 0 0,-5 0 0,3 0 0,-3-4 0,0-5 0,-1-5 0,-5-4 0,0-5 0,1-1 0,-4-5 0,-1 0 0,-5-1 0,0 6 0,-3-3 0,-2 2 0,-4 1 0,0-3 0,0 8 0,0-4 0,-4 5 0,-10 0 0,3 4 0,-24-4 0,18 12 0,-13-6 0,12 11 0,0-3 0,5 4 0,-4 0 0,8 0 0,0 0 0,6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2:1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24575,'0'23'0,"0"-2"0,0 14 0,0-1 0,0 3 0,0 5 0,0-6 0,0-1 0,0-6 0,0 0 0,0-5 0,0-2 0,0-8 0,0 2 0,0-7 0,0 4 0,0-6 0,0 1 0,0 0 0,0-4 0,0-1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2:1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24575,'-3'-1'0,"-13"18"0,5 0 0,-15 23 0,5-7 0,-1 4 0,0-1 0,3-1 0,8-9 0,-8 7 0,13-14 0,-3 4 0,9-5 0,0-5 0,0 4 0,0-4 0,0 5 0,0-1 0,0-3 0,0-2 0,4-4 0,0 0 0,8 0 0,2 1 0,3-1 0,-3 1 0,2-4 0,-2 2 0,-1-2 0,4-1 0,-8 4 0,3-4 0,0 4 0,-3 0 0,4-3 0,-5 2 0,0-6 0,0 3 0,4 0 0,-3-3 0,3 3 0,-4-4 0,0 0 0,0 0 0,0 0 0,0 0 0,0 0 0,0 0 0,0 0 0,0 0 0,-4-4 0,0-1 0,-1-3 0,-2 0 0,3 0 0,-4 0 0,0 0 0,0-4 0,0-2 0,0-4 0,0 5 0,0-4 0,0 4 0,0-1 0,0 2 0,0 4 0,0 0 0,0 0 0,-8-4 0,3 6 0,-7-4 0,8 5 0,-8 1 0,7 0 0,-8 1 0,1 2 0,3-3 0,-8 4 0,8 0 0,-8 0 0,4 0 0,-1 0 0,-3 0 0,8 0 0,-3 0 0,-1 4 0,1 4 0,2 1 0,-1-1 0,10-1 0,-6-6 0,6 6 0,-2-6 0,3 2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2:3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24575,'0'7'0,"0"0"0,0 14 0,0-3 0,0-1 0,0-3 0,0 7 0,0-10 0,0 9 0,0-11 0,0 3 0,3-8 0,2 3 0,7-2 0,1 3 0,1-3 0,2-1 0,-3-4 0,1 0 0,2 0 0,-2 0 0,3 0 0,-3 0 0,2 0 0,-2 0 0,3-8 0,-3-2 0,3-8 0,-7 1 0,2-1 0,-3 0 0,0 0 0,0 1 0,0-1 0,-1 0 0,2-5 0,-5 4 0,-1-9 0,-4 9 0,0-9 0,0 9 0,0-3 0,0 4 0,0 0 0,-4 0 0,-5 4 0,0 6 0,-8 4 0,8 4 0,-8 0 0,3 0 0,-8 0 0,3 0 0,-10 14 0,8 2 0,-9 15 0,9-1 0,0 6 0,3-11 0,8 17 0,1-21 0,5 9 0,4-16 0,0-2 0,0-4 0,0 0 0,3-4 0,2 0 0,-1-4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24575,'0'81'0,"0"-18"0,0-3 0,0-19 0,0-5 0,0 4 0,0-23 0,0 1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0:0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24575,'0'17'0,"0"-3"0,0 19 0,0-1 0,0 16 0,0-4 0,0 12 0,0-12 0,0 11 0,0-17 0,0 9 0,0-16 0,0-1 0,0-12 0,0-6 0,0-4 0,0 0 0,0-3 0,0-2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0:0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24575,'-12'0'0,"7"4"0,-11 4 0,10 6 0,-7 3 0,4 6 0,0-4 0,4 9 0,-3-9 0,7 8 0,-3-8 0,4 9 0,0-4 0,0 0 0,0-1 0,0-5 0,0-1 0,0 1 0,0-5 0,0 4 0,0-8 0,0 7 0,0-2 0,0 7 0,8-10 0,-3 4 0,12-11 0,-8 4 0,7 1 0,-7-1 0,8 1 0,-8-5 0,7 0 0,-7-4 0,8 0 0,-4 0 0,5 0 0,-5 0 0,4 0 0,4-8 0,-5-1 0,8-9 0,-10 0 0,0 0 0,-1 1 0,-5 3 0,0 2 0,0 4 0,-3 0 0,-2-1 0,-3 1 0,0 0 0,0 0 0,0 1 0,0-1 0,-3 3 0,-6-2 0,-5 6 0,-3-3 0,-1 4 0,-5 0 0,4 0 0,-8 0 0,2 0 0,-4 9 0,5 1 0,-4 4 0,9 3 0,-4-3 0,10 0 0,0-2 0,5-4 0,0 0 0,4 0 0,0-4 0,4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2:3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286 254 24575,'0'-16'0,"0"-2"0,0-1 0,0 5 0,0-13 0,0 16 0,0-10 0,0 2 0,0 4 0,0-2 0,0 5 0,0 2 0,-4-6 0,0 7 0,-1-4 0,-7 5 0,7 3 0,-12 1 0,8 4 0,-13 0 0,7 0 0,-7 0 0,-1 0 0,4 8 0,-4-2 0,9 11 0,-3-8 0,7 8 0,-2-7 0,3 2 0,1 0 0,-1 1 0,4 5 0,-3 0 0,7-1 0,-7 1 0,7 0 0,-3 3 0,4-7 0,0 6 0,0-11 0,0 8 0,0-8 0,0 3 0,0 1 0,0-4 0,8 3 0,2-3 0,8 0 0,5 0 0,-5 0 0,10 0 0,-4-4 0,13 4 0,-11-8 0,5 6 0,-9-1 0,-3-1 0,-1-1 0,-1 0 0,-8 1 0,3 3 0,-4 0 0,0 0 0,-3 0 0,2 0 0,-6 4 0,2 1 0,-3 5 0,0 0 0,0 4 0,0-3 0,-4 9 0,-6 4 0,-4-1 0,-1 1 0,2-14 0,4-2 0,1-7 0,-1 4 0,5-5 0,-3-4 0,2 3 0,-3-6 0,-4 3 0,3-4 0,-13 0 0,11 0 0,-16 0 0,17 0 0,-12 0 0,13 0 0,-3 0 0,-4 0 0,6 0 0,-6-4 0,12-5 0,0-9 0,4-1 0,-4-9 0,3 4 0,-4-5 0,5-6 0,0 4 0,0-9 0,0 9 0,9-4 0,2 6 0,8 0 0,0 5 0,4 0 0,-4 6 0,9 4 0,-13-3 0,6 6 0,-7-2 0,4 9 0,-5 0 0,-1 0 0,-4 3 0,0-3 0,0 1 0,0 2 0,0-3 0,0 4 0,-3-3 0,2 2 0,-6-3 0,2 4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2:5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24575,'0'8'0,"0"4"0,0 1 0,0 10 0,0 1 0,0 0 0,0 4 0,0-9 0,0 8 0,0-8 0,0 9 0,0-13 0,0 6 0,0-12 0,0 8 0,0-8 0,0 3 0,0-4 0,0 0 0,3 0 0,2-4 0,3-1 0,-1 1 0,1-3 0,0 2 0,0-3 0,0 0 0,0 0 0,0 0 0,0 0 0,0 0 0,0 0 0,0 0 0,0 0 0,0 0 0,0 0 0,0 0 0,0 0 0,0 0 0,0 0 0,0 0 0,-3-3 0,2-2 0,-6-7 0,6 3 0,-6-8 0,6 3 0,-6-3 0,7-1 0,-7 0 0,7-13 0,-7 10 0,3-14 0,-4 16 0,0-9 0,0 9 0,0-4 0,0 5 0,0 0 0,0 0 0,0 5 0,0 1 0,0 4 0,-4 3 0,0 1 0,-8 4 0,2 0 0,-6 0 0,2 0 0,-4 0 0,1 4 0,-1 5 0,-1 10 0,1 0 0,4 3 0,-3-8 0,7 3 0,-3-3 0,4 3 0,1-3 0,-1-2 0,5-4 0,0 0 0,4 0 0,0-4 0,0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2:5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24575,'0'8'0,"0"0"0,0 4 0,0-3 0,3 3 0,2 0 0,13-2 0,-8 3 0,12-4 0,-13-5 0,8 4 0,-4-7 0,5 3 0,-1-4 0,1 0 0,-5 0 0,-1 0 0,-4 0 0,0-3 0,0-2 0,0-3 0,1-4 0,-1-2 0,1-4 0,-4 0 0,-1 1 0,-4-6 0,0 4 0,0-4 0,0 5 0,0-5 0,0 9 0,0-8 0,0 8 0,0 1 0,-4 1 0,-5 3 0,0 1 0,-3-1 0,4 5 0,-5 0 0,-4 4 0,-2 0 0,2 0 0,5 0 0,0 0 0,2 0 0,-2 0 0,4 4 0,0 4 0,-1 11 0,4 0 0,-4 8 0,3-3 0,1 0 0,1 4 0,4-9 0,0 4 0,0-10 0,0-4 0,0-6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2:5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81 24575,'-7'7'0,"-1"5"0,-1 6 0,0 1 0,3 9 0,-2-9 0,7 9 0,-3-9 0,4 9 0,0-4 0,0 0 0,0-2 0,0 1 0,0-8 0,0 5 0,0-11 0,4 3 0,4-8 0,6-1 0,8-3 0,2 0 0,5 0 0,0-4 0,-5-1 0,4-9 0,-9 0 0,4-1 0,-10-2 0,0 4 0,-4-1 0,-1-3 0,1 4 0,0-10 0,-4 4 0,-1-9 0,1 4 0,-4-5 0,3 0 0,-4 0 0,0 4 0,0-9 0,0 18 0,-8-5 0,-5 14 0,-2 6 0,-5-2 0,11 3 0,-8 0 0,8 0 0,-3 0 0,-1 0 0,4 0 0,-3 0 0,3 0 0,1 0 0,0 3 0,0 2 0,4 3 0,0-4 0,4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3:0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24575,'0'15'0,"0"7"0,0 2 0,0 5 0,0 0 0,0 0 0,0 0 0,0 0 0,0 0 0,0-5 0,0 3 0,0-8 0,0 0 0,0-3 0,4-2 0,0 3 0,5-3 0,3-2 0,2-3 0,4-1 0,-1 1 0,1-4 0,5-1 0,-4-4 0,3 0 0,-4 0 0,0 0 0,3-8 0,-2 2 0,-1-16 0,-5 7 0,-3-18 0,-1 7 0,1-15 0,-4 5 0,-1-6 0,-5 5 0,0-4 0,0 11 0,0-5 0,0 11 0,0 1 0,-8 9 0,-2 1 0,-13 8 0,-1 1 0,-5 4 0,-1 0 0,-4 0 0,-10 0 0,11 8 0,6-6 0,19 6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3:0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16 24575,'-16'0'0,"4"0"0,-5 0 0,4 8 0,-5 2 0,5 3 0,0 4 0,4-4 0,1 5 0,3 0 0,-3-1 0,7 1 0,-3 0 0,4-1 0,0 6 0,0-9 0,0 8 0,0-9 0,0 4 0,0-4 0,0-1 0,7-8 0,3 4 0,8-3 0,5 0 0,7-1 0,0-4 0,5 0 0,-6 0 0,0 0 0,0 0 0,0 0 0,0 0 0,-5 0 0,4-5 0,-13 1 0,6-10 0,-7 5 0,-1-8 0,0 3 0,-4-9 0,-4 4 0,0-4 0,-5 1 0,0 2 0,0-7 0,-4 8 0,-1-4 0,-8 5 0,-6-1 0,0 5 0,-9 0 0,4 5 0,-5 3 0,-1 2 0,1 4 0,-6 0 0,5 0 0,-11 0 0,15 0 0,6 0 0,12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3:0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24575,'0'12'0,"0"-3"0,0 12 0,0-1 0,0 4 0,0 4 0,0-9 0,0-1 0,0-1 0,0-8 0,0 3 0,7-7 0,3-2 0,12-3 0,2 0 0,11 0 0,-5 0 0,5 0 0,0 0 0,-9-8 0,7-2 0,-14 0 0,4-7 0,-10 15 0,0-14 0,-5 11 0,-3-12 0,-2 3 0,-3 1 0,0-4 0,0 4 0,-4-10 0,-5 4 0,-5-4 0,-4 5 0,5 5 0,-4 0 0,4 5 0,-5-1 0,0 4 0,-8 1 0,11 4 0,-10 0 0,12 0 0,-5 0 0,5 0 0,0 3 0,5 2 0,0 3 0,3 0 0,2 4 0,3-3 0,0 3 0,0 1 0,0-4 0,0-1 0,0-4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3:3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1 24575,'-12'0'0,"-4"0"0,-2 0 0,-6 0 0,-11 0 0,4 0 0,-10 0 0,5 0 0,-7 0 0,1 0 0,0 0 0,5 0 0,-4 0 0,16 0 0,-4 0 0,11 0 0,5 0 0,0 0 0,5 0 0,4 3 0,1 6 0,3 9 0,0 1 0,0 9 0,0 2 0,0 6 0,-11 13 0,9 17 0,-8-17 0,10 27 0,0-14 0,0 14 0,0 14-835,0-6 835,0-34 0,0 1 0,0-1 0,0 2 0,0 9 0,0 0 0,0-4 0,0 0 0,0 8 0,0 1 0,0-3 0,0-1 0,-3-1 0,-1 2 0,4 7 0,-1 1-909,-5-9 1,-1 2 908,2 18 0,1 1 0,-4-3 0,0 1-1015,-1 10 1,1 1 1014,3-6 0,1-1 0,-4 6 0,1-2 0,6-8 0,0-1 0,-3-1 0,1 0-374,2 0 1,2-3 373,-1-25 0,0 0 0,0 12 0,0 0 0,0-9 0,0 0 0,0 4 0,0 1 0,0 3 0,0-1 0,0-9 0,0-3 0,0 28 0,0-18 0,0-1 0,0 10 0,3-1 0,0 2 0,-1 21 639,5 1-639,-1-19 0,-1-1 0,-2 11 581,6-17 0,-1 1-581,-1 15 0,5-14 2164,-5-3-2164,-2-13 944,-1-2-944,-2-7 0,2-6 0,0-6 519,-3-12-519,3-5 0,-4-5 0,0 0 0,0 9 0,0 3 0,0 9 0,0 0 0,0-5 0,0 4 0,0 1 0,0 2 0,0 4 0,0-11 0,0 4 0,0-10 0,4 5 0,1 0 0,0-4 0,3-1 0,-3-1 0,0-8 0,2 3 0,-3-4 0,4 0 0,0-4 0,0 0 0,5-4 0,0 0 0,5 0 0,4 0 0,2 0 0,0 0 0,4 0 0,-4-4 0,0 3 0,4-8 0,-4 8 0,11-8 0,20 8 0,-8-9 0,20 4 0,-16-5 0,6-1 0,-7 1 0,-7 0 0,-8 6 0,-11-4 0,-1 8 0,-10-6 0,0 6 0,-5-3 0,0 4 0,-4-3 0,0-2 0,-4-17 0,0 13 0,0-10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24575,'0'20'0,"0"-3"0,0 16 0,0 4 0,0 20 0,0 15 0,0 2 0,0 6 0,0-27 0,0 14 0,0-22 0,0 12 0,0-15 0,0-13 0,0-11 0,0-6 0,0-5 0,0-2 0,0-2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6:23:3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24575,'10'-4'0,"18"0"0,13-6 0,24-3 0,1-11 0,-7 1 0,4-1 0,3 1 0,-12 0 0,4 1 0,-17 10 0,-15 3 0,2 9 0,-10 0 0,0 0 0,-1 0 0,-4 0 0,-2 0 0,-3 0 0,0 0 0,-4 8 0,3 1 0,-6 8 0,7 6 0,-6 6 0,7 8 0,-8 19 0,8-4 0,-7 20 0,3 3 0,-5 9-737,6 8 737,-6-42 0,1 1 0,5 43 0,-3-43 0,0-1 0,-2 26 0,5-22 0,0-1 0,2 28 0,-1-26 0,0 1 0,0-5 0,-1-1 0,2 44 0,-2-39 0,0 0 0,-2-3 0,0 0 0,-1 3 0,1 2 0,3-1 0,-1 0 0,-2 6 0,0-2 0,9 30 0,-9-11 0,0 1-1164,7 18 1164,-7-19 0,0 7 0,6 7 0,1-2 0,-3-22 0,0 1-781,0 21 0,-1-1 781,0-27 0,-1-4 0,-2-2 0,0 0-345,2 4 1,2 0 344,-1-4 0,0-2 0,0 1 0,0 1 0,0 0 0,0-2 0,6 32 260,0 11-260,-1-30 0,0 14 0,0-16 0,0-2 1040,-1-14-1040,-5-1 1617,-1-7-1617,-5 0 813,0-4-813,0-4 422,0 4-422,0-8 0,0 11 0,0-11 0,0 10 0,0-9 0,0 3 0,0 1 0,0-9 0,0 7 0,0-14 0,0 9 0,0-9 0,0-1 0,0-1 0,0-8 0,0 8 0,0-4 0,0 5 0,0-1 0,0 6 0,0-4 0,0 4 0,0-6 0,0 6 0,0 4 0,0 3 0,0-4 0,0-3 0,0-5 0,0 0 0,0-1 0,0 1 0,0 0 0,0-1 0,0 1 0,0 0 0,0-1 0,0-3 0,0-2 0,0-4 0,0 0 0,0 0 0,0-1 0,-4-2 0,0-2 0,-4-3 0,-4 0 0,-7 0 0,-11 0 0,0 0 0,-18 0 0,-4 0 0,0 0 0,-11 0 0,12 0 0,-6 0 0,6 0 0,-4 0 0,11 0 0,1 0 0,2 0 0,10 0 0,1 0 0,2 0 0,9 0 0,-4 0 0,6 0 0,3 0 0,-3 0 0,8 0 0,1-10 0,4 8 0,4-8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0:5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1057 1 24575,'-37'45'0,"0"1"0,-5 8 0,-18 18 0,-2 4-1319,1-2 1319,26-27 0,0 1 0,-25 31 0,0-1 0,30-36 0,-1 0 0,-27 29 0,17-14 0,8-14 0,1-3 0,2 2 430,-20 34-430,15-28 0,8 3 219,-5 0-219,4-11 0,8 1 0,-1-17 670,7 1-670,3-10 0,3-3 0,1-1 0,3-4 0,-2-3 0,2-1 0,0-6 0,1-1 0,3-6 0,0-2 0,0-4 0,0-4 0,0 3 0,0-7 0,0 2 0,0-9 0,0 4 0,0-3 0,0 4 0,0 0 0,0 0 0,0 5 0,0 1 0,0 5 0,0 3 0,0 1 0,0 4 0,0 0 0,-3 3 0,0 1 0,-1 0 0,1 8 0,3 0 0,0 9 0,0 6 0,0-3 0,-4 7 0,3-3 0,-6 0 0,6 4 0,-7-4 0,7 0 0,-2 4 0,3-9 0,0 9 0,0-9 0,0 4 0,0-4 0,0 0 0,0-1 0,0 0 0,0-3 0,0-2 0,0-3 0,0 0 0,0 0 0,2-3 0,6-1 0,8-3 0,5-4 0,10-6 0,1 0 0,0-7 0,4 7 0,-4-3 0,5 4 0,-6 4 0,-4 1 0,-7 4 0,-5 0 0,1 0 0,-4 0 0,-2 0 0,-2 0 0,-5 0 0,1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0:5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24575,'-4'6'0,"1"2"0,3 6 0,0 2 0,8 9 0,2-2 0,8 7 0,15 4 0,-1 0 0,14 7 0,2 7 0,0-4 0,9 16 0,-1-7 0,-11 1 0,8-5 0,-15-2 0,9 1 0,-5 0 0,-1-2 0,-11-12 0,8 0 0,-14-7 0,10 2 0,-8-6 0,1-1 0,-1-5 0,-5-1 0,-1-3 0,0 2 0,-7-2 0,6-1 0,-11-1 0,3-3 0,0-1 0,-3 0 0,3-3 0,-4 2 0,0-5 0,0 5 0,0-2 0,0 0 0,0 3 0,0-7 0,-3 6 0,-1-2 0,0 3 0,1-1 0,-1 1 0,4 0 0,-3 0 0,3 0 0,-1 0 0,1 0 0,0 0 0,0 0 0,0-3 0,0 2 0,0-5 0,-3 5 0,2-5 0,-5 5 0,5-5 0,-5 4 0,5-4 0,-5 5 0,5-2 0,-2 3 0,2-1 0,-2 1 0,2-3 0,-5 2 0,5-5 0,-8 2 0,-7-3 0,-4 0 0,-11 0 0,2 0 0,-3-4 0,-6-1 0,4-4 0,-9 0 0,9 4 0,-9-4 0,9 8 0,-4-7 0,0 8 0,4-8 0,-4 7 0,6-7 0,-1 7 0,5-2 0,-4 3 0,12 0 0,-6 0 0,11 0 0,-3 0 0,4 0 0,9 0 0,4 0 0,8 0 0,2 0 0,4 3 0,-4 2 0,9 3 0,-4 0 0,0 1 0,3-1 0,-7 0 0,7 0 0,-2 0 0,3 1 0,1-1 0,-5 0 0,3 1 0,-3-1 0,5 1 0,-5-1 0,-1-3 0,-4 1 0,-1-5 0,1 3 0,-4-4 0,-2 3 0,-2-2 0,-1 2 0,3-3 0,-3 0 0,3 0 0,-6-14 0,-1-6 0,-3-15 0,4-8 0,2-2 0,3 1 0,1-5 0,-4 10 0,2-4 0,-3 6 0,4 5 0,0 5 0,-1 7 0,-1 5 0,1 3 0,-1 1 0,0 7 0,-3-2 0,2 5 0,-2-2 0,3 0 0,-1-1 0,-2 0 0,-1 1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0:5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24575,'0'27'0,"0"3"0,0 13 0,0 8 0,0 7 0,0-5 0,0 2 0,0-4 0,0 1 0,0 5 0,0-7 0,0-5 0,0-2 0,0-16 0,0-1 0,0-6 0,0-8 0,0 0 0,0-9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0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24575,'-3'3'0,"0"5"0,3 3 0,0 1 0,0 7 0,0-6 0,0 16 0,0-6 0,-4 3 0,-1 4 0,-3-12 0,-1 11 0,1-12 0,3-1 0,-1-5 0,5 0 0,-9-3 0,5 0 0,-6-4 0,7-4 0,1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0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24575,'2'-4'0,"2"1"0,3 3 0,0 0 0,4 0 0,-3 0 0,2 0 0,-3 0 0,1 0 0,-2 0 0,-2 3 0,-1 9 0,-3 5 0,0 9 0,-4 0 0,-1 4 0,-7-3 0,-1-4 0,0-4 0,-2-7 0,7 0 0,0-1 0,1-4 0,7 0 0,-3 0 0,-1-3 0,6-1 0,3-3 0,6 3 0,5-2 0,4 2 0,-4 1 0,9 1 0,-4 3 0,0 0 0,4 0 0,-9 4 0,5 5 0,-5-1 0,-3 9 0,-5 1 0,-4 1 0,-4 9 0,0-4 0,0 0 0,-4-1 0,-5-1 0,-16 5 0,0-6 0,-4-2 0,5-10 0,7-5 0,-8 1 0,9-5 0,-1-1 0,3-2 0,6-2 0,-3-3 0,4 0 0,3 0 0,1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0:5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24575,'4'9'0,"-1"0"0,-3 12 0,0-8 0,0 6 0,0-2 0,0-1 0,0 4 0,0 5 0,0-11 0,0 10 0,0-16 0,0 6 0,-6-6 0,-7 0 0,3-5 0,-1-3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0:5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24575,'-14'0'0,"-5"0"0,-7 0 0,3 0 0,-6 0 0,7 0 0,-3 0 0,3 0 0,2 0 0,9 0 0,3 9 0,5 9 0,3 6 0,0 12 0,0 2 0,0 1 0,0 4 0,0-6 0,0-5 0,0-5 0,0-7 0,0-9 0,0 0 0,0-4 0,3-3 0,4-1 0,9-3 0,1-3 0,7-2 0,-2-3 0,-1-1 0,3 1 0,-3 3 0,5 2 0,0 3 0,-5 0 0,-1 0 0,-5 0 0,1 0 0,-4 0 0,2 3 0,-5 5 0,2 4 0,-7 8 0,0-3 0,-4 7 0,0-7 0,0 7 0,0-3 0,0 1 0,0 2 0,-4-3 0,-5 5 0,-4-5 0,-3-1 0,4-5 0,-7 1 0,5-3 0,-6-1 0,5-5 0,-8 1 0,1-3 0,2-2 0,1-3 0,7 0 0,0 0 0,1 0 0,4 0 0,3 0 0,2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0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24575,'0'14'0,"0"0"0,3 1 0,5 0 0,4 1 0,4-1 0,0 5 0,5 2 0,-3 4 0,4 1 0,-5-2 0,2 12 0,-6-13 0,10 18 0,-16-14 0,14 5 0,-19-2 0,10-1 0,-8-3 0,1 9 0,-1-4 0,-4 6 0,0-1 0,0 0 0,0 0 0,-4 6 0,-2-5 0,-7 5 0,2 0 0,-7-4 0,7 10 0,-3-11 0,1 5 0,-1-10 0,-1 2 0,3-8 0,-1 4 0,4-10 0,-3-1 0,4-5 0,0 1 0,1-4 0,-1-1 0,1-1 0,0-2 0,-1 3 0,1-4 0,3 0 0,-2 0 0,-2 4 0,1-7 0,0 6 0,4-10 0,3 4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0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 24575,'0'-7'0,"0"0"0,0 0 0,0 0 0,-3-3 0,2 2 0,1-3 0,4 0 0,3 6 0,0-5 0,-3 6 0,6 0 0,-8-2 0,8 5 0,-3-2 0,5 3 0,0 0 0,-1 0 0,0 0 0,0 0 0,1 0 0,3 0 0,-7 0 0,7 0 0,-7 0 0,3 7 0,0 1 0,-3 4 0,7 3 0,-7-4 0,3 5 0,0 0 0,-2-1 0,2 1 0,-3-1 0,0 1 0,-4-1 0,0 1 0,-4 4 0,0-3 0,0 7 0,0-7 0,0 3 0,0 0 0,0-3 0,0 3 0,0-5 0,-4 1 0,0-1 0,-4 1 0,-4 4 0,-4 4 0,2-3 0,-4 2 0,6-8 0,-4 1 0,4-1 0,-3-2 0,6-3 0,-2 2 0,7-4 0,-3 2 0,4-3 0,2-3 0,5-1 0,12-3 0,5-4 0,5-1 0,4-3 0,-3-1 0,15-1 0,-9 1 0,10-1 0,-10 1 0,-3 0 0,-4 5 0,-1-4 0,-3 7 0,-6-3 0,-5 4 0,-4 0 0,0 0 0,0 0 0,-3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24575,'19'-3'0,"-7"-2"0,8-7 0,-15 6 0,3-1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24575,'-4'20'0,"-4"2"0,7 7 0,-3-10 0,4 2 0,0-8 0,0 4 0,0-4 0,0-1 0,6-4 0,4-4 0,6-1 0,1-3 0,1 0 0,-1 0 0,0 0 0,-4 0 0,-1-3 0,-4-6 0,4-4 0,-6-4 0,6-1 0,-11 1 0,2-5 0,-3 3 0,0-3 0,0 9 0,0-4 0,0 8 0,-7 1 0,-3 4 0,-7 4 0,-1 0 0,1 0 0,4 0 0,-4 0 0,9 0 0,-4 0 0,4 0 0,13 0 0,7 0 0,13-4 0,4-1 0,-1-5 0,0 1 0,1 3 0,-1-2 0,-4 7 0,-2-4 0,-9 5 0,-1 0 0,-5 0 0,1 0 0,0 8 0,-3 7 0,-1 8 0,-4 5 0,0 6 0,0-4 0,0 4 0,0-10 0,0 3 0,0-9 0,0 4 0,0-4 0,0-1 0,0-4 0,3-1 0,1-4 0,4 0 0,0-1 0,0-2 0,4-2 0,1-3 0,9 0 0,-3 0 0,8 0 0,-9 0 0,17-8 0,-19 2 0,13-6 0,-20-1 0,3 4 0,-3-7 0,-1 3 0,1-5 0,-5-4 0,0-2 0,-4 1 0,0 1 0,0 4 0,0 5 0,0-3 0,0 7 0,0-3 0,-3 7 0,-19-2 0,6 2 0,-14 0 0,8 1 0,3 4 0,1 0 0,2 0 0,7 0 0,-3 0 0,4 0 0,0 0 0,4 0 0,1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0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 24575,'-6'-3'0,"-7"0"0,-12 3 0,-2 4 0,-10 14 0,4 8 0,-3 14 0,1 5 0,11-10 0,-1 12 0,7-7 0,-3 10 0,6 0 0,5 1 0,5-1 0,5 0 0,0 1 0,0-7 0,0 5 0,0 2 0,13 1 0,4 0 0,12-12 0,6-1 0,0-5 0,5 2 0,0-1 0,-1-10 0,-6-2 0,3-5 0,-9-5 0,4 0 0,-6-4 0,1-1 0,6-3 0,-16-1 0,3-4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0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24575,'11'-4'0,"-1"1"0,-3 3 0,3 0 0,1 0 0,-1 0 0,-5 0 0,-6 0 0,-3 3 0,1 1 0,3 3 0,0 3 0,0-2 0,0 7 0,0-3 0,7 0 0,2-1 0,11-3 0,-3 0 0,3 0 0,-5 0 0,1-4 0,-4 0 0,-2-4 0,-3 0 0,0 0 0,-9 0 0,-2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0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24575,'-14'0'0,"-11"8"0,5 6 0,-7 5 0,5 11 0,-1-1 0,2 15 0,-3-4 0,9 9 0,5-5 0,6 0 0,4 12 0,0-16 0,0 9 0,0 1 0,0-15 0,14 25 0,1-34 0,15 17 0,2-14 0,3 1 0,3-1 0,2 0 0,-8-10 0,0 4 0,-10-10 0,-2-4 0,-5-2 0,-3-7 0,-4 4 0,-5-4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0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24575,'11'0'0,"0"0"0,9 0 0,1 0 0,5-4 0,0 3 0,4-3 0,-3 4 0,-1 0 0,-6 0 0,-4 0 0,-4 0 0,-1 0 0,-4 3 0,-3 5 0,-1 8 0,-3 5 0,0 5 0,-8-1 0,-2 6 0,-7-4 0,0-1 0,0-1 0,-4-8 0,7 3 0,-5-7 0,11-2 0,-3-4 0,4 0 0,-1 0 0,2-3 0,4-1 0,3-3 0,14 0 0,-2 0 0,12 0 0,-4 0 0,0 0 0,3 0 0,-7 0 0,3 0 0,-8 3 0,2 5 0,-5 4 0,2 8 0,-6-4 0,-2 9 0,-3-8 0,0 7 0,0-3 0,0 0 0,-7 4 0,-3-4 0,-7 4 0,0 1 0,-4-4 0,-2 3 0,-3-6 0,4 2 0,-3-8 0,4-2 0,0-2 0,1-1 0,8-1 0,-6-2 0,12-2 0,-4-3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0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24575,'4'3'0,"-1"5"0,-3 13 0,0 1 0,0 14 0,0-4 0,0 0 0,0 4 0,0-10 0,0 1 0,0-7 0,0-5 0,-6-6 0,5-2 0,-5-7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0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24575,'0'2'0,"0"7"0,0 16 0,0 20 0,0-10 0,0 13 0,-5-10 0,4 1 0,-4 4 0,5-16 0,0 3 0,0-17 0,0 6 0,0-11 0,3-1 0,9-3 0,5-4 0,9-4 0,5-1 0,-4-8 0,3-1 0,-9-2 0,4 3 0,-9-2 0,4 6 0,-8-2 0,-1 7 0,-4-3 0,0 6 0,0-2 0,-3 0 0,-1-1 0,-3-3 0,0 0 0,0-4 0,0 7 0,0-3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0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24575,'0'68'0,"0"-5"0,0-21 0,0 5 0,0-7 0,0 4 0,0-1 0,0-6 0,0-5 0,0-1 0,0-6 0,0-3 0,0-2 0,0-5 0,0 1 0,0-1 0,0 0 0,0-3 0,0-2 0,0-4 0,0 1 0,0 0 0,0 0 0,0-3 0,0-1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0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24575,'8'1'0,"-2"9"0,-6 10 0,0 1 0,0 9 0,0-3 0,0 16 0,0-10 0,0 9 0,0-10 0,-4 0 0,-5 4 0,-9-8 0,-1-5 0,5-10 0,7-9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1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24575,'0'4'0,"-8"11"0,2 12 0,-13 17 0,13-6 0,-7 5 0,3 0 0,3 1 0,-2 6 0,9-11 0,0 3 0,0-20 0,0 8 0,0-18 0,0 7 0,0-11 0,3 3 0,5-7 0,8-1 0,1-3 0,7 0 0,-7 0 0,7 0 0,-3 0 0,5-8 0,-1-1 0,-4-4 0,-1 1 0,-4 4 0,-4 0 0,-2 4 0,-2-2 0,-1 5 0,-9-2 0,-8 3 0,-6 0 0,-8 0 0,7 0 0,-3 0 0,0 0 0,7 0 0,-6 0 0,7 0 0,0 0 0,1 0 0,0 3 0,3-2 0,-3 2 0,4-3 0,4 0 0,-1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1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24575,'2'-3'0,"10"0"0,-3 3 0,15 0 0,0 13 0,-6-7 0,20 32 0,-26-22 0,16 27 0,-14-16 0,4 11 0,1 5 0,-4-5 0,3 0 0,-12 4 0,1-14 0,-3 9 0,-3-1 0,3-2 0,-4 3 0,0-1 0,0 9 0,0-5 0,-13 5 0,-3-3 0,-13-2 0,-1 6 0,0-2 0,5-10 0,-6 10 0,12-20 0,-2 9 0,10-21 0,3-2 0,1-2 0,0-1 0,3 0 0,-2 0 0,2-4 0,0 4 0,-2-7 0,2 4 0,-3-4 0,4 0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24575,'0'34'0,"0"2"0,0 12 0,0 8 0,0 9 0,0 14 0,0-24 0,5 20 0,-3-30 0,3 12 0,-5-15 0,0-8 0,4-11 0,-3-5 0,3-6 0,-4-4 0,0-4 0,0-1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1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23 355 24575,'-12'7'0,"5"4"0,4 5 0,3-4 0,0 16 0,0-9 0,0 17 0,0-10 0,0 10 0,0-9 0,0 4 0,0-5 0,0-5 0,0-1 0,0-9 0,0 0 0,0-13 0,0-25 0,0-8 0,0-36 0,0 23 0,0-28 0,0 21 0,0-17 0,0 13 0,0 8 0,4 8 0,1 11 0,4 1 0,-2 14 0,2-2 0,-2 11 0,0 0 0,0 5 0,0 3 0,0 0 0,0 0 0,0 0 0,0 0 0,8 23 0,-5-1 0,11 28 0,-10-5 0,8 5 0,-4 0 0,1-5 0,2-3 0,-8-5 0,6-9 0,-6-3 0,1-9 0,-4-4 0,1-2 0,-4-3 0,2-3 0,-2-1 0,3-3 0,0-11 0,2-14 0,0-15 0,6-17 0,10-18 0,-2 13 0,6-12 0,-13 30 0,1 6 0,-7 7 0,2 13 0,-5 3 0,0 8 0,0 3 0,0 1 0,0 3 0,0 0 0,0 0 0,1 16 0,0 0 0,-3 20 0,3-5 0,-7 12 0,7-4 0,-7 10 0,7-11 0,-7 11 0,8-10 0,-4 4 0,4-11 0,0 3 0,-1-12 0,0 2 0,0-10 0,0-3 0,-1-1 0,0-4 0,0 0 0,-3 0 0,2-3 0,1-1 0,1-3 0,2 0 0,-3 0 0,0 0 0,-3 0 0,-1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1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194 174 24575,'0'-10'0,"0"-3"0,0 5 0,0-11 0,0 10 0,0-14 0,0 5 0,0-8 0,0 5 0,0 5 0,-3 8 0,-5 5 0,0 3 0,-6 0 0,2 0 0,-4 0 0,1 0 0,-1 4 0,3 8 0,-8 17 0,10-1 0,-8 14 0,5-5 0,8 8 0,-7-6 0,12 3 0,-3-15 0,4-1 0,0-6 0,0-8 0,0-2 0,0-2 0,7-5 0,1 1 0,3-8 0,4-3 0,-2-15 0,4-6 0,-3-4 0,4-4 0,-8 4 0,3 0 0,-4 1 0,-1 5 0,1 5 0,-5 1 0,0 8 0,-4 1 0,2 7 0,2 2 0,0 8 0,2 8 0,-5 7 0,7 4 0,-4-4 0,9 4 0,-5-8 0,8 3 0,-4-5 0,8-2 0,-3-2 0,3-3 0,-5-4 0,1 0 0,-1-4 0,-3 0 0,3-4 0,-3-3 0,0-10 0,0-9 0,-4-1 0,1-4 0,0 0 0,-4 4 0,3 1 0,-8 1 0,4 9 0,-4 0 0,0 6 0,3 6 0,0 0 0,4 4 0,0 7 0,1 5 0,0 9 0,0 10 0,5-4 0,1 8 0,4-3 0,0 0 0,0 4 0,-1-9 0,6 5 0,-6-11 0,5 0 0,-11-9 0,4-1 0,-7-4 0,3 1 0,-4-1 0,-3-3 0,-1-1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1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24575,'-8'15'0,"-2"2"0,-8 20 0,-1 2 0,-6 12 0,-1-1 0,5-6 0,-7 1 0,12-2 0,-8-3 0,5-2 0,1-7 0,1-5 0,4-5 0,5-5 0,1-5 0,6-4 0,-2-4 0,3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1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1 24575,'1'2'0,"-18"20"0,-4 12 0,-15 18 0,-2 7 0,4 7 0,-12 12-1174,3 11 1174,21-42 0,0-1 0,1 0 0,1-1 0,-10 30 0,12-27 0,1-1 253,-5 10-253,-8 38 0,13-42 0,-4 18 0,5-19 0,0 11 0,5-17 885,2 4-885,-1-7 36,0-5-36,-4 5 0,4-6 0,1 0 0,0 0 0,0-5 0,0-1 0,0-6 0,1-4 0,0-1 0,0-4 0,0 2 0,1-5 0,3 1 0,-2-7 0,5 0 0,-2 0 0,3 0 0,-4-3 0,4 2 0,-4-2 0,1-1 0,3 0 0,-4-3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1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2908 1 24575,'-12'3'0,"-7"0"0,-19-3 0,-28 0 0,-3 0 0,14 0 0,-4 0-947,8 0 1,-1 0 946,-20 0 0,-2 0 0,8 0 0,0 0 0,-12 0 0,-3 0 0,0 0 0,0 0 0,1 0 0,-1 0-888,-5 0 1,1 0 887,4 0 0,2 0 0,9 0 0,0 0-284,-5 0 1,4 0 283,-18 0 0,33 0 0,1 0 0,-14 0 0,-19 0 0,7 0 0,9 0 0,0 0 0,13 0 0,-4 0 1225,11 0-1225,1 0 2319,8 0-2319,6 0 691,5 0-691,1 0 0,5 0 0,0 0 0,5 0 0,1 0 0,4 0 0,4 0 0,1 0 0,4 0 0,0 0 0,0 0 0,3 0 0,1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2T03:01:1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24575,'-4'3'0,"1"0"0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8:05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24575,'20'0'0,"-4"0"0,16 0 0,-3 0 0,24 0 0,-10 0 0,10 0 0,-7 0 0,9 0 0,0 0 0,5 0 0,-6 0 0,-7 0 0,-1 0 0,-12 0 0,-1 0 0,-6 0 0,-5 0 0,0 0 0,-6 0 0,1 0 0,-1 0 0,-3 0 0,2 0 0,-6 0 0,3 0 0,-5 4 0,1-3 0,-1 5 0,1-5 0,-1 6 0,1-6 0,-4 5 0,2-5 0,-5 2 0,2-3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8:08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259 104 24575,'11'0'0,"-3"0"0,16 0 0,3 9 0,-8-3 0,13 8 0,-14-2 0,-1-6 0,-1 9 0,-4-10 0,1 3 0,-2 0 0,-3-4 0,-1 3 0,1-3 0,-4 3 0,0-3 0,-4 3 0,0 0 0,0 1 0,-8 0 0,-1-1 0,-8 2 0,0-1 0,0 4 0,-4 2 0,3 3 0,-4 0 0,1 0 0,3 0 0,0 0 0,3 0 0,2-4 0,0-1 0,-3-4 0,8-1 0,-4 1 0,8 0 0,-3-4 0,3-1 0,3-3 0,9 0 0,5 0 0,7-4 0,-3 0 0,-1-5 0,1 1 0,-1-1 0,1 1 0,0 0 0,-1-1 0,-3 5 0,2-4 0,-6 7 0,6-6 0,-6 6 0,3-3 0,-5 4 0,-3-3 0,0-1 0,-4-4 0,0 1 0,-4-4 0,-5 2 0,-4-3 0,1 4 0,-9-5 0,7 4 0,-7-4 0,-1 0 0,4 4 0,-3-4 0,4 4 0,0 5 0,1-4 0,3 7 0,-3-6 0,8 6 0,-4-3 0,5 4 0,2-3 0,-1 2 0,2-2 0,-4 3 0,4-3 0,-5 2 0,4-9 0,-5 8 0,2-8 0,1 6 0,-1 0 0,0-3 0,1 6 0,3-6 0,-3 6 0,6-5 0,-5 5 0,2-2 0,-1-1 0,-1 4 0,5-7 0,-6 6 0,3-6 0,-4 3 0,1-4 0,-1-3 0,0 2 0,0-7 0,3 8 0,-2-8 0,6 7 0,-6-2 0,6 3 0,-3 1 0,1 3 0,2-3 0,1 6 0,4-2 0,3 3 0,1 0 0,-1 3 0,5 2 0,0 3 0,10 1 0,-5-1 0,9 1 0,-3 0 0,4 0 0,-4 0 0,3 0 0,-8-1 0,8 1 0,-8-1 0,3 1 0,-8-1 0,3-3 0,-8 1 0,4-5 0,-5 6 0,1-6 0,-1 2 0,1-3 0,-4 3 0,-1 1 0,-3 3 0,0 1 0,0-1 0,0 1 0,0-1 0,-3 1 0,-2 3 0,-7 2 0,3 3 0,-8 6 0,8-4 0,-9 13 0,4-7 0,-5 9 0,1-6 0,-1 1 0,5-1 0,-3-4 0,8-2 0,-4-5 0,5-3 0,0-1 0,4-5 0,1 1 0,-1-4 0,4 2 0,-4-8 0,4 1 0,0-6 0,0 0 0,0 0 0,4-5 0,-3 0 0,6-5 0,-2 0 0,4-10 0,0 3 0,0-9 0,0 0 0,1-1 0,0-1 0,3 2 0,-3 11 0,3 0 0,-5 6 0,-3 3 0,-2 1 0,0 8 0,-5 1 0,1 3 0,-10 0 0,-7 0 0,1 0 0,-10 0 0,5 0 0,-6-8 0,5 2 0,-3-7 0,8 5 0,-3-5 0,4 4 0,4-3 0,2 4 0,3 4 0,1-3 0,2 3 0,2-7 0,3-1 0,0 3 0,0 2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8:09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24575,'0'26'0,"0"2"0,0 18 0,0 8 0,0 9 0,0 6 0,0-13 0,0 4 0,0-6 0,0 1 0,5-6 0,4-5 0,10-19 0,1 7 0,1-21 0,-7 5 0,6-12 0,-6 1 0,7-1 0,-4-4 0,-1-8 0,8-13 0,-3-22 0,1-2 0,-1-21 0,-9 17 0,9-18 0,-9 17 0,4-2 0,-11 18 0,0 1 0,-5 10 0,0 5 0,0 7 0,0 10 0,0 10 0,0 15 0,0 10 0,0 6 0,0-1 0,0 1 0,0 0 0,0-6 0,4-1 0,1-6 0,7-5 0,2 0 0,2-5 0,6-4 0,-5-1 0,5-4 0,-6 1 0,1-5 0,-1 0 0,1-4 0,0 0 0,-1 0 0,-3 0 0,-2 0 0,-3 0 0,-1 0 0,1 0 0,0 0 0,-1 0 0,0 0 0,1-3 0,-4-10 0,-1-17 0,-3-1 0,0-19 0,0 14 0,0-17 0,0 12 0,0-5 0,0 12 0,0 1 0,0 11 0,0 0 0,0 9 0,0 2 0,0 3 0,0 1 0,0 3 0,0 1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8:11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65 24575,'-4'-3'0,"1"-5"0,3 0 0,0-8 0,0 7 0,0-2 0,0 3 0,0 7 0,0 10 0,0 21 0,0 12 0,0 19 0,0-17 0,0 20 0,0-20 0,0 11 0,0-15 0,0-1 0,0-15 0,0 2 0,0-13 0,0-2 0,0-13 0,0-8 0,0-12 0,4 0 0,1-4 0,3 3 0,5-5 0,2 1 0,3 0 0,-1 4 0,1-3 0,4 7 0,1-4 0,0 10 0,3-1 0,-3 6 0,-1 2 0,-1 2 0,-8 4 0,-1 0 0,-5 8 0,2 6 0,-5 20 0,1 2 0,-5 16 0,0-11 0,0 5 0,0-6 0,0 0 0,-9-6 0,3-1 0,-10-11 0,6 0 0,-13-2 0,12-6 0,-12 1 0,10-7 0,0 0 0,-2-3 0,2-2 0,-4-3 0,0 0 0,1 0 0,-1-8 0,0-1 0,4-8 0,1 1 0,4-1 0,3 4 0,-3-2 0,4 6 0,0-2 0,0 7 0,4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24575,'0'16'0,"0"-2"0,0 8 0,0-5 0,0 0 0,0 6 0,0-5 0,0 4 0,0-5 0,0-4 0,0 3 0,0-7 0,0 0 0,0-6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8:14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857 51 24575,'-7'-4'0,"1"-6"0,-9 8 0,1-9 0,2 10 0,-9-11 0,7 10 0,-12-7 0,3 9 0,-4 0 0,-6 0 0,4 0 0,-9 0 0,9 0 0,-4 0 0,6 0 0,0 0 0,-1 0 0,1 9 0,4-4 0,2 12 0,-1-8 0,4 7 0,-3-3 0,4 0 0,0 3 0,1-3 0,-9 11 0,7-6 0,-3 11 0,4-6 0,8-1 0,-5 4 0,6-3 0,-1-1 0,0 5 0,0-5 0,0 6 0,0-6 0,-1 4 0,6-8 0,-5 8 0,4-3 0,-3-1 0,-2 5 0,6-10 0,-4 5 0,7-6 0,-3 1 0,0 3 0,3-3 0,-2-1 0,3 0 0,0 1 0,0 1 0,0 8 0,-4-3 0,3-1 0,-8 10 0,8-8 0,-3 9 0,-1-6 0,4 0 0,-3 1 0,0-1 0,3 0 0,-3 1 0,4 6 0,0-4 0,0 4 0,0-6 0,0-1 0,0 0 0,0 1 0,0-1 0,0 6 0,0 1 0,4 6 0,-2 0 0,7 6 0,-4-5 0,6 12 0,-1-12 0,0 11 0,-4-11 0,7 22 0,-6-20 0,7 9 0,-5-14 0,1-9 0,-1 3 0,0-9 0,0 3 0,-5-8 0,4 3 0,-3-4 0,3-1 0,0 1 0,1-1 0,-1-3 0,0 3 0,4-7 0,-3 6 0,6-5 0,-6 1 0,11 5 0,-11-7 0,6 6 0,-7-3 0,4-3 0,-3 6 0,3-2 0,0 0 0,-3 3 0,7-7 0,-7 7 0,7-7 0,-3 3 0,0 0 0,3-2 0,-3 2 0,3-4 0,6 1 0,-4-1 0,8 1 0,-8-4 0,8 3 0,9-3 0,-10 0 0,13-1 0,-20 0 0,4-3 0,-1 2 0,-3-3 0,3 0 0,-4 0 0,-1 0 0,6 0 0,-4 0 0,3 0 0,-4 0 0,4 0 0,2 0 0,-1 0 0,4 0 0,-3-4 0,10-1 0,-4-9 0,9-1 0,3-12 0,-5 10 0,3-8 0,-11 11 0,-1-5 0,0 5 0,-4-3 0,4-2 0,-9 1 0,11-11 0,-10 6 0,4-5 0,-5 0 0,0 1 0,-4 0 0,4-1 0,-4-17 0,0 13 0,0-18 0,-5 21 0,1-9 0,0 4 0,0-6 0,0-6 0,-5 4 0,0 2 0,0-5 0,-4 14 0,4-13 0,-5 15 0,0-4 0,0 5 0,0-17 0,0 13 0,0-19 0,0 11 0,0 4 0,0-15 0,0 2 0,-5-7 0,-1-5 0,-5 7 0,1 7 0,4 1 0,-3 7 0,4-1 0,-4 10 0,-1-2 0,1 10 0,0-6 0,0 6 0,0-5 0,0 5 0,0-6 0,-8-7 0,6 6 0,-6-6 0,3 2 0,3-1 0,-3-6 0,0 6 0,3 1 0,-6 5 0,7 6 0,-6 0 0,3 5 0,-9 4 0,8 1 0,-14 4 0,13 0 0,-10 0 0,8 3 0,4-2 0,-2 2 0,6 1 0,-7 0 0,4 4 0,-5 0 0,0 0 0,0 0 0,1 0 0,3 0 0,-3-3 0,4 2 0,-1-6 0,1 2 0,-3-2 0,6-1 0,-10 4 0,6 1 0,0 3 0,-2 0 0,2 0 0,0 0 0,-2 0 0,6 0 0,-7 0 0,8 0 0,-8 0 0,3 0 0,1 0 0,-4 0 0,7 0 0,-7 0 0,8-8 0,-1-11 0,6-17 0,3 12 0,0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4:04:1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532 290 24575,'0'-8'0,"0"-3"0,0-3 0,-4-3 0,3-6 0,-3 4 0,0-8 0,3 8 0,-8-4 0,5 6 0,-5-1 0,4 1 0,-3 3 0,0-2 0,-1 7 0,-4-3 0,5 4 0,-4-1 0,3 5 0,-7 0 0,2 4 0,1 0 0,-3 0 0,2 0 0,-3 0 0,3 0 0,-2 4 0,3 1 0,-5 7 0,0 7 0,0-1 0,-1 10 0,0-4 0,-5 5 0,3 0 0,-4 7 0,10-6 0,-5 10 0,5-10 0,-1 4 0,2 1 0,5-10 0,-1 8 0,0-9 0,5 5 0,-4-1 0,8 1 0,-3 6 0,4-5 0,0 4 0,0-5 0,0-1 0,0 1 0,0-5 0,0 3 0,0-4 0,0 6 0,0-5 0,4-2 0,1 1 0,4-5 0,0 5 0,0-6 0,-1 1 0,1-1 0,-1-4 0,1-1 0,-1 0 0,0-3 0,0 8 0,5-8 0,-4 3 0,7-3 0,-3-5 0,1 4 0,2-7 0,-3 2 0,5-3 0,-1 0 0,-4 0 0,3 0 0,-2 0 0,3 0 0,1 0 0,-1-8 0,0 3 0,1-12 0,-1 3 0,1 1 0,-1-4 0,-3 3 0,2-3 0,-2-1 0,-1 1 0,0 3 0,-1 2 0,-3 4 0,3-1 0,-4 5 0,-4-3 0,0 3 0,-4-1 0,0 2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4:04:2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24575,'2'0'0,"9"0"0,6 0 0,17 0 0,-9 0 0,9 0 0,-10 0 0,3 0 0,-8 0 0,-1 0 0,-1 0 0,-8 0 0,2 0 0,-3 0 0,-3 10 0,-2 6 0,-3 16 0,0 4 0,5 12 0,-4 9 0,4 9 0,0-1 0,3 23 0,-2-32 0,0-6 0,0 2 0,1 19 0,6 19 0,-6-1 0,4-21 0,-10 11 0,9-14 0,-8 8 0,3-8 0,0-1 0,-4-8 0,4-6 0,-5-7 0,5-3 0,-4-10 0,4 5 0,-5-1 0,0-9 0,0 9 0,0-16 0,0 5 0,0-10 0,0-1 0,0-4 0,0 0 0,0 0 0,0 0 0,0-1 0,0 1 0,0-1 0,-7-3 0,-3-1 0,-6-3 0,-7 0 0,0 0 0,-12 0 0,5 0 0,-10 0 0,10 0 0,-11 5 0,11-4 0,0 8 0,3-8 0,12 6 0,-2-6 0,9 6 0,0-6 0,4 2 0,0-3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4:04:2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8 24575,'-3'-4'0,"-5"1"0,-10 3 0,-6 0 0,-5 0 0,0 0 0,0 0 0,-5 0 0,-2 0 0,-6 0 0,6 0 0,-5 0 0,16 0 0,-14 0 0,19 0 0,-9 0 0,12 0 0,-1 4 0,5 0 0,1 4 0,4-3 0,0 2 0,3-3 0,2 4 0,3 0 0,0 0 0,0 0 0,0 4 0,0 1 0,0 9 0,0 2 0,0 5 0,0 5 0,0 9 0,0 0 0,0 12 0,0-6 0,0 23 0,0-18 0,-6 23 0,5-1 0,-9-13 0,9 32 0,-10-17 0,5-7 0,-2 15 0,-2-27 0,9 6 0,-4-1 0,0-14 0,4-2 0,-4-17 0,5 2 0,0-9 0,0-1 0,0-5 0,0-1 0,0-8 0,0 3 0,0-4 0,0-1 0,0 1 0,0 0 0,0 0 0,0 0 0,0-1 0,3 1 0,-2-1 0,6-3 0,-6 3 0,6-3 0,-3 4 0,0-1 0,3-3 0,-6 3 0,6-6 0,-3 6 0,4-2 0,0-1 0,0 3 0,-1-3 0,1 4 0,4 0 0,6-3 0,6 3 0,5-7 0,5 8 0,2-3 0,11-1 0,-3 5 0,-3-5 0,-1 5 0,-15 0 0,8-1 0,-14 0 0,-1-4 0,-6 3 0,-4-7 0,0 2 0,-4-3 0,0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4:04:2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24575,'-22'0'0,"5"0"0,22 0 0,13 0 0,24 0 0,24 0 0,9 0 0,16 0-1184,8 0 1184,-48 0 0,0 0 0,4 0 0,0 0-663,32 0 663,-24 0 0,-2 0 0,0 0 0,-5 0 0,2 0 0,30 0-277,-15 0 277,16 0 0,-32 0 0,8 0 0,1 0 1127,-2 0-1127,-8 0 693,-7 0-693,-1 0 304,-6 0-304,-6 0 0,-6 0 0,-8 0 0,-9 0 0,-1 0 0,-4 0 0,0 0 0,0 0 0,0 0 0,-4 0 0,0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4:04:2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24575,'12'0'0,"5"0"0,13 0 0,0 8 0,4-1 0,7 7 0,-9 0 0,21 3 0,-15 4 0,4-1 0,-1-4 0,-11-2 0,-1 0 0,-1-4 0,-10 3 0,0-5 0,-5 1 0,-6-5 0,1 0 0,0-4 0,-7 3 0,-1 1 0,-12 8 0,-8 7 0,-4 1 0,-7 10 0,-5-3 0,-9 6 0,-1 5 0,-3-8 0,4 7 0,3-15 0,4 10 0,3-15 0,10 5 0,2-12 0,10 2 0,1-3 0,4-5 0,4-10 0,0 3 0,4-7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4:04:2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8 24575,'1'-4'0,"-11"0"0,-9 4 0,-10 0 0,-5 0 0,4 0 0,-11 0 0,11 0 0,-16 0 0,14 0 0,-4 4 0,3-3 0,13 7 0,-4-4 0,2 1 0,8 3 0,-1-4 0,4 1 0,10 2 0,-3-3 0,4 4 0,0 0 0,0-1 0,0 1 0,0 4 0,0 1 0,0 5 0,0-1 0,0 5 0,0 2 0,0 5 0,0-1 0,0 7 0,5 1 0,1 12 0,5 1 0,-5 8 0,4 6 0,-3 3 0,0-1 0,3 6 0,-8-7 0,3 1 0,0-2 0,-4-6 0,4-1 0,0 1 0,-3-8 0,3 6 0,-5-12 0,0 5 0,0-6 0,0-6 0,0-2 0,0-5 0,3-5 0,-2-2 0,3-5 0,0 1 0,-3-1 0,7 1 0,-4-5 0,1 3 0,3-3 0,-7 5 0,6-1 0,-6-3 0,3 2 0,0-7 0,-3 3 0,2-4 0,0 0 0,-2 0 0,6 0 0,-6-1 0,6 1 0,-6 0 0,6 4 0,-2-3 0,3 3 0,-3-4 0,-2 0 0,1 0 0,-4 0 0,7-4 0,-2 0 0,3-4 0,0 3 0,4-2 0,6 3 0,6-4 0,10 0 0,2 0 0,6 0 0,-1 0 0,1 0 0,0 0 0,0-5 0,-7-1 0,0 1 0,-11 0 0,-2 1 0,-9 4 0,-1-4 0,-4 4 0,0 0 0,0 0 0,-4-4 0,0 0 0,-4-4 0,0-4 0,0 7 0,0-3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4:04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24575,'-5'-3'0,"2"10"0,3 21 0,0 8 0,0 5 0,0 1 0,0 14 0,0-11 0,0 16 0,0-23 0,0 8 0,0-10 0,4-5 0,1 2 0,4-14 0,-4 3 0,7-8 0,-7-2 0,7-4 0,0 1 0,-3-5 0,8 0 0,-4-4 0,0 0 0,3 0 0,-7 0 0,8 0 0,-9 0 0,5-8 0,-1-2 0,-2-7 0,2-1 0,2-4 0,-4 3 0,3-9 0,-4 10 0,1-10 0,-2 9 0,1-3 0,0 4 0,-4 1 0,2 3 0,-6 2 0,3 4 0,-4 0 0,0 1 0,0 5 0,0 8 0,0 6 0,0 6 0,0-1 0,0 1 0,4-1 0,0 1 0,1-1 0,3 5 0,-3-7 0,4 6 0,-1-8 0,1 5 0,-1-5 0,0-1 0,0-4 0,0 0 0,0 0 0,0-1 0,-4 1 0,3-3 0,-2-2 0,2 1 0,1-4 0,0 4 0,0-4 0,0 0 0,0 0 0,0 0 0,0 0 0,-1 0 0,1 0 0,0 0 0,0-4 0,4-4 0,-3-1 0,4-8 0,-5 8 0,0-7 0,1-3 0,-4-5 0,-1-10 0,-4-2 0,0-6 0,0-6 0,0 4 0,0-4 0,0 12 0,0 1 0,0 7 0,0 4 0,0 6 0,0 5 0,0 6 0,0-1 0,0 0 0,0 0 0,0 0 0,0 1 0,0 3 0,0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4:04:2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24575,'25'0'0,"0"0"0,10 0 0,-5 0 0,4 0 0,0 0 0,-4 0 0,-1 0 0,-6 0 0,-1 0 0,-7 0 0,2 0 0,-9 0 0,-1 0 0,1 0 0,0 0 0,-1 0 0,-2 3 0,2 6 0,-6 9 0,3 11 0,0 7 0,-3 6 0,4 6 0,1 17 0,-5 3 0,5 21 0,-6-6 0,5-8 0,-4 4 0,4-6 0,0 1 0,-4 6 0,5-7 0,-1-8 0,-4-1 0,9-14 0,-9-2 0,8-12 0,-8-2 0,8 1 0,-8-5 0,3 0 0,-4-3 0,5-3 0,-4-5 0,3 3 0,-4-9 0,0 0 0,3-1 0,-2-4 0,3 0 0,-4 0 0,0 0 0,0 0 0,0-1 0,0 1 0,3 0 0,-2 0 0,3 0 0,-4 0 0,0 0 0,0 0 0,0-1 0,0 1 0,0-1 0,0 1 0,0-1 0,0 0 0,0 1 0,-7-4 0,2-1 0,-16-3 0,-4 0 0,-6 0 0,-15 0 0,1 0 0,-5 0 0,-5 0 0,12 0 0,0 0 0,9 0 0,10 0 0,6 0 0,5 0 0,5 0 0,4-6 0,0 4 0,4-5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4:04:2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 24575,'3'-8'0,"1"2"0,4 6 0,0 0 0,4 0 0,-3 0 0,4 12 0,-4 4 0,0 13 0,-4 5 0,0 2 0,-5 6 0,0 0 0,0-1 0,0 1 0,0-6 0,0-2 0,0-10 0,-4-1 0,-5-6 0,-1-4 0,-2-1 0,4-4 0,0 0 0,-4-4 0,3 0 0,-7-4 0,2 0 0,5 0 0,1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47 143 24575,'0'8'0,"0"-1"0,0 13 0,0-3 0,0 1 0,0-1 0,0-4 0,0 3 0,0-7 0,0 3 0,0-5 0,0 1 0,7-4 0,-2-1 0,10-3 0,-6 0 0,7 0 0,-7 0 0,7 0 0,-7-3 0,7-2 0,-11-3 0,7-4 0,-8 3 0,4-3 0,0 0 0,0 3 0,1-8 0,-5 4 0,0-4 0,-4 0 0,0-1 0,0-4 0,0 3 0,0-3 0,0 5 0,0-1 0,-8 5 0,3 1 0,-16 3 0,6 0 0,-7 4 0,5 1 0,-6 4 0,5 0 0,-5 0 0,10 0 0,-3 0 0,7 0 0,-3 0 0,7 3 0,2-2 0,3 2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4:04:3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24575,'-59'33'0,"1"-1"0,-1 0 0,-29 13 0,32-11 0,55-26 0,-3 0 0,4-1 0,0 1 0,4-4 0,9 4 0,7-2 0,8-1 0,1 3 0,0-2 0,-1 3 0,1 1 0,-5-1 0,-2 4 0,-4 1 0,-5 3 0,0 5 0,-8 8 0,-1 0 0,-4 10 0,0-4 0,0-1 0,-15 7 0,3-6 0,-15 7 0,1-6 0,5-2 0,-4-5 0,7-7 0,4-5 0,-3-1 0,12-8 0,-6 3 0,10-4 0,-3 0 0,4-1 0,0 1 0,7-4 0,3 3 0,6-6 0,2 3 0,4 0 0,-3-3 0,3 7 0,-5-3 0,-3 3 0,2 1 0,-7-1 0,3 4 0,-3 2 0,0 8 0,0 2 0,1 10 0,-5-4 0,5 17 0,-9-9 0,4 10 0,-5-6 0,0-1 0,0 1 0,0 0 0,0 0 0,0-1 0,0-5 0,0 5 0,0-11 0,0 4 0,0-5 0,0-1 0,0 1 0,0-6 0,0 5 0,0-10 0,0 5 0,0-6 0,0 1 0,0-1 0,0-4 0,4-1 0,0-4 0,8 0 0,6 1 0,1-1 0,8 2 0,3-5 0,0-1 0,4-4 0,1 0 0,-6 0 0,12 0 0,-16 0 0,8 0 0,-14 0 0,-1 0 0,-6 0 0,-4-4 0,-4 0 0,-1-8 0,-3 3 0,0 0 0,0 6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4:04:3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24575,'0'5'0,"0"7"0,0 14 0,0 30 0,0-21 0,0 34 0,0-31 0,0 16 0,0 2 0,0-4 0,0 2 0,0-12 0,0-6 0,0 4 0,0-10 0,0-4 0,0 0 0,0-16 0,0 11 0,0-12 0,0 3 0,0-5 0,0 1 0,0-1 0,0 0 0,0 1 0,0-1 0,0-6 0,0-6 0,0-8 0,4-4 0,1 0 0,3-1 0,1 1 0,4-1 0,-3 0 0,2 1 0,-4 4 0,1 1 0,-1 4 0,-1 0 0,1 0 0,0 3 0,0-2 0,0 6 0,0-2 0,-1-1 0,1 3 0,0-2 0,0 3 0,0 0 0,4 0 0,-3 0 0,3 0 0,0 0 0,-3 0 0,3 0 0,-4 0 0,4 0 0,-3 0 0,3 3 0,-4 2 0,0 7 0,4-3 0,-2 7 0,3-2 0,-5 4 0,1-1 0,-1-4 0,1 3 0,-5-7 0,0 3 0,-4 0 0,0-3 0,0 4 0,0-6 0,0 1 0,0 0 0,0 0 0,0 4 0,0-3 0,0 3 0,0 0 0,0-3 0,0 3 0,-4 0 0,0-3 0,-4 3 0,0-4 0,3 0 0,-2 0 0,3-1 0,-9 2 0,4-1 0,-3 0 0,4 0 0,-4-4 0,3 3 0,-8-6 0,8 2 0,-3-3 0,0 0 0,3 0 0,-8 0 0,8 0 0,-3 0 0,4 0 0,0 0 0,0 0 0,0 0 0,0 0 0,1 0 0,2-3 0,-1 2 0,5-6 0,-6 2 0,6-3 0,-6 0 0,6 1 0,-2-1 0,-1 4 0,0 0 0,-3 4 0,0 0 0,-1 0 0,4-3 0,-2 2 0,5-6 0,-3 2 0,4-2 0,0-1 0,0 0 0,0 1 0,0-1 0,0 0 0,0 0 0,0-4 0,0-2 0,0-8 0,0-8 0,0 13 0,0-2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4:04:3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24575,'11'-12'0,"4"-1"0,-1 0 0,3 0 0,1 4 0,4 0 0,-7 4 0,11 1 0,-12 4 0,5 0 0,-7 0 0,0 0 0,-3 0 0,7 0 0,-7 3 0,0 10 0,-6 7 0,-3 14 0,0-4 0,0 10 0,0-4 0,0 5 0,-4-5 0,-2-1 0,-4-6 0,5-6 0,1 5 0,4-10 0,0 5 0,0-10 0,0 3 0,0-3 0,0 5 0,0-5 0,0 4 0,8-4 0,1 0 0,14 5 0,-5-9 0,10 5 0,-4-5 0,4 1 0,1-1 0,-5 1 0,-2-5 0,-4-1 0,-1-4 0,-4 0 0,-1 0 0,-4 0 0,0 0 0,0 0 0,0 0 0,-7 3 0,-6 2 0,-4 2 0,-8 2 0,8 3 0,-8 2 0,3 8 0,-5 2 0,0 4 0,4 6 0,-3-3 0,6 9 0,-2-10 0,4 4 0,1-5 0,3-5 0,-2 3 0,7-8 0,-4 3 0,5-5 0,0 1 0,0-5 0,0 3 0,0-2 0,0-1 0,0 8 0,4-7 0,-3 9 0,7-6 0,-3 5 0,4-3 0,0 8 0,0-8 0,-4 3 0,3 0 0,-3-3 0,0 3 0,3-4 0,-7-1 0,7 1 0,-7-1 0,7 1 0,-8-1 0,4 5 0,0-3 0,-3 3 0,3 1 0,-4 0 0,0 1 0,0 3 0,0-3 0,0 5 0,0-6 0,0 5 0,0-5 0,0 6 0,0-1 0,0-4 0,0 3 0,0-3 0,0-1 0,-8 5 0,1-10 0,-6 5 0,0-10 0,4 3 0,-8-6 0,8 2 0,-13-3 0,8-4 0,-9-1 0,0-4 0,5 0 0,-5 0 0,1 0 0,7 0 0,-6 0 0,12 0 0,-4 0 0,6 0 0,-1 0 0,4-3 0,0-2 0,1-2 0,2-1 0,-6-4 0,6 6 0,-3-2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4:04:4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10927 223 24575,'1'96'0,"0"0"0,0 1 0,0-1 0,0 0 0,0 1 0,0-1 0,0 11 0,-1 4 0,0 0 0,1-7 0,1-12 0,2-17 0,5-4 0,1-10 0,-1 29 0,2-4 0,14 2 0,-12-33 0,-2-2 0,2 19 0,9 0 0,-9-7 0,5-2 0,-2-13 0,-6-2 0,1-6 0,-1 0 0,0-6 0,0-2 0,-5-10 0,0 3 0,-1-8 0,-4 3 0,4-5 0,-4-3 0,4-2 0,-3-5 0,2 1 0,-3 0 0,0 0 0,0 0 0,0-1 0,0 1 0,0-1 0,0 1 0,0-1 0,4 1 0,-4 0 0,4 0 0,-4 0 0,0-1 0,0 1 0,0 0 0,0 0 0,0 0 0,0 0 0,0 0 0,0-1 0,0 1 0,0 5 0,0 0 0,-4 4 0,-1 1 0,-4-1 0,0 1 0,1-1 0,-1 0 0,0 1 0,0-1 0,-4 1 0,7-1 0,-5 1 0,6-5 0,-3-1 0,3-4 0,2 0 0,-1 0 0,3-1 0,-2 1 0,-1 0 0,0-4 0,-8 3 0,-1-2 0,-16 4 0,-8 1 0,-21 2 0,-15 0 0,24-6 0,-4 1-833,-12 0 0,-5 1 833,-7 3 0,-5 1-1122,3-3 0,-6 1 0,1 0 1122,11 1 0,1 1 0,-5 0-838,1-2 0,-6 0 1,-1 0-1,4 1 838,-13 4 0,3 2 0,-4-2 0,10-3 0,-4-2 0,0 1 0,0 0-827,4 2 1,0-1 0,-1 1 0,-1 0 826,-9-2 0,-2 0 0,-1 0 0,0-1-570,1 1 0,0 0 0,0 0 1,-3 0 569,13-1 0,-2-1 0,0 1 0,-1-1 0,1 0 0,2-2 0,1 0 0,0 0 0,-1 0 0,-1 0 0,-8 2 0,-1 1 0,0-1 0,-1 1 0,2-2-242,5-2 0,1-1 1,0 0-1,0-1 0,-1 2 242,-5 0 0,-1 1 0,-1 1 0,1-1 0,2-1-57,6-1 1,0 0 0,1 0 0,3-1 0,1 0 56,-4 1 0,3 0 0,0 1 0,0-1 103,-8 0 1,-1 0 0,1 0 0,6 1-104,0 3 0,5 0 0,-3 0 268,11-3 0,-4-2 0,1 1 0,2 2-268,-11 4 0,2 1 0,3-1 702,9-2 0,1-1 0,3 2-702,-20 5 0,3 2 1208,4-2 0,6 1-1208,24-3 0,2 0 0,-7 0 0,4 1 2989,-17 10-2989,-13-5 0,16 4 3191,7-11-3191,10 4 2233,12-6-2233,1 0 1035,11-5-1035,6-1 0,6-4 0,1 0 0,-19 0 0,-15 0 0,-29 0 0,-18 0-749,-1 0 749,39 0 0,-1 0 0,-38 0 0,39 0 0,-1 0 0,4 0 0,0 0 0,-5 0 0,1 0-162,-32 0 162,-9 0 0,21 0 0,-8 0 0,-6 0 0,21 0 0,-11 0 0,21 0 0,-6 0 0,14 0 0,2 0 742,6 0-742,0 0 169,1 0-169,-1 0 0,6 0 0,-5 0 0,11 0 0,-5 0 0,7 0 0,-1 0 0,-6 0 0,10 0 0,-8 0 0,9 0 0,-5 0 0,0 0 0,5 0 0,-3 0 0,3 0 0,0 0 0,2 0 0,4 0 0,1 0 0,3 0 0,-2 0 0,7 0 0,-3 0 0,3-7 0,0-8 0,-5-14 0,2-21 0,-4-34 0,3-11-671,6 23 1,-1-6 670,1-21 0,-1-1-1258,-1 10 0,2-3 1258,3 9 0,1-6 0,0 3 0,0 10 0,1 2 0,0-3 0,2-19 0,0-5 0,0 5 0,0 17 0,0 2 0,0-1 0,0-12 0,0-2 0,0 6 0,0-8 0,0 3 0,0 15 0,0-2 0,0 2 0,0-24 0,0 5-682,0 17 0,0 2 682,0-3 0,0 5-577,6-23 577,-2 36 0,0 2 0,3-25 1028,4 13-1028,-5 22 2378,4 8-2378,0 7 1617,-1 8-1617,0-2 775,1 1-775,-1 0 0,1-1 0,-1 5 0,0 6 0,-1 2 0,0 7 0,0-3 0,0 8 0,0 0 0,-1 4 0,1 0 0,0 0 0,4 0 0,6 0 0,10 0 0,1 0 0,24 0 0,3 0 0,34 0 0,7 0-1055,-35 0 1,4 0 1054,4 0 0,6 0-1208,-1 0 1,5 0 0,0 0 1207,-2 0 0,-1 0 0,3 0 0,16 0 0,2 1 0,0-2 0,-5-1 0,-1-1 0,1-1 0,5 1 0,0-1 0,1 0-1008,-21-1 1,1 0 0,0-1 0,1 1 1007,3 2 0,1 0 0,0 1 0,-4-1 0,10-3 0,-4 0 0,2 1-652,10 4 1,1 2-1,-3-3 652,-15-2 0,-2-3 0,2 2 0,14 4 0,3 1 0,-1-1-366,-3-1 0,0-1 0,-1 0 366,1 0 0,0 0 0,-2 0 0,-11 3 0,-1 0 0,-1-2 260,0-3 1,-1-1 0,-2 1-261,17 4 0,-3 0 0,0-3 0,-2 0 0,-16 4 0,-2 0 1302,-3 0 1,-1 0-1303,-5 0 0,-4 0 2146,30 0-2146,-29 0 0,-2 0 0,9 0 0,31 0 0,-30 0 3622,-9 0-3622,-1 0 2193,-20 0-2193,-7 0 981,-7 0-981,-9 0 484,20 0-484,8 0 0,32 0 0,10-6-517,-34 3 0,1-1 517,0-2 0,2-2 0,18-3 0,2 0 0,-1 3 0,2-1-1367,22-6 0,1-1 1367,-7 7 0,0 0 0,-21-2 0,1 0 0,-1 0 0,24 1 0,-1 2-877,0-1 0,-1 0 877,-6 2 0,-1 0 0,-3 3 0,-5 0-218,-18-1 1,-2 1 217,7 0 0,-1 1 0,26-3 0,-37 5 0,1 0 641,39-5-641,-10 6 0,-8 0 2481,-13 0-2481,3 0 2068,-19 0-2068,0 0 591,-9 0-591,-5 0 176,-6 0-176,-4 0 0,-7 0 0,-4 0 0,0 0 0,-4-3 0,-1-11 0,1 7 0,14-6 0,15 13 0,23 0 0,2 0 0,30 0 0,-11 0-209,-22 0 1,-1 0 208,24 0 0,17 0 0,-28 0 0,13 0 0,-8 0 0,-6 0 0,-9 0 0,-9 0 0,-12 0 0,-1 0 0,-12 0 417,5 0-417,-5 0 0,1 0 0,4 0 0,-10 0 0,5 0 0,-1 0 0,-3 0 0,-1 0 0,-2 0 0,-7 0 0,7 0 0,-7 0 0,4 0 0,-6 0 0,1 0 0,0 0 0,0 0 0,0 0 0,0 4 0,0-3 0,0 6 0,4-6 0,-3 2 0,3 1 0,-4-4 0,-1 4 0,1-1 0,0-2 0,0 3 0,-4-1 0,3-2 0,-6 5 0,6-5 0,-3 6 0,0-3 0,3 0 0,-3 3 0,0-3 0,3 0 0,-6 3 0,3-3 0,-4 4 0,0 0 0,0-1 0,0 1 0,0 0 0,0 4 0,0 1 0,0 10 0,0-4 0,0 8 0,0-8 0,0 3 0,0-4 0,0-1 0,0 0 0,0-4 0,0 0 0,0-1 0,0-3 0,3 3 0,-2-8 0,3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3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75 140 24575,'-13'0'0,"-4"0"0,11 4 0,-2 11 0,8-5 0,0 19 0,0-8 0,0 1 0,0 1 0,0-9 0,0 6 0,0-6 0,8-5 0,-3-5 0,7-4 0,-4 0 0,0 0 0,-3-3 0,-2-7 0,-3-4 0,-4-1 0,-1-3 0,-4 9 0,0-5 0,-4 9 0,3 1 0,-3 4 0,5 0 0,3 4 0,1 1 0,4 3 0,4 0 0,5 2 0,6-1 0,4-4 0,0-1 0,0-4 0,-5 0 0,4 0 0,-8 0 0,4-8 0,-10-3 0,1-14 0,-5-1 0,0-11 0,0 3 0,0 2 0,0 2 0,-5 10 0,-4-5 0,-6 10 0,0 1 0,2 9 0,-1 1 0,5 4 0,-5 0 0,5 0 0,1 0 0,3 4 0,1 11 0,4 6 0,0-4 0,0-3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4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8 204 24575,'-5'11'0,"2"-4"0,3 9 0,7-11 0,4-1 0,6-4 0,-3-4 0,4-11 0,-8-1 0,5-14 0,-10 4 0,0-6 0,-5 6 0,0 2 0,0 9 0,0-3 0,0 8 0,0-3 0,0 4 0,-4 4 0,0 1 0,-4 4 0,-1 0 0,1 0 0,0 0 0,-1 9 0,-1 7 0,5 4 0,-4 5 0,8-6 0,-4-5 0,5 4 0,0-8 0,0 3 0,0-4 0,0-1 0,4-3 0,5-1 0,5-4 0,1 0 0,-2 0 0,-4 0 0,-1 0 0,1 0 0,-1 0 0,-3-4 0,-9 0 0,-2-1 0,-11 1 0,7 4 0,-3 0 0,4 0 0,0 0 0,4 0 0,2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4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24575,'0'8'0,"0"5"0,0-4 0,0 9 0,0-8 0,0 3 0,8-8 0,-2 3 0,12-7 0,2 3 0,6-4 0,0 0 0,4 0 0,-10-9 0,5-2 0,-10-13 0,-1 3 0,-4-9 0,0 10 0,-5-5 0,0 0 0,-5 9 0,0-7 0,-4 13 0,-6-4 0,-4 9 0,-1-3 0,-3 7 0,8-3 0,-8 4 0,9 0 0,-5 0 0,5 9 0,-1 7 0,5 16 0,0 1 0,5 5 0,0-7 0,0-5 0,0 4 0,0-15 0,0 9 0,0-14 0,0 3 0,0-5 0,4-3 0,1-1 0,8-4 0,-3 0 0,8-4 0,-8-6 0,3 0 0,-3-8 0,-1 3 0,-4-4 0,-1 5 0,-4-4 0,0 8 0,0-4 0,0 6 0,-4-1 0,0 0 0,-5 4 0,1 1 0,3 4 0,2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4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74 120 24575,'-2'5'0,"13"-2"0,0-3 0,8 0 0,-6 0 0,-3 0 0,3 0 0,0 0 0,-7-3 0,6-2 0,-6-9 0,-2 4 0,1-8 0,-5 8 0,0-8 0,0 9 0,0-5 0,0 5 0,-9 0 0,-2 4 0,-8 1 0,-5 4 0,3 0 0,-3 0 0,4 0 0,1 0 0,5 0 0,0 9 0,4 7 0,5 9 0,0 7 0,5 5 0,0-4 0,0 4 0,0-11 0,0-2 0,4-5 0,6-4 0,5-1 0,4-9 0,0-1 0,0-4 0,0 0 0,0 0 0,0-8 0,-5 2 0,4-12 0,-8 8 0,4-8 0,-6 8 0,1-4 0,-4 6 0,-1 0 0,-4-1 0,0 1 0,-4 4 0,4 0 0,-4 4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4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24575,'0'76'0,"0"0"0,0-1 0,0-19 0,0-45 0,4 2 0,5-5 0,1-7 0,3 3 0,1-4 0,-5 0 0,9 0 0,-8 0 0,3-4 0,1-5 0,-5-1 0,5-8 0,-5 4 0,1-6 0,-5 1 0,-1 0 0,-4-6 0,0 5 0,0-5 0,0 11 0,0-4 0,0 8 0,0-4 0,-4 10 0,-5 0 0,-1 4 0,-4 0 0,1 0 0,3 0 0,-10 20 0,14-1 0,-10 32 0,15-3 0,-9 6 0,8-1 0,-3-8 0,5-6 0,0-7 0,0-7 0,0-6 0,0-5 0,0-4 0,0-6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4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9 420 24575,'-4'-11'0,"0"0"0,4-29 0,0 16 0,10-26 0,8 21 0,6-15 0,14 14 0,-15-2 0,15 5 0,-12 10 0,1 0 0,3 8 0,-4 8 0,0-4 0,4 5 0,-4 0 0,-5 0 0,8 0 0,-18 4 0,14 17 0,-14 8 0,6 16 0,-11 1 0,5 14 0,-10-4 0,5 21 0,-6-13 0,0 5 0,0-14 0,0-3 0,0-12 0,0-8 0,0-12 0,0-2 0,0-9 0,-4 1 0,4-10 0,-4-21 0,4-15 0,0-19 0,0-23 0,0-5 0,0-7 0,5 17 0,8-3 0,7 12 0,-1-1 0,4 11 0,-8 22 0,1 7 0,-3 10 0,1 6 0,-4 5 0,3 4 0,-4 0 0,-1 0 0,5 0 0,-3 0 0,4 14 0,-4 10 0,1 15 0,1 21 0,1 5 0,0 14 0,-6-15 0,-1 12 0,-6-12 0,0 1 0,0-5 0,0-20 0,0-8 0,0-8 0,0-9 0,0-2 0,0-4 0,4-5 0,0 0 0,5-4 0,-1 0 0,6 0 0,5-5 0,7-5 0,0-6 0,4 0 0,-4-3 0,0 4 0,4-2 0,-10-1 0,-4 11 0,-7-1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5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24575,'0'28'0,"0"6"0,0 29 0,0-11 0,0 9 0,0-12 0,0 6 0,0-5 0,0-8 0,0-13 0,0-7 0,0-9 0,0-5 0,0-4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5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24575,'12'-4'0,"10"-7"0,-6 5 0,8-7 0,-5 12 0,-4-4 0,2 5 0,-7 0 0,3 0 0,-4 0 0,-1 0 0,1 0 0,0 0 0,0 9 0,-4 13 0,-1 12 0,-4 18 0,0 3 0,0-1 0,0 6 0,0-12 0,0 4 0,0-13 0,0-1 0,0-13 0,0 0 0,0-11 0,0 0 0,0-13 0,0-26 0,5-12 0,2-25 0,6-8 0,5 7 0,-4-7 0,9 9 0,-4-1 0,-1 14 0,4 3 0,-11 19 0,4 1 0,-6 10 0,0 6 0,-1 1 0,1 7 0,0-3 0,-1 4 0,1 0 0,-1 0 0,1 0 0,0 4 0,0 11 0,1 19 0,-4 1 0,6 39 0,-5-21 0,1 18 0,3-4 0,-4-10 0,6 12 0,-2-15 0,1-8 0,-6-14 0,3-7 0,-8-11 0,3-1 0,0-4 0,0-4 0,5-1 0,-1-4 0,1 0 0,9-10 0,-1-6 0,14-12 0,-7-10 0,8 2 0,-1-10 0,-3 12 0,0-6 0,-7 9 0,0-1 0,-5 6 0,-1-4 0,-6 10 0,-3-5 0,2 10 0,-7-3 0,3 9 0,-4-5 0,0 5 0,0 1 0,0-1 0,0 0 0,-4 5 0,-1 0 0,-3 4 0,-1 0 0,-4 0 0,3 0 0,-8 0 0,3 4 0,-4 6 0,4 5 0,-4 9 0,8 2 0,-8 0 0,12 4 0,-6-4 0,7 5 0,0 0 0,1 1 0,5 5 0,0-9 0,0 8 0,0-10 0,0 5 0,5-5 0,4-2 0,6-5 0,4-4 0,0-1 0,0-5 0,-5 0 0,4-3 0,-3-3 0,4-3 0,0 0 0,-5 0 0,4 0 0,-8 0 0,8 0 0,-9 0 0,5-3 0,-5-7 0,4-4 0,-2-11 0,3 4 0,-3-15 0,-1 8 0,1-9 0,-1 5 0,0 6 0,-4-4 0,3 4 0,-8 0 0,3-4 0,-4 14 0,4-3 0,-3 6 0,3 3 0,-4-3 0,0 5 0,3 3 0,-2-2 0,3 3 0,-4-5 0,0 1 0,0 10 0,0 10 0,0 19 0,0 2 0,0 11 0,5-5 0,-4 6 0,9-6 0,-9-1 0,8-7 0,-3-5 0,4-1 0,-1-11 0,0-1 0,-1-4 0,1 0 0,0-1 0,-5 1 0,4-4 0,-3-2 0,3 1 0,1-3 0,-1 3 0,0-4 0,1 0 0,-1 0 0,1 0 0,-1 0 0,1 0 0,-1 0 0,1 0 0,-1 0 0,1-4 0,0-11 0,1-1 0,5-14 0,-4 4 0,9-11 0,-8 3 0,4-3 0,-6 11 0,-4-4 0,2 14 0,-7-8 0,2 14 0,-3-3 0,0 5 0,0 6 0,0 13 0,0 10 0,0 10 0,0 1 0,0-1 0,0-5 0,0 4 0,0-10 0,0 5 0,0-6 0,0 0 0,5 0 0,4-4 0,6 3 0,-1-8 0,4 3 0,-3-3 0,-1-1 0,-1 0 0,-4-5 0,4 0 0,-3-4 0,3 0 0,-4 0 0,4 0 0,-3 0 0,3 0 0,-4-4 0,5-11 0,-4-6 0,5-10 0,-4-7 0,0 5 0,0-11 0,-1 16 0,-4-8 0,-1 15 0,-5-3 0,0 4 0,0 6 0,3 1 0,-2 4 0,3 18 0,-4 18 0,0 21 0,0 14 0,0-8 0,0-1 0,0-14 0,0-7 0,0-7 0,0-11 0,0-1 0,0-4 0,0-1 0,0-10 0,0-5 0,0-16 0,5-3 0,1-12 0,5 5 0,0-11 0,-1 11 0,1-5 0,0 7 0,-1 5 0,0-4 0,0 9 0,0-3 0,3 9 0,-2-3 0,7 7 0,-3-3 0,-1 5 0,4-1 0,-4 1 0,5 4 0,-4 0 0,3 5 0,-4 0 0,1 0 0,2 0 0,-2 0 0,-1 0 0,-1 0 0,-4 0 0,0 0 0,-1 0 0,1 0 0,-5 4 0,0 11 0,-9 11 0,-1 20 0,-1-5 0,-4 17 0,10-10 0,-5 7 0,6 4 0,0-18 0,0 10 0,0-24 0,0 4 0,0-12 0,4-4 0,6-2 0,4-4 0,10-3 0,2-2 0,5-4 0,0 0 0,1 0 0,5-10 0,-4-2 0,5-10 0,-12-4 0,5 4 0,-14-8 0,7 8 0,-13-8 0,3 5 0,-3-7 0,-1 1 0,-4-1 0,-2 1 0,-4-1 0,0-5 0,-9 3 0,-8-5 0,-12 6 0,-10 4 0,-2 1 0,2 11 0,-5 5 0,11 3 0,-5 8 0,7-4 0,5 5 0,-4 0 0,14 0 0,-9 14 0,15 4 0,-1 13 0,2 0 0,8 1 0,-4-1 0,5 0 0,0 0 0,0-5 0,0-1 0,0-11 0,4-1 0,0-4 0,5-4 0,4-1 0,2-4 0,9 0 0,-4-5 0,12-11 0,-5-7 0,6-6 0,1-4 0,6 4 0,-5-6 0,5 5 0,-13 4 0,3 5 0,-9 6 0,9 0 0,-10 6 0,4 3 0,-9 1 0,-2 5 0,0 0 0,-3 0 0,3 0 0,-4 0 0,0 9 0,0 7 0,2 23 0,-5 2 0,0 19 0,-1-13 0,-4 13 0,4-6 0,-5 1 0,0-3 0,0-13 0,0-6 0,0-9 0,0-10 0,0 0 0,0-6 0,0-35 0,0-12 0,0-29 0,0-1 0,0 7 0,0 8 0,0-6 0,0 19 0,0-11 0,4 25 0,1-4 0,5 12 0,-1 4 0,0 6 0,0 1 0,-1 7 0,1-3 0,-1 4 0,1 0 0,4 0 0,-3 0 0,4 14 0,0 4 0,-2 13 0,9 7 0,-5-5 0,7 11 0,-2-5 0,2 6 0,-1-6 0,-1-6 0,-5-9 0,2-5 0,-8-4 0,3-2 0,0-8 0,2-2 0,-1-3 0,9 0 0,-11-13 0,20-13 0,-13-14 0,12-31 0,-7 19 0,2-24 0,-2 13 0,1-1 0,-5-5 0,3 7 0,-9 0 0,3 14 0,-5-3 0,-2 23 0,-4-3 0,-2 16 0,-4 2 0,-3 8 0,-7 1 0,-4 4 0,-5 9 0,-2 13 0,1 5 0,2 17 0,3-11 0,3 11 0,2-16 0,4 8 0,2-16 0,4 0 0,0-7 0,0-4 0,0-1 0,0 1 0,0-1 0,3 1 0,7-5 0,4 4 0,10-2 0,-3 4 0,8 0 0,-8-1 0,3 1 0,-5 4 0,0 1 0,1 4 0,-1 6 0,-4-5 0,5 10 0,-9-10 0,3 5 0,-8-6 0,-2 0 0,-4 0 0,0 0 0,0 6 0,0-5 0,-9 10 0,-2-10 0,-9 5 0,-5-5 0,5-5 0,-10 0 0,9-6 0,-9-3 0,10-2 0,-10-4 0,9-9 0,1-1 0,1-9 0,9-1 0,0 1 0,2 5 0,7 1 0,-3 4 0,4 5 0,0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5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24575,'0'34'0,"0"17"0,0 13 0,0 25-432,0-39 1,0 0 431,0 28 0,0 16 0,0-38 284,0 14-284,0-22 143,0-4-143,0-18 0,0-6 0,0-7 0,0-9 0,0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5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24575,'1'77'0,"-1"1"0,0-1 0,1 0 0,-3 21 0,1-4 0,13-38 0,13-51 0,-1-1 0,6-9 0,-3-11 0,0-6 0,4-6 0,-8-3 0,-3 5 0,0-6 0,-8 1 0,3 0 0,-5-1 0,-4 1 0,-2 0 0,-4-1 0,0-5 0,0 4 0,-4-5 0,-2 6 0,-9 6 0,4 2 0,-2 9 0,4 2 0,-5 4 0,4 4 0,-8 0 0,8 5 0,-7 0 0,7 0 0,-8 5 0,7 10 0,-10 20 0,9 6 0,-6 19 0,11-7 0,-4 9 0,10-1 0,-5-7 0,6-7 0,0-15 0,0-7 0,0-15 0,0-1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5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60 24575,'-11'74'0,"0"0"0,1-3 0,3-14 0,7-37 0,0 0 0,0-3 0,0-7 0,4-2 0,5-4 0,6-4 0,4 0 0,0 0 0,5 0 0,2 0 0,5 0 0,-5 0 0,4 0 0,-4 0 0,0 0 0,4 0 0,-10 0 0,5-4 0,-6-6 0,-5 0 0,4-8 0,-8-2 0,4-1 0,-3-9 0,-6 9 0,0-9 0,-5 4 0,0-5 0,0 5 0,0 1 0,0 6 0,-9 0 0,3 4 0,-12-3 0,4 8 0,-5-4 0,4 5 0,-9-1 0,13 1 0,-12 3 0,8-2 0,-4 7 0,4-3 0,-3 4 0,9 0 0,-9 0 0,3 0 0,0 0 0,-3 0 0,9 0 0,-9 4 0,8 1 0,-4 4 0,5 0 0,1-1 0,3 1 0,-3-1 0,4 1 0,-5-5 0,5 4 0,0-7 0,4 3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5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24575,'0'87'0,"0"0"0,0 0 0,0 8 0,0 0 0,0-20 0,0-7 0,0 24 0,0-61 0,0-9 0,0 6 0,0-13 0,0 5 0,0-12 0,0-4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3:5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24575,'3'78'0,"0"1"0,1 0 0,15-11 0,-11 14 0,0 17 0,7-33 0,13-50 0,5-2 0,-19-5 0,4 0 0,-4-4 0,1-1 0,3-4 0,-8 0 0,3 0 0,0 0 0,1 0 0,1 0 0,3-8 0,-4-3 0,6-14 0,-5 5 0,4-10 0,-8 9 0,4-3 0,-6 5 0,0 4 0,-3-3 0,-3 8 0,-3-3 0,0 0 0,0-2 0,0 0 0,0-8 0,0 7 0,-4-9 0,-6 6 0,-5-5 0,-5-2 0,-1 0 0,1-4 0,0 9 0,5 1 0,-3 2 0,4 8 0,-1 0 0,-3 2 0,8 3 0,-8 0 0,9 1 0,-9 0 0,8 3 0,-4-4 0,1 5 0,3 0 0,-3 0 0,4 0 0,0 0 0,1 0 0,-6 0 0,0 0 0,-5 0 0,0 5 0,0 0 0,4 9 0,-3-4 0,7 3 0,-7-3 0,8-2 0,-3 1 0,8 0 0,-2 0 0,2-1 0,0 1 0,-3-1 0,7 1 0,-6-1 0,6 1 0,-3 0 0,0-5 0,3 0 0,-3-4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12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0 753 24575,'20'-20'0,"2"-3"0,7-16 0,6-9 0,-21 7 0,13-17 0,-13 10 0,-1-7 0,-2 3 0,-5-1 0,-5 12 0,4-11 0,-5 19 0,0 1 0,0 2 0,0 4 0,0 0 0,-8 1 0,2 11 0,-12 0 0,8 5 0,-3 0 0,4 4 0,4 12 0,2 23 0,3 24 0,0 17 0,0 17 0,0 3 0,0-8-673,0 12 673,0-13 0,0 18 0,0-40 0,0-1 0,0 21 0,-1-27 0,2-2 0,5 14 0,1 14 0,6-7 0,-1-3 0,5-14 0,-4-9 0,7-13 673,-9-4-673,2-13 0,2 3 0,-6-14 0,9 0 0,-4-5 0,5-5 0,1-10 0,1-13 0,-5-5 0,6-11 0,-11 11 0,5 1 0,-6 2 0,0 9 0,0-3 0,-5 5 0,-1-1 0,-4 1 0,0 0 0,-4-5 0,-6 3 0,-6-4 0,-8 6 0,-2-2 0,-5 0 0,5 6 0,-4-1 0,4 6 0,0 0 0,1 0 0,6 5 0,4-3 0,2 7 0,8-7 0,1-2 0,4-4 0,0-5 0,0-6 0,9-1 0,10-13 0,10 4 0,0-5 0,4 6 0,-11 8 0,3 0 0,-6 11 0,-4 2 0,-2 7 0,-4-1 0,-1 6 0,1-3 0,-1 4 0,1 0 0,-1 0 0,0 0 0,0 0 0,0 0 0,1 0 0,0 0 0,-1-4 0,-3-1 0,3 0 0,-4 1 0,4 4 0,-3 11 0,-2 6 0,2 11 0,-4 4 0,8-1 0,-7 0 0,7 1 0,-8-7 0,8-5 0,-4-2 0,3-8 0,1 3 0,0-8 0,4-1 0,2-4 0,4 0 0,0-9 0,1-7 0,0-10 0,1-5 0,-5-1 0,-1 1 0,-5-1 0,1 1 0,-5 5 0,-2-4 0,-4 9 0,0-3 0,0 4 0,0 6 0,-4 0 0,3 6 0,-6 3 0,6-3 0,-7 7 0,11-3 0,8 4 0,10 0 0,4 4 0,5 2 0,-9 4 0,3 0 0,-5-1 0,-5 0 0,0 0 0,-6 0 0,1-1 0,-4 6 0,-1 0 0,-4 5 0,0 0 0,0 6 0,0-5 0,0 10 0,0-10 0,0 5 0,0-6 0,0 0 0,0-5 0,0-1 0,0-4 0,0 0 0,0-1 0,3-3 0,7-1 0,4-4 0,11 0 0,1 0 0,5 0 0,7 0 0,-6-9 0,6-3 0,-5-15 0,0-2 0,-5-4 0,6-7 0,-12 6 0,2-5 0,-9 13 0,-6 1 0,1 6 0,-5 4 0,0 2 0,-5 4 0,-4 5 0,-1 0 0,-8 4 0,-2 0 0,-4 0 0,5 4 0,-4 5 0,7 5 0,-8 11 0,9-5 0,-6 10 0,11-4 0,-4 0 0,8 4 0,-3-4 0,4 5 0,0 0 0,0-5 0,0-1 0,0-6 0,4 0 0,5-4 0,6-1 0,10-5 0,-5-3 0,5-1 0,-6-5 0,0 0 0,0 0 0,5 0 0,-3 0 0,-5 0 0,-8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13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24575,'-8'0'0,"0"0"0,-5 0 0,3 0 0,1 0 0,5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16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1 346 24575,'4'-8'0,"-2"-1"0,12-4 0,-6 3 0,6-4 0,-4 5 0,3 4 0,-4-3 0,-1 7 0,1-3 0,-1 4 0,1 0 0,-1 0 0,5 0 0,-4 0 0,4 0 0,-5 0 0,1 9 0,0 1 0,1 15 0,0-5 0,-4 10 0,-2-10 0,-4 10 0,0-4 0,0 6 0,0-7 0,0 5 0,0-9 0,0 3 0,0-5 0,0 0 0,0-4 0,0-2 0,0-4 0,0-16 0,5-12 0,1-24 0,12-12 0,0 1 0,7-6 0,-2 5 0,0 7 0,0 3 0,-7 13 0,-2 11 0,-4-2 0,-1 13 0,0 0 0,-1 3 0,1 6 0,-1-3 0,1 4 0,-1 0 0,-4 3 0,4 12 0,-6 1 0,2 14 0,-4 2 0,5 1 0,-4 5 0,8-7 0,-8 0 0,4-5 0,0 4 0,-4-14 0,7 2 0,-7-9 0,7 0 0,-7-1 0,7-3 0,-4-1 0,5-4 0,-1-4 0,2-11 0,-1-1 0,1-14 0,0 9 0,0-3 0,-1 5 0,0 4 0,-4 2 0,-1 4 0,0 4 0,-3 8 0,3 8 0,-4 12 0,0-3 0,0 10 0,0-10 0,0 10 0,0-9 0,4 3 0,1-5 0,4-4 0,5-2 0,0-4 0,1-3 0,3-2 0,-4-4 0,5 0 0,0 0 0,0 0 0,-4-4 0,3-1 0,-8-9 0,3 4 0,-4-8 0,1 4 0,-1-1 0,-4-3 0,-1 4 0,-4-1 0,0-3 0,0 3 0,0 1 0,0-4 0,-5 3 0,-4 0 0,-6-3 0,-4 8 0,-1-9 0,6 9 0,-4 1 0,8 1 0,-8 7 0,8-7 0,-3 7 0,4-3 0,0 4 0,1 0 0,-1 0 0,0 0 0,4 4 0,2 0 0,17 6 0,-2-1 0,18 1 0,-10 0 0,10 0 0,-4 0 0,11 1 0,-4-5 0,5-1 0,-7-5 0,-5 0 0,4 0 0,-10-9 0,5-1 0,-6-10 0,-5 1 0,1-5 0,-6 3 0,-3-9 0,-2 4 0,-4 0 0,0-4 0,0 9 0,0-3 0,0 5 0,0-1 0,-4 6 0,-1 1 0,-3 4 0,3 0 0,-3 0 0,3 5 0,1 3 0,-5 22 0,8 15 0,-4 12 0,5 19 0,0-10 0,0 20 0,0-13 0,0-2 0,0-9 0,0-14 0,0-6 0,0-14 0,0-1 0,3-8 0,2-1 0,4-5 0,-1-4 0,6 0 0,0 0 0,5 0 0,-4 0 0,2 0 0,-2 0 0,4-4 0,-8 3 0,-3-3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17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24575,'11'0'0,"7"0"0,17 0 0,7 0 0,-8 0 0,5-4 0,-7 2 0,-2-7 0,-14 4 0,3-9 0,-10 8 0,0-3 0,-5 9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24575,'0'41'0,"0"18"0,0 15 0,0 25 0,0-22 0,0 18 0,6-21 0,0 1 0,1-4 0,7-22 0,-11-12 0,6-13 0,-9-12 0,0-5 0,-4-2 0,4-2 0,-4-3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21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1 366 24575,'17'0'0,"0"0"0,8 0 0,-5 0 0,10-9 0,-10-2 0,5-9 0,-5-5 0,0-1 0,-4-5 0,-6-7 0,0 5 0,-9-5 0,3 12 0,-4-4 0,0 9 0,0 1 0,0 7 0,0 0 0,-3 7 0,-2 1 0,1 19 0,-5 21 0,2 21 0,0 0 0,1 20 0,0-12 0,4 15 0,-4 1 0,6-1 0,0 0 0,0-7 0,0-10 0,0-9 0,5-19 0,0 2 0,4-20 0,1 2 0,-2-9 0,6-4 0,0-2 0,5-3 0,6 0 0,-5-8 0,4-3 0,-4-13 0,-5 3 0,0-3 0,-6 5 0,0 4 0,-4-3 0,-1 4 0,-4-1 0,0-3 0,0 9 0,-8-5 0,-3 0 0,-8 4 0,0-4 0,0 4 0,4 1 0,2 4 0,4 1 0,0 0 0,1 3 0,3-6 0,1 2 0,4-8 0,0 3 0,0-8 0,9-2 0,2 0 0,15-12 0,1 11 0,1-11 0,-4 15 0,-4-7 0,-1 14 0,-4-4 0,-2 5 0,-5 4 0,1 1 0,-1 4 0,-3 8 0,-1 7 0,-4 10 0,0 6 0,0 1 0,0-1 0,0-5 0,0 4 0,0-10 0,0 5 0,0-11 0,4 4 0,1-8 0,4 3 0,-1-4 0,1-1 0,4-3 0,-3-1 0,8-4 0,-8 0 0,8 0 0,-9 0 0,5 0 0,-6-4 0,5-6 0,-2-10 0,3 0 0,-4-5 0,-5 1 0,-1-2 0,-4 0 0,0-5 0,0 11 0,0 0 0,0 2 0,0 8 0,0-3 0,4 8 0,5 1 0,11 4 0,0 0 0,4 0 0,1 0 0,-5 0 0,5 0 0,-11 0 0,0 0 0,-6 0 0,1 0 0,-1 0 0,1 0 0,-4 4 0,-2 11 0,-3 6 0,0 10 0,0 0 0,0 1 0,-4-1 0,3-5 0,-8-2 0,8-5 0,-4 0 0,5-4 0,0-2 0,0-5 0,0 1 0,0 0 0,0-1 0,4-3 0,5-1 0,6-4 0,9 0 0,-3 0 0,3 0 0,-5 0 0,6-9 0,-5-2 0,1-9 0,-3 1 0,-8-1 0,4-4 0,-4 3 0,0-4 0,0 6 0,-5 5 0,-1 0 0,-4 6 0,0-1 0,0 0 0,0 11 0,0 0 0,0 20 0,0-6 0,0 8 0,0-5 0,0 0 0,0-4 0,0 2 0,4-7 0,1 4 0,3-6 0,6-3 0,-5-1 0,5-4 0,-1 0 0,-4 0 0,9 0 0,-7-9 0,2-1 0,1-10 0,-3 1 0,2 0 0,-3 0 0,-1 0 0,1 4 0,-1 2 0,0-1 0,-1 8 0,-3-6 0,3 7 0,-3 0 0,3 1 0,-4 12 0,0 7 0,-4 5 0,0 4 0,0-5 0,0-4 0,0-2 0,0-5 0,0 1 0,0 0 0,3-5 0,2-4 0,3-9 0,2-11 0,0-1 0,0-3 0,-1 5 0,0 4 0,0 2 0,0 4 0,-1 0 0,1 4 0,0 1 0,-1 4 0,1 0 0,-1 0 0,1 0 0,-1 0 0,1 9 0,5 1 0,-4 9 0,8-4 0,-7 3 0,7-7 0,-4 2 0,6-7 0,-1-2 0,0-4 0,0 0 0,0 0 0,0 0 0,-4-9 0,3-1 0,-4-9 0,2-6 0,-3 4 0,-2-9 0,-2 10 0,-3-10 0,-2 4 0,-4-6 0,0 6 0,0-4 0,0 10 0,-4-5 0,-6 10 0,0 5 0,-3 2 0,-1 7 0,4-3 0,-8 4 0,4 0 0,-1 0 0,-3 9 0,7 13 0,1 6 0,1 9 0,7-5 0,-2-1 0,4 0 0,0-5 0,0-6 0,0-7 0,0-4 0,4-4 0,5-1 0,1-4 0,8 0 0,-4 0 0,5 0 0,0 0 0,0 0 0,0 0 0,0 0 0,0 0 0,6 0 0,-5 0 0,10 0 0,-9 0 0,9 0 0,-10 0 0,5 8 0,-11 3 0,1 13 0,-5 2 0,0 12 0,-4-5 0,-1 11 0,-5-5 0,0 6 0,0 1 0,0-7 0,-4-2 0,-6-11 0,-5-1 0,-5-10 0,-4-1 0,4-9 0,-10-1 0,4-4 0,-6 0 0,6-4 0,2-5 0,4-12 0,4 1 0,1-11 0,6 11 0,3-5 0,2 1 0,4 3 0,0-9 0,0 9 0,9-9 0,7 9 0,11-5 0,4 6 0,0 3 0,0 2 0,7 4 0,-11 1 0,10 4 0,-17 1 0,4 1 0,-5 3 0,-4-3 0,-2 4 0,-4 0 0,-1-4 0,-3 3 0,-1-3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22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10 24575,'-10'-5'0,"2"1"0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23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24575,'0'4'0,"0"0"0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26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0 753 24575,'20'-20'0,"2"-3"0,7-16 0,6-9 0,-21 7 0,13-17 0,-13 10 0,-1-7 0,-2 3 0,-5-1 0,-5 12 0,4-11 0,-5 19 0,0 1 0,0 2 0,0 4 0,0 0 0,-8 1 0,2 11 0,-12 0 0,8 5 0,-3 0 0,4 4 0,4 12 0,2 23 0,3 24 0,0 17 0,0 17 0,0 3 0,0-8-673,0 12 673,0-13 0,0 18 0,0-40 0,0-1 0,0 21 0,-1-27 0,2-2 0,5 14 0,1 14 0,6-7 0,-1-3 0,5-14 0,-4-9 0,7-13 673,-9-4-673,2-13 0,2 3 0,-6-14 0,9 0 0,-4-5 0,5-5 0,1-10 0,1-13 0,-5-5 0,6-11 0,-11 11 0,5 1 0,-6 2 0,0 9 0,0-3 0,-5 5 0,-1-1 0,-4 1 0,0 0 0,-4-5 0,-6 3 0,-6-4 0,-8 6 0,-2-2 0,-5 0 0,5 6 0,-4-1 0,4 6 0,0 0 0,1 0 0,6 5 0,4-3 0,2 7 0,8-7 0,1-2 0,4-4 0,0-5 0,0-6 0,9-1 0,10-13 0,10 4 0,0-5 0,4 6 0,-11 8 0,3 0 0,-6 11 0,-4 2 0,-2 7 0,-4-1 0,-1 6 0,1-3 0,-1 4 0,1 0 0,-1 0 0,0 0 0,0 0 0,0 0 0,1 0 0,0 0 0,-1-4 0,-3-1 0,3 0 0,-4 1 0,4 4 0,-3 11 0,-2 6 0,2 11 0,-4 4 0,8-1 0,-7 0 0,7 1 0,-8-7 0,8-5 0,-4-2 0,3-8 0,1 3 0,0-8 0,4-1 0,2-4 0,4 0 0,0-9 0,1-7 0,0-10 0,1-5 0,-5-1 0,-1 1 0,-5-1 0,1 1 0,-5 5 0,-2-4 0,-4 9 0,0-3 0,0 4 0,0 6 0,-4 0 0,3 6 0,-6 3 0,6-3 0,-7 7 0,11-3 0,8 4 0,10 0 0,4 4 0,5 2 0,-9 4 0,3 0 0,-5-1 0,-5 0 0,0 0 0,-6 0 0,1-1 0,-4 6 0,-1 0 0,-4 5 0,0 0 0,0 6 0,0-5 0,0 10 0,0-10 0,0 5 0,0-6 0,0 0 0,0-5 0,0-1 0,0-4 0,0 0 0,0-1 0,3-3 0,7-1 0,4-4 0,11 0 0,1 0 0,5 0 0,7 0 0,-6-9 0,6-3 0,-5-15 0,0-2 0,-5-4 0,6-7 0,-12 6 0,2-5 0,-9 13 0,-6 1 0,1 6 0,-5 4 0,0 2 0,-5 4 0,-4 5 0,-1 0 0,-8 4 0,-2 0 0,-4 0 0,5 4 0,-4 5 0,7 5 0,-8 11 0,9-5 0,-6 10 0,11-4 0,-4 0 0,8 4 0,-3-4 0,4 5 0,0 0 0,0-5 0,0-1 0,0-6 0,4 0 0,5-4 0,6-1 0,10-5 0,-5-3 0,5-1 0,-6-5 0,0 0 0,0 0 0,5 0 0,-3 0 0,-5 0 0,-8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26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24575,'-8'0'0,"0"0"0,-5 0 0,3 0 0,1 0 0,5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31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1 346 24575,'4'-8'0,"-2"-1"0,12-4 0,-6 3 0,6-4 0,-4 5 0,3 4 0,-4-3 0,-1 7 0,1-3 0,-1 4 0,1 0 0,-1 0 0,5 0 0,-4 0 0,4 0 0,-5 0 0,1 9 0,0 1 0,1 15 0,0-5 0,-4 10 0,-2-10 0,-4 10 0,0-4 0,0 6 0,0-7 0,0 5 0,0-9 0,0 3 0,0-5 0,0 0 0,0-4 0,0-2 0,0-4 0,0-16 0,5-12 0,1-24 0,12-12 0,0 1 0,7-6 0,-2 5 0,0 7 0,0 3 0,-7 13 0,-2 11 0,-4-2 0,-1 13 0,0 0 0,-1 3 0,1 6 0,-1-3 0,1 4 0,-1 0 0,-4 3 0,4 12 0,-6 1 0,2 14 0,-4 2 0,5 1 0,-4 5 0,8-7 0,-8 0 0,4-5 0,0 4 0,-4-14 0,7 2 0,-7-9 0,7 0 0,-7-1 0,7-3 0,-4-1 0,5-4 0,-1-4 0,2-11 0,-1-1 0,1-14 0,0 9 0,0-3 0,-1 5 0,0 4 0,-4 2 0,-1 4 0,0 4 0,-3 8 0,3 8 0,-4 12 0,0-3 0,0 10 0,0-10 0,0 10 0,0-9 0,4 3 0,1-5 0,4-4 0,5-2 0,0-4 0,1-3 0,3-2 0,-4-4 0,5 0 0,0 0 0,0 0 0,-4-4 0,3-1 0,-8-9 0,3 4 0,-4-8 0,1 4 0,-1-1 0,-4-3 0,-1 4 0,-4-1 0,0-3 0,0 3 0,0 1 0,0-4 0,-5 3 0,-4 0 0,-6-3 0,-4 8 0,-1-9 0,6 9 0,-4 1 0,8 1 0,-8 7 0,8-7 0,-3 7 0,4-3 0,0 4 0,1 0 0,-1 0 0,0 0 0,4 4 0,2 0 0,17 6 0,-2-1 0,18 1 0,-10 0 0,10 0 0,-4 0 0,11 1 0,-4-5 0,5-1 0,-7-5 0,-5 0 0,4 0 0,-10-9 0,5-1 0,-6-10 0,-5 1 0,1-5 0,-6 3 0,-3-9 0,-2 4 0,-4 0 0,0-4 0,0 9 0,0-3 0,0 5 0,0-1 0,-4 6 0,-1 1 0,-3 4 0,3 0 0,-3 0 0,3 5 0,1 3 0,-5 22 0,8 15 0,-4 12 0,5 19 0,0-10 0,0 20 0,0-13 0,0-2 0,0-9 0,0-14 0,0-6 0,0-14 0,0-1 0,3-8 0,2-1 0,4-5 0,-1-4 0,6 0 0,0 0 0,5 0 0,-4 0 0,2 0 0,-2 0 0,4-4 0,-8 3 0,-3-3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31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24575,'11'0'0,"7"0"0,17 0 0,7 0 0,-8 0 0,5-4 0,-7 2 0,-2-7 0,-14 4 0,3-9 0,-10 8 0,0-3 0,-5 9 0,0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31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1 366 24575,'17'0'0,"0"0"0,8 0 0,-5 0 0,10-9 0,-10-2 0,5-9 0,-5-5 0,0-1 0,-4-5 0,-6-7 0,0 5 0,-9-5 0,3 12 0,-4-4 0,0 9 0,0 1 0,0 7 0,0 0 0,-3 7 0,-2 1 0,1 19 0,-5 21 0,2 21 0,0 0 0,1 20 0,0-12 0,4 15 0,-4 1 0,6-1 0,0 0 0,0-7 0,0-10 0,0-9 0,5-19 0,0 2 0,4-20 0,1 2 0,-2-9 0,6-4 0,0-2 0,5-3 0,6 0 0,-5-8 0,4-3 0,-4-13 0,-5 3 0,0-3 0,-6 5 0,0 4 0,-4-3 0,-1 4 0,-4-1 0,0-3 0,0 9 0,-8-5 0,-3 0 0,-8 4 0,0-4 0,0 4 0,4 1 0,2 4 0,4 1 0,0 0 0,1 3 0,3-6 0,1 2 0,4-8 0,0 3 0,0-8 0,9-2 0,2 0 0,15-12 0,1 11 0,1-11 0,-4 15 0,-4-7 0,-1 14 0,-4-4 0,-2 5 0,-5 4 0,1 1 0,-1 4 0,-3 8 0,-1 7 0,-4 10 0,0 6 0,0 1 0,0-1 0,0-5 0,0 4 0,0-10 0,0 5 0,0-11 0,4 4 0,1-8 0,4 3 0,-1-4 0,1-1 0,4-3 0,-3-1 0,8-4 0,-8 0 0,8 0 0,-9 0 0,5 0 0,-6-4 0,5-6 0,-2-10 0,3 0 0,-4-5 0,-5 1 0,-1-2 0,-4 0 0,0-5 0,0 11 0,0 0 0,0 2 0,0 8 0,0-3 0,4 8 0,5 1 0,11 4 0,0 0 0,4 0 0,1 0 0,-5 0 0,5 0 0,-11 0 0,0 0 0,-6 0 0,1 0 0,-1 0 0,1 0 0,-4 4 0,-2 11 0,-3 6 0,0 10 0,0 0 0,0 1 0,-4-1 0,3-5 0,-8-2 0,8-5 0,-4 0 0,5-4 0,0-2 0,0-5 0,0 1 0,0 0 0,0-1 0,4-3 0,5-1 0,6-4 0,9 0 0,-3 0 0,3 0 0,-5 0 0,6-9 0,-5-2 0,1-9 0,-3 1 0,-8-1 0,4-4 0,-4 3 0,0-4 0,0 6 0,-5 5 0,-1 0 0,-4 6 0,0-1 0,0 0 0,0 11 0,0 0 0,0 20 0,0-6 0,0 8 0,0-5 0,0 0 0,0-4 0,0 2 0,4-7 0,1 4 0,3-6 0,6-3 0,-5-1 0,5-4 0,-1 0 0,-4 0 0,9 0 0,-7-9 0,2-1 0,1-10 0,-3 1 0,2 0 0,-3 0 0,-1 0 0,1 4 0,-1 2 0,0-1 0,-1 8 0,-3-6 0,3 7 0,-3 0 0,3 1 0,-4 12 0,0 7 0,-4 5 0,0 4 0,0-5 0,0-4 0,0-2 0,0-5 0,0 1 0,0 0 0,3-5 0,2-4 0,3-9 0,2-11 0,0-1 0,0-3 0,-1 5 0,0 4 0,0 2 0,0 4 0,-1 0 0,1 4 0,0 1 0,-1 4 0,1 0 0,-1 0 0,1 0 0,-1 0 0,1 9 0,5 1 0,-4 9 0,8-4 0,-7 3 0,7-7 0,-4 2 0,6-7 0,-1-2 0,0-4 0,0 0 0,0 0 0,0 0 0,-4-9 0,3-1 0,-4-9 0,2-6 0,-3 4 0,-2-9 0,-2 10 0,-3-10 0,-2 4 0,-4-6 0,0 6 0,0-4 0,0 10 0,-4-5 0,-6 10 0,0 5 0,-3 2 0,-1 7 0,4-3 0,-8 4 0,4 0 0,-1 0 0,-3 9 0,7 13 0,1 6 0,1 9 0,7-5 0,-2-1 0,4 0 0,0-5 0,0-6 0,0-7 0,0-4 0,4-4 0,5-1 0,1-4 0,8 0 0,-4 0 0,5 0 0,0 0 0,0 0 0,0 0 0,0 0 0,0 0 0,6 0 0,-5 0 0,10 0 0,-9 0 0,9 0 0,-10 0 0,5 8 0,-11 3 0,1 13 0,-5 2 0,0 12 0,-4-5 0,-1 11 0,-5-5 0,0 6 0,0 1 0,0-7 0,-4-2 0,-6-11 0,-5-1 0,-5-10 0,-4-1 0,4-9 0,-10-1 0,4-4 0,-6 0 0,6-4 0,2-5 0,4-12 0,4 1 0,1-11 0,6 11 0,3-5 0,2 1 0,4 3 0,0-9 0,0 9 0,9-9 0,7 9 0,11-5 0,4 6 0,0 3 0,0 2 0,7 4 0,-11 1 0,10 4 0,-17 1 0,4 1 0,-5 3 0,-4-3 0,-2 4 0,-4 0 0,-1-4 0,-3 3 0,-1-3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31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10 24575,'-10'-5'0,"2"1"0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31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24575,'0'4'0,"0"0"0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24575,'0'20'0,"0"16"0,0-4 0,0 10 0,6 19 0,0-20 0,1 22 0,7-15 0,-6 8 0,3-5 0,-1-2 0,-9-15 0,3-15 0,-4-2 0,0-13 0,0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3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1 346 24575,'4'-8'0,"-2"-1"0,12-4 0,-6 3 0,6-4 0,-4 5 0,3 4 0,-4-3 0,-1 7 0,1-3 0,-1 4 0,1 0 0,-1 0 0,5 0 0,-4 0 0,4 0 0,-5 0 0,1 9 0,0 1 0,1 15 0,0-5 0,-4 10 0,-2-10 0,-4 10 0,0-4 0,0 6 0,0-7 0,0 5 0,0-9 0,0 3 0,0-5 0,0 0 0,0-4 0,0-2 0,0-4 0,0-16 0,5-12 0,1-24 0,12-12 0,0 1 0,7-6 0,-2 5 0,0 7 0,0 3 0,-7 13 0,-2 11 0,-4-2 0,-1 13 0,0 0 0,-1 3 0,1 6 0,-1-3 0,1 4 0,-1 0 0,-4 3 0,4 12 0,-6 1 0,2 14 0,-4 2 0,5 1 0,-4 5 0,8-7 0,-8 0 0,4-5 0,0 4 0,-4-14 0,7 2 0,-7-9 0,7 0 0,-7-1 0,7-3 0,-4-1 0,5-4 0,-1-4 0,2-11 0,-1-1 0,1-14 0,0 9 0,0-3 0,-1 5 0,0 4 0,-4 2 0,-1 4 0,0 4 0,-3 8 0,3 8 0,-4 12 0,0-3 0,0 10 0,0-10 0,0 10 0,0-9 0,4 3 0,1-5 0,4-4 0,5-2 0,0-4 0,1-3 0,3-2 0,-4-4 0,5 0 0,0 0 0,0 0 0,-4-4 0,3-1 0,-8-9 0,3 4 0,-4-8 0,1 4 0,-1-1 0,-4-3 0,-1 4 0,-4-1 0,0-3 0,0 3 0,0 1 0,0-4 0,-5 3 0,-4 0 0,-6-3 0,-4 8 0,-1-9 0,6 9 0,-4 1 0,8 1 0,-8 7 0,8-7 0,-3 7 0,4-3 0,0 4 0,1 0 0,-1 0 0,0 0 0,4 4 0,2 0 0,17 6 0,-2-1 0,18 1 0,-10 0 0,10 0 0,-4 0 0,11 1 0,-4-5 0,5-1 0,-7-5 0,-5 0 0,4 0 0,-10-9 0,5-1 0,-6-10 0,-5 1 0,1-5 0,-6 3 0,-3-9 0,-2 4 0,-4 0 0,0-4 0,0 9 0,0-3 0,0 5 0,0-1 0,-4 6 0,-1 1 0,-3 4 0,3 0 0,-3 0 0,3 5 0,1 3 0,-5 22 0,8 15 0,-4 12 0,5 19 0,0-10 0,0 20 0,0-13 0,0-2 0,0-9 0,0-14 0,0-6 0,0-14 0,0-1 0,3-8 0,2-1 0,4-5 0,-1-4 0,6 0 0,0 0 0,5 0 0,-4 0 0,2 0 0,-2 0 0,4-4 0,-8 3 0,-3-3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34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24575,'11'0'0,"7"0"0,17 0 0,7 0 0,-8 0 0,5-4 0,-7 2 0,-2-7 0,-14 4 0,3-9 0,-10 8 0,0-3 0,-5 9 0,0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34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1 366 24575,'17'0'0,"0"0"0,8 0 0,-5 0 0,10-9 0,-10-2 0,5-9 0,-5-5 0,0-1 0,-4-5 0,-6-7 0,0 5 0,-9-5 0,3 12 0,-4-4 0,0 9 0,0 1 0,0 7 0,0 0 0,-3 7 0,-2 1 0,1 19 0,-5 21 0,2 21 0,0 0 0,1 20 0,0-12 0,4 15 0,-4 1 0,6-1 0,0 0 0,0-7 0,0-10 0,0-9 0,5-19 0,0 2 0,4-20 0,1 2 0,-2-9 0,6-4 0,0-2 0,5-3 0,6 0 0,-5-8 0,4-3 0,-4-13 0,-5 3 0,0-3 0,-6 5 0,0 4 0,-4-3 0,-1 4 0,-4-1 0,0-3 0,0 9 0,-8-5 0,-3 0 0,-8 4 0,0-4 0,0 4 0,4 1 0,2 4 0,4 1 0,0 0 0,1 3 0,3-6 0,1 2 0,4-8 0,0 3 0,0-8 0,9-2 0,2 0 0,15-12 0,1 11 0,1-11 0,-4 15 0,-4-7 0,-1 14 0,-4-4 0,-2 5 0,-5 4 0,1 1 0,-1 4 0,-3 8 0,-1 7 0,-4 10 0,0 6 0,0 1 0,0-1 0,0-5 0,0 4 0,0-10 0,0 5 0,0-11 0,4 4 0,1-8 0,4 3 0,-1-4 0,1-1 0,4-3 0,-3-1 0,8-4 0,-8 0 0,8 0 0,-9 0 0,5 0 0,-6-4 0,5-6 0,-2-10 0,3 0 0,-4-5 0,-5 1 0,-1-2 0,-4 0 0,0-5 0,0 11 0,0 0 0,0 2 0,0 8 0,0-3 0,4 8 0,5 1 0,11 4 0,0 0 0,4 0 0,1 0 0,-5 0 0,5 0 0,-11 0 0,0 0 0,-6 0 0,1 0 0,-1 0 0,1 0 0,-4 4 0,-2 11 0,-3 6 0,0 10 0,0 0 0,0 1 0,-4-1 0,3-5 0,-8-2 0,8-5 0,-4 0 0,5-4 0,0-2 0,0-5 0,0 1 0,0 0 0,0-1 0,4-3 0,5-1 0,6-4 0,9 0 0,-3 0 0,3 0 0,-5 0 0,6-9 0,-5-2 0,1-9 0,-3 1 0,-8-1 0,4-4 0,-4 3 0,0-4 0,0 6 0,-5 5 0,-1 0 0,-4 6 0,0-1 0,0 0 0,0 11 0,0 0 0,0 20 0,0-6 0,0 8 0,0-5 0,0 0 0,0-4 0,0 2 0,4-7 0,1 4 0,3-6 0,6-3 0,-5-1 0,5-4 0,-1 0 0,-4 0 0,9 0 0,-7-9 0,2-1 0,1-10 0,-3 1 0,2 0 0,-3 0 0,-1 0 0,1 4 0,-1 2 0,0-1 0,-1 8 0,-3-6 0,3 7 0,-3 0 0,3 1 0,-4 12 0,0 7 0,-4 5 0,0 4 0,0-5 0,0-4 0,0-2 0,0-5 0,0 1 0,0 0 0,3-5 0,2-4 0,3-9 0,2-11 0,0-1 0,0-3 0,-1 5 0,0 4 0,0 2 0,0 4 0,-1 0 0,1 4 0,0 1 0,-1 4 0,1 0 0,-1 0 0,1 0 0,-1 0 0,1 9 0,5 1 0,-4 9 0,8-4 0,-7 3 0,7-7 0,-4 2 0,6-7 0,-1-2 0,0-4 0,0 0 0,0 0 0,0 0 0,-4-9 0,3-1 0,-4-9 0,2-6 0,-3 4 0,-2-9 0,-2 10 0,-3-10 0,-2 4 0,-4-6 0,0 6 0,0-4 0,0 10 0,-4-5 0,-6 10 0,0 5 0,-3 2 0,-1 7 0,4-3 0,-8 4 0,4 0 0,-1 0 0,-3 9 0,7 13 0,1 6 0,1 9 0,7-5 0,-2-1 0,4 0 0,0-5 0,0-6 0,0-7 0,0-4 0,4-4 0,5-1 0,1-4 0,8 0 0,-4 0 0,5 0 0,0 0 0,0 0 0,0 0 0,0 0 0,0 0 0,6 0 0,-5 0 0,10 0 0,-9 0 0,9 0 0,-10 0 0,5 8 0,-11 3 0,1 13 0,-5 2 0,0 12 0,-4-5 0,-1 11 0,-5-5 0,0 6 0,0 1 0,0-7 0,-4-2 0,-6-11 0,-5-1 0,-5-10 0,-4-1 0,4-9 0,-10-1 0,4-4 0,-6 0 0,6-4 0,2-5 0,4-12 0,4 1 0,1-11 0,6 11 0,3-5 0,2 1 0,4 3 0,0-9 0,0 9 0,9-9 0,7 9 0,11-5 0,4 6 0,0 3 0,0 2 0,7 4 0,-11 1 0,10 4 0,-17 1 0,4 1 0,-5 3 0,-4-3 0,-2 4 0,-4 0 0,-1-4 0,-3 3 0,-1-3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34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10 24575,'-10'-5'0,"2"1"0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4:34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24575,'0'4'0,"0"0"0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0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24575,'99'0'0,"-1"0"0,1 0 0,0 0 0,0 0 0,0 0 0,0 0 0,0 0 0,0 0 0,3 0 0,6 0 0,2 0 0,0 0 0,-3 0 0,-4 0 0,-9 0 0,-9 0 0,-13 0-1822,7 0 1,-17 0-1,5 0 1822,9 0 0,5 0 0,-1 0 0,-9 0 0,10 0 0,-6 0-307,-2 0 0,0 0 307,11 0 0,-1 0 0,-10 0 0,0 0 0,7 0 0,-4 0 84,-22 0 1,0 0-85,32 0 0,-1 0 0,12 0 0,-19 0 0,0 0 0,21 0-194,-44-1 1,-1 2 193,24 4 0,-11-2 0,0 2 0,16 9 0,-30-7 0,1 0 0,39 0 2319,-26 4-2319,20-4 0,-8 7 0,-8-7 0,-2 4 1900,-8-4-1900,-6-1 1459,-3 5-1459,-7-10 543,7 10-543,-4-10 76,4 9-76,-7-8 0,8 8 0,-6-9 0,13 10 0,-6-9 0,0 8 0,6-9 0,-13 9 0,6-8 0,-8 7 0,0-7 0,-6 7 0,-1-8 0,0 4 0,-11-5 0,9 0 0,-10 0 0,0 0 0,-2 0 0,1 0 0,-5 0 0,5 0 0,-6 0 0,0 0 0,0 0 0,0 0 0,0 0 0,0 0 0,-5 0 0,0 0 0,-6 0 0,1 0 0,-4 0 0,-1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0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24575,'13'0'0,"1"0"0,5 8 0,6-1 0,2 18 0,4-12 0,-3 12 0,-4-14 0,-5 7 0,0-8 0,-5 4 0,0-5 0,-1-5 0,-3 4 0,-1-3 0,-2 3 0,-2-3 0,0 2 0,2-6 0,-6 7 0,3-4 0,-4 4 0,0 0 0,0 1 0,0-1 0,0 5 0,-4-3 0,-5 8 0,-6-4 0,-4 5 0,0 0 0,0 0 0,-6-3 0,5 2 0,-5-7 0,6 7 0,0-8 0,4 3 0,2-4 0,4 0 0,1-1 0,-1 1 0,4 0 0,-3-1 0,4-3 0,-5 2 0,1-6 0,4-1 0,0-1 0,4-2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0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183 295 24575,'-34'63'0,"0"0"0,0 1 0,-12 8 0,11-5 0,35 33 0,0-57 0,4 3 0,11-26 0,13-5 0,5-9 0,26-1 0,-28-5 0,27-5 0,-25-7 0,14-12 0,-6-5 0,-6-11 0,-8 5 0,-4-9 0,-7 11 0,5-4 0,-10 6 0,4 5 0,-9 6 0,-2 2 0,0 8 0,-3 11 0,2 18 0,-3 17 0,0 16 0,0-5 0,5 6 0,2-8 0,4-6 0,3-7 0,1-7 0,10-10 0,-5-1 0,5-5 0,-1 1 0,-4-4 0,5-2 0,-6-4 0,-5 0 0,-1 0 0,-4 0 0,0 0 0,-1 0 0,1 0 0,-5-3 0,0-7 0,-4-4 0,0-5 0,0 0 0,0-6 0,0-1 0,-9-5 0,-3 0 0,-8 5 0,-6-5 0,5 10 0,-10-5 0,10 11 0,-3 0 0,4 5 0,6 5 0,1-3 0,4 7 0,0-3 0,1 4 0,6 0 0,8 0 0,13 0 0,7 0 0,5-5 0,1-5 0,5 3 0,-10-7 0,4 13 0,-6-3 0,-10 4 0,9 0 0,-15 0 0,5 0 0,-6 4 0,2 11 0,0 12 0,-5 6 0,1 11 0,-2-11 0,-3 11 0,4-12 0,-5 1 0,0-9 0,0-9 0,0-2 0,0-5 0,0 1 0,0-1 0,4-3 0,0-1 0,5-12 0,-5-2 0,4-8 0,-3-2 0,1 1 0,2 0 0,-3 5 0,4-4 0,0 8 0,-4-4 0,3 6 0,-3 3 0,-1-3 0,4 7 0,-3-3 0,3 4 0,1 0 0,-1 0 0,0 0 0,1 0 0,-1 0 0,1 0 0,0 14 0,0 3 0,2 14 0,-1-5 0,0 4 0,-1-10 0,-3 5 0,2-11 0,-3-1 0,4-4 0,-1-1 0,1-3 0,-1-1 0,5-4 0,2 0 0,4 0 0,5-10 0,-2-6 0,3-11 0,-4-4 0,1-7 0,-1-1 0,-3-6 0,-1-16 0,-5 13 0,-5-37 0,-2 34 0,-5-42 0,0 41 0,-6-25 0,-6 23 0,-6 0 0,0 8 0,-2 14 0,9 7 0,-3 11 0,5 4 0,0 6 0,1 4 0,-1 0 0,1 0 0,3 4 0,1 24 0,4 10 0,0 32 0,0 9 0,0 21-1035,0 0 1035,0-40 0,0-2 0,6 26 0,-4-32 0,3 0 0,14 22 0,7 6 0,0-11 0,4-8 0,-8-14 0,2 4 0,-13-32 0,-1 1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0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24575,'4'-5'0,"0"1"0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1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33 255 24575,'0'98'0,"-5"-12"0,3-41 0,-3 8 0,5 0 0,0 2 0,0 0 0,0-8 0,0 2 0,0-4 0,0 1 0,0-7 0,0-1 0,0-12 0,0-2 0,0-9 0,0-2 0,0-5 0,4-3 0,1-1 0,8-4 0,2 0 0,10-15 0,4-11 0,7-22 0,2-17 0,-12 9 0,9-12 0,-21 21 0,14-6 0,-15 7 0,-2 7 0,-6-5 0,-5 5 0,0-1 0,-16-11 0,2 16 0,-21-18 0,-1 12 0,-1-2 0,-3 8 0,13 9 0,-3 10 0,14 2 0,-7 8 0,8 2 0,1 4 0,1 0 0,12 0 0,18 0 0,19 0 0,26-5 0,-5-7 0,10-8 0,-12 2 0,7-5 0,-14 5 0,-4 0 0,-12 3 0,-6 9 0,-6-3 0,-7 8 0,-5-3 0,1 4 0,-4 11 0,-1 6 0,-4 18 0,0-2 0,0 4 0,0-5 0,4-1 0,2-5 0,3-2 0,1-5 0,4-4 0,1-1 0,4-9 0,5-1 0,2-4 0,12 0 0,-6 0 0,6 0 0,-7-9 0,2-8 0,-7-5 0,-1-4 0,-10 7 0,-1-5 0,-8 3 0,-2-8 0,-4 8 0,0-4 0,0 6 0,-14-1 0,2 5 0,-12 5 0,5 1 0,0 8 0,5-3 0,0 4 0,6 0 0,-1 0 0,5 8 0,0 2 0,4 9 0,0 0 0,0 0 0,0 0 0,15 6 0,-3-8 0,20 14 0,-5-14 0,13 17 0,-20-20 0,2 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24575,'0'21'0,"0"13"0,0-3 0,0 15 0,0-10 0,0 11 0,4-10 0,-3 4 0,7-18 0,-7-5 0,3-6 0,-4-7 0,0-2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1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24575,'-10'2'0,"2"9"0,8 35 0,0 14 0,0 5 0,0 22 0,0-20 0,0 21 0,0-16 0,0-10 0,0-16 0,0-13 0,0-9 0,0-10 0,-7-4 0,-4-6 0,-12-4 0,-3 0 0,0-5 0,-12-12 0,15-5 0,-15-7 0,16-2 0,-4 5 0,10-6 0,6 2 0,5-7 0,5-1 0,0-1 0,5-16 0,18 12 0,8-4 0,28-4 0,-10 29 0,8-16 0,-12 20 0,-1 1 0,-6 1 0,-8 6 0,-5 4 0,-14 2 0,-3 4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1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24575,'-4'-4'0,"0"0"0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1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135 122 24575,'-14'0'0,"6"11"0,4 0 0,4 10 0,0-3 0,0-4 0,0 4 0,0-9 0,0 4 0,0-12 0,-4-11 0,-2-10 0,-4-11 0,-1 1 0,1 4 0,0-3 0,-4 9 0,3-5 0,-3 6 0,5 4 0,4 6 0,1 5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8 24575,'-3'-4'0,"-12"0"0,-17 4 0,8 0 0,-15 0 0,11 5 0,1 5 0,-3 5 0,11 4 0,5-5 0,4 4 0,6-4 0,4 5 0,0-6 0,0 5 0,4-9 0,11 10 0,13-8 0,11 4 0,4 1 0,2 1 0,-8 4 0,-1 0 0,-8 11 0,-4-5 0,-7 10 0,-7-11 0,-5-14 0,9-14 0,6-26 0,20-3 0,1-9 0,-5 6 0,-1 6 0,-14 8 0,-1 2 0,-2 7 0,-8-2 0,3 8 0,-8-3 0,2 7 0,-1 35 0,5 3 0,2 62 0,1-6 0,-3-29 0,0 3 0,-3-5 0,0-1-402,3-4 0,0-1 402,-4-1 0,0-3 0,5 25 0,1-5 0,-7-16 0,-1-10 0,-5-13 0,0-7 804,0-13-804,-4-20 0,-22-29 0,0-23 0,-14-16 0,23 28 0,2-2 0,0-2 0,1-3 0,2-7 0,1 0 0,-5-38 0,12 47 0,2 1 0,2-15 0,0-5 0,0 11 0,0 23 0,8 5 0,8 12 0,4 11 0,9 4 0,-4 5 0,0 0 0,-1 0 0,-10 4 0,4 11 0,-7 6 0,4 10 0,-9-5 0,-2 3 0,-4-9 0,0-1 0,0-1 0,0-5 0,0 2 0,0-3 0,-3-3 0,-2-1 0,-8 1 0,-2 0 0,-4 1 0,1-5 0,-1-1 0,5-4 0,4 0 0,6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1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380 176 24575,'-19'0'0,"2"0"0,3 0 0,2 0 0,4 0 0,-1 0 0,-3 0 0,2 0 0,-7 0 0,7 0 0,-8 0 0,4 0 0,-6 0 0,-4 0 0,-2 0 0,0 0 0,1 0 0,6 13 0,-6 0 0,9 10 0,-4-3 0,15 5 0,-4-5 0,8 10 0,-3-4 0,4 5 0,0-10 0,0 3 0,0-10 0,0 5 0,4-4 0,5-2 0,6-8 0,4-1 0,5-4 0,2-13 0,7-18 0,-5-10 0,8-19 0,-11 6 0,10-8 0,-11 10 0,0-1 0,-9 16 0,-4 5 0,-1 7 0,-1 10 0,0 6 0,-5 1 0,0 11 0,1 8 0,-4 16 0,9 12 0,-4 7 0,6 6 0,-1-11 0,0 10 0,0-18 0,3-1 0,-3-12 0,2-7 0,1-4 0,-5-4 0,9 0 0,-8-5 0,8 0 0,-8 0 0,8-9 0,-8-2 0,9-13 0,1 3 0,2-10 0,3 4 0,7-10 0,-10 10 0,14-4 0,-10 11 0,-1 4 0,-5 2 0,-2 4 0,-8 1 0,3 4 0,-4 1 0,-1 4 0,-6 0 0,-12 0 0,-5 0 0,-8 0 0,4 0 0,4 4 0,-4 11 0,8 6 0,-4 17 0,4 1 0,-1 6 0,6 1 0,1-7 0,5 5 0,0-16 0,0 2 0,0-10 0,8-6 0,8 1 0,10-10 0,12 0 0,16-5 0,-5 0 0,21-24 0,-21-4 0,10-30 0,-22 8 0,13-14 0,-24 16 0,10-7 0,-14 16 0,-5 7 0,-3 7 0,-5 11 0,-3 0 0,-2 5 0,-12 5 0,-2 0 0,-13 4 0,-3 0 0,0 8 0,-4 4 0,8 12 0,-4 9 0,4 6 0,4 7 0,1 7 0,11-6 0,0 13 0,6-13 0,0 6 0,0-14 0,0-1 0,0-7 0,9-5 0,7-1 0,9-9 0,13-1 0,1-9 0,7-1 0,-1-5 0,1-5 0,-7-6 0,0-11 0,-21 9 0,-3-3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1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24575,'7'5'0,"3"-2"0,13-3 0,14 0 0,-4 0 0,16 0 0,-10 0 0,6 0 0,1 0 0,-1 0 0,8 0 0,-6 0 0,6 0 0,-20-4 0,4 3 0,-18-7 0,1 7 0,-7-7 0,-8 7 0,-2-3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1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24575,'0'24'0,"0"20"0,0 20 0,0 24 0,0 4 0,0-36 0,0-2 0,0 19 0,0-17 0,0-1 0,0 8 0,0 26 0,0-26 0,0-11 0,0-18 0,0-3 0,0-17 0,0-5 0,0-5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1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24575,'-4'27'0,"-18"27"0,18-33 0,-19 44 0,21-36 0,-13 22 0,12-18 0,-12 15 0,14-19 0,-4 12 0,5-16 0,0 6 0,0 5 0,0-4 0,0 4 0,0 2 0,0-11 0,0 4 0,0-12 0,0 0 0,0-5 0,0-1 0,7-8 0,3-1 0,4-4 0,8 0 0,-1-10 0,11-14 0,2-6 0,2-18 0,0 6 0,-6-6 0,-1 7 0,-7-3 0,1-2 0,-2 1 0,-2-15 0,-3 15 0,-5-2 0,0 10 0,-5 6 0,-2 6 0,-4-4 0,0 13 0,0-3 0,-8 10 0,-8 4 0,-10-4 0,-12 8 0,-2-4 0,1 5 0,2 0 0,6 0 0,6 0 0,6 0 0,6 0 0,4 0 0,4 0 0,2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2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24575,'0'18'0,"0"26"0,0-6 0,0 37 0,0-32 0,0 31 0,0-37 0,0 29 0,0-25 0,0 6 0,0-10 0,0-11 0,0 3 0,0-9 0,0 4 0,0-6 0,0 1 0,0-4 0,0-2 0,0-8 0,0-2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2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24575,'0'1'0,"0"15"0,0 35 0,0-2 0,0 27 0,0 16 0,0-21 0,0 24 0,0-41 0,0 8 0,0-15 0,0-3 0,0-24 0,0 4 0,0-15 0,0 0 0,0-5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26 142 24575,'-3'11'0,"-5"7"0,7-4 0,-7 12 0,6-2 0,-2 6 0,4 9 0,0-10 0,0 5 0,0-6 0,0 1 0,0-10 0,0-2 0,0-9 0,7-4 0,2-1 0,8-3 0,5 0 0,2 0 0,-1 0 0,4 0 0,-4 0 0,1 0 0,-2 0 0,-9 0 0,3-4 0,-7 0 0,3-8 0,-3-2 0,0-8 0,0-1 0,-4-6 0,-1-5 0,-4-8 0,0-1 0,0-5 0,0 7 0,-8 5 0,-3 2 0,-3 11 0,-3 0 0,3 10 0,1 1 0,-3 3 0,7 5 0,-7 0 0,8 4 0,-8 0 0,7 0 0,-3 0 0,0 4 0,2 4 0,2-2 0,4 2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2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24575,'-10'18'0,"-1"7"0,-1-3 0,3 17 0,-1-10 0,7 10 0,-11 3 0,13-4 0,-4-1 0,5 1 0,0-12 0,0-2 0,0 0 0,0-3 0,0-1 0,0-3 0,0-7 0,0 7 0,4-3 0,1-4 0,8 2 0,1-7 0,-3 4 0,6 1 0,-7-6 0,9 1 0,0-5 0,0 0 0,0 0 0,0 0 0,-1 0 0,1 0 0,0 0 0,-4 0 0,3-5 0,-8 0 0,3-4 0,-5 4 0,1-2 0,-1 2 0,1-4 0,0 0 0,-5 1 0,0-6 0,-4 0 0,0-5 0,0-6 0,0-1 0,0-5 0,0-1 0,0 1 0,0 5 0,-4-4 0,2 14 0,-7-8 0,4 14 0,-4-3 0,1 4 0,-1 0 0,0 1 0,0 3 0,1 1 0,-1 0 0,1 3 0,-6-2 0,0 3 0,0 0 0,-3 0 0,2 0 0,-10 0 0,5 0 0,0 0 0,2 0 0,8 0 0,-3 0 0,4 0 0,0 0 0,5 0 0,0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7:5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24575,'16'90'0,"0"1"0,0-1 0,0 0 0,-1 1 0,1-1 0,0 0 0,0 1 0,0 3 0,1 5 0,0 3 0,-1-2 0,1-4 0,-3-7 0,0-12 0,-4-14-1894,4 11 1,-2-9 1893,0 10 0,0 6 0,-1-7 0,1-6 0,-2-6-37,-1 4 0,-1 0 37,3-4 0,0-1 0,-3 0 0,-1 0 0,1-1 0,-1-2 0,0-2 0,1 0 0,-1 4 0,1 0 0,-1-3 0,0-2 516,7 36-516,0 4 0,-2-22 0,2 24 0,0-16 0,-7-27 0,0-1 0,5 15 0,-4-12 0,-1 0 0,6 13 0,0 21 0,-6-35 0,1-3 0,4 12 0,-5-8 0,0 1 0,6 10 0,0 21 0,0-17 0,0-2 0,-1-7 0,0-8 1844,0 6-1844,-1-19 1063,1 9-1063,3-17 438,-3 10-438,8-10 0,-8 5 0,7-12 0,-3 4 0,4-5 0,0 1 0,0-1 0,-1-6 0,0 0 0,5 1 0,2-5 0,0 4 0,4-8 0,-5 3 0,1-4 0,4-4 0,-10-2 0,10-4 0,-10 0 0,5 0 0,-6 0 0,0 0 0,0-8 0,0-3 0,0-8 0,1-6 0,-5-1 0,6-11 0,-4-3 0,1-5 0,4-8 0,-9-2 0,5-14 0,-5 5 0,0-32 0,0 20 0,-5 23 0,-1 1 0,0-14 0,5-26 0,-4 25 0,5-21 0,-5 8 0,3 9 0,-4 1 0,5 9 0,0-1 0,6 1 0,-5 6 0,18-22 0,-16 26 0,5 1 0,0-3 0,3-25 0,-6 28 0,1-1 0,-1 2 0,0 1 0,10-18 0,6-19 0,-3 22 0,-3-9 0,5 2 0,-2 14 0,-5 3 0,4 5 0,-7 9 0,0 1 0,5 5 0,-4-5 0,8 9 0,-8-8 0,7 15 0,-2-9 0,3 8 0,2 1 0,-2 7 0,-5 4 0,4 1 0,-4 5 0,0-4 0,4 7 0,-10-2 0,10 4 0,-4 0 0,5 0 0,1 0 0,-1 5 0,0 5 0,1 7 0,0 9 0,0-3 0,1 3 0,-8-5 0,5-1 0,-9 5 0,10-3 0,-10 3 0,3-6 0,2 7 0,-9-5 0,7 1 0,-13-4 0,9-5 0,1 6 0,1-1 0,2-3 0,-5 3 0,0-3 0,0 0 0,1 3 0,-1-7 0,-5 2 0,4 1 0,-4-4 0,5 4 0,-4-5 0,3 0 0,2 1 0,0-5 0,4 4 0,1-8 0,1 3 0,0-4 0,4 0 0,-4 0 0,-1 0 0,5 0 0,-4 0 0,0 0 0,4 0 0,-10 0 0,10 0 0,-10 0 0,5 0 0,-1 0 0,-4 0 0,10 0 0,-9 0 0,3 0 0,-5-4 0,0-2 0,0-3 0,0-5 0,0 3 0,0-7 0,-4 8 0,3-8 0,-8 3 0,8-4 0,-8 0 0,5-6 0,-5-1 0,0-5 0,1-1 0,-1-5 0,1 4 0,0-11 0,0 4 0,0 1 0,-5-5 0,4 5 0,-4-7 0,5 8 0,0-7 0,-5 6 0,4 0 0,-4-5 0,4 11 0,1-5 0,0 6 0,4 1 0,-4 0 0,9-1 0,-8 1 0,7 5 0,-3-4 0,4 4 0,5-1 0,-3-4 0,10 4 0,-10-5 0,10-2 0,-5 7 0,6 0 0,-2 6 0,-5 1 0,4 3 0,-4-2 0,5 8 0,0-4 0,-5 5 0,4 4 0,-10-3 0,10 8 0,-9-3 0,3 0 0,-5 2 0,0-2 0,0 4 0,0 0 0,0 0 0,5 0 0,-3 0 0,3 0 0,-5 0 0,0 0 0,0 0 0,0 0 0,0 0 0,0 0 0,-4 4 0,3 1 0,-4 4 0,5 1 0,0-5 0,0 3 0,0-2 0,0 3 0,0-4 0,0 4 0,0-4 0,0 0 0,0 4 0,0-8 0,0 7 0,0-7 0,6 4 0,-5-5 0,10 0 0,-9 0 0,3 0 0,-5 0 0,0 0 0,6 0 0,-5 0 0,5-5 0,-6 0 0,0-5 0,0-4 0,0 4 0,0-8 0,-4 3 0,3-4 0,-3 4 0,4-3 0,-5 3 0,4-5 0,-3 1 0,5-5 0,-5 3 0,5-9 0,-4 4 0,5-12 0,-4 5 0,4-11 0,-5 11 0,2-10 0,1 10 0,-6-12 0,2 13 0,1-12 0,-4 11 0,4-11 0,-6 11 0,7-11 0,-5 4 0,4 1 0,-5-5 0,0 11 0,-1-4 0,1 5 0,-1 1 0,1-7 0,-1 5 0,6-4 0,-4-1 0,8-1 0,-2-6 0,5-1 0,-1 7 0,-5 1 0,2 6 0,-2 1 0,4 0 0,-1 5 0,-1 1 0,1 6 0,-6 0 0,4 4 0,-3 1 0,4 4 0,0 1 0,0-1 0,-5 5 0,4 1 0,-4-1 0,5 4 0,0-3 0,0 0 0,6 3 0,-5-8 0,5 4 0,-6-5 0,-5 5 0,4 0 0,-8 2 0,3 2 0,-5-3 0,1 0 0,-1 3 0,-3-7 0,-2 7 0,-3-3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7:5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2956 0 24575,'-13'0'0,"-7"0"0,0 5 0,-5 0 0,-2 22 0,6-9 0,-13 22 0,17-14 0,-16 14 0,15-6 0,-10 0 0,12 1 0,-3-7 0,1 15 0,2-10 0,-6 11 0,5-5 0,-1 7 0,-3-1 0,8 1 0,-8-1 0,8 0 0,-8 0 0,8 0 0,-4 1 0,1-1 0,4-5 0,-5 4 0,7-12 0,-2 12 0,1 2 0,4 1 0,-3 5 0,9-7 0,-10 1 0,10-7 0,-9 5 0,9-11 0,-4-1 0,5-8 0,-4-9 0,3-2 0,-3-4 0,4-1 0,0 1 0,-7-4 0,1-5 0,-10-6 0,-4-8 0,-6-2 0,-12-6 0,-3-6 0,-5 4 0,-9-6 0,8 6 0,-13 0 0,6 0 0,-8 5 0,-16-6 0,26 16 0,1-1 0,0 1 0,3 7 0,-7-1 0,-2 0 0,-4 3 0,3 0 0,1 0 0,-4 0 0,-33 0 0,29 6 0,-6 6 0,8 7 0,11 4 0,6 0 0,0 0 0,7-2 0,0 7 0,-1 2 0,6-2 0,-16 20 0,17-22 0,-17 28 0,1-16 0,-2 12 0,0 1 0,2-2 0,12-6 0,-5 5 0,13-14 0,1 6 0,6-3 0,1-4 0,3 11 0,-2-5 0,7 7 0,-4 0 0,6-1 0,-1 1 0,1-1 0,4 0 0,2 1 0,5-1 0,0-5 0,0-3 0,0-11 0,0 4 0,0-10 0,0 5 0,0-6 0,0-5 0,0 4 0,0-8 0,0 3 0,0 1 0,0-5 0,0 9 0,0-3 0,0-1 0,0 4 0,0-4 0,0 1 0,0-2 0,0-4 0,0-1 0,0 1 0,0-1 0,0-3 0,0-1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0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24575,'74'0'0,"-7"0"0,-53 9 0,1 1 0,-1 15 0,-9-5 0,10 17 0,-12-15 0,7 9 0,-6-7 0,-2-8 0,6 3 0,-3-11 0,-1 0 0,4-3 0,-4-1 0,5-8 0,0-6 0,5-10 0,2-6 0,4-5 0,1 0 0,0-1 0,0 1 0,6-2 0,-4-5 0,9 8 0,-4-8 0,-1 17 0,4-6 0,-11 8 0,0 3 0,-2 2 0,-8 9 0,3 1 0,-4 4 0,-1 0 0,-3 0 0,-2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0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78 24575,'-8'0'0,"-4"0"0,3 0 0,-3 4 0,7 1 0,1 4 0,4-1 0,0 1 0,0 4 0,0 1 0,0 5 0,0 0 0,0 0 0,0-4 0,0 3 0,0-9 0,0 4 0,7-8 0,-1-1 0,6-4 0,-3 0 0,4 0 0,1-9 0,-3 3 0,7-17 0,-12 7 0,9-9 0,-6 6 0,-3 5 0,2 0 0,-7 1 0,2 3 0,-3-3 0,0-1 0,0 4 0,-3-3 0,-7 4 0,-5 0 0,-9 3 0,3 2 0,-9 4 0,10 0 0,-5 0 0,1 0 0,8 4 0,-7 1 0,12 8 0,-3 2 0,5 4 0,3 0 0,-2 0 0,7 0 0,-3 0 0,4-4 0,0 3 0,0-8 0,0 7 0,3-7 0,2 4 0,8-5 0,2 0 0,-1-4 0,4-1 0,-4-4 0,5 0 0,1 0 0,-1 0 0,-5 0 0,4 0 0,-4 0 0,1 0 0,-2 0 0,0 0 0,-3-4 0,4-5 0,-6-1 0,1-3 0,0-1 0,-4 0 0,0-6 0,-5 1 0,0 0 0,0 0 0,0-6 0,0 5 0,0 0 0,-9 2 0,3 8 0,-12-4 0,4 5 0,-1 4 0,-3-4 0,8 8 0,-8-3 0,8 4 0,-8 0 0,8 0 0,-8 0 0,9 4 0,-5 0 0,5 10 0,0 0 0,4 5 0,-3-5 0,7 10 0,-7-13 0,7 12 0,-3-9 0,4 5 0,0-4 0,0 3 0,0-9 0,0 9 0,0-8 0,0 3 0,0-4 0,4-1 0,1 1 0,3 0 0,1-5 0,-1 0 0,1-4 0,4 0 0,2 0 0,-1 0 0,4 0 0,-4 0 0,1-4 0,3-5 0,-3-11 0,4-1 0,-3-9 0,-2 14 0,-5-7 0,1 8 0,-1 1 0,-4 1 0,-1 4 0,-4 1 0,0-1 0,0 0 0,0 1 0,-9-1 0,3 0 0,-12 0 0,4 4 0,-6-4 0,1 8 0,0-3 0,0 4 0,0 0 0,4 0 0,-3 0 0,8 0 0,-3 4 0,4 0 0,0 9 0,4-3 0,-3 8 0,7-3 0,-3-1 0,4 4 0,0-4 0,0 1 0,0 3 0,0-4 0,3 0 0,2 0 0,4-6 0,4 1 0,-3-4 0,3-1 0,-4-4 0,-1 0 0,1 0 0,-1 0 0,1 0 0,0 0 0,-1 0 0,1 0 0,-1 0 0,1 0 0,0-3 0,-1-2 0,-3-9 0,3 4 0,-7-3 0,2 4 0,-3 1 0,0-1 0,0 1 0,0-5 0,0 3 0,0-3 0,0-1 0,0 4 0,-3-3 0,-2 8 0,-4 1 0,0 4 0,-4 0 0,3 0 0,-3 0 0,4 0 0,1 0 0,3 4 0,-3 1 0,3 8 0,0 1 0,1 1 0,4 3 0,0-8 0,0 3 0,0-5 0,0 1 0,0 0 0,0-1 0,0 1 0,3-5 0,2 0 0,3-4 0,0 0 0,1-4 0,-5 3 0,0-2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2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24575,'0'83'0,"0"0"0,0 0 0,0 0 0,0 6 0,0-1 0,0 1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2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24575,'0'18'0,"0"3"0,0 24 0,0-4 0,0 12 0,0-1 0,0-5 0,0 9 0,0-10 0,0 4 0,0-17 0,0-2 0,0-13 0,4-3 0,0-2 0,1-5 0,-1 1 0,-4-4 0,0-1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2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24575,'-10'33'0,"7"-3"0,-12 14 0,14-11 0,-4 11 0,5-5 0,0 0 0,0 5 0,0-11 0,0-1 0,0-7 0,0-11 0,0 9 0,0-12 0,0 8 0,4-15 0,11 5 0,0-8 0,22 4 0,-10-5 0,11 0 0,-1 0 0,-4 0 0,5 0 0,-7-10 0,-5 4 0,-1-13 0,-11 8 0,-1-2 0,-4 8 0,-4-7 0,-2 6 0,-3-12 0,0 3 0,0-3 0,-4-1 0,-2-6 0,-8 5 0,-1-5 0,-4 10 0,4 2 0,-3 3 0,4 5 0,-5 1 0,-1 4 0,1 0 0,-5 0 0,3 0 0,-4 0 0,11 4 0,-4 1 0,8 4 0,0-4 0,7-1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2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24575,'0'9'0,"0"9"0,0 3 0,0 5 0,0 10 0,0 5 0,0 13 0,0 8 0,0-8 0,0 6 0,0-13 0,0 10 0,0-11 0,0 4 0,0-16 0,0 2 0,0-20 0,0 2 0,0-9 0,0-5 0,0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2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87 137 24575,'0'13'0,"0"-4"0,0 8 0,0-7 0,0 7 0,0-7 0,0 3 0,9 6 0,13-12 0,1 12 0,12-14 0,-3 1 0,-4-2 0,8-4 0,-16 0 0,5 0 0,-6 0 0,0 0 0,0-4 0,-4-6 0,3 4 0,-8-11 0,4 6 0,-4-8 0,-1 4 0,0-3 0,0 4 0,-3-5 0,-2 0 0,-4 0 0,0 0 0,0 0 0,0 0 0,-9 4 0,-1-3 0,-15 11 0,5-5 0,-10 11 0,4-4 0,-5 5 0,0 0 0,-1 0 0,1 0 0,-1 5 0,6 10 0,-6 8 0,10 9 0,-12 8 0,15 0 0,-8 7 0,14-2 0,2-6 0,1-1 0,9-21 0,-4-3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24575,'0'-12'0,"0"11"0,0 18 0,0 14 0,0 10 0,0 7 0,0 1 0,0 7 0,0-7 0,0 5 0,0 9 0,0-3 0,0-1 0,0 0 0,0-20 0,0 22 0,0-18 0,0-1 0,0-20 0,0-10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2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24575,'-5'3'0,"2"6"0,7 5 0,5 5 0,2 0 0,7-5 0,-4 4 0,5-8 0,-5 3 0,-1-4 0,0-4 0,-7 3 0,7-7 0,-9 2 0,1-3 0,-1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2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82 24575,'-12'-5'0,"-1"2"0,0 3 0,5 8 0,-6 8 0,12 5 0,-12 9 0,13-4 0,-4 5 0,5 0 0,0 0 0,0 7 0,0-7 0,0 7 0,0-13 0,0-1 0,0-10 0,14-4 0,-2-2 0,28-7 0,-17 3 0,24-4 0,-13 0 0,0-4 0,2-7 0,-10-5 0,0-4 0,-1-5 0,-10 4 0,0-9 0,-5 10 0,0-11 0,-5 5 0,0-5 0,-5 0 0,0-1 0,0 1 0,-4 5 0,-2-4 0,-8 13 0,-1-6 0,-10 12 0,4-3 0,-9 8 0,10 2 0,-5 4 0,6 0 0,0 0 0,0 0 0,4 0 0,-3 8 0,7 8 0,2-4 0,4 2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2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24575,'0'34'0,"0"-5"0,0 15 0,0 2 0,0 9 0,0-1 0,0-1 0,0-8 0,0-6 0,0-7 0,0-7 0,0-6 0,0-5 0,0-1 0,0-8 0,0-1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3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24575,'0'13'0,"0"1"0,0 11 0,0 0 0,0 1 0,0 4 0,0-4 0,0 12 0,0-6 0,0 12 0,0-11 0,0 4 0,0-6 0,0-5 0,0-2 0,0-9 0,0 3 0,4-9 0,0 1 0,5-7 0,9-3 0,-2 0 0,9 0 0,-2 0 0,2 0 0,0 0 0,0-8 0,-1-4 0,-4-7 0,1-1 0,-3 0 0,-7-4 0,3 3 0,-4-3 0,0-1 0,-1 4 0,-3-9 0,-2 10 0,-4-10 0,0 4 0,0-6 0,0 1 0,0-1 0,-9 1 0,2 5 0,-12 1 0,4 6 0,0 0 0,-3 4 0,3 1 0,-4 9 0,4 0 0,-3 5 0,4 0 0,-5 0 0,0 0 0,-1 0 0,1 0 0,5 4 0,-4 1 0,7 9 0,2-8 0,5 2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3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24575,'0'23'0,"0"0"0,0 1 0,0 2 0,0 4 0,0 1 0,0-11 0,0 4 0,0-15 0,0 4 0,0-4 0,0-1 0,0 1 0,0-1 0,3 1 0,2-5 0,3 4 0,1-7 0,-1 2 0,1 1 0,-1-3 0,1 3 0,-1-4 0,1 0 0,0 0 0,-1 0 0,0 0 0,1 0 0,-1 0 0,1 0 0,0 0 0,-1 0 0,1 0 0,-1 0 0,6-5 0,-4-4 0,3-1 0,-3-8 0,-1 3 0,0-4 0,1 0 0,-1 0 0,1 0 0,-5-1 0,-1-4 0,-4 4 0,0-10 0,0 9 0,0-9 0,0 9 0,-4-3 0,-1 5 0,-9-1 0,3 6 0,-2 1 0,8 4 0,-3 0 0,4 4 0,-5 1 0,0 4 0,-4 0 0,3 0 0,-3 0 0,4 0 0,0 0 0,0 0 0,-4 0 0,3 0 0,1 4 0,1 1 0,3 4 0,0 4 0,-3 1 0,2 11 0,1-5 0,0-4 0,5-7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3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24575,'0'10'0,"0"-2"0,0 29 0,0-10 0,0 17 0,0 10 0,0-4 0,0 25 0,0-26 0,0 46 0,0-26 0,0 13 0,0-14 0,0-21 0,0 5 0,0-12 0,0-3 0,0-16 0,5 3 0,-4-14 0,3 3 0,-1-8 0,-2-1 0,3-4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2T13:08:3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165 216 24575,'-10'4'0,"2"0"0,8 5 0,0-1 0,0 6 0,0-5 0,0 4 0,7-8 0,3-2 0,4-3 0,3 0 0,-2 0 0,4-4 0,0-5 0,-8-6 0,1 0 0,-7-3 0,4 4 0,0-5 0,-3 4 0,-2-3 0,-4 4 0,0-1 0,0-3 0,0 4 0,-4-5 0,-6-1 0,-5 6 0,-4 0 0,-5 4 0,8 0 0,-8 5 0,10 1 0,-1 4 0,-3 0 0,4 0 0,-1 0 0,2 8 0,3 3 0,1 8 0,-1 0 0,0 0 0,5 0 0,1 0 0,4 0 0,0 0 0,0 6 0,0-5 0,0 10 0,0-10 0,0 5 0,0-6 0,0 0 0,3-5 0,2-1 0,4-4 0,-1-1 0,1 1 0,0-4 0,4-2 0,-3-3 0,8 0 0,-4 0 0,5 0 0,0 0 0,0 0 0,0-8 0,0-3 0,-4-8 0,-1 0 0,-5 4 0,0-3 0,0 9 0,-4-9 0,-1 8 0,-4-8 0,0 3 0,0-4 0,0 5 0,-4-4 0,-6 8 0,-5-9 0,-4 13 0,4-6 0,-3 11 0,4-3 0,-11 4 0,10 0 0,-8 0 0,8 0 0,-4 0 0,4 0 0,2 8 0,3 3 0,1 8 0,3 5 0,2-3 0,4 9 0,0-10 0,0 5 0,0-11 0,0 4 0,4-8 0,1 3 0,8-4 0,1 0 0,1 0 0,3-4 0,-9 3 0,5-7 0,-6 3 0,1-4 0,-1 0 0,1 0 0,0 0 0,-1-8 0,-3-2 0,3-14 0,-6-2 0,6 0 0,-6 2 0,2 5 0,-4 0 0,0 4 0,0 2 0,0 0 0,-4 3 0,-6-4 0,0 9 0,-8-4 0,4 8 0,-5-7 0,-1 7 0,1-4 0,0 5 0,5 0 0,-4 0 0,8 0 0,-3 4 0,-1 1 0,8 4 0,-7 5 0,12 0 0,-7 5 0,7 0 0,-4 0 0,5 0 0,0 0 0,0 0 0,0 0 0,9-4 0,-3-2 0,17 2 0,-7-5 0,8 5 0,-5-6 0,-4-3 0,3-2 0,-9-4 0,5 0 0,-6 0 0,1 0 0,0 0 0,-1 0 0,1 0 0,-1 0 0,1-9 0,1-1 0,-1-10 0,1 1 0,-5 0 0,3 0 0,-7-5 0,4 3 0,-5-4 0,0 1 0,0 3 0,0 1 0,0 2 0,0 8 0,0-3 0,0 4 0,0 1 0,-4 3 0,3 1 0,-2 4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3:26:0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24575,'4'-8'0,"-1"2"0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24575,'0'15'0,"0"6"0,0-3 0,0 9 0,0-8 0,0 8 0,0-4 0,0 1 0,0 3 0,0-9 0,0 0 0,0-6 0,0 0 0,0-3 0,0 3 0,0-8 0,0-1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24575,'0'3'0,"0"14"0,0 3 0,0 13 0,0-4 0,0 1 0,0 4 0,0-6 0,0 1 0,0-6 0,0-1 0,0-5 0,0-3 0,0-3 0,0-6 0,0-2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0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24575,'0'12'0,"0"1"0,0 19 0,0 2 0,0-4 0,0-1 0,0-2 0,0-8 0,0 3 0,0-5 0,0-4 0,0-1 0,0-4 0,0-1 0,0-2 0,0-2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1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99 24575,'0'17'0,"0"2"0,-4 15 0,3 1 0,-4 7 0,5-1 0,0 0 0,0-6 0,0-1 0,0 0 0,0-9 0,0 3 0,4-6 0,10-7 0,12 8 0,3-13 0,11 0 0,2 0 0,-5-5 0,9 1 0,-10-2 0,5-4 0,-5 0 0,-2 0 0,-11-7 0,22-41 0,-25 11 0,16-37 0,-25 24 0,0-6 0,-5 7 0,-1 1 0,-5 17 0,0 3 0,0 11 0,0 4 0,-3 5 0,-1 4 0,-4 4 0,4 13 0,-4 8 0,2 9 0,0 10 0,2-5 0,4 6 0,0 1 0,0-7 0,0-1 0,4-5 0,5-6 0,5-5 0,8-5 0,-4-4 0,9 0 0,-8-4 0,8-1 0,-9-4 0,5 0 0,-6 0 0,4 0 0,-8 0 0,3 0 0,-8 0 0,0 0 0,0-8 0,0-6 0,1-10 0,2-23 0,-6 8 0,1-22 0,-6 12 0,0-6 0,0-1 0,0 7 0,0 12 0,0 4 0,0 18 0,0-2 0,0 9 0,-7 4 0,2 0 0,-3 4 0,4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1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24575,'22'0'0,"-2"0"0,14 0 0,0 9 0,1 2 0,6 10 0,7 5 0,-6-4 0,8 10 0,-13-5 0,-1-1 0,-7-2 0,-10-10 0,-2 3 0,-5-11 0,-3 4 0,0-6 0,-6 8 0,-7 6 0,-6 11 0,-18 15 0,-10 15 0,-17 10-735,-4 8 735,28-38 0,-2-1 0,-4 6 0,-1 0 0,1-2 0,0-2 0,-6 7 0,1-3 0,-18 22 0,24-28 0,3-1 0,-9 12 0,-7 10 0,12-21 0,15-7 0,-1-8 0,14-10 0,0-1 735,6-4-735,6-4 0,-2 0 0,2-4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1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90 24575,'-7'0'0,"-10"0"0,7 0 0,-12 4 0,9 10 0,-1-4 0,-3 16 0,3-12 0,-5 13 0,6-8 0,-1 3 0,6-5 0,3 0 0,1 1 0,4-1 0,0-4 0,0 3 0,0 2 0,0-4 0,0 3 0,0-5 0,0-3 0,13 8 0,-3-12 0,18 12 0,-10-15 0,9 15 0,-3-11 0,10 8 0,-5-4 0,1-1 0,-8-3 0,0-3 0,1-3 0,8 0 0,-2 0 0,-2 0 0,-9-3 0,-2-6 0,-7-9 0,4 0 0,-3-15 0,-1 8 0,1-15 0,-5 4 0,0-5 0,-5-1 0,0 1 0,0 0 0,0 5 0,0 2 0,0 10 0,-8 2 0,-6 8 0,-23 1 0,6 8 0,-10 1 0,7 4 0,4 0 0,-10 4 0,3 12 0,1 1 0,-5 9 0,11-7 0,1 0 0,7-1 0,4-5 0,5-1 0,5-7 0,4-2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19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1419 24575,'0'7'0,"0"0"0,0-30 0,0 6 0,0-39 0,0 5 0,0 0 0,0-44 0,0 50 0,0-14 0,0-2 0,0 9 0,0-44 0,0 31 0,-10-7 0,7 7 0,-8 9 0,7 8 0,3 12 0,-8 7 0,8 11 0,-3 1 0,1 9 0,2-5 0,-3 6 0,4-1 0,0 0 0,0-4 0,0 3 0,0-7 0,0 3 0,0 0 0,0 0 0,0 6 0,0-1 0,0 0 0,0 0 0,0 0 0,0 0 0,0 0 0,0-4 0,0-1 0,0 0 0,0-4 0,0 8 0,0-3 0,0 4 0,0 0 0,0 1 0,0-1 0,0 1 0,0-5 0,0 3 0,0-7 0,0 3 0,0-1 0,0-2 0,0 7 0,0-3 0,0 4 0,0 0 0,0 1 0,3 3 0,6 0 0,8 4 0,2 0 0,8 0 0,-4 0 0,6 0 0,5 0 0,-4 5 0,4 0 0,0 5 0,-4-1 0,-1-3 0,-7 2 0,-5-3 0,-4 0 0,-1-2 0,-4 1 0,0-3 0,-4 5 0,-1-2 0,-3 4 0,0-1 0,0 10 0,0 2 0,0 9 0,-4 6 0,3-4 0,-4 10 0,5-4 0,0 5 0,0 0 0,0 0 0,0 0 0,0 1 0,0-1 0,0 0 0,0 0 0,0 7 0,0 8 0,0 9 0,0-7 0,5 4 0,2-6 0,-1 2 0,4 5 0,-4-14 0,4-1 0,0-13 0,-4-1 0,-2-6 0,-4-4 0,4-2 0,-3-9 0,3-1 0,-4 0 0,0-3 0,3 3 0,-2-5 0,3 1 0,-4-1 0,3-3 0,-2 2 0,2-2 0,-3 0 0,0-1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22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60 24575,'18'0'0,"-2"0"0,-9 0 0,0 0 0,1 0 0,-1 0 0,-12 3 0,-3 11 0,-24 12 0,10 4 0,-19 8 0,7-2 0,1-4 0,3-1 0,8-12 0,7-3 0,-2-7 0,12 3 0,1-4 0,11-3 0,2-6 0,7-4 0,6-4 0,-3-3 0,8 1 0,-9-5 0,4 6 0,1-3 0,-5 4 0,4 0 0,-9 0 0,8 1 0,-11-1 0,11 0 0,-8 5 0,5-4 0,-5 7 0,-1-3 0,-5 1 0,1 2 0,0-2 0,0 3 0,-7 0 0,-6 7 0,-14 9 0,-19 16 0,9 0 0,-20 12 0,16-6 0,-7 6 0,8-6 0,7-8 0,7-7 0,5-10 0,1-1 0,7-5 0,2 1 0,13-3 0,5-10 0,12-11 0,7-5 0,3-5 0,-2 6 0,5 0 0,-10 1 0,4 3 0,-11 3 0,4 3 0,-8 1 0,3 4 0,-5-3 0,0 4 0,1-1 0,-1-3 0,-4 7 0,-1-3 0,-4 1 0,0 2 0,-1-3 0,1 4 0,0 0 0,-7 0 0,-11 4 0,-16 12 0,0 5 0,-16 17 0,13-1 0,-16 15 0,5-6 0,-1 5 0,9-13 0,7-3 0,6-6 0,4-6 0,2-5 0,8-6 0,-2-4 0,6 0 0,-2-1 0,6-2 0,1-2 0,4-3 0,4 0 0,1 0 0,9 0 0,-4 0 0,4 0 0,1 0 0,0 0 0,0-4 0,-1-1 0,1 0 0,-9-2 0,7 6 0,-12-3 0,3 4 0,-4 0 0,-1 0 0,-2-3 0,2 2 0,-17 8 0,-9 10 0,-16 16 0,-9 7 0,5-1 0,-4 4 0,9-5 0,-3 1 0,6-7 0,10-9 0,-1-5 0,13-5 0,1-1 0,4-4 0,4 0 0,7-4 0,7-1 0,14-3 0,1-4 0,11-1 0,-10-5 0,10-5 0,-11 4 0,5-3 0,-5 4 0,-6 5 0,4-4 0,-8 8 0,-1-6 0,-2 6 0,-7-3 0,3 4 0,-4 0 0,-1 0 0,1 0 0,-7 0 0,-6 8 0,-12 2 0,-3 13 0,-8 2 0,7 3 0,1-3 0,3-3 0,4-5 0,-1 1 0,-2-1 0,6 0 0,-2 0 0,-1-3 0,7-2 0,-5-4 0,10 0 0,-2 0 0,9-4 0,3-1 0,12-3 0,-2 0 0,3 0 0,-9 0 0,3 0 0,-7 0 0,3 0 0,-4 0 0,-14 4 0,-6 1 0,-13 3 0,-4 6 0,1 0 0,4 1 0,2-2 0,9-5 0,1 0 0,4-3 0,4-12 0,0-21 0,4-20 0,0-17 0,6-15 0,1-11 0,5 14 0,1-18-506,-6 44 0,-1-1 506,1 0 0,0-2 0,-2-10 0,-2-1 0,1 9 0,-2 3 0,-2-33-270,0-9 270,0 35 0,0-11 0,0 28 0,-4 2 0,3 17 0,-3 6 998,4 6-998,-4 8 71,0 0 0,0 4 0,1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25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1668 24575,'-4'-34'0,"2"-1"0,-12-13 0,6-17 0,-9-2 0,10 1 0,-4-3 0,4 11 0,1-7 0,0-5 0,6 5 0,0 0 0,-5 2 0,4 7 0,-4 0 0,5 7 0,0 1 0,0 7 0,0 5 0,-4 2 0,3 6 0,-3 5 0,4 1 0,-4 5 0,3-1 0,-3 1 0,4 0 0,0 4 0,0-4 0,0 8 0,0-7 0,0 4 0,0-1 0,-4 1 0,4 4 0,-4 0 0,4-4 0,0-1 0,0-4 0,0-5 0,0-8 0,4 0 0,2-4 0,3 6 0,0 4 0,-4 2 0,3 5 0,-7 4 0,3 1 0,-4 4 0,0 1 0,0-1 0,0 1 0,0-1 0,0 0 0,3 4 0,5 1 0,10 7 0,5-3 0,5 3 0,7 1 0,-6-4 0,5 3 0,-10 0 0,3-3 0,-9 3 0,9-4 0,-8 4 0,8-3 0,-8 3 0,3-4 0,-5 0 0,-4 0 0,3 0 0,-7 0 0,3 0 0,-8 3 0,0 1 0,-4 4 0,0-1 0,0 1 0,0 0 0,0 0 0,0 4 0,0 1 0,0 9 0,0 1 0,0 11 0,5 16 0,-4 8 0,5 0 0,-6 3 0,0-4 0,5 7 0,-4 1 0,4-3 0,0-6 0,-3 0 0,7-7 0,-8-2 0,8-6 0,-8 0 0,8 12 0,-8-9 0,3 10 0,-4-13 0,0-5 0,4-2 0,-3-6 0,3-5 0,-4 0 0,0-10 0,0-1 0,4-5 0,-3 1 0,2 0 0,-3 0 0,4 4 0,-3-4 0,3 4 0,-1 0 0,-2-4 0,2 3 0,-3-3 0,4-4 0,0 0 0,0-1 0,2-2 0,-5 6 0,6-6 0,-6 6 0,3-3 0,-4 4 0,0-1 0,3 1 0,-2 0 0,2-1 0,-3 1 0,0-1 0,0-3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3:28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70 24575,'-8'0'0,"-4"0"0,-5 8 0,-2 2 0,-9 14 0,9-5 0,-10 5 0,11-7 0,-4 1 0,4-4 0,5-2 0,1-4 0,11-4 0,23 0 0,12-14 0,22-3 0,-7-4 0,11-9 0,-9 7 0,11-4 0,-13 3 0,-1 8 0,-13-3 0,0 5 0,-12 1 0,-5 4 0,-6 1 0,-4 0 0,-1 4 0,-9-4 0,-8 12 0,-20 9 0,-12 10 0,-4 12 0,3-11 0,-6 15 0,9-14 0,-11 11 0,6-7 0,12-2 0,-2-5 0,20-8 0,-2-5 0,9-5 0,4 0 0,1-1 0,6-2 0,16-2 0,7-7 0,22-13 0,-11 5 0,15-14 0,-13 4 0,9 4 0,-6-7 0,-6 14 0,-7-3 0,-7 8 0,-9-1 0,-1 6 0,-4-2 0,-1 3 0,1 0 0,-10 3 0,-10 11 0,-12 7 0,-19 17 0,-4 2 0,-13 7 0,13-6 0,-10 5 0,10-6 0,-6 7 0,1-6 0,14-4 0,7-11 0,7-7 0,11-2 0,4-8 0,5 3 0,14-8 0,6-1 0,9-3 0,9 0 0,2 0 0,5 0 0,-6-4 0,5-1 0,-11-5 0,0 0 0,-7 1 0,-4 4 0,-1-2 0,-4 6 0,-1-3 0,-5 0 0,-2 7 0,-16 8 0,-12 15 0,-17 19 0,2-5 0,-14 11 0,12-12 0,-6 7 0,2-1 0,17-13 0,-3-3 0,16-11 0,6-5 0,4-1 0,4-5 0,8-2 0,12-2 0,23-3 0,8-5 0,5-1 0,-2-10 0,-4 4 0,-7-3 0,-3 4 0,-11 2 0,-10 4 0,-2 0 0,-9 5 0,-4 4 0,-9 9 0,-10 7 0,-17 15 0,0-3 0,-5 5 0,6-6 0,6-6 0,1-2 0,7-9 0,4-2 0,1-4 0,7 0 0,2 0 0,6-4 0,1-1 0,4-3 0,-1 0 0,1 0 0,-4 4 0,0 0 0,-4 4 0,0 0 0,0-1 0,0 1 0,0 0 0,0-10 0,0-15 0,-6-26 0,5-15 0,-11-40-409,9 47 0,-2-2 409,-4-10 0,-2-1 0,3-8 0,0 3 0,-16-27 0,13 33 0,0 2 0,-14-24 0,-1-8-178,-4 11 178,11 25 0,-6 10 0,14 16 0,1 3 0,6 15 811,4 1-811,0 4 185,0 0-185,0 0 0,0 1 0,0-1 0,0 1 0,0 0 0,0-1 0,0 0 0,3 0 0,2 4 0,2-3 0,5 2 0,1 1 0,9-4 0,7 7 0,1-4 0,10 5 0,-4 0 0,5 0 0,-6 0 0,-6 0 0,-6 0 0,-6 0 0,-4 8 0,-1 2 0,-7 7 0,-1 5 0,-4 1 0,0 11 0,0 15 0,0-4 0,-6 31 0,5-29 0,-10 29 0,10-18 0,-5 14 0,6 0 0,0-8 0,0-1 0,0 4 0,4-21 0,1 2 0,4-26 0,-1-9 0,-3-1 0,2-5 0,-6 1 0,2 0 0,-3-4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24575,'-4'19'0,"9"-3"0,1 0 0,10-3 0,-10-3 0,1-2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2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24575,'4'3'0,"-5"5"0,-4 5 0,-7 3 0,7 1 0,-6-4 0,10-2 0,-6-3 0,6-4 0,-2-1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3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125 230 24575,'4'1'0,"-1"-6"0,-3-12 0,0-6 0,0 0 0,7 2 0,-1 4 0,10 0 0,-3 8 0,3-2 0,-3 10 0,7-3 0,-6 4 0,3 0 0,-1 0 0,-7 0 0,2 3 0,-7 10 0,0 6 0,-4 8 0,0 1 0,-9 4 0,-6-7 0,-5 6 0,-6-11 0,3 2 0,-5-8 0,5-1 0,2-4 0,4-5 0,0 0 0,5-4 0,0-7 0,8-7 0,0-8 0,4-5 0,0 4 0,0 2 0,0 8 0,4-3 0,0 8 0,4 0 0,-1 4 0,1 4 0,-1 0 0,1 0 0,-1 0 0,5 0 0,-3 0 0,2 8 0,-3-3 0,-3 6 0,-2 1 0,-3 1 0,0-1 0,0 4 0,-8-7 0,-6 7 0,-8-6 0,-6 3 0,1-8 0,4-1 0,2-4 0,8 0 0,5-3 0,4-16 0,4-6 0,0-10 0,0-10 0,8 15 0,9-16 0,7 16 0,12-2 0,-1 8 0,-1 9 0,5 5 0,-11 6 0,5 4 0,-10 0 0,-2 7 0,2 30 0,-13-3 0,3 30 0,-13-23 0,0 5 0,-4-6 0,-5-6 0,-10-5 0,-5-7 0,2-8 0,-5-1 0,10-8 0,-5-1 0,5-4 0,5 0 0,-4-4 0,6-9 0,-2-6 0,7-4 0,-3-3 0,7 0 0,-4-2 0,5 3 0,0 3 0,0 6 0,0-1 0,0 0 0,8 4 0,1-3 0,8 7 0,-1 1 0,1 4 0,-4 4 0,2 0 0,-6 0 0,2 3 0,-7 10 0,0 6 0,-4 8 0,0 1 0,-8 11 0,-7-13 0,-3 4 0,-9-17 0,10-8 0,-5-1 0,5-4 0,4-7 0,1-8 0,7-7 0,1-1 0,4-3 0,0 12 0,0-6 0,0 11 0,3 1 0,1 4 0,0 4 0,-1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3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1 507 24575,'0'-15'0,"3"-1"0,2-5 0,8-2 0,5 0 0,1 1 0,2 5 0,-4 4 0,4 0 0,-7 9 0,6-1 0,-7 5 0,0 0 0,7 0 0,-10 0 0,6 0 0,-8 8 0,0 6 0,1 8 0,0 1 0,0 3 0,-5 2 0,1 7 0,-5-1 0,0-1 0,0-6 0,-5 0 0,-4 1 0,-5-1 0,-4-4 0,-4-1 0,0-5 0,-1-3 0,-3-1 0,8-8 0,-4-1 0,1-8 0,6-10 0,-3-11 0,13-15 0,-4-2 0,8-4 0,-3 7 0,4-1 0,0 6 0,0-4 0,12 14 0,16-17 0,8 23 0,6-8 0,-9 20 0,-11 2 0,0 4 0,-1 0 0,-7 12 0,4 9 0,-9 8 0,1 9 0,-5-4 0,0 1 0,-5-3 0,0-4 0,0-6 0,0-5 0,0-5 0,-16-5 0,5-2 0,-19-10 0,11-10 0,-3-8 0,3-10 0,0 4 0,4-9 0,2 9 0,7-4 0,2 10 0,4-3 0,0 8 0,0-4 0,0 6 0,12-2 0,3 5 0,13 4 0,-1 4 0,0 5 0,8 0 0,-14 8 0,3 6 0,-15 14 0,1 1 0,-5 4 0,-1-6 0,-4 0 0,0 1 0,-4-1 0,-4-4 0,-11-1 0,-3-9 0,-6 0 0,1-8 0,-6-1 0,9-11 0,-4-13 0,13-40 0,5 6 0,4-31 0,6 29 0,5 1 0,10 8 0,6 11 0,15 5 0,-1 6 0,5 14 0,6 2 0,-11 9 0,10 0 0,-21 0 0,3 12 0,-13 9 0,0 20 0,-8 6 0,-1 19 0,-5-16 0,-13-2 0,3-21 0,-16-13 0,3-6 0,-5-4 0,-5-4 0,9 0 0,-8-8 0,9-7 0,-1-9 0,-3 0 0,11-8 0,-1 7 0,11-8 0,2 0 0,4-1 0,0-18 0,0 15 0,0-4 0,4 20 0,0 8 0,4 5 0,-1 4 0,1 4 0,-1 4 0,2 14 0,0 8 0,1 19 0,0-3 0,-4 10 0,-2-5 0,-4 7 0,0-7 0,0-6 0,0-9 0,0-9 0,-11 2 0,5-15 0,-14 1 0,12-11 0,-4 0 0,4 0 0,0-7 0,4 2 0,0-11 0,4 7 0,0-6 0,0 6 0,0-3 0,0 5 0,4 2 0,0-1 0,4 5 0,-1-3 0,4 4 0,-3 0 0,0 0 0,-5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3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196 307 24575,'3'-4'0,"5"1"0,1 3 0,6 0 0,-2 0 0,-1 0 0,0 0 0,-5 3 0,-3 5 0,-1 4 0,-3 5 0,0-4 0,-4 7 0,-9-14 0,-18 16 0,5-20 0,-17 8 0,13-10 0,-9 0 0,9-7 0,2-8 0,14-13 0,1-6 0,7-6 0,2 6 0,4-5 0,0 10 0,8-4 0,13 4 0,4 5 0,9-1 0,-6 11 0,-6 5 0,0 5 0,-6 4 0,1 0 0,-4 0 0,-2 0 0,-7 7 0,0 7 0,-4 9 0,0 7 0,-8-7 0,-1 1 0,-8-11 0,0-1 0,-4-3 0,3-5 0,-4 0 0,1-4 0,7 0 0,-7 0 0,13 0 0,0-7 0,4-7 0,4-9 0,0-4 0,0 0 0,8 4 0,1 2 0,12 3 0,-3 5 0,3 4 0,1 5 0,-5 4 0,5 0 0,-9 8 0,-1 6 0,-3 14 0,1 12 0,-4 2 0,-1 4 0,-5-6 0,0-6 0,-5-1 0,-4-6 0,-4-4 0,-1-6 0,-2-9 0,-1-4 0,-1-17 0,4-7 0,2-21 0,10-6 0,-2-7 0,4 6 0,0 2 0,0 12 0,4 1 0,4 10 0,10 5 0,0 9 0,3 5 0,-4 4 0,-4 0 0,-2 0 0,-2 18 0,0 4 0,-4 42 0,0-13 0,-5 15 0,-5-21 0,-4-11 0,-5-1 0,-4-11 0,1-4 0,0-6 0,-5-8 0,8 0 0,-6-4 0,11-7 0,-4-7 0,9-9 0,0-10 0,4 5 0,0-6 0,0 4 0,0 7 0,3 3 0,5 8 0,5 4 0,3 3 0,1 1 0,-4 4 0,-2 0 0,-3 0 0,-1 0 0,-3 4 0,0 0 0,-4 3 0,0 5 0,0-4 0,0 8 0,0-7 0,0 2 0,0-3 0,0-1 0,-4-3 0,3 3 0,-2-6 0,3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3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33 211 24575,'4'3'0,"-1"5"0,-3 5 0,0-1 0,0 4 0,0-8 0,0 4 0,0-5 0,-3-3 0,-1-1 0,-4-3 0,1-7 0,-2-7 0,5-3 0,0-9 0,4-2 0,0-1 0,0-4 0,0 5 0,0 1 0,0 0 0,4 4 0,0 6 0,8 5 0,-4 7 0,4 2 0,0 3 0,-4 0 0,4 0 0,-5 3 0,1 5 0,0 9 0,1 1 0,0 8 0,-1-8 0,1 8 0,-4-8 0,2 3 0,-6-4 0,3-4 0,-4 2 0,0-6 0,0 2 0,0-3 0,0-1 0,0-9 0,0-8 0,0-11 0,4-7 0,1 1 0,4 4 0,0 1 0,-1 6 0,0 3 0,0 1 0,-1 8 0,-3 4 0,0 8 0,-4 4 0,0 5 0,0-1 0,0 6 0,0-4 0,0 3 0,0-4 0,-4-1 0,0-3 0,-4-2 0,0-3 0,0-1 0,-3-2 0,2-2 0,-7-3 0,8-3 0,-4-6 0,3-8 0,0-6 0,0 0 0,0-3 0,5 12 0,-1-2 0,5 8 0,0 1 0,0-1 0,0 0 0,0 1 0,0-1 0,0 1 0,4 0 0,-4 3 0,4 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4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121 193 24575,'0'-17'0,"0"2"0,0 4 0,0 3 0,0-7 0,0 6 0,0-2 0,4 7 0,4 1 0,4 3 0,1 0 0,7 0 0,-10 0 0,10 0 0,-12 3 0,5 16 0,-8 0 0,-1 20 0,-4 1 0,0 1 0,0-5 0,-4 1 0,-1-18 0,-9 13 0,5-15 0,-8 1 0,4-6 0,-3-4 0,-1 1 0,4-1 0,-3-4 0,8 0 0,-8-4 0,7 0 0,-6 0 0,6 0 0,-3-4 0,4-4 0,0-10 0,-1-4 0,4-1 0,-4-9 0,8 8 0,-3-9 0,4 0 0,0 4 0,0-21 0,0 18 0,4-9 0,0 15 0,9 8 0,0-3 0,3 4 0,1 4 0,0 1 0,-1 7 0,6 1 0,-4 4 0,-1 0 0,-1 0 0,-4 0 0,1 0 0,-1 8 0,-4 6 0,1 20 0,-4-3 0,-1 3 0,-4-12 0,0-6 0,0-3 0,0-2 0,0-3 0,0-1 0,0 1 0,0-1 0,-4 1 0,0-1 0,-3 0 0,-1 1 0,0-1 0,-3 1 0,2 0 0,-3-4 0,5 3 0,-1-6 0,1 2 0,-1-3 0,4-3 0,1-1 0,3-3 0,0-1 0,0 0 0,0-3 0,0 2 0,3-3 0,1 5 0,8-1 0,0 0 0,10-1 0,-4 4 0,3-3 0,-4 7 0,-5-2 0,0 3 0,-5 0 0,1 0 0,-4 3 0,-1 5 0,-3 4 0,0 5 0,0 0 0,-7-1 0,-2 1 0,-8-4 0,0 3 0,-4-3 0,3 0 0,-4 0 0,9-5 0,-2 0 0,6 0 0,-2-4 0,9-3 0,7-6 0,8-3 0,3 0 0,1-4 0,-1 6 0,-3-5 0,3 7 0,-8 0 0,4 0 0,-5 4 0,1 0 0,-1 0 0,-3 0 0,0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4:16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1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24575,'4'2'0,"-1"14"0,-3 18 0,0 21 0,0 7 0,0 15 0,0 2 0,0-6 0,0 2 0,0-19 0,0 4 0,0-12 0,0-8 0,0-12 0,0-11 0,0-5 0,0-5 0,0-3 0,0-1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1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194 309 24575,'-7'4'0,"0"0"0,-1-4 0,-3 0 0,2 0 0,-11 0 0,10 0 0,-15 0 0,6 0 0,0 0 0,-1 0 0,7-4 0,0-4 0,5-16 0,4 0 0,4-9 0,0 0 0,0 4 0,0-4 0,0 6 0,0 4 0,0 2 0,0 4 0,0 0 0,0 5 0,0 3 0,0 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1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24575,'5'-4'0,"2"1"0,35 3 0,-20 0 0,29 0 0,-15 0 0,5 0 0,11 0 0,-21-4 0,13 3 0,-33-2 0,7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14:52:0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24575,'0'7'0,"0"1"0,0-1 0,0 1 0,0-4 0,0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1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24575,'-12'0'0,"4"0"0,-8 0 0,8 0 0,-8 0 0,7 0 0,-2 0 0,3 0 0,4 0 0,1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1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55 24575,'0'-15'0,"3"3"0,2 0 0,6 5 0,2 2 0,-1 1 0,4 4 0,-8 0 0,0 7 0,-5 7 0,-3 20 0,0-9 0,0 19 0,0-9 0,0 1 0,-4 8 0,-2-10 0,-8 6 0,3 0 0,-7-6 0,3-1 0,-3-6 0,4 0 0,-3-4 0,8-6 0,-7-1 0,7-8 0,-2 4 0,3-8 0,-4-1 0,4-3 0,-4 0 0,4 0 0,1-7 0,-2-7 0,0-9 0,4-4 0,-3 4 0,8-3 0,-4 3 0,4 0 0,0-6 0,0 11 0,0-2 0,3 8 0,1 8 0,4-3 0,-1 6 0,5-2 0,-3 3 0,6 0 0,-2 0 0,3 0 0,6 4 0,-4 0 0,8 10 0,-3-5 0,11 16 0,-5-13 0,1 8 0,-8-8 0,-6-2 0,1 2 0,0-4 0,-1 4 0,-3-3 0,2 3 0,-6-5 0,2-2 0,-3-2 0,-4-3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1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24575,'6'-4'0,"8"-3"0,7 6 0,6-3 0,6 4 0,-5 0 0,11 0 0,-15 0 0,3 0 0,-6 0 0,-8 0 0,0 3 0,-14 5 0,-7 0 0,-5 8 0,-8-2 0,7-5 0,-7 3 0,9-8 0,-1 4 0,1 0 0,5 0 0,3-1 0,3-3 0,14 0 0,5-8 0,10 3 0,4-8 0,-3 8 0,4-4 0,-6 5 0,1 0 0,-6 0 0,0 0 0,-9 8 0,-1 1 0,-4 12 0,1 2 0,-4 4 0,-1-4 0,-4 3 0,0-4 0,-4 1 0,-4-2 0,-5-4 0,-8-4 0,-2 0 0,0-5 0,-3 1 0,1 0 0,1-4 0,0-2 0,12-3 0,0 0 0,4 0 0,1 0 0,0 0 0,3-19 0,0 14 0,4-15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1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24575,'8'4'0,"16"-1"0,18-3 0,12 0 0,14 0 0,12 0 0,8 0 0,-13 0 0,-2 0 0,-17 0 0,6 0 0,-7 0 0,-15 0 0,-16 0 0,-3 0 0,-16 0 0,2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1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24575,'-4'3'0,"1"10"0,3 5 0,0 10 0,0-1 0,0 1 0,0 4 0,0-3 0,0 10 0,0-5 0,0 12 0,0-5 0,0 5 0,0-6 0,0 6 0,0-11 0,0 10 0,0-16 0,0 9 0,0-18 0,0 11 0,-4-22 0,0 12 0,-4-9 0,-5 1 0,-4 4 0,-1-8 0,-9 4 0,-8-4 0,5-4 0,-10-1 0,13-4 0,4 0 0,1 0 0,1 0 0,3-4 0,0-4 0,6-1 0,4-3 0,1 8 0,3-3 0,0 3 0,4-3 0,0-5 0,0-5 0,0-18 0,0-14 0,0 17 0,0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1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24575,'0'21'0,"0"4"0,0 15 0,0 13 0,0-16 0,0 44 0,0-39 0,0 33 0,0-27 0,0 6 0,0-12 0,0 2 0,0-24 0,0 6 0,0-17 0,0 2 0,0-7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30:1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24575,'11'0'0,"6"0"0,6 0 0,10 0 0,-4 0 0,3 0 0,-4 0 0,-6 0 0,4 0 0,-12 0 0,6 0 0,-15 3 0,2 5 0,-7 9 0,-5 6 0,0 10 0,-13-3 0,-3 4 0,-10 1 0,6-4 0,-4-1 0,10-9 0,2-3 0,5-6 0,4 0 0,0-4 0,4-1 0,10-3 0,9 0 0,15-9 0,4 0 0,0-1 0,5-3 0,-10 8 0,3-4 0,-4 5 0,-6 0 0,0 4 0,-9 9 0,0 6 0,-8 8 0,-1 6 0,-4-4 0,0 4 0,0-6 0,0-4 0,-4 3 0,-5-8 0,-9 4 0,0-9 0,-8 4 0,8-8 0,-8 5 0,-4-6 0,5-3 0,0-1 0,9-4 0,8 0 0,-4 0 0,5 0 0,-1 0 0,4-7 0,1-7 0,3 5 0,0-3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4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269 495 24575,'-7'0'0,"0"0"0,-5 0 0,-5 0 0,3-7 0,-7-2 0,8-4 0,-5-8 0,1 7 0,0-8 0,0 6 0,1-1 0,-1 4 0,0-3 0,4 3 0,-3-4 0,7 1 0,-3-1 0,7 0 0,1 0 0,4 5 0,0-9 0,0 7 0,0-3 0,0 1 0,0 0 0,4-1 0,0 0 0,4 6 0,0 3 0,-1 1 0,1-1 0,-1 1 0,0 3 0,-3-3 0,2 6 0,-2-5 0,4 5 0,-1-6 0,1 3 0,0 0 0,3-4 0,-2 4 0,6-1 0,-6-1 0,6 5 0,-2-6 0,0 6 0,2-3 0,-2 0 0,3 3 0,1-2 0,0 3 0,-1 0 0,1 0 0,4 0 0,-3 0 0,3 0 0,1 0 0,-4 0 0,8 0 0,-1 0 0,-2 0 0,6 4 0,-11 0 0,3 5 0,-4-1 0,0 1 0,-5-1 0,4 0 0,-8 0 0,4 3 0,-4-2 0,0 2 0,-1 1 0,1-4 0,-3 4 0,2 0 0,-7-4 0,4 15 0,-4-9 0,0 11 0,0-13 0,0 4 0,0-8 0,0 4 0,0-5 0,0 1 0,0-1 0,0 1 0,-3-1 0,-2 1 0,-3 4 0,-4 5 0,-1 1 0,-5 3 0,2-4 0,-5 7 0,7-10 0,-5 9 0,10-14 0,-3 3 0,5-5 0,-1 1 0,1-1 0,-5 1 0,3-1 0,-6 2 0,6-2 0,-7-2 0,3 2 0,1-6 0,-4 3 0,3-4 0,-3 0 0,-1 0 0,4 0 0,-6 0 0,5 0 0,-2 0 0,5 0 0,3 0 0,1 0 0,2 0 0,2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4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212 834 24575,'0'-11'0,"0"-2"0,0-8 0,0-2 0,0-10 0,0 9 0,0-13 0,0 12 0,0-8 0,0 6 0,0-1 0,0 1 0,0 4 0,-3 2 0,2-1 0,-3 4 0,4-8 0,0 8 0,-4-8 0,3 3 0,-3-4 0,4 4 0,0-3 0,0 3 0,0 0 0,0 2 0,0-1 0,0 8 0,0-6 0,0 7 0,0 1 0,0-4 0,0 7 0,0-2 0,-4-1 0,3 4 0,-2-3 0,3 3 0,0 1 0,0 0 0,0-1 0,0 1 0,0-1 0,0 1 0,0-1 0,-6 4 0,-2 5 0,-4 7 0,-4 9 0,7 1 0,-9 8 0,9-3 0,-9 4 0,8 0 0,-7 1 0,7-1 0,-3-4 0,4-2 0,1-8 0,3-2 0,-2-3 0,6-1 0,-2 1 0,0-4 0,2-1 0,-3-3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14:29:4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24575,'7'0'0,"9"0"0,-3 0 0,9 0 0,5 0 0,-8 0 0,8 0 0,-6 0 0,-3 0 0,8 0 0,-8 0 0,8 0 0,-12 0 0,11 4 0,-11 0 0,7 1 0,-4 3 0,-5-4 0,0 4 0,-5-1 0,1-3 0,-1 0 0,1-4 0,-4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867C91-9D76-6E40-8CDC-1C00E51D0D54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3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51377D0-EA66-D446-A8FF-20F1E33BFEB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00.png"/><Relationship Id="rId299" Type="http://schemas.openxmlformats.org/officeDocument/2006/relationships/customXml" Target="../ink/ink119.xml"/><Relationship Id="rId21" Type="http://schemas.openxmlformats.org/officeDocument/2006/relationships/image" Target="../media/image2330.png"/><Relationship Id="rId159" Type="http://schemas.openxmlformats.org/officeDocument/2006/relationships/image" Target="../media/image3010.png"/><Relationship Id="rId324" Type="http://schemas.openxmlformats.org/officeDocument/2006/relationships/image" Target="../media/image3512.png"/><Relationship Id="rId226" Type="http://schemas.openxmlformats.org/officeDocument/2006/relationships/customXml" Target="../ink/ink81.xml"/><Relationship Id="rId268" Type="http://schemas.openxmlformats.org/officeDocument/2006/relationships/customXml" Target="../ink/ink102.xml"/><Relationship Id="rId32" Type="http://schemas.openxmlformats.org/officeDocument/2006/relationships/customXml" Target="../ink/ink14.xml"/><Relationship Id="rId335" Type="http://schemas.openxmlformats.org/officeDocument/2006/relationships/customXml" Target="../ink/ink137.xml"/><Relationship Id="rId5" Type="http://schemas.openxmlformats.org/officeDocument/2006/relationships/customXml" Target="../ink/ink1.xml"/><Relationship Id="rId181" Type="http://schemas.openxmlformats.org/officeDocument/2006/relationships/image" Target="../media/image2811.png"/><Relationship Id="rId237" Type="http://schemas.openxmlformats.org/officeDocument/2006/relationships/image" Target="../media/image3040.png"/><Relationship Id="rId279" Type="http://schemas.openxmlformats.org/officeDocument/2006/relationships/customXml" Target="../ink/ink108.xml"/><Relationship Id="rId43" Type="http://schemas.openxmlformats.org/officeDocument/2006/relationships/image" Target="../media/image2440.png"/><Relationship Id="rId290" Type="http://schemas.openxmlformats.org/officeDocument/2006/relationships/image" Target="../media/image3350.png"/><Relationship Id="rId304" Type="http://schemas.openxmlformats.org/officeDocument/2006/relationships/image" Target="../media/image3411.png"/><Relationship Id="rId346" Type="http://schemas.openxmlformats.org/officeDocument/2006/relationships/image" Target="../media/image3620.png"/><Relationship Id="rId150" Type="http://schemas.openxmlformats.org/officeDocument/2006/relationships/customXml" Target="../ink/ink31.xml"/><Relationship Id="rId192" Type="http://schemas.openxmlformats.org/officeDocument/2006/relationships/customXml" Target="../ink/ink55.xml"/><Relationship Id="rId206" Type="http://schemas.openxmlformats.org/officeDocument/2006/relationships/customXml" Target="../ink/ink66.xml"/><Relationship Id="rId248" Type="http://schemas.openxmlformats.org/officeDocument/2006/relationships/customXml" Target="../ink/ink92.xml"/><Relationship Id="rId12" Type="http://schemas.openxmlformats.org/officeDocument/2006/relationships/customXml" Target="../ink/ink4.xml"/><Relationship Id="rId33" Type="http://schemas.openxmlformats.org/officeDocument/2006/relationships/image" Target="../media/image2390.png"/><Relationship Id="rId129" Type="http://schemas.openxmlformats.org/officeDocument/2006/relationships/image" Target="../media/image2860.png"/><Relationship Id="rId280" Type="http://schemas.openxmlformats.org/officeDocument/2006/relationships/image" Target="../media/image3300.png"/><Relationship Id="rId315" Type="http://schemas.openxmlformats.org/officeDocument/2006/relationships/customXml" Target="../ink/ink127.xml"/><Relationship Id="rId336" Type="http://schemas.openxmlformats.org/officeDocument/2006/relationships/image" Target="../media/image3570.png"/><Relationship Id="rId357" Type="http://schemas.openxmlformats.org/officeDocument/2006/relationships/image" Target="../media/image1.png"/><Relationship Id="rId54" Type="http://schemas.openxmlformats.org/officeDocument/2006/relationships/customXml" Target="../ink/ink25.xml"/><Relationship Id="rId161" Type="http://schemas.openxmlformats.org/officeDocument/2006/relationships/image" Target="../media/image3020.png"/><Relationship Id="rId182" Type="http://schemas.openxmlformats.org/officeDocument/2006/relationships/customXml" Target="../ink/ink46.xml"/><Relationship Id="rId75" Type="http://schemas.openxmlformats.org/officeDocument/2006/relationships/image" Target="../media/image2600.png"/><Relationship Id="rId217" Type="http://schemas.openxmlformats.org/officeDocument/2006/relationships/image" Target="../media/image2870.png"/><Relationship Id="rId238" Type="http://schemas.openxmlformats.org/officeDocument/2006/relationships/customXml" Target="../ink/ink87.xml"/><Relationship Id="rId259" Type="http://schemas.openxmlformats.org/officeDocument/2006/relationships/image" Target="../media/image3200.png"/><Relationship Id="rId23" Type="http://schemas.openxmlformats.org/officeDocument/2006/relationships/image" Target="../media/image2340.png"/><Relationship Id="rId119" Type="http://schemas.openxmlformats.org/officeDocument/2006/relationships/image" Target="../media/image2810.png"/><Relationship Id="rId270" Type="http://schemas.openxmlformats.org/officeDocument/2006/relationships/customXml" Target="../ink/ink103.xml"/><Relationship Id="rId291" Type="http://schemas.openxmlformats.org/officeDocument/2006/relationships/customXml" Target="../ink/ink114.xml"/><Relationship Id="rId305" Type="http://schemas.openxmlformats.org/officeDocument/2006/relationships/customXml" Target="../ink/ink122.xml"/><Relationship Id="rId326" Type="http://schemas.openxmlformats.org/officeDocument/2006/relationships/image" Target="../media/image3521.png"/><Relationship Id="rId347" Type="http://schemas.openxmlformats.org/officeDocument/2006/relationships/customXml" Target="../ink/ink143.xml"/><Relationship Id="rId44" Type="http://schemas.openxmlformats.org/officeDocument/2006/relationships/customXml" Target="../ink/ink20.xml"/><Relationship Id="rId151" Type="http://schemas.openxmlformats.org/officeDocument/2006/relationships/image" Target="../media/image2971.png"/><Relationship Id="rId86" Type="http://schemas.openxmlformats.org/officeDocument/2006/relationships/image" Target="../media/image2650.png"/><Relationship Id="rId172" Type="http://schemas.openxmlformats.org/officeDocument/2006/relationships/customXml" Target="../ink/ink41.xml"/><Relationship Id="rId193" Type="http://schemas.openxmlformats.org/officeDocument/2006/relationships/customXml" Target="../ink/ink56.xml"/><Relationship Id="rId207" Type="http://schemas.openxmlformats.org/officeDocument/2006/relationships/customXml" Target="../ink/ink67.xml"/><Relationship Id="rId228" Type="http://schemas.openxmlformats.org/officeDocument/2006/relationships/customXml" Target="../ink/ink82.xml"/><Relationship Id="rId249" Type="http://schemas.openxmlformats.org/officeDocument/2006/relationships/image" Target="../media/image3150.png"/><Relationship Id="rId13" Type="http://schemas.openxmlformats.org/officeDocument/2006/relationships/image" Target="../media/image670.png"/><Relationship Id="rId109" Type="http://schemas.openxmlformats.org/officeDocument/2006/relationships/image" Target="../media/image2760.png"/><Relationship Id="rId260" Type="http://schemas.openxmlformats.org/officeDocument/2006/relationships/customXml" Target="../ink/ink98.xml"/><Relationship Id="rId281" Type="http://schemas.openxmlformats.org/officeDocument/2006/relationships/customXml" Target="../ink/ink109.xml"/><Relationship Id="rId316" Type="http://schemas.openxmlformats.org/officeDocument/2006/relationships/image" Target="../media/image3470.png"/><Relationship Id="rId337" Type="http://schemas.openxmlformats.org/officeDocument/2006/relationships/customXml" Target="../ink/ink138.xml"/><Relationship Id="rId34" Type="http://schemas.openxmlformats.org/officeDocument/2006/relationships/customXml" Target="../ink/ink15.xml"/><Relationship Id="rId55" Type="http://schemas.openxmlformats.org/officeDocument/2006/relationships/image" Target="../media/image2721.png"/><Relationship Id="rId141" Type="http://schemas.openxmlformats.org/officeDocument/2006/relationships/image" Target="../media/image2921.png"/><Relationship Id="rId97" Type="http://schemas.openxmlformats.org/officeDocument/2006/relationships/image" Target="../media/image2700.png"/><Relationship Id="rId7" Type="http://schemas.openxmlformats.org/officeDocument/2006/relationships/image" Target="../media/image2270.png"/><Relationship Id="rId162" Type="http://schemas.openxmlformats.org/officeDocument/2006/relationships/customXml" Target="../ink/ink37.xml"/><Relationship Id="rId183" Type="http://schemas.openxmlformats.org/officeDocument/2006/relationships/image" Target="../media/image2821.png"/><Relationship Id="rId218" Type="http://schemas.openxmlformats.org/officeDocument/2006/relationships/customXml" Target="../ink/ink77.xml"/><Relationship Id="rId239" Type="http://schemas.openxmlformats.org/officeDocument/2006/relationships/image" Target="../media/image3100.png"/><Relationship Id="rId250" Type="http://schemas.openxmlformats.org/officeDocument/2006/relationships/customXml" Target="../ink/ink93.xml"/><Relationship Id="rId271" Type="http://schemas.openxmlformats.org/officeDocument/2006/relationships/image" Target="../media/image3260.png"/><Relationship Id="rId292" Type="http://schemas.openxmlformats.org/officeDocument/2006/relationships/image" Target="../media/image3360.png"/><Relationship Id="rId306" Type="http://schemas.openxmlformats.org/officeDocument/2006/relationships/image" Target="../media/image3420.png"/><Relationship Id="rId24" Type="http://schemas.openxmlformats.org/officeDocument/2006/relationships/customXml" Target="../ink/ink10.xml"/><Relationship Id="rId45" Type="http://schemas.openxmlformats.org/officeDocument/2006/relationships/image" Target="../media/image2450.png"/><Relationship Id="rId327" Type="http://schemas.openxmlformats.org/officeDocument/2006/relationships/customXml" Target="../ink/ink133.xml"/><Relationship Id="rId348" Type="http://schemas.openxmlformats.org/officeDocument/2006/relationships/image" Target="../media/image3630.png"/><Relationship Id="rId152" Type="http://schemas.openxmlformats.org/officeDocument/2006/relationships/customXml" Target="../ink/ink32.xml"/><Relationship Id="rId173" Type="http://schemas.openxmlformats.org/officeDocument/2006/relationships/image" Target="../media/image2771.png"/><Relationship Id="rId194" Type="http://schemas.openxmlformats.org/officeDocument/2006/relationships/customXml" Target="../ink/ink57.xml"/><Relationship Id="rId208" Type="http://schemas.openxmlformats.org/officeDocument/2006/relationships/customXml" Target="../ink/ink68.xml"/><Relationship Id="rId229" Type="http://schemas.openxmlformats.org/officeDocument/2006/relationships/image" Target="../media/image3060.png"/><Relationship Id="rId240" Type="http://schemas.openxmlformats.org/officeDocument/2006/relationships/customXml" Target="../ink/ink88.xml"/><Relationship Id="rId261" Type="http://schemas.openxmlformats.org/officeDocument/2006/relationships/image" Target="../media/image3210.png"/><Relationship Id="rId14" Type="http://schemas.openxmlformats.org/officeDocument/2006/relationships/customXml" Target="../ink/ink5.xml"/><Relationship Id="rId35" Type="http://schemas.openxmlformats.org/officeDocument/2006/relationships/image" Target="../media/image2400.png"/><Relationship Id="rId56" Type="http://schemas.openxmlformats.org/officeDocument/2006/relationships/customXml" Target="../ink/ink26.xml"/><Relationship Id="rId77" Type="http://schemas.openxmlformats.org/officeDocument/2006/relationships/image" Target="../media/image2611.png"/><Relationship Id="rId282" Type="http://schemas.openxmlformats.org/officeDocument/2006/relationships/image" Target="../media/image3310.png"/><Relationship Id="rId317" Type="http://schemas.openxmlformats.org/officeDocument/2006/relationships/customXml" Target="../ink/ink128.xml"/><Relationship Id="rId338" Type="http://schemas.openxmlformats.org/officeDocument/2006/relationships/image" Target="../media/image3581.png"/><Relationship Id="rId8" Type="http://schemas.openxmlformats.org/officeDocument/2006/relationships/customXml" Target="../ink/ink2.xml"/><Relationship Id="rId142" Type="http://schemas.openxmlformats.org/officeDocument/2006/relationships/customXml" Target="../ink/ink27.xml"/><Relationship Id="rId163" Type="http://schemas.openxmlformats.org/officeDocument/2006/relationships/image" Target="../media/image3030.png"/><Relationship Id="rId184" Type="http://schemas.openxmlformats.org/officeDocument/2006/relationships/customXml" Target="../ink/ink47.xml"/><Relationship Id="rId121" Type="http://schemas.openxmlformats.org/officeDocument/2006/relationships/image" Target="../media/image2820.png"/><Relationship Id="rId219" Type="http://schemas.openxmlformats.org/officeDocument/2006/relationships/image" Target="../media/image2880.png"/><Relationship Id="rId230" Type="http://schemas.openxmlformats.org/officeDocument/2006/relationships/customXml" Target="../ink/ink83.xml"/><Relationship Id="rId251" Type="http://schemas.openxmlformats.org/officeDocument/2006/relationships/image" Target="../media/image3160.png"/><Relationship Id="rId25" Type="http://schemas.openxmlformats.org/officeDocument/2006/relationships/image" Target="../media/image2350.png"/><Relationship Id="rId46" Type="http://schemas.openxmlformats.org/officeDocument/2006/relationships/customXml" Target="../ink/ink21.xml"/><Relationship Id="rId272" Type="http://schemas.openxmlformats.org/officeDocument/2006/relationships/customXml" Target="../ink/ink104.xml"/><Relationship Id="rId293" Type="http://schemas.openxmlformats.org/officeDocument/2006/relationships/customXml" Target="../ink/ink115.xml"/><Relationship Id="rId307" Type="http://schemas.openxmlformats.org/officeDocument/2006/relationships/customXml" Target="../ink/ink123.xml"/><Relationship Id="rId328" Type="http://schemas.openxmlformats.org/officeDocument/2006/relationships/image" Target="../media/image3531.png"/><Relationship Id="rId349" Type="http://schemas.openxmlformats.org/officeDocument/2006/relationships/customXml" Target="../ink/ink144.xml"/><Relationship Id="rId153" Type="http://schemas.openxmlformats.org/officeDocument/2006/relationships/image" Target="../media/image2981.png"/><Relationship Id="rId174" Type="http://schemas.openxmlformats.org/officeDocument/2006/relationships/customXml" Target="../ink/ink42.xml"/><Relationship Id="rId88" Type="http://schemas.openxmlformats.org/officeDocument/2006/relationships/image" Target="../media/image2660.png"/><Relationship Id="rId195" Type="http://schemas.openxmlformats.org/officeDocument/2006/relationships/customXml" Target="../ink/ink58.xml"/><Relationship Id="rId111" Type="http://schemas.openxmlformats.org/officeDocument/2006/relationships/image" Target="../media/image2770.png"/><Relationship Id="rId209" Type="http://schemas.openxmlformats.org/officeDocument/2006/relationships/customXml" Target="../ink/ink69.xml"/><Relationship Id="rId220" Type="http://schemas.openxmlformats.org/officeDocument/2006/relationships/customXml" Target="../ink/ink78.xml"/><Relationship Id="rId241" Type="http://schemas.openxmlformats.org/officeDocument/2006/relationships/image" Target="../media/image3110.png"/><Relationship Id="rId15" Type="http://schemas.openxmlformats.org/officeDocument/2006/relationships/image" Target="../media/image2300.png"/><Relationship Id="rId36" Type="http://schemas.openxmlformats.org/officeDocument/2006/relationships/customXml" Target="../ink/ink16.xml"/><Relationship Id="rId262" Type="http://schemas.openxmlformats.org/officeDocument/2006/relationships/customXml" Target="../ink/ink99.xml"/><Relationship Id="rId283" Type="http://schemas.openxmlformats.org/officeDocument/2006/relationships/customXml" Target="../ink/ink110.xml"/><Relationship Id="rId318" Type="http://schemas.openxmlformats.org/officeDocument/2006/relationships/image" Target="../media/image3480.png"/><Relationship Id="rId339" Type="http://schemas.openxmlformats.org/officeDocument/2006/relationships/customXml" Target="../ink/ink139.xml"/><Relationship Id="rId143" Type="http://schemas.openxmlformats.org/officeDocument/2006/relationships/image" Target="../media/image2931.png"/><Relationship Id="rId164" Type="http://schemas.openxmlformats.org/officeDocument/2006/relationships/customXml" Target="../ink/ink38.xml"/><Relationship Id="rId185" Type="http://schemas.openxmlformats.org/officeDocument/2006/relationships/customXml" Target="../ink/ink48.xml"/><Relationship Id="rId99" Type="http://schemas.openxmlformats.org/officeDocument/2006/relationships/image" Target="../media/image2710.png"/><Relationship Id="rId350" Type="http://schemas.openxmlformats.org/officeDocument/2006/relationships/image" Target="../media/image3640.png"/><Relationship Id="rId9" Type="http://schemas.openxmlformats.org/officeDocument/2006/relationships/image" Target="../media/image2280.png"/><Relationship Id="rId210" Type="http://schemas.openxmlformats.org/officeDocument/2006/relationships/customXml" Target="../ink/ink70.xml"/><Relationship Id="rId26" Type="http://schemas.openxmlformats.org/officeDocument/2006/relationships/customXml" Target="../ink/ink11.xml"/><Relationship Id="rId231" Type="http://schemas.openxmlformats.org/officeDocument/2006/relationships/image" Target="../media/image3070.png"/><Relationship Id="rId252" Type="http://schemas.openxmlformats.org/officeDocument/2006/relationships/customXml" Target="../ink/ink94.xml"/><Relationship Id="rId273" Type="http://schemas.openxmlformats.org/officeDocument/2006/relationships/image" Target="../media/image3270.png"/><Relationship Id="rId294" Type="http://schemas.openxmlformats.org/officeDocument/2006/relationships/customXml" Target="../ink/ink116.xml"/><Relationship Id="rId308" Type="http://schemas.openxmlformats.org/officeDocument/2006/relationships/image" Target="../media/image3430.png"/><Relationship Id="rId329" Type="http://schemas.openxmlformats.org/officeDocument/2006/relationships/customXml" Target="../ink/ink134.xml"/><Relationship Id="rId47" Type="http://schemas.openxmlformats.org/officeDocument/2006/relationships/image" Target="../media/image2681.png"/><Relationship Id="rId154" Type="http://schemas.openxmlformats.org/officeDocument/2006/relationships/customXml" Target="../ink/ink33.xml"/><Relationship Id="rId175" Type="http://schemas.openxmlformats.org/officeDocument/2006/relationships/image" Target="../media/image2781.png"/><Relationship Id="rId340" Type="http://schemas.openxmlformats.org/officeDocument/2006/relationships/image" Target="../media/image3591.png"/><Relationship Id="rId200" Type="http://schemas.openxmlformats.org/officeDocument/2006/relationships/customXml" Target="../ink/ink61.xml"/><Relationship Id="rId16" Type="http://schemas.openxmlformats.org/officeDocument/2006/relationships/customXml" Target="../ink/ink6.xml"/><Relationship Id="rId221" Type="http://schemas.openxmlformats.org/officeDocument/2006/relationships/image" Target="../media/image2890.png"/><Relationship Id="rId242" Type="http://schemas.openxmlformats.org/officeDocument/2006/relationships/customXml" Target="../ink/ink89.xml"/><Relationship Id="rId263" Type="http://schemas.openxmlformats.org/officeDocument/2006/relationships/image" Target="../media/image3220.png"/><Relationship Id="rId284" Type="http://schemas.openxmlformats.org/officeDocument/2006/relationships/image" Target="../media/image3320.png"/><Relationship Id="rId319" Type="http://schemas.openxmlformats.org/officeDocument/2006/relationships/customXml" Target="../ink/ink129.xml"/><Relationship Id="rId37" Type="http://schemas.openxmlformats.org/officeDocument/2006/relationships/image" Target="../media/image2411.png"/><Relationship Id="rId144" Type="http://schemas.openxmlformats.org/officeDocument/2006/relationships/customXml" Target="../ink/ink28.xml"/><Relationship Id="rId79" Type="http://schemas.openxmlformats.org/officeDocument/2006/relationships/image" Target="../media/image2620.png"/><Relationship Id="rId123" Type="http://schemas.openxmlformats.org/officeDocument/2006/relationships/image" Target="../media/image2830.png"/><Relationship Id="rId330" Type="http://schemas.openxmlformats.org/officeDocument/2006/relationships/image" Target="../media/image3541.png"/><Relationship Id="rId165" Type="http://schemas.openxmlformats.org/officeDocument/2006/relationships/image" Target="../media/image2731.png"/><Relationship Id="rId186" Type="http://schemas.openxmlformats.org/officeDocument/2006/relationships/customXml" Target="../ink/ink49.xml"/><Relationship Id="rId90" Type="http://schemas.openxmlformats.org/officeDocument/2006/relationships/image" Target="../media/image2670.png"/><Relationship Id="rId351" Type="http://schemas.openxmlformats.org/officeDocument/2006/relationships/customXml" Target="../ink/ink145.xml"/><Relationship Id="rId211" Type="http://schemas.openxmlformats.org/officeDocument/2006/relationships/customXml" Target="../ink/ink71.xml"/><Relationship Id="rId232" Type="http://schemas.openxmlformats.org/officeDocument/2006/relationships/customXml" Target="../ink/ink84.xml"/><Relationship Id="rId253" Type="http://schemas.openxmlformats.org/officeDocument/2006/relationships/image" Target="../media/image3170.png"/><Relationship Id="rId274" Type="http://schemas.openxmlformats.org/officeDocument/2006/relationships/customXml" Target="../ink/ink105.xml"/><Relationship Id="rId295" Type="http://schemas.openxmlformats.org/officeDocument/2006/relationships/customXml" Target="../ink/ink117.xml"/><Relationship Id="rId309" Type="http://schemas.openxmlformats.org/officeDocument/2006/relationships/customXml" Target="../ink/ink124.xml"/><Relationship Id="rId27" Type="http://schemas.openxmlformats.org/officeDocument/2006/relationships/image" Target="../media/image2360.png"/><Relationship Id="rId48" Type="http://schemas.openxmlformats.org/officeDocument/2006/relationships/customXml" Target="../ink/ink22.xml"/><Relationship Id="rId113" Type="http://schemas.openxmlformats.org/officeDocument/2006/relationships/image" Target="../media/image2780.png"/><Relationship Id="rId320" Type="http://schemas.openxmlformats.org/officeDocument/2006/relationships/image" Target="../media/image3491.png"/><Relationship Id="rId155" Type="http://schemas.openxmlformats.org/officeDocument/2006/relationships/image" Target="../media/image2991.png"/><Relationship Id="rId176" Type="http://schemas.openxmlformats.org/officeDocument/2006/relationships/customXml" Target="../ink/ink43.xml"/><Relationship Id="rId197" Type="http://schemas.openxmlformats.org/officeDocument/2006/relationships/image" Target="../media/image2831.png"/><Relationship Id="rId341" Type="http://schemas.openxmlformats.org/officeDocument/2006/relationships/customXml" Target="../ink/ink140.xml"/><Relationship Id="rId201" Type="http://schemas.openxmlformats.org/officeDocument/2006/relationships/image" Target="../media/image2841.png"/><Relationship Id="rId222" Type="http://schemas.openxmlformats.org/officeDocument/2006/relationships/customXml" Target="../ink/ink79.xml"/><Relationship Id="rId243" Type="http://schemas.openxmlformats.org/officeDocument/2006/relationships/image" Target="../media/image3120.png"/><Relationship Id="rId264" Type="http://schemas.openxmlformats.org/officeDocument/2006/relationships/customXml" Target="../ink/ink100.xml"/><Relationship Id="rId285" Type="http://schemas.openxmlformats.org/officeDocument/2006/relationships/customXml" Target="../ink/ink111.xml"/><Relationship Id="rId17" Type="http://schemas.openxmlformats.org/officeDocument/2006/relationships/image" Target="../media/image2311.png"/><Relationship Id="rId38" Type="http://schemas.openxmlformats.org/officeDocument/2006/relationships/customXml" Target="../ink/ink17.xml"/><Relationship Id="rId103" Type="http://schemas.openxmlformats.org/officeDocument/2006/relationships/image" Target="../media/image2730.png"/><Relationship Id="rId310" Type="http://schemas.openxmlformats.org/officeDocument/2006/relationships/image" Target="../media/image3440.png"/><Relationship Id="rId145" Type="http://schemas.openxmlformats.org/officeDocument/2006/relationships/image" Target="../media/image2941.png"/><Relationship Id="rId166" Type="http://schemas.openxmlformats.org/officeDocument/2006/relationships/customXml" Target="../ink/ink39.xml"/><Relationship Id="rId187" Type="http://schemas.openxmlformats.org/officeDocument/2006/relationships/customXml" Target="../ink/ink50.xml"/><Relationship Id="rId331" Type="http://schemas.openxmlformats.org/officeDocument/2006/relationships/customXml" Target="../ink/ink135.xml"/><Relationship Id="rId352" Type="http://schemas.openxmlformats.org/officeDocument/2006/relationships/image" Target="../media/image3650.png"/><Relationship Id="rId1" Type="http://schemas.openxmlformats.org/officeDocument/2006/relationships/tags" Target="../tags/tag2.xml"/><Relationship Id="rId212" Type="http://schemas.openxmlformats.org/officeDocument/2006/relationships/customXml" Target="../ink/ink72.xml"/><Relationship Id="rId233" Type="http://schemas.openxmlformats.org/officeDocument/2006/relationships/image" Target="../media/image3080.png"/><Relationship Id="rId254" Type="http://schemas.openxmlformats.org/officeDocument/2006/relationships/customXml" Target="../ink/ink95.xml"/><Relationship Id="rId28" Type="http://schemas.openxmlformats.org/officeDocument/2006/relationships/customXml" Target="../ink/ink12.xml"/><Relationship Id="rId49" Type="http://schemas.openxmlformats.org/officeDocument/2006/relationships/image" Target="../media/image2691.png"/><Relationship Id="rId275" Type="http://schemas.openxmlformats.org/officeDocument/2006/relationships/image" Target="../media/image3280.png"/><Relationship Id="rId296" Type="http://schemas.openxmlformats.org/officeDocument/2006/relationships/image" Target="../media/image3370.png"/><Relationship Id="rId300" Type="http://schemas.openxmlformats.org/officeDocument/2006/relationships/image" Target="../media/image3390.png"/><Relationship Id="rId156" Type="http://schemas.openxmlformats.org/officeDocument/2006/relationships/customXml" Target="../ink/ink34.xml"/><Relationship Id="rId177" Type="http://schemas.openxmlformats.org/officeDocument/2006/relationships/image" Target="../media/image2791.png"/><Relationship Id="rId198" Type="http://schemas.openxmlformats.org/officeDocument/2006/relationships/customXml" Target="../ink/ink59.xml"/><Relationship Id="rId321" Type="http://schemas.openxmlformats.org/officeDocument/2006/relationships/customXml" Target="../ink/ink130.xml"/><Relationship Id="rId342" Type="http://schemas.openxmlformats.org/officeDocument/2006/relationships/image" Target="../media/image3601.png"/><Relationship Id="rId202" Type="http://schemas.openxmlformats.org/officeDocument/2006/relationships/customXml" Target="../ink/ink62.xml"/><Relationship Id="rId223" Type="http://schemas.openxmlformats.org/officeDocument/2006/relationships/image" Target="../media/image2900.png"/><Relationship Id="rId244" Type="http://schemas.openxmlformats.org/officeDocument/2006/relationships/customXml" Target="../ink/ink90.xml"/><Relationship Id="rId18" Type="http://schemas.openxmlformats.org/officeDocument/2006/relationships/customXml" Target="../ink/ink7.xml"/><Relationship Id="rId39" Type="http://schemas.openxmlformats.org/officeDocument/2006/relationships/image" Target="../media/image2420.png"/><Relationship Id="rId265" Type="http://schemas.openxmlformats.org/officeDocument/2006/relationships/image" Target="../media/image3230.png"/><Relationship Id="rId286" Type="http://schemas.openxmlformats.org/officeDocument/2006/relationships/image" Target="../media/image3330.png"/><Relationship Id="rId50" Type="http://schemas.openxmlformats.org/officeDocument/2006/relationships/customXml" Target="../ink/ink23.xml"/><Relationship Id="rId146" Type="http://schemas.openxmlformats.org/officeDocument/2006/relationships/customXml" Target="../ink/ink29.xml"/><Relationship Id="rId167" Type="http://schemas.openxmlformats.org/officeDocument/2006/relationships/image" Target="../media/image2741.png"/><Relationship Id="rId188" Type="http://schemas.openxmlformats.org/officeDocument/2006/relationships/customXml" Target="../ink/ink51.xml"/><Relationship Id="rId125" Type="http://schemas.openxmlformats.org/officeDocument/2006/relationships/image" Target="../media/image2840.png"/><Relationship Id="rId311" Type="http://schemas.openxmlformats.org/officeDocument/2006/relationships/customXml" Target="../ink/ink125.xml"/><Relationship Id="rId332" Type="http://schemas.openxmlformats.org/officeDocument/2006/relationships/image" Target="../media/image3551.png"/><Relationship Id="rId353" Type="http://schemas.openxmlformats.org/officeDocument/2006/relationships/customXml" Target="../ink/ink146.xml"/><Relationship Id="rId92" Type="http://schemas.openxmlformats.org/officeDocument/2006/relationships/image" Target="../media/image2680.png"/><Relationship Id="rId213" Type="http://schemas.openxmlformats.org/officeDocument/2006/relationships/customXml" Target="../ink/ink73.xml"/><Relationship Id="rId234" Type="http://schemas.openxmlformats.org/officeDocument/2006/relationships/customXml" Target="../ink/ink85.xml"/><Relationship Id="rId2" Type="http://schemas.microsoft.com/office/2007/relationships/media" Target="../media/media2.m4a"/><Relationship Id="rId29" Type="http://schemas.openxmlformats.org/officeDocument/2006/relationships/image" Target="../media/image2370.png"/><Relationship Id="rId255" Type="http://schemas.openxmlformats.org/officeDocument/2006/relationships/image" Target="../media/image3180.png"/><Relationship Id="rId276" Type="http://schemas.openxmlformats.org/officeDocument/2006/relationships/customXml" Target="../ink/ink106.xml"/><Relationship Id="rId297" Type="http://schemas.openxmlformats.org/officeDocument/2006/relationships/customXml" Target="../ink/ink118.xml"/><Relationship Id="rId40" Type="http://schemas.openxmlformats.org/officeDocument/2006/relationships/customXml" Target="../ink/ink18.xml"/><Relationship Id="rId157" Type="http://schemas.openxmlformats.org/officeDocument/2006/relationships/image" Target="../media/image3000.png"/><Relationship Id="rId178" Type="http://schemas.openxmlformats.org/officeDocument/2006/relationships/customXml" Target="../ink/ink44.xml"/><Relationship Id="rId115" Type="http://schemas.openxmlformats.org/officeDocument/2006/relationships/image" Target="../media/image2790.png"/><Relationship Id="rId301" Type="http://schemas.openxmlformats.org/officeDocument/2006/relationships/customXml" Target="../ink/ink120.xml"/><Relationship Id="rId322" Type="http://schemas.openxmlformats.org/officeDocument/2006/relationships/image" Target="../media/image3501.png"/><Relationship Id="rId343" Type="http://schemas.openxmlformats.org/officeDocument/2006/relationships/customXml" Target="../ink/ink141.xml"/><Relationship Id="rId199" Type="http://schemas.openxmlformats.org/officeDocument/2006/relationships/customXml" Target="../ink/ink60.xml"/><Relationship Id="rId203" Type="http://schemas.openxmlformats.org/officeDocument/2006/relationships/customXml" Target="../ink/ink63.xml"/><Relationship Id="rId19" Type="http://schemas.openxmlformats.org/officeDocument/2006/relationships/image" Target="../media/image2320.png"/><Relationship Id="rId224" Type="http://schemas.openxmlformats.org/officeDocument/2006/relationships/customXml" Target="../ink/ink80.xml"/><Relationship Id="rId245" Type="http://schemas.openxmlformats.org/officeDocument/2006/relationships/image" Target="../media/image3130.png"/><Relationship Id="rId266" Type="http://schemas.openxmlformats.org/officeDocument/2006/relationships/customXml" Target="../ink/ink101.xml"/><Relationship Id="rId287" Type="http://schemas.openxmlformats.org/officeDocument/2006/relationships/customXml" Target="../ink/ink112.xml"/><Relationship Id="rId30" Type="http://schemas.openxmlformats.org/officeDocument/2006/relationships/customXml" Target="../ink/ink13.xml"/><Relationship Id="rId147" Type="http://schemas.openxmlformats.org/officeDocument/2006/relationships/image" Target="../media/image2951.png"/><Relationship Id="rId168" Type="http://schemas.openxmlformats.org/officeDocument/2006/relationships/customXml" Target="../ink/ink40.xml"/><Relationship Id="rId105" Type="http://schemas.openxmlformats.org/officeDocument/2006/relationships/image" Target="../media/image2740.png"/><Relationship Id="rId312" Type="http://schemas.openxmlformats.org/officeDocument/2006/relationships/image" Target="../media/image3450.png"/><Relationship Id="rId333" Type="http://schemas.openxmlformats.org/officeDocument/2006/relationships/customXml" Target="../ink/ink136.xml"/><Relationship Id="rId354" Type="http://schemas.openxmlformats.org/officeDocument/2006/relationships/image" Target="../media/image3660.png"/><Relationship Id="rId51" Type="http://schemas.openxmlformats.org/officeDocument/2006/relationships/image" Target="../media/image2701.png"/><Relationship Id="rId189" Type="http://schemas.openxmlformats.org/officeDocument/2006/relationships/customXml" Target="../ink/ink52.xml"/><Relationship Id="rId3" Type="http://schemas.openxmlformats.org/officeDocument/2006/relationships/audio" Target="../media/media2.m4a"/><Relationship Id="rId214" Type="http://schemas.openxmlformats.org/officeDocument/2006/relationships/customXml" Target="../ink/ink74.xml"/><Relationship Id="rId235" Type="http://schemas.openxmlformats.org/officeDocument/2006/relationships/image" Target="../media/image3090.png"/><Relationship Id="rId256" Type="http://schemas.openxmlformats.org/officeDocument/2006/relationships/customXml" Target="../ink/ink96.xml"/><Relationship Id="rId277" Type="http://schemas.openxmlformats.org/officeDocument/2006/relationships/image" Target="../media/image3290.png"/><Relationship Id="rId298" Type="http://schemas.openxmlformats.org/officeDocument/2006/relationships/image" Target="../media/image3380.png"/><Relationship Id="rId158" Type="http://schemas.openxmlformats.org/officeDocument/2006/relationships/customXml" Target="../ink/ink35.xml"/><Relationship Id="rId302" Type="http://schemas.openxmlformats.org/officeDocument/2006/relationships/image" Target="../media/image3400.png"/><Relationship Id="rId323" Type="http://schemas.openxmlformats.org/officeDocument/2006/relationships/customXml" Target="../ink/ink131.xml"/><Relationship Id="rId344" Type="http://schemas.openxmlformats.org/officeDocument/2006/relationships/image" Target="../media/image3612.png"/><Relationship Id="rId20" Type="http://schemas.openxmlformats.org/officeDocument/2006/relationships/customXml" Target="../ink/ink8.xml"/><Relationship Id="rId41" Type="http://schemas.openxmlformats.org/officeDocument/2006/relationships/image" Target="../media/image2430.png"/><Relationship Id="rId179" Type="http://schemas.openxmlformats.org/officeDocument/2006/relationships/image" Target="../media/image2801.png"/><Relationship Id="rId190" Type="http://schemas.openxmlformats.org/officeDocument/2006/relationships/customXml" Target="../ink/ink53.xml"/><Relationship Id="rId204" Type="http://schemas.openxmlformats.org/officeDocument/2006/relationships/customXml" Target="../ink/ink64.xml"/><Relationship Id="rId225" Type="http://schemas.openxmlformats.org/officeDocument/2006/relationships/image" Target="../media/image2910.png"/><Relationship Id="rId246" Type="http://schemas.openxmlformats.org/officeDocument/2006/relationships/customXml" Target="../ink/ink91.xml"/><Relationship Id="rId267" Type="http://schemas.openxmlformats.org/officeDocument/2006/relationships/image" Target="../media/image3240.png"/><Relationship Id="rId288" Type="http://schemas.openxmlformats.org/officeDocument/2006/relationships/image" Target="../media/image3340.png"/><Relationship Id="rId127" Type="http://schemas.openxmlformats.org/officeDocument/2006/relationships/image" Target="../media/image2850.png"/><Relationship Id="rId313" Type="http://schemas.openxmlformats.org/officeDocument/2006/relationships/customXml" Target="../ink/ink126.xml"/><Relationship Id="rId10" Type="http://schemas.openxmlformats.org/officeDocument/2006/relationships/customXml" Target="../ink/ink3.xml"/><Relationship Id="rId31" Type="http://schemas.openxmlformats.org/officeDocument/2006/relationships/image" Target="../media/image2380.png"/><Relationship Id="rId52" Type="http://schemas.openxmlformats.org/officeDocument/2006/relationships/customXml" Target="../ink/ink24.xml"/><Relationship Id="rId148" Type="http://schemas.openxmlformats.org/officeDocument/2006/relationships/customXml" Target="../ink/ink30.xml"/><Relationship Id="rId73" Type="http://schemas.openxmlformats.org/officeDocument/2006/relationships/image" Target="../media/image2590.png"/><Relationship Id="rId334" Type="http://schemas.openxmlformats.org/officeDocument/2006/relationships/image" Target="../media/image3561.png"/><Relationship Id="rId355" Type="http://schemas.openxmlformats.org/officeDocument/2006/relationships/customXml" Target="../ink/ink147.xml"/><Relationship Id="rId4" Type="http://schemas.openxmlformats.org/officeDocument/2006/relationships/slideLayout" Target="../slideLayouts/slideLayout2.xml"/><Relationship Id="rId180" Type="http://schemas.openxmlformats.org/officeDocument/2006/relationships/customXml" Target="../ink/ink45.xml"/><Relationship Id="rId215" Type="http://schemas.openxmlformats.org/officeDocument/2006/relationships/customXml" Target="../ink/ink75.xml"/><Relationship Id="rId236" Type="http://schemas.openxmlformats.org/officeDocument/2006/relationships/customXml" Target="../ink/ink86.xml"/><Relationship Id="rId257" Type="http://schemas.openxmlformats.org/officeDocument/2006/relationships/image" Target="../media/image3190.png"/><Relationship Id="rId278" Type="http://schemas.openxmlformats.org/officeDocument/2006/relationships/customXml" Target="../ink/ink107.xml"/><Relationship Id="rId303" Type="http://schemas.openxmlformats.org/officeDocument/2006/relationships/customXml" Target="../ink/ink121.xml"/><Relationship Id="rId42" Type="http://schemas.openxmlformats.org/officeDocument/2006/relationships/customXml" Target="../ink/ink19.xml"/><Relationship Id="rId84" Type="http://schemas.openxmlformats.org/officeDocument/2006/relationships/image" Target="../media/image2640.png"/><Relationship Id="rId345" Type="http://schemas.openxmlformats.org/officeDocument/2006/relationships/customXml" Target="../ink/ink142.xml"/><Relationship Id="rId191" Type="http://schemas.openxmlformats.org/officeDocument/2006/relationships/customXml" Target="../ink/ink54.xml"/><Relationship Id="rId205" Type="http://schemas.openxmlformats.org/officeDocument/2006/relationships/customXml" Target="../ink/ink65.xml"/><Relationship Id="rId247" Type="http://schemas.openxmlformats.org/officeDocument/2006/relationships/image" Target="../media/image3140.png"/><Relationship Id="rId107" Type="http://schemas.openxmlformats.org/officeDocument/2006/relationships/image" Target="../media/image2750.png"/><Relationship Id="rId289" Type="http://schemas.openxmlformats.org/officeDocument/2006/relationships/customXml" Target="../ink/ink113.xml"/><Relationship Id="rId11" Type="http://schemas.openxmlformats.org/officeDocument/2006/relationships/image" Target="../media/image2290.png"/><Relationship Id="rId53" Type="http://schemas.openxmlformats.org/officeDocument/2006/relationships/image" Target="../media/image2711.png"/><Relationship Id="rId149" Type="http://schemas.openxmlformats.org/officeDocument/2006/relationships/image" Target="../media/image2961.png"/><Relationship Id="rId314" Type="http://schemas.openxmlformats.org/officeDocument/2006/relationships/image" Target="../media/image3460.png"/><Relationship Id="rId356" Type="http://schemas.openxmlformats.org/officeDocument/2006/relationships/image" Target="../media/image3670.png"/><Relationship Id="rId160" Type="http://schemas.openxmlformats.org/officeDocument/2006/relationships/customXml" Target="../ink/ink36.xml"/><Relationship Id="rId216" Type="http://schemas.openxmlformats.org/officeDocument/2006/relationships/customXml" Target="../ink/ink76.xml"/><Relationship Id="rId258" Type="http://schemas.openxmlformats.org/officeDocument/2006/relationships/customXml" Target="../ink/ink97.xml"/><Relationship Id="rId22" Type="http://schemas.openxmlformats.org/officeDocument/2006/relationships/customXml" Target="../ink/ink9.xml"/><Relationship Id="rId325" Type="http://schemas.openxmlformats.org/officeDocument/2006/relationships/customXml" Target="../ink/ink132.xml"/><Relationship Id="rId171" Type="http://schemas.openxmlformats.org/officeDocument/2006/relationships/image" Target="../media/image2761.png"/><Relationship Id="rId227" Type="http://schemas.openxmlformats.org/officeDocument/2006/relationships/image" Target="../media/image3050.png"/><Relationship Id="rId269" Type="http://schemas.openxmlformats.org/officeDocument/2006/relationships/image" Target="../media/image3250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00.png"/><Relationship Id="rId299" Type="http://schemas.openxmlformats.org/officeDocument/2006/relationships/image" Target="../media/image4102.png"/><Relationship Id="rId21" Type="http://schemas.openxmlformats.org/officeDocument/2006/relationships/image" Target="../media/image2330.png"/><Relationship Id="rId159" Type="http://schemas.openxmlformats.org/officeDocument/2006/relationships/image" Target="../media/image3010.png"/><Relationship Id="rId324" Type="http://schemas.openxmlformats.org/officeDocument/2006/relationships/customXml" Target="../ink/ink275.xml"/><Relationship Id="rId366" Type="http://schemas.openxmlformats.org/officeDocument/2006/relationships/image" Target="../media/image2731.png"/><Relationship Id="rId226" Type="http://schemas.openxmlformats.org/officeDocument/2006/relationships/customXml" Target="../ink/ink226.xml"/><Relationship Id="rId433" Type="http://schemas.openxmlformats.org/officeDocument/2006/relationships/customXml" Target="../ink/ink330.xml"/><Relationship Id="rId268" Type="http://schemas.openxmlformats.org/officeDocument/2006/relationships/customXml" Target="../ink/ink247.xml"/><Relationship Id="rId32" Type="http://schemas.openxmlformats.org/officeDocument/2006/relationships/customXml" Target="../ink/ink161.xml"/><Relationship Id="rId335" Type="http://schemas.openxmlformats.org/officeDocument/2006/relationships/image" Target="../media/image4281.png"/><Relationship Id="rId377" Type="http://schemas.openxmlformats.org/officeDocument/2006/relationships/customXml" Target="../ink/ink302.xml"/><Relationship Id="rId5" Type="http://schemas.openxmlformats.org/officeDocument/2006/relationships/customXml" Target="../ink/ink148.xml"/><Relationship Id="rId181" Type="http://schemas.openxmlformats.org/officeDocument/2006/relationships/image" Target="../media/image2811.png"/><Relationship Id="rId237" Type="http://schemas.openxmlformats.org/officeDocument/2006/relationships/image" Target="../media/image3792.png"/><Relationship Id="rId402" Type="http://schemas.openxmlformats.org/officeDocument/2006/relationships/image" Target="../media/image2680.png"/><Relationship Id="rId279" Type="http://schemas.openxmlformats.org/officeDocument/2006/relationships/image" Target="../media/image4002.png"/><Relationship Id="rId444" Type="http://schemas.openxmlformats.org/officeDocument/2006/relationships/image" Target="../media/image2880.png"/><Relationship Id="rId43" Type="http://schemas.openxmlformats.org/officeDocument/2006/relationships/image" Target="../media/image3742.png"/><Relationship Id="rId290" Type="http://schemas.openxmlformats.org/officeDocument/2006/relationships/customXml" Target="../ink/ink258.xml"/><Relationship Id="rId304" Type="http://schemas.openxmlformats.org/officeDocument/2006/relationships/customXml" Target="../ink/ink265.xml"/><Relationship Id="rId346" Type="http://schemas.openxmlformats.org/officeDocument/2006/relationships/customXml" Target="../ink/ink286.xml"/><Relationship Id="rId388" Type="http://schemas.openxmlformats.org/officeDocument/2006/relationships/image" Target="../media/image2611.png"/><Relationship Id="rId150" Type="http://schemas.openxmlformats.org/officeDocument/2006/relationships/customXml" Target="../ink/ink176.xml"/><Relationship Id="rId192" Type="http://schemas.openxmlformats.org/officeDocument/2006/relationships/customXml" Target="../ink/ink200.xml"/><Relationship Id="rId206" Type="http://schemas.openxmlformats.org/officeDocument/2006/relationships/customXml" Target="../ink/ink211.xml"/><Relationship Id="rId413" Type="http://schemas.openxmlformats.org/officeDocument/2006/relationships/customXml" Target="../ink/ink320.xml"/><Relationship Id="rId248" Type="http://schemas.openxmlformats.org/officeDocument/2006/relationships/customXml" Target="../ink/ink237.xml"/><Relationship Id="rId315" Type="http://schemas.openxmlformats.org/officeDocument/2006/relationships/image" Target="../media/image4181.png"/><Relationship Id="rId357" Type="http://schemas.openxmlformats.org/officeDocument/2006/relationships/customXml" Target="../ink/ink292.xml"/><Relationship Id="rId54" Type="http://schemas.openxmlformats.org/officeDocument/2006/relationships/customXml" Target="../ink/ink170.xml"/><Relationship Id="rId161" Type="http://schemas.openxmlformats.org/officeDocument/2006/relationships/image" Target="../media/image3020.png"/><Relationship Id="rId217" Type="http://schemas.openxmlformats.org/officeDocument/2006/relationships/image" Target="../media/image2870.png"/><Relationship Id="rId399" Type="http://schemas.openxmlformats.org/officeDocument/2006/relationships/customXml" Target="../ink/ink313.xml"/><Relationship Id="rId259" Type="http://schemas.openxmlformats.org/officeDocument/2006/relationships/image" Target="../media/image3902.png"/><Relationship Id="rId424" Type="http://schemas.openxmlformats.org/officeDocument/2006/relationships/image" Target="../media/image2780.png"/><Relationship Id="rId23" Type="http://schemas.openxmlformats.org/officeDocument/2006/relationships/image" Target="../media/image2340.png"/><Relationship Id="rId119" Type="http://schemas.openxmlformats.org/officeDocument/2006/relationships/image" Target="../media/image2810.png"/><Relationship Id="rId270" Type="http://schemas.openxmlformats.org/officeDocument/2006/relationships/customXml" Target="../ink/ink248.xml"/><Relationship Id="rId326" Type="http://schemas.openxmlformats.org/officeDocument/2006/relationships/customXml" Target="../ink/ink276.xml"/><Relationship Id="rId368" Type="http://schemas.openxmlformats.org/officeDocument/2006/relationships/image" Target="../media/image2741.png"/><Relationship Id="rId172" Type="http://schemas.openxmlformats.org/officeDocument/2006/relationships/customXml" Target="../ink/ink186.xml"/><Relationship Id="rId228" Type="http://schemas.openxmlformats.org/officeDocument/2006/relationships/customXml" Target="../ink/ink227.xml"/><Relationship Id="rId435" Type="http://schemas.openxmlformats.org/officeDocument/2006/relationships/customXml" Target="../ink/ink331.xml"/><Relationship Id="rId281" Type="http://schemas.openxmlformats.org/officeDocument/2006/relationships/image" Target="../media/image4013.png"/><Relationship Id="rId337" Type="http://schemas.openxmlformats.org/officeDocument/2006/relationships/image" Target="../media/image4291.png"/><Relationship Id="rId34" Type="http://schemas.openxmlformats.org/officeDocument/2006/relationships/customXml" Target="../ink/ink162.xml"/><Relationship Id="rId141" Type="http://schemas.openxmlformats.org/officeDocument/2006/relationships/image" Target="../media/image2921.png"/><Relationship Id="rId379" Type="http://schemas.openxmlformats.org/officeDocument/2006/relationships/customXml" Target="../ink/ink303.xml"/><Relationship Id="rId7" Type="http://schemas.openxmlformats.org/officeDocument/2006/relationships/customXml" Target="../ink/ink149.xml"/><Relationship Id="rId183" Type="http://schemas.openxmlformats.org/officeDocument/2006/relationships/image" Target="../media/image2821.png"/><Relationship Id="rId239" Type="http://schemas.openxmlformats.org/officeDocument/2006/relationships/image" Target="../media/image3802.png"/><Relationship Id="rId390" Type="http://schemas.openxmlformats.org/officeDocument/2006/relationships/image" Target="../media/image2620.png"/><Relationship Id="rId404" Type="http://schemas.openxmlformats.org/officeDocument/2006/relationships/image" Target="../media/image2390.png"/><Relationship Id="rId446" Type="http://schemas.openxmlformats.org/officeDocument/2006/relationships/image" Target="../media/image2890.png"/><Relationship Id="rId250" Type="http://schemas.openxmlformats.org/officeDocument/2006/relationships/customXml" Target="../ink/ink238.xml"/><Relationship Id="rId292" Type="http://schemas.openxmlformats.org/officeDocument/2006/relationships/customXml" Target="../ink/ink259.xml"/><Relationship Id="rId306" Type="http://schemas.openxmlformats.org/officeDocument/2006/relationships/customXml" Target="../ink/ink266.xml"/><Relationship Id="rId45" Type="http://schemas.openxmlformats.org/officeDocument/2006/relationships/image" Target="../media/image3752.png"/><Relationship Id="rId348" Type="http://schemas.openxmlformats.org/officeDocument/2006/relationships/customXml" Target="../ink/ink287.xml"/><Relationship Id="rId152" Type="http://schemas.openxmlformats.org/officeDocument/2006/relationships/customXml" Target="../ink/ink177.xml"/><Relationship Id="rId194" Type="http://schemas.openxmlformats.org/officeDocument/2006/relationships/customXml" Target="../ink/ink202.xml"/><Relationship Id="rId208" Type="http://schemas.openxmlformats.org/officeDocument/2006/relationships/customXml" Target="../ink/ink213.xml"/><Relationship Id="rId415" Type="http://schemas.openxmlformats.org/officeDocument/2006/relationships/customXml" Target="../ink/ink321.xml"/><Relationship Id="rId261" Type="http://schemas.openxmlformats.org/officeDocument/2006/relationships/image" Target="../media/image3913.png"/><Relationship Id="rId14" Type="http://schemas.openxmlformats.org/officeDocument/2006/relationships/customXml" Target="../ink/ink152.xml"/><Relationship Id="rId56" Type="http://schemas.openxmlformats.org/officeDocument/2006/relationships/customXml" Target="../ink/ink171.xml"/><Relationship Id="rId317" Type="http://schemas.openxmlformats.org/officeDocument/2006/relationships/image" Target="../media/image4191.png"/><Relationship Id="rId359" Type="http://schemas.openxmlformats.org/officeDocument/2006/relationships/customXml" Target="../ink/ink293.xml"/><Relationship Id="rId163" Type="http://schemas.openxmlformats.org/officeDocument/2006/relationships/image" Target="../media/image3030.png"/><Relationship Id="rId121" Type="http://schemas.openxmlformats.org/officeDocument/2006/relationships/image" Target="../media/image2820.png"/><Relationship Id="rId219" Type="http://schemas.openxmlformats.org/officeDocument/2006/relationships/image" Target="../media/image2880.png"/><Relationship Id="rId370" Type="http://schemas.openxmlformats.org/officeDocument/2006/relationships/image" Target="../media/image2761.png"/><Relationship Id="rId426" Type="http://schemas.openxmlformats.org/officeDocument/2006/relationships/image" Target="../media/image2790.png"/><Relationship Id="rId230" Type="http://schemas.openxmlformats.org/officeDocument/2006/relationships/customXml" Target="../ink/ink228.xml"/><Relationship Id="rId25" Type="http://schemas.openxmlformats.org/officeDocument/2006/relationships/image" Target="../media/image2350.png"/><Relationship Id="rId272" Type="http://schemas.openxmlformats.org/officeDocument/2006/relationships/customXml" Target="../ink/ink249.xml"/><Relationship Id="rId328" Type="http://schemas.openxmlformats.org/officeDocument/2006/relationships/customXml" Target="../ink/ink277.xml"/><Relationship Id="rId174" Type="http://schemas.openxmlformats.org/officeDocument/2006/relationships/customXml" Target="../ink/ink187.xml"/><Relationship Id="rId381" Type="http://schemas.openxmlformats.org/officeDocument/2006/relationships/customXml" Target="../ink/ink304.xml"/><Relationship Id="rId241" Type="http://schemas.openxmlformats.org/officeDocument/2006/relationships/image" Target="../media/image3813.png"/><Relationship Id="rId437" Type="http://schemas.openxmlformats.org/officeDocument/2006/relationships/customXml" Target="../ink/ink332.xml"/><Relationship Id="rId36" Type="http://schemas.openxmlformats.org/officeDocument/2006/relationships/customXml" Target="../ink/ink163.xml"/><Relationship Id="rId283" Type="http://schemas.openxmlformats.org/officeDocument/2006/relationships/image" Target="../media/image4022.png"/><Relationship Id="rId339" Type="http://schemas.openxmlformats.org/officeDocument/2006/relationships/image" Target="../media/image4301.png"/><Relationship Id="rId143" Type="http://schemas.openxmlformats.org/officeDocument/2006/relationships/image" Target="../media/image2931.png"/><Relationship Id="rId185" Type="http://schemas.openxmlformats.org/officeDocument/2006/relationships/customXml" Target="../ink/ink193.xml"/><Relationship Id="rId350" Type="http://schemas.openxmlformats.org/officeDocument/2006/relationships/customXml" Target="../ink/ink288.xml"/><Relationship Id="rId406" Type="http://schemas.openxmlformats.org/officeDocument/2006/relationships/image" Target="../media/image2831.png"/><Relationship Id="rId9" Type="http://schemas.openxmlformats.org/officeDocument/2006/relationships/customXml" Target="../ink/ink150.xml"/><Relationship Id="rId210" Type="http://schemas.openxmlformats.org/officeDocument/2006/relationships/customXml" Target="../ink/ink215.xml"/><Relationship Id="rId392" Type="http://schemas.openxmlformats.org/officeDocument/2006/relationships/image" Target="../media/image670.png"/><Relationship Id="rId448" Type="http://schemas.openxmlformats.org/officeDocument/2006/relationships/image" Target="../media/image2900.png"/><Relationship Id="rId26" Type="http://schemas.openxmlformats.org/officeDocument/2006/relationships/customXml" Target="../ink/ink158.xml"/><Relationship Id="rId231" Type="http://schemas.openxmlformats.org/officeDocument/2006/relationships/image" Target="../media/image3070.png"/><Relationship Id="rId252" Type="http://schemas.openxmlformats.org/officeDocument/2006/relationships/customXml" Target="../ink/ink239.xml"/><Relationship Id="rId273" Type="http://schemas.openxmlformats.org/officeDocument/2006/relationships/image" Target="../media/image3972.png"/><Relationship Id="rId294" Type="http://schemas.openxmlformats.org/officeDocument/2006/relationships/customXml" Target="../ink/ink260.xml"/><Relationship Id="rId308" Type="http://schemas.openxmlformats.org/officeDocument/2006/relationships/customXml" Target="../ink/ink267.xml"/><Relationship Id="rId329" Type="http://schemas.openxmlformats.org/officeDocument/2006/relationships/image" Target="../media/image4251.png"/><Relationship Id="rId154" Type="http://schemas.openxmlformats.org/officeDocument/2006/relationships/customXml" Target="../ink/ink178.xml"/><Relationship Id="rId175" Type="http://schemas.openxmlformats.org/officeDocument/2006/relationships/image" Target="../media/image2781.png"/><Relationship Id="rId340" Type="http://schemas.openxmlformats.org/officeDocument/2006/relationships/customXml" Target="../ink/ink283.xml"/><Relationship Id="rId361" Type="http://schemas.openxmlformats.org/officeDocument/2006/relationships/customXml" Target="../ink/ink294.xml"/><Relationship Id="rId200" Type="http://schemas.openxmlformats.org/officeDocument/2006/relationships/customXml" Target="../ink/ink206.xml"/><Relationship Id="rId382" Type="http://schemas.openxmlformats.org/officeDocument/2006/relationships/image" Target="../media/image2821.png"/><Relationship Id="rId417" Type="http://schemas.openxmlformats.org/officeDocument/2006/relationships/customXml" Target="../ink/ink322.xml"/><Relationship Id="rId438" Type="http://schemas.openxmlformats.org/officeDocument/2006/relationships/image" Target="../media/image2850.png"/><Relationship Id="rId16" Type="http://schemas.openxmlformats.org/officeDocument/2006/relationships/customXml" Target="../ink/ink153.xml"/><Relationship Id="rId221" Type="http://schemas.openxmlformats.org/officeDocument/2006/relationships/image" Target="../media/image2890.png"/><Relationship Id="rId242" Type="http://schemas.openxmlformats.org/officeDocument/2006/relationships/customXml" Target="../ink/ink234.xml"/><Relationship Id="rId263" Type="http://schemas.openxmlformats.org/officeDocument/2006/relationships/image" Target="../media/image3922.png"/><Relationship Id="rId284" Type="http://schemas.openxmlformats.org/officeDocument/2006/relationships/customXml" Target="../ink/ink255.xml"/><Relationship Id="rId319" Type="http://schemas.openxmlformats.org/officeDocument/2006/relationships/image" Target="../media/image4201.png"/><Relationship Id="rId37" Type="http://schemas.openxmlformats.org/officeDocument/2006/relationships/image" Target="../media/image2411.png"/><Relationship Id="rId144" Type="http://schemas.openxmlformats.org/officeDocument/2006/relationships/customXml" Target="../ink/ink173.xml"/><Relationship Id="rId79" Type="http://schemas.openxmlformats.org/officeDocument/2006/relationships/image" Target="../media/image2620.png"/><Relationship Id="rId123" Type="http://schemas.openxmlformats.org/officeDocument/2006/relationships/image" Target="../media/image2830.png"/><Relationship Id="rId330" Type="http://schemas.openxmlformats.org/officeDocument/2006/relationships/customXml" Target="../ink/ink278.xml"/><Relationship Id="rId165" Type="http://schemas.openxmlformats.org/officeDocument/2006/relationships/image" Target="../media/image2731.png"/><Relationship Id="rId186" Type="http://schemas.openxmlformats.org/officeDocument/2006/relationships/customXml" Target="../ink/ink194.xml"/><Relationship Id="rId90" Type="http://schemas.openxmlformats.org/officeDocument/2006/relationships/image" Target="../media/image2670.png"/><Relationship Id="rId351" Type="http://schemas.openxmlformats.org/officeDocument/2006/relationships/image" Target="../media/image4360.png"/><Relationship Id="rId372" Type="http://schemas.openxmlformats.org/officeDocument/2006/relationships/image" Target="../media/image2771.png"/><Relationship Id="rId393" Type="http://schemas.openxmlformats.org/officeDocument/2006/relationships/customXml" Target="../ink/ink310.xml"/><Relationship Id="rId407" Type="http://schemas.openxmlformats.org/officeDocument/2006/relationships/customXml" Target="../ink/ink317.xml"/><Relationship Id="rId428" Type="http://schemas.openxmlformats.org/officeDocument/2006/relationships/image" Target="../media/image2800.png"/><Relationship Id="rId449" Type="http://schemas.openxmlformats.org/officeDocument/2006/relationships/customXml" Target="../ink/ink338.xml"/><Relationship Id="rId211" Type="http://schemas.openxmlformats.org/officeDocument/2006/relationships/customXml" Target="../ink/ink216.xml"/><Relationship Id="rId232" Type="http://schemas.openxmlformats.org/officeDocument/2006/relationships/customXml" Target="../ink/ink229.xml"/><Relationship Id="rId253" Type="http://schemas.openxmlformats.org/officeDocument/2006/relationships/image" Target="../media/image3872.png"/><Relationship Id="rId274" Type="http://schemas.openxmlformats.org/officeDocument/2006/relationships/customXml" Target="../ink/ink250.xml"/><Relationship Id="rId295" Type="http://schemas.openxmlformats.org/officeDocument/2006/relationships/image" Target="../media/image4082.png"/><Relationship Id="rId309" Type="http://schemas.openxmlformats.org/officeDocument/2006/relationships/image" Target="../media/image4152.png"/><Relationship Id="rId27" Type="http://schemas.openxmlformats.org/officeDocument/2006/relationships/image" Target="../media/image2360.png"/><Relationship Id="rId113" Type="http://schemas.openxmlformats.org/officeDocument/2006/relationships/image" Target="../media/image2780.png"/><Relationship Id="rId320" Type="http://schemas.openxmlformats.org/officeDocument/2006/relationships/customXml" Target="../ink/ink273.xml"/><Relationship Id="rId155" Type="http://schemas.openxmlformats.org/officeDocument/2006/relationships/image" Target="../media/image2991.png"/><Relationship Id="rId176" Type="http://schemas.openxmlformats.org/officeDocument/2006/relationships/customXml" Target="../ink/ink188.xml"/><Relationship Id="rId197" Type="http://schemas.openxmlformats.org/officeDocument/2006/relationships/image" Target="../media/image2831.png"/><Relationship Id="rId341" Type="http://schemas.openxmlformats.org/officeDocument/2006/relationships/image" Target="../media/image4312.png"/><Relationship Id="rId362" Type="http://schemas.openxmlformats.org/officeDocument/2006/relationships/image" Target="../media/image4411.png"/><Relationship Id="rId383" Type="http://schemas.openxmlformats.org/officeDocument/2006/relationships/customXml" Target="../ink/ink305.xml"/><Relationship Id="rId418" Type="http://schemas.openxmlformats.org/officeDocument/2006/relationships/image" Target="../media/image2750.png"/><Relationship Id="rId439" Type="http://schemas.openxmlformats.org/officeDocument/2006/relationships/customXml" Target="../ink/ink333.xml"/><Relationship Id="rId201" Type="http://schemas.openxmlformats.org/officeDocument/2006/relationships/image" Target="../media/image2841.png"/><Relationship Id="rId222" Type="http://schemas.openxmlformats.org/officeDocument/2006/relationships/customXml" Target="../ink/ink224.xml"/><Relationship Id="rId243" Type="http://schemas.openxmlformats.org/officeDocument/2006/relationships/image" Target="../media/image3822.png"/><Relationship Id="rId264" Type="http://schemas.openxmlformats.org/officeDocument/2006/relationships/customXml" Target="../ink/ink245.xml"/><Relationship Id="rId285" Type="http://schemas.openxmlformats.org/officeDocument/2006/relationships/image" Target="../media/image4032.png"/><Relationship Id="rId450" Type="http://schemas.openxmlformats.org/officeDocument/2006/relationships/image" Target="../media/image2910.png"/><Relationship Id="rId17" Type="http://schemas.openxmlformats.org/officeDocument/2006/relationships/image" Target="../media/image2311.png"/><Relationship Id="rId38" Type="http://schemas.openxmlformats.org/officeDocument/2006/relationships/customXml" Target="../ink/ink164.xml"/><Relationship Id="rId103" Type="http://schemas.openxmlformats.org/officeDocument/2006/relationships/image" Target="../media/image2730.png"/><Relationship Id="rId310" Type="http://schemas.openxmlformats.org/officeDocument/2006/relationships/customXml" Target="../ink/ink268.xml"/><Relationship Id="rId145" Type="http://schemas.openxmlformats.org/officeDocument/2006/relationships/image" Target="../media/image2941.png"/><Relationship Id="rId166" Type="http://schemas.openxmlformats.org/officeDocument/2006/relationships/customXml" Target="../ink/ink184.xml"/><Relationship Id="rId187" Type="http://schemas.openxmlformats.org/officeDocument/2006/relationships/customXml" Target="../ink/ink195.xml"/><Relationship Id="rId331" Type="http://schemas.openxmlformats.org/officeDocument/2006/relationships/image" Target="../media/image4261.png"/><Relationship Id="rId352" Type="http://schemas.openxmlformats.org/officeDocument/2006/relationships/customXml" Target="../ink/ink289.xml"/><Relationship Id="rId373" Type="http://schemas.openxmlformats.org/officeDocument/2006/relationships/customXml" Target="../ink/ink300.xml"/><Relationship Id="rId394" Type="http://schemas.openxmlformats.org/officeDocument/2006/relationships/image" Target="../media/image2640.png"/><Relationship Id="rId408" Type="http://schemas.openxmlformats.org/officeDocument/2006/relationships/image" Target="../media/image2700.png"/><Relationship Id="rId429" Type="http://schemas.openxmlformats.org/officeDocument/2006/relationships/customXml" Target="../ink/ink328.xml"/><Relationship Id="rId1" Type="http://schemas.openxmlformats.org/officeDocument/2006/relationships/tags" Target="../tags/tag3.xml"/><Relationship Id="rId212" Type="http://schemas.openxmlformats.org/officeDocument/2006/relationships/customXml" Target="../ink/ink217.xml"/><Relationship Id="rId233" Type="http://schemas.openxmlformats.org/officeDocument/2006/relationships/image" Target="../media/image3080.png"/><Relationship Id="rId254" Type="http://schemas.openxmlformats.org/officeDocument/2006/relationships/customXml" Target="../ink/ink240.xml"/><Relationship Id="rId440" Type="http://schemas.openxmlformats.org/officeDocument/2006/relationships/image" Target="../media/image2860.png"/><Relationship Id="rId28" Type="http://schemas.openxmlformats.org/officeDocument/2006/relationships/customXml" Target="../ink/ink159.xml"/><Relationship Id="rId275" Type="http://schemas.openxmlformats.org/officeDocument/2006/relationships/image" Target="../media/image3982.png"/><Relationship Id="rId296" Type="http://schemas.openxmlformats.org/officeDocument/2006/relationships/customXml" Target="../ink/ink261.xml"/><Relationship Id="rId300" Type="http://schemas.openxmlformats.org/officeDocument/2006/relationships/customXml" Target="../ink/ink263.xml"/><Relationship Id="rId156" Type="http://schemas.openxmlformats.org/officeDocument/2006/relationships/customXml" Target="../ink/ink179.xml"/><Relationship Id="rId177" Type="http://schemas.openxmlformats.org/officeDocument/2006/relationships/image" Target="../media/image2791.png"/><Relationship Id="rId198" Type="http://schemas.openxmlformats.org/officeDocument/2006/relationships/customXml" Target="../ink/ink204.xml"/><Relationship Id="rId321" Type="http://schemas.openxmlformats.org/officeDocument/2006/relationships/image" Target="../media/image4212.png"/><Relationship Id="rId342" Type="http://schemas.openxmlformats.org/officeDocument/2006/relationships/customXml" Target="../ink/ink284.xml"/><Relationship Id="rId363" Type="http://schemas.openxmlformats.org/officeDocument/2006/relationships/customXml" Target="../ink/ink295.xml"/><Relationship Id="rId384" Type="http://schemas.openxmlformats.org/officeDocument/2006/relationships/image" Target="../media/image2590.png"/><Relationship Id="rId419" Type="http://schemas.openxmlformats.org/officeDocument/2006/relationships/customXml" Target="../ink/ink323.xml"/><Relationship Id="rId202" Type="http://schemas.openxmlformats.org/officeDocument/2006/relationships/customXml" Target="../ink/ink207.xml"/><Relationship Id="rId223" Type="http://schemas.openxmlformats.org/officeDocument/2006/relationships/image" Target="../media/image2900.png"/><Relationship Id="rId244" Type="http://schemas.openxmlformats.org/officeDocument/2006/relationships/customXml" Target="../ink/ink235.xml"/><Relationship Id="rId430" Type="http://schemas.openxmlformats.org/officeDocument/2006/relationships/image" Target="../media/image2810.png"/><Relationship Id="rId18" Type="http://schemas.openxmlformats.org/officeDocument/2006/relationships/customXml" Target="../ink/ink154.xml"/><Relationship Id="rId39" Type="http://schemas.openxmlformats.org/officeDocument/2006/relationships/image" Target="../media/image3721.png"/><Relationship Id="rId265" Type="http://schemas.openxmlformats.org/officeDocument/2006/relationships/image" Target="../media/image3932.png"/><Relationship Id="rId286" Type="http://schemas.openxmlformats.org/officeDocument/2006/relationships/customXml" Target="../ink/ink256.xml"/><Relationship Id="rId451" Type="http://schemas.openxmlformats.org/officeDocument/2006/relationships/image" Target="../media/image1.png"/><Relationship Id="rId146" Type="http://schemas.openxmlformats.org/officeDocument/2006/relationships/customXml" Target="../ink/ink174.xml"/><Relationship Id="rId167" Type="http://schemas.openxmlformats.org/officeDocument/2006/relationships/image" Target="../media/image2741.png"/><Relationship Id="rId188" Type="http://schemas.openxmlformats.org/officeDocument/2006/relationships/customXml" Target="../ink/ink196.xml"/><Relationship Id="rId125" Type="http://schemas.openxmlformats.org/officeDocument/2006/relationships/image" Target="../media/image2840.png"/><Relationship Id="rId311" Type="http://schemas.openxmlformats.org/officeDocument/2006/relationships/image" Target="../media/image4161.png"/><Relationship Id="rId332" Type="http://schemas.openxmlformats.org/officeDocument/2006/relationships/customXml" Target="../ink/ink279.xml"/><Relationship Id="rId353" Type="http://schemas.openxmlformats.org/officeDocument/2006/relationships/customXml" Target="../ink/ink290.xml"/><Relationship Id="rId374" Type="http://schemas.openxmlformats.org/officeDocument/2006/relationships/image" Target="../media/image2781.png"/><Relationship Id="rId395" Type="http://schemas.openxmlformats.org/officeDocument/2006/relationships/customXml" Target="../ink/ink311.xml"/><Relationship Id="rId409" Type="http://schemas.openxmlformats.org/officeDocument/2006/relationships/customXml" Target="../ink/ink318.xml"/><Relationship Id="rId92" Type="http://schemas.openxmlformats.org/officeDocument/2006/relationships/image" Target="../media/image2680.png"/><Relationship Id="rId213" Type="http://schemas.openxmlformats.org/officeDocument/2006/relationships/customXml" Target="../ink/ink218.xml"/><Relationship Id="rId234" Type="http://schemas.openxmlformats.org/officeDocument/2006/relationships/customXml" Target="../ink/ink230.xml"/><Relationship Id="rId420" Type="http://schemas.openxmlformats.org/officeDocument/2006/relationships/image" Target="../media/image2760.png"/><Relationship Id="rId2" Type="http://schemas.microsoft.com/office/2007/relationships/media" Target="../media/media3.m4a"/><Relationship Id="rId29" Type="http://schemas.openxmlformats.org/officeDocument/2006/relationships/image" Target="../media/image3712.png"/><Relationship Id="rId255" Type="http://schemas.openxmlformats.org/officeDocument/2006/relationships/image" Target="../media/image3882.png"/><Relationship Id="rId276" Type="http://schemas.openxmlformats.org/officeDocument/2006/relationships/customXml" Target="../ink/ink251.xml"/><Relationship Id="rId297" Type="http://schemas.openxmlformats.org/officeDocument/2006/relationships/image" Target="../media/image4092.png"/><Relationship Id="rId441" Type="http://schemas.openxmlformats.org/officeDocument/2006/relationships/customXml" Target="../ink/ink334.xml"/><Relationship Id="rId40" Type="http://schemas.openxmlformats.org/officeDocument/2006/relationships/customXml" Target="../ink/ink165.xml"/><Relationship Id="rId157" Type="http://schemas.openxmlformats.org/officeDocument/2006/relationships/image" Target="../media/image3000.png"/><Relationship Id="rId178" Type="http://schemas.openxmlformats.org/officeDocument/2006/relationships/customXml" Target="../ink/ink189.xml"/><Relationship Id="rId115" Type="http://schemas.openxmlformats.org/officeDocument/2006/relationships/image" Target="../media/image2790.png"/><Relationship Id="rId301" Type="http://schemas.openxmlformats.org/officeDocument/2006/relationships/image" Target="../media/image4113.png"/><Relationship Id="rId322" Type="http://schemas.openxmlformats.org/officeDocument/2006/relationships/customXml" Target="../ink/ink274.xml"/><Relationship Id="rId343" Type="http://schemas.openxmlformats.org/officeDocument/2006/relationships/image" Target="../media/image4321.png"/><Relationship Id="rId364" Type="http://schemas.openxmlformats.org/officeDocument/2006/relationships/image" Target="../media/image4420.png"/><Relationship Id="rId199" Type="http://schemas.openxmlformats.org/officeDocument/2006/relationships/customXml" Target="../ink/ink205.xml"/><Relationship Id="rId203" Type="http://schemas.openxmlformats.org/officeDocument/2006/relationships/customXml" Target="../ink/ink208.xml"/><Relationship Id="rId385" Type="http://schemas.openxmlformats.org/officeDocument/2006/relationships/customXml" Target="../ink/ink306.xml"/><Relationship Id="rId19" Type="http://schemas.openxmlformats.org/officeDocument/2006/relationships/image" Target="../media/image2320.png"/><Relationship Id="rId224" Type="http://schemas.openxmlformats.org/officeDocument/2006/relationships/customXml" Target="../ink/ink225.xml"/><Relationship Id="rId245" Type="http://schemas.openxmlformats.org/officeDocument/2006/relationships/image" Target="../media/image3832.png"/><Relationship Id="rId266" Type="http://schemas.openxmlformats.org/officeDocument/2006/relationships/customXml" Target="../ink/ink246.xml"/><Relationship Id="rId287" Type="http://schemas.openxmlformats.org/officeDocument/2006/relationships/image" Target="../media/image4042.png"/><Relationship Id="rId410" Type="http://schemas.openxmlformats.org/officeDocument/2006/relationships/image" Target="../media/image2710.png"/><Relationship Id="rId431" Type="http://schemas.openxmlformats.org/officeDocument/2006/relationships/customXml" Target="../ink/ink329.xml"/><Relationship Id="rId30" Type="http://schemas.openxmlformats.org/officeDocument/2006/relationships/customXml" Target="../ink/ink160.xml"/><Relationship Id="rId147" Type="http://schemas.openxmlformats.org/officeDocument/2006/relationships/image" Target="../media/image2951.png"/><Relationship Id="rId168" Type="http://schemas.openxmlformats.org/officeDocument/2006/relationships/customXml" Target="../ink/ink185.xml"/><Relationship Id="rId105" Type="http://schemas.openxmlformats.org/officeDocument/2006/relationships/image" Target="../media/image2740.png"/><Relationship Id="rId312" Type="http://schemas.openxmlformats.org/officeDocument/2006/relationships/customXml" Target="../ink/ink269.xml"/><Relationship Id="rId333" Type="http://schemas.openxmlformats.org/officeDocument/2006/relationships/image" Target="../media/image4271.png"/><Relationship Id="rId354" Type="http://schemas.openxmlformats.org/officeDocument/2006/relationships/image" Target="../media/image4370.png"/><Relationship Id="rId51" Type="http://schemas.openxmlformats.org/officeDocument/2006/relationships/image" Target="../media/image2701.png"/><Relationship Id="rId189" Type="http://schemas.openxmlformats.org/officeDocument/2006/relationships/customXml" Target="../ink/ink197.xml"/><Relationship Id="rId375" Type="http://schemas.openxmlformats.org/officeDocument/2006/relationships/customXml" Target="../ink/ink301.xml"/><Relationship Id="rId396" Type="http://schemas.openxmlformats.org/officeDocument/2006/relationships/image" Target="../media/image2650.png"/><Relationship Id="rId3" Type="http://schemas.openxmlformats.org/officeDocument/2006/relationships/audio" Target="../media/media3.m4a"/><Relationship Id="rId214" Type="http://schemas.openxmlformats.org/officeDocument/2006/relationships/customXml" Target="../ink/ink219.xml"/><Relationship Id="rId235" Type="http://schemas.openxmlformats.org/officeDocument/2006/relationships/image" Target="../media/image3782.png"/><Relationship Id="rId256" Type="http://schemas.openxmlformats.org/officeDocument/2006/relationships/customXml" Target="../ink/ink241.xml"/><Relationship Id="rId277" Type="http://schemas.openxmlformats.org/officeDocument/2006/relationships/image" Target="../media/image3992.png"/><Relationship Id="rId298" Type="http://schemas.openxmlformats.org/officeDocument/2006/relationships/customXml" Target="../ink/ink262.xml"/><Relationship Id="rId400" Type="http://schemas.openxmlformats.org/officeDocument/2006/relationships/image" Target="../media/image2670.png"/><Relationship Id="rId421" Type="http://schemas.openxmlformats.org/officeDocument/2006/relationships/customXml" Target="../ink/ink324.xml"/><Relationship Id="rId442" Type="http://schemas.openxmlformats.org/officeDocument/2006/relationships/image" Target="../media/image2870.png"/><Relationship Id="rId158" Type="http://schemas.openxmlformats.org/officeDocument/2006/relationships/customXml" Target="../ink/ink180.xml"/><Relationship Id="rId302" Type="http://schemas.openxmlformats.org/officeDocument/2006/relationships/customXml" Target="../ink/ink264.xml"/><Relationship Id="rId323" Type="http://schemas.openxmlformats.org/officeDocument/2006/relationships/image" Target="../media/image4221.png"/><Relationship Id="rId344" Type="http://schemas.openxmlformats.org/officeDocument/2006/relationships/customXml" Target="../ink/ink285.xml"/><Relationship Id="rId20" Type="http://schemas.openxmlformats.org/officeDocument/2006/relationships/customXml" Target="../ink/ink155.xml"/><Relationship Id="rId41" Type="http://schemas.openxmlformats.org/officeDocument/2006/relationships/image" Target="../media/image3731.png"/><Relationship Id="rId179" Type="http://schemas.openxmlformats.org/officeDocument/2006/relationships/image" Target="../media/image2801.png"/><Relationship Id="rId365" Type="http://schemas.openxmlformats.org/officeDocument/2006/relationships/customXml" Target="../ink/ink296.xml"/><Relationship Id="rId386" Type="http://schemas.openxmlformats.org/officeDocument/2006/relationships/image" Target="../media/image2600.png"/><Relationship Id="rId190" Type="http://schemas.openxmlformats.org/officeDocument/2006/relationships/customXml" Target="../ink/ink198.xml"/><Relationship Id="rId204" Type="http://schemas.openxmlformats.org/officeDocument/2006/relationships/customXml" Target="../ink/ink209.xml"/><Relationship Id="rId225" Type="http://schemas.openxmlformats.org/officeDocument/2006/relationships/image" Target="../media/image2910.png"/><Relationship Id="rId246" Type="http://schemas.openxmlformats.org/officeDocument/2006/relationships/customXml" Target="../ink/ink236.xml"/><Relationship Id="rId267" Type="http://schemas.openxmlformats.org/officeDocument/2006/relationships/image" Target="../media/image3942.png"/><Relationship Id="rId288" Type="http://schemas.openxmlformats.org/officeDocument/2006/relationships/customXml" Target="../ink/ink257.xml"/><Relationship Id="rId411" Type="http://schemas.openxmlformats.org/officeDocument/2006/relationships/customXml" Target="../ink/ink319.xml"/><Relationship Id="rId432" Type="http://schemas.openxmlformats.org/officeDocument/2006/relationships/image" Target="../media/image2820.png"/><Relationship Id="rId127" Type="http://schemas.openxmlformats.org/officeDocument/2006/relationships/image" Target="../media/image2850.png"/><Relationship Id="rId313" Type="http://schemas.openxmlformats.org/officeDocument/2006/relationships/image" Target="../media/image4171.png"/><Relationship Id="rId10" Type="http://schemas.openxmlformats.org/officeDocument/2006/relationships/image" Target="../media/image3701.png"/><Relationship Id="rId31" Type="http://schemas.openxmlformats.org/officeDocument/2006/relationships/image" Target="../media/image2380.png"/><Relationship Id="rId52" Type="http://schemas.openxmlformats.org/officeDocument/2006/relationships/customXml" Target="../ink/ink169.xml"/><Relationship Id="rId148" Type="http://schemas.openxmlformats.org/officeDocument/2006/relationships/customXml" Target="../ink/ink175.xml"/><Relationship Id="rId73" Type="http://schemas.openxmlformats.org/officeDocument/2006/relationships/image" Target="../media/image2590.png"/><Relationship Id="rId334" Type="http://schemas.openxmlformats.org/officeDocument/2006/relationships/customXml" Target="../ink/ink280.xml"/><Relationship Id="rId355" Type="http://schemas.openxmlformats.org/officeDocument/2006/relationships/customXml" Target="../ink/ink291.xml"/><Relationship Id="rId376" Type="http://schemas.openxmlformats.org/officeDocument/2006/relationships/image" Target="../media/image2791.png"/><Relationship Id="rId397" Type="http://schemas.openxmlformats.org/officeDocument/2006/relationships/customXml" Target="../ink/ink312.xml"/><Relationship Id="rId4" Type="http://schemas.openxmlformats.org/officeDocument/2006/relationships/slideLayout" Target="../slideLayouts/slideLayout2.xml"/><Relationship Id="rId180" Type="http://schemas.openxmlformats.org/officeDocument/2006/relationships/customXml" Target="../ink/ink190.xml"/><Relationship Id="rId215" Type="http://schemas.openxmlformats.org/officeDocument/2006/relationships/customXml" Target="../ink/ink220.xml"/><Relationship Id="rId236" Type="http://schemas.openxmlformats.org/officeDocument/2006/relationships/customXml" Target="../ink/ink231.xml"/><Relationship Id="rId257" Type="http://schemas.openxmlformats.org/officeDocument/2006/relationships/image" Target="../media/image3892.png"/><Relationship Id="rId278" Type="http://schemas.openxmlformats.org/officeDocument/2006/relationships/customXml" Target="../ink/ink252.xml"/><Relationship Id="rId401" Type="http://schemas.openxmlformats.org/officeDocument/2006/relationships/customXml" Target="../ink/ink314.xml"/><Relationship Id="rId422" Type="http://schemas.openxmlformats.org/officeDocument/2006/relationships/image" Target="../media/image2770.png"/><Relationship Id="rId443" Type="http://schemas.openxmlformats.org/officeDocument/2006/relationships/customXml" Target="../ink/ink335.xml"/><Relationship Id="rId303" Type="http://schemas.openxmlformats.org/officeDocument/2006/relationships/image" Target="../media/image4122.png"/><Relationship Id="rId42" Type="http://schemas.openxmlformats.org/officeDocument/2006/relationships/customXml" Target="../ink/ink166.xml"/><Relationship Id="rId84" Type="http://schemas.openxmlformats.org/officeDocument/2006/relationships/image" Target="../media/image2640.png"/><Relationship Id="rId345" Type="http://schemas.openxmlformats.org/officeDocument/2006/relationships/image" Target="../media/image4331.png"/><Relationship Id="rId387" Type="http://schemas.openxmlformats.org/officeDocument/2006/relationships/customXml" Target="../ink/ink307.xml"/><Relationship Id="rId191" Type="http://schemas.openxmlformats.org/officeDocument/2006/relationships/customXml" Target="../ink/ink199.xml"/><Relationship Id="rId205" Type="http://schemas.openxmlformats.org/officeDocument/2006/relationships/customXml" Target="../ink/ink210.xml"/><Relationship Id="rId247" Type="http://schemas.openxmlformats.org/officeDocument/2006/relationships/image" Target="../media/image3842.png"/><Relationship Id="rId412" Type="http://schemas.openxmlformats.org/officeDocument/2006/relationships/image" Target="../media/image2841.png"/><Relationship Id="rId107" Type="http://schemas.openxmlformats.org/officeDocument/2006/relationships/image" Target="../media/image2750.png"/><Relationship Id="rId289" Type="http://schemas.openxmlformats.org/officeDocument/2006/relationships/image" Target="../media/image4052.png"/><Relationship Id="rId11" Type="http://schemas.openxmlformats.org/officeDocument/2006/relationships/customXml" Target="../ink/ink151.xml"/><Relationship Id="rId53" Type="http://schemas.openxmlformats.org/officeDocument/2006/relationships/image" Target="../media/image2711.png"/><Relationship Id="rId149" Type="http://schemas.openxmlformats.org/officeDocument/2006/relationships/image" Target="../media/image2961.png"/><Relationship Id="rId314" Type="http://schemas.openxmlformats.org/officeDocument/2006/relationships/customXml" Target="../ink/ink270.xml"/><Relationship Id="rId356" Type="http://schemas.openxmlformats.org/officeDocument/2006/relationships/image" Target="../media/image4380.png"/><Relationship Id="rId398" Type="http://schemas.openxmlformats.org/officeDocument/2006/relationships/image" Target="../media/image2660.png"/><Relationship Id="rId160" Type="http://schemas.openxmlformats.org/officeDocument/2006/relationships/customXml" Target="../ink/ink181.xml"/><Relationship Id="rId216" Type="http://schemas.openxmlformats.org/officeDocument/2006/relationships/customXml" Target="../ink/ink221.xml"/><Relationship Id="rId423" Type="http://schemas.openxmlformats.org/officeDocument/2006/relationships/customXml" Target="../ink/ink325.xml"/><Relationship Id="rId258" Type="http://schemas.openxmlformats.org/officeDocument/2006/relationships/customXml" Target="../ink/ink242.xml"/><Relationship Id="rId22" Type="http://schemas.openxmlformats.org/officeDocument/2006/relationships/customXml" Target="../ink/ink156.xml"/><Relationship Id="rId325" Type="http://schemas.openxmlformats.org/officeDocument/2006/relationships/image" Target="../media/image4231.png"/><Relationship Id="rId367" Type="http://schemas.openxmlformats.org/officeDocument/2006/relationships/customXml" Target="../ink/ink297.xml"/><Relationship Id="rId171" Type="http://schemas.openxmlformats.org/officeDocument/2006/relationships/image" Target="../media/image2761.png"/><Relationship Id="rId227" Type="http://schemas.openxmlformats.org/officeDocument/2006/relationships/image" Target="../media/image3762.png"/><Relationship Id="rId269" Type="http://schemas.openxmlformats.org/officeDocument/2006/relationships/image" Target="../media/image3952.png"/><Relationship Id="rId434" Type="http://schemas.openxmlformats.org/officeDocument/2006/relationships/image" Target="../media/image2830.png"/><Relationship Id="rId33" Type="http://schemas.openxmlformats.org/officeDocument/2006/relationships/image" Target="../media/image2390.png"/><Relationship Id="rId129" Type="http://schemas.openxmlformats.org/officeDocument/2006/relationships/image" Target="../media/image2860.png"/><Relationship Id="rId280" Type="http://schemas.openxmlformats.org/officeDocument/2006/relationships/customXml" Target="../ink/ink253.xml"/><Relationship Id="rId336" Type="http://schemas.openxmlformats.org/officeDocument/2006/relationships/customXml" Target="../ink/ink281.xml"/><Relationship Id="rId182" Type="http://schemas.openxmlformats.org/officeDocument/2006/relationships/customXml" Target="../ink/ink191.xml"/><Relationship Id="rId75" Type="http://schemas.openxmlformats.org/officeDocument/2006/relationships/image" Target="../media/image2600.png"/><Relationship Id="rId378" Type="http://schemas.openxmlformats.org/officeDocument/2006/relationships/image" Target="../media/image2801.png"/><Relationship Id="rId403" Type="http://schemas.openxmlformats.org/officeDocument/2006/relationships/customXml" Target="../ink/ink315.xml"/><Relationship Id="rId6" Type="http://schemas.openxmlformats.org/officeDocument/2006/relationships/image" Target="../media/image3681.png"/><Relationship Id="rId238" Type="http://schemas.openxmlformats.org/officeDocument/2006/relationships/customXml" Target="../ink/ink232.xml"/><Relationship Id="rId445" Type="http://schemas.openxmlformats.org/officeDocument/2006/relationships/customXml" Target="../ink/ink336.xml"/><Relationship Id="rId291" Type="http://schemas.openxmlformats.org/officeDocument/2006/relationships/image" Target="../media/image4062.png"/><Relationship Id="rId305" Type="http://schemas.openxmlformats.org/officeDocument/2006/relationships/image" Target="../media/image4132.png"/><Relationship Id="rId347" Type="http://schemas.openxmlformats.org/officeDocument/2006/relationships/image" Target="../media/image4340.png"/><Relationship Id="rId44" Type="http://schemas.openxmlformats.org/officeDocument/2006/relationships/customXml" Target="../ink/ink167.xml"/><Relationship Id="rId151" Type="http://schemas.openxmlformats.org/officeDocument/2006/relationships/image" Target="../media/image2971.png"/><Relationship Id="rId86" Type="http://schemas.openxmlformats.org/officeDocument/2006/relationships/image" Target="../media/image2650.png"/><Relationship Id="rId389" Type="http://schemas.openxmlformats.org/officeDocument/2006/relationships/customXml" Target="../ink/ink308.xml"/><Relationship Id="rId193" Type="http://schemas.openxmlformats.org/officeDocument/2006/relationships/customXml" Target="../ink/ink201.xml"/><Relationship Id="rId207" Type="http://schemas.openxmlformats.org/officeDocument/2006/relationships/customXml" Target="../ink/ink212.xml"/><Relationship Id="rId249" Type="http://schemas.openxmlformats.org/officeDocument/2006/relationships/image" Target="../media/image3852.png"/><Relationship Id="rId414" Type="http://schemas.openxmlformats.org/officeDocument/2006/relationships/image" Target="../media/image2730.png"/><Relationship Id="rId13" Type="http://schemas.openxmlformats.org/officeDocument/2006/relationships/image" Target="../media/image670.png"/><Relationship Id="rId109" Type="http://schemas.openxmlformats.org/officeDocument/2006/relationships/image" Target="../media/image2760.png"/><Relationship Id="rId260" Type="http://schemas.openxmlformats.org/officeDocument/2006/relationships/customXml" Target="../ink/ink243.xml"/><Relationship Id="rId316" Type="http://schemas.openxmlformats.org/officeDocument/2006/relationships/customXml" Target="../ink/ink271.xml"/><Relationship Id="rId55" Type="http://schemas.openxmlformats.org/officeDocument/2006/relationships/image" Target="../media/image2721.png"/><Relationship Id="rId97" Type="http://schemas.openxmlformats.org/officeDocument/2006/relationships/image" Target="../media/image2700.png"/><Relationship Id="rId358" Type="http://schemas.openxmlformats.org/officeDocument/2006/relationships/image" Target="../media/image4390.png"/><Relationship Id="rId162" Type="http://schemas.openxmlformats.org/officeDocument/2006/relationships/customXml" Target="../ink/ink182.xml"/><Relationship Id="rId218" Type="http://schemas.openxmlformats.org/officeDocument/2006/relationships/customXml" Target="../ink/ink222.xml"/><Relationship Id="rId425" Type="http://schemas.openxmlformats.org/officeDocument/2006/relationships/customXml" Target="../ink/ink326.xml"/><Relationship Id="rId271" Type="http://schemas.openxmlformats.org/officeDocument/2006/relationships/image" Target="../media/image3962.png"/><Relationship Id="rId24" Type="http://schemas.openxmlformats.org/officeDocument/2006/relationships/customXml" Target="../ink/ink157.xml"/><Relationship Id="rId327" Type="http://schemas.openxmlformats.org/officeDocument/2006/relationships/image" Target="../media/image4241.png"/><Relationship Id="rId369" Type="http://schemas.openxmlformats.org/officeDocument/2006/relationships/customXml" Target="../ink/ink298.xml"/><Relationship Id="rId173" Type="http://schemas.openxmlformats.org/officeDocument/2006/relationships/image" Target="../media/image2771.png"/><Relationship Id="rId229" Type="http://schemas.openxmlformats.org/officeDocument/2006/relationships/image" Target="../media/image3772.png"/><Relationship Id="rId380" Type="http://schemas.openxmlformats.org/officeDocument/2006/relationships/image" Target="../media/image2811.png"/><Relationship Id="rId436" Type="http://schemas.openxmlformats.org/officeDocument/2006/relationships/image" Target="../media/image2840.png"/><Relationship Id="rId240" Type="http://schemas.openxmlformats.org/officeDocument/2006/relationships/customXml" Target="../ink/ink233.xml"/><Relationship Id="rId35" Type="http://schemas.openxmlformats.org/officeDocument/2006/relationships/image" Target="../media/image2400.png"/><Relationship Id="rId77" Type="http://schemas.openxmlformats.org/officeDocument/2006/relationships/image" Target="../media/image2611.png"/><Relationship Id="rId282" Type="http://schemas.openxmlformats.org/officeDocument/2006/relationships/customXml" Target="../ink/ink254.xml"/><Relationship Id="rId338" Type="http://schemas.openxmlformats.org/officeDocument/2006/relationships/customXml" Target="../ink/ink282.xml"/><Relationship Id="rId8" Type="http://schemas.openxmlformats.org/officeDocument/2006/relationships/image" Target="../media/image3691.png"/><Relationship Id="rId142" Type="http://schemas.openxmlformats.org/officeDocument/2006/relationships/customXml" Target="../ink/ink172.xml"/><Relationship Id="rId184" Type="http://schemas.openxmlformats.org/officeDocument/2006/relationships/customXml" Target="../ink/ink192.xml"/><Relationship Id="rId391" Type="http://schemas.openxmlformats.org/officeDocument/2006/relationships/customXml" Target="../ink/ink309.xml"/><Relationship Id="rId405" Type="http://schemas.openxmlformats.org/officeDocument/2006/relationships/customXml" Target="../ink/ink316.xml"/><Relationship Id="rId447" Type="http://schemas.openxmlformats.org/officeDocument/2006/relationships/customXml" Target="../ink/ink337.xml"/><Relationship Id="rId251" Type="http://schemas.openxmlformats.org/officeDocument/2006/relationships/image" Target="../media/image3862.png"/><Relationship Id="rId46" Type="http://schemas.openxmlformats.org/officeDocument/2006/relationships/customXml" Target="../ink/ink168.xml"/><Relationship Id="rId293" Type="http://schemas.openxmlformats.org/officeDocument/2006/relationships/image" Target="../media/image4072.png"/><Relationship Id="rId307" Type="http://schemas.openxmlformats.org/officeDocument/2006/relationships/image" Target="../media/image4142.png"/><Relationship Id="rId349" Type="http://schemas.openxmlformats.org/officeDocument/2006/relationships/image" Target="../media/image4350.png"/><Relationship Id="rId153" Type="http://schemas.openxmlformats.org/officeDocument/2006/relationships/image" Target="../media/image2981.png"/><Relationship Id="rId88" Type="http://schemas.openxmlformats.org/officeDocument/2006/relationships/image" Target="../media/image2660.png"/><Relationship Id="rId195" Type="http://schemas.openxmlformats.org/officeDocument/2006/relationships/customXml" Target="../ink/ink203.xml"/><Relationship Id="rId111" Type="http://schemas.openxmlformats.org/officeDocument/2006/relationships/image" Target="../media/image2770.png"/><Relationship Id="rId209" Type="http://schemas.openxmlformats.org/officeDocument/2006/relationships/customXml" Target="../ink/ink214.xml"/><Relationship Id="rId360" Type="http://schemas.openxmlformats.org/officeDocument/2006/relationships/image" Target="../media/image4400.png"/><Relationship Id="rId416" Type="http://schemas.openxmlformats.org/officeDocument/2006/relationships/image" Target="../media/image2740.png"/><Relationship Id="rId220" Type="http://schemas.openxmlformats.org/officeDocument/2006/relationships/customXml" Target="../ink/ink223.xml"/><Relationship Id="rId15" Type="http://schemas.openxmlformats.org/officeDocument/2006/relationships/image" Target="../media/image2300.png"/><Relationship Id="rId262" Type="http://schemas.openxmlformats.org/officeDocument/2006/relationships/customXml" Target="../ink/ink244.xml"/><Relationship Id="rId318" Type="http://schemas.openxmlformats.org/officeDocument/2006/relationships/customXml" Target="../ink/ink272.xml"/><Relationship Id="rId164" Type="http://schemas.openxmlformats.org/officeDocument/2006/relationships/customXml" Target="../ink/ink183.xml"/><Relationship Id="rId99" Type="http://schemas.openxmlformats.org/officeDocument/2006/relationships/image" Target="../media/image2710.png"/><Relationship Id="rId371" Type="http://schemas.openxmlformats.org/officeDocument/2006/relationships/customXml" Target="../ink/ink299.xml"/><Relationship Id="rId427" Type="http://schemas.openxmlformats.org/officeDocument/2006/relationships/customXml" Target="../ink/ink32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00.png"/><Relationship Id="rId299" Type="http://schemas.openxmlformats.org/officeDocument/2006/relationships/image" Target="../media/image2700.png"/><Relationship Id="rId21" Type="http://schemas.openxmlformats.org/officeDocument/2006/relationships/image" Target="../media/image2330.png"/><Relationship Id="rId63" Type="http://schemas.openxmlformats.org/officeDocument/2006/relationships/image" Target="../media/image2540.png"/><Relationship Id="rId159" Type="http://schemas.openxmlformats.org/officeDocument/2006/relationships/image" Target="../media/image3680.png"/><Relationship Id="rId324" Type="http://schemas.openxmlformats.org/officeDocument/2006/relationships/customXml" Target="../ink/ink494.xml"/><Relationship Id="rId170" Type="http://schemas.openxmlformats.org/officeDocument/2006/relationships/customXml" Target="../ink/ink417.xml"/><Relationship Id="rId226" Type="http://schemas.openxmlformats.org/officeDocument/2006/relationships/customXml" Target="../ink/ink445.xml"/><Relationship Id="rId268" Type="http://schemas.openxmlformats.org/officeDocument/2006/relationships/customXml" Target="../ink/ink466.xml"/><Relationship Id="rId32" Type="http://schemas.openxmlformats.org/officeDocument/2006/relationships/customXml" Target="../ink/ink352.xml"/><Relationship Id="rId74" Type="http://schemas.openxmlformats.org/officeDocument/2006/relationships/customXml" Target="../ink/ink369.xml"/><Relationship Id="rId128" Type="http://schemas.openxmlformats.org/officeDocument/2006/relationships/customXml" Target="../ink/ink396.xml"/><Relationship Id="rId335" Type="http://schemas.openxmlformats.org/officeDocument/2006/relationships/image" Target="../media/image2880.png"/><Relationship Id="rId5" Type="http://schemas.openxmlformats.org/officeDocument/2006/relationships/customXml" Target="../ink/ink339.xml"/><Relationship Id="rId181" Type="http://schemas.openxmlformats.org/officeDocument/2006/relationships/image" Target="../media/image3781.png"/><Relationship Id="rId237" Type="http://schemas.openxmlformats.org/officeDocument/2006/relationships/image" Target="../media/image4061.png"/><Relationship Id="rId279" Type="http://schemas.openxmlformats.org/officeDocument/2006/relationships/image" Target="../media/image2611.png"/><Relationship Id="rId43" Type="http://schemas.openxmlformats.org/officeDocument/2006/relationships/image" Target="../media/image2440.png"/><Relationship Id="rId139" Type="http://schemas.openxmlformats.org/officeDocument/2006/relationships/image" Target="../media/image2970.png"/><Relationship Id="rId290" Type="http://schemas.openxmlformats.org/officeDocument/2006/relationships/customXml" Target="../ink/ink477.xml"/><Relationship Id="rId304" Type="http://schemas.openxmlformats.org/officeDocument/2006/relationships/customXml" Target="../ink/ink484.xml"/><Relationship Id="rId85" Type="http://schemas.openxmlformats.org/officeDocument/2006/relationships/customXml" Target="../ink/ink374.xml"/><Relationship Id="rId150" Type="http://schemas.openxmlformats.org/officeDocument/2006/relationships/customXml" Target="../ink/ink407.xml"/><Relationship Id="rId192" Type="http://schemas.openxmlformats.org/officeDocument/2006/relationships/customXml" Target="../ink/ink428.xml"/><Relationship Id="rId206" Type="http://schemas.openxmlformats.org/officeDocument/2006/relationships/customXml" Target="../ink/ink435.xml"/><Relationship Id="rId248" Type="http://schemas.openxmlformats.org/officeDocument/2006/relationships/customXml" Target="../ink/ink456.xml"/><Relationship Id="rId12" Type="http://schemas.openxmlformats.org/officeDocument/2006/relationships/customXml" Target="../ink/ink342.xml"/><Relationship Id="rId108" Type="http://schemas.openxmlformats.org/officeDocument/2006/relationships/customXml" Target="../ink/ink386.xml"/><Relationship Id="rId315" Type="http://schemas.openxmlformats.org/officeDocument/2006/relationships/image" Target="../media/image2780.png"/><Relationship Id="rId54" Type="http://schemas.openxmlformats.org/officeDocument/2006/relationships/customXml" Target="../ink/ink360.xml"/><Relationship Id="rId96" Type="http://schemas.openxmlformats.org/officeDocument/2006/relationships/customXml" Target="../ink/ink380.xml"/><Relationship Id="rId161" Type="http://schemas.openxmlformats.org/officeDocument/2006/relationships/image" Target="../media/image3690.png"/><Relationship Id="rId217" Type="http://schemas.openxmlformats.org/officeDocument/2006/relationships/image" Target="../media/image3961.png"/><Relationship Id="rId259" Type="http://schemas.openxmlformats.org/officeDocument/2006/relationships/image" Target="../media/image2741.png"/><Relationship Id="rId23" Type="http://schemas.openxmlformats.org/officeDocument/2006/relationships/image" Target="../media/image2340.png"/><Relationship Id="rId119" Type="http://schemas.openxmlformats.org/officeDocument/2006/relationships/image" Target="../media/image2810.png"/><Relationship Id="rId270" Type="http://schemas.openxmlformats.org/officeDocument/2006/relationships/customXml" Target="../ink/ink467.xml"/><Relationship Id="rId326" Type="http://schemas.openxmlformats.org/officeDocument/2006/relationships/customXml" Target="../ink/ink495.xml"/><Relationship Id="rId65" Type="http://schemas.openxmlformats.org/officeDocument/2006/relationships/image" Target="../media/image2550.png"/><Relationship Id="rId130" Type="http://schemas.openxmlformats.org/officeDocument/2006/relationships/customXml" Target="../ink/ink397.xml"/><Relationship Id="rId172" Type="http://schemas.openxmlformats.org/officeDocument/2006/relationships/customXml" Target="../ink/ink418.xml"/><Relationship Id="rId228" Type="http://schemas.openxmlformats.org/officeDocument/2006/relationships/customXml" Target="../ink/ink446.xml"/><Relationship Id="rId281" Type="http://schemas.openxmlformats.org/officeDocument/2006/relationships/image" Target="../media/image2620.png"/><Relationship Id="rId337" Type="http://schemas.openxmlformats.org/officeDocument/2006/relationships/image" Target="../media/image2890.png"/><Relationship Id="rId34" Type="http://schemas.openxmlformats.org/officeDocument/2006/relationships/customXml" Target="../ink/ink353.xml"/><Relationship Id="rId76" Type="http://schemas.openxmlformats.org/officeDocument/2006/relationships/customXml" Target="../ink/ink370.xml"/><Relationship Id="rId141" Type="http://schemas.openxmlformats.org/officeDocument/2006/relationships/image" Target="../media/image2980.png"/><Relationship Id="rId7" Type="http://schemas.openxmlformats.org/officeDocument/2006/relationships/image" Target="../media/image2270.png"/><Relationship Id="rId183" Type="http://schemas.openxmlformats.org/officeDocument/2006/relationships/image" Target="../media/image3791.png"/><Relationship Id="rId239" Type="http://schemas.openxmlformats.org/officeDocument/2006/relationships/image" Target="../media/image4071.png"/><Relationship Id="rId250" Type="http://schemas.openxmlformats.org/officeDocument/2006/relationships/customXml" Target="../ink/ink457.xml"/><Relationship Id="rId271" Type="http://schemas.openxmlformats.org/officeDocument/2006/relationships/image" Target="../media/image2811.png"/><Relationship Id="rId292" Type="http://schemas.openxmlformats.org/officeDocument/2006/relationships/customXml" Target="../ink/ink478.xml"/><Relationship Id="rId306" Type="http://schemas.openxmlformats.org/officeDocument/2006/relationships/customXml" Target="../ink/ink485.xml"/><Relationship Id="rId24" Type="http://schemas.openxmlformats.org/officeDocument/2006/relationships/customXml" Target="../ink/ink348.xml"/><Relationship Id="rId45" Type="http://schemas.openxmlformats.org/officeDocument/2006/relationships/image" Target="../media/image2450.png"/><Relationship Id="rId66" Type="http://schemas.openxmlformats.org/officeDocument/2006/relationships/customXml" Target="../ink/ink365.xml"/><Relationship Id="rId87" Type="http://schemas.openxmlformats.org/officeDocument/2006/relationships/customXml" Target="../ink/ink375.xml"/><Relationship Id="rId110" Type="http://schemas.openxmlformats.org/officeDocument/2006/relationships/customXml" Target="../ink/ink387.xml"/><Relationship Id="rId131" Type="http://schemas.openxmlformats.org/officeDocument/2006/relationships/image" Target="../media/image2930.png"/><Relationship Id="rId327" Type="http://schemas.openxmlformats.org/officeDocument/2006/relationships/image" Target="../media/image2840.png"/><Relationship Id="rId152" Type="http://schemas.openxmlformats.org/officeDocument/2006/relationships/customXml" Target="../ink/ink408.xml"/><Relationship Id="rId173" Type="http://schemas.openxmlformats.org/officeDocument/2006/relationships/image" Target="../media/image3741.png"/><Relationship Id="rId194" Type="http://schemas.openxmlformats.org/officeDocument/2006/relationships/customXml" Target="../ink/ink429.xml"/><Relationship Id="rId208" Type="http://schemas.openxmlformats.org/officeDocument/2006/relationships/customXml" Target="../ink/ink436.xml"/><Relationship Id="rId229" Type="http://schemas.openxmlformats.org/officeDocument/2006/relationships/image" Target="../media/image4021.png"/><Relationship Id="rId240" Type="http://schemas.openxmlformats.org/officeDocument/2006/relationships/customXml" Target="../ink/ink452.xml"/><Relationship Id="rId261" Type="http://schemas.openxmlformats.org/officeDocument/2006/relationships/image" Target="../media/image2761.png"/><Relationship Id="rId14" Type="http://schemas.openxmlformats.org/officeDocument/2006/relationships/customXml" Target="../ink/ink343.xml"/><Relationship Id="rId35" Type="http://schemas.openxmlformats.org/officeDocument/2006/relationships/image" Target="../media/image2400.png"/><Relationship Id="rId56" Type="http://schemas.openxmlformats.org/officeDocument/2006/relationships/customXml" Target="../ink/ink361.xml"/><Relationship Id="rId77" Type="http://schemas.openxmlformats.org/officeDocument/2006/relationships/image" Target="../media/image2611.png"/><Relationship Id="rId100" Type="http://schemas.openxmlformats.org/officeDocument/2006/relationships/customXml" Target="../ink/ink382.xml"/><Relationship Id="rId282" Type="http://schemas.openxmlformats.org/officeDocument/2006/relationships/customXml" Target="../ink/ink473.xml"/><Relationship Id="rId317" Type="http://schemas.openxmlformats.org/officeDocument/2006/relationships/image" Target="../media/image2790.png"/><Relationship Id="rId338" Type="http://schemas.openxmlformats.org/officeDocument/2006/relationships/customXml" Target="../ink/ink501.xml"/><Relationship Id="rId8" Type="http://schemas.openxmlformats.org/officeDocument/2006/relationships/customXml" Target="../ink/ink340.xml"/><Relationship Id="rId98" Type="http://schemas.openxmlformats.org/officeDocument/2006/relationships/customXml" Target="../ink/ink381.xml"/><Relationship Id="rId121" Type="http://schemas.openxmlformats.org/officeDocument/2006/relationships/image" Target="../media/image2820.png"/><Relationship Id="rId142" Type="http://schemas.openxmlformats.org/officeDocument/2006/relationships/customXml" Target="../ink/ink403.xml"/><Relationship Id="rId163" Type="http://schemas.openxmlformats.org/officeDocument/2006/relationships/image" Target="../media/image3700.png"/><Relationship Id="rId184" Type="http://schemas.openxmlformats.org/officeDocument/2006/relationships/customXml" Target="../ink/ink424.xml"/><Relationship Id="rId219" Type="http://schemas.openxmlformats.org/officeDocument/2006/relationships/image" Target="../media/image3971.png"/><Relationship Id="rId230" Type="http://schemas.openxmlformats.org/officeDocument/2006/relationships/customXml" Target="../ink/ink447.xml"/><Relationship Id="rId251" Type="http://schemas.openxmlformats.org/officeDocument/2006/relationships/image" Target="../media/image4131.png"/><Relationship Id="rId25" Type="http://schemas.openxmlformats.org/officeDocument/2006/relationships/image" Target="../media/image2350.png"/><Relationship Id="rId46" Type="http://schemas.openxmlformats.org/officeDocument/2006/relationships/customXml" Target="../ink/ink359.xml"/><Relationship Id="rId67" Type="http://schemas.openxmlformats.org/officeDocument/2006/relationships/image" Target="../media/image2560.png"/><Relationship Id="rId272" Type="http://schemas.openxmlformats.org/officeDocument/2006/relationships/customXml" Target="../ink/ink468.xml"/><Relationship Id="rId293" Type="http://schemas.openxmlformats.org/officeDocument/2006/relationships/image" Target="../media/image2680.png"/><Relationship Id="rId307" Type="http://schemas.openxmlformats.org/officeDocument/2006/relationships/image" Target="../media/image2740.png"/><Relationship Id="rId328" Type="http://schemas.openxmlformats.org/officeDocument/2006/relationships/customXml" Target="../ink/ink496.xml"/><Relationship Id="rId88" Type="http://schemas.openxmlformats.org/officeDocument/2006/relationships/image" Target="../media/image2660.png"/><Relationship Id="rId111" Type="http://schemas.openxmlformats.org/officeDocument/2006/relationships/image" Target="../media/image2770.png"/><Relationship Id="rId132" Type="http://schemas.openxmlformats.org/officeDocument/2006/relationships/customXml" Target="../ink/ink398.xml"/><Relationship Id="rId153" Type="http://schemas.openxmlformats.org/officeDocument/2006/relationships/image" Target="../media/image3651.png"/><Relationship Id="rId174" Type="http://schemas.openxmlformats.org/officeDocument/2006/relationships/customXml" Target="../ink/ink419.xml"/><Relationship Id="rId195" Type="http://schemas.openxmlformats.org/officeDocument/2006/relationships/image" Target="../media/image3851.png"/><Relationship Id="rId209" Type="http://schemas.openxmlformats.org/officeDocument/2006/relationships/image" Target="../media/image3921.png"/><Relationship Id="rId220" Type="http://schemas.openxmlformats.org/officeDocument/2006/relationships/customXml" Target="../ink/ink442.xml"/><Relationship Id="rId241" Type="http://schemas.openxmlformats.org/officeDocument/2006/relationships/image" Target="../media/image4081.png"/><Relationship Id="rId15" Type="http://schemas.openxmlformats.org/officeDocument/2006/relationships/image" Target="../media/image2300.png"/><Relationship Id="rId36" Type="http://schemas.openxmlformats.org/officeDocument/2006/relationships/customXml" Target="../ink/ink354.xml"/><Relationship Id="rId262" Type="http://schemas.openxmlformats.org/officeDocument/2006/relationships/customXml" Target="../ink/ink463.xml"/><Relationship Id="rId283" Type="http://schemas.openxmlformats.org/officeDocument/2006/relationships/image" Target="../media/image670.png"/><Relationship Id="rId318" Type="http://schemas.openxmlformats.org/officeDocument/2006/relationships/customXml" Target="../ink/ink491.xml"/><Relationship Id="rId339" Type="http://schemas.openxmlformats.org/officeDocument/2006/relationships/image" Target="../media/image2900.png"/><Relationship Id="rId78" Type="http://schemas.openxmlformats.org/officeDocument/2006/relationships/customXml" Target="../ink/ink371.xml"/><Relationship Id="rId99" Type="http://schemas.openxmlformats.org/officeDocument/2006/relationships/image" Target="../media/image2710.png"/><Relationship Id="rId101" Type="http://schemas.openxmlformats.org/officeDocument/2006/relationships/image" Target="../media/image2720.png"/><Relationship Id="rId122" Type="http://schemas.openxmlformats.org/officeDocument/2006/relationships/customXml" Target="../ink/ink393.xml"/><Relationship Id="rId143" Type="http://schemas.openxmlformats.org/officeDocument/2006/relationships/image" Target="../media/image2990.png"/><Relationship Id="rId164" Type="http://schemas.openxmlformats.org/officeDocument/2006/relationships/customXml" Target="../ink/ink414.xml"/><Relationship Id="rId185" Type="http://schemas.openxmlformats.org/officeDocument/2006/relationships/image" Target="../media/image3801.png"/><Relationship Id="rId9" Type="http://schemas.openxmlformats.org/officeDocument/2006/relationships/image" Target="../media/image2280.png"/><Relationship Id="rId210" Type="http://schemas.openxmlformats.org/officeDocument/2006/relationships/customXml" Target="../ink/ink437.xml"/><Relationship Id="rId26" Type="http://schemas.openxmlformats.org/officeDocument/2006/relationships/customXml" Target="../ink/ink349.xml"/><Relationship Id="rId231" Type="http://schemas.openxmlformats.org/officeDocument/2006/relationships/image" Target="../media/image4031.png"/><Relationship Id="rId252" Type="http://schemas.openxmlformats.org/officeDocument/2006/relationships/customXml" Target="../ink/ink458.xml"/><Relationship Id="rId273" Type="http://schemas.openxmlformats.org/officeDocument/2006/relationships/image" Target="../media/image2821.png"/><Relationship Id="rId294" Type="http://schemas.openxmlformats.org/officeDocument/2006/relationships/customXml" Target="../ink/ink479.xml"/><Relationship Id="rId308" Type="http://schemas.openxmlformats.org/officeDocument/2006/relationships/customXml" Target="../ink/ink486.xml"/><Relationship Id="rId329" Type="http://schemas.openxmlformats.org/officeDocument/2006/relationships/image" Target="../media/image2850.png"/><Relationship Id="rId68" Type="http://schemas.openxmlformats.org/officeDocument/2006/relationships/customXml" Target="../ink/ink366.xml"/><Relationship Id="rId89" Type="http://schemas.openxmlformats.org/officeDocument/2006/relationships/customXml" Target="../ink/ink376.xml"/><Relationship Id="rId112" Type="http://schemas.openxmlformats.org/officeDocument/2006/relationships/customXml" Target="../ink/ink388.xml"/><Relationship Id="rId133" Type="http://schemas.openxmlformats.org/officeDocument/2006/relationships/image" Target="../media/image2940.png"/><Relationship Id="rId154" Type="http://schemas.openxmlformats.org/officeDocument/2006/relationships/customXml" Target="../ink/ink409.xml"/><Relationship Id="rId175" Type="http://schemas.openxmlformats.org/officeDocument/2006/relationships/image" Target="../media/image3751.png"/><Relationship Id="rId340" Type="http://schemas.openxmlformats.org/officeDocument/2006/relationships/customXml" Target="../ink/ink502.xml"/><Relationship Id="rId196" Type="http://schemas.openxmlformats.org/officeDocument/2006/relationships/customXml" Target="../ink/ink430.xml"/><Relationship Id="rId200" Type="http://schemas.openxmlformats.org/officeDocument/2006/relationships/customXml" Target="../ink/ink432.xml"/><Relationship Id="rId16" Type="http://schemas.openxmlformats.org/officeDocument/2006/relationships/customXml" Target="../ink/ink344.xml"/><Relationship Id="rId221" Type="http://schemas.openxmlformats.org/officeDocument/2006/relationships/image" Target="../media/image3981.png"/><Relationship Id="rId242" Type="http://schemas.openxmlformats.org/officeDocument/2006/relationships/customXml" Target="../ink/ink453.xml"/><Relationship Id="rId263" Type="http://schemas.openxmlformats.org/officeDocument/2006/relationships/image" Target="../media/image2771.png"/><Relationship Id="rId284" Type="http://schemas.openxmlformats.org/officeDocument/2006/relationships/customXml" Target="../ink/ink474.xml"/><Relationship Id="rId319" Type="http://schemas.openxmlformats.org/officeDocument/2006/relationships/image" Target="../media/image2800.png"/><Relationship Id="rId37" Type="http://schemas.openxmlformats.org/officeDocument/2006/relationships/image" Target="../media/image2411.png"/><Relationship Id="rId79" Type="http://schemas.openxmlformats.org/officeDocument/2006/relationships/image" Target="../media/image2620.png"/><Relationship Id="rId102" Type="http://schemas.openxmlformats.org/officeDocument/2006/relationships/customXml" Target="../ink/ink383.xml"/><Relationship Id="rId123" Type="http://schemas.openxmlformats.org/officeDocument/2006/relationships/image" Target="../media/image2830.png"/><Relationship Id="rId144" Type="http://schemas.openxmlformats.org/officeDocument/2006/relationships/customXml" Target="../ink/ink404.xml"/><Relationship Id="rId330" Type="http://schemas.openxmlformats.org/officeDocument/2006/relationships/customXml" Target="../ink/ink497.xml"/><Relationship Id="rId90" Type="http://schemas.openxmlformats.org/officeDocument/2006/relationships/image" Target="../media/image2670.png"/><Relationship Id="rId165" Type="http://schemas.openxmlformats.org/officeDocument/2006/relationships/image" Target="../media/image3710.png"/><Relationship Id="rId186" Type="http://schemas.openxmlformats.org/officeDocument/2006/relationships/customXml" Target="../ink/ink425.xml"/><Relationship Id="rId211" Type="http://schemas.openxmlformats.org/officeDocument/2006/relationships/image" Target="../media/image3931.png"/><Relationship Id="rId232" Type="http://schemas.openxmlformats.org/officeDocument/2006/relationships/customXml" Target="../ink/ink448.xml"/><Relationship Id="rId253" Type="http://schemas.openxmlformats.org/officeDocument/2006/relationships/image" Target="../media/image4141.png"/><Relationship Id="rId274" Type="http://schemas.openxmlformats.org/officeDocument/2006/relationships/customXml" Target="../ink/ink469.xml"/><Relationship Id="rId295" Type="http://schemas.openxmlformats.org/officeDocument/2006/relationships/image" Target="../media/image2390.png"/><Relationship Id="rId309" Type="http://schemas.openxmlformats.org/officeDocument/2006/relationships/image" Target="../media/image2750.png"/><Relationship Id="rId27" Type="http://schemas.openxmlformats.org/officeDocument/2006/relationships/image" Target="../media/image2360.png"/><Relationship Id="rId69" Type="http://schemas.openxmlformats.org/officeDocument/2006/relationships/image" Target="../media/image2570.png"/><Relationship Id="rId113" Type="http://schemas.openxmlformats.org/officeDocument/2006/relationships/image" Target="../media/image2780.png"/><Relationship Id="rId134" Type="http://schemas.openxmlformats.org/officeDocument/2006/relationships/customXml" Target="../ink/ink399.xml"/><Relationship Id="rId320" Type="http://schemas.openxmlformats.org/officeDocument/2006/relationships/customXml" Target="../ink/ink492.xml"/><Relationship Id="rId80" Type="http://schemas.openxmlformats.org/officeDocument/2006/relationships/customXml" Target="../ink/ink372.xml"/><Relationship Id="rId155" Type="http://schemas.openxmlformats.org/officeDocument/2006/relationships/image" Target="../media/image3661.png"/><Relationship Id="rId176" Type="http://schemas.openxmlformats.org/officeDocument/2006/relationships/customXml" Target="../ink/ink420.xml"/><Relationship Id="rId197" Type="http://schemas.openxmlformats.org/officeDocument/2006/relationships/image" Target="../media/image3861.png"/><Relationship Id="rId341" Type="http://schemas.openxmlformats.org/officeDocument/2006/relationships/image" Target="../media/image2910.png"/><Relationship Id="rId201" Type="http://schemas.openxmlformats.org/officeDocument/2006/relationships/image" Target="../media/image3881.png"/><Relationship Id="rId222" Type="http://schemas.openxmlformats.org/officeDocument/2006/relationships/customXml" Target="../ink/ink443.xml"/><Relationship Id="rId243" Type="http://schemas.openxmlformats.org/officeDocument/2006/relationships/image" Target="../media/image4091.png"/><Relationship Id="rId264" Type="http://schemas.openxmlformats.org/officeDocument/2006/relationships/customXml" Target="../ink/ink464.xml"/><Relationship Id="rId285" Type="http://schemas.openxmlformats.org/officeDocument/2006/relationships/image" Target="../media/image2640.png"/><Relationship Id="rId17" Type="http://schemas.openxmlformats.org/officeDocument/2006/relationships/image" Target="../media/image2311.png"/><Relationship Id="rId38" Type="http://schemas.openxmlformats.org/officeDocument/2006/relationships/customXml" Target="../ink/ink355.xml"/><Relationship Id="rId59" Type="http://schemas.openxmlformats.org/officeDocument/2006/relationships/image" Target="../media/image2520.png"/><Relationship Id="rId103" Type="http://schemas.openxmlformats.org/officeDocument/2006/relationships/image" Target="../media/image2730.png"/><Relationship Id="rId124" Type="http://schemas.openxmlformats.org/officeDocument/2006/relationships/customXml" Target="../ink/ink394.xml"/><Relationship Id="rId310" Type="http://schemas.openxmlformats.org/officeDocument/2006/relationships/customXml" Target="../ink/ink487.xml"/><Relationship Id="rId70" Type="http://schemas.openxmlformats.org/officeDocument/2006/relationships/customXml" Target="../ink/ink367.xml"/><Relationship Id="rId91" Type="http://schemas.openxmlformats.org/officeDocument/2006/relationships/customXml" Target="../ink/ink377.xml"/><Relationship Id="rId145" Type="http://schemas.openxmlformats.org/officeDocument/2006/relationships/image" Target="../media/image3611.png"/><Relationship Id="rId166" Type="http://schemas.openxmlformats.org/officeDocument/2006/relationships/customXml" Target="../ink/ink415.xml"/><Relationship Id="rId187" Type="http://schemas.openxmlformats.org/officeDocument/2006/relationships/image" Target="../media/image3811.png"/><Relationship Id="rId331" Type="http://schemas.openxmlformats.org/officeDocument/2006/relationships/image" Target="../media/image2860.png"/><Relationship Id="rId1" Type="http://schemas.openxmlformats.org/officeDocument/2006/relationships/tags" Target="../tags/tag4.xml"/><Relationship Id="rId212" Type="http://schemas.openxmlformats.org/officeDocument/2006/relationships/customXml" Target="../ink/ink438.xml"/><Relationship Id="rId233" Type="http://schemas.openxmlformats.org/officeDocument/2006/relationships/image" Target="../media/image4041.png"/><Relationship Id="rId254" Type="http://schemas.openxmlformats.org/officeDocument/2006/relationships/customXml" Target="../ink/ink459.xml"/><Relationship Id="rId28" Type="http://schemas.openxmlformats.org/officeDocument/2006/relationships/customXml" Target="../ink/ink350.xml"/><Relationship Id="rId114" Type="http://schemas.openxmlformats.org/officeDocument/2006/relationships/customXml" Target="../ink/ink389.xml"/><Relationship Id="rId275" Type="http://schemas.openxmlformats.org/officeDocument/2006/relationships/image" Target="../media/image2590.png"/><Relationship Id="rId296" Type="http://schemas.openxmlformats.org/officeDocument/2006/relationships/customXml" Target="../ink/ink480.xml"/><Relationship Id="rId300" Type="http://schemas.openxmlformats.org/officeDocument/2006/relationships/customXml" Target="../ink/ink482.xml"/><Relationship Id="rId60" Type="http://schemas.openxmlformats.org/officeDocument/2006/relationships/customXml" Target="../ink/ink362.xml"/><Relationship Id="rId81" Type="http://schemas.openxmlformats.org/officeDocument/2006/relationships/customXml" Target="../ink/ink373.xml"/><Relationship Id="rId135" Type="http://schemas.openxmlformats.org/officeDocument/2006/relationships/image" Target="../media/image2950.png"/><Relationship Id="rId156" Type="http://schemas.openxmlformats.org/officeDocument/2006/relationships/customXml" Target="../ink/ink410.xml"/><Relationship Id="rId177" Type="http://schemas.openxmlformats.org/officeDocument/2006/relationships/image" Target="../media/image3761.png"/><Relationship Id="rId198" Type="http://schemas.openxmlformats.org/officeDocument/2006/relationships/customXml" Target="../ink/ink431.xml"/><Relationship Id="rId321" Type="http://schemas.openxmlformats.org/officeDocument/2006/relationships/image" Target="../media/image2810.png"/><Relationship Id="rId342" Type="http://schemas.openxmlformats.org/officeDocument/2006/relationships/image" Target="../media/image1.png"/><Relationship Id="rId202" Type="http://schemas.openxmlformats.org/officeDocument/2006/relationships/customXml" Target="../ink/ink433.xml"/><Relationship Id="rId223" Type="http://schemas.openxmlformats.org/officeDocument/2006/relationships/image" Target="../media/image3991.png"/><Relationship Id="rId244" Type="http://schemas.openxmlformats.org/officeDocument/2006/relationships/customXml" Target="../ink/ink454.xml"/><Relationship Id="rId18" Type="http://schemas.openxmlformats.org/officeDocument/2006/relationships/customXml" Target="../ink/ink345.xml"/><Relationship Id="rId39" Type="http://schemas.openxmlformats.org/officeDocument/2006/relationships/image" Target="../media/image2420.png"/><Relationship Id="rId265" Type="http://schemas.openxmlformats.org/officeDocument/2006/relationships/image" Target="../media/image2781.png"/><Relationship Id="rId286" Type="http://schemas.openxmlformats.org/officeDocument/2006/relationships/customXml" Target="../ink/ink475.xml"/><Relationship Id="rId104" Type="http://schemas.openxmlformats.org/officeDocument/2006/relationships/customXml" Target="../ink/ink384.xml"/><Relationship Id="rId125" Type="http://schemas.openxmlformats.org/officeDocument/2006/relationships/image" Target="../media/image2840.png"/><Relationship Id="rId146" Type="http://schemas.openxmlformats.org/officeDocument/2006/relationships/customXml" Target="../ink/ink405.xml"/><Relationship Id="rId167" Type="http://schemas.openxmlformats.org/officeDocument/2006/relationships/image" Target="../media/image3720.png"/><Relationship Id="rId188" Type="http://schemas.openxmlformats.org/officeDocument/2006/relationships/customXml" Target="../ink/ink426.xml"/><Relationship Id="rId311" Type="http://schemas.openxmlformats.org/officeDocument/2006/relationships/image" Target="../media/image2760.png"/><Relationship Id="rId332" Type="http://schemas.openxmlformats.org/officeDocument/2006/relationships/customXml" Target="../ink/ink498.xml"/><Relationship Id="rId71" Type="http://schemas.openxmlformats.org/officeDocument/2006/relationships/image" Target="../media/image2580.png"/><Relationship Id="rId92" Type="http://schemas.openxmlformats.org/officeDocument/2006/relationships/image" Target="../media/image2680.png"/><Relationship Id="rId213" Type="http://schemas.openxmlformats.org/officeDocument/2006/relationships/image" Target="../media/image3941.png"/><Relationship Id="rId234" Type="http://schemas.openxmlformats.org/officeDocument/2006/relationships/customXml" Target="../ink/ink449.xml"/><Relationship Id="rId2" Type="http://schemas.microsoft.com/office/2007/relationships/media" Target="../media/media4.m4a"/><Relationship Id="rId29" Type="http://schemas.openxmlformats.org/officeDocument/2006/relationships/image" Target="../media/image2370.png"/><Relationship Id="rId255" Type="http://schemas.openxmlformats.org/officeDocument/2006/relationships/image" Target="../media/image4151.png"/><Relationship Id="rId276" Type="http://schemas.openxmlformats.org/officeDocument/2006/relationships/customXml" Target="../ink/ink470.xml"/><Relationship Id="rId297" Type="http://schemas.openxmlformats.org/officeDocument/2006/relationships/image" Target="../media/image2831.png"/><Relationship Id="rId40" Type="http://schemas.openxmlformats.org/officeDocument/2006/relationships/customXml" Target="../ink/ink356.xml"/><Relationship Id="rId115" Type="http://schemas.openxmlformats.org/officeDocument/2006/relationships/image" Target="../media/image2790.png"/><Relationship Id="rId136" Type="http://schemas.openxmlformats.org/officeDocument/2006/relationships/customXml" Target="../ink/ink400.xml"/><Relationship Id="rId157" Type="http://schemas.openxmlformats.org/officeDocument/2006/relationships/image" Target="../media/image3671.png"/><Relationship Id="rId178" Type="http://schemas.openxmlformats.org/officeDocument/2006/relationships/customXml" Target="../ink/ink421.xml"/><Relationship Id="rId301" Type="http://schemas.openxmlformats.org/officeDocument/2006/relationships/image" Target="../media/image2710.png"/><Relationship Id="rId322" Type="http://schemas.openxmlformats.org/officeDocument/2006/relationships/customXml" Target="../ink/ink493.xml"/><Relationship Id="rId61" Type="http://schemas.openxmlformats.org/officeDocument/2006/relationships/image" Target="../media/image2530.png"/><Relationship Id="rId199" Type="http://schemas.openxmlformats.org/officeDocument/2006/relationships/image" Target="../media/image3871.png"/><Relationship Id="rId203" Type="http://schemas.openxmlformats.org/officeDocument/2006/relationships/image" Target="../media/image3891.png"/><Relationship Id="rId19" Type="http://schemas.openxmlformats.org/officeDocument/2006/relationships/image" Target="../media/image2320.png"/><Relationship Id="rId224" Type="http://schemas.openxmlformats.org/officeDocument/2006/relationships/customXml" Target="../ink/ink444.xml"/><Relationship Id="rId245" Type="http://schemas.openxmlformats.org/officeDocument/2006/relationships/image" Target="../media/image4101.png"/><Relationship Id="rId266" Type="http://schemas.openxmlformats.org/officeDocument/2006/relationships/customXml" Target="../ink/ink465.xml"/><Relationship Id="rId287" Type="http://schemas.openxmlformats.org/officeDocument/2006/relationships/image" Target="../media/image2650.png"/><Relationship Id="rId30" Type="http://schemas.openxmlformats.org/officeDocument/2006/relationships/customXml" Target="../ink/ink351.xml"/><Relationship Id="rId105" Type="http://schemas.openxmlformats.org/officeDocument/2006/relationships/image" Target="../media/image2740.png"/><Relationship Id="rId126" Type="http://schemas.openxmlformats.org/officeDocument/2006/relationships/customXml" Target="../ink/ink395.xml"/><Relationship Id="rId147" Type="http://schemas.openxmlformats.org/officeDocument/2006/relationships/image" Target="../media/image3621.png"/><Relationship Id="rId168" Type="http://schemas.openxmlformats.org/officeDocument/2006/relationships/customXml" Target="../ink/ink416.xml"/><Relationship Id="rId312" Type="http://schemas.openxmlformats.org/officeDocument/2006/relationships/customXml" Target="../ink/ink488.xml"/><Relationship Id="rId333" Type="http://schemas.openxmlformats.org/officeDocument/2006/relationships/image" Target="../media/image2870.png"/><Relationship Id="rId72" Type="http://schemas.openxmlformats.org/officeDocument/2006/relationships/customXml" Target="../ink/ink368.xml"/><Relationship Id="rId93" Type="http://schemas.openxmlformats.org/officeDocument/2006/relationships/customXml" Target="../ink/ink378.xml"/><Relationship Id="rId189" Type="http://schemas.openxmlformats.org/officeDocument/2006/relationships/image" Target="../media/image3821.png"/><Relationship Id="rId3" Type="http://schemas.openxmlformats.org/officeDocument/2006/relationships/audio" Target="../media/media4.m4a"/><Relationship Id="rId214" Type="http://schemas.openxmlformats.org/officeDocument/2006/relationships/customXml" Target="../ink/ink439.xml"/><Relationship Id="rId235" Type="http://schemas.openxmlformats.org/officeDocument/2006/relationships/image" Target="../media/image4051.png"/><Relationship Id="rId256" Type="http://schemas.openxmlformats.org/officeDocument/2006/relationships/customXml" Target="../ink/ink460.xml"/><Relationship Id="rId277" Type="http://schemas.openxmlformats.org/officeDocument/2006/relationships/image" Target="../media/image2600.png"/><Relationship Id="rId298" Type="http://schemas.openxmlformats.org/officeDocument/2006/relationships/customXml" Target="../ink/ink481.xml"/><Relationship Id="rId116" Type="http://schemas.openxmlformats.org/officeDocument/2006/relationships/customXml" Target="../ink/ink390.xml"/><Relationship Id="rId137" Type="http://schemas.openxmlformats.org/officeDocument/2006/relationships/image" Target="../media/image2960.png"/><Relationship Id="rId158" Type="http://schemas.openxmlformats.org/officeDocument/2006/relationships/customXml" Target="../ink/ink411.xml"/><Relationship Id="rId302" Type="http://schemas.openxmlformats.org/officeDocument/2006/relationships/customXml" Target="../ink/ink483.xml"/><Relationship Id="rId323" Type="http://schemas.openxmlformats.org/officeDocument/2006/relationships/image" Target="../media/image2820.png"/><Relationship Id="rId20" Type="http://schemas.openxmlformats.org/officeDocument/2006/relationships/customXml" Target="../ink/ink346.xml"/><Relationship Id="rId41" Type="http://schemas.openxmlformats.org/officeDocument/2006/relationships/image" Target="../media/image2430.png"/><Relationship Id="rId62" Type="http://schemas.openxmlformats.org/officeDocument/2006/relationships/customXml" Target="../ink/ink363.xml"/><Relationship Id="rId179" Type="http://schemas.openxmlformats.org/officeDocument/2006/relationships/image" Target="../media/image3771.png"/><Relationship Id="rId190" Type="http://schemas.openxmlformats.org/officeDocument/2006/relationships/customXml" Target="../ink/ink427.xml"/><Relationship Id="rId204" Type="http://schemas.openxmlformats.org/officeDocument/2006/relationships/customXml" Target="../ink/ink434.xml"/><Relationship Id="rId225" Type="http://schemas.openxmlformats.org/officeDocument/2006/relationships/image" Target="../media/image4001.png"/><Relationship Id="rId246" Type="http://schemas.openxmlformats.org/officeDocument/2006/relationships/customXml" Target="../ink/ink455.xml"/><Relationship Id="rId267" Type="http://schemas.openxmlformats.org/officeDocument/2006/relationships/image" Target="../media/image2791.png"/><Relationship Id="rId288" Type="http://schemas.openxmlformats.org/officeDocument/2006/relationships/customXml" Target="../ink/ink476.xml"/><Relationship Id="rId106" Type="http://schemas.openxmlformats.org/officeDocument/2006/relationships/customXml" Target="../ink/ink385.xml"/><Relationship Id="rId127" Type="http://schemas.openxmlformats.org/officeDocument/2006/relationships/image" Target="../media/image2860.png"/><Relationship Id="rId313" Type="http://schemas.openxmlformats.org/officeDocument/2006/relationships/image" Target="../media/image2770.png"/><Relationship Id="rId10" Type="http://schemas.openxmlformats.org/officeDocument/2006/relationships/customXml" Target="../ink/ink341.xml"/><Relationship Id="rId31" Type="http://schemas.openxmlformats.org/officeDocument/2006/relationships/image" Target="../media/image2380.png"/><Relationship Id="rId73" Type="http://schemas.openxmlformats.org/officeDocument/2006/relationships/image" Target="../media/image2590.png"/><Relationship Id="rId94" Type="http://schemas.openxmlformats.org/officeDocument/2006/relationships/customXml" Target="../ink/ink379.xml"/><Relationship Id="rId148" Type="http://schemas.openxmlformats.org/officeDocument/2006/relationships/customXml" Target="../ink/ink406.xml"/><Relationship Id="rId169" Type="http://schemas.openxmlformats.org/officeDocument/2006/relationships/image" Target="../media/image3280.png"/><Relationship Id="rId334" Type="http://schemas.openxmlformats.org/officeDocument/2006/relationships/customXml" Target="../ink/ink499.xml"/><Relationship Id="rId4" Type="http://schemas.openxmlformats.org/officeDocument/2006/relationships/slideLayout" Target="../slideLayouts/slideLayout2.xml"/><Relationship Id="rId180" Type="http://schemas.openxmlformats.org/officeDocument/2006/relationships/customXml" Target="../ink/ink422.xml"/><Relationship Id="rId215" Type="http://schemas.openxmlformats.org/officeDocument/2006/relationships/image" Target="../media/image3951.png"/><Relationship Id="rId236" Type="http://schemas.openxmlformats.org/officeDocument/2006/relationships/customXml" Target="../ink/ink450.xml"/><Relationship Id="rId257" Type="http://schemas.openxmlformats.org/officeDocument/2006/relationships/image" Target="../media/image2731.png"/><Relationship Id="rId278" Type="http://schemas.openxmlformats.org/officeDocument/2006/relationships/customXml" Target="../ink/ink471.xml"/><Relationship Id="rId303" Type="http://schemas.openxmlformats.org/officeDocument/2006/relationships/image" Target="../media/image2841.png"/><Relationship Id="rId42" Type="http://schemas.openxmlformats.org/officeDocument/2006/relationships/customXml" Target="../ink/ink357.xml"/><Relationship Id="rId84" Type="http://schemas.openxmlformats.org/officeDocument/2006/relationships/image" Target="../media/image2640.png"/><Relationship Id="rId138" Type="http://schemas.openxmlformats.org/officeDocument/2006/relationships/customXml" Target="../ink/ink401.xml"/><Relationship Id="rId191" Type="http://schemas.openxmlformats.org/officeDocument/2006/relationships/image" Target="../media/image3831.png"/><Relationship Id="rId205" Type="http://schemas.openxmlformats.org/officeDocument/2006/relationships/image" Target="../media/image3901.png"/><Relationship Id="rId247" Type="http://schemas.openxmlformats.org/officeDocument/2006/relationships/image" Target="../media/image4111.png"/><Relationship Id="rId107" Type="http://schemas.openxmlformats.org/officeDocument/2006/relationships/image" Target="../media/image2750.png"/><Relationship Id="rId289" Type="http://schemas.openxmlformats.org/officeDocument/2006/relationships/image" Target="../media/image2660.png"/><Relationship Id="rId11" Type="http://schemas.openxmlformats.org/officeDocument/2006/relationships/image" Target="../media/image2290.png"/><Relationship Id="rId53" Type="http://schemas.openxmlformats.org/officeDocument/2006/relationships/image" Target="../media/image2490.png"/><Relationship Id="rId149" Type="http://schemas.openxmlformats.org/officeDocument/2006/relationships/image" Target="../media/image3631.png"/><Relationship Id="rId314" Type="http://schemas.openxmlformats.org/officeDocument/2006/relationships/customXml" Target="../ink/ink489.xml"/><Relationship Id="rId95" Type="http://schemas.openxmlformats.org/officeDocument/2006/relationships/image" Target="../media/image2690.png"/><Relationship Id="rId160" Type="http://schemas.openxmlformats.org/officeDocument/2006/relationships/customXml" Target="../ink/ink412.xml"/><Relationship Id="rId216" Type="http://schemas.openxmlformats.org/officeDocument/2006/relationships/customXml" Target="../ink/ink440.xml"/><Relationship Id="rId258" Type="http://schemas.openxmlformats.org/officeDocument/2006/relationships/customXml" Target="../ink/ink461.xml"/><Relationship Id="rId22" Type="http://schemas.openxmlformats.org/officeDocument/2006/relationships/customXml" Target="../ink/ink347.xml"/><Relationship Id="rId64" Type="http://schemas.openxmlformats.org/officeDocument/2006/relationships/customXml" Target="../ink/ink364.xml"/><Relationship Id="rId118" Type="http://schemas.openxmlformats.org/officeDocument/2006/relationships/customXml" Target="../ink/ink391.xml"/><Relationship Id="rId325" Type="http://schemas.openxmlformats.org/officeDocument/2006/relationships/image" Target="../media/image2830.png"/><Relationship Id="rId171" Type="http://schemas.openxmlformats.org/officeDocument/2006/relationships/image" Target="../media/image3730.png"/><Relationship Id="rId227" Type="http://schemas.openxmlformats.org/officeDocument/2006/relationships/image" Target="../media/image4011.png"/><Relationship Id="rId269" Type="http://schemas.openxmlformats.org/officeDocument/2006/relationships/image" Target="../media/image2801.png"/><Relationship Id="rId33" Type="http://schemas.openxmlformats.org/officeDocument/2006/relationships/image" Target="../media/image2390.png"/><Relationship Id="rId129" Type="http://schemas.openxmlformats.org/officeDocument/2006/relationships/image" Target="../media/image2920.png"/><Relationship Id="rId280" Type="http://schemas.openxmlformats.org/officeDocument/2006/relationships/customXml" Target="../ink/ink472.xml"/><Relationship Id="rId336" Type="http://schemas.openxmlformats.org/officeDocument/2006/relationships/customXml" Target="../ink/ink500.xml"/><Relationship Id="rId75" Type="http://schemas.openxmlformats.org/officeDocument/2006/relationships/image" Target="../media/image2600.png"/><Relationship Id="rId140" Type="http://schemas.openxmlformats.org/officeDocument/2006/relationships/customXml" Target="../ink/ink402.xml"/><Relationship Id="rId182" Type="http://schemas.openxmlformats.org/officeDocument/2006/relationships/customXml" Target="../ink/ink423.xml"/><Relationship Id="rId238" Type="http://schemas.openxmlformats.org/officeDocument/2006/relationships/customXml" Target="../ink/ink451.xml"/><Relationship Id="rId291" Type="http://schemas.openxmlformats.org/officeDocument/2006/relationships/image" Target="../media/image2670.png"/><Relationship Id="rId305" Type="http://schemas.openxmlformats.org/officeDocument/2006/relationships/image" Target="../media/image2730.png"/><Relationship Id="rId44" Type="http://schemas.openxmlformats.org/officeDocument/2006/relationships/customXml" Target="../ink/ink358.xml"/><Relationship Id="rId86" Type="http://schemas.openxmlformats.org/officeDocument/2006/relationships/image" Target="../media/image2650.png"/><Relationship Id="rId151" Type="http://schemas.openxmlformats.org/officeDocument/2006/relationships/image" Target="../media/image3641.png"/><Relationship Id="rId193" Type="http://schemas.openxmlformats.org/officeDocument/2006/relationships/image" Target="../media/image3841.png"/><Relationship Id="rId207" Type="http://schemas.openxmlformats.org/officeDocument/2006/relationships/image" Target="../media/image3911.png"/><Relationship Id="rId249" Type="http://schemas.openxmlformats.org/officeDocument/2006/relationships/image" Target="../media/image4121.png"/><Relationship Id="rId13" Type="http://schemas.openxmlformats.org/officeDocument/2006/relationships/image" Target="../media/image670.png"/><Relationship Id="rId109" Type="http://schemas.openxmlformats.org/officeDocument/2006/relationships/image" Target="../media/image2760.png"/><Relationship Id="rId260" Type="http://schemas.openxmlformats.org/officeDocument/2006/relationships/customXml" Target="../ink/ink462.xml"/><Relationship Id="rId316" Type="http://schemas.openxmlformats.org/officeDocument/2006/relationships/customXml" Target="../ink/ink490.xml"/><Relationship Id="rId55" Type="http://schemas.openxmlformats.org/officeDocument/2006/relationships/image" Target="../media/image2500.png"/><Relationship Id="rId97" Type="http://schemas.openxmlformats.org/officeDocument/2006/relationships/image" Target="../media/image2700.png"/><Relationship Id="rId120" Type="http://schemas.openxmlformats.org/officeDocument/2006/relationships/customXml" Target="../ink/ink392.xml"/><Relationship Id="rId162" Type="http://schemas.openxmlformats.org/officeDocument/2006/relationships/customXml" Target="../ink/ink413.xml"/><Relationship Id="rId218" Type="http://schemas.openxmlformats.org/officeDocument/2006/relationships/customXml" Target="../ink/ink44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2.xml"/><Relationship Id="rId299" Type="http://schemas.openxmlformats.org/officeDocument/2006/relationships/customXml" Target="../ink/ink593.xml"/><Relationship Id="rId159" Type="http://schemas.openxmlformats.org/officeDocument/2006/relationships/customXml" Target="../ink/ink533.xml"/><Relationship Id="rId324" Type="http://schemas.openxmlformats.org/officeDocument/2006/relationships/image" Target="../media/image4580.png"/><Relationship Id="rId366" Type="http://schemas.openxmlformats.org/officeDocument/2006/relationships/image" Target="../media/image571.png"/><Relationship Id="rId170" Type="http://schemas.openxmlformats.org/officeDocument/2006/relationships/image" Target="../media/image3810.png"/><Relationship Id="rId226" Type="http://schemas.openxmlformats.org/officeDocument/2006/relationships/image" Target="../media/image4090.png"/><Relationship Id="rId107" Type="http://schemas.openxmlformats.org/officeDocument/2006/relationships/customXml" Target="../ink/ink507.xml"/><Relationship Id="rId268" Type="http://schemas.openxmlformats.org/officeDocument/2006/relationships/image" Target="../media/image4300.png"/><Relationship Id="rId128" Type="http://schemas.openxmlformats.org/officeDocument/2006/relationships/image" Target="../media/image3600.png"/><Relationship Id="rId149" Type="http://schemas.openxmlformats.org/officeDocument/2006/relationships/customXml" Target="../ink/ink528.xml"/><Relationship Id="rId314" Type="http://schemas.openxmlformats.org/officeDocument/2006/relationships/image" Target="../media/image4530.png"/><Relationship Id="rId335" Type="http://schemas.openxmlformats.org/officeDocument/2006/relationships/customXml" Target="../ink/ink611.xml"/><Relationship Id="rId356" Type="http://schemas.openxmlformats.org/officeDocument/2006/relationships/image" Target="../media/image5000.png"/><Relationship Id="rId377" Type="http://schemas.openxmlformats.org/officeDocument/2006/relationships/customXml" Target="../ink/ink632.xml"/><Relationship Id="rId5" Type="http://schemas.openxmlformats.org/officeDocument/2006/relationships/image" Target="../media/image4430.png"/><Relationship Id="rId160" Type="http://schemas.openxmlformats.org/officeDocument/2006/relationships/image" Target="../media/image3760.png"/><Relationship Id="rId181" Type="http://schemas.openxmlformats.org/officeDocument/2006/relationships/customXml" Target="../ink/ink544.xml"/><Relationship Id="rId216" Type="http://schemas.openxmlformats.org/officeDocument/2006/relationships/image" Target="../media/image4040.png"/><Relationship Id="rId237" Type="http://schemas.openxmlformats.org/officeDocument/2006/relationships/customXml" Target="../ink/ink572.xml"/><Relationship Id="rId258" Type="http://schemas.openxmlformats.org/officeDocument/2006/relationships/image" Target="../media/image4250.png"/><Relationship Id="rId118" Type="http://schemas.openxmlformats.org/officeDocument/2006/relationships/image" Target="../media/image3550.png"/><Relationship Id="rId139" Type="http://schemas.openxmlformats.org/officeDocument/2006/relationships/customXml" Target="../ink/ink523.xml"/><Relationship Id="rId304" Type="http://schemas.openxmlformats.org/officeDocument/2006/relationships/image" Target="../media/image4480.png"/><Relationship Id="rId325" Type="http://schemas.openxmlformats.org/officeDocument/2006/relationships/customXml" Target="../ink/ink606.xml"/><Relationship Id="rId346" Type="http://schemas.openxmlformats.org/officeDocument/2006/relationships/image" Target="../media/image564.png"/><Relationship Id="rId367" Type="http://schemas.openxmlformats.org/officeDocument/2006/relationships/customXml" Target="../ink/ink627.xml"/><Relationship Id="rId150" Type="http://schemas.openxmlformats.org/officeDocument/2006/relationships/image" Target="../media/image4561.png"/><Relationship Id="rId171" Type="http://schemas.openxmlformats.org/officeDocument/2006/relationships/customXml" Target="../ink/ink539.xml"/><Relationship Id="rId192" Type="http://schemas.openxmlformats.org/officeDocument/2006/relationships/image" Target="../media/image3920.png"/><Relationship Id="rId206" Type="http://schemas.openxmlformats.org/officeDocument/2006/relationships/image" Target="../media/image3990.png"/><Relationship Id="rId227" Type="http://schemas.openxmlformats.org/officeDocument/2006/relationships/customXml" Target="../ink/ink567.xml"/><Relationship Id="rId248" Type="http://schemas.openxmlformats.org/officeDocument/2006/relationships/image" Target="../media/image4200.png"/><Relationship Id="rId269" Type="http://schemas.openxmlformats.org/officeDocument/2006/relationships/customXml" Target="../ink/ink588.xml"/><Relationship Id="rId108" Type="http://schemas.openxmlformats.org/officeDocument/2006/relationships/image" Target="../media/image3510.png"/><Relationship Id="rId129" Type="http://schemas.openxmlformats.org/officeDocument/2006/relationships/customXml" Target="../ink/ink518.xml"/><Relationship Id="rId315" Type="http://schemas.openxmlformats.org/officeDocument/2006/relationships/customXml" Target="../ink/ink601.xml"/><Relationship Id="rId336" Type="http://schemas.openxmlformats.org/officeDocument/2006/relationships/image" Target="../media/image4640.png"/><Relationship Id="rId357" Type="http://schemas.openxmlformats.org/officeDocument/2006/relationships/customXml" Target="../ink/ink622.xml"/><Relationship Id="rId140" Type="http://schemas.openxmlformats.org/officeDocument/2006/relationships/image" Target="../media/image4512.png"/><Relationship Id="rId161" Type="http://schemas.openxmlformats.org/officeDocument/2006/relationships/customXml" Target="../ink/ink534.xml"/><Relationship Id="rId182" Type="http://schemas.openxmlformats.org/officeDocument/2006/relationships/image" Target="../media/image3870.png"/><Relationship Id="rId217" Type="http://schemas.openxmlformats.org/officeDocument/2006/relationships/customXml" Target="../ink/ink562.xml"/><Relationship Id="rId378" Type="http://schemas.openxmlformats.org/officeDocument/2006/relationships/image" Target="../media/image577.png"/><Relationship Id="rId6" Type="http://schemas.openxmlformats.org/officeDocument/2006/relationships/customXml" Target="../ink/ink504.xml"/><Relationship Id="rId238" Type="http://schemas.openxmlformats.org/officeDocument/2006/relationships/image" Target="../media/image4150.png"/><Relationship Id="rId259" Type="http://schemas.openxmlformats.org/officeDocument/2006/relationships/customXml" Target="../ink/ink583.xml"/><Relationship Id="rId119" Type="http://schemas.openxmlformats.org/officeDocument/2006/relationships/customXml" Target="../ink/ink513.xml"/><Relationship Id="rId270" Type="http://schemas.openxmlformats.org/officeDocument/2006/relationships/image" Target="../media/image4310.png"/><Relationship Id="rId305" Type="http://schemas.openxmlformats.org/officeDocument/2006/relationships/customXml" Target="../ink/ink596.xml"/><Relationship Id="rId326" Type="http://schemas.openxmlformats.org/officeDocument/2006/relationships/image" Target="../media/image4590.png"/><Relationship Id="rId347" Type="http://schemas.openxmlformats.org/officeDocument/2006/relationships/customXml" Target="../ink/ink617.xml"/><Relationship Id="rId130" Type="http://schemas.openxmlformats.org/officeDocument/2006/relationships/image" Target="../media/image4461.png"/><Relationship Id="rId151" Type="http://schemas.openxmlformats.org/officeDocument/2006/relationships/customXml" Target="../ink/ink529.xml"/><Relationship Id="rId368" Type="http://schemas.openxmlformats.org/officeDocument/2006/relationships/image" Target="../media/image572.png"/><Relationship Id="rId172" Type="http://schemas.openxmlformats.org/officeDocument/2006/relationships/image" Target="../media/image3820.png"/><Relationship Id="rId193" Type="http://schemas.openxmlformats.org/officeDocument/2006/relationships/customXml" Target="../ink/ink550.xml"/><Relationship Id="rId207" Type="http://schemas.openxmlformats.org/officeDocument/2006/relationships/customXml" Target="../ink/ink557.xml"/><Relationship Id="rId228" Type="http://schemas.openxmlformats.org/officeDocument/2006/relationships/image" Target="../media/image4100.png"/><Relationship Id="rId249" Type="http://schemas.openxmlformats.org/officeDocument/2006/relationships/customXml" Target="../ink/ink578.xml"/><Relationship Id="rId109" Type="http://schemas.openxmlformats.org/officeDocument/2006/relationships/customXml" Target="../ink/ink508.xml"/><Relationship Id="rId260" Type="http://schemas.openxmlformats.org/officeDocument/2006/relationships/image" Target="../media/image4260.png"/><Relationship Id="rId316" Type="http://schemas.openxmlformats.org/officeDocument/2006/relationships/image" Target="../media/image4540.png"/><Relationship Id="rId337" Type="http://schemas.openxmlformats.org/officeDocument/2006/relationships/customXml" Target="../ink/ink612.xml"/><Relationship Id="rId120" Type="http://schemas.openxmlformats.org/officeDocument/2006/relationships/image" Target="../media/image3560.png"/><Relationship Id="rId141" Type="http://schemas.openxmlformats.org/officeDocument/2006/relationships/customXml" Target="../ink/ink524.xml"/><Relationship Id="rId358" Type="http://schemas.openxmlformats.org/officeDocument/2006/relationships/image" Target="../media/image5100.png"/><Relationship Id="rId379" Type="http://schemas.openxmlformats.org/officeDocument/2006/relationships/customXml" Target="../ink/ink633.xml"/><Relationship Id="rId7" Type="http://schemas.openxmlformats.org/officeDocument/2006/relationships/image" Target="../media/image4441.png"/><Relationship Id="rId162" Type="http://schemas.openxmlformats.org/officeDocument/2006/relationships/image" Target="../media/image3770.png"/><Relationship Id="rId183" Type="http://schemas.openxmlformats.org/officeDocument/2006/relationships/customXml" Target="../ink/ink545.xml"/><Relationship Id="rId218" Type="http://schemas.openxmlformats.org/officeDocument/2006/relationships/image" Target="../media/image4050.png"/><Relationship Id="rId239" Type="http://schemas.openxmlformats.org/officeDocument/2006/relationships/customXml" Target="../ink/ink573.xml"/><Relationship Id="rId250" Type="http://schemas.openxmlformats.org/officeDocument/2006/relationships/image" Target="../media/image4210.png"/><Relationship Id="rId271" Type="http://schemas.openxmlformats.org/officeDocument/2006/relationships/customXml" Target="../ink/ink589.xml"/><Relationship Id="rId306" Type="http://schemas.openxmlformats.org/officeDocument/2006/relationships/image" Target="../media/image4490.png"/><Relationship Id="rId110" Type="http://schemas.openxmlformats.org/officeDocument/2006/relationships/image" Target="../media/image3520.png"/><Relationship Id="rId131" Type="http://schemas.openxmlformats.org/officeDocument/2006/relationships/customXml" Target="../ink/ink519.xml"/><Relationship Id="rId327" Type="http://schemas.openxmlformats.org/officeDocument/2006/relationships/customXml" Target="../ink/ink607.xml"/><Relationship Id="rId348" Type="http://schemas.openxmlformats.org/officeDocument/2006/relationships/image" Target="../media/image565.png"/><Relationship Id="rId369" Type="http://schemas.openxmlformats.org/officeDocument/2006/relationships/customXml" Target="../ink/ink628.xml"/><Relationship Id="rId152" Type="http://schemas.openxmlformats.org/officeDocument/2006/relationships/image" Target="../media/image4571.png"/><Relationship Id="rId173" Type="http://schemas.openxmlformats.org/officeDocument/2006/relationships/customXml" Target="../ink/ink540.xml"/><Relationship Id="rId194" Type="http://schemas.openxmlformats.org/officeDocument/2006/relationships/image" Target="../media/image3930.png"/><Relationship Id="rId208" Type="http://schemas.openxmlformats.org/officeDocument/2006/relationships/image" Target="../media/image4000.png"/><Relationship Id="rId229" Type="http://schemas.openxmlformats.org/officeDocument/2006/relationships/customXml" Target="../ink/ink568.xml"/><Relationship Id="rId380" Type="http://schemas.openxmlformats.org/officeDocument/2006/relationships/image" Target="../media/image578.png"/><Relationship Id="rId240" Type="http://schemas.openxmlformats.org/officeDocument/2006/relationships/image" Target="../media/image4160.png"/><Relationship Id="rId261" Type="http://schemas.openxmlformats.org/officeDocument/2006/relationships/customXml" Target="../ink/ink584.xml"/><Relationship Id="rId317" Type="http://schemas.openxmlformats.org/officeDocument/2006/relationships/customXml" Target="../ink/ink602.xml"/><Relationship Id="rId338" Type="http://schemas.openxmlformats.org/officeDocument/2006/relationships/image" Target="../media/image4650.png"/><Relationship Id="rId359" Type="http://schemas.openxmlformats.org/officeDocument/2006/relationships/customXml" Target="../ink/ink623.xml"/><Relationship Id="rId8" Type="http://schemas.openxmlformats.org/officeDocument/2006/relationships/customXml" Target="../ink/ink505.xml"/><Relationship Id="rId121" Type="http://schemas.openxmlformats.org/officeDocument/2006/relationships/customXml" Target="../ink/ink514.xml"/><Relationship Id="rId142" Type="http://schemas.openxmlformats.org/officeDocument/2006/relationships/image" Target="../media/image4521.png"/><Relationship Id="rId163" Type="http://schemas.openxmlformats.org/officeDocument/2006/relationships/customXml" Target="../ink/ink535.xml"/><Relationship Id="rId184" Type="http://schemas.openxmlformats.org/officeDocument/2006/relationships/image" Target="../media/image3880.png"/><Relationship Id="rId219" Type="http://schemas.openxmlformats.org/officeDocument/2006/relationships/customXml" Target="../ink/ink563.xml"/><Relationship Id="rId370" Type="http://schemas.openxmlformats.org/officeDocument/2006/relationships/image" Target="../media/image573.png"/><Relationship Id="rId230" Type="http://schemas.openxmlformats.org/officeDocument/2006/relationships/image" Target="../media/image4110.png"/><Relationship Id="rId251" Type="http://schemas.openxmlformats.org/officeDocument/2006/relationships/customXml" Target="../ink/ink579.xml"/><Relationship Id="rId272" Type="http://schemas.openxmlformats.org/officeDocument/2006/relationships/image" Target="../media/image4320.png"/><Relationship Id="rId307" Type="http://schemas.openxmlformats.org/officeDocument/2006/relationships/customXml" Target="../ink/ink597.xml"/><Relationship Id="rId328" Type="http://schemas.openxmlformats.org/officeDocument/2006/relationships/image" Target="../media/image4600.png"/><Relationship Id="rId349" Type="http://schemas.openxmlformats.org/officeDocument/2006/relationships/customXml" Target="../ink/ink618.xml"/><Relationship Id="rId111" Type="http://schemas.openxmlformats.org/officeDocument/2006/relationships/customXml" Target="../ink/ink509.xml"/><Relationship Id="rId132" Type="http://schemas.openxmlformats.org/officeDocument/2006/relationships/image" Target="../media/image4471.png"/><Relationship Id="rId153" Type="http://schemas.openxmlformats.org/officeDocument/2006/relationships/customXml" Target="../ink/ink530.xml"/><Relationship Id="rId174" Type="http://schemas.openxmlformats.org/officeDocument/2006/relationships/image" Target="../media/image3830.png"/><Relationship Id="rId195" Type="http://schemas.openxmlformats.org/officeDocument/2006/relationships/customXml" Target="../ink/ink551.xml"/><Relationship Id="rId209" Type="http://schemas.openxmlformats.org/officeDocument/2006/relationships/customXml" Target="../ink/ink558.xml"/><Relationship Id="rId360" Type="http://schemas.openxmlformats.org/officeDocument/2006/relationships/image" Target="../media/image5200.png"/><Relationship Id="rId381" Type="http://schemas.openxmlformats.org/officeDocument/2006/relationships/image" Target="../media/image1.png"/><Relationship Id="rId220" Type="http://schemas.openxmlformats.org/officeDocument/2006/relationships/image" Target="../media/image4060.png"/><Relationship Id="rId241" Type="http://schemas.openxmlformats.org/officeDocument/2006/relationships/customXml" Target="../ink/ink574.xml"/><Relationship Id="rId262" Type="http://schemas.openxmlformats.org/officeDocument/2006/relationships/image" Target="../media/image4270.png"/><Relationship Id="rId318" Type="http://schemas.openxmlformats.org/officeDocument/2006/relationships/image" Target="../media/image4550.png"/><Relationship Id="rId339" Type="http://schemas.openxmlformats.org/officeDocument/2006/relationships/customXml" Target="../ink/ink613.xml"/><Relationship Id="rId122" Type="http://schemas.openxmlformats.org/officeDocument/2006/relationships/image" Target="../media/image4451.png"/><Relationship Id="rId143" Type="http://schemas.openxmlformats.org/officeDocument/2006/relationships/customXml" Target="../ink/ink525.xml"/><Relationship Id="rId164" Type="http://schemas.openxmlformats.org/officeDocument/2006/relationships/image" Target="../media/image3780.png"/><Relationship Id="rId185" Type="http://schemas.openxmlformats.org/officeDocument/2006/relationships/customXml" Target="../ink/ink546.xml"/><Relationship Id="rId350" Type="http://schemas.openxmlformats.org/officeDocument/2006/relationships/image" Target="../media/image566.png"/><Relationship Id="rId371" Type="http://schemas.openxmlformats.org/officeDocument/2006/relationships/customXml" Target="../ink/ink629.xml"/><Relationship Id="rId210" Type="http://schemas.openxmlformats.org/officeDocument/2006/relationships/image" Target="../media/image4010.png"/><Relationship Id="rId231" Type="http://schemas.openxmlformats.org/officeDocument/2006/relationships/customXml" Target="../ink/ink569.xml"/><Relationship Id="rId252" Type="http://schemas.openxmlformats.org/officeDocument/2006/relationships/image" Target="../media/image4220.png"/><Relationship Id="rId273" Type="http://schemas.openxmlformats.org/officeDocument/2006/relationships/customXml" Target="../ink/ink590.xml"/><Relationship Id="rId308" Type="http://schemas.openxmlformats.org/officeDocument/2006/relationships/image" Target="../media/image4500.png"/><Relationship Id="rId329" Type="http://schemas.openxmlformats.org/officeDocument/2006/relationships/customXml" Target="../ink/ink608.xml"/><Relationship Id="rId112" Type="http://schemas.openxmlformats.org/officeDocument/2006/relationships/image" Target="../media/image4281.png"/><Relationship Id="rId133" Type="http://schemas.openxmlformats.org/officeDocument/2006/relationships/customXml" Target="../ink/ink520.xml"/><Relationship Id="rId154" Type="http://schemas.openxmlformats.org/officeDocument/2006/relationships/image" Target="../media/image4581.png"/><Relationship Id="rId175" Type="http://schemas.openxmlformats.org/officeDocument/2006/relationships/customXml" Target="../ink/ink541.xml"/><Relationship Id="rId340" Type="http://schemas.openxmlformats.org/officeDocument/2006/relationships/image" Target="../media/image4660.png"/><Relationship Id="rId361" Type="http://schemas.openxmlformats.org/officeDocument/2006/relationships/customXml" Target="../ink/ink624.xml"/><Relationship Id="rId196" Type="http://schemas.openxmlformats.org/officeDocument/2006/relationships/image" Target="../media/image3940.png"/><Relationship Id="rId200" Type="http://schemas.openxmlformats.org/officeDocument/2006/relationships/image" Target="../media/image3960.png"/><Relationship Id="rId221" Type="http://schemas.openxmlformats.org/officeDocument/2006/relationships/customXml" Target="../ink/ink564.xml"/><Relationship Id="rId242" Type="http://schemas.openxmlformats.org/officeDocument/2006/relationships/image" Target="../media/image4170.png"/><Relationship Id="rId263" Type="http://schemas.openxmlformats.org/officeDocument/2006/relationships/customXml" Target="../ink/ink585.xml"/><Relationship Id="rId319" Type="http://schemas.openxmlformats.org/officeDocument/2006/relationships/customXml" Target="../ink/ink603.xml"/><Relationship Id="rId123" Type="http://schemas.openxmlformats.org/officeDocument/2006/relationships/customXml" Target="../ink/ink515.xml"/><Relationship Id="rId144" Type="http://schemas.openxmlformats.org/officeDocument/2006/relationships/image" Target="../media/image4531.png"/><Relationship Id="rId330" Type="http://schemas.openxmlformats.org/officeDocument/2006/relationships/image" Target="../media/image4610.png"/><Relationship Id="rId165" Type="http://schemas.openxmlformats.org/officeDocument/2006/relationships/customXml" Target="../ink/ink536.xml"/><Relationship Id="rId186" Type="http://schemas.openxmlformats.org/officeDocument/2006/relationships/image" Target="../media/image3890.png"/><Relationship Id="rId351" Type="http://schemas.openxmlformats.org/officeDocument/2006/relationships/customXml" Target="../ink/ink619.xml"/><Relationship Id="rId372" Type="http://schemas.openxmlformats.org/officeDocument/2006/relationships/image" Target="../media/image574.png"/><Relationship Id="rId211" Type="http://schemas.openxmlformats.org/officeDocument/2006/relationships/customXml" Target="../ink/ink559.xml"/><Relationship Id="rId232" Type="http://schemas.openxmlformats.org/officeDocument/2006/relationships/image" Target="../media/image4120.png"/><Relationship Id="rId253" Type="http://schemas.openxmlformats.org/officeDocument/2006/relationships/customXml" Target="../ink/ink580.xml"/><Relationship Id="rId274" Type="http://schemas.openxmlformats.org/officeDocument/2006/relationships/image" Target="../media/image4330.png"/><Relationship Id="rId309" Type="http://schemas.openxmlformats.org/officeDocument/2006/relationships/customXml" Target="../ink/ink598.xml"/><Relationship Id="rId113" Type="http://schemas.openxmlformats.org/officeDocument/2006/relationships/customXml" Target="../ink/ink510.xml"/><Relationship Id="rId134" Type="http://schemas.openxmlformats.org/officeDocument/2006/relationships/image" Target="../media/image4481.png"/><Relationship Id="rId320" Type="http://schemas.openxmlformats.org/officeDocument/2006/relationships/image" Target="../media/image4560.png"/><Relationship Id="rId155" Type="http://schemas.openxmlformats.org/officeDocument/2006/relationships/customXml" Target="../ink/ink531.xml"/><Relationship Id="rId176" Type="http://schemas.openxmlformats.org/officeDocument/2006/relationships/image" Target="../media/image3840.png"/><Relationship Id="rId197" Type="http://schemas.openxmlformats.org/officeDocument/2006/relationships/customXml" Target="../ink/ink552.xml"/><Relationship Id="rId341" Type="http://schemas.openxmlformats.org/officeDocument/2006/relationships/customXml" Target="../ink/ink614.xml"/><Relationship Id="rId362" Type="http://schemas.openxmlformats.org/officeDocument/2006/relationships/image" Target="../media/image569.png"/><Relationship Id="rId201" Type="http://schemas.openxmlformats.org/officeDocument/2006/relationships/customXml" Target="../ink/ink554.xml"/><Relationship Id="rId222" Type="http://schemas.openxmlformats.org/officeDocument/2006/relationships/image" Target="../media/image4070.png"/><Relationship Id="rId243" Type="http://schemas.openxmlformats.org/officeDocument/2006/relationships/customXml" Target="../ink/ink575.xml"/><Relationship Id="rId264" Type="http://schemas.openxmlformats.org/officeDocument/2006/relationships/image" Target="../media/image4280.png"/><Relationship Id="rId124" Type="http://schemas.openxmlformats.org/officeDocument/2006/relationships/image" Target="../media/image3580.png"/><Relationship Id="rId310" Type="http://schemas.openxmlformats.org/officeDocument/2006/relationships/image" Target="../media/image4510.png"/><Relationship Id="rId145" Type="http://schemas.openxmlformats.org/officeDocument/2006/relationships/customXml" Target="../ink/ink526.xml"/><Relationship Id="rId166" Type="http://schemas.openxmlformats.org/officeDocument/2006/relationships/image" Target="../media/image3790.png"/><Relationship Id="rId187" Type="http://schemas.openxmlformats.org/officeDocument/2006/relationships/customXml" Target="../ink/ink547.xml"/><Relationship Id="rId331" Type="http://schemas.openxmlformats.org/officeDocument/2006/relationships/customXml" Target="../ink/ink609.xml"/><Relationship Id="rId352" Type="http://schemas.openxmlformats.org/officeDocument/2006/relationships/image" Target="../media/image567.png"/><Relationship Id="rId373" Type="http://schemas.openxmlformats.org/officeDocument/2006/relationships/customXml" Target="../ink/ink630.xml"/><Relationship Id="rId1" Type="http://schemas.microsoft.com/office/2007/relationships/media" Target="../media/media5.m4a"/><Relationship Id="rId212" Type="http://schemas.openxmlformats.org/officeDocument/2006/relationships/image" Target="../media/image4020.png"/><Relationship Id="rId233" Type="http://schemas.openxmlformats.org/officeDocument/2006/relationships/customXml" Target="../ink/ink570.xml"/><Relationship Id="rId254" Type="http://schemas.openxmlformats.org/officeDocument/2006/relationships/image" Target="../media/image4230.png"/><Relationship Id="rId114" Type="http://schemas.openxmlformats.org/officeDocument/2006/relationships/image" Target="../media/image3530.png"/><Relationship Id="rId275" Type="http://schemas.openxmlformats.org/officeDocument/2006/relationships/customXml" Target="../ink/ink591.xml"/><Relationship Id="rId296" Type="http://schemas.openxmlformats.org/officeDocument/2006/relationships/image" Target="../media/image4440.png"/><Relationship Id="rId300" Type="http://schemas.openxmlformats.org/officeDocument/2006/relationships/image" Target="../media/image4460.png"/><Relationship Id="rId135" Type="http://schemas.openxmlformats.org/officeDocument/2006/relationships/customXml" Target="../ink/ink521.xml"/><Relationship Id="rId156" Type="http://schemas.openxmlformats.org/officeDocument/2006/relationships/image" Target="../media/image3740.png"/><Relationship Id="rId177" Type="http://schemas.openxmlformats.org/officeDocument/2006/relationships/customXml" Target="../ink/ink542.xml"/><Relationship Id="rId198" Type="http://schemas.openxmlformats.org/officeDocument/2006/relationships/image" Target="../media/image3950.png"/><Relationship Id="rId321" Type="http://schemas.openxmlformats.org/officeDocument/2006/relationships/customXml" Target="../ink/ink604.xml"/><Relationship Id="rId342" Type="http://schemas.openxmlformats.org/officeDocument/2006/relationships/image" Target="../media/image4670.png"/><Relationship Id="rId363" Type="http://schemas.openxmlformats.org/officeDocument/2006/relationships/customXml" Target="../ink/ink625.xml"/><Relationship Id="rId202" Type="http://schemas.openxmlformats.org/officeDocument/2006/relationships/image" Target="../media/image3970.png"/><Relationship Id="rId223" Type="http://schemas.openxmlformats.org/officeDocument/2006/relationships/customXml" Target="../ink/ink565.xml"/><Relationship Id="rId244" Type="http://schemas.openxmlformats.org/officeDocument/2006/relationships/image" Target="../media/image4180.png"/><Relationship Id="rId265" Type="http://schemas.openxmlformats.org/officeDocument/2006/relationships/customXml" Target="../ink/ink586.xml"/><Relationship Id="rId104" Type="http://schemas.openxmlformats.org/officeDocument/2006/relationships/image" Target="../media/image3490.png"/><Relationship Id="rId125" Type="http://schemas.openxmlformats.org/officeDocument/2006/relationships/customXml" Target="../ink/ink516.xml"/><Relationship Id="rId146" Type="http://schemas.openxmlformats.org/officeDocument/2006/relationships/image" Target="../media/image4541.png"/><Relationship Id="rId167" Type="http://schemas.openxmlformats.org/officeDocument/2006/relationships/customXml" Target="../ink/ink537.xml"/><Relationship Id="rId188" Type="http://schemas.openxmlformats.org/officeDocument/2006/relationships/image" Target="../media/image3900.png"/><Relationship Id="rId311" Type="http://schemas.openxmlformats.org/officeDocument/2006/relationships/customXml" Target="../ink/ink599.xml"/><Relationship Id="rId332" Type="http://schemas.openxmlformats.org/officeDocument/2006/relationships/image" Target="../media/image4620.png"/><Relationship Id="rId353" Type="http://schemas.openxmlformats.org/officeDocument/2006/relationships/customXml" Target="../ink/ink620.xml"/><Relationship Id="rId374" Type="http://schemas.openxmlformats.org/officeDocument/2006/relationships/image" Target="../media/image575.png"/><Relationship Id="rId213" Type="http://schemas.openxmlformats.org/officeDocument/2006/relationships/customXml" Target="../ink/ink560.xml"/><Relationship Id="rId234" Type="http://schemas.openxmlformats.org/officeDocument/2006/relationships/image" Target="../media/image4130.png"/><Relationship Id="rId2" Type="http://schemas.openxmlformats.org/officeDocument/2006/relationships/audio" Target="../media/media5.m4a"/><Relationship Id="rId255" Type="http://schemas.openxmlformats.org/officeDocument/2006/relationships/customXml" Target="../ink/ink581.xml"/><Relationship Id="rId297" Type="http://schemas.openxmlformats.org/officeDocument/2006/relationships/customXml" Target="../ink/ink592.xml"/><Relationship Id="rId115" Type="http://schemas.openxmlformats.org/officeDocument/2006/relationships/customXml" Target="../ink/ink511.xml"/><Relationship Id="rId136" Type="http://schemas.openxmlformats.org/officeDocument/2006/relationships/image" Target="../media/image4491.png"/><Relationship Id="rId157" Type="http://schemas.openxmlformats.org/officeDocument/2006/relationships/customXml" Target="../ink/ink532.xml"/><Relationship Id="rId178" Type="http://schemas.openxmlformats.org/officeDocument/2006/relationships/image" Target="../media/image3850.png"/><Relationship Id="rId301" Type="http://schemas.openxmlformats.org/officeDocument/2006/relationships/customXml" Target="../ink/ink594.xml"/><Relationship Id="rId322" Type="http://schemas.openxmlformats.org/officeDocument/2006/relationships/image" Target="../media/image4570.png"/><Relationship Id="rId343" Type="http://schemas.openxmlformats.org/officeDocument/2006/relationships/customXml" Target="../ink/ink615.xml"/><Relationship Id="rId364" Type="http://schemas.openxmlformats.org/officeDocument/2006/relationships/image" Target="../media/image570.png"/><Relationship Id="rId199" Type="http://schemas.openxmlformats.org/officeDocument/2006/relationships/customXml" Target="../ink/ink553.xml"/><Relationship Id="rId203" Type="http://schemas.openxmlformats.org/officeDocument/2006/relationships/customXml" Target="../ink/ink555.xml"/><Relationship Id="rId224" Type="http://schemas.openxmlformats.org/officeDocument/2006/relationships/image" Target="../media/image4080.png"/><Relationship Id="rId245" Type="http://schemas.openxmlformats.org/officeDocument/2006/relationships/customXml" Target="../ink/ink576.xml"/><Relationship Id="rId266" Type="http://schemas.openxmlformats.org/officeDocument/2006/relationships/image" Target="../media/image4290.png"/><Relationship Id="rId105" Type="http://schemas.openxmlformats.org/officeDocument/2006/relationships/customXml" Target="../ink/ink506.xml"/><Relationship Id="rId126" Type="http://schemas.openxmlformats.org/officeDocument/2006/relationships/image" Target="../media/image3590.png"/><Relationship Id="rId147" Type="http://schemas.openxmlformats.org/officeDocument/2006/relationships/customXml" Target="../ink/ink527.xml"/><Relationship Id="rId168" Type="http://schemas.openxmlformats.org/officeDocument/2006/relationships/image" Target="../media/image3800.png"/><Relationship Id="rId312" Type="http://schemas.openxmlformats.org/officeDocument/2006/relationships/image" Target="../media/image4520.png"/><Relationship Id="rId333" Type="http://schemas.openxmlformats.org/officeDocument/2006/relationships/customXml" Target="../ink/ink610.xml"/><Relationship Id="rId354" Type="http://schemas.openxmlformats.org/officeDocument/2006/relationships/image" Target="../media/image568.png"/><Relationship Id="rId189" Type="http://schemas.openxmlformats.org/officeDocument/2006/relationships/customXml" Target="../ink/ink548.xml"/><Relationship Id="rId375" Type="http://schemas.openxmlformats.org/officeDocument/2006/relationships/customXml" Target="../ink/ink631.xml"/><Relationship Id="rId3" Type="http://schemas.openxmlformats.org/officeDocument/2006/relationships/slideLayout" Target="../slideLayouts/slideLayout2.xml"/><Relationship Id="rId214" Type="http://schemas.openxmlformats.org/officeDocument/2006/relationships/image" Target="../media/image4030.png"/><Relationship Id="rId235" Type="http://schemas.openxmlformats.org/officeDocument/2006/relationships/customXml" Target="../ink/ink571.xml"/><Relationship Id="rId256" Type="http://schemas.openxmlformats.org/officeDocument/2006/relationships/image" Target="../media/image4240.png"/><Relationship Id="rId298" Type="http://schemas.openxmlformats.org/officeDocument/2006/relationships/image" Target="../media/image4450.png"/><Relationship Id="rId116" Type="http://schemas.openxmlformats.org/officeDocument/2006/relationships/image" Target="../media/image3540.png"/><Relationship Id="rId137" Type="http://schemas.openxmlformats.org/officeDocument/2006/relationships/customXml" Target="../ink/ink522.xml"/><Relationship Id="rId158" Type="http://schemas.openxmlformats.org/officeDocument/2006/relationships/image" Target="../media/image3750.png"/><Relationship Id="rId302" Type="http://schemas.openxmlformats.org/officeDocument/2006/relationships/image" Target="../media/image4470.png"/><Relationship Id="rId323" Type="http://schemas.openxmlformats.org/officeDocument/2006/relationships/customXml" Target="../ink/ink605.xml"/><Relationship Id="rId344" Type="http://schemas.openxmlformats.org/officeDocument/2006/relationships/image" Target="../media/image4591.png"/><Relationship Id="rId179" Type="http://schemas.openxmlformats.org/officeDocument/2006/relationships/customXml" Target="../ink/ink543.xml"/><Relationship Id="rId365" Type="http://schemas.openxmlformats.org/officeDocument/2006/relationships/customXml" Target="../ink/ink626.xml"/><Relationship Id="rId190" Type="http://schemas.openxmlformats.org/officeDocument/2006/relationships/image" Target="../media/image3910.png"/><Relationship Id="rId204" Type="http://schemas.openxmlformats.org/officeDocument/2006/relationships/image" Target="../media/image3980.png"/><Relationship Id="rId225" Type="http://schemas.openxmlformats.org/officeDocument/2006/relationships/customXml" Target="../ink/ink566.xml"/><Relationship Id="rId246" Type="http://schemas.openxmlformats.org/officeDocument/2006/relationships/image" Target="../media/image4190.png"/><Relationship Id="rId267" Type="http://schemas.openxmlformats.org/officeDocument/2006/relationships/customXml" Target="../ink/ink587.xml"/><Relationship Id="rId106" Type="http://schemas.openxmlformats.org/officeDocument/2006/relationships/image" Target="../media/image3500.png"/><Relationship Id="rId127" Type="http://schemas.openxmlformats.org/officeDocument/2006/relationships/customXml" Target="../ink/ink517.xml"/><Relationship Id="rId313" Type="http://schemas.openxmlformats.org/officeDocument/2006/relationships/customXml" Target="../ink/ink600.xml"/><Relationship Id="rId148" Type="http://schemas.openxmlformats.org/officeDocument/2006/relationships/image" Target="../media/image4551.png"/><Relationship Id="rId169" Type="http://schemas.openxmlformats.org/officeDocument/2006/relationships/customXml" Target="../ink/ink538.xml"/><Relationship Id="rId334" Type="http://schemas.openxmlformats.org/officeDocument/2006/relationships/image" Target="../media/image4630.png"/><Relationship Id="rId355" Type="http://schemas.openxmlformats.org/officeDocument/2006/relationships/customXml" Target="../ink/ink621.xml"/><Relationship Id="rId376" Type="http://schemas.openxmlformats.org/officeDocument/2006/relationships/image" Target="../media/image576.png"/><Relationship Id="rId4" Type="http://schemas.openxmlformats.org/officeDocument/2006/relationships/customXml" Target="../ink/ink503.xml"/><Relationship Id="rId180" Type="http://schemas.openxmlformats.org/officeDocument/2006/relationships/image" Target="../media/image3860.png"/><Relationship Id="rId215" Type="http://schemas.openxmlformats.org/officeDocument/2006/relationships/customXml" Target="../ink/ink561.xml"/><Relationship Id="rId236" Type="http://schemas.openxmlformats.org/officeDocument/2006/relationships/image" Target="../media/image4140.png"/><Relationship Id="rId257" Type="http://schemas.openxmlformats.org/officeDocument/2006/relationships/customXml" Target="../ink/ink582.xml"/><Relationship Id="rId303" Type="http://schemas.openxmlformats.org/officeDocument/2006/relationships/customXml" Target="../ink/ink595.xml"/><Relationship Id="rId138" Type="http://schemas.openxmlformats.org/officeDocument/2006/relationships/image" Target="../media/image4501.png"/><Relationship Id="rId345" Type="http://schemas.openxmlformats.org/officeDocument/2006/relationships/customXml" Target="../ink/ink616.xml"/><Relationship Id="rId191" Type="http://schemas.openxmlformats.org/officeDocument/2006/relationships/customXml" Target="../ink/ink549.xml"/><Relationship Id="rId205" Type="http://schemas.openxmlformats.org/officeDocument/2006/relationships/customXml" Target="../ink/ink556.xml"/><Relationship Id="rId247" Type="http://schemas.openxmlformats.org/officeDocument/2006/relationships/customXml" Target="../ink/ink57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41.png"/><Relationship Id="rId18" Type="http://schemas.openxmlformats.org/officeDocument/2006/relationships/customXml" Target="../ink/ink641.xml"/><Relationship Id="rId26" Type="http://schemas.openxmlformats.org/officeDocument/2006/relationships/customXml" Target="../ink/ink645.xml"/><Relationship Id="rId39" Type="http://schemas.openxmlformats.org/officeDocument/2006/relationships/image" Target="../media/image4780.png"/><Relationship Id="rId21" Type="http://schemas.openxmlformats.org/officeDocument/2006/relationships/image" Target="../media/image4680.png"/><Relationship Id="rId34" Type="http://schemas.openxmlformats.org/officeDocument/2006/relationships/customXml" Target="../ink/ink649.xml"/><Relationship Id="rId42" Type="http://schemas.openxmlformats.org/officeDocument/2006/relationships/customXml" Target="../ink/ink653.xml"/><Relationship Id="rId47" Type="http://schemas.openxmlformats.org/officeDocument/2006/relationships/customXml" Target="../ink/ink658.xml"/><Relationship Id="rId50" Type="http://schemas.openxmlformats.org/officeDocument/2006/relationships/customXml" Target="../ink/ink661.xml"/><Relationship Id="rId55" Type="http://schemas.openxmlformats.org/officeDocument/2006/relationships/image" Target="../media/image1.png"/><Relationship Id="rId7" Type="http://schemas.openxmlformats.org/officeDocument/2006/relationships/image" Target="../media/image4611.png"/><Relationship Id="rId2" Type="http://schemas.openxmlformats.org/officeDocument/2006/relationships/audio" Target="../media/media6.m4a"/><Relationship Id="rId16" Type="http://schemas.openxmlformats.org/officeDocument/2006/relationships/customXml" Target="../ink/ink640.xml"/><Relationship Id="rId29" Type="http://schemas.openxmlformats.org/officeDocument/2006/relationships/image" Target="../media/image4730.png"/><Relationship Id="rId11" Type="http://schemas.openxmlformats.org/officeDocument/2006/relationships/image" Target="../media/image4631.png"/><Relationship Id="rId24" Type="http://schemas.openxmlformats.org/officeDocument/2006/relationships/customXml" Target="../ink/ink644.xml"/><Relationship Id="rId32" Type="http://schemas.openxmlformats.org/officeDocument/2006/relationships/customXml" Target="../ink/ink648.xml"/><Relationship Id="rId37" Type="http://schemas.openxmlformats.org/officeDocument/2006/relationships/image" Target="../media/image4770.png"/><Relationship Id="rId40" Type="http://schemas.openxmlformats.org/officeDocument/2006/relationships/customXml" Target="../ink/ink652.xml"/><Relationship Id="rId45" Type="http://schemas.openxmlformats.org/officeDocument/2006/relationships/customXml" Target="../ink/ink656.xml"/><Relationship Id="rId53" Type="http://schemas.openxmlformats.org/officeDocument/2006/relationships/customXml" Target="../ink/ink664.xml"/><Relationship Id="rId5" Type="http://schemas.openxmlformats.org/officeDocument/2006/relationships/image" Target="../media/image3993.png"/><Relationship Id="rId10" Type="http://schemas.openxmlformats.org/officeDocument/2006/relationships/customXml" Target="../ink/ink637.xml"/><Relationship Id="rId19" Type="http://schemas.openxmlformats.org/officeDocument/2006/relationships/image" Target="../media/image4671.png"/><Relationship Id="rId31" Type="http://schemas.openxmlformats.org/officeDocument/2006/relationships/image" Target="../media/image4740.png"/><Relationship Id="rId44" Type="http://schemas.openxmlformats.org/officeDocument/2006/relationships/customXml" Target="../ink/ink655.xml"/><Relationship Id="rId52" Type="http://schemas.openxmlformats.org/officeDocument/2006/relationships/customXml" Target="../ink/ink663.xml"/><Relationship Id="rId4" Type="http://schemas.openxmlformats.org/officeDocument/2006/relationships/customXml" Target="../ink/ink634.xml"/><Relationship Id="rId9" Type="http://schemas.openxmlformats.org/officeDocument/2006/relationships/image" Target="../media/image4621.png"/><Relationship Id="rId14" Type="http://schemas.openxmlformats.org/officeDocument/2006/relationships/customXml" Target="../ink/ink639.xml"/><Relationship Id="rId22" Type="http://schemas.openxmlformats.org/officeDocument/2006/relationships/customXml" Target="../ink/ink643.xml"/><Relationship Id="rId27" Type="http://schemas.openxmlformats.org/officeDocument/2006/relationships/image" Target="../media/image4720.png"/><Relationship Id="rId30" Type="http://schemas.openxmlformats.org/officeDocument/2006/relationships/customXml" Target="../ink/ink647.xml"/><Relationship Id="rId35" Type="http://schemas.openxmlformats.org/officeDocument/2006/relationships/image" Target="../media/image4760.png"/><Relationship Id="rId43" Type="http://schemas.openxmlformats.org/officeDocument/2006/relationships/customXml" Target="../ink/ink654.xml"/><Relationship Id="rId48" Type="http://schemas.openxmlformats.org/officeDocument/2006/relationships/customXml" Target="../ink/ink659.xml"/><Relationship Id="rId8" Type="http://schemas.openxmlformats.org/officeDocument/2006/relationships/customXml" Target="../ink/ink636.xml"/><Relationship Id="rId51" Type="http://schemas.openxmlformats.org/officeDocument/2006/relationships/customXml" Target="../ink/ink662.xml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638.xml"/><Relationship Id="rId17" Type="http://schemas.openxmlformats.org/officeDocument/2006/relationships/image" Target="../media/image4661.png"/><Relationship Id="rId25" Type="http://schemas.openxmlformats.org/officeDocument/2006/relationships/image" Target="../media/image4710.png"/><Relationship Id="rId33" Type="http://schemas.openxmlformats.org/officeDocument/2006/relationships/image" Target="../media/image4750.png"/><Relationship Id="rId38" Type="http://schemas.openxmlformats.org/officeDocument/2006/relationships/customXml" Target="../ink/ink651.xml"/><Relationship Id="rId46" Type="http://schemas.openxmlformats.org/officeDocument/2006/relationships/customXml" Target="../ink/ink657.xml"/><Relationship Id="rId20" Type="http://schemas.openxmlformats.org/officeDocument/2006/relationships/customXml" Target="../ink/ink642.xml"/><Relationship Id="rId41" Type="http://schemas.openxmlformats.org/officeDocument/2006/relationships/image" Target="../media/image4790.png"/><Relationship Id="rId54" Type="http://schemas.openxmlformats.org/officeDocument/2006/relationships/image" Target="../media/image2.png"/><Relationship Id="rId1" Type="http://schemas.microsoft.com/office/2007/relationships/media" Target="../media/media6.m4a"/><Relationship Id="rId6" Type="http://schemas.openxmlformats.org/officeDocument/2006/relationships/customXml" Target="../ink/ink635.xml"/><Relationship Id="rId15" Type="http://schemas.openxmlformats.org/officeDocument/2006/relationships/image" Target="../media/image4651.png"/><Relationship Id="rId23" Type="http://schemas.openxmlformats.org/officeDocument/2006/relationships/image" Target="../media/image4690.png"/><Relationship Id="rId28" Type="http://schemas.openxmlformats.org/officeDocument/2006/relationships/customXml" Target="../ink/ink646.xml"/><Relationship Id="rId36" Type="http://schemas.openxmlformats.org/officeDocument/2006/relationships/customXml" Target="../ink/ink650.xml"/><Relationship Id="rId49" Type="http://schemas.openxmlformats.org/officeDocument/2006/relationships/customXml" Target="../ink/ink66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76.xml"/><Relationship Id="rId21" Type="http://schemas.openxmlformats.org/officeDocument/2006/relationships/image" Target="../media/image4910.png"/><Relationship Id="rId34" Type="http://schemas.openxmlformats.org/officeDocument/2006/relationships/customXml" Target="../ink/ink680.xml"/><Relationship Id="rId42" Type="http://schemas.openxmlformats.org/officeDocument/2006/relationships/customXml" Target="../ink/ink684.xml"/><Relationship Id="rId47" Type="http://schemas.openxmlformats.org/officeDocument/2006/relationships/image" Target="../media/image5050.png"/><Relationship Id="rId50" Type="http://schemas.openxmlformats.org/officeDocument/2006/relationships/customXml" Target="../ink/ink688.xml"/><Relationship Id="rId55" Type="http://schemas.openxmlformats.org/officeDocument/2006/relationships/customXml" Target="../ink/ink691.xml"/><Relationship Id="rId63" Type="http://schemas.openxmlformats.org/officeDocument/2006/relationships/customXml" Target="../ink/ink695.xml"/><Relationship Id="rId7" Type="http://schemas.openxmlformats.org/officeDocument/2006/relationships/image" Target="../media/image4830.png"/><Relationship Id="rId2" Type="http://schemas.openxmlformats.org/officeDocument/2006/relationships/audio" Target="../media/media7.m4a"/><Relationship Id="rId16" Type="http://schemas.openxmlformats.org/officeDocument/2006/relationships/customXml" Target="../ink/ink671.xml"/><Relationship Id="rId29" Type="http://schemas.openxmlformats.org/officeDocument/2006/relationships/image" Target="../media/image4950.png"/><Relationship Id="rId11" Type="http://schemas.openxmlformats.org/officeDocument/2006/relationships/image" Target="../media/image4850.png"/><Relationship Id="rId24" Type="http://schemas.openxmlformats.org/officeDocument/2006/relationships/customXml" Target="../ink/ink675.xml"/><Relationship Id="rId32" Type="http://schemas.openxmlformats.org/officeDocument/2006/relationships/customXml" Target="../ink/ink679.xml"/><Relationship Id="rId37" Type="http://schemas.openxmlformats.org/officeDocument/2006/relationships/image" Target="../media/image4990.png"/><Relationship Id="rId40" Type="http://schemas.openxmlformats.org/officeDocument/2006/relationships/customXml" Target="../ink/ink683.xml"/><Relationship Id="rId45" Type="http://schemas.openxmlformats.org/officeDocument/2006/relationships/image" Target="../media/image5040.png"/><Relationship Id="rId53" Type="http://schemas.openxmlformats.org/officeDocument/2006/relationships/customXml" Target="../ink/ink690.xml"/><Relationship Id="rId58" Type="http://schemas.openxmlformats.org/officeDocument/2006/relationships/image" Target="../media/image5110.png"/><Relationship Id="rId66" Type="http://schemas.openxmlformats.org/officeDocument/2006/relationships/image" Target="../media/image5150.png"/><Relationship Id="rId5" Type="http://schemas.openxmlformats.org/officeDocument/2006/relationships/image" Target="../media/image4820.png"/><Relationship Id="rId61" Type="http://schemas.openxmlformats.org/officeDocument/2006/relationships/customXml" Target="../ink/ink694.xml"/><Relationship Id="rId19" Type="http://schemas.openxmlformats.org/officeDocument/2006/relationships/image" Target="../media/image4890.png"/><Relationship Id="rId14" Type="http://schemas.openxmlformats.org/officeDocument/2006/relationships/customXml" Target="../ink/ink670.xml"/><Relationship Id="rId22" Type="http://schemas.openxmlformats.org/officeDocument/2006/relationships/customXml" Target="../ink/ink674.xml"/><Relationship Id="rId27" Type="http://schemas.openxmlformats.org/officeDocument/2006/relationships/image" Target="../media/image4940.png"/><Relationship Id="rId30" Type="http://schemas.openxmlformats.org/officeDocument/2006/relationships/customXml" Target="../ink/ink678.xml"/><Relationship Id="rId35" Type="http://schemas.openxmlformats.org/officeDocument/2006/relationships/image" Target="../media/image4980.png"/><Relationship Id="rId43" Type="http://schemas.openxmlformats.org/officeDocument/2006/relationships/image" Target="../media/image5030.png"/><Relationship Id="rId48" Type="http://schemas.openxmlformats.org/officeDocument/2006/relationships/customXml" Target="../ink/ink687.xml"/><Relationship Id="rId56" Type="http://schemas.openxmlformats.org/officeDocument/2006/relationships/image" Target="../media/image5090.png"/><Relationship Id="rId64" Type="http://schemas.openxmlformats.org/officeDocument/2006/relationships/image" Target="../media/image5140.png"/><Relationship Id="rId8" Type="http://schemas.openxmlformats.org/officeDocument/2006/relationships/customXml" Target="../ink/ink667.xml"/><Relationship Id="rId51" Type="http://schemas.openxmlformats.org/officeDocument/2006/relationships/customXml" Target="../ink/ink689.xml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669.xml"/><Relationship Id="rId17" Type="http://schemas.openxmlformats.org/officeDocument/2006/relationships/image" Target="../media/image4880.png"/><Relationship Id="rId25" Type="http://schemas.openxmlformats.org/officeDocument/2006/relationships/image" Target="../media/image4930.png"/><Relationship Id="rId33" Type="http://schemas.openxmlformats.org/officeDocument/2006/relationships/image" Target="../media/image4970.png"/><Relationship Id="rId38" Type="http://schemas.openxmlformats.org/officeDocument/2006/relationships/customXml" Target="../ink/ink682.xml"/><Relationship Id="rId46" Type="http://schemas.openxmlformats.org/officeDocument/2006/relationships/customXml" Target="../ink/ink686.xml"/><Relationship Id="rId59" Type="http://schemas.openxmlformats.org/officeDocument/2006/relationships/customXml" Target="../ink/ink693.xml"/><Relationship Id="rId67" Type="http://schemas.openxmlformats.org/officeDocument/2006/relationships/image" Target="../media/image1.png"/><Relationship Id="rId20" Type="http://schemas.openxmlformats.org/officeDocument/2006/relationships/customXml" Target="../ink/ink673.xml"/><Relationship Id="rId41" Type="http://schemas.openxmlformats.org/officeDocument/2006/relationships/image" Target="../media/image5020.png"/><Relationship Id="rId54" Type="http://schemas.openxmlformats.org/officeDocument/2006/relationships/image" Target="../media/image5080.png"/><Relationship Id="rId62" Type="http://schemas.openxmlformats.org/officeDocument/2006/relationships/image" Target="../media/image5130.png"/><Relationship Id="rId1" Type="http://schemas.microsoft.com/office/2007/relationships/media" Target="../media/media7.m4a"/><Relationship Id="rId6" Type="http://schemas.openxmlformats.org/officeDocument/2006/relationships/customXml" Target="../ink/ink666.xml"/><Relationship Id="rId15" Type="http://schemas.openxmlformats.org/officeDocument/2006/relationships/image" Target="../media/image4870.png"/><Relationship Id="rId23" Type="http://schemas.openxmlformats.org/officeDocument/2006/relationships/image" Target="../media/image4920.png"/><Relationship Id="rId28" Type="http://schemas.openxmlformats.org/officeDocument/2006/relationships/customXml" Target="../ink/ink677.xml"/><Relationship Id="rId36" Type="http://schemas.openxmlformats.org/officeDocument/2006/relationships/customXml" Target="../ink/ink681.xml"/><Relationship Id="rId49" Type="http://schemas.openxmlformats.org/officeDocument/2006/relationships/image" Target="../media/image5060.png"/><Relationship Id="rId57" Type="http://schemas.openxmlformats.org/officeDocument/2006/relationships/customXml" Target="../ink/ink692.xml"/><Relationship Id="rId10" Type="http://schemas.openxmlformats.org/officeDocument/2006/relationships/customXml" Target="../ink/ink668.xml"/><Relationship Id="rId31" Type="http://schemas.openxmlformats.org/officeDocument/2006/relationships/image" Target="../media/image4960.png"/><Relationship Id="rId44" Type="http://schemas.openxmlformats.org/officeDocument/2006/relationships/customXml" Target="../ink/ink685.xml"/><Relationship Id="rId52" Type="http://schemas.openxmlformats.org/officeDocument/2006/relationships/image" Target="../media/image5070.png"/><Relationship Id="rId60" Type="http://schemas.openxmlformats.org/officeDocument/2006/relationships/image" Target="../media/image5120.png"/><Relationship Id="rId65" Type="http://schemas.openxmlformats.org/officeDocument/2006/relationships/customXml" Target="../ink/ink696.xml"/><Relationship Id="rId4" Type="http://schemas.openxmlformats.org/officeDocument/2006/relationships/customXml" Target="../ink/ink665.xml"/><Relationship Id="rId9" Type="http://schemas.openxmlformats.org/officeDocument/2006/relationships/image" Target="../media/image4840.png"/><Relationship Id="rId13" Type="http://schemas.openxmlformats.org/officeDocument/2006/relationships/image" Target="../media/image4860.png"/><Relationship Id="rId18" Type="http://schemas.openxmlformats.org/officeDocument/2006/relationships/customXml" Target="../ink/ink672.xml"/><Relationship Id="rId39" Type="http://schemas.openxmlformats.org/officeDocument/2006/relationships/image" Target="../media/image50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8.m4a"/><Relationship Id="rId7" Type="http://schemas.openxmlformats.org/officeDocument/2006/relationships/image" Target="../media/image4281.png"/><Relationship Id="rId2" Type="http://schemas.microsoft.com/office/2007/relationships/media" Target="../media/media8.m4a"/><Relationship Id="rId1" Type="http://schemas.openxmlformats.org/officeDocument/2006/relationships/tags" Target="../tags/tag5.xml"/><Relationship Id="rId6" Type="http://schemas.openxmlformats.org/officeDocument/2006/relationships/customXml" Target="../ink/ink69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9.m4a"/><Relationship Id="rId7" Type="http://schemas.openxmlformats.org/officeDocument/2006/relationships/image" Target="../media/image4.png"/><Relationship Id="rId2" Type="http://schemas.microsoft.com/office/2007/relationships/media" Target="../media/media9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6243E-7ED2-D95B-0BD0-EC60C5E2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8F409-6706-4CFC-CA9F-49896D39E2D8}"/>
              </a:ext>
            </a:extLst>
          </p:cNvPr>
          <p:cNvSpPr txBox="1"/>
          <p:nvPr/>
        </p:nvSpPr>
        <p:spPr>
          <a:xfrm>
            <a:off x="190500" y="2819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</a:rPr>
              <a:t>6D. Bio-inspired Neuromorphic Computing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7437F29-3B5C-D342-59B4-541EAF168C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12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890">
        <p159:morph option="byObject"/>
      </p:transition>
    </mc:Choice>
    <mc:Fallback xmlns="">
      <p:transition spd="slow" advClick="0" advTm="108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2E564D-FACC-728A-D3DA-194572B7E31B}"/>
              </a:ext>
            </a:extLst>
          </p:cNvPr>
          <p:cNvSpPr txBox="1"/>
          <p:nvPr/>
        </p:nvSpPr>
        <p:spPr>
          <a:xfrm>
            <a:off x="1303000" y="104910"/>
            <a:ext cx="6569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Dynamics of Physical Neurons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83EAF7-99FB-04F8-3FA2-74F6B60E500E}"/>
                  </a:ext>
                </a:extLst>
              </p14:cNvPr>
              <p14:cNvContentPartPr/>
              <p14:nvPr/>
            </p14:nvContentPartPr>
            <p14:xfrm>
              <a:off x="3402634" y="4479617"/>
              <a:ext cx="188640" cy="17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83EAF7-99FB-04F8-3FA2-74F6B60E50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93994" y="4470617"/>
                <a:ext cx="2062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C46D99C-34F0-C115-6F45-F9631310C41E}"/>
                  </a:ext>
                </a:extLst>
              </p14:cNvPr>
              <p14:cNvContentPartPr/>
              <p14:nvPr/>
            </p14:nvContentPartPr>
            <p14:xfrm>
              <a:off x="2991514" y="5287097"/>
              <a:ext cx="160920" cy="196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46D99C-34F0-C115-6F45-F9631310C4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82874" y="5278097"/>
                <a:ext cx="1785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C7A519-784C-D38E-1E49-1FA0CBD98188}"/>
                  </a:ext>
                </a:extLst>
              </p14:cNvPr>
              <p14:cNvContentPartPr/>
              <p14:nvPr/>
            </p14:nvContentPartPr>
            <p14:xfrm>
              <a:off x="3998434" y="5266577"/>
              <a:ext cx="174240" cy="218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C7A519-784C-D38E-1E49-1FA0CBD981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89794" y="5257937"/>
                <a:ext cx="19188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F7FBD81A-8BB5-CA2D-E7C0-44366D816B60}"/>
              </a:ext>
            </a:extLst>
          </p:cNvPr>
          <p:cNvGrpSpPr/>
          <p:nvPr/>
        </p:nvGrpSpPr>
        <p:grpSpPr>
          <a:xfrm>
            <a:off x="3172594" y="5032937"/>
            <a:ext cx="70560" cy="133920"/>
            <a:chOff x="3172594" y="5032937"/>
            <a:chExt cx="7056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974D5FF-91FA-9C66-6EFB-D40A64095335}"/>
                    </a:ext>
                  </a:extLst>
                </p14:cNvPr>
                <p14:cNvContentPartPr/>
                <p14:nvPr/>
              </p14:nvContentPartPr>
              <p14:xfrm>
                <a:off x="3172594" y="5166497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974D5FF-91FA-9C66-6EFB-D40A640953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3594" y="51574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25D19A5-4B59-D851-EA83-5D2F3C7795EF}"/>
                    </a:ext>
                  </a:extLst>
                </p14:cNvPr>
                <p14:cNvContentPartPr/>
                <p14:nvPr/>
              </p14:nvContentPartPr>
              <p14:xfrm>
                <a:off x="3219394" y="5032937"/>
                <a:ext cx="23760" cy="2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25D19A5-4B59-D851-EA83-5D2F3C7795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10394" y="5023937"/>
                  <a:ext cx="414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EAD42BE-C8E1-A33B-D352-0105512A20E4}"/>
              </a:ext>
            </a:extLst>
          </p:cNvPr>
          <p:cNvGrpSpPr/>
          <p:nvPr/>
        </p:nvGrpSpPr>
        <p:grpSpPr>
          <a:xfrm>
            <a:off x="3324154" y="4668257"/>
            <a:ext cx="395280" cy="182160"/>
            <a:chOff x="3324154" y="4668257"/>
            <a:chExt cx="39528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D7E62A-B88D-6518-F777-055BF152538D}"/>
                    </a:ext>
                  </a:extLst>
                </p14:cNvPr>
                <p14:cNvContentPartPr/>
                <p14:nvPr/>
              </p14:nvContentPartPr>
              <p14:xfrm>
                <a:off x="3324154" y="4837817"/>
                <a:ext cx="23400" cy="12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D7E62A-B88D-6518-F777-055BF15253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15514" y="4829177"/>
                  <a:ext cx="41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83F296-CD76-6966-6514-66BDBA28A8EC}"/>
                    </a:ext>
                  </a:extLst>
                </p14:cNvPr>
                <p14:cNvContentPartPr/>
                <p14:nvPr/>
              </p14:nvContentPartPr>
              <p14:xfrm>
                <a:off x="3399754" y="4735577"/>
                <a:ext cx="2880" cy="5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83F296-CD76-6966-6514-66BDBA28A8E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90754" y="4726577"/>
                  <a:ext cx="20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9A9DB2-E689-4A9C-2328-5225B45B3AD3}"/>
                    </a:ext>
                  </a:extLst>
                </p14:cNvPr>
                <p14:cNvContentPartPr/>
                <p14:nvPr/>
              </p14:nvContentPartPr>
              <p14:xfrm>
                <a:off x="3618274" y="4668257"/>
                <a:ext cx="14760" cy="2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9A9DB2-E689-4A9C-2328-5225B45B3AD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9274" y="4659617"/>
                  <a:ext cx="32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38B6858-0169-0650-34D6-C6D5234C27F4}"/>
                    </a:ext>
                  </a:extLst>
                </p14:cNvPr>
                <p14:cNvContentPartPr/>
                <p14:nvPr/>
              </p14:nvContentPartPr>
              <p14:xfrm>
                <a:off x="3719074" y="4830977"/>
                <a:ext cx="360" cy="14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38B6858-0169-0650-34D6-C6D5234C27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10074" y="4822337"/>
                  <a:ext cx="180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DA54379-ED7F-3FCA-AC20-02EFFC8093E1}"/>
              </a:ext>
            </a:extLst>
          </p:cNvPr>
          <p:cNvGrpSpPr/>
          <p:nvPr/>
        </p:nvGrpSpPr>
        <p:grpSpPr>
          <a:xfrm>
            <a:off x="3783154" y="4958417"/>
            <a:ext cx="113400" cy="153000"/>
            <a:chOff x="3783154" y="4958417"/>
            <a:chExt cx="11340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72993F-64E9-B6D9-D650-651E699ED694}"/>
                    </a:ext>
                  </a:extLst>
                </p14:cNvPr>
                <p14:cNvContentPartPr/>
                <p14:nvPr/>
              </p14:nvContentPartPr>
              <p14:xfrm>
                <a:off x="3783154" y="4958417"/>
                <a:ext cx="6120" cy="22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72993F-64E9-B6D9-D650-651E699ED6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4514" y="4949417"/>
                  <a:ext cx="23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0275817-0C22-8EBF-534E-2388704F49FC}"/>
                    </a:ext>
                  </a:extLst>
                </p14:cNvPr>
                <p14:cNvContentPartPr/>
                <p14:nvPr/>
              </p14:nvContentPartPr>
              <p14:xfrm>
                <a:off x="3885034" y="5086217"/>
                <a:ext cx="11520" cy="25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0275817-0C22-8EBF-534E-2388704F49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76394" y="5077577"/>
                  <a:ext cx="2916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CEB95E-A543-1738-64AE-A53867528F7E}"/>
                  </a:ext>
                </a:extLst>
              </p14:cNvPr>
              <p14:cNvContentPartPr/>
              <p14:nvPr/>
            </p14:nvContentPartPr>
            <p14:xfrm>
              <a:off x="3990514" y="5247137"/>
              <a:ext cx="6120" cy="3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CEB95E-A543-1738-64AE-A53867528F7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81514" y="5238497"/>
                <a:ext cx="2376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081FEF2-655B-8A45-A995-D6CFED97AE21}"/>
              </a:ext>
            </a:extLst>
          </p:cNvPr>
          <p:cNvGrpSpPr/>
          <p:nvPr/>
        </p:nvGrpSpPr>
        <p:grpSpPr>
          <a:xfrm>
            <a:off x="3206794" y="5384297"/>
            <a:ext cx="501480" cy="360"/>
            <a:chOff x="3206794" y="5384297"/>
            <a:chExt cx="5014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8465EC-D1AB-8962-4C6F-11E107F9B19D}"/>
                    </a:ext>
                  </a:extLst>
                </p14:cNvPr>
                <p14:cNvContentPartPr/>
                <p14:nvPr/>
              </p14:nvContentPartPr>
              <p14:xfrm>
                <a:off x="3206794" y="5384297"/>
                <a:ext cx="3528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8465EC-D1AB-8962-4C6F-11E107F9B19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97794" y="5375297"/>
                  <a:ext cx="52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A7547B6-68B6-B0A9-9309-304B92ECF44D}"/>
                    </a:ext>
                  </a:extLst>
                </p14:cNvPr>
                <p14:cNvContentPartPr/>
                <p14:nvPr/>
              </p14:nvContentPartPr>
              <p14:xfrm>
                <a:off x="3358354" y="5384297"/>
                <a:ext cx="57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A7547B6-68B6-B0A9-9309-304B92ECF4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49354" y="5375297"/>
                  <a:ext cx="23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9CAFAFC-1A3B-7217-D9AE-EFD03581E16C}"/>
                    </a:ext>
                  </a:extLst>
                </p14:cNvPr>
                <p14:cNvContentPartPr/>
                <p14:nvPr/>
              </p14:nvContentPartPr>
              <p14:xfrm>
                <a:off x="3517474" y="5384297"/>
                <a:ext cx="237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9CAFAFC-1A3B-7217-D9AE-EFD03581E1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8474" y="5375297"/>
                  <a:ext cx="41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A5F618-6DB3-8929-E035-D8BFDFB57423}"/>
                    </a:ext>
                  </a:extLst>
                </p14:cNvPr>
                <p14:cNvContentPartPr/>
                <p14:nvPr/>
              </p14:nvContentPartPr>
              <p14:xfrm>
                <a:off x="3667594" y="5384297"/>
                <a:ext cx="4068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A5F618-6DB3-8929-E035-D8BFDFB574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58954" y="5375297"/>
                  <a:ext cx="583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1FC312-81D5-5177-F65A-AB786913A30E}"/>
                  </a:ext>
                </a:extLst>
              </p14:cNvPr>
              <p14:cNvContentPartPr/>
              <p14:nvPr/>
            </p14:nvContentPartPr>
            <p14:xfrm>
              <a:off x="3905914" y="5384297"/>
              <a:ext cx="133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1FC312-81D5-5177-F65A-AB786913A30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97274" y="5375297"/>
                <a:ext cx="30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247DFB0-B3AA-325F-9CD9-EA640972F2FC}"/>
                  </a:ext>
                </a:extLst>
              </p14:cNvPr>
              <p14:cNvContentPartPr/>
              <p14:nvPr/>
            </p14:nvContentPartPr>
            <p14:xfrm>
              <a:off x="2691994" y="4670417"/>
              <a:ext cx="186480" cy="20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247DFB0-B3AA-325F-9CD9-EA640972F2F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83354" y="4661777"/>
                <a:ext cx="2041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1F5D369-C110-CF77-D056-ADFCC972BFE2}"/>
                  </a:ext>
                </a:extLst>
              </p14:cNvPr>
              <p14:cNvContentPartPr/>
              <p14:nvPr/>
            </p14:nvContentPartPr>
            <p14:xfrm>
              <a:off x="3990514" y="4679777"/>
              <a:ext cx="216720" cy="155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1F5D369-C110-CF77-D056-ADFCC972BFE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81874" y="4671137"/>
                <a:ext cx="2343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14EFC26-99E8-6487-B728-CF3E289FAE5E}"/>
                  </a:ext>
                </a:extLst>
              </p14:cNvPr>
              <p14:cNvContentPartPr/>
              <p14:nvPr/>
            </p14:nvContentPartPr>
            <p14:xfrm>
              <a:off x="3437194" y="5543417"/>
              <a:ext cx="285840" cy="230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14EFC26-99E8-6487-B728-CF3E289FAE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28194" y="5534777"/>
                <a:ext cx="303480" cy="24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8BD308F-2EE0-26CE-5478-DAD3C3B71041}"/>
              </a:ext>
            </a:extLst>
          </p:cNvPr>
          <p:cNvGrpSpPr/>
          <p:nvPr/>
        </p:nvGrpSpPr>
        <p:grpSpPr>
          <a:xfrm>
            <a:off x="516154" y="1418003"/>
            <a:ext cx="2760247" cy="3424854"/>
            <a:chOff x="516154" y="1418003"/>
            <a:chExt cx="2760247" cy="342485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02EC9F-D090-1817-CDF7-BC1098CB9769}"/>
                    </a:ext>
                  </a:extLst>
                </p14:cNvPr>
                <p14:cNvContentPartPr/>
                <p14:nvPr/>
              </p14:nvContentPartPr>
              <p14:xfrm>
                <a:off x="1217074" y="4075337"/>
                <a:ext cx="391680" cy="402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02EC9F-D090-1817-CDF7-BC1098CB97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08074" y="4066337"/>
                  <a:ext cx="4093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68FED43-8D13-3E5A-73DC-20C25A182DEB}"/>
                    </a:ext>
                  </a:extLst>
                </p14:cNvPr>
                <p14:cNvContentPartPr/>
                <p14:nvPr/>
              </p14:nvContentPartPr>
              <p14:xfrm>
                <a:off x="845914" y="4469177"/>
                <a:ext cx="776520" cy="37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68FED43-8D13-3E5A-73DC-20C25A182DE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6914" y="4460177"/>
                  <a:ext cx="7941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30CBE1-B907-499E-B836-218F101F8B49}"/>
                    </a:ext>
                  </a:extLst>
                </p14:cNvPr>
                <p14:cNvContentPartPr/>
                <p14:nvPr/>
              </p14:nvContentPartPr>
              <p14:xfrm>
                <a:off x="516154" y="1661537"/>
                <a:ext cx="2317680" cy="1970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30CBE1-B907-499E-B836-218F101F8B4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7154" y="1652537"/>
                  <a:ext cx="2335320" cy="19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79B83E-D418-DAFB-269D-1C82470A194E}"/>
                    </a:ext>
                  </a:extLst>
                </p14:cNvPr>
                <p14:cNvContentPartPr/>
                <p14:nvPr/>
              </p14:nvContentPartPr>
              <p14:xfrm>
                <a:off x="1974154" y="3337337"/>
                <a:ext cx="656280" cy="379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79B83E-D418-DAFB-269D-1C82470A194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65154" y="3328337"/>
                  <a:ext cx="6739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8B7AEC-5880-157E-4EAD-EB5BB7264A41}"/>
                    </a:ext>
                  </a:extLst>
                </p14:cNvPr>
                <p14:cNvContentPartPr/>
                <p14:nvPr/>
              </p14:nvContentPartPr>
              <p14:xfrm>
                <a:off x="1969474" y="3502217"/>
                <a:ext cx="161280" cy="40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8B7AEC-5880-157E-4EAD-EB5BB7264A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60454" y="3493217"/>
                  <a:ext cx="178959" cy="57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EC77D5-0F36-BDDE-D192-74B137F9A262}"/>
                </a:ext>
              </a:extLst>
            </p:cNvPr>
            <p:cNvGrpSpPr/>
            <p:nvPr/>
          </p:nvGrpSpPr>
          <p:grpSpPr>
            <a:xfrm>
              <a:off x="1566041" y="1418003"/>
              <a:ext cx="508320" cy="1989720"/>
              <a:chOff x="1566041" y="1418003"/>
              <a:chExt cx="508320" cy="1989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D473DEA4-0D24-A30D-56AE-1AF25B71D994}"/>
                      </a:ext>
                    </a:extLst>
                  </p14:cNvPr>
                  <p14:cNvContentPartPr/>
                  <p14:nvPr/>
                </p14:nvContentPartPr>
                <p14:xfrm>
                  <a:off x="1566041" y="1756403"/>
                  <a:ext cx="118800" cy="1651320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D473DEA4-0D24-A30D-56AE-1AF25B71D994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1557041" y="1747763"/>
                    <a:ext cx="136440" cy="166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C428DF3F-6B7A-B25F-723C-5F763686737C}"/>
                      </a:ext>
                    </a:extLst>
                  </p14:cNvPr>
                  <p14:cNvContentPartPr/>
                  <p14:nvPr/>
                </p14:nvContentPartPr>
                <p14:xfrm>
                  <a:off x="1679801" y="1792043"/>
                  <a:ext cx="115200" cy="5652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C428DF3F-6B7A-B25F-723C-5F763686737C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1670801" y="1783043"/>
                    <a:ext cx="132840" cy="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3EDEAE14-0A7D-35D2-9110-2A1284833B4A}"/>
                      </a:ext>
                    </a:extLst>
                  </p14:cNvPr>
                  <p14:cNvContentPartPr/>
                  <p14:nvPr/>
                </p14:nvContentPartPr>
                <p14:xfrm>
                  <a:off x="1891481" y="1418003"/>
                  <a:ext cx="182880" cy="20088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EDEAE14-0A7D-35D2-9110-2A1284833B4A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1882481" y="1409003"/>
                    <a:ext cx="200520" cy="218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D4756BE-4D38-7736-4DA5-E4179B8DB0DA}"/>
                </a:ext>
              </a:extLst>
            </p:cNvPr>
            <p:cNvGrpSpPr/>
            <p:nvPr/>
          </p:nvGrpSpPr>
          <p:grpSpPr>
            <a:xfrm>
              <a:off x="582161" y="3287483"/>
              <a:ext cx="2694240" cy="577440"/>
              <a:chOff x="582161" y="3287483"/>
              <a:chExt cx="2694240" cy="577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356B6246-F199-0DFF-5C1F-2A3BD5A4C279}"/>
                      </a:ext>
                    </a:extLst>
                  </p14:cNvPr>
                  <p14:cNvContentPartPr/>
                  <p14:nvPr/>
                </p14:nvContentPartPr>
                <p14:xfrm>
                  <a:off x="582161" y="3701843"/>
                  <a:ext cx="2329560" cy="219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356B6246-F199-0DFF-5C1F-2A3BD5A4C279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573521" y="3693203"/>
                    <a:ext cx="234720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26934AF-BAAD-CDC2-77C6-80DC8C76A7ED}"/>
                      </a:ext>
                    </a:extLst>
                  </p14:cNvPr>
                  <p14:cNvContentPartPr/>
                  <p14:nvPr/>
                </p14:nvContentPartPr>
                <p14:xfrm>
                  <a:off x="2845841" y="3632723"/>
                  <a:ext cx="97560" cy="2059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26934AF-BAAD-CDC2-77C6-80DC8C76A7ED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2837201" y="3624083"/>
                    <a:ext cx="115200" cy="22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2E8BAF95-307F-55F4-C5E6-DA380558DD30}"/>
                      </a:ext>
                    </a:extLst>
                  </p14:cNvPr>
                  <p14:cNvContentPartPr/>
                  <p14:nvPr/>
                </p14:nvContentPartPr>
                <p14:xfrm>
                  <a:off x="3030521" y="3639203"/>
                  <a:ext cx="245880" cy="2257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2E8BAF95-307F-55F4-C5E6-DA380558DD30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3021881" y="3630203"/>
                    <a:ext cx="263520" cy="24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85D41FAA-63D4-3B1E-1C42-0641D34C6203}"/>
                      </a:ext>
                    </a:extLst>
                  </p14:cNvPr>
                  <p14:cNvContentPartPr/>
                  <p14:nvPr/>
                </p14:nvContentPartPr>
                <p14:xfrm>
                  <a:off x="1257881" y="3474323"/>
                  <a:ext cx="140040" cy="2365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85D41FAA-63D4-3B1E-1C42-0641D34C6203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1249241" y="3465323"/>
                    <a:ext cx="157680" cy="25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1BF4F3F6-5422-8D8E-955F-08064E35236F}"/>
                      </a:ext>
                    </a:extLst>
                  </p14:cNvPr>
                  <p14:cNvContentPartPr/>
                  <p14:nvPr/>
                </p14:nvContentPartPr>
                <p14:xfrm>
                  <a:off x="1326641" y="3287483"/>
                  <a:ext cx="71640" cy="1022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1BF4F3F6-5422-8D8E-955F-08064E35236F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1318001" y="3278483"/>
                    <a:ext cx="8928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5DE594CA-286D-8983-3861-BC436B20ECB0}"/>
                      </a:ext>
                    </a:extLst>
                  </p14:cNvPr>
                  <p14:cNvContentPartPr/>
                  <p14:nvPr/>
                </p14:nvContentPartPr>
                <p14:xfrm>
                  <a:off x="1370921" y="3304403"/>
                  <a:ext cx="27720" cy="12528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DE594CA-286D-8983-3861-BC436B20ECB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1361921" y="3295763"/>
                    <a:ext cx="45360" cy="14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9A7C5076-03A5-C2CD-A176-34E96BC51D96}"/>
                      </a:ext>
                    </a:extLst>
                  </p14:cNvPr>
                  <p14:cNvContentPartPr/>
                  <p14:nvPr/>
                </p14:nvContentPartPr>
                <p14:xfrm>
                  <a:off x="1269401" y="3395483"/>
                  <a:ext cx="148320" cy="3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9A7C5076-03A5-C2CD-A176-34E96BC51D96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1260401" y="3386483"/>
                    <a:ext cx="165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4918B68-4C70-DE75-3A44-2068C9B48B84}"/>
                      </a:ext>
                    </a:extLst>
                  </p14:cNvPr>
                  <p14:cNvContentPartPr/>
                  <p14:nvPr/>
                </p14:nvContentPartPr>
                <p14:xfrm>
                  <a:off x="1272641" y="3543443"/>
                  <a:ext cx="124200" cy="28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4918B68-4C70-DE75-3A44-2068C9B48B84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1263641" y="3534803"/>
                    <a:ext cx="14184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CC717E51-6BDB-95F6-177E-F13168542E34}"/>
                      </a:ext>
                    </a:extLst>
                  </p14:cNvPr>
                  <p14:cNvContentPartPr/>
                  <p14:nvPr/>
                </p14:nvContentPartPr>
                <p14:xfrm>
                  <a:off x="3067601" y="3768803"/>
                  <a:ext cx="151920" cy="3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CC717E51-6BDB-95F6-177E-F13168542E34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3058961" y="3759803"/>
                    <a:ext cx="16956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CFF5F4B-8682-D5FD-B639-57D8B9AC18E0}"/>
              </a:ext>
            </a:extLst>
          </p:cNvPr>
          <p:cNvGrpSpPr/>
          <p:nvPr/>
        </p:nvGrpSpPr>
        <p:grpSpPr>
          <a:xfrm>
            <a:off x="3656794" y="1759097"/>
            <a:ext cx="5258520" cy="1829160"/>
            <a:chOff x="3656794" y="1759097"/>
            <a:chExt cx="5258520" cy="182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DFF3F6D-6991-AD33-57B5-2493F19AE1C8}"/>
                    </a:ext>
                  </a:extLst>
                </p14:cNvPr>
                <p14:cNvContentPartPr/>
                <p14:nvPr/>
              </p14:nvContentPartPr>
              <p14:xfrm>
                <a:off x="3701160" y="1955023"/>
                <a:ext cx="90000" cy="122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DFF3F6D-6991-AD33-57B5-2493F19AE1C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92124" y="1946023"/>
                  <a:ext cx="107711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392C8CF-EEBF-C62A-7D58-7873E28FE285}"/>
                    </a:ext>
                  </a:extLst>
                </p14:cNvPr>
                <p14:cNvContentPartPr/>
                <p14:nvPr/>
              </p14:nvContentPartPr>
              <p14:xfrm>
                <a:off x="3745354" y="2048537"/>
                <a:ext cx="53280" cy="1108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392C8CF-EEBF-C62A-7D58-7873E28FE28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36354" y="2039537"/>
                  <a:ext cx="70920" cy="11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C8E35AF-B2D7-569D-4289-AEA3E1F60AA4}"/>
                    </a:ext>
                  </a:extLst>
                </p14:cNvPr>
                <p14:cNvContentPartPr/>
                <p14:nvPr/>
              </p14:nvContentPartPr>
              <p14:xfrm>
                <a:off x="4257634" y="2830097"/>
                <a:ext cx="360" cy="185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C8E35AF-B2D7-569D-4289-AEA3E1F60AA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48634" y="2821079"/>
                  <a:ext cx="18000" cy="202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9AC6230-1AF1-0F32-FF78-876A46FF967D}"/>
                    </a:ext>
                  </a:extLst>
                </p14:cNvPr>
                <p14:cNvContentPartPr/>
                <p14:nvPr/>
              </p14:nvContentPartPr>
              <p14:xfrm>
                <a:off x="3656794" y="3216017"/>
                <a:ext cx="88200" cy="10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9AC6230-1AF1-0F32-FF78-876A46FF967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47831" y="3207017"/>
                  <a:ext cx="105768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0E0CF6B-5106-C75B-B572-91DA1674F92A}"/>
                    </a:ext>
                  </a:extLst>
                </p14:cNvPr>
                <p14:cNvContentPartPr/>
                <p14:nvPr/>
              </p14:nvContentPartPr>
              <p14:xfrm>
                <a:off x="3788554" y="3230057"/>
                <a:ext cx="73440" cy="11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0E0CF6B-5106-C75B-B572-91DA1674F92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79554" y="3221029"/>
                  <a:ext cx="91080" cy="132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3AC0F7B-7502-9EE9-1A0C-4B478202C79D}"/>
                    </a:ext>
                  </a:extLst>
                </p14:cNvPr>
                <p14:cNvContentPartPr/>
                <p14:nvPr/>
              </p14:nvContentPartPr>
              <p14:xfrm>
                <a:off x="3935794" y="3201257"/>
                <a:ext cx="69120" cy="148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3AC0F7B-7502-9EE9-1A0C-4B478202C79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26794" y="3192257"/>
                  <a:ext cx="86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D5B3FA8-FD51-3752-0436-DDEDAE0219E4}"/>
                    </a:ext>
                  </a:extLst>
                </p14:cNvPr>
                <p14:cNvContentPartPr/>
                <p14:nvPr/>
              </p14:nvContentPartPr>
              <p14:xfrm>
                <a:off x="4260514" y="3192977"/>
                <a:ext cx="45360" cy="8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D5B3FA8-FD51-3752-0436-DDEDAE0219E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51514" y="3183977"/>
                  <a:ext cx="63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E3DFDE-80F8-4358-3747-7AA53BB906D1}"/>
                    </a:ext>
                  </a:extLst>
                </p14:cNvPr>
                <p14:cNvContentPartPr/>
                <p14:nvPr/>
              </p14:nvContentPartPr>
              <p14:xfrm>
                <a:off x="4387234" y="3192977"/>
                <a:ext cx="73080" cy="110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E3DFDE-80F8-4358-3747-7AA53BB906D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78234" y="3183977"/>
                  <a:ext cx="90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FEE1424-AD10-652C-87BF-FCD544EFD30E}"/>
                    </a:ext>
                  </a:extLst>
                </p14:cNvPr>
                <p14:cNvContentPartPr/>
                <p14:nvPr/>
              </p14:nvContentPartPr>
              <p14:xfrm>
                <a:off x="4569754" y="3160577"/>
                <a:ext cx="360" cy="222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FEE1424-AD10-652C-87BF-FCD544EFD3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60754" y="3151577"/>
                  <a:ext cx="18000" cy="240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7A5D5A0-8617-1FA8-A811-C4578BF2802A}"/>
                </a:ext>
              </a:extLst>
            </p:cNvPr>
            <p:cNvGrpSpPr/>
            <p:nvPr/>
          </p:nvGrpSpPr>
          <p:grpSpPr>
            <a:xfrm>
              <a:off x="4805194" y="2855657"/>
              <a:ext cx="4110120" cy="489600"/>
              <a:chOff x="4805194" y="2855657"/>
              <a:chExt cx="4110120" cy="489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EB8D2043-DE51-8C7A-DF8F-34E95F2E524D}"/>
                      </a:ext>
                    </a:extLst>
                  </p14:cNvPr>
                  <p14:cNvContentPartPr/>
                  <p14:nvPr/>
                </p14:nvContentPartPr>
                <p14:xfrm>
                  <a:off x="4805194" y="2855657"/>
                  <a:ext cx="360" cy="133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EB8D2043-DE51-8C7A-DF8F-34E95F2E524D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4796194" y="2847017"/>
                    <a:ext cx="1800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B82892F-142B-C00C-FEF9-AB176E3C6D64}"/>
                      </a:ext>
                    </a:extLst>
                  </p14:cNvPr>
                  <p14:cNvContentPartPr/>
                  <p14:nvPr/>
                </p14:nvContentPartPr>
                <p14:xfrm>
                  <a:off x="4839034" y="3142217"/>
                  <a:ext cx="89280" cy="8640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B82892F-142B-C00C-FEF9-AB176E3C6D64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4830034" y="3133217"/>
                    <a:ext cx="10692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A5524E95-CAD5-A7F2-150D-2BB54A1A8A3C}"/>
                      </a:ext>
                    </a:extLst>
                  </p14:cNvPr>
                  <p14:cNvContentPartPr/>
                  <p14:nvPr/>
                </p14:nvContentPartPr>
                <p14:xfrm>
                  <a:off x="4973314" y="3159857"/>
                  <a:ext cx="360" cy="18540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A5524E95-CAD5-A7F2-150D-2BB54A1A8A3C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4964314" y="3150857"/>
                    <a:ext cx="18000" cy="20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D7ECB236-A92F-6B34-F0BA-38BA52ADFE7B}"/>
                      </a:ext>
                    </a:extLst>
                  </p14:cNvPr>
                  <p14:cNvContentPartPr/>
                  <p14:nvPr/>
                </p14:nvContentPartPr>
                <p14:xfrm>
                  <a:off x="5060434" y="3206297"/>
                  <a:ext cx="76680" cy="9828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D7ECB236-A92F-6B34-F0BA-38BA52ADFE7B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051434" y="3197297"/>
                    <a:ext cx="9432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BB20AB39-1D91-F98E-0F9E-38DE66DB904E}"/>
                      </a:ext>
                    </a:extLst>
                  </p14:cNvPr>
                  <p14:cNvContentPartPr/>
                  <p14:nvPr/>
                </p14:nvContentPartPr>
                <p14:xfrm>
                  <a:off x="5276434" y="2876897"/>
                  <a:ext cx="360" cy="36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BB20AB39-1D91-F98E-0F9E-38DE66DB904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267434" y="286789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0CFF8A2B-B85F-B9FE-5841-2AB1713B83A7}"/>
                      </a:ext>
                    </a:extLst>
                  </p14:cNvPr>
                  <p14:cNvContentPartPr/>
                  <p14:nvPr/>
                </p14:nvContentPartPr>
                <p14:xfrm>
                  <a:off x="8810554" y="3033497"/>
                  <a:ext cx="104760" cy="15192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0CFF8A2B-B85F-B9FE-5841-2AB1713B83A7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8801914" y="3024857"/>
                    <a:ext cx="122400" cy="16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3A172F7F-A88D-647B-DEE9-230327380E92}"/>
                      </a:ext>
                    </a:extLst>
                  </p14:cNvPr>
                  <p14:cNvContentPartPr/>
                  <p14:nvPr/>
                </p14:nvContentPartPr>
                <p14:xfrm>
                  <a:off x="5321434" y="2889857"/>
                  <a:ext cx="2880" cy="10764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3A172F7F-A88D-647B-DEE9-230327380E92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5312794" y="2880857"/>
                    <a:ext cx="20520" cy="12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B25C9686-46A0-7A9A-C386-12F52FA42F7C}"/>
                      </a:ext>
                    </a:extLst>
                  </p14:cNvPr>
                  <p14:cNvContentPartPr/>
                  <p14:nvPr/>
                </p14:nvContentPartPr>
                <p14:xfrm>
                  <a:off x="5335834" y="3079577"/>
                  <a:ext cx="109800" cy="10620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B25C9686-46A0-7A9A-C386-12F52FA42F7C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5327194" y="3070937"/>
                    <a:ext cx="12744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B19CCDE7-ED64-BFB6-6064-1049A9D20E43}"/>
                      </a:ext>
                    </a:extLst>
                  </p14:cNvPr>
                  <p14:cNvContentPartPr/>
                  <p14:nvPr/>
                </p14:nvContentPartPr>
                <p14:xfrm>
                  <a:off x="5501074" y="3071657"/>
                  <a:ext cx="360" cy="12708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B19CCDE7-ED64-BFB6-6064-1049A9D20E43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5492434" y="3062657"/>
                    <a:ext cx="1800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5007134F-85D5-9895-0645-01CD1A46120E}"/>
                      </a:ext>
                    </a:extLst>
                  </p14:cNvPr>
                  <p14:cNvContentPartPr/>
                  <p14:nvPr/>
                </p14:nvContentPartPr>
                <p14:xfrm>
                  <a:off x="5603314" y="3078137"/>
                  <a:ext cx="360" cy="9936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5007134F-85D5-9895-0645-01CD1A46120E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5594314" y="3069137"/>
                    <a:ext cx="1800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FACE44C9-A98E-5F16-C1AC-A042107C0E76}"/>
                      </a:ext>
                    </a:extLst>
                  </p14:cNvPr>
                  <p14:cNvContentPartPr/>
                  <p14:nvPr/>
                </p14:nvContentPartPr>
                <p14:xfrm>
                  <a:off x="5385154" y="3030617"/>
                  <a:ext cx="8280" cy="3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FACE44C9-A98E-5F16-C1AC-A042107C0E7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376154" y="3021977"/>
                    <a:ext cx="2592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A488455-6535-76F6-7E40-E6582D4984CC}"/>
                    </a:ext>
                  </a:extLst>
                </p14:cNvPr>
                <p14:cNvContentPartPr/>
                <p14:nvPr/>
              </p14:nvContentPartPr>
              <p14:xfrm>
                <a:off x="5920114" y="2873657"/>
                <a:ext cx="360" cy="12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A488455-6535-76F6-7E40-E6582D4984C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11114" y="2864657"/>
                  <a:ext cx="18000" cy="146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AA786F9-8E2A-654C-B6D4-D43291AD8D49}"/>
                </a:ext>
              </a:extLst>
            </p:cNvPr>
            <p:cNvGrpSpPr/>
            <p:nvPr/>
          </p:nvGrpSpPr>
          <p:grpSpPr>
            <a:xfrm>
              <a:off x="5923354" y="3146177"/>
              <a:ext cx="310320" cy="285120"/>
              <a:chOff x="5923354" y="3146177"/>
              <a:chExt cx="310320" cy="285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94C85CA9-9CF8-899C-9721-9D6257C8299C}"/>
                      </a:ext>
                    </a:extLst>
                  </p14:cNvPr>
                  <p14:cNvContentPartPr/>
                  <p14:nvPr/>
                </p14:nvContentPartPr>
                <p14:xfrm>
                  <a:off x="5923354" y="3146177"/>
                  <a:ext cx="360" cy="26244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94C85CA9-9CF8-899C-9721-9D6257C8299C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914714" y="3137537"/>
                    <a:ext cx="18000" cy="28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026B39C4-CE17-295D-6F59-CAE2D92A399F}"/>
                      </a:ext>
                    </a:extLst>
                  </p14:cNvPr>
                  <p14:cNvContentPartPr/>
                  <p14:nvPr/>
                </p14:nvContentPartPr>
                <p14:xfrm>
                  <a:off x="6015514" y="3303497"/>
                  <a:ext cx="218160" cy="12780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026B39C4-CE17-295D-6F59-CAE2D92A399F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6006874" y="3294497"/>
                    <a:ext cx="235800" cy="145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0790F81-D917-BFD7-B3EF-9A81862447EC}"/>
                    </a:ext>
                  </a:extLst>
                </p14:cNvPr>
                <p14:cNvContentPartPr/>
                <p14:nvPr/>
              </p14:nvContentPartPr>
              <p14:xfrm>
                <a:off x="6568834" y="2957537"/>
                <a:ext cx="7920" cy="250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0790F81-D917-BFD7-B3EF-9A81862447E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59834" y="2948537"/>
                  <a:ext cx="25560" cy="267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A30D2A5-F193-D914-45E2-30672D147649}"/>
                </a:ext>
              </a:extLst>
            </p:cNvPr>
            <p:cNvGrpSpPr/>
            <p:nvPr/>
          </p:nvGrpSpPr>
          <p:grpSpPr>
            <a:xfrm>
              <a:off x="6576034" y="3303497"/>
              <a:ext cx="293040" cy="195480"/>
              <a:chOff x="6576034" y="3303497"/>
              <a:chExt cx="293040" cy="195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6604A917-A0DC-C09E-6ADA-D4467F87C4A5}"/>
                      </a:ext>
                    </a:extLst>
                  </p14:cNvPr>
                  <p14:cNvContentPartPr/>
                  <p14:nvPr/>
                </p14:nvContentPartPr>
                <p14:xfrm>
                  <a:off x="6576034" y="3339137"/>
                  <a:ext cx="360" cy="7848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6604A917-A0DC-C09E-6ADA-D4467F87C4A5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6567394" y="3330497"/>
                    <a:ext cx="1800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ACEC9F19-BE34-F305-2DA1-6AE066A3F06C}"/>
                      </a:ext>
                    </a:extLst>
                  </p14:cNvPr>
                  <p14:cNvContentPartPr/>
                  <p14:nvPr/>
                </p14:nvContentPartPr>
                <p14:xfrm>
                  <a:off x="6652354" y="3303497"/>
                  <a:ext cx="75960" cy="10908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ACEC9F19-BE34-F305-2DA1-6AE066A3F06C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6643714" y="3294497"/>
                    <a:ext cx="93600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EABEC07E-E4A0-7468-72E8-16F6B0DF5B24}"/>
                      </a:ext>
                    </a:extLst>
                  </p14:cNvPr>
                  <p14:cNvContentPartPr/>
                  <p14:nvPr/>
                </p14:nvContentPartPr>
                <p14:xfrm>
                  <a:off x="6868714" y="3315017"/>
                  <a:ext cx="360" cy="1839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EABEC07E-E4A0-7468-72E8-16F6B0DF5B24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6860074" y="3306377"/>
                    <a:ext cx="18000" cy="201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E8A1AC4-5C03-AC1A-E2A1-E86D0AC537C8}"/>
                </a:ext>
              </a:extLst>
            </p:cNvPr>
            <p:cNvGrpSpPr/>
            <p:nvPr/>
          </p:nvGrpSpPr>
          <p:grpSpPr>
            <a:xfrm>
              <a:off x="7268314" y="3021977"/>
              <a:ext cx="350280" cy="566280"/>
              <a:chOff x="7268314" y="3021977"/>
              <a:chExt cx="350280" cy="566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EF63005D-D664-D180-11A3-4FAA45F08B0B}"/>
                      </a:ext>
                    </a:extLst>
                  </p14:cNvPr>
                  <p14:cNvContentPartPr/>
                  <p14:nvPr/>
                </p14:nvContentPartPr>
                <p14:xfrm>
                  <a:off x="7268314" y="3021977"/>
                  <a:ext cx="16200" cy="28908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EF63005D-D664-D180-11A3-4FAA45F08B0B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7259314" y="3012977"/>
                    <a:ext cx="33840" cy="30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E20180A2-222C-A861-3E52-ACF6DA84FF62}"/>
                      </a:ext>
                    </a:extLst>
                  </p14:cNvPr>
                  <p14:cNvContentPartPr/>
                  <p14:nvPr/>
                </p14:nvContentPartPr>
                <p14:xfrm>
                  <a:off x="7281634" y="3379457"/>
                  <a:ext cx="24480" cy="20808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E20180A2-222C-A861-3E52-ACF6DA84FF62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7272634" y="3370457"/>
                    <a:ext cx="4212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B153F56E-8C23-CAB3-B7B2-8E4B0AD4D2C4}"/>
                      </a:ext>
                    </a:extLst>
                  </p14:cNvPr>
                  <p14:cNvContentPartPr/>
                  <p14:nvPr/>
                </p14:nvContentPartPr>
                <p14:xfrm>
                  <a:off x="7375594" y="3441377"/>
                  <a:ext cx="6840" cy="12780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B153F56E-8C23-CAB3-B7B2-8E4B0AD4D2C4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7366954" y="3432377"/>
                    <a:ext cx="24480" cy="14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AC6011A1-C4C0-7971-37A3-C9BB7822B78D}"/>
                      </a:ext>
                    </a:extLst>
                  </p14:cNvPr>
                  <p14:cNvContentPartPr/>
                  <p14:nvPr/>
                </p14:nvContentPartPr>
                <p14:xfrm>
                  <a:off x="7515994" y="3416897"/>
                  <a:ext cx="102600" cy="17136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AC6011A1-C4C0-7971-37A3-C9BB7822B78D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7506994" y="3408257"/>
                    <a:ext cx="120240" cy="189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FE57AAA-0BB6-870B-672D-D23EB211A2CB}"/>
                </a:ext>
              </a:extLst>
            </p:cNvPr>
            <p:cNvGrpSpPr/>
            <p:nvPr/>
          </p:nvGrpSpPr>
          <p:grpSpPr>
            <a:xfrm>
              <a:off x="8162554" y="3039977"/>
              <a:ext cx="165240" cy="517680"/>
              <a:chOff x="8162554" y="3039977"/>
              <a:chExt cx="165240" cy="51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1A970E79-A116-9431-B120-C434901342D0}"/>
                      </a:ext>
                    </a:extLst>
                  </p14:cNvPr>
                  <p14:cNvContentPartPr/>
                  <p14:nvPr/>
                </p14:nvContentPartPr>
                <p14:xfrm>
                  <a:off x="8162554" y="3039977"/>
                  <a:ext cx="360" cy="2901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1A970E79-A116-9431-B120-C434901342D0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8153914" y="3030977"/>
                    <a:ext cx="18000" cy="30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9A82C285-BFD9-2048-BD4E-9108B5DDA559}"/>
                      </a:ext>
                    </a:extLst>
                  </p14:cNvPr>
                  <p14:cNvContentPartPr/>
                  <p14:nvPr/>
                </p14:nvContentPartPr>
                <p14:xfrm>
                  <a:off x="8162554" y="3422297"/>
                  <a:ext cx="360" cy="1044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9A82C285-BFD9-2048-BD4E-9108B5DDA559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8153914" y="3413657"/>
                    <a:ext cx="1800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B756710E-C04F-2568-371A-A40FC92AEB33}"/>
                      </a:ext>
                    </a:extLst>
                  </p14:cNvPr>
                  <p14:cNvContentPartPr/>
                  <p14:nvPr/>
                </p14:nvContentPartPr>
                <p14:xfrm>
                  <a:off x="8251474" y="3434177"/>
                  <a:ext cx="360" cy="11484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B756710E-C04F-2568-371A-A40FC92AEB33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8242474" y="3425537"/>
                    <a:ext cx="18000" cy="13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0EE5F002-3637-FEDD-AE02-EA33FE7273C4}"/>
                      </a:ext>
                    </a:extLst>
                  </p14:cNvPr>
                  <p14:cNvContentPartPr/>
                  <p14:nvPr/>
                </p14:nvContentPartPr>
                <p14:xfrm>
                  <a:off x="8327434" y="3455417"/>
                  <a:ext cx="360" cy="10224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0EE5F002-3637-FEDD-AE02-EA33FE7273C4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8318434" y="3446777"/>
                    <a:ext cx="18000" cy="119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642BA7C-AC48-30EE-1826-02EBB093007A}"/>
                </a:ext>
              </a:extLst>
            </p:cNvPr>
            <p:cNvGrpSpPr/>
            <p:nvPr/>
          </p:nvGrpSpPr>
          <p:grpSpPr>
            <a:xfrm>
              <a:off x="7420594" y="1759097"/>
              <a:ext cx="803160" cy="460080"/>
              <a:chOff x="7420594" y="1759097"/>
              <a:chExt cx="803160" cy="460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A2F60442-C2FD-F210-9E6B-C5CD8254253E}"/>
                      </a:ext>
                    </a:extLst>
                  </p14:cNvPr>
                  <p14:cNvContentPartPr/>
                  <p14:nvPr/>
                </p14:nvContentPartPr>
                <p14:xfrm>
                  <a:off x="7420594" y="1852337"/>
                  <a:ext cx="291960" cy="2124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A2F60442-C2FD-F210-9E6B-C5CD8254253E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7411594" y="1843337"/>
                    <a:ext cx="309600" cy="23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EF641397-1C9C-9ED6-C33B-5E66F49F1E3B}"/>
                      </a:ext>
                    </a:extLst>
                  </p14:cNvPr>
                  <p14:cNvContentPartPr/>
                  <p14:nvPr/>
                </p14:nvContentPartPr>
                <p14:xfrm>
                  <a:off x="7674394" y="1759097"/>
                  <a:ext cx="293760" cy="46008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EF641397-1C9C-9ED6-C33B-5E66F49F1E3B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7665754" y="1750457"/>
                    <a:ext cx="311400" cy="47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8F182D06-4526-D245-46E8-1EB0DCB2F256}"/>
                      </a:ext>
                    </a:extLst>
                  </p14:cNvPr>
                  <p14:cNvContentPartPr/>
                  <p14:nvPr/>
                </p14:nvContentPartPr>
                <p14:xfrm>
                  <a:off x="8053114" y="1829297"/>
                  <a:ext cx="170640" cy="1803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8F182D06-4526-D245-46E8-1EB0DCB2F256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8044474" y="1820657"/>
                    <a:ext cx="188280" cy="19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4156FD3-BD10-946F-90D1-E68D074807F2}"/>
                    </a:ext>
                  </a:extLst>
                </p14:cNvPr>
                <p14:cNvContentPartPr/>
                <p14:nvPr/>
              </p14:nvContentPartPr>
              <p14:xfrm>
                <a:off x="3682354" y="2389457"/>
                <a:ext cx="173880" cy="516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4156FD3-BD10-946F-90D1-E68D074807F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673373" y="2380457"/>
                  <a:ext cx="191484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0040186-E297-C782-F579-A7A45350494B}"/>
                    </a:ext>
                  </a:extLst>
                </p14:cNvPr>
                <p14:cNvContentPartPr/>
                <p14:nvPr/>
              </p14:nvContentPartPr>
              <p14:xfrm>
                <a:off x="3662194" y="2404937"/>
                <a:ext cx="188280" cy="502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0040186-E297-C782-F579-A7A4535049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53194" y="2395943"/>
                  <a:ext cx="205920" cy="520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673EE9A-352E-EA86-397D-B3F983ABC83A}"/>
                    </a:ext>
                  </a:extLst>
                </p14:cNvPr>
                <p14:cNvContentPartPr/>
                <p14:nvPr/>
              </p14:nvContentPartPr>
              <p14:xfrm>
                <a:off x="8054554" y="2593217"/>
                <a:ext cx="222480" cy="600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673EE9A-352E-EA86-397D-B3F983ABC83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45554" y="2584212"/>
                  <a:ext cx="240120" cy="618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4F73664-EC5B-FC82-AB5C-79F43ABE4E43}"/>
                    </a:ext>
                  </a:extLst>
                </p14:cNvPr>
                <p14:cNvContentPartPr/>
                <p14:nvPr/>
              </p14:nvContentPartPr>
              <p14:xfrm>
                <a:off x="8087314" y="2637497"/>
                <a:ext cx="218160" cy="493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4F73664-EC5B-FC82-AB5C-79F43ABE4E4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78314" y="2628497"/>
                  <a:ext cx="2358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85586F-4D9A-391D-0CDC-C5C49091554F}"/>
                    </a:ext>
                  </a:extLst>
                </p14:cNvPr>
                <p14:cNvContentPartPr/>
                <p14:nvPr/>
              </p14:nvContentPartPr>
              <p14:xfrm>
                <a:off x="7525481" y="3428963"/>
                <a:ext cx="16920" cy="3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85586F-4D9A-391D-0CDC-C5C49091554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16481" y="3419963"/>
                  <a:ext cx="3456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40A5D6-F43A-639D-B4FC-CF590006E076}"/>
                  </a:ext>
                </a:extLst>
              </p14:cNvPr>
              <p14:cNvContentPartPr/>
              <p14:nvPr/>
            </p14:nvContentPartPr>
            <p14:xfrm>
              <a:off x="3437681" y="4497803"/>
              <a:ext cx="124200" cy="140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40A5D6-F43A-639D-B4FC-CF590006E07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428681" y="4488803"/>
                <a:ext cx="1418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6647D7A-2A7B-B71D-92E0-CDB081F64701}"/>
                  </a:ext>
                </a:extLst>
              </p14:cNvPr>
              <p14:cNvContentPartPr/>
              <p14:nvPr/>
            </p14:nvContentPartPr>
            <p14:xfrm>
              <a:off x="4005761" y="5236883"/>
              <a:ext cx="175680" cy="27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6647D7A-2A7B-B71D-92E0-CDB081F6470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997121" y="5227883"/>
                <a:ext cx="193320" cy="2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617B7A9C-46FA-380D-71D3-DEB1B1A624DA}"/>
              </a:ext>
            </a:extLst>
          </p:cNvPr>
          <p:cNvGrpSpPr/>
          <p:nvPr/>
        </p:nvGrpSpPr>
        <p:grpSpPr>
          <a:xfrm>
            <a:off x="3009641" y="5322563"/>
            <a:ext cx="135720" cy="149040"/>
            <a:chOff x="3009641" y="5322563"/>
            <a:chExt cx="13572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A16118E-8D26-2C41-B6AE-D05B8B116983}"/>
                    </a:ext>
                  </a:extLst>
                </p14:cNvPr>
                <p14:cNvContentPartPr/>
                <p14:nvPr/>
              </p14:nvContentPartPr>
              <p14:xfrm>
                <a:off x="3009641" y="5322563"/>
                <a:ext cx="101880" cy="149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A16118E-8D26-2C41-B6AE-D05B8B11698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01001" y="5313563"/>
                  <a:ext cx="119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E33B64D-B233-3D20-6F6E-CBBD84D9FFF8}"/>
                    </a:ext>
                  </a:extLst>
                </p14:cNvPr>
                <p14:cNvContentPartPr/>
                <p14:nvPr/>
              </p14:nvContentPartPr>
              <p14:xfrm>
                <a:off x="3068321" y="5329043"/>
                <a:ext cx="77040" cy="106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E33B64D-B233-3D20-6F6E-CBBD84D9FFF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059681" y="5320403"/>
                  <a:ext cx="946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7F2DA29-D72D-10F5-C23B-1BD4A084EE26}"/>
                  </a:ext>
                </a:extLst>
              </p14:cNvPr>
              <p14:cNvContentPartPr/>
              <p14:nvPr/>
            </p14:nvContentPartPr>
            <p14:xfrm>
              <a:off x="4042121" y="5269643"/>
              <a:ext cx="105120" cy="167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7F2DA29-D72D-10F5-C23B-1BD4A084EE2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033481" y="5260643"/>
                <a:ext cx="12276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A40D91F-D98F-6C00-989E-C2A6528EB5D2}"/>
              </a:ext>
            </a:extLst>
          </p:cNvPr>
          <p:cNvGrpSpPr/>
          <p:nvPr/>
        </p:nvGrpSpPr>
        <p:grpSpPr>
          <a:xfrm>
            <a:off x="5955521" y="4386923"/>
            <a:ext cx="2442960" cy="2278080"/>
            <a:chOff x="5955521" y="4386923"/>
            <a:chExt cx="2442960" cy="22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5E906C7-4849-8793-37D0-9708801203E6}"/>
                    </a:ext>
                  </a:extLst>
                </p14:cNvPr>
                <p14:cNvContentPartPr/>
                <p14:nvPr/>
              </p14:nvContentPartPr>
              <p14:xfrm>
                <a:off x="7443634" y="5790017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5E906C7-4849-8793-37D0-9708801203E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34634" y="57810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F15E01A-0015-99B5-C496-456F16958FFB}"/>
                </a:ext>
              </a:extLst>
            </p:cNvPr>
            <p:cNvGrpSpPr/>
            <p:nvPr/>
          </p:nvGrpSpPr>
          <p:grpSpPr>
            <a:xfrm>
              <a:off x="6814841" y="5780483"/>
              <a:ext cx="470880" cy="436680"/>
              <a:chOff x="6814841" y="5780483"/>
              <a:chExt cx="470880" cy="436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2306B94C-2041-84C2-9F3E-BCABB5831FDD}"/>
                      </a:ext>
                    </a:extLst>
                  </p14:cNvPr>
                  <p14:cNvContentPartPr/>
                  <p14:nvPr/>
                </p14:nvContentPartPr>
                <p14:xfrm>
                  <a:off x="6901961" y="5787323"/>
                  <a:ext cx="2880" cy="27000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2306B94C-2041-84C2-9F3E-BCABB5831FDD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6892961" y="5778683"/>
                    <a:ext cx="20520" cy="28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9798C564-F1E6-AB5D-5E39-E93A0D31C28A}"/>
                      </a:ext>
                    </a:extLst>
                  </p14:cNvPr>
                  <p14:cNvContentPartPr/>
                  <p14:nvPr/>
                </p14:nvContentPartPr>
                <p14:xfrm>
                  <a:off x="6825641" y="5989643"/>
                  <a:ext cx="69840" cy="11448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9798C564-F1E6-AB5D-5E39-E93A0D31C28A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6817001" y="5980643"/>
                    <a:ext cx="87480" cy="13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1F5EA971-6048-4E76-1E62-A26F959C6D73}"/>
                      </a:ext>
                    </a:extLst>
                  </p14:cNvPr>
                  <p14:cNvContentPartPr/>
                  <p14:nvPr/>
                </p14:nvContentPartPr>
                <p14:xfrm>
                  <a:off x="6814841" y="5780483"/>
                  <a:ext cx="129960" cy="61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1F5EA971-6048-4E76-1E62-A26F959C6D73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6806201" y="5771843"/>
                    <a:ext cx="147600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D199450B-7218-7DA2-56F9-028BDE4A7455}"/>
                      </a:ext>
                    </a:extLst>
                  </p14:cNvPr>
                  <p14:cNvContentPartPr/>
                  <p14:nvPr/>
                </p14:nvContentPartPr>
                <p14:xfrm>
                  <a:off x="6891881" y="6080363"/>
                  <a:ext cx="34560" cy="36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D199450B-7218-7DA2-56F9-028BDE4A7455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6883241" y="6071363"/>
                    <a:ext cx="52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9FEF19EF-07E2-FC05-2FC0-006CEC00DD36}"/>
                      </a:ext>
                    </a:extLst>
                  </p14:cNvPr>
                  <p14:cNvContentPartPr/>
                  <p14:nvPr/>
                </p14:nvContentPartPr>
                <p14:xfrm>
                  <a:off x="6955601" y="6016283"/>
                  <a:ext cx="151560" cy="20088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9FEF19EF-07E2-FC05-2FC0-006CEC00DD36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6946961" y="6007283"/>
                    <a:ext cx="169200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D2AB1D9A-A8C5-FAAC-03BB-13342201266B}"/>
                      </a:ext>
                    </a:extLst>
                  </p14:cNvPr>
                  <p14:cNvContentPartPr/>
                  <p14:nvPr/>
                </p14:nvContentPartPr>
                <p14:xfrm>
                  <a:off x="7126241" y="6014843"/>
                  <a:ext cx="159480" cy="13500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D2AB1D9A-A8C5-FAAC-03BB-13342201266B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7117601" y="6006203"/>
                    <a:ext cx="177120" cy="152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126C7E7-E26D-75BF-12DA-199F50770477}"/>
                </a:ext>
              </a:extLst>
            </p:cNvPr>
            <p:cNvGrpSpPr/>
            <p:nvPr/>
          </p:nvGrpSpPr>
          <p:grpSpPr>
            <a:xfrm>
              <a:off x="5955521" y="4797683"/>
              <a:ext cx="398880" cy="479880"/>
              <a:chOff x="5955521" y="4797683"/>
              <a:chExt cx="398880" cy="479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83E4CA69-D262-122C-BAEB-FB687893664B}"/>
                      </a:ext>
                    </a:extLst>
                  </p14:cNvPr>
                  <p14:cNvContentPartPr/>
                  <p14:nvPr/>
                </p14:nvContentPartPr>
                <p14:xfrm>
                  <a:off x="5955521" y="4797683"/>
                  <a:ext cx="282240" cy="288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83E4CA69-D262-122C-BAEB-FB687893664B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5946881" y="4788683"/>
                    <a:ext cx="29988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B55118E9-1C92-6F6D-D3F6-7813DB3ACD8A}"/>
                      </a:ext>
                    </a:extLst>
                  </p14:cNvPr>
                  <p14:cNvContentPartPr/>
                  <p14:nvPr/>
                </p14:nvContentPartPr>
                <p14:xfrm>
                  <a:off x="5991881" y="4803443"/>
                  <a:ext cx="132480" cy="28116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B55118E9-1C92-6F6D-D3F6-7813DB3ACD8A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5982881" y="4794443"/>
                    <a:ext cx="150120" cy="29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8592660E-F7A4-9286-F3C6-219931CA1107}"/>
                      </a:ext>
                    </a:extLst>
                  </p14:cNvPr>
                  <p14:cNvContentPartPr/>
                  <p14:nvPr/>
                </p14:nvContentPartPr>
                <p14:xfrm>
                  <a:off x="6180521" y="4984163"/>
                  <a:ext cx="360" cy="22932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8592660E-F7A4-9286-F3C6-219931CA1107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6171521" y="4975523"/>
                    <a:ext cx="18000" cy="24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6F08EEA2-1E8E-EF08-9744-ED01665B928C}"/>
                      </a:ext>
                    </a:extLst>
                  </p14:cNvPr>
                  <p14:cNvContentPartPr/>
                  <p14:nvPr/>
                </p14:nvContentPartPr>
                <p14:xfrm>
                  <a:off x="6213641" y="5045723"/>
                  <a:ext cx="140760" cy="23184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6F08EEA2-1E8E-EF08-9744-ED01665B928C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6204641" y="5037083"/>
                    <a:ext cx="158400" cy="249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6CC1FB5-C64C-556E-3555-05D9F30C6DE1}"/>
                </a:ext>
              </a:extLst>
            </p:cNvPr>
            <p:cNvGrpSpPr/>
            <p:nvPr/>
          </p:nvGrpSpPr>
          <p:grpSpPr>
            <a:xfrm>
              <a:off x="6397241" y="4386923"/>
              <a:ext cx="1352520" cy="1300320"/>
              <a:chOff x="6397241" y="4386923"/>
              <a:chExt cx="1352520" cy="1300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6D00F386-3942-C60D-DB75-3D1BF04C84B6}"/>
                      </a:ext>
                    </a:extLst>
                  </p14:cNvPr>
                  <p14:cNvContentPartPr/>
                  <p14:nvPr/>
                </p14:nvContentPartPr>
                <p14:xfrm>
                  <a:off x="6682361" y="4546403"/>
                  <a:ext cx="239760" cy="19224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6D00F386-3942-C60D-DB75-3D1BF04C84B6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6673361" y="4537763"/>
                    <a:ext cx="257400" cy="20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E3ED9952-BAE8-F9D3-2852-DCB8D48E78B3}"/>
                      </a:ext>
                    </a:extLst>
                  </p14:cNvPr>
                  <p14:cNvContentPartPr/>
                  <p14:nvPr/>
                </p14:nvContentPartPr>
                <p14:xfrm>
                  <a:off x="6717641" y="4386923"/>
                  <a:ext cx="76680" cy="30024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E3ED9952-BAE8-F9D3-2852-DCB8D48E78B3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6708641" y="4377923"/>
                    <a:ext cx="94320" cy="31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FCADC31A-5994-3F10-58C1-84F2ED015C70}"/>
                      </a:ext>
                    </a:extLst>
                  </p14:cNvPr>
                  <p14:cNvContentPartPr/>
                  <p14:nvPr/>
                </p14:nvContentPartPr>
                <p14:xfrm>
                  <a:off x="6754721" y="4431563"/>
                  <a:ext cx="141840" cy="1764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FCADC31A-5994-3F10-58C1-84F2ED015C70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6746081" y="4422923"/>
                    <a:ext cx="15948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D09EADEF-87FA-8732-9F53-0CFCB2F79075}"/>
                      </a:ext>
                    </a:extLst>
                  </p14:cNvPr>
                  <p14:cNvContentPartPr/>
                  <p14:nvPr/>
                </p14:nvContentPartPr>
                <p14:xfrm>
                  <a:off x="6899441" y="4736123"/>
                  <a:ext cx="11880" cy="1980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D09EADEF-87FA-8732-9F53-0CFCB2F79075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6890441" y="4727483"/>
                    <a:ext cx="29520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0D0FE8FF-377C-A33D-948B-A5C1C07B8ACD}"/>
                      </a:ext>
                    </a:extLst>
                  </p14:cNvPr>
                  <p14:cNvContentPartPr/>
                  <p14:nvPr/>
                </p14:nvContentPartPr>
                <p14:xfrm>
                  <a:off x="6991241" y="4863563"/>
                  <a:ext cx="93960" cy="1436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0D0FE8FF-377C-A33D-948B-A5C1C07B8ACD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6982601" y="4854563"/>
                    <a:ext cx="11160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95499C47-03BA-20B0-2A23-9AD6F55A3DB8}"/>
                      </a:ext>
                    </a:extLst>
                  </p14:cNvPr>
                  <p14:cNvContentPartPr/>
                  <p14:nvPr/>
                </p14:nvContentPartPr>
                <p14:xfrm>
                  <a:off x="7108961" y="5039603"/>
                  <a:ext cx="2880" cy="2880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95499C47-03BA-20B0-2A23-9AD6F55A3DB8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7100321" y="5030603"/>
                    <a:ext cx="20520" cy="4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D47A6813-DAE2-62EF-8CA3-F101DB058EA6}"/>
                      </a:ext>
                    </a:extLst>
                  </p14:cNvPr>
                  <p14:cNvContentPartPr/>
                  <p14:nvPr/>
                </p14:nvContentPartPr>
                <p14:xfrm>
                  <a:off x="6718721" y="4823603"/>
                  <a:ext cx="360" cy="1080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D47A6813-DAE2-62EF-8CA3-F101DB058EA6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6710081" y="4814963"/>
                    <a:ext cx="18000" cy="2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C5C04B4F-1488-9EE6-5908-109D7F2C2AE0}"/>
                      </a:ext>
                    </a:extLst>
                  </p14:cNvPr>
                  <p14:cNvContentPartPr/>
                  <p14:nvPr/>
                </p14:nvContentPartPr>
                <p14:xfrm>
                  <a:off x="6715841" y="4938083"/>
                  <a:ext cx="360" cy="288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C5C04B4F-1488-9EE6-5908-109D7F2C2AE0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6707201" y="4929443"/>
                    <a:ext cx="1800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ED8DD86F-24FB-4138-ABA2-BE94873D2A38}"/>
                      </a:ext>
                    </a:extLst>
                  </p14:cNvPr>
                  <p14:cNvContentPartPr/>
                  <p14:nvPr/>
                </p14:nvContentPartPr>
                <p14:xfrm>
                  <a:off x="6688841" y="5092523"/>
                  <a:ext cx="360" cy="36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ED8DD86F-24FB-4138-ABA2-BE94873D2A38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6679841" y="508352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5147BFB4-630A-4E7C-D96C-F62205613CB2}"/>
                      </a:ext>
                    </a:extLst>
                  </p14:cNvPr>
                  <p14:cNvContentPartPr/>
                  <p14:nvPr/>
                </p14:nvContentPartPr>
                <p14:xfrm>
                  <a:off x="6397241" y="5354603"/>
                  <a:ext cx="258480" cy="28332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5147BFB4-630A-4E7C-D96C-F62205613CB2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6388601" y="5345963"/>
                    <a:ext cx="276120" cy="30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413F9382-771A-EFB9-35DA-9981E05217F4}"/>
                      </a:ext>
                    </a:extLst>
                  </p14:cNvPr>
                  <p14:cNvContentPartPr/>
                  <p14:nvPr/>
                </p14:nvContentPartPr>
                <p14:xfrm>
                  <a:off x="6643121" y="5283683"/>
                  <a:ext cx="360" cy="28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413F9382-771A-EFB9-35DA-9981E05217F4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6634121" y="5274683"/>
                    <a:ext cx="1800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26FF7377-F0BA-5D45-EF03-A470DC0F7E65}"/>
                      </a:ext>
                    </a:extLst>
                  </p14:cNvPr>
                  <p14:cNvContentPartPr/>
                  <p14:nvPr/>
                </p14:nvContentPartPr>
                <p14:xfrm>
                  <a:off x="6609281" y="5290523"/>
                  <a:ext cx="6840" cy="2808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26FF7377-F0BA-5D45-EF03-A470DC0F7E65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6600641" y="5281883"/>
                    <a:ext cx="2448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BBC73432-67C5-D2E3-AC29-39D18A0EBEA8}"/>
                      </a:ext>
                    </a:extLst>
                  </p14:cNvPr>
                  <p14:cNvContentPartPr/>
                  <p14:nvPr/>
                </p14:nvContentPartPr>
                <p14:xfrm>
                  <a:off x="6633041" y="5478803"/>
                  <a:ext cx="40320" cy="288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BBC73432-67C5-D2E3-AC29-39D18A0EBEA8}"/>
                      </a:ext>
                    </a:extLst>
                  </p:cNvPr>
                  <p:cNvPicPr/>
                  <p:nvPr/>
                </p:nvPicPr>
                <p:blipFill>
                  <a:blip r:embed="rId282"/>
                  <a:stretch>
                    <a:fillRect/>
                  </a:stretch>
                </p:blipFill>
                <p:spPr>
                  <a:xfrm>
                    <a:off x="6624401" y="5469803"/>
                    <a:ext cx="5796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373C06E4-0904-824C-66CB-9B19CAB41CFC}"/>
                      </a:ext>
                    </a:extLst>
                  </p14:cNvPr>
                  <p14:cNvContentPartPr/>
                  <p14:nvPr/>
                </p14:nvContentPartPr>
                <p14:xfrm>
                  <a:off x="6838961" y="5478083"/>
                  <a:ext cx="5400" cy="36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373C06E4-0904-824C-66CB-9B19CAB41CFC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6830321" y="5469083"/>
                    <a:ext cx="230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E8A49A23-AFCD-8B3E-F873-5286293A1ABA}"/>
                      </a:ext>
                    </a:extLst>
                  </p14:cNvPr>
                  <p14:cNvContentPartPr/>
                  <p14:nvPr/>
                </p14:nvContentPartPr>
                <p14:xfrm>
                  <a:off x="6810881" y="5474843"/>
                  <a:ext cx="2880" cy="36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E8A49A23-AFCD-8B3E-F873-5286293A1ABA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6802241" y="5466203"/>
                    <a:ext cx="205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03FB23C8-6DBE-657F-0203-E72206DBD41B}"/>
                      </a:ext>
                    </a:extLst>
                  </p14:cNvPr>
                  <p14:cNvContentPartPr/>
                  <p14:nvPr/>
                </p14:nvContentPartPr>
                <p14:xfrm>
                  <a:off x="7290401" y="5353883"/>
                  <a:ext cx="332640" cy="33336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03FB23C8-6DBE-657F-0203-E72206DBD41B}"/>
                      </a:ext>
                    </a:extLst>
                  </p:cNvPr>
                  <p:cNvPicPr/>
                  <p:nvPr/>
                </p:nvPicPr>
                <p:blipFill>
                  <a:blip r:embed="rId288"/>
                  <a:stretch>
                    <a:fillRect/>
                  </a:stretch>
                </p:blipFill>
                <p:spPr>
                  <a:xfrm>
                    <a:off x="7281401" y="5344883"/>
                    <a:ext cx="350280" cy="35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9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CDEFF593-F55C-0433-DDEB-3FF05B98ADA8}"/>
                      </a:ext>
                    </a:extLst>
                  </p14:cNvPr>
                  <p14:cNvContentPartPr/>
                  <p14:nvPr/>
                </p14:nvContentPartPr>
                <p14:xfrm>
                  <a:off x="7399841" y="5188283"/>
                  <a:ext cx="65520" cy="3567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CDEFF593-F55C-0433-DDEB-3FF05B98ADA8}"/>
                      </a:ext>
                    </a:extLst>
                  </p:cNvPr>
                  <p:cNvPicPr/>
                  <p:nvPr/>
                </p:nvPicPr>
                <p:blipFill>
                  <a:blip r:embed="rId290"/>
                  <a:stretch>
                    <a:fillRect/>
                  </a:stretch>
                </p:blipFill>
                <p:spPr>
                  <a:xfrm>
                    <a:off x="7391201" y="5179643"/>
                    <a:ext cx="83160" cy="37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85230CB1-8B56-03D3-3DEF-89755B1CDD94}"/>
                      </a:ext>
                    </a:extLst>
                  </p14:cNvPr>
                  <p14:cNvContentPartPr/>
                  <p14:nvPr/>
                </p14:nvContentPartPr>
                <p14:xfrm>
                  <a:off x="7417841" y="5249843"/>
                  <a:ext cx="79560" cy="36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85230CB1-8B56-03D3-3DEF-89755B1CDD94}"/>
                      </a:ext>
                    </a:extLst>
                  </p:cNvPr>
                  <p:cNvPicPr/>
                  <p:nvPr/>
                </p:nvPicPr>
                <p:blipFill>
                  <a:blip r:embed="rId292"/>
                  <a:stretch>
                    <a:fillRect/>
                  </a:stretch>
                </p:blipFill>
                <p:spPr>
                  <a:xfrm>
                    <a:off x="7409201" y="5241203"/>
                    <a:ext cx="97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D7BA5105-DF08-ABD5-D026-0D037D09612D}"/>
                      </a:ext>
                    </a:extLst>
                  </p14:cNvPr>
                  <p14:cNvContentPartPr/>
                  <p14:nvPr/>
                </p14:nvContentPartPr>
                <p14:xfrm>
                  <a:off x="7196801" y="5233283"/>
                  <a:ext cx="360" cy="828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D7BA5105-DF08-ABD5-D026-0D037D09612D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7187801" y="5224643"/>
                    <a:ext cx="1800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03C3E307-7D30-DCAB-4F7D-182F2DAC3DE7}"/>
                      </a:ext>
                    </a:extLst>
                  </p14:cNvPr>
                  <p14:cNvContentPartPr/>
                  <p14:nvPr/>
                </p14:nvContentPartPr>
                <p14:xfrm>
                  <a:off x="7156841" y="5156963"/>
                  <a:ext cx="360" cy="36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03C3E307-7D30-DCAB-4F7D-182F2DAC3DE7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7147841" y="514796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5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77EE06BE-02AB-F2EE-6B00-64BDE0D06005}"/>
                      </a:ext>
                    </a:extLst>
                  </p14:cNvPr>
                  <p14:cNvContentPartPr/>
                  <p14:nvPr/>
                </p14:nvContentPartPr>
                <p14:xfrm>
                  <a:off x="7266281" y="5309963"/>
                  <a:ext cx="27360" cy="1368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77EE06BE-02AB-F2EE-6B00-64BDE0D06005}"/>
                      </a:ext>
                    </a:extLst>
                  </p:cNvPr>
                  <p:cNvPicPr/>
                  <p:nvPr/>
                </p:nvPicPr>
                <p:blipFill>
                  <a:blip r:embed="rId296"/>
                  <a:stretch>
                    <a:fillRect/>
                  </a:stretch>
                </p:blipFill>
                <p:spPr>
                  <a:xfrm>
                    <a:off x="7257641" y="5301323"/>
                    <a:ext cx="4500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7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03B00AA3-55DA-9AD5-F3C0-746D782DDF66}"/>
                      </a:ext>
                    </a:extLst>
                  </p14:cNvPr>
                  <p14:cNvContentPartPr/>
                  <p14:nvPr/>
                </p14:nvContentPartPr>
                <p14:xfrm>
                  <a:off x="6963161" y="5465123"/>
                  <a:ext cx="128520" cy="36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03B00AA3-55DA-9AD5-F3C0-746D782DDF66}"/>
                      </a:ext>
                    </a:extLst>
                  </p:cNvPr>
                  <p:cNvPicPr/>
                  <p:nvPr/>
                </p:nvPicPr>
                <p:blipFill>
                  <a:blip r:embed="rId298"/>
                  <a:stretch>
                    <a:fillRect/>
                  </a:stretch>
                </p:blipFill>
                <p:spPr>
                  <a:xfrm>
                    <a:off x="6954521" y="5456123"/>
                    <a:ext cx="1461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9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F54EFA66-5E07-82DB-91FB-CB3B2AE49084}"/>
                      </a:ext>
                    </a:extLst>
                  </p14:cNvPr>
                  <p14:cNvContentPartPr/>
                  <p14:nvPr/>
                </p14:nvContentPartPr>
                <p14:xfrm>
                  <a:off x="7222361" y="5465123"/>
                  <a:ext cx="17280" cy="36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F54EFA66-5E07-82DB-91FB-CB3B2AE49084}"/>
                      </a:ext>
                    </a:extLst>
                  </p:cNvPr>
                  <p:cNvPicPr/>
                  <p:nvPr/>
                </p:nvPicPr>
                <p:blipFill>
                  <a:blip r:embed="rId300"/>
                  <a:stretch>
                    <a:fillRect/>
                  </a:stretch>
                </p:blipFill>
                <p:spPr>
                  <a:xfrm>
                    <a:off x="7213361" y="5456123"/>
                    <a:ext cx="349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1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D07D982A-0410-569E-CA6D-80DCF607049B}"/>
                      </a:ext>
                    </a:extLst>
                  </p14:cNvPr>
                  <p14:cNvContentPartPr/>
                  <p14:nvPr/>
                </p14:nvContentPartPr>
                <p14:xfrm>
                  <a:off x="7351961" y="4579883"/>
                  <a:ext cx="217800" cy="432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D07D982A-0410-569E-CA6D-80DCF607049B}"/>
                      </a:ext>
                    </a:extLst>
                  </p:cNvPr>
                  <p:cNvPicPr/>
                  <p:nvPr/>
                </p:nvPicPr>
                <p:blipFill>
                  <a:blip r:embed="rId302"/>
                  <a:stretch>
                    <a:fillRect/>
                  </a:stretch>
                </p:blipFill>
                <p:spPr>
                  <a:xfrm>
                    <a:off x="7343321" y="4570883"/>
                    <a:ext cx="235440" cy="2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3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9199159D-B9FC-F648-AB7B-42A7E916B3E2}"/>
                      </a:ext>
                    </a:extLst>
                  </p14:cNvPr>
                  <p14:cNvContentPartPr/>
                  <p14:nvPr/>
                </p14:nvContentPartPr>
                <p14:xfrm>
                  <a:off x="7350521" y="4578443"/>
                  <a:ext cx="142560" cy="24984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9199159D-B9FC-F648-AB7B-42A7E916B3E2}"/>
                      </a:ext>
                    </a:extLst>
                  </p:cNvPr>
                  <p:cNvPicPr/>
                  <p:nvPr/>
                </p:nvPicPr>
                <p:blipFill>
                  <a:blip r:embed="rId304"/>
                  <a:stretch>
                    <a:fillRect/>
                  </a:stretch>
                </p:blipFill>
                <p:spPr>
                  <a:xfrm>
                    <a:off x="7341881" y="4569803"/>
                    <a:ext cx="160200" cy="26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5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4A2F15D-E66B-B1DE-94CB-F0F105596F41}"/>
                      </a:ext>
                    </a:extLst>
                  </p14:cNvPr>
                  <p14:cNvContentPartPr/>
                  <p14:nvPr/>
                </p14:nvContentPartPr>
                <p14:xfrm>
                  <a:off x="7594241" y="4724243"/>
                  <a:ext cx="360" cy="14544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4A2F15D-E66B-B1DE-94CB-F0F105596F41}"/>
                      </a:ext>
                    </a:extLst>
                  </p:cNvPr>
                  <p:cNvPicPr/>
                  <p:nvPr/>
                </p:nvPicPr>
                <p:blipFill>
                  <a:blip r:embed="rId306"/>
                  <a:stretch>
                    <a:fillRect/>
                  </a:stretch>
                </p:blipFill>
                <p:spPr>
                  <a:xfrm>
                    <a:off x="7585601" y="4715243"/>
                    <a:ext cx="18000" cy="16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7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6FEA141B-B8DB-625A-9BAC-9FA1254360A0}"/>
                      </a:ext>
                    </a:extLst>
                  </p14:cNvPr>
                  <p14:cNvContentPartPr/>
                  <p14:nvPr/>
                </p14:nvContentPartPr>
                <p14:xfrm>
                  <a:off x="7646441" y="4733603"/>
                  <a:ext cx="103320" cy="13464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6FEA141B-B8DB-625A-9BAC-9FA1254360A0}"/>
                      </a:ext>
                    </a:extLst>
                  </p:cNvPr>
                  <p:cNvPicPr/>
                  <p:nvPr/>
                </p:nvPicPr>
                <p:blipFill>
                  <a:blip r:embed="rId308"/>
                  <a:stretch>
                    <a:fillRect/>
                  </a:stretch>
                </p:blipFill>
                <p:spPr>
                  <a:xfrm>
                    <a:off x="7637441" y="4724603"/>
                    <a:ext cx="120960" cy="15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9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36981063-74E4-FAA9-A6B4-19A1B1C968CD}"/>
                      </a:ext>
                    </a:extLst>
                  </p14:cNvPr>
                  <p14:cNvContentPartPr/>
                  <p14:nvPr/>
                </p14:nvContentPartPr>
                <p14:xfrm>
                  <a:off x="6424961" y="5137883"/>
                  <a:ext cx="72000" cy="41184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36981063-74E4-FAA9-A6B4-19A1B1C968CD}"/>
                      </a:ext>
                    </a:extLst>
                  </p:cNvPr>
                  <p:cNvPicPr/>
                  <p:nvPr/>
                </p:nvPicPr>
                <p:blipFill>
                  <a:blip r:embed="rId310"/>
                  <a:stretch>
                    <a:fillRect/>
                  </a:stretch>
                </p:blipFill>
                <p:spPr>
                  <a:xfrm>
                    <a:off x="6415961" y="5128883"/>
                    <a:ext cx="89640" cy="42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1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51CF2C69-EE92-D035-4C97-3DA6E1F86C46}"/>
                      </a:ext>
                    </a:extLst>
                  </p14:cNvPr>
                  <p14:cNvContentPartPr/>
                  <p14:nvPr/>
                </p14:nvContentPartPr>
                <p14:xfrm>
                  <a:off x="6489041" y="5160923"/>
                  <a:ext cx="107640" cy="1656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51CF2C69-EE92-D035-4C97-3DA6E1F86C46}"/>
                      </a:ext>
                    </a:extLst>
                  </p:cNvPr>
                  <p:cNvPicPr/>
                  <p:nvPr/>
                </p:nvPicPr>
                <p:blipFill>
                  <a:blip r:embed="rId312"/>
                  <a:stretch>
                    <a:fillRect/>
                  </a:stretch>
                </p:blipFill>
                <p:spPr>
                  <a:xfrm>
                    <a:off x="6480401" y="5151923"/>
                    <a:ext cx="125280" cy="34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0C8C114-86EC-ADFA-8B5D-2792D7630A19}"/>
                </a:ext>
              </a:extLst>
            </p:cNvPr>
            <p:cNvGrpSpPr/>
            <p:nvPr/>
          </p:nvGrpSpPr>
          <p:grpSpPr>
            <a:xfrm>
              <a:off x="6481841" y="6380243"/>
              <a:ext cx="1916640" cy="284760"/>
              <a:chOff x="6481841" y="6380243"/>
              <a:chExt cx="1916640" cy="284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3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2EBCFA2D-D9A1-3D48-0803-BBF23B036138}"/>
                      </a:ext>
                    </a:extLst>
                  </p14:cNvPr>
                  <p14:cNvContentPartPr/>
                  <p14:nvPr/>
                </p14:nvContentPartPr>
                <p14:xfrm>
                  <a:off x="6481841" y="6467363"/>
                  <a:ext cx="106560" cy="19440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2EBCFA2D-D9A1-3D48-0803-BBF23B036138}"/>
                      </a:ext>
                    </a:extLst>
                  </p:cNvPr>
                  <p:cNvPicPr/>
                  <p:nvPr/>
                </p:nvPicPr>
                <p:blipFill>
                  <a:blip r:embed="rId314"/>
                  <a:stretch>
                    <a:fillRect/>
                  </a:stretch>
                </p:blipFill>
                <p:spPr>
                  <a:xfrm>
                    <a:off x="6472841" y="6458363"/>
                    <a:ext cx="124200" cy="21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5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2F0D8170-1115-ED3A-04C6-2530830D374E}"/>
                      </a:ext>
                    </a:extLst>
                  </p14:cNvPr>
                  <p14:cNvContentPartPr/>
                  <p14:nvPr/>
                </p14:nvContentPartPr>
                <p14:xfrm>
                  <a:off x="6511001" y="6532523"/>
                  <a:ext cx="87480" cy="36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2F0D8170-1115-ED3A-04C6-2530830D374E}"/>
                      </a:ext>
                    </a:extLst>
                  </p:cNvPr>
                  <p:cNvPicPr/>
                  <p:nvPr/>
                </p:nvPicPr>
                <p:blipFill>
                  <a:blip r:embed="rId316"/>
                  <a:stretch>
                    <a:fillRect/>
                  </a:stretch>
                </p:blipFill>
                <p:spPr>
                  <a:xfrm>
                    <a:off x="6502001" y="6523523"/>
                    <a:ext cx="1051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7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63B61460-39AC-CF74-9786-76C26A3DD6A1}"/>
                      </a:ext>
                    </a:extLst>
                  </p14:cNvPr>
                  <p14:cNvContentPartPr/>
                  <p14:nvPr/>
                </p14:nvContentPartPr>
                <p14:xfrm>
                  <a:off x="6650321" y="6465203"/>
                  <a:ext cx="109080" cy="19980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63B61460-39AC-CF74-9786-76C26A3DD6A1}"/>
                      </a:ext>
                    </a:extLst>
                  </p:cNvPr>
                  <p:cNvPicPr/>
                  <p:nvPr/>
                </p:nvPicPr>
                <p:blipFill>
                  <a:blip r:embed="rId318"/>
                  <a:stretch>
                    <a:fillRect/>
                  </a:stretch>
                </p:blipFill>
                <p:spPr>
                  <a:xfrm>
                    <a:off x="6641321" y="6456203"/>
                    <a:ext cx="126720" cy="21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9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527860E4-E045-13B7-B034-224099461F55}"/>
                      </a:ext>
                    </a:extLst>
                  </p14:cNvPr>
                  <p14:cNvContentPartPr/>
                  <p14:nvPr/>
                </p14:nvContentPartPr>
                <p14:xfrm>
                  <a:off x="6645641" y="6582203"/>
                  <a:ext cx="105840" cy="1764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527860E4-E045-13B7-B034-224099461F55}"/>
                      </a:ext>
                    </a:extLst>
                  </p:cNvPr>
                  <p:cNvPicPr/>
                  <p:nvPr/>
                </p:nvPicPr>
                <p:blipFill>
                  <a:blip r:embed="rId320"/>
                  <a:stretch>
                    <a:fillRect/>
                  </a:stretch>
                </p:blipFill>
                <p:spPr>
                  <a:xfrm>
                    <a:off x="6637001" y="6573563"/>
                    <a:ext cx="12348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1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7ECEBE08-9D66-6B86-7C39-EABADA06CE98}"/>
                      </a:ext>
                    </a:extLst>
                  </p14:cNvPr>
                  <p14:cNvContentPartPr/>
                  <p14:nvPr/>
                </p14:nvContentPartPr>
                <p14:xfrm>
                  <a:off x="6814121" y="6460163"/>
                  <a:ext cx="134280" cy="19188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7ECEBE08-9D66-6B86-7C39-EABADA06CE98}"/>
                      </a:ext>
                    </a:extLst>
                  </p:cNvPr>
                  <p:cNvPicPr/>
                  <p:nvPr/>
                </p:nvPicPr>
                <p:blipFill>
                  <a:blip r:embed="rId322"/>
                  <a:stretch>
                    <a:fillRect/>
                  </a:stretch>
                </p:blipFill>
                <p:spPr>
                  <a:xfrm>
                    <a:off x="6805481" y="6451163"/>
                    <a:ext cx="151920" cy="20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3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2497962E-942A-8604-D544-3CC684C2E1A0}"/>
                      </a:ext>
                    </a:extLst>
                  </p14:cNvPr>
                  <p14:cNvContentPartPr/>
                  <p14:nvPr/>
                </p14:nvContentPartPr>
                <p14:xfrm>
                  <a:off x="6950561" y="6426683"/>
                  <a:ext cx="131760" cy="22356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2497962E-942A-8604-D544-3CC684C2E1A0}"/>
                      </a:ext>
                    </a:extLst>
                  </p:cNvPr>
                  <p:cNvPicPr/>
                  <p:nvPr/>
                </p:nvPicPr>
                <p:blipFill>
                  <a:blip r:embed="rId324"/>
                  <a:stretch>
                    <a:fillRect/>
                  </a:stretch>
                </p:blipFill>
                <p:spPr>
                  <a:xfrm>
                    <a:off x="6941921" y="6418043"/>
                    <a:ext cx="149400" cy="24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5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6EE64ABB-3380-8B05-C95D-81940B2B56BA}"/>
                      </a:ext>
                    </a:extLst>
                  </p14:cNvPr>
                  <p14:cNvContentPartPr/>
                  <p14:nvPr/>
                </p14:nvContentPartPr>
                <p14:xfrm>
                  <a:off x="7124801" y="6549083"/>
                  <a:ext cx="95040" cy="10368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6EE64ABB-3380-8B05-C95D-81940B2B56BA}"/>
                      </a:ext>
                    </a:extLst>
                  </p:cNvPr>
                  <p:cNvPicPr/>
                  <p:nvPr/>
                </p:nvPicPr>
                <p:blipFill>
                  <a:blip r:embed="rId326"/>
                  <a:stretch>
                    <a:fillRect/>
                  </a:stretch>
                </p:blipFill>
                <p:spPr>
                  <a:xfrm>
                    <a:off x="7115801" y="6540443"/>
                    <a:ext cx="112680" cy="12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7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8DD3FF4E-4F56-50D7-71D9-63A1183A2A31}"/>
                      </a:ext>
                    </a:extLst>
                  </p14:cNvPr>
                  <p14:cNvContentPartPr/>
                  <p14:nvPr/>
                </p14:nvContentPartPr>
                <p14:xfrm>
                  <a:off x="7292201" y="6456923"/>
                  <a:ext cx="178200" cy="18252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8DD3FF4E-4F56-50D7-71D9-63A1183A2A31}"/>
                      </a:ext>
                    </a:extLst>
                  </p:cNvPr>
                  <p:cNvPicPr/>
                  <p:nvPr/>
                </p:nvPicPr>
                <p:blipFill>
                  <a:blip r:embed="rId328"/>
                  <a:stretch>
                    <a:fillRect/>
                  </a:stretch>
                </p:blipFill>
                <p:spPr>
                  <a:xfrm>
                    <a:off x="7283561" y="6447923"/>
                    <a:ext cx="195840" cy="20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9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46DC6D19-2952-5C2F-E863-1EEDD5FB973E}"/>
                      </a:ext>
                    </a:extLst>
                  </p14:cNvPr>
                  <p14:cNvContentPartPr/>
                  <p14:nvPr/>
                </p14:nvContentPartPr>
                <p14:xfrm>
                  <a:off x="7483361" y="6380243"/>
                  <a:ext cx="124560" cy="18180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46DC6D19-2952-5C2F-E863-1EEDD5FB973E}"/>
                      </a:ext>
                    </a:extLst>
                  </p:cNvPr>
                  <p:cNvPicPr/>
                  <p:nvPr/>
                </p:nvPicPr>
                <p:blipFill>
                  <a:blip r:embed="rId330"/>
                  <a:stretch>
                    <a:fillRect/>
                  </a:stretch>
                </p:blipFill>
                <p:spPr>
                  <a:xfrm>
                    <a:off x="7474361" y="6371603"/>
                    <a:ext cx="142200" cy="19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1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33781B2A-F032-6357-19D9-09DC2C5622F0}"/>
                      </a:ext>
                    </a:extLst>
                  </p14:cNvPr>
                  <p14:cNvContentPartPr/>
                  <p14:nvPr/>
                </p14:nvContentPartPr>
                <p14:xfrm>
                  <a:off x="7472201" y="6458003"/>
                  <a:ext cx="138600" cy="1296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33781B2A-F032-6357-19D9-09DC2C5622F0}"/>
                      </a:ext>
                    </a:extLst>
                  </p:cNvPr>
                  <p:cNvPicPr/>
                  <p:nvPr/>
                </p:nvPicPr>
                <p:blipFill>
                  <a:blip r:embed="rId332"/>
                  <a:stretch>
                    <a:fillRect/>
                  </a:stretch>
                </p:blipFill>
                <p:spPr>
                  <a:xfrm>
                    <a:off x="7463561" y="6449003"/>
                    <a:ext cx="156240" cy="3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3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31528F7D-BF8B-B9C1-3233-30F330E57E89}"/>
                      </a:ext>
                    </a:extLst>
                  </p14:cNvPr>
                  <p14:cNvContentPartPr/>
                  <p14:nvPr/>
                </p14:nvContentPartPr>
                <p14:xfrm>
                  <a:off x="7723121" y="6384923"/>
                  <a:ext cx="119160" cy="16020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31528F7D-BF8B-B9C1-3233-30F330E57E89}"/>
                      </a:ext>
                    </a:extLst>
                  </p:cNvPr>
                  <p:cNvPicPr/>
                  <p:nvPr/>
                </p:nvPicPr>
                <p:blipFill>
                  <a:blip r:embed="rId334"/>
                  <a:stretch>
                    <a:fillRect/>
                  </a:stretch>
                </p:blipFill>
                <p:spPr>
                  <a:xfrm>
                    <a:off x="7714121" y="6376283"/>
                    <a:ext cx="136800" cy="17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5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590B6DD9-9575-9D1E-F5BF-25DEAD52E67E}"/>
                      </a:ext>
                    </a:extLst>
                  </p14:cNvPr>
                  <p14:cNvContentPartPr/>
                  <p14:nvPr/>
                </p14:nvContentPartPr>
                <p14:xfrm>
                  <a:off x="7927241" y="6402203"/>
                  <a:ext cx="264960" cy="19656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590B6DD9-9575-9D1E-F5BF-25DEAD52E67E}"/>
                      </a:ext>
                    </a:extLst>
                  </p:cNvPr>
                  <p:cNvPicPr/>
                  <p:nvPr/>
                </p:nvPicPr>
                <p:blipFill>
                  <a:blip r:embed="rId336"/>
                  <a:stretch>
                    <a:fillRect/>
                  </a:stretch>
                </p:blipFill>
                <p:spPr>
                  <a:xfrm>
                    <a:off x="7918601" y="6393203"/>
                    <a:ext cx="2826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7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1CD40086-EA97-E1E7-BB12-845979F0106D}"/>
                      </a:ext>
                    </a:extLst>
                  </p14:cNvPr>
                  <p14:cNvContentPartPr/>
                  <p14:nvPr/>
                </p14:nvContentPartPr>
                <p14:xfrm>
                  <a:off x="8087801" y="6517043"/>
                  <a:ext cx="83160" cy="1836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1CD40086-EA97-E1E7-BB12-845979F0106D}"/>
                      </a:ext>
                    </a:extLst>
                  </p:cNvPr>
                  <p:cNvPicPr/>
                  <p:nvPr/>
                </p:nvPicPr>
                <p:blipFill>
                  <a:blip r:embed="rId338"/>
                  <a:stretch>
                    <a:fillRect/>
                  </a:stretch>
                </p:blipFill>
                <p:spPr>
                  <a:xfrm>
                    <a:off x="8078801" y="6508403"/>
                    <a:ext cx="1008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9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F92B124E-F5E0-C7F2-1CA8-E6A00B44600D}"/>
                      </a:ext>
                    </a:extLst>
                  </p14:cNvPr>
                  <p14:cNvContentPartPr/>
                  <p14:nvPr/>
                </p14:nvContentPartPr>
                <p14:xfrm>
                  <a:off x="8237921" y="6449723"/>
                  <a:ext cx="160560" cy="864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F92B124E-F5E0-C7F2-1CA8-E6A00B44600D}"/>
                      </a:ext>
                    </a:extLst>
                  </p:cNvPr>
                  <p:cNvPicPr/>
                  <p:nvPr/>
                </p:nvPicPr>
                <p:blipFill>
                  <a:blip r:embed="rId340"/>
                  <a:stretch>
                    <a:fillRect/>
                  </a:stretch>
                </p:blipFill>
                <p:spPr>
                  <a:xfrm>
                    <a:off x="8228921" y="6440723"/>
                    <a:ext cx="178200" cy="2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1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8624B725-076B-9BC2-116F-D5E132E0379B}"/>
                      </a:ext>
                    </a:extLst>
                  </p14:cNvPr>
                  <p14:cNvContentPartPr/>
                  <p14:nvPr/>
                </p14:nvContentPartPr>
                <p14:xfrm>
                  <a:off x="8350601" y="6449723"/>
                  <a:ext cx="2880" cy="16344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8624B725-076B-9BC2-116F-D5E132E0379B}"/>
                      </a:ext>
                    </a:extLst>
                  </p:cNvPr>
                  <p:cNvPicPr/>
                  <p:nvPr/>
                </p:nvPicPr>
                <p:blipFill>
                  <a:blip r:embed="rId342"/>
                  <a:stretch>
                    <a:fillRect/>
                  </a:stretch>
                </p:blipFill>
                <p:spPr>
                  <a:xfrm>
                    <a:off x="8341961" y="6440723"/>
                    <a:ext cx="20520" cy="181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F1194BC-EC7E-D1EF-FC30-E8D53490EAAC}"/>
              </a:ext>
            </a:extLst>
          </p:cNvPr>
          <p:cNvSpPr txBox="1"/>
          <p:nvPr/>
        </p:nvSpPr>
        <p:spPr>
          <a:xfrm>
            <a:off x="1696570" y="5934372"/>
            <a:ext cx="3150221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Each is 0 (quiescent)</a:t>
            </a:r>
          </a:p>
          <a:p>
            <a:pPr>
              <a:buNone/>
            </a:pPr>
            <a:r>
              <a:rPr lang="en-US" dirty="0"/>
              <a:t>or 1 (fired)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FA142E5-12AF-F9AE-7BE5-F63D1F733D2C}"/>
              </a:ext>
            </a:extLst>
          </p:cNvPr>
          <p:cNvGrpSpPr/>
          <p:nvPr/>
        </p:nvGrpSpPr>
        <p:grpSpPr>
          <a:xfrm>
            <a:off x="7139241" y="4114455"/>
            <a:ext cx="1542600" cy="408240"/>
            <a:chOff x="7139241" y="4114455"/>
            <a:chExt cx="154260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48AD98C-0CEC-8A0E-3FE1-EA0ADF503074}"/>
                    </a:ext>
                  </a:extLst>
                </p14:cNvPr>
                <p14:cNvContentPartPr/>
                <p14:nvPr/>
              </p14:nvContentPartPr>
              <p14:xfrm>
                <a:off x="7139241" y="4172415"/>
                <a:ext cx="262800" cy="11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48AD98C-0CEC-8A0E-3FE1-EA0ADF50307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130601" y="4163415"/>
                  <a:ext cx="280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B046173-4A81-E6D3-779D-9A9981E3F767}"/>
                    </a:ext>
                  </a:extLst>
                </p14:cNvPr>
                <p14:cNvContentPartPr/>
                <p14:nvPr/>
              </p14:nvContentPartPr>
              <p14:xfrm>
                <a:off x="7304841" y="4185375"/>
                <a:ext cx="360" cy="176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B046173-4A81-E6D3-779D-9A9981E3F76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296201" y="4176735"/>
                  <a:ext cx="18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D049283-D024-9432-CB45-6E99C3A91286}"/>
                    </a:ext>
                  </a:extLst>
                </p14:cNvPr>
                <p14:cNvContentPartPr/>
                <p14:nvPr/>
              </p14:nvContentPartPr>
              <p14:xfrm>
                <a:off x="7235721" y="4363575"/>
                <a:ext cx="11124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D049283-D024-9432-CB45-6E99C3A9128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227081" y="4354935"/>
                  <a:ext cx="12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82921BE-79F7-97D5-EF65-6483382063EF}"/>
                    </a:ext>
                  </a:extLst>
                </p14:cNvPr>
                <p14:cNvContentPartPr/>
                <p14:nvPr/>
              </p14:nvContentPartPr>
              <p14:xfrm>
                <a:off x="7406361" y="4265295"/>
                <a:ext cx="471240" cy="257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82921BE-79F7-97D5-EF65-6483382063E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397361" y="4256295"/>
                  <a:ext cx="488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121EDD8-3839-7AA5-CFD9-17B53EA37EF0}"/>
                    </a:ext>
                  </a:extLst>
                </p14:cNvPr>
                <p14:cNvContentPartPr/>
                <p14:nvPr/>
              </p14:nvContentPartPr>
              <p14:xfrm>
                <a:off x="7584561" y="4214175"/>
                <a:ext cx="252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121EDD8-3839-7AA5-CFD9-17B53EA37EF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575561" y="4205535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06F6BBE-91DC-18E2-B657-1FF98F584443}"/>
                    </a:ext>
                  </a:extLst>
                </p14:cNvPr>
                <p14:cNvContentPartPr/>
                <p14:nvPr/>
              </p14:nvContentPartPr>
              <p14:xfrm>
                <a:off x="7956081" y="4114455"/>
                <a:ext cx="725760" cy="235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06F6BBE-91DC-18E2-B657-1FF98F58444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947081" y="4105455"/>
                  <a:ext cx="743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4B26D89-C78C-18BF-76DF-A5D27C2F9BBD}"/>
                    </a:ext>
                  </a:extLst>
                </p14:cNvPr>
                <p14:cNvContentPartPr/>
                <p14:nvPr/>
              </p14:nvContentPartPr>
              <p14:xfrm>
                <a:off x="8421201" y="4126695"/>
                <a:ext cx="17280" cy="2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4B26D89-C78C-18BF-76DF-A5D27C2F9BB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412561" y="4118055"/>
                  <a:ext cx="34920" cy="205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D2A0A5CB-F00C-399A-7E18-51F4A2BA8006}"/>
              </a:ext>
            </a:extLst>
          </p:cNvPr>
          <p:cNvCxnSpPr/>
          <p:nvPr/>
        </p:nvCxnSpPr>
        <p:spPr bwMode="auto">
          <a:xfrm>
            <a:off x="3798634" y="3039977"/>
            <a:ext cx="5116680" cy="3168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pic>
        <p:nvPicPr>
          <p:cNvPr id="53" name="Audio 52">
            <a:hlinkClick r:id="" action="ppaction://media"/>
            <a:extLst>
              <a:ext uri="{FF2B5EF4-FFF2-40B4-BE49-F238E27FC236}">
                <a16:creationId xmlns:a16="http://schemas.microsoft.com/office/drawing/2014/main" id="{A630E345-AAD3-4126-1FB7-5101707313B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5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184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76778"/>
    </mc:Choice>
    <mc:Fallback xmlns="">
      <p:transition advClick="0" advTm="176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2E564D-FACC-728A-D3DA-194572B7E31B}"/>
              </a:ext>
            </a:extLst>
          </p:cNvPr>
          <p:cNvSpPr txBox="1"/>
          <p:nvPr/>
        </p:nvSpPr>
        <p:spPr>
          <a:xfrm>
            <a:off x="1575506" y="104910"/>
            <a:ext cx="6024406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Programming interconnects</a:t>
            </a:r>
          </a:p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in Artificial </a:t>
            </a:r>
            <a:r>
              <a:rPr lang="en-US" sz="3600">
                <a:solidFill>
                  <a:srgbClr val="FF0000"/>
                </a:solidFill>
              </a:rPr>
              <a:t>Neural Nets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83EAF7-99FB-04F8-3FA2-74F6B60E500E}"/>
                  </a:ext>
                </a:extLst>
              </p14:cNvPr>
              <p14:cNvContentPartPr/>
              <p14:nvPr/>
            </p14:nvContentPartPr>
            <p14:xfrm>
              <a:off x="3552925" y="4732407"/>
              <a:ext cx="188640" cy="17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83EAF7-99FB-04F8-3FA2-74F6B60E50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3925" y="4723407"/>
                <a:ext cx="2062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C46D99C-34F0-C115-6F45-F9631310C41E}"/>
                  </a:ext>
                </a:extLst>
              </p14:cNvPr>
              <p14:cNvContentPartPr/>
              <p14:nvPr/>
            </p14:nvContentPartPr>
            <p14:xfrm>
              <a:off x="3141805" y="5539887"/>
              <a:ext cx="160920" cy="196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46D99C-34F0-C115-6F45-F9631310C4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32805" y="5530903"/>
                <a:ext cx="178560" cy="213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C7A519-784C-D38E-1E49-1FA0CBD98188}"/>
                  </a:ext>
                </a:extLst>
              </p14:cNvPr>
              <p14:cNvContentPartPr/>
              <p14:nvPr/>
            </p14:nvContentPartPr>
            <p14:xfrm>
              <a:off x="4148725" y="5519367"/>
              <a:ext cx="174240" cy="218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C7A519-784C-D38E-1E49-1FA0CBD981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39725" y="5510367"/>
                <a:ext cx="19188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F7FBD81A-8BB5-CA2D-E7C0-44366D816B60}"/>
              </a:ext>
            </a:extLst>
          </p:cNvPr>
          <p:cNvGrpSpPr/>
          <p:nvPr/>
        </p:nvGrpSpPr>
        <p:grpSpPr>
          <a:xfrm>
            <a:off x="3322885" y="5285727"/>
            <a:ext cx="70560" cy="133920"/>
            <a:chOff x="3172594" y="5032937"/>
            <a:chExt cx="7056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974D5FF-91FA-9C66-6EFB-D40A64095335}"/>
                    </a:ext>
                  </a:extLst>
                </p14:cNvPr>
                <p14:cNvContentPartPr/>
                <p14:nvPr/>
              </p14:nvContentPartPr>
              <p14:xfrm>
                <a:off x="3172594" y="5166497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974D5FF-91FA-9C66-6EFB-D40A640953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3594" y="51574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25D19A5-4B59-D851-EA83-5D2F3C7795EF}"/>
                    </a:ext>
                  </a:extLst>
                </p14:cNvPr>
                <p14:cNvContentPartPr/>
                <p14:nvPr/>
              </p14:nvContentPartPr>
              <p14:xfrm>
                <a:off x="3219394" y="5032937"/>
                <a:ext cx="23760" cy="2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25D19A5-4B59-D851-EA83-5D2F3C7795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10394" y="5023937"/>
                  <a:ext cx="414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EAD42BE-C8E1-A33B-D352-0105512A20E4}"/>
              </a:ext>
            </a:extLst>
          </p:cNvPr>
          <p:cNvGrpSpPr/>
          <p:nvPr/>
        </p:nvGrpSpPr>
        <p:grpSpPr>
          <a:xfrm>
            <a:off x="3474445" y="4921047"/>
            <a:ext cx="395280" cy="182160"/>
            <a:chOff x="3324154" y="4668257"/>
            <a:chExt cx="39528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D7E62A-B88D-6518-F777-055BF152538D}"/>
                    </a:ext>
                  </a:extLst>
                </p14:cNvPr>
                <p14:cNvContentPartPr/>
                <p14:nvPr/>
              </p14:nvContentPartPr>
              <p14:xfrm>
                <a:off x="3324154" y="4837817"/>
                <a:ext cx="23400" cy="12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D7E62A-B88D-6518-F777-055BF15253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15514" y="4829177"/>
                  <a:ext cx="41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83F296-CD76-6966-6514-66BDBA28A8EC}"/>
                    </a:ext>
                  </a:extLst>
                </p14:cNvPr>
                <p14:cNvContentPartPr/>
                <p14:nvPr/>
              </p14:nvContentPartPr>
              <p14:xfrm>
                <a:off x="3399754" y="4735577"/>
                <a:ext cx="2880" cy="5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83F296-CD76-6966-6514-66BDBA28A8E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90754" y="4726577"/>
                  <a:ext cx="20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9A9DB2-E689-4A9C-2328-5225B45B3AD3}"/>
                    </a:ext>
                  </a:extLst>
                </p14:cNvPr>
                <p14:cNvContentPartPr/>
                <p14:nvPr/>
              </p14:nvContentPartPr>
              <p14:xfrm>
                <a:off x="3618274" y="4668257"/>
                <a:ext cx="14760" cy="2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9A9DB2-E689-4A9C-2328-5225B45B3AD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9274" y="4659617"/>
                  <a:ext cx="32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38B6858-0169-0650-34D6-C6D5234C27F4}"/>
                    </a:ext>
                  </a:extLst>
                </p14:cNvPr>
                <p14:cNvContentPartPr/>
                <p14:nvPr/>
              </p14:nvContentPartPr>
              <p14:xfrm>
                <a:off x="3719074" y="4830977"/>
                <a:ext cx="360" cy="14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38B6858-0169-0650-34D6-C6D5234C27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10074" y="4822337"/>
                  <a:ext cx="180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DA54379-ED7F-3FCA-AC20-02EFFC8093E1}"/>
              </a:ext>
            </a:extLst>
          </p:cNvPr>
          <p:cNvGrpSpPr/>
          <p:nvPr/>
        </p:nvGrpSpPr>
        <p:grpSpPr>
          <a:xfrm>
            <a:off x="3933445" y="5211207"/>
            <a:ext cx="113400" cy="153000"/>
            <a:chOff x="3783154" y="4958417"/>
            <a:chExt cx="11340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72993F-64E9-B6D9-D650-651E699ED694}"/>
                    </a:ext>
                  </a:extLst>
                </p14:cNvPr>
                <p14:cNvContentPartPr/>
                <p14:nvPr/>
              </p14:nvContentPartPr>
              <p14:xfrm>
                <a:off x="3783154" y="4958417"/>
                <a:ext cx="6120" cy="22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72993F-64E9-B6D9-D650-651E699ED6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4514" y="4949417"/>
                  <a:ext cx="23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0275817-0C22-8EBF-534E-2388704F49FC}"/>
                    </a:ext>
                  </a:extLst>
                </p14:cNvPr>
                <p14:cNvContentPartPr/>
                <p14:nvPr/>
              </p14:nvContentPartPr>
              <p14:xfrm>
                <a:off x="3885034" y="5086217"/>
                <a:ext cx="11520" cy="25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0275817-0C22-8EBF-534E-2388704F49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76394" y="5077577"/>
                  <a:ext cx="2916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CEB95E-A543-1738-64AE-A53867528F7E}"/>
                  </a:ext>
                </a:extLst>
              </p14:cNvPr>
              <p14:cNvContentPartPr/>
              <p14:nvPr/>
            </p14:nvContentPartPr>
            <p14:xfrm>
              <a:off x="4140805" y="5499927"/>
              <a:ext cx="6120" cy="3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CEB95E-A543-1738-64AE-A53867528F7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31805" y="5490927"/>
                <a:ext cx="2376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081FEF2-655B-8A45-A995-D6CFED97AE21}"/>
              </a:ext>
            </a:extLst>
          </p:cNvPr>
          <p:cNvGrpSpPr/>
          <p:nvPr/>
        </p:nvGrpSpPr>
        <p:grpSpPr>
          <a:xfrm>
            <a:off x="3357085" y="5637087"/>
            <a:ext cx="501480" cy="360"/>
            <a:chOff x="3206794" y="5384297"/>
            <a:chExt cx="5014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8465EC-D1AB-8962-4C6F-11E107F9B19D}"/>
                    </a:ext>
                  </a:extLst>
                </p14:cNvPr>
                <p14:cNvContentPartPr/>
                <p14:nvPr/>
              </p14:nvContentPartPr>
              <p14:xfrm>
                <a:off x="3206794" y="5384297"/>
                <a:ext cx="3528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8465EC-D1AB-8962-4C6F-11E107F9B19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97794" y="5375297"/>
                  <a:ext cx="52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A7547B6-68B6-B0A9-9309-304B92ECF44D}"/>
                    </a:ext>
                  </a:extLst>
                </p14:cNvPr>
                <p14:cNvContentPartPr/>
                <p14:nvPr/>
              </p14:nvContentPartPr>
              <p14:xfrm>
                <a:off x="3358354" y="5384297"/>
                <a:ext cx="57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A7547B6-68B6-B0A9-9309-304B92ECF4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49354" y="5375297"/>
                  <a:ext cx="23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9CAFAFC-1A3B-7217-D9AE-EFD03581E16C}"/>
                    </a:ext>
                  </a:extLst>
                </p14:cNvPr>
                <p14:cNvContentPartPr/>
                <p14:nvPr/>
              </p14:nvContentPartPr>
              <p14:xfrm>
                <a:off x="3517474" y="5384297"/>
                <a:ext cx="237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9CAFAFC-1A3B-7217-D9AE-EFD03581E1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8474" y="5375297"/>
                  <a:ext cx="41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A5F618-6DB3-8929-E035-D8BFDFB57423}"/>
                    </a:ext>
                  </a:extLst>
                </p14:cNvPr>
                <p14:cNvContentPartPr/>
                <p14:nvPr/>
              </p14:nvContentPartPr>
              <p14:xfrm>
                <a:off x="3667594" y="5384297"/>
                <a:ext cx="4068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A5F618-6DB3-8929-E035-D8BFDFB574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58954" y="5375297"/>
                  <a:ext cx="583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1FC312-81D5-5177-F65A-AB786913A30E}"/>
                  </a:ext>
                </a:extLst>
              </p14:cNvPr>
              <p14:cNvContentPartPr/>
              <p14:nvPr/>
            </p14:nvContentPartPr>
            <p14:xfrm>
              <a:off x="4056205" y="5637087"/>
              <a:ext cx="133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1FC312-81D5-5177-F65A-AB786913A30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47205" y="5628087"/>
                <a:ext cx="30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247DFB0-B3AA-325F-9CD9-EA640972F2FC}"/>
                  </a:ext>
                </a:extLst>
              </p14:cNvPr>
              <p14:cNvContentPartPr/>
              <p14:nvPr/>
            </p14:nvContentPartPr>
            <p14:xfrm>
              <a:off x="2842285" y="4923207"/>
              <a:ext cx="186480" cy="20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247DFB0-B3AA-325F-9CD9-EA640972F2F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33285" y="4914207"/>
                <a:ext cx="2041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1F5D369-C110-CF77-D056-ADFCC972BFE2}"/>
                  </a:ext>
                </a:extLst>
              </p14:cNvPr>
              <p14:cNvContentPartPr/>
              <p14:nvPr/>
            </p14:nvContentPartPr>
            <p14:xfrm>
              <a:off x="4140805" y="4932567"/>
              <a:ext cx="216720" cy="155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1F5D369-C110-CF77-D056-ADFCC972BFE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31805" y="4923546"/>
                <a:ext cx="234360" cy="173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14EFC26-99E8-6487-B728-CF3E289FAE5E}"/>
                  </a:ext>
                </a:extLst>
              </p14:cNvPr>
              <p14:cNvContentPartPr/>
              <p14:nvPr/>
            </p14:nvContentPartPr>
            <p14:xfrm>
              <a:off x="3587485" y="5796207"/>
              <a:ext cx="285840" cy="230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14EFC26-99E8-6487-B728-CF3E289FAE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78485" y="5787207"/>
                <a:ext cx="303480" cy="24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8BD308F-2EE0-26CE-5478-DAD3C3B71041}"/>
              </a:ext>
            </a:extLst>
          </p:cNvPr>
          <p:cNvGrpSpPr/>
          <p:nvPr/>
        </p:nvGrpSpPr>
        <p:grpSpPr>
          <a:xfrm>
            <a:off x="516154" y="1418003"/>
            <a:ext cx="2760247" cy="2446920"/>
            <a:chOff x="516154" y="1418003"/>
            <a:chExt cx="2760247" cy="24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30CBE1-B907-499E-B836-218F101F8B49}"/>
                    </a:ext>
                  </a:extLst>
                </p14:cNvPr>
                <p14:cNvContentPartPr/>
                <p14:nvPr/>
              </p14:nvContentPartPr>
              <p14:xfrm>
                <a:off x="516154" y="1661537"/>
                <a:ext cx="2317680" cy="1970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30CBE1-B907-499E-B836-218F101F8B4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7154" y="1652537"/>
                  <a:ext cx="2335320" cy="19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79B83E-D418-DAFB-269D-1C82470A194E}"/>
                    </a:ext>
                  </a:extLst>
                </p14:cNvPr>
                <p14:cNvContentPartPr/>
                <p14:nvPr/>
              </p14:nvContentPartPr>
              <p14:xfrm>
                <a:off x="1974154" y="3337337"/>
                <a:ext cx="656280" cy="379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79B83E-D418-DAFB-269D-1C82470A194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65154" y="3328337"/>
                  <a:ext cx="6739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8B7AEC-5880-157E-4EAD-EB5BB7264A41}"/>
                    </a:ext>
                  </a:extLst>
                </p14:cNvPr>
                <p14:cNvContentPartPr/>
                <p14:nvPr/>
              </p14:nvContentPartPr>
              <p14:xfrm>
                <a:off x="1969474" y="3502217"/>
                <a:ext cx="161280" cy="40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8B7AEC-5880-157E-4EAD-EB5BB7264A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60454" y="3493217"/>
                  <a:ext cx="178959" cy="57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EC77D5-0F36-BDDE-D192-74B137F9A262}"/>
                </a:ext>
              </a:extLst>
            </p:cNvPr>
            <p:cNvGrpSpPr/>
            <p:nvPr/>
          </p:nvGrpSpPr>
          <p:grpSpPr>
            <a:xfrm>
              <a:off x="1566041" y="1418003"/>
              <a:ext cx="508320" cy="1989720"/>
              <a:chOff x="1566041" y="1418003"/>
              <a:chExt cx="508320" cy="1989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D473DEA4-0D24-A30D-56AE-1AF25B71D994}"/>
                      </a:ext>
                    </a:extLst>
                  </p14:cNvPr>
                  <p14:cNvContentPartPr/>
                  <p14:nvPr/>
                </p14:nvContentPartPr>
                <p14:xfrm>
                  <a:off x="1566041" y="1756403"/>
                  <a:ext cx="118800" cy="1651320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D473DEA4-0D24-A30D-56AE-1AF25B71D994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1557041" y="1747763"/>
                    <a:ext cx="136440" cy="166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C428DF3F-6B7A-B25F-723C-5F763686737C}"/>
                      </a:ext>
                    </a:extLst>
                  </p14:cNvPr>
                  <p14:cNvContentPartPr/>
                  <p14:nvPr/>
                </p14:nvContentPartPr>
                <p14:xfrm>
                  <a:off x="1679801" y="1792043"/>
                  <a:ext cx="115200" cy="5652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C428DF3F-6B7A-B25F-723C-5F763686737C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1670801" y="1783043"/>
                    <a:ext cx="132840" cy="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3EDEAE14-0A7D-35D2-9110-2A1284833B4A}"/>
                      </a:ext>
                    </a:extLst>
                  </p14:cNvPr>
                  <p14:cNvContentPartPr/>
                  <p14:nvPr/>
                </p14:nvContentPartPr>
                <p14:xfrm>
                  <a:off x="1891481" y="1418003"/>
                  <a:ext cx="182880" cy="20088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EDEAE14-0A7D-35D2-9110-2A1284833B4A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1882481" y="1409003"/>
                    <a:ext cx="200520" cy="218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D4756BE-4D38-7736-4DA5-E4179B8DB0DA}"/>
                </a:ext>
              </a:extLst>
            </p:cNvPr>
            <p:cNvGrpSpPr/>
            <p:nvPr/>
          </p:nvGrpSpPr>
          <p:grpSpPr>
            <a:xfrm>
              <a:off x="582161" y="3287483"/>
              <a:ext cx="2694240" cy="577440"/>
              <a:chOff x="582161" y="3287483"/>
              <a:chExt cx="2694240" cy="577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356B6246-F199-0DFF-5C1F-2A3BD5A4C279}"/>
                      </a:ext>
                    </a:extLst>
                  </p14:cNvPr>
                  <p14:cNvContentPartPr/>
                  <p14:nvPr/>
                </p14:nvContentPartPr>
                <p14:xfrm>
                  <a:off x="582161" y="3701843"/>
                  <a:ext cx="2329560" cy="219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356B6246-F199-0DFF-5C1F-2A3BD5A4C279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573521" y="3693203"/>
                    <a:ext cx="234720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26934AF-BAAD-CDC2-77C6-80DC8C76A7ED}"/>
                      </a:ext>
                    </a:extLst>
                  </p14:cNvPr>
                  <p14:cNvContentPartPr/>
                  <p14:nvPr/>
                </p14:nvContentPartPr>
                <p14:xfrm>
                  <a:off x="2845841" y="3632723"/>
                  <a:ext cx="97560" cy="2059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26934AF-BAAD-CDC2-77C6-80DC8C76A7ED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2837201" y="3624083"/>
                    <a:ext cx="115200" cy="22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2E8BAF95-307F-55F4-C5E6-DA380558DD30}"/>
                      </a:ext>
                    </a:extLst>
                  </p14:cNvPr>
                  <p14:cNvContentPartPr/>
                  <p14:nvPr/>
                </p14:nvContentPartPr>
                <p14:xfrm>
                  <a:off x="3030521" y="3639203"/>
                  <a:ext cx="245880" cy="2257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2E8BAF95-307F-55F4-C5E6-DA380558DD30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3021881" y="3630203"/>
                    <a:ext cx="263520" cy="24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85D41FAA-63D4-3B1E-1C42-0641D34C6203}"/>
                      </a:ext>
                    </a:extLst>
                  </p14:cNvPr>
                  <p14:cNvContentPartPr/>
                  <p14:nvPr/>
                </p14:nvContentPartPr>
                <p14:xfrm>
                  <a:off x="1257881" y="3474323"/>
                  <a:ext cx="140040" cy="2365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85D41FAA-63D4-3B1E-1C42-0641D34C6203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1249241" y="3465323"/>
                    <a:ext cx="157680" cy="25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1BF4F3F6-5422-8D8E-955F-08064E35236F}"/>
                      </a:ext>
                    </a:extLst>
                  </p14:cNvPr>
                  <p14:cNvContentPartPr/>
                  <p14:nvPr/>
                </p14:nvContentPartPr>
                <p14:xfrm>
                  <a:off x="1326641" y="3287483"/>
                  <a:ext cx="71640" cy="1022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1BF4F3F6-5422-8D8E-955F-08064E35236F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1318001" y="3278483"/>
                    <a:ext cx="8928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5DE594CA-286D-8983-3861-BC436B20ECB0}"/>
                      </a:ext>
                    </a:extLst>
                  </p14:cNvPr>
                  <p14:cNvContentPartPr/>
                  <p14:nvPr/>
                </p14:nvContentPartPr>
                <p14:xfrm>
                  <a:off x="1370921" y="3304403"/>
                  <a:ext cx="27720" cy="12528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DE594CA-286D-8983-3861-BC436B20ECB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1361921" y="3295763"/>
                    <a:ext cx="45360" cy="14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9A7C5076-03A5-C2CD-A176-34E96BC51D96}"/>
                      </a:ext>
                    </a:extLst>
                  </p14:cNvPr>
                  <p14:cNvContentPartPr/>
                  <p14:nvPr/>
                </p14:nvContentPartPr>
                <p14:xfrm>
                  <a:off x="1269401" y="3395483"/>
                  <a:ext cx="148320" cy="3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9A7C5076-03A5-C2CD-A176-34E96BC51D96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1260401" y="3386483"/>
                    <a:ext cx="165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4918B68-4C70-DE75-3A44-2068C9B48B84}"/>
                      </a:ext>
                    </a:extLst>
                  </p14:cNvPr>
                  <p14:cNvContentPartPr/>
                  <p14:nvPr/>
                </p14:nvContentPartPr>
                <p14:xfrm>
                  <a:off x="1272641" y="3543443"/>
                  <a:ext cx="124200" cy="28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4918B68-4C70-DE75-3A44-2068C9B48B84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1263641" y="3534803"/>
                    <a:ext cx="14184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CC717E51-6BDB-95F6-177E-F13168542E34}"/>
                      </a:ext>
                    </a:extLst>
                  </p14:cNvPr>
                  <p14:cNvContentPartPr/>
                  <p14:nvPr/>
                </p14:nvContentPartPr>
                <p14:xfrm>
                  <a:off x="3067601" y="3768803"/>
                  <a:ext cx="151920" cy="3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CC717E51-6BDB-95F6-177E-F13168542E34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3058961" y="3759803"/>
                    <a:ext cx="16956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CFF5F4B-8682-D5FD-B639-57D8B9AC18E0}"/>
              </a:ext>
            </a:extLst>
          </p:cNvPr>
          <p:cNvGrpSpPr/>
          <p:nvPr/>
        </p:nvGrpSpPr>
        <p:grpSpPr>
          <a:xfrm>
            <a:off x="3656794" y="1759097"/>
            <a:ext cx="5258520" cy="1829160"/>
            <a:chOff x="3656794" y="1759097"/>
            <a:chExt cx="5258520" cy="182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DFF3F6D-6991-AD33-57B5-2493F19AE1C8}"/>
                    </a:ext>
                  </a:extLst>
                </p14:cNvPr>
                <p14:cNvContentPartPr/>
                <p14:nvPr/>
              </p14:nvContentPartPr>
              <p14:xfrm>
                <a:off x="3701160" y="1955023"/>
                <a:ext cx="90000" cy="122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DFF3F6D-6991-AD33-57B5-2493F19AE1C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92124" y="1946023"/>
                  <a:ext cx="107711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392C8CF-EEBF-C62A-7D58-7873E28FE285}"/>
                    </a:ext>
                  </a:extLst>
                </p14:cNvPr>
                <p14:cNvContentPartPr/>
                <p14:nvPr/>
              </p14:nvContentPartPr>
              <p14:xfrm>
                <a:off x="3745354" y="2048537"/>
                <a:ext cx="53280" cy="1108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392C8CF-EEBF-C62A-7D58-7873E28FE28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36354" y="2039537"/>
                  <a:ext cx="70920" cy="11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C8E35AF-B2D7-569D-4289-AEA3E1F60AA4}"/>
                    </a:ext>
                  </a:extLst>
                </p14:cNvPr>
                <p14:cNvContentPartPr/>
                <p14:nvPr/>
              </p14:nvContentPartPr>
              <p14:xfrm>
                <a:off x="4257634" y="2830097"/>
                <a:ext cx="360" cy="185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C8E35AF-B2D7-569D-4289-AEA3E1F60AA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48634" y="2821079"/>
                  <a:ext cx="18000" cy="202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9AC6230-1AF1-0F32-FF78-876A46FF967D}"/>
                    </a:ext>
                  </a:extLst>
                </p14:cNvPr>
                <p14:cNvContentPartPr/>
                <p14:nvPr/>
              </p14:nvContentPartPr>
              <p14:xfrm>
                <a:off x="3656794" y="3216017"/>
                <a:ext cx="88200" cy="10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9AC6230-1AF1-0F32-FF78-876A46FF967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47831" y="3207017"/>
                  <a:ext cx="105768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0E0CF6B-5106-C75B-B572-91DA1674F92A}"/>
                    </a:ext>
                  </a:extLst>
                </p14:cNvPr>
                <p14:cNvContentPartPr/>
                <p14:nvPr/>
              </p14:nvContentPartPr>
              <p14:xfrm>
                <a:off x="3788554" y="3230057"/>
                <a:ext cx="73440" cy="11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0E0CF6B-5106-C75B-B572-91DA1674F92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79554" y="3221029"/>
                  <a:ext cx="91080" cy="132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3AC0F7B-7502-9EE9-1A0C-4B478202C79D}"/>
                    </a:ext>
                  </a:extLst>
                </p14:cNvPr>
                <p14:cNvContentPartPr/>
                <p14:nvPr/>
              </p14:nvContentPartPr>
              <p14:xfrm>
                <a:off x="3935794" y="3201257"/>
                <a:ext cx="69120" cy="148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3AC0F7B-7502-9EE9-1A0C-4B478202C79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26794" y="3192257"/>
                  <a:ext cx="86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D5B3FA8-FD51-3752-0436-DDEDAE0219E4}"/>
                    </a:ext>
                  </a:extLst>
                </p14:cNvPr>
                <p14:cNvContentPartPr/>
                <p14:nvPr/>
              </p14:nvContentPartPr>
              <p14:xfrm>
                <a:off x="4260514" y="3192977"/>
                <a:ext cx="45360" cy="8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D5B3FA8-FD51-3752-0436-DDEDAE0219E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51514" y="3183977"/>
                  <a:ext cx="63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E3DFDE-80F8-4358-3747-7AA53BB906D1}"/>
                    </a:ext>
                  </a:extLst>
                </p14:cNvPr>
                <p14:cNvContentPartPr/>
                <p14:nvPr/>
              </p14:nvContentPartPr>
              <p14:xfrm>
                <a:off x="4387234" y="3192977"/>
                <a:ext cx="73080" cy="110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E3DFDE-80F8-4358-3747-7AA53BB906D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78234" y="3183977"/>
                  <a:ext cx="90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FEE1424-AD10-652C-87BF-FCD544EFD30E}"/>
                    </a:ext>
                  </a:extLst>
                </p14:cNvPr>
                <p14:cNvContentPartPr/>
                <p14:nvPr/>
              </p14:nvContentPartPr>
              <p14:xfrm>
                <a:off x="4569754" y="3160577"/>
                <a:ext cx="360" cy="222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FEE1424-AD10-652C-87BF-FCD544EFD3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60754" y="3151577"/>
                  <a:ext cx="18000" cy="240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7A5D5A0-8617-1FA8-A811-C4578BF2802A}"/>
                </a:ext>
              </a:extLst>
            </p:cNvPr>
            <p:cNvGrpSpPr/>
            <p:nvPr/>
          </p:nvGrpSpPr>
          <p:grpSpPr>
            <a:xfrm>
              <a:off x="4805194" y="2855657"/>
              <a:ext cx="4110120" cy="489600"/>
              <a:chOff x="4805194" y="2855657"/>
              <a:chExt cx="4110120" cy="489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EB8D2043-DE51-8C7A-DF8F-34E95F2E524D}"/>
                      </a:ext>
                    </a:extLst>
                  </p14:cNvPr>
                  <p14:cNvContentPartPr/>
                  <p14:nvPr/>
                </p14:nvContentPartPr>
                <p14:xfrm>
                  <a:off x="4805194" y="2855657"/>
                  <a:ext cx="360" cy="133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EB8D2043-DE51-8C7A-DF8F-34E95F2E524D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4796194" y="2847017"/>
                    <a:ext cx="1800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B82892F-142B-C00C-FEF9-AB176E3C6D64}"/>
                      </a:ext>
                    </a:extLst>
                  </p14:cNvPr>
                  <p14:cNvContentPartPr/>
                  <p14:nvPr/>
                </p14:nvContentPartPr>
                <p14:xfrm>
                  <a:off x="4839034" y="3142217"/>
                  <a:ext cx="89280" cy="8640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B82892F-142B-C00C-FEF9-AB176E3C6D64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4830034" y="3133217"/>
                    <a:ext cx="10692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A5524E95-CAD5-A7F2-150D-2BB54A1A8A3C}"/>
                      </a:ext>
                    </a:extLst>
                  </p14:cNvPr>
                  <p14:cNvContentPartPr/>
                  <p14:nvPr/>
                </p14:nvContentPartPr>
                <p14:xfrm>
                  <a:off x="4973314" y="3159857"/>
                  <a:ext cx="360" cy="18540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A5524E95-CAD5-A7F2-150D-2BB54A1A8A3C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4964314" y="3150857"/>
                    <a:ext cx="18000" cy="20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D7ECB236-A92F-6B34-F0BA-38BA52ADFE7B}"/>
                      </a:ext>
                    </a:extLst>
                  </p14:cNvPr>
                  <p14:cNvContentPartPr/>
                  <p14:nvPr/>
                </p14:nvContentPartPr>
                <p14:xfrm>
                  <a:off x="5060434" y="3206297"/>
                  <a:ext cx="76680" cy="9828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D7ECB236-A92F-6B34-F0BA-38BA52ADFE7B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051434" y="3197297"/>
                    <a:ext cx="9432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BB20AB39-1D91-F98E-0F9E-38DE66DB904E}"/>
                      </a:ext>
                    </a:extLst>
                  </p14:cNvPr>
                  <p14:cNvContentPartPr/>
                  <p14:nvPr/>
                </p14:nvContentPartPr>
                <p14:xfrm>
                  <a:off x="5276434" y="2876897"/>
                  <a:ext cx="360" cy="36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BB20AB39-1D91-F98E-0F9E-38DE66DB904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267434" y="286789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0CFF8A2B-B85F-B9FE-5841-2AB1713B83A7}"/>
                      </a:ext>
                    </a:extLst>
                  </p14:cNvPr>
                  <p14:cNvContentPartPr/>
                  <p14:nvPr/>
                </p14:nvContentPartPr>
                <p14:xfrm>
                  <a:off x="8810554" y="3033497"/>
                  <a:ext cx="104760" cy="15192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0CFF8A2B-B85F-B9FE-5841-2AB1713B83A7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8801914" y="3024857"/>
                    <a:ext cx="122400" cy="16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3A172F7F-A88D-647B-DEE9-230327380E92}"/>
                      </a:ext>
                    </a:extLst>
                  </p14:cNvPr>
                  <p14:cNvContentPartPr/>
                  <p14:nvPr/>
                </p14:nvContentPartPr>
                <p14:xfrm>
                  <a:off x="5321434" y="2889857"/>
                  <a:ext cx="2880" cy="10764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3A172F7F-A88D-647B-DEE9-230327380E92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5312794" y="2880857"/>
                    <a:ext cx="20520" cy="12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B25C9686-46A0-7A9A-C386-12F52FA42F7C}"/>
                      </a:ext>
                    </a:extLst>
                  </p14:cNvPr>
                  <p14:cNvContentPartPr/>
                  <p14:nvPr/>
                </p14:nvContentPartPr>
                <p14:xfrm>
                  <a:off x="5335834" y="3079577"/>
                  <a:ext cx="109800" cy="10620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B25C9686-46A0-7A9A-C386-12F52FA42F7C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5327194" y="3070937"/>
                    <a:ext cx="12744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B19CCDE7-ED64-BFB6-6064-1049A9D20E43}"/>
                      </a:ext>
                    </a:extLst>
                  </p14:cNvPr>
                  <p14:cNvContentPartPr/>
                  <p14:nvPr/>
                </p14:nvContentPartPr>
                <p14:xfrm>
                  <a:off x="5501074" y="3071657"/>
                  <a:ext cx="360" cy="12708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B19CCDE7-ED64-BFB6-6064-1049A9D20E43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5492434" y="3062657"/>
                    <a:ext cx="1800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5007134F-85D5-9895-0645-01CD1A46120E}"/>
                      </a:ext>
                    </a:extLst>
                  </p14:cNvPr>
                  <p14:cNvContentPartPr/>
                  <p14:nvPr/>
                </p14:nvContentPartPr>
                <p14:xfrm>
                  <a:off x="5603314" y="3078137"/>
                  <a:ext cx="360" cy="9936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5007134F-85D5-9895-0645-01CD1A46120E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5594314" y="3069137"/>
                    <a:ext cx="1800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FACE44C9-A98E-5F16-C1AC-A042107C0E76}"/>
                      </a:ext>
                    </a:extLst>
                  </p14:cNvPr>
                  <p14:cNvContentPartPr/>
                  <p14:nvPr/>
                </p14:nvContentPartPr>
                <p14:xfrm>
                  <a:off x="5385154" y="3030617"/>
                  <a:ext cx="8280" cy="3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FACE44C9-A98E-5F16-C1AC-A042107C0E7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376154" y="3021977"/>
                    <a:ext cx="2592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A488455-6535-76F6-7E40-E6582D4984CC}"/>
                    </a:ext>
                  </a:extLst>
                </p14:cNvPr>
                <p14:cNvContentPartPr/>
                <p14:nvPr/>
              </p14:nvContentPartPr>
              <p14:xfrm>
                <a:off x="5920114" y="2873657"/>
                <a:ext cx="360" cy="12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A488455-6535-76F6-7E40-E6582D4984C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11114" y="2864657"/>
                  <a:ext cx="18000" cy="146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AA786F9-8E2A-654C-B6D4-D43291AD8D49}"/>
                </a:ext>
              </a:extLst>
            </p:cNvPr>
            <p:cNvGrpSpPr/>
            <p:nvPr/>
          </p:nvGrpSpPr>
          <p:grpSpPr>
            <a:xfrm>
              <a:off x="5923354" y="3146177"/>
              <a:ext cx="310320" cy="285120"/>
              <a:chOff x="5923354" y="3146177"/>
              <a:chExt cx="310320" cy="285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94C85CA9-9CF8-899C-9721-9D6257C8299C}"/>
                      </a:ext>
                    </a:extLst>
                  </p14:cNvPr>
                  <p14:cNvContentPartPr/>
                  <p14:nvPr/>
                </p14:nvContentPartPr>
                <p14:xfrm>
                  <a:off x="5923354" y="3146177"/>
                  <a:ext cx="360" cy="26244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94C85CA9-9CF8-899C-9721-9D6257C8299C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914714" y="3137537"/>
                    <a:ext cx="18000" cy="28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026B39C4-CE17-295D-6F59-CAE2D92A399F}"/>
                      </a:ext>
                    </a:extLst>
                  </p14:cNvPr>
                  <p14:cNvContentPartPr/>
                  <p14:nvPr/>
                </p14:nvContentPartPr>
                <p14:xfrm>
                  <a:off x="6015514" y="3303497"/>
                  <a:ext cx="218160" cy="12780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026B39C4-CE17-295D-6F59-CAE2D92A399F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6006874" y="3294497"/>
                    <a:ext cx="235800" cy="145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0790F81-D917-BFD7-B3EF-9A81862447EC}"/>
                    </a:ext>
                  </a:extLst>
                </p14:cNvPr>
                <p14:cNvContentPartPr/>
                <p14:nvPr/>
              </p14:nvContentPartPr>
              <p14:xfrm>
                <a:off x="6568834" y="2957537"/>
                <a:ext cx="7920" cy="250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0790F81-D917-BFD7-B3EF-9A81862447E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59834" y="2948537"/>
                  <a:ext cx="25560" cy="267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A30D2A5-F193-D914-45E2-30672D147649}"/>
                </a:ext>
              </a:extLst>
            </p:cNvPr>
            <p:cNvGrpSpPr/>
            <p:nvPr/>
          </p:nvGrpSpPr>
          <p:grpSpPr>
            <a:xfrm>
              <a:off x="6576034" y="3303497"/>
              <a:ext cx="293040" cy="195480"/>
              <a:chOff x="6576034" y="3303497"/>
              <a:chExt cx="293040" cy="195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6604A917-A0DC-C09E-6ADA-D4467F87C4A5}"/>
                      </a:ext>
                    </a:extLst>
                  </p14:cNvPr>
                  <p14:cNvContentPartPr/>
                  <p14:nvPr/>
                </p14:nvContentPartPr>
                <p14:xfrm>
                  <a:off x="6576034" y="3339137"/>
                  <a:ext cx="360" cy="7848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6604A917-A0DC-C09E-6ADA-D4467F87C4A5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6567394" y="3330497"/>
                    <a:ext cx="1800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ACEC9F19-BE34-F305-2DA1-6AE066A3F06C}"/>
                      </a:ext>
                    </a:extLst>
                  </p14:cNvPr>
                  <p14:cNvContentPartPr/>
                  <p14:nvPr/>
                </p14:nvContentPartPr>
                <p14:xfrm>
                  <a:off x="6652354" y="3303497"/>
                  <a:ext cx="75960" cy="10908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ACEC9F19-BE34-F305-2DA1-6AE066A3F06C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6643714" y="3294497"/>
                    <a:ext cx="93600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EABEC07E-E4A0-7468-72E8-16F6B0DF5B24}"/>
                      </a:ext>
                    </a:extLst>
                  </p14:cNvPr>
                  <p14:cNvContentPartPr/>
                  <p14:nvPr/>
                </p14:nvContentPartPr>
                <p14:xfrm>
                  <a:off x="6868714" y="3315017"/>
                  <a:ext cx="360" cy="1839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EABEC07E-E4A0-7468-72E8-16F6B0DF5B24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6860074" y="3306377"/>
                    <a:ext cx="18000" cy="201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E8A1AC4-5C03-AC1A-E2A1-E86D0AC537C8}"/>
                </a:ext>
              </a:extLst>
            </p:cNvPr>
            <p:cNvGrpSpPr/>
            <p:nvPr/>
          </p:nvGrpSpPr>
          <p:grpSpPr>
            <a:xfrm>
              <a:off x="7268314" y="3021977"/>
              <a:ext cx="350280" cy="566280"/>
              <a:chOff x="7268314" y="3021977"/>
              <a:chExt cx="350280" cy="566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EF63005D-D664-D180-11A3-4FAA45F08B0B}"/>
                      </a:ext>
                    </a:extLst>
                  </p14:cNvPr>
                  <p14:cNvContentPartPr/>
                  <p14:nvPr/>
                </p14:nvContentPartPr>
                <p14:xfrm>
                  <a:off x="7268314" y="3021977"/>
                  <a:ext cx="16200" cy="28908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EF63005D-D664-D180-11A3-4FAA45F08B0B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7259314" y="3012977"/>
                    <a:ext cx="33840" cy="30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E20180A2-222C-A861-3E52-ACF6DA84FF62}"/>
                      </a:ext>
                    </a:extLst>
                  </p14:cNvPr>
                  <p14:cNvContentPartPr/>
                  <p14:nvPr/>
                </p14:nvContentPartPr>
                <p14:xfrm>
                  <a:off x="7281634" y="3379457"/>
                  <a:ext cx="24480" cy="20808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E20180A2-222C-A861-3E52-ACF6DA84FF62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7272634" y="3370457"/>
                    <a:ext cx="4212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B153F56E-8C23-CAB3-B7B2-8E4B0AD4D2C4}"/>
                      </a:ext>
                    </a:extLst>
                  </p14:cNvPr>
                  <p14:cNvContentPartPr/>
                  <p14:nvPr/>
                </p14:nvContentPartPr>
                <p14:xfrm>
                  <a:off x="7375594" y="3441377"/>
                  <a:ext cx="6840" cy="12780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B153F56E-8C23-CAB3-B7B2-8E4B0AD4D2C4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7366954" y="3432377"/>
                    <a:ext cx="24480" cy="14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AC6011A1-C4C0-7971-37A3-C9BB7822B78D}"/>
                      </a:ext>
                    </a:extLst>
                  </p14:cNvPr>
                  <p14:cNvContentPartPr/>
                  <p14:nvPr/>
                </p14:nvContentPartPr>
                <p14:xfrm>
                  <a:off x="7515994" y="3416897"/>
                  <a:ext cx="102600" cy="17136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AC6011A1-C4C0-7971-37A3-C9BB7822B78D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7506994" y="3408257"/>
                    <a:ext cx="120240" cy="189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FE57AAA-0BB6-870B-672D-D23EB211A2CB}"/>
                </a:ext>
              </a:extLst>
            </p:cNvPr>
            <p:cNvGrpSpPr/>
            <p:nvPr/>
          </p:nvGrpSpPr>
          <p:grpSpPr>
            <a:xfrm>
              <a:off x="8162554" y="3039977"/>
              <a:ext cx="165240" cy="517680"/>
              <a:chOff x="8162554" y="3039977"/>
              <a:chExt cx="165240" cy="51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1A970E79-A116-9431-B120-C434901342D0}"/>
                      </a:ext>
                    </a:extLst>
                  </p14:cNvPr>
                  <p14:cNvContentPartPr/>
                  <p14:nvPr/>
                </p14:nvContentPartPr>
                <p14:xfrm>
                  <a:off x="8162554" y="3039977"/>
                  <a:ext cx="360" cy="2901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1A970E79-A116-9431-B120-C434901342D0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8153914" y="3030977"/>
                    <a:ext cx="18000" cy="30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9A82C285-BFD9-2048-BD4E-9108B5DDA559}"/>
                      </a:ext>
                    </a:extLst>
                  </p14:cNvPr>
                  <p14:cNvContentPartPr/>
                  <p14:nvPr/>
                </p14:nvContentPartPr>
                <p14:xfrm>
                  <a:off x="8162554" y="3422297"/>
                  <a:ext cx="360" cy="1044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9A82C285-BFD9-2048-BD4E-9108B5DDA559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8153914" y="3413657"/>
                    <a:ext cx="1800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B756710E-C04F-2568-371A-A40FC92AEB33}"/>
                      </a:ext>
                    </a:extLst>
                  </p14:cNvPr>
                  <p14:cNvContentPartPr/>
                  <p14:nvPr/>
                </p14:nvContentPartPr>
                <p14:xfrm>
                  <a:off x="8251474" y="3434177"/>
                  <a:ext cx="360" cy="11484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B756710E-C04F-2568-371A-A40FC92AEB33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8242474" y="3425537"/>
                    <a:ext cx="18000" cy="13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0EE5F002-3637-FEDD-AE02-EA33FE7273C4}"/>
                      </a:ext>
                    </a:extLst>
                  </p14:cNvPr>
                  <p14:cNvContentPartPr/>
                  <p14:nvPr/>
                </p14:nvContentPartPr>
                <p14:xfrm>
                  <a:off x="8327434" y="3455417"/>
                  <a:ext cx="360" cy="10224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0EE5F002-3637-FEDD-AE02-EA33FE7273C4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8318434" y="3446777"/>
                    <a:ext cx="18000" cy="119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642BA7C-AC48-30EE-1826-02EBB093007A}"/>
                </a:ext>
              </a:extLst>
            </p:cNvPr>
            <p:cNvGrpSpPr/>
            <p:nvPr/>
          </p:nvGrpSpPr>
          <p:grpSpPr>
            <a:xfrm>
              <a:off x="7420594" y="1759097"/>
              <a:ext cx="803160" cy="460080"/>
              <a:chOff x="7420594" y="1759097"/>
              <a:chExt cx="803160" cy="460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A2F60442-C2FD-F210-9E6B-C5CD8254253E}"/>
                      </a:ext>
                    </a:extLst>
                  </p14:cNvPr>
                  <p14:cNvContentPartPr/>
                  <p14:nvPr/>
                </p14:nvContentPartPr>
                <p14:xfrm>
                  <a:off x="7420594" y="1852337"/>
                  <a:ext cx="291960" cy="2124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A2F60442-C2FD-F210-9E6B-C5CD8254253E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7411594" y="1843337"/>
                    <a:ext cx="309600" cy="23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EF641397-1C9C-9ED6-C33B-5E66F49F1E3B}"/>
                      </a:ext>
                    </a:extLst>
                  </p14:cNvPr>
                  <p14:cNvContentPartPr/>
                  <p14:nvPr/>
                </p14:nvContentPartPr>
                <p14:xfrm>
                  <a:off x="7674394" y="1759097"/>
                  <a:ext cx="293760" cy="46008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EF641397-1C9C-9ED6-C33B-5E66F49F1E3B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7665754" y="1750457"/>
                    <a:ext cx="311400" cy="47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8F182D06-4526-D245-46E8-1EB0DCB2F256}"/>
                      </a:ext>
                    </a:extLst>
                  </p14:cNvPr>
                  <p14:cNvContentPartPr/>
                  <p14:nvPr/>
                </p14:nvContentPartPr>
                <p14:xfrm>
                  <a:off x="8053114" y="1829297"/>
                  <a:ext cx="170640" cy="1803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8F182D06-4526-D245-46E8-1EB0DCB2F256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8044474" y="1820657"/>
                    <a:ext cx="188280" cy="19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4156FD3-BD10-946F-90D1-E68D074807F2}"/>
                    </a:ext>
                  </a:extLst>
                </p14:cNvPr>
                <p14:cNvContentPartPr/>
                <p14:nvPr/>
              </p14:nvContentPartPr>
              <p14:xfrm>
                <a:off x="3682354" y="2389457"/>
                <a:ext cx="173880" cy="516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4156FD3-BD10-946F-90D1-E68D074807F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673373" y="2380457"/>
                  <a:ext cx="191484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0040186-E297-C782-F579-A7A45350494B}"/>
                    </a:ext>
                  </a:extLst>
                </p14:cNvPr>
                <p14:cNvContentPartPr/>
                <p14:nvPr/>
              </p14:nvContentPartPr>
              <p14:xfrm>
                <a:off x="3662194" y="2404937"/>
                <a:ext cx="188280" cy="502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0040186-E297-C782-F579-A7A4535049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53194" y="2395943"/>
                  <a:ext cx="205920" cy="520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673EE9A-352E-EA86-397D-B3F983ABC83A}"/>
                    </a:ext>
                  </a:extLst>
                </p14:cNvPr>
                <p14:cNvContentPartPr/>
                <p14:nvPr/>
              </p14:nvContentPartPr>
              <p14:xfrm>
                <a:off x="8054554" y="2593217"/>
                <a:ext cx="222480" cy="600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673EE9A-352E-EA86-397D-B3F983ABC83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45554" y="2584212"/>
                  <a:ext cx="240120" cy="618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4F73664-EC5B-FC82-AB5C-79F43ABE4E43}"/>
                    </a:ext>
                  </a:extLst>
                </p14:cNvPr>
                <p14:cNvContentPartPr/>
                <p14:nvPr/>
              </p14:nvContentPartPr>
              <p14:xfrm>
                <a:off x="8087314" y="2637497"/>
                <a:ext cx="218160" cy="493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4F73664-EC5B-FC82-AB5C-79F43ABE4E4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78314" y="2628497"/>
                  <a:ext cx="2358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85586F-4D9A-391D-0CDC-C5C49091554F}"/>
                    </a:ext>
                  </a:extLst>
                </p14:cNvPr>
                <p14:cNvContentPartPr/>
                <p14:nvPr/>
              </p14:nvContentPartPr>
              <p14:xfrm>
                <a:off x="7525481" y="3428963"/>
                <a:ext cx="16920" cy="3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85586F-4D9A-391D-0CDC-C5C49091554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16481" y="3419963"/>
                  <a:ext cx="3456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40A5D6-F43A-639D-B4FC-CF590006E076}"/>
                  </a:ext>
                </a:extLst>
              </p14:cNvPr>
              <p14:cNvContentPartPr/>
              <p14:nvPr/>
            </p14:nvContentPartPr>
            <p14:xfrm>
              <a:off x="3587972" y="4750593"/>
              <a:ext cx="124200" cy="140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40A5D6-F43A-639D-B4FC-CF590006E07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578972" y="4741593"/>
                <a:ext cx="1418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6647D7A-2A7B-B71D-92E0-CDB081F64701}"/>
                  </a:ext>
                </a:extLst>
              </p14:cNvPr>
              <p14:cNvContentPartPr/>
              <p14:nvPr/>
            </p14:nvContentPartPr>
            <p14:xfrm>
              <a:off x="4156052" y="5489673"/>
              <a:ext cx="175680" cy="27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6647D7A-2A7B-B71D-92E0-CDB081F6470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147052" y="5480685"/>
                <a:ext cx="193320" cy="293017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617B7A9C-46FA-380D-71D3-DEB1B1A624DA}"/>
              </a:ext>
            </a:extLst>
          </p:cNvPr>
          <p:cNvGrpSpPr/>
          <p:nvPr/>
        </p:nvGrpSpPr>
        <p:grpSpPr>
          <a:xfrm>
            <a:off x="3159932" y="5575353"/>
            <a:ext cx="135720" cy="149040"/>
            <a:chOff x="3009641" y="5322563"/>
            <a:chExt cx="13572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A16118E-8D26-2C41-B6AE-D05B8B116983}"/>
                    </a:ext>
                  </a:extLst>
                </p14:cNvPr>
                <p14:cNvContentPartPr/>
                <p14:nvPr/>
              </p14:nvContentPartPr>
              <p14:xfrm>
                <a:off x="3009641" y="5322563"/>
                <a:ext cx="101880" cy="149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A16118E-8D26-2C41-B6AE-D05B8B11698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01001" y="5313563"/>
                  <a:ext cx="119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E33B64D-B233-3D20-6F6E-CBBD84D9FFF8}"/>
                    </a:ext>
                  </a:extLst>
                </p14:cNvPr>
                <p14:cNvContentPartPr/>
                <p14:nvPr/>
              </p14:nvContentPartPr>
              <p14:xfrm>
                <a:off x="3068321" y="5329043"/>
                <a:ext cx="77040" cy="106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E33B64D-B233-3D20-6F6E-CBBD84D9FFF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059681" y="5320403"/>
                  <a:ext cx="946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7F2DA29-D72D-10F5-C23B-1BD4A084EE26}"/>
                  </a:ext>
                </a:extLst>
              </p14:cNvPr>
              <p14:cNvContentPartPr/>
              <p14:nvPr/>
            </p14:nvContentPartPr>
            <p14:xfrm>
              <a:off x="4192412" y="5522433"/>
              <a:ext cx="105120" cy="167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7F2DA29-D72D-10F5-C23B-1BD4A084EE2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183412" y="5513452"/>
                <a:ext cx="122760" cy="185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7DE2FF8A-852D-6106-D369-C78384F055B3}"/>
                  </a:ext>
                </a:extLst>
              </p14:cNvPr>
              <p14:cNvContentPartPr/>
              <p14:nvPr/>
            </p14:nvContentPartPr>
            <p14:xfrm>
              <a:off x="241303" y="1669695"/>
              <a:ext cx="2860560" cy="20199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7DE2FF8A-852D-6106-D369-C78384F055B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32663" y="1661055"/>
                <a:ext cx="2878200" cy="20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240BFDF9-C4FD-7BC2-FD36-757D09E0AE89}"/>
                  </a:ext>
                </a:extLst>
              </p14:cNvPr>
              <p14:cNvContentPartPr/>
              <p14:nvPr/>
            </p14:nvContentPartPr>
            <p14:xfrm>
              <a:off x="829183" y="1727655"/>
              <a:ext cx="2491560" cy="19965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240BFDF9-C4FD-7BC2-FD36-757D09E0AE8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20183" y="1719015"/>
                <a:ext cx="2509200" cy="20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19EBC75-3D27-6963-E2A9-A38D5F6F91FE}"/>
                  </a:ext>
                </a:extLst>
              </p14:cNvPr>
              <p14:cNvContentPartPr/>
              <p14:nvPr/>
            </p14:nvContentPartPr>
            <p14:xfrm>
              <a:off x="19183" y="1945815"/>
              <a:ext cx="2627640" cy="17884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19EBC75-3D27-6963-E2A9-A38D5F6F91F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183" y="1936815"/>
                <a:ext cx="2645280" cy="18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87E8300A-F312-1E7B-A2C7-B290A927537D}"/>
                  </a:ext>
                </a:extLst>
              </p14:cNvPr>
              <p14:cNvContentPartPr/>
              <p14:nvPr/>
            </p14:nvContentPartPr>
            <p14:xfrm>
              <a:off x="3215074" y="5563525"/>
              <a:ext cx="100080" cy="1177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87E8300A-F312-1E7B-A2C7-B290A927537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206074" y="5554525"/>
                <a:ext cx="11772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12DE9B2-54A0-F8DE-2157-DBB12EF3777A}"/>
              </a:ext>
            </a:extLst>
          </p:cNvPr>
          <p:cNvGrpSpPr/>
          <p:nvPr/>
        </p:nvGrpSpPr>
        <p:grpSpPr>
          <a:xfrm>
            <a:off x="4004914" y="4832005"/>
            <a:ext cx="386640" cy="296280"/>
            <a:chOff x="3854623" y="4579215"/>
            <a:chExt cx="3866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A064C84-5097-7B8C-0AD2-1280729A423D}"/>
                    </a:ext>
                  </a:extLst>
                </p14:cNvPr>
                <p14:cNvContentPartPr/>
                <p14:nvPr/>
              </p14:nvContentPartPr>
              <p14:xfrm>
                <a:off x="3854623" y="4579215"/>
                <a:ext cx="82080" cy="258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A064C84-5097-7B8C-0AD2-1280729A423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45983" y="4570215"/>
                  <a:ext cx="99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7F41B67-3E8F-8CF6-5056-AF8AE01AC94E}"/>
                    </a:ext>
                  </a:extLst>
                </p14:cNvPr>
                <p14:cNvContentPartPr/>
                <p14:nvPr/>
              </p14:nvContentPartPr>
              <p14:xfrm>
                <a:off x="4240903" y="4754895"/>
                <a:ext cx="360" cy="120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7F41B67-3E8F-8CF6-5056-AF8AE01AC94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231903" y="4745895"/>
                  <a:ext cx="1800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1E6E35F-9211-59A2-304A-4385F5A8B958}"/>
              </a:ext>
            </a:extLst>
          </p:cNvPr>
          <p:cNvGrpSpPr/>
          <p:nvPr/>
        </p:nvGrpSpPr>
        <p:grpSpPr>
          <a:xfrm>
            <a:off x="3465634" y="5831725"/>
            <a:ext cx="593640" cy="293760"/>
            <a:chOff x="3315343" y="5578935"/>
            <a:chExt cx="59364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9B3486A-964F-BC52-D4EB-68F5EA81984E}"/>
                    </a:ext>
                  </a:extLst>
                </p14:cNvPr>
                <p14:cNvContentPartPr/>
                <p14:nvPr/>
              </p14:nvContentPartPr>
              <p14:xfrm>
                <a:off x="3315343" y="5578935"/>
                <a:ext cx="93600" cy="216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9B3486A-964F-BC52-D4EB-68F5EA81984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306343" y="5570295"/>
                  <a:ext cx="111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57FA730-8AB9-14E1-B632-6CD9004AF81E}"/>
                    </a:ext>
                  </a:extLst>
                </p14:cNvPr>
                <p14:cNvContentPartPr/>
                <p14:nvPr/>
              </p14:nvContentPartPr>
              <p14:xfrm>
                <a:off x="3782983" y="5689815"/>
                <a:ext cx="126000" cy="182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57FA730-8AB9-14E1-B632-6CD9004AF81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74343" y="5681175"/>
                  <a:ext cx="14364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07F271D-76A2-B1B0-32AB-BEE5FE623C49}"/>
              </a:ext>
            </a:extLst>
          </p:cNvPr>
          <p:cNvGrpSpPr/>
          <p:nvPr/>
        </p:nvGrpSpPr>
        <p:grpSpPr>
          <a:xfrm>
            <a:off x="5483983" y="4221375"/>
            <a:ext cx="3400200" cy="2244240"/>
            <a:chOff x="5483983" y="4221375"/>
            <a:chExt cx="3400200" cy="22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DE8088E-6550-8046-8D3A-852065427034}"/>
                    </a:ext>
                  </a:extLst>
                </p14:cNvPr>
                <p14:cNvContentPartPr/>
                <p14:nvPr/>
              </p14:nvContentPartPr>
              <p14:xfrm>
                <a:off x="7832623" y="5215695"/>
                <a:ext cx="164520" cy="700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DE8088E-6550-8046-8D3A-85206542703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23983" y="5207055"/>
                  <a:ext cx="18216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9C1A5B2-DBFF-3965-0E27-C1AB5287547B}"/>
                    </a:ext>
                  </a:extLst>
                </p14:cNvPr>
                <p14:cNvContentPartPr/>
                <p14:nvPr/>
              </p14:nvContentPartPr>
              <p14:xfrm>
                <a:off x="7928023" y="5850735"/>
                <a:ext cx="136440" cy="119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9C1A5B2-DBFF-3965-0E27-C1AB5287547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19383" y="5842095"/>
                  <a:ext cx="154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29D2B13-A89E-75CA-F9B5-80BEEE266F77}"/>
                    </a:ext>
                  </a:extLst>
                </p14:cNvPr>
                <p14:cNvContentPartPr/>
                <p14:nvPr/>
              </p14:nvContentPartPr>
              <p14:xfrm>
                <a:off x="7038103" y="6012015"/>
                <a:ext cx="1107360" cy="453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29D2B13-A89E-75CA-F9B5-80BEEE266F7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29103" y="6003015"/>
                  <a:ext cx="11250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79247E9-4D4F-5AD8-0421-F0FA70886DC4}"/>
                    </a:ext>
                  </a:extLst>
                </p14:cNvPr>
                <p14:cNvContentPartPr/>
                <p14:nvPr/>
              </p14:nvContentPartPr>
              <p14:xfrm>
                <a:off x="7749103" y="6061695"/>
                <a:ext cx="360" cy="7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79247E9-4D4F-5AD8-0421-F0FA70886DC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40103" y="6053055"/>
                  <a:ext cx="1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5842000-58EF-DBF4-8CE2-6EEB1F2EEC45}"/>
                    </a:ext>
                  </a:extLst>
                </p14:cNvPr>
                <p14:cNvContentPartPr/>
                <p14:nvPr/>
              </p14:nvContentPartPr>
              <p14:xfrm>
                <a:off x="8365063" y="6105975"/>
                <a:ext cx="146520" cy="173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5842000-58EF-DBF4-8CE2-6EEB1F2EEC4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56423" y="6096975"/>
                  <a:ext cx="164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B62D1FD-4B83-6B52-39CE-AE6290E056CD}"/>
                    </a:ext>
                  </a:extLst>
                </p14:cNvPr>
                <p14:cNvContentPartPr/>
                <p14:nvPr/>
              </p14:nvContentPartPr>
              <p14:xfrm>
                <a:off x="8509063" y="5927415"/>
                <a:ext cx="375120" cy="321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B62D1FD-4B83-6B52-39CE-AE6290E056C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500063" y="5918775"/>
                  <a:ext cx="3927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7D0E6FB-5937-79FC-3B2D-41C139B7A62E}"/>
                    </a:ext>
                  </a:extLst>
                </p14:cNvPr>
                <p14:cNvContentPartPr/>
                <p14:nvPr/>
              </p14:nvContentPartPr>
              <p14:xfrm>
                <a:off x="8611303" y="6103815"/>
                <a:ext cx="143280" cy="35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7D0E6FB-5937-79FC-3B2D-41C139B7A62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602663" y="6095175"/>
                  <a:ext cx="160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07183DB-B7BA-F007-68B6-C1751173AF28}"/>
                    </a:ext>
                  </a:extLst>
                </p14:cNvPr>
                <p14:cNvContentPartPr/>
                <p14:nvPr/>
              </p14:nvContentPartPr>
              <p14:xfrm>
                <a:off x="5483983" y="4289055"/>
                <a:ext cx="148680" cy="1356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07183DB-B7BA-F007-68B6-C1751173AF2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74983" y="4280415"/>
                  <a:ext cx="166320" cy="13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9EF5CED-7432-3BFE-78D3-CA58067F1467}"/>
                    </a:ext>
                  </a:extLst>
                </p14:cNvPr>
                <p14:cNvContentPartPr/>
                <p14:nvPr/>
              </p14:nvContentPartPr>
              <p14:xfrm>
                <a:off x="5672263" y="4680375"/>
                <a:ext cx="139320" cy="424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9EF5CED-7432-3BFE-78D3-CA58067F146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63263" y="4671375"/>
                  <a:ext cx="1569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A34B8F9-F5C8-B719-0802-FF43EDCCAA8C}"/>
                    </a:ext>
                  </a:extLst>
                </p14:cNvPr>
                <p14:cNvContentPartPr/>
                <p14:nvPr/>
              </p14:nvContentPartPr>
              <p14:xfrm>
                <a:off x="5870623" y="4887735"/>
                <a:ext cx="225720" cy="215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A34B8F9-F5C8-B719-0802-FF43EDCCAA8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61623" y="4878735"/>
                  <a:ext cx="243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8EE169A-76B2-CC27-8F0B-9EFFCEA14DA4}"/>
                    </a:ext>
                  </a:extLst>
                </p14:cNvPr>
                <p14:cNvContentPartPr/>
                <p14:nvPr/>
              </p14:nvContentPartPr>
              <p14:xfrm>
                <a:off x="6269503" y="4874775"/>
                <a:ext cx="329760" cy="244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8EE169A-76B2-CC27-8F0B-9EFFCEA14DA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60863" y="4865775"/>
                  <a:ext cx="347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E8D9F5E-1D90-A351-D89A-8044B6FBC44F}"/>
                    </a:ext>
                  </a:extLst>
                </p14:cNvPr>
                <p14:cNvContentPartPr/>
                <p14:nvPr/>
              </p14:nvContentPartPr>
              <p14:xfrm>
                <a:off x="6819943" y="4642935"/>
                <a:ext cx="177480" cy="243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E8D9F5E-1D90-A351-D89A-8044B6FBC44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10943" y="4634295"/>
                  <a:ext cx="195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7886416-1A0D-7DDD-FB3F-802FE11E6C84}"/>
                    </a:ext>
                  </a:extLst>
                </p14:cNvPr>
                <p14:cNvContentPartPr/>
                <p14:nvPr/>
              </p14:nvContentPartPr>
              <p14:xfrm>
                <a:off x="7125223" y="4605855"/>
                <a:ext cx="169920" cy="281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7886416-1A0D-7DDD-FB3F-802FE11E6C8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16223" y="4597215"/>
                  <a:ext cx="1875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206653F-AC70-7521-61B5-CE6D26012419}"/>
                    </a:ext>
                  </a:extLst>
                </p14:cNvPr>
                <p14:cNvContentPartPr/>
                <p14:nvPr/>
              </p14:nvContentPartPr>
              <p14:xfrm>
                <a:off x="6808063" y="4963335"/>
                <a:ext cx="629280" cy="44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206653F-AC70-7521-61B5-CE6D2601241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99063" y="4954335"/>
                  <a:ext cx="646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2A3D811-06C8-28A0-58CE-858CAEC9E919}"/>
                    </a:ext>
                  </a:extLst>
                </p14:cNvPr>
                <p14:cNvContentPartPr/>
                <p14:nvPr/>
              </p14:nvContentPartPr>
              <p14:xfrm>
                <a:off x="6905263" y="5163495"/>
                <a:ext cx="123840" cy="232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2A3D811-06C8-28A0-58CE-858CAEC9E91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96623" y="5154855"/>
                  <a:ext cx="141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5DBEAB0-E69F-51EB-8BD3-6818CDC56606}"/>
                    </a:ext>
                  </a:extLst>
                </p14:cNvPr>
                <p14:cNvContentPartPr/>
                <p14:nvPr/>
              </p14:nvContentPartPr>
              <p14:xfrm>
                <a:off x="7151503" y="5208495"/>
                <a:ext cx="190440" cy="172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5DBEAB0-E69F-51EB-8BD3-6818CDC5660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142503" y="5199495"/>
                  <a:ext cx="208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6CA553B-D1C9-E2A1-ADC2-92A0D805DA93}"/>
                    </a:ext>
                  </a:extLst>
                </p14:cNvPr>
                <p14:cNvContentPartPr/>
                <p14:nvPr/>
              </p14:nvContentPartPr>
              <p14:xfrm>
                <a:off x="7391983" y="4345215"/>
                <a:ext cx="223200" cy="1168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6CA553B-D1C9-E2A1-ADC2-92A0D805DA9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82983" y="4336215"/>
                  <a:ext cx="240840" cy="11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B99AE1C-0CC1-A885-7C49-02D5D9C99FAC}"/>
                    </a:ext>
                  </a:extLst>
                </p14:cNvPr>
                <p14:cNvContentPartPr/>
                <p14:nvPr/>
              </p14:nvContentPartPr>
              <p14:xfrm>
                <a:off x="6679543" y="4403535"/>
                <a:ext cx="226080" cy="1035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B99AE1C-0CC1-A885-7C49-02D5D9C99FA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670543" y="4394535"/>
                  <a:ext cx="243720" cy="10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D695783-D69C-6004-155A-682A7AD19029}"/>
                    </a:ext>
                  </a:extLst>
                </p14:cNvPr>
                <p14:cNvContentPartPr/>
                <p14:nvPr/>
              </p14:nvContentPartPr>
              <p14:xfrm>
                <a:off x="7697623" y="4845615"/>
                <a:ext cx="135360" cy="321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D695783-D69C-6004-155A-682A7AD1902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88983" y="4836975"/>
                  <a:ext cx="1530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55518CD-E552-AA71-AB61-F072365478C4}"/>
                    </a:ext>
                  </a:extLst>
                </p14:cNvPr>
                <p14:cNvContentPartPr/>
                <p14:nvPr/>
              </p14:nvContentPartPr>
              <p14:xfrm>
                <a:off x="5499823" y="4221375"/>
                <a:ext cx="2784240" cy="1354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55518CD-E552-AA71-AB61-F072365478C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91183" y="4212375"/>
                  <a:ext cx="2801880" cy="13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3F8BE39-86EA-DAAD-9249-E48D8B3B478D}"/>
                    </a:ext>
                  </a:extLst>
                </p14:cNvPr>
                <p14:cNvContentPartPr/>
                <p14:nvPr/>
              </p14:nvContentPartPr>
              <p14:xfrm>
                <a:off x="5652463" y="5598735"/>
                <a:ext cx="2246760" cy="59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3F8BE39-86EA-DAAD-9249-E48D8B3B478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43823" y="5590095"/>
                  <a:ext cx="2264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D83AA80-C7C9-4B4A-46DB-B77D0A42FDF3}"/>
                    </a:ext>
                  </a:extLst>
                </p14:cNvPr>
                <p14:cNvContentPartPr/>
                <p14:nvPr/>
              </p14:nvContentPartPr>
              <p14:xfrm>
                <a:off x="8101543" y="5570295"/>
                <a:ext cx="2520" cy="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D83AA80-C7C9-4B4A-46DB-B77D0A42FDF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92903" y="5561655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2EE6FBB-1D8F-8D78-B98B-CDDF060857D9}"/>
              </a:ext>
            </a:extLst>
          </p:cNvPr>
          <p:cNvGrpSpPr/>
          <p:nvPr/>
        </p:nvGrpSpPr>
        <p:grpSpPr>
          <a:xfrm>
            <a:off x="136903" y="3861375"/>
            <a:ext cx="1888560" cy="1705680"/>
            <a:chOff x="136903" y="3861375"/>
            <a:chExt cx="1888560" cy="170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BFD10EE-0BD0-975B-13D3-D9F815EC439B}"/>
                    </a:ext>
                  </a:extLst>
                </p14:cNvPr>
                <p14:cNvContentPartPr/>
                <p14:nvPr/>
              </p14:nvContentPartPr>
              <p14:xfrm>
                <a:off x="299623" y="3981975"/>
                <a:ext cx="892080" cy="402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BFD10EE-0BD0-975B-13D3-D9F815EC439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0983" y="3973335"/>
                  <a:ext cx="9097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BC0FAFE-F183-892D-97E8-8CC097E4218B}"/>
                    </a:ext>
                  </a:extLst>
                </p14:cNvPr>
                <p14:cNvContentPartPr/>
                <p14:nvPr/>
              </p14:nvContentPartPr>
              <p14:xfrm>
                <a:off x="1366303" y="3937335"/>
                <a:ext cx="159840" cy="303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BC0FAFE-F183-892D-97E8-8CC097E4218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357303" y="3928695"/>
                  <a:ext cx="177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63D57C2-B196-CACB-AF01-6B06C9598A98}"/>
                    </a:ext>
                  </a:extLst>
                </p14:cNvPr>
                <p14:cNvContentPartPr/>
                <p14:nvPr/>
              </p14:nvContentPartPr>
              <p14:xfrm>
                <a:off x="1869583" y="3861375"/>
                <a:ext cx="155880" cy="333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63D57C2-B196-CACB-AF01-6B06C9598A9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860943" y="3852735"/>
                  <a:ext cx="1735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CFA9D1C-2B45-07CF-093D-9DD11F5DFC5D}"/>
                    </a:ext>
                  </a:extLst>
                </p14:cNvPr>
                <p14:cNvContentPartPr/>
                <p14:nvPr/>
              </p14:nvContentPartPr>
              <p14:xfrm>
                <a:off x="1809103" y="3999615"/>
                <a:ext cx="171000" cy="79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CFA9D1C-2B45-07CF-093D-9DD11F5DFC5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800463" y="3990615"/>
                  <a:ext cx="188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7B81F0C-CBBB-2ADA-1638-02DE2ACD5057}"/>
                    </a:ext>
                  </a:extLst>
                </p14:cNvPr>
                <p14:cNvContentPartPr/>
                <p14:nvPr/>
              </p14:nvContentPartPr>
              <p14:xfrm>
                <a:off x="194503" y="4576335"/>
                <a:ext cx="252360" cy="269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7B81F0C-CBBB-2ADA-1638-02DE2ACD505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85503" y="4567335"/>
                  <a:ext cx="270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38C305B-FE84-54F4-984D-435B1D6FC607}"/>
                    </a:ext>
                  </a:extLst>
                </p14:cNvPr>
                <p14:cNvContentPartPr/>
                <p14:nvPr/>
              </p14:nvContentPartPr>
              <p14:xfrm>
                <a:off x="348583" y="4659495"/>
                <a:ext cx="354240" cy="223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38C305B-FE84-54F4-984D-435B1D6FC60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9943" y="4650855"/>
                  <a:ext cx="371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CDD8A3C-B144-62A6-8CA3-3BA356D53719}"/>
                    </a:ext>
                  </a:extLst>
                </p14:cNvPr>
                <p14:cNvContentPartPr/>
                <p14:nvPr/>
              </p14:nvContentPartPr>
              <p14:xfrm>
                <a:off x="739183" y="4525575"/>
                <a:ext cx="393840" cy="489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CDD8A3C-B144-62A6-8CA3-3BA356D5371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30183" y="4516935"/>
                  <a:ext cx="41148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B9CD9CF-6708-2E45-1B66-F1F3EE214CA3}"/>
                    </a:ext>
                  </a:extLst>
                </p14:cNvPr>
                <p14:cNvContentPartPr/>
                <p14:nvPr/>
              </p14:nvContentPartPr>
              <p14:xfrm>
                <a:off x="982543" y="4622775"/>
                <a:ext cx="158040" cy="76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B9CD9CF-6708-2E45-1B66-F1F3EE214CA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3903" y="4614135"/>
                  <a:ext cx="175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D7EC02B-7D5D-5440-0AF3-7EADAEE59757}"/>
                    </a:ext>
                  </a:extLst>
                </p14:cNvPr>
                <p14:cNvContentPartPr/>
                <p14:nvPr/>
              </p14:nvContentPartPr>
              <p14:xfrm>
                <a:off x="1362343" y="4626375"/>
                <a:ext cx="195480" cy="187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D7EC02B-7D5D-5440-0AF3-7EADAEE5975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353343" y="4617735"/>
                  <a:ext cx="213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10B90A7-E016-25A5-2B5B-B03A555078B7}"/>
                    </a:ext>
                  </a:extLst>
                </p14:cNvPr>
                <p14:cNvContentPartPr/>
                <p14:nvPr/>
              </p14:nvContentPartPr>
              <p14:xfrm>
                <a:off x="202063" y="4966215"/>
                <a:ext cx="1067400" cy="600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10B90A7-E016-25A5-2B5B-B03A555078B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3423" y="4957575"/>
                  <a:ext cx="108504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C543348-9875-6EB8-EEE1-424CF1B64EC5}"/>
                    </a:ext>
                  </a:extLst>
                </p14:cNvPr>
                <p14:cNvContentPartPr/>
                <p14:nvPr/>
              </p14:nvContentPartPr>
              <p14:xfrm>
                <a:off x="470983" y="5178975"/>
                <a:ext cx="55800" cy="22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C543348-9875-6EB8-EEE1-424CF1B64EC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1983" y="5169975"/>
                  <a:ext cx="73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70A8D44-2A5B-B6CD-7E9E-A6C7176B67B0}"/>
                    </a:ext>
                  </a:extLst>
                </p14:cNvPr>
                <p14:cNvContentPartPr/>
                <p14:nvPr/>
              </p14:nvContentPartPr>
              <p14:xfrm>
                <a:off x="223663" y="5267175"/>
                <a:ext cx="115560" cy="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70A8D44-2A5B-B6CD-7E9E-A6C7176B67B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4663" y="5258535"/>
                  <a:ext cx="133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83B129B-4CAC-53F1-9969-9E2EF5591E8C}"/>
                    </a:ext>
                  </a:extLst>
                </p14:cNvPr>
                <p14:cNvContentPartPr/>
                <p14:nvPr/>
              </p14:nvContentPartPr>
              <p14:xfrm>
                <a:off x="199543" y="4241535"/>
                <a:ext cx="1739520" cy="251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83B129B-4CAC-53F1-9969-9E2EF5591E8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90543" y="4232535"/>
                  <a:ext cx="1757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A92E498-0869-10E0-4E8A-CBB20C462F1E}"/>
                    </a:ext>
                  </a:extLst>
                </p14:cNvPr>
                <p14:cNvContentPartPr/>
                <p14:nvPr/>
              </p14:nvContentPartPr>
              <p14:xfrm>
                <a:off x="201343" y="4900695"/>
                <a:ext cx="1260720" cy="151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A92E498-0869-10E0-4E8A-CBB20C462F1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92703" y="4892055"/>
                  <a:ext cx="1278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DEF4274-EE54-F5E9-9C5E-55F496874776}"/>
                    </a:ext>
                  </a:extLst>
                </p14:cNvPr>
                <p14:cNvContentPartPr/>
                <p14:nvPr/>
              </p14:nvContentPartPr>
              <p14:xfrm>
                <a:off x="136903" y="5443935"/>
                <a:ext cx="1100520" cy="51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DEF4274-EE54-F5E9-9C5E-55F49687477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28263" y="5434935"/>
                  <a:ext cx="1118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FE7984D-8FA0-ABD3-DC73-D522077ADC1E}"/>
                    </a:ext>
                  </a:extLst>
                </p14:cNvPr>
                <p14:cNvContentPartPr/>
                <p14:nvPr/>
              </p14:nvContentPartPr>
              <p14:xfrm>
                <a:off x="256783" y="5202015"/>
                <a:ext cx="1440" cy="81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FE7984D-8FA0-ABD3-DC73-D522077ADC1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48143" y="5193015"/>
                  <a:ext cx="1908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4FEE4D8-3258-BB53-9C63-A4874AF4AF35}"/>
              </a:ext>
            </a:extLst>
          </p:cNvPr>
          <p:cNvGrpSpPr/>
          <p:nvPr/>
        </p:nvGrpSpPr>
        <p:grpSpPr>
          <a:xfrm>
            <a:off x="54463" y="5643735"/>
            <a:ext cx="2143800" cy="840960"/>
            <a:chOff x="54463" y="5643735"/>
            <a:chExt cx="2143800" cy="84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D02F310-0808-DA66-663A-E0F5914F213B}"/>
                    </a:ext>
                  </a:extLst>
                </p14:cNvPr>
                <p14:cNvContentPartPr/>
                <p14:nvPr/>
              </p14:nvContentPartPr>
              <p14:xfrm>
                <a:off x="54463" y="5646615"/>
                <a:ext cx="154440" cy="525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D02F310-0808-DA66-663A-E0F5914F213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5463" y="5637975"/>
                  <a:ext cx="1720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53C95EF-4650-8206-7C11-799F7791A120}"/>
                    </a:ext>
                  </a:extLst>
                </p14:cNvPr>
                <p14:cNvContentPartPr/>
                <p14:nvPr/>
              </p14:nvContentPartPr>
              <p14:xfrm>
                <a:off x="197743" y="5814015"/>
                <a:ext cx="349560" cy="195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53C95EF-4650-8206-7C11-799F7791A12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8743" y="5805015"/>
                  <a:ext cx="367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88CF90E-706E-04E0-E401-56E5B1B7B34F}"/>
                    </a:ext>
                  </a:extLst>
                </p14:cNvPr>
                <p14:cNvContentPartPr/>
                <p14:nvPr/>
              </p14:nvContentPartPr>
              <p14:xfrm>
                <a:off x="351463" y="5713575"/>
                <a:ext cx="21600" cy="34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88CF90E-706E-04E0-E401-56E5B1B7B34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42823" y="5704575"/>
                  <a:ext cx="39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8550F8A-CA31-3571-917E-D01916D4752C}"/>
                    </a:ext>
                  </a:extLst>
                </p14:cNvPr>
                <p14:cNvContentPartPr/>
                <p14:nvPr/>
              </p14:nvContentPartPr>
              <p14:xfrm>
                <a:off x="584383" y="5710695"/>
                <a:ext cx="360" cy="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8550F8A-CA31-3571-917E-D01916D4752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75743" y="57020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F5546BA-57C7-0648-177B-76853CCAF2A5}"/>
                    </a:ext>
                  </a:extLst>
                </p14:cNvPr>
                <p14:cNvContentPartPr/>
                <p14:nvPr/>
              </p14:nvContentPartPr>
              <p14:xfrm>
                <a:off x="646303" y="5708535"/>
                <a:ext cx="130320" cy="309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F5546BA-57C7-0648-177B-76853CCAF2A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7663" y="5699895"/>
                  <a:ext cx="147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516FEA8-AF27-A094-6F01-619EABFC8658}"/>
                    </a:ext>
                  </a:extLst>
                </p14:cNvPr>
                <p14:cNvContentPartPr/>
                <p14:nvPr/>
              </p14:nvContentPartPr>
              <p14:xfrm>
                <a:off x="367303" y="6121815"/>
                <a:ext cx="133200" cy="196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516FEA8-AF27-A094-6F01-619EABFC865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58303" y="6112815"/>
                  <a:ext cx="150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4764360-07CC-562F-58BC-9E6C4FBF225C}"/>
                    </a:ext>
                  </a:extLst>
                </p14:cNvPr>
                <p14:cNvContentPartPr/>
                <p14:nvPr/>
              </p14:nvContentPartPr>
              <p14:xfrm>
                <a:off x="325903" y="6179415"/>
                <a:ext cx="206280" cy="54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4764360-07CC-562F-58BC-9E6C4FBF225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16903" y="6170415"/>
                  <a:ext cx="223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0D7D7CE-ED09-A9EA-300E-26D3220D18F1}"/>
                    </a:ext>
                  </a:extLst>
                </p14:cNvPr>
                <p14:cNvContentPartPr/>
                <p14:nvPr/>
              </p14:nvContentPartPr>
              <p14:xfrm>
                <a:off x="860503" y="5895375"/>
                <a:ext cx="115200" cy="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0D7D7CE-ED09-A9EA-300E-26D3220D18F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51863" y="5886375"/>
                  <a:ext cx="132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EA44328-FF43-074A-AEEB-E27D08545E62}"/>
                    </a:ext>
                  </a:extLst>
                </p14:cNvPr>
                <p14:cNvContentPartPr/>
                <p14:nvPr/>
              </p14:nvContentPartPr>
              <p14:xfrm>
                <a:off x="879223" y="5974935"/>
                <a:ext cx="131760" cy="19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EA44328-FF43-074A-AEEB-E27D08545E6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70223" y="5965935"/>
                  <a:ext cx="149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C7B011B-6474-0614-8AE0-AF07165C8384}"/>
                    </a:ext>
                  </a:extLst>
                </p14:cNvPr>
                <p14:cNvContentPartPr/>
                <p14:nvPr/>
              </p14:nvContentPartPr>
              <p14:xfrm>
                <a:off x="1262263" y="5643735"/>
                <a:ext cx="369000" cy="293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C7B011B-6474-0614-8AE0-AF07165C838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253263" y="5635095"/>
                  <a:ext cx="3866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6154F69-910B-F462-9D4C-23E02BC9423E}"/>
                    </a:ext>
                  </a:extLst>
                </p14:cNvPr>
                <p14:cNvContentPartPr/>
                <p14:nvPr/>
              </p14:nvContentPartPr>
              <p14:xfrm>
                <a:off x="1638463" y="5648775"/>
                <a:ext cx="118800" cy="115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6154F69-910B-F462-9D4C-23E02BC9423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629823" y="5640135"/>
                  <a:ext cx="136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1C765C9-E1F2-3BB7-722F-E4D286CA6CBF}"/>
                    </a:ext>
                  </a:extLst>
                </p14:cNvPr>
                <p14:cNvContentPartPr/>
                <p14:nvPr/>
              </p14:nvContentPartPr>
              <p14:xfrm>
                <a:off x="1748263" y="5830575"/>
                <a:ext cx="360" cy="2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1C765C9-E1F2-3BB7-722F-E4D286CA6CB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739263" y="5821575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F39ADB7-9198-9A80-CB4C-9D7B4836A4A2}"/>
                    </a:ext>
                  </a:extLst>
                </p14:cNvPr>
                <p14:cNvContentPartPr/>
                <p14:nvPr/>
              </p14:nvContentPartPr>
              <p14:xfrm>
                <a:off x="1836823" y="5832735"/>
                <a:ext cx="2520" cy="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F39ADB7-9198-9A80-CB4C-9D7B4836A4A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827823" y="5823735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A72C45E-D520-7B7E-61D2-25C500A4306F}"/>
                    </a:ext>
                  </a:extLst>
                </p14:cNvPr>
                <p14:cNvContentPartPr/>
                <p14:nvPr/>
              </p14:nvContentPartPr>
              <p14:xfrm>
                <a:off x="1107103" y="6117135"/>
                <a:ext cx="917640" cy="356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A72C45E-D520-7B7E-61D2-25C500A4306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98463" y="6108135"/>
                  <a:ext cx="9352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11F6B5A-446E-0EC3-21AA-7458B3E0CBB0}"/>
                    </a:ext>
                  </a:extLst>
                </p14:cNvPr>
                <p14:cNvContentPartPr/>
                <p14:nvPr/>
              </p14:nvContentPartPr>
              <p14:xfrm>
                <a:off x="2026903" y="6016335"/>
                <a:ext cx="171360" cy="468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11F6B5A-446E-0EC3-21AA-7458B3E0CBB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017903" y="6007335"/>
                  <a:ext cx="18900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C0E99CC-E49E-478B-59BC-949402F034F9}"/>
                    </a:ext>
                  </a:extLst>
                </p14:cNvPr>
                <p14:cNvContentPartPr/>
                <p14:nvPr/>
              </p14:nvContentPartPr>
              <p14:xfrm>
                <a:off x="1508863" y="6159615"/>
                <a:ext cx="25920" cy="66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C0E99CC-E49E-478B-59BC-949402F034F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99863" y="6150615"/>
                  <a:ext cx="435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7E63A7E5-0878-77A8-F9C2-1D35F16DD9BA}"/>
              </a:ext>
            </a:extLst>
          </p:cNvPr>
          <p:cNvGrpSpPr/>
          <p:nvPr/>
        </p:nvGrpSpPr>
        <p:grpSpPr>
          <a:xfrm>
            <a:off x="2666263" y="4872255"/>
            <a:ext cx="549171" cy="304630"/>
            <a:chOff x="2666263" y="4872255"/>
            <a:chExt cx="549171" cy="3046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816B355-CCC6-A4F1-2D9B-647F08412FA2}"/>
                    </a:ext>
                  </a:extLst>
                </p14:cNvPr>
                <p14:cNvContentPartPr/>
                <p14:nvPr/>
              </p14:nvContentPartPr>
              <p14:xfrm>
                <a:off x="2680474" y="4886725"/>
                <a:ext cx="96480" cy="255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816B355-CCC6-A4F1-2D9B-647F08412FA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671834" y="4877725"/>
                  <a:ext cx="114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1A6BDD9-BBDF-06BC-0A64-0F7278647C32}"/>
                    </a:ext>
                  </a:extLst>
                </p14:cNvPr>
                <p14:cNvContentPartPr/>
                <p14:nvPr/>
              </p14:nvContentPartPr>
              <p14:xfrm>
                <a:off x="3068194" y="5054485"/>
                <a:ext cx="147240" cy="122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1A6BDD9-BBDF-06BC-0A64-0F7278647C3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059194" y="5045845"/>
                  <a:ext cx="164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4F5BB71-CE9F-5EF5-41AF-9BAA90ACF12E}"/>
                    </a:ext>
                  </a:extLst>
                </p14:cNvPr>
                <p14:cNvContentPartPr/>
                <p14:nvPr/>
              </p14:nvContentPartPr>
              <p14:xfrm>
                <a:off x="2666263" y="4872255"/>
                <a:ext cx="80640" cy="48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4F5BB71-CE9F-5EF5-41AF-9BAA90ACF12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657263" y="4863615"/>
                  <a:ext cx="9828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56CFA5-AF8C-1AE7-003F-E1DA5A81ADAA}"/>
              </a:ext>
            </a:extLst>
          </p:cNvPr>
          <p:cNvGrpSpPr/>
          <p:nvPr/>
        </p:nvGrpSpPr>
        <p:grpSpPr>
          <a:xfrm>
            <a:off x="3656794" y="1759097"/>
            <a:ext cx="5258520" cy="1829160"/>
            <a:chOff x="3656794" y="1759097"/>
            <a:chExt cx="5258520" cy="182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D5980AC-E4D3-7500-C584-4E0D53039452}"/>
                    </a:ext>
                  </a:extLst>
                </p14:cNvPr>
                <p14:cNvContentPartPr/>
                <p14:nvPr/>
              </p14:nvContentPartPr>
              <p14:xfrm>
                <a:off x="3701160" y="1955023"/>
                <a:ext cx="90000" cy="122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DFF3F6D-6991-AD33-57B5-2493F19AE1C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692124" y="1946023"/>
                  <a:ext cx="107711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A6E8AD2-5146-BFB9-07A7-2D39B6FCB714}"/>
                    </a:ext>
                  </a:extLst>
                </p14:cNvPr>
                <p14:cNvContentPartPr/>
                <p14:nvPr/>
              </p14:nvContentPartPr>
              <p14:xfrm>
                <a:off x="3745354" y="2048537"/>
                <a:ext cx="53280" cy="1108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392C8CF-EEBF-C62A-7D58-7873E28FE28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736354" y="2039537"/>
                  <a:ext cx="70920" cy="11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A5EF84-59F0-3878-2AB7-825070B7F314}"/>
                    </a:ext>
                  </a:extLst>
                </p14:cNvPr>
                <p14:cNvContentPartPr/>
                <p14:nvPr/>
              </p14:nvContentPartPr>
              <p14:xfrm>
                <a:off x="4257634" y="2830097"/>
                <a:ext cx="360" cy="185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C8E35AF-B2D7-569D-4289-AEA3E1F60AA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248634" y="2821079"/>
                  <a:ext cx="18000" cy="202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155C1EE-28F2-13B3-6638-2BB17EA8B6B3}"/>
                    </a:ext>
                  </a:extLst>
                </p14:cNvPr>
                <p14:cNvContentPartPr/>
                <p14:nvPr/>
              </p14:nvContentPartPr>
              <p14:xfrm>
                <a:off x="3656794" y="3216017"/>
                <a:ext cx="88200" cy="10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9AC6230-1AF1-0F32-FF78-876A46FF967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647831" y="3207017"/>
                  <a:ext cx="105768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7B613EE-1A1C-55DA-D71B-E83D6C848C00}"/>
                    </a:ext>
                  </a:extLst>
                </p14:cNvPr>
                <p14:cNvContentPartPr/>
                <p14:nvPr/>
              </p14:nvContentPartPr>
              <p14:xfrm>
                <a:off x="3788554" y="3230057"/>
                <a:ext cx="73440" cy="11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0E0CF6B-5106-C75B-B572-91DA1674F92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779554" y="3221029"/>
                  <a:ext cx="91080" cy="132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A41CC37-20AE-5C51-2424-119ABF29509C}"/>
                    </a:ext>
                  </a:extLst>
                </p14:cNvPr>
                <p14:cNvContentPartPr/>
                <p14:nvPr/>
              </p14:nvContentPartPr>
              <p14:xfrm>
                <a:off x="3935794" y="3201257"/>
                <a:ext cx="69120" cy="148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3AC0F7B-7502-9EE9-1A0C-4B478202C79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926794" y="3192257"/>
                  <a:ext cx="86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0F2AD13-570A-64D7-6C6A-57D5A6041B87}"/>
                    </a:ext>
                  </a:extLst>
                </p14:cNvPr>
                <p14:cNvContentPartPr/>
                <p14:nvPr/>
              </p14:nvContentPartPr>
              <p14:xfrm>
                <a:off x="4260514" y="3192977"/>
                <a:ext cx="45360" cy="8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D5B3FA8-FD51-3752-0436-DDEDAE0219E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251514" y="3183977"/>
                  <a:ext cx="63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BC3D12A-6267-EBEE-8B2B-F202CEE2D49B}"/>
                    </a:ext>
                  </a:extLst>
                </p14:cNvPr>
                <p14:cNvContentPartPr/>
                <p14:nvPr/>
              </p14:nvContentPartPr>
              <p14:xfrm>
                <a:off x="4387234" y="3192977"/>
                <a:ext cx="73080" cy="110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E3DFDE-80F8-4358-3747-7AA53BB906D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378234" y="3183977"/>
                  <a:ext cx="90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FCF9607-4946-76C0-A96B-7E48CA840F35}"/>
                    </a:ext>
                  </a:extLst>
                </p14:cNvPr>
                <p14:cNvContentPartPr/>
                <p14:nvPr/>
              </p14:nvContentPartPr>
              <p14:xfrm>
                <a:off x="4569754" y="3160577"/>
                <a:ext cx="360" cy="222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FEE1424-AD10-652C-87BF-FCD544EFD30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560754" y="3151577"/>
                  <a:ext cx="18000" cy="240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3BA726C9-EDFE-AA22-DB7C-BF9149BE9E94}"/>
                </a:ext>
              </a:extLst>
            </p:cNvPr>
            <p:cNvGrpSpPr/>
            <p:nvPr/>
          </p:nvGrpSpPr>
          <p:grpSpPr>
            <a:xfrm>
              <a:off x="4805194" y="2855657"/>
              <a:ext cx="4110120" cy="489600"/>
              <a:chOff x="4805194" y="2855657"/>
              <a:chExt cx="4110120" cy="489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3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CA029765-E3FE-E140-C7A0-06292A77AB1D}"/>
                      </a:ext>
                    </a:extLst>
                  </p14:cNvPr>
                  <p14:cNvContentPartPr/>
                  <p14:nvPr/>
                </p14:nvContentPartPr>
                <p14:xfrm>
                  <a:off x="4805194" y="2855657"/>
                  <a:ext cx="360" cy="133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EB8D2043-DE51-8C7A-DF8F-34E95F2E524D}"/>
                      </a:ext>
                    </a:extLst>
                  </p:cNvPr>
                  <p:cNvPicPr/>
                  <p:nvPr/>
                </p:nvPicPr>
                <p:blipFill>
                  <a:blip r:embed="rId384"/>
                  <a:stretch>
                    <a:fillRect/>
                  </a:stretch>
                </p:blipFill>
                <p:spPr>
                  <a:xfrm>
                    <a:off x="4796194" y="2847017"/>
                    <a:ext cx="1800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5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B36E5214-1EF9-F838-605C-10DE1A057B0D}"/>
                      </a:ext>
                    </a:extLst>
                  </p14:cNvPr>
                  <p14:cNvContentPartPr/>
                  <p14:nvPr/>
                </p14:nvContentPartPr>
                <p14:xfrm>
                  <a:off x="4839034" y="3142217"/>
                  <a:ext cx="89280" cy="8640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B82892F-142B-C00C-FEF9-AB176E3C6D64}"/>
                      </a:ext>
                    </a:extLst>
                  </p:cNvPr>
                  <p:cNvPicPr/>
                  <p:nvPr/>
                </p:nvPicPr>
                <p:blipFill>
                  <a:blip r:embed="rId386"/>
                  <a:stretch>
                    <a:fillRect/>
                  </a:stretch>
                </p:blipFill>
                <p:spPr>
                  <a:xfrm>
                    <a:off x="4830034" y="3133217"/>
                    <a:ext cx="10692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7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3032F8C9-24AD-CA94-854E-9F9DDC1FF4EC}"/>
                      </a:ext>
                    </a:extLst>
                  </p14:cNvPr>
                  <p14:cNvContentPartPr/>
                  <p14:nvPr/>
                </p14:nvContentPartPr>
                <p14:xfrm>
                  <a:off x="4973314" y="3159857"/>
                  <a:ext cx="360" cy="18540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A5524E95-CAD5-A7F2-150D-2BB54A1A8A3C}"/>
                      </a:ext>
                    </a:extLst>
                  </p:cNvPr>
                  <p:cNvPicPr/>
                  <p:nvPr/>
                </p:nvPicPr>
                <p:blipFill>
                  <a:blip r:embed="rId388"/>
                  <a:stretch>
                    <a:fillRect/>
                  </a:stretch>
                </p:blipFill>
                <p:spPr>
                  <a:xfrm>
                    <a:off x="4964314" y="3150857"/>
                    <a:ext cx="18000" cy="20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9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62FCED88-0D3A-D948-D254-7C2298816E72}"/>
                      </a:ext>
                    </a:extLst>
                  </p14:cNvPr>
                  <p14:cNvContentPartPr/>
                  <p14:nvPr/>
                </p14:nvContentPartPr>
                <p14:xfrm>
                  <a:off x="5060434" y="3206297"/>
                  <a:ext cx="76680" cy="9828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D7ECB236-A92F-6B34-F0BA-38BA52ADFE7B}"/>
                      </a:ext>
                    </a:extLst>
                  </p:cNvPr>
                  <p:cNvPicPr/>
                  <p:nvPr/>
                </p:nvPicPr>
                <p:blipFill>
                  <a:blip r:embed="rId390"/>
                  <a:stretch>
                    <a:fillRect/>
                  </a:stretch>
                </p:blipFill>
                <p:spPr>
                  <a:xfrm>
                    <a:off x="5051434" y="3197297"/>
                    <a:ext cx="9432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1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0D2B17C0-4497-7E95-1CCB-8233AE195B2F}"/>
                      </a:ext>
                    </a:extLst>
                  </p14:cNvPr>
                  <p14:cNvContentPartPr/>
                  <p14:nvPr/>
                </p14:nvContentPartPr>
                <p14:xfrm>
                  <a:off x="5276434" y="2876897"/>
                  <a:ext cx="360" cy="36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BB20AB39-1D91-F98E-0F9E-38DE66DB904E}"/>
                      </a:ext>
                    </a:extLst>
                  </p:cNvPr>
                  <p:cNvPicPr/>
                  <p:nvPr/>
                </p:nvPicPr>
                <p:blipFill>
                  <a:blip r:embed="rId392"/>
                  <a:stretch>
                    <a:fillRect/>
                  </a:stretch>
                </p:blipFill>
                <p:spPr>
                  <a:xfrm>
                    <a:off x="5267434" y="286789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3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449BA9D9-468A-8ACE-7A91-701CB5670DBC}"/>
                      </a:ext>
                    </a:extLst>
                  </p14:cNvPr>
                  <p14:cNvContentPartPr/>
                  <p14:nvPr/>
                </p14:nvContentPartPr>
                <p14:xfrm>
                  <a:off x="8810554" y="3033497"/>
                  <a:ext cx="104760" cy="15192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0CFF8A2B-B85F-B9FE-5841-2AB1713B83A7}"/>
                      </a:ext>
                    </a:extLst>
                  </p:cNvPr>
                  <p:cNvPicPr/>
                  <p:nvPr/>
                </p:nvPicPr>
                <p:blipFill>
                  <a:blip r:embed="rId394"/>
                  <a:stretch>
                    <a:fillRect/>
                  </a:stretch>
                </p:blipFill>
                <p:spPr>
                  <a:xfrm>
                    <a:off x="8801914" y="3024857"/>
                    <a:ext cx="122400" cy="16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5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72143E2-5276-7A14-D803-F9B00758D455}"/>
                      </a:ext>
                    </a:extLst>
                  </p14:cNvPr>
                  <p14:cNvContentPartPr/>
                  <p14:nvPr/>
                </p14:nvContentPartPr>
                <p14:xfrm>
                  <a:off x="5321434" y="2889857"/>
                  <a:ext cx="2880" cy="10764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3A172F7F-A88D-647B-DEE9-230327380E92}"/>
                      </a:ext>
                    </a:extLst>
                  </p:cNvPr>
                  <p:cNvPicPr/>
                  <p:nvPr/>
                </p:nvPicPr>
                <p:blipFill>
                  <a:blip r:embed="rId396"/>
                  <a:stretch>
                    <a:fillRect/>
                  </a:stretch>
                </p:blipFill>
                <p:spPr>
                  <a:xfrm>
                    <a:off x="5312794" y="2880857"/>
                    <a:ext cx="20520" cy="12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7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4DB2B252-4C2A-5ABA-CBC5-C117BAC7AB09}"/>
                      </a:ext>
                    </a:extLst>
                  </p14:cNvPr>
                  <p14:cNvContentPartPr/>
                  <p14:nvPr/>
                </p14:nvContentPartPr>
                <p14:xfrm>
                  <a:off x="5335834" y="3079577"/>
                  <a:ext cx="109800" cy="10620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B25C9686-46A0-7A9A-C386-12F52FA42F7C}"/>
                      </a:ext>
                    </a:extLst>
                  </p:cNvPr>
                  <p:cNvPicPr/>
                  <p:nvPr/>
                </p:nvPicPr>
                <p:blipFill>
                  <a:blip r:embed="rId398"/>
                  <a:stretch>
                    <a:fillRect/>
                  </a:stretch>
                </p:blipFill>
                <p:spPr>
                  <a:xfrm>
                    <a:off x="5327194" y="3070937"/>
                    <a:ext cx="12744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9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9A0C08A3-F75D-98F1-D96D-826D784FA610}"/>
                      </a:ext>
                    </a:extLst>
                  </p14:cNvPr>
                  <p14:cNvContentPartPr/>
                  <p14:nvPr/>
                </p14:nvContentPartPr>
                <p14:xfrm>
                  <a:off x="5501074" y="3071657"/>
                  <a:ext cx="360" cy="12708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B19CCDE7-ED64-BFB6-6064-1049A9D20E43}"/>
                      </a:ext>
                    </a:extLst>
                  </p:cNvPr>
                  <p:cNvPicPr/>
                  <p:nvPr/>
                </p:nvPicPr>
                <p:blipFill>
                  <a:blip r:embed="rId400"/>
                  <a:stretch>
                    <a:fillRect/>
                  </a:stretch>
                </p:blipFill>
                <p:spPr>
                  <a:xfrm>
                    <a:off x="5492434" y="3062657"/>
                    <a:ext cx="1800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1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22B526C7-5624-BE8C-8BBC-DBF9F8A9537E}"/>
                      </a:ext>
                    </a:extLst>
                  </p14:cNvPr>
                  <p14:cNvContentPartPr/>
                  <p14:nvPr/>
                </p14:nvContentPartPr>
                <p14:xfrm>
                  <a:off x="5603314" y="3078137"/>
                  <a:ext cx="360" cy="9936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5007134F-85D5-9895-0645-01CD1A46120E}"/>
                      </a:ext>
                    </a:extLst>
                  </p:cNvPr>
                  <p:cNvPicPr/>
                  <p:nvPr/>
                </p:nvPicPr>
                <p:blipFill>
                  <a:blip r:embed="rId402"/>
                  <a:stretch>
                    <a:fillRect/>
                  </a:stretch>
                </p:blipFill>
                <p:spPr>
                  <a:xfrm>
                    <a:off x="5594314" y="3069137"/>
                    <a:ext cx="1800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3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57442A6B-EDB6-7D6B-BA3C-5E4A588791B7}"/>
                      </a:ext>
                    </a:extLst>
                  </p14:cNvPr>
                  <p14:cNvContentPartPr/>
                  <p14:nvPr/>
                </p14:nvContentPartPr>
                <p14:xfrm>
                  <a:off x="5385154" y="3030617"/>
                  <a:ext cx="8280" cy="3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FACE44C9-A98E-5F16-C1AC-A042107C0E76}"/>
                      </a:ext>
                    </a:extLst>
                  </p:cNvPr>
                  <p:cNvPicPr/>
                  <p:nvPr/>
                </p:nvPicPr>
                <p:blipFill>
                  <a:blip r:embed="rId404"/>
                  <a:stretch>
                    <a:fillRect/>
                  </a:stretch>
                </p:blipFill>
                <p:spPr>
                  <a:xfrm>
                    <a:off x="5376154" y="3021977"/>
                    <a:ext cx="2592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C6B699-264D-97F6-6544-C7E81CA51B79}"/>
                    </a:ext>
                  </a:extLst>
                </p14:cNvPr>
                <p14:cNvContentPartPr/>
                <p14:nvPr/>
              </p14:nvContentPartPr>
              <p14:xfrm>
                <a:off x="5920114" y="2873657"/>
                <a:ext cx="360" cy="12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A488455-6535-76F6-7E40-E6582D4984C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911114" y="2864657"/>
                  <a:ext cx="18000" cy="146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5B1B53B-E4C6-625A-8E51-50951FCA4D91}"/>
                </a:ext>
              </a:extLst>
            </p:cNvPr>
            <p:cNvGrpSpPr/>
            <p:nvPr/>
          </p:nvGrpSpPr>
          <p:grpSpPr>
            <a:xfrm>
              <a:off x="5923354" y="3146177"/>
              <a:ext cx="310320" cy="285120"/>
              <a:chOff x="5923354" y="3146177"/>
              <a:chExt cx="310320" cy="285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7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4A4A8A27-C729-7075-EB5F-8A39F75A278C}"/>
                      </a:ext>
                    </a:extLst>
                  </p14:cNvPr>
                  <p14:cNvContentPartPr/>
                  <p14:nvPr/>
                </p14:nvContentPartPr>
                <p14:xfrm>
                  <a:off x="5923354" y="3146177"/>
                  <a:ext cx="360" cy="26244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94C85CA9-9CF8-899C-9721-9D6257C8299C}"/>
                      </a:ext>
                    </a:extLst>
                  </p:cNvPr>
                  <p:cNvPicPr/>
                  <p:nvPr/>
                </p:nvPicPr>
                <p:blipFill>
                  <a:blip r:embed="rId408"/>
                  <a:stretch>
                    <a:fillRect/>
                  </a:stretch>
                </p:blipFill>
                <p:spPr>
                  <a:xfrm>
                    <a:off x="5914714" y="3137537"/>
                    <a:ext cx="18000" cy="28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9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5556D02A-C78B-DC4A-A0A9-C071E751BC12}"/>
                      </a:ext>
                    </a:extLst>
                  </p14:cNvPr>
                  <p14:cNvContentPartPr/>
                  <p14:nvPr/>
                </p14:nvContentPartPr>
                <p14:xfrm>
                  <a:off x="6015514" y="3303497"/>
                  <a:ext cx="218160" cy="12780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026B39C4-CE17-295D-6F59-CAE2D92A399F}"/>
                      </a:ext>
                    </a:extLst>
                  </p:cNvPr>
                  <p:cNvPicPr/>
                  <p:nvPr/>
                </p:nvPicPr>
                <p:blipFill>
                  <a:blip r:embed="rId410"/>
                  <a:stretch>
                    <a:fillRect/>
                  </a:stretch>
                </p:blipFill>
                <p:spPr>
                  <a:xfrm>
                    <a:off x="6006874" y="3294497"/>
                    <a:ext cx="235800" cy="145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B4BBCAC-F829-FF3B-65CC-25C113A68B61}"/>
                    </a:ext>
                  </a:extLst>
                </p14:cNvPr>
                <p14:cNvContentPartPr/>
                <p14:nvPr/>
              </p14:nvContentPartPr>
              <p14:xfrm>
                <a:off x="6568834" y="2957537"/>
                <a:ext cx="7920" cy="250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0790F81-D917-BFD7-B3EF-9A81862447E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559834" y="2948537"/>
                  <a:ext cx="25560" cy="267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5F2ECA3-D01B-7BC9-39D7-9B9C69D8C199}"/>
                </a:ext>
              </a:extLst>
            </p:cNvPr>
            <p:cNvGrpSpPr/>
            <p:nvPr/>
          </p:nvGrpSpPr>
          <p:grpSpPr>
            <a:xfrm>
              <a:off x="6576034" y="3303497"/>
              <a:ext cx="293040" cy="195480"/>
              <a:chOff x="6576034" y="3303497"/>
              <a:chExt cx="293040" cy="195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3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08913F05-B470-C8E6-D4B0-8F12213B4784}"/>
                      </a:ext>
                    </a:extLst>
                  </p14:cNvPr>
                  <p14:cNvContentPartPr/>
                  <p14:nvPr/>
                </p14:nvContentPartPr>
                <p14:xfrm>
                  <a:off x="6576034" y="3339137"/>
                  <a:ext cx="360" cy="7848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6604A917-A0DC-C09E-6ADA-D4467F87C4A5}"/>
                      </a:ext>
                    </a:extLst>
                  </p:cNvPr>
                  <p:cNvPicPr/>
                  <p:nvPr/>
                </p:nvPicPr>
                <p:blipFill>
                  <a:blip r:embed="rId414"/>
                  <a:stretch>
                    <a:fillRect/>
                  </a:stretch>
                </p:blipFill>
                <p:spPr>
                  <a:xfrm>
                    <a:off x="6567394" y="3330497"/>
                    <a:ext cx="1800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5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BFDA28C5-D0D1-E6ED-9E9F-0B47ED39E799}"/>
                      </a:ext>
                    </a:extLst>
                  </p14:cNvPr>
                  <p14:cNvContentPartPr/>
                  <p14:nvPr/>
                </p14:nvContentPartPr>
                <p14:xfrm>
                  <a:off x="6652354" y="3303497"/>
                  <a:ext cx="75960" cy="10908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ACEC9F19-BE34-F305-2DA1-6AE066A3F06C}"/>
                      </a:ext>
                    </a:extLst>
                  </p:cNvPr>
                  <p:cNvPicPr/>
                  <p:nvPr/>
                </p:nvPicPr>
                <p:blipFill>
                  <a:blip r:embed="rId416"/>
                  <a:stretch>
                    <a:fillRect/>
                  </a:stretch>
                </p:blipFill>
                <p:spPr>
                  <a:xfrm>
                    <a:off x="6643714" y="3294497"/>
                    <a:ext cx="93600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7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1E624456-56BF-3E8F-37DF-849B1E949319}"/>
                      </a:ext>
                    </a:extLst>
                  </p14:cNvPr>
                  <p14:cNvContentPartPr/>
                  <p14:nvPr/>
                </p14:nvContentPartPr>
                <p14:xfrm>
                  <a:off x="6868714" y="3315017"/>
                  <a:ext cx="360" cy="1839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EABEC07E-E4A0-7468-72E8-16F6B0DF5B24}"/>
                      </a:ext>
                    </a:extLst>
                  </p:cNvPr>
                  <p:cNvPicPr/>
                  <p:nvPr/>
                </p:nvPicPr>
                <p:blipFill>
                  <a:blip r:embed="rId418"/>
                  <a:stretch>
                    <a:fillRect/>
                  </a:stretch>
                </p:blipFill>
                <p:spPr>
                  <a:xfrm>
                    <a:off x="6860074" y="3306377"/>
                    <a:ext cx="18000" cy="201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96BCDBF-DF32-58A2-AA2B-08DAB1F92CFD}"/>
                </a:ext>
              </a:extLst>
            </p:cNvPr>
            <p:cNvGrpSpPr/>
            <p:nvPr/>
          </p:nvGrpSpPr>
          <p:grpSpPr>
            <a:xfrm>
              <a:off x="7268314" y="3021977"/>
              <a:ext cx="350280" cy="566280"/>
              <a:chOff x="7268314" y="3021977"/>
              <a:chExt cx="350280" cy="566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9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214AFA41-AB21-E462-A255-6E3783F1DB41}"/>
                      </a:ext>
                    </a:extLst>
                  </p14:cNvPr>
                  <p14:cNvContentPartPr/>
                  <p14:nvPr/>
                </p14:nvContentPartPr>
                <p14:xfrm>
                  <a:off x="7268314" y="3021977"/>
                  <a:ext cx="16200" cy="28908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EF63005D-D664-D180-11A3-4FAA45F08B0B}"/>
                      </a:ext>
                    </a:extLst>
                  </p:cNvPr>
                  <p:cNvPicPr/>
                  <p:nvPr/>
                </p:nvPicPr>
                <p:blipFill>
                  <a:blip r:embed="rId420"/>
                  <a:stretch>
                    <a:fillRect/>
                  </a:stretch>
                </p:blipFill>
                <p:spPr>
                  <a:xfrm>
                    <a:off x="7259314" y="3012977"/>
                    <a:ext cx="33840" cy="30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1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3F9E6D7B-7F91-CC84-33E4-0FD0DE2CD5FE}"/>
                      </a:ext>
                    </a:extLst>
                  </p14:cNvPr>
                  <p14:cNvContentPartPr/>
                  <p14:nvPr/>
                </p14:nvContentPartPr>
                <p14:xfrm>
                  <a:off x="7281634" y="3379457"/>
                  <a:ext cx="24480" cy="20808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E20180A2-222C-A861-3E52-ACF6DA84FF62}"/>
                      </a:ext>
                    </a:extLst>
                  </p:cNvPr>
                  <p:cNvPicPr/>
                  <p:nvPr/>
                </p:nvPicPr>
                <p:blipFill>
                  <a:blip r:embed="rId422"/>
                  <a:stretch>
                    <a:fillRect/>
                  </a:stretch>
                </p:blipFill>
                <p:spPr>
                  <a:xfrm>
                    <a:off x="7272634" y="3370457"/>
                    <a:ext cx="4212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3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6C570D7C-DEEE-71FD-AF09-0B7F8DE73677}"/>
                      </a:ext>
                    </a:extLst>
                  </p14:cNvPr>
                  <p14:cNvContentPartPr/>
                  <p14:nvPr/>
                </p14:nvContentPartPr>
                <p14:xfrm>
                  <a:off x="7375594" y="3441377"/>
                  <a:ext cx="6840" cy="12780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B153F56E-8C23-CAB3-B7B2-8E4B0AD4D2C4}"/>
                      </a:ext>
                    </a:extLst>
                  </p:cNvPr>
                  <p:cNvPicPr/>
                  <p:nvPr/>
                </p:nvPicPr>
                <p:blipFill>
                  <a:blip r:embed="rId424"/>
                  <a:stretch>
                    <a:fillRect/>
                  </a:stretch>
                </p:blipFill>
                <p:spPr>
                  <a:xfrm>
                    <a:off x="7366954" y="3432377"/>
                    <a:ext cx="24480" cy="14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5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443BE076-D08D-9479-6843-C8113821DA65}"/>
                      </a:ext>
                    </a:extLst>
                  </p14:cNvPr>
                  <p14:cNvContentPartPr/>
                  <p14:nvPr/>
                </p14:nvContentPartPr>
                <p14:xfrm>
                  <a:off x="7515994" y="3416897"/>
                  <a:ext cx="102600" cy="17136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AC6011A1-C4C0-7971-37A3-C9BB7822B78D}"/>
                      </a:ext>
                    </a:extLst>
                  </p:cNvPr>
                  <p:cNvPicPr/>
                  <p:nvPr/>
                </p:nvPicPr>
                <p:blipFill>
                  <a:blip r:embed="rId426"/>
                  <a:stretch>
                    <a:fillRect/>
                  </a:stretch>
                </p:blipFill>
                <p:spPr>
                  <a:xfrm>
                    <a:off x="7506994" y="3408257"/>
                    <a:ext cx="120240" cy="189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965B662-8F41-259A-01A2-E5B0FA2C6713}"/>
                </a:ext>
              </a:extLst>
            </p:cNvPr>
            <p:cNvGrpSpPr/>
            <p:nvPr/>
          </p:nvGrpSpPr>
          <p:grpSpPr>
            <a:xfrm>
              <a:off x="8162554" y="3039977"/>
              <a:ext cx="165240" cy="517680"/>
              <a:chOff x="8162554" y="3039977"/>
              <a:chExt cx="165240" cy="51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7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5CBE4239-721F-D7D6-DC3B-3EE3E2C7A87F}"/>
                      </a:ext>
                    </a:extLst>
                  </p14:cNvPr>
                  <p14:cNvContentPartPr/>
                  <p14:nvPr/>
                </p14:nvContentPartPr>
                <p14:xfrm>
                  <a:off x="8162554" y="3039977"/>
                  <a:ext cx="360" cy="2901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1A970E79-A116-9431-B120-C434901342D0}"/>
                      </a:ext>
                    </a:extLst>
                  </p:cNvPr>
                  <p:cNvPicPr/>
                  <p:nvPr/>
                </p:nvPicPr>
                <p:blipFill>
                  <a:blip r:embed="rId428"/>
                  <a:stretch>
                    <a:fillRect/>
                  </a:stretch>
                </p:blipFill>
                <p:spPr>
                  <a:xfrm>
                    <a:off x="8153914" y="3030977"/>
                    <a:ext cx="18000" cy="30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9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38CF9D74-3A80-5291-FA52-11A2EC47F64F}"/>
                      </a:ext>
                    </a:extLst>
                  </p14:cNvPr>
                  <p14:cNvContentPartPr/>
                  <p14:nvPr/>
                </p14:nvContentPartPr>
                <p14:xfrm>
                  <a:off x="8162554" y="3422297"/>
                  <a:ext cx="360" cy="1044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9A82C285-BFD9-2048-BD4E-9108B5DDA559}"/>
                      </a:ext>
                    </a:extLst>
                  </p:cNvPr>
                  <p:cNvPicPr/>
                  <p:nvPr/>
                </p:nvPicPr>
                <p:blipFill>
                  <a:blip r:embed="rId430"/>
                  <a:stretch>
                    <a:fillRect/>
                  </a:stretch>
                </p:blipFill>
                <p:spPr>
                  <a:xfrm>
                    <a:off x="8153914" y="3413657"/>
                    <a:ext cx="1800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1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2DA1BF6C-6EB6-46B8-4342-3E7F76585F09}"/>
                      </a:ext>
                    </a:extLst>
                  </p14:cNvPr>
                  <p14:cNvContentPartPr/>
                  <p14:nvPr/>
                </p14:nvContentPartPr>
                <p14:xfrm>
                  <a:off x="8251474" y="3434177"/>
                  <a:ext cx="360" cy="11484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B756710E-C04F-2568-371A-A40FC92AEB33}"/>
                      </a:ext>
                    </a:extLst>
                  </p:cNvPr>
                  <p:cNvPicPr/>
                  <p:nvPr/>
                </p:nvPicPr>
                <p:blipFill>
                  <a:blip r:embed="rId432"/>
                  <a:stretch>
                    <a:fillRect/>
                  </a:stretch>
                </p:blipFill>
                <p:spPr>
                  <a:xfrm>
                    <a:off x="8242474" y="3425537"/>
                    <a:ext cx="18000" cy="13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3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6E87D9C1-680E-461B-4F11-673872F829CB}"/>
                      </a:ext>
                    </a:extLst>
                  </p14:cNvPr>
                  <p14:cNvContentPartPr/>
                  <p14:nvPr/>
                </p14:nvContentPartPr>
                <p14:xfrm>
                  <a:off x="8327434" y="3455417"/>
                  <a:ext cx="360" cy="10224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0EE5F002-3637-FEDD-AE02-EA33FE7273C4}"/>
                      </a:ext>
                    </a:extLst>
                  </p:cNvPr>
                  <p:cNvPicPr/>
                  <p:nvPr/>
                </p:nvPicPr>
                <p:blipFill>
                  <a:blip r:embed="rId434"/>
                  <a:stretch>
                    <a:fillRect/>
                  </a:stretch>
                </p:blipFill>
                <p:spPr>
                  <a:xfrm>
                    <a:off x="8318434" y="3446777"/>
                    <a:ext cx="18000" cy="119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733E099-5460-7BB4-45A6-A9E63267006A}"/>
                </a:ext>
              </a:extLst>
            </p:cNvPr>
            <p:cNvGrpSpPr/>
            <p:nvPr/>
          </p:nvGrpSpPr>
          <p:grpSpPr>
            <a:xfrm>
              <a:off x="7420594" y="1759097"/>
              <a:ext cx="803160" cy="460080"/>
              <a:chOff x="7420594" y="1759097"/>
              <a:chExt cx="803160" cy="460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5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D7EDDF71-7870-E228-80A2-799BA9966663}"/>
                      </a:ext>
                    </a:extLst>
                  </p14:cNvPr>
                  <p14:cNvContentPartPr/>
                  <p14:nvPr/>
                </p14:nvContentPartPr>
                <p14:xfrm>
                  <a:off x="7420594" y="1852337"/>
                  <a:ext cx="291960" cy="2124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A2F60442-C2FD-F210-9E6B-C5CD8254253E}"/>
                      </a:ext>
                    </a:extLst>
                  </p:cNvPr>
                  <p:cNvPicPr/>
                  <p:nvPr/>
                </p:nvPicPr>
                <p:blipFill>
                  <a:blip r:embed="rId436"/>
                  <a:stretch>
                    <a:fillRect/>
                  </a:stretch>
                </p:blipFill>
                <p:spPr>
                  <a:xfrm>
                    <a:off x="7411594" y="1843337"/>
                    <a:ext cx="309600" cy="23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7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8C85CE0C-A970-FCB5-520A-F5E86B5BA7CE}"/>
                      </a:ext>
                    </a:extLst>
                  </p14:cNvPr>
                  <p14:cNvContentPartPr/>
                  <p14:nvPr/>
                </p14:nvContentPartPr>
                <p14:xfrm>
                  <a:off x="7674394" y="1759097"/>
                  <a:ext cx="293760" cy="46008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EF641397-1C9C-9ED6-C33B-5E66F49F1E3B}"/>
                      </a:ext>
                    </a:extLst>
                  </p:cNvPr>
                  <p:cNvPicPr/>
                  <p:nvPr/>
                </p:nvPicPr>
                <p:blipFill>
                  <a:blip r:embed="rId438"/>
                  <a:stretch>
                    <a:fillRect/>
                  </a:stretch>
                </p:blipFill>
                <p:spPr>
                  <a:xfrm>
                    <a:off x="7665754" y="1750457"/>
                    <a:ext cx="311400" cy="47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9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C5A4F4D7-9D5F-CFD5-8B50-01ABB710D178}"/>
                      </a:ext>
                    </a:extLst>
                  </p14:cNvPr>
                  <p14:cNvContentPartPr/>
                  <p14:nvPr/>
                </p14:nvContentPartPr>
                <p14:xfrm>
                  <a:off x="8053114" y="1829297"/>
                  <a:ext cx="170640" cy="1803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8F182D06-4526-D245-46E8-1EB0DCB2F256}"/>
                      </a:ext>
                    </a:extLst>
                  </p:cNvPr>
                  <p:cNvPicPr/>
                  <p:nvPr/>
                </p:nvPicPr>
                <p:blipFill>
                  <a:blip r:embed="rId440"/>
                  <a:stretch>
                    <a:fillRect/>
                  </a:stretch>
                </p:blipFill>
                <p:spPr>
                  <a:xfrm>
                    <a:off x="8044474" y="1820657"/>
                    <a:ext cx="188280" cy="19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4C9D4B6-567E-051B-F9E0-58D6BB67041B}"/>
                    </a:ext>
                  </a:extLst>
                </p14:cNvPr>
                <p14:cNvContentPartPr/>
                <p14:nvPr/>
              </p14:nvContentPartPr>
              <p14:xfrm>
                <a:off x="3682354" y="2389457"/>
                <a:ext cx="173880" cy="516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4156FD3-BD10-946F-90D1-E68D074807F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673373" y="2380457"/>
                  <a:ext cx="191484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B5A950F-68EF-1C81-7EEB-4D28D05FEFE1}"/>
                    </a:ext>
                  </a:extLst>
                </p14:cNvPr>
                <p14:cNvContentPartPr/>
                <p14:nvPr/>
              </p14:nvContentPartPr>
              <p14:xfrm>
                <a:off x="3662194" y="2404937"/>
                <a:ext cx="188280" cy="502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0040186-E297-C782-F579-A7A45350494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653194" y="2395943"/>
                  <a:ext cx="205920" cy="520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9483058-C7BD-5BD1-A3EF-52E7D9B3C871}"/>
                    </a:ext>
                  </a:extLst>
                </p14:cNvPr>
                <p14:cNvContentPartPr/>
                <p14:nvPr/>
              </p14:nvContentPartPr>
              <p14:xfrm>
                <a:off x="8054554" y="2593217"/>
                <a:ext cx="222480" cy="600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673EE9A-352E-EA86-397D-B3F983ABC83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045554" y="2584212"/>
                  <a:ext cx="240120" cy="618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CF0A575-E088-0593-6209-A3DC5B5725C9}"/>
                    </a:ext>
                  </a:extLst>
                </p14:cNvPr>
                <p14:cNvContentPartPr/>
                <p14:nvPr/>
              </p14:nvContentPartPr>
              <p14:xfrm>
                <a:off x="8087314" y="2637497"/>
                <a:ext cx="218160" cy="493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4F73664-EC5B-FC82-AB5C-79F43ABE4E4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078314" y="2628497"/>
                  <a:ext cx="2358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09B8813-6681-AE8F-7E51-7F2F8CB91EF1}"/>
                    </a:ext>
                  </a:extLst>
                </p14:cNvPr>
                <p14:cNvContentPartPr/>
                <p14:nvPr/>
              </p14:nvContentPartPr>
              <p14:xfrm>
                <a:off x="7525481" y="3428963"/>
                <a:ext cx="16920" cy="3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85586F-4D9A-391D-0CDC-C5C49091554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516481" y="3419963"/>
                  <a:ext cx="34560" cy="525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6B76AE18-6C0B-B634-8A11-0606A52C1E79}"/>
              </a:ext>
            </a:extLst>
          </p:cNvPr>
          <p:cNvCxnSpPr/>
          <p:nvPr/>
        </p:nvCxnSpPr>
        <p:spPr bwMode="auto">
          <a:xfrm>
            <a:off x="3798634" y="3039977"/>
            <a:ext cx="5116680" cy="3168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pic>
        <p:nvPicPr>
          <p:cNvPr id="53" name="Audio 52">
            <a:hlinkClick r:id="" action="ppaction://media"/>
            <a:extLst>
              <a:ext uri="{FF2B5EF4-FFF2-40B4-BE49-F238E27FC236}">
                <a16:creationId xmlns:a16="http://schemas.microsoft.com/office/drawing/2014/main" id="{C46E4AD1-7B5C-4E95-5C7C-3569BB5516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5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6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1738"/>
    </mc:Choice>
    <mc:Fallback xmlns="">
      <p:transition advClick="0" advTm="61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2E564D-FACC-728A-D3DA-194572B7E31B}"/>
              </a:ext>
            </a:extLst>
          </p:cNvPr>
          <p:cNvSpPr txBox="1"/>
          <p:nvPr/>
        </p:nvSpPr>
        <p:spPr>
          <a:xfrm>
            <a:off x="1575504" y="104910"/>
            <a:ext cx="6024406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Programming interconnects</a:t>
            </a:r>
          </a:p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in Artificial Neural Nets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83EAF7-99FB-04F8-3FA2-74F6B60E500E}"/>
                  </a:ext>
                </a:extLst>
              </p14:cNvPr>
              <p14:cNvContentPartPr/>
              <p14:nvPr/>
            </p14:nvContentPartPr>
            <p14:xfrm>
              <a:off x="3402634" y="4479617"/>
              <a:ext cx="188640" cy="17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83EAF7-99FB-04F8-3FA2-74F6B60E50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93994" y="4470617"/>
                <a:ext cx="2062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C46D99C-34F0-C115-6F45-F9631310C41E}"/>
                  </a:ext>
                </a:extLst>
              </p14:cNvPr>
              <p14:cNvContentPartPr/>
              <p14:nvPr/>
            </p14:nvContentPartPr>
            <p14:xfrm>
              <a:off x="2991514" y="5287097"/>
              <a:ext cx="160920" cy="196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46D99C-34F0-C115-6F45-F9631310C4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82874" y="5278097"/>
                <a:ext cx="1785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C7A519-784C-D38E-1E49-1FA0CBD98188}"/>
                  </a:ext>
                </a:extLst>
              </p14:cNvPr>
              <p14:cNvContentPartPr/>
              <p14:nvPr/>
            </p14:nvContentPartPr>
            <p14:xfrm>
              <a:off x="3998434" y="5266577"/>
              <a:ext cx="174240" cy="218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C7A519-784C-D38E-1E49-1FA0CBD981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89794" y="5257937"/>
                <a:ext cx="19188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F7FBD81A-8BB5-CA2D-E7C0-44366D816B60}"/>
              </a:ext>
            </a:extLst>
          </p:cNvPr>
          <p:cNvGrpSpPr/>
          <p:nvPr/>
        </p:nvGrpSpPr>
        <p:grpSpPr>
          <a:xfrm>
            <a:off x="3172594" y="5032937"/>
            <a:ext cx="70560" cy="133920"/>
            <a:chOff x="3172594" y="5032937"/>
            <a:chExt cx="7056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974D5FF-91FA-9C66-6EFB-D40A64095335}"/>
                    </a:ext>
                  </a:extLst>
                </p14:cNvPr>
                <p14:cNvContentPartPr/>
                <p14:nvPr/>
              </p14:nvContentPartPr>
              <p14:xfrm>
                <a:off x="3172594" y="5166497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974D5FF-91FA-9C66-6EFB-D40A640953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3594" y="51574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25D19A5-4B59-D851-EA83-5D2F3C7795EF}"/>
                    </a:ext>
                  </a:extLst>
                </p14:cNvPr>
                <p14:cNvContentPartPr/>
                <p14:nvPr/>
              </p14:nvContentPartPr>
              <p14:xfrm>
                <a:off x="3219394" y="5032937"/>
                <a:ext cx="23760" cy="2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25D19A5-4B59-D851-EA83-5D2F3C7795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10394" y="5023937"/>
                  <a:ext cx="414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EAD42BE-C8E1-A33B-D352-0105512A20E4}"/>
              </a:ext>
            </a:extLst>
          </p:cNvPr>
          <p:cNvGrpSpPr/>
          <p:nvPr/>
        </p:nvGrpSpPr>
        <p:grpSpPr>
          <a:xfrm>
            <a:off x="3324154" y="4668257"/>
            <a:ext cx="395280" cy="182160"/>
            <a:chOff x="3324154" y="4668257"/>
            <a:chExt cx="39528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D7E62A-B88D-6518-F777-055BF152538D}"/>
                    </a:ext>
                  </a:extLst>
                </p14:cNvPr>
                <p14:cNvContentPartPr/>
                <p14:nvPr/>
              </p14:nvContentPartPr>
              <p14:xfrm>
                <a:off x="3324154" y="4837817"/>
                <a:ext cx="23400" cy="12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D7E62A-B88D-6518-F777-055BF15253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15514" y="4829177"/>
                  <a:ext cx="41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83F296-CD76-6966-6514-66BDBA28A8EC}"/>
                    </a:ext>
                  </a:extLst>
                </p14:cNvPr>
                <p14:cNvContentPartPr/>
                <p14:nvPr/>
              </p14:nvContentPartPr>
              <p14:xfrm>
                <a:off x="3399754" y="4735577"/>
                <a:ext cx="2880" cy="5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83F296-CD76-6966-6514-66BDBA28A8E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90754" y="4726577"/>
                  <a:ext cx="20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9A9DB2-E689-4A9C-2328-5225B45B3AD3}"/>
                    </a:ext>
                  </a:extLst>
                </p14:cNvPr>
                <p14:cNvContentPartPr/>
                <p14:nvPr/>
              </p14:nvContentPartPr>
              <p14:xfrm>
                <a:off x="3618274" y="4668257"/>
                <a:ext cx="14760" cy="2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9A9DB2-E689-4A9C-2328-5225B45B3AD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9274" y="4659617"/>
                  <a:ext cx="32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38B6858-0169-0650-34D6-C6D5234C27F4}"/>
                    </a:ext>
                  </a:extLst>
                </p14:cNvPr>
                <p14:cNvContentPartPr/>
                <p14:nvPr/>
              </p14:nvContentPartPr>
              <p14:xfrm>
                <a:off x="3719074" y="4830977"/>
                <a:ext cx="360" cy="14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38B6858-0169-0650-34D6-C6D5234C27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10074" y="4822337"/>
                  <a:ext cx="180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DA54379-ED7F-3FCA-AC20-02EFFC8093E1}"/>
              </a:ext>
            </a:extLst>
          </p:cNvPr>
          <p:cNvGrpSpPr/>
          <p:nvPr/>
        </p:nvGrpSpPr>
        <p:grpSpPr>
          <a:xfrm>
            <a:off x="3783154" y="4958417"/>
            <a:ext cx="113400" cy="153000"/>
            <a:chOff x="3783154" y="4958417"/>
            <a:chExt cx="11340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72993F-64E9-B6D9-D650-651E699ED694}"/>
                    </a:ext>
                  </a:extLst>
                </p14:cNvPr>
                <p14:cNvContentPartPr/>
                <p14:nvPr/>
              </p14:nvContentPartPr>
              <p14:xfrm>
                <a:off x="3783154" y="4958417"/>
                <a:ext cx="6120" cy="22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72993F-64E9-B6D9-D650-651E699ED6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4514" y="4949417"/>
                  <a:ext cx="23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0275817-0C22-8EBF-534E-2388704F49FC}"/>
                    </a:ext>
                  </a:extLst>
                </p14:cNvPr>
                <p14:cNvContentPartPr/>
                <p14:nvPr/>
              </p14:nvContentPartPr>
              <p14:xfrm>
                <a:off x="3885034" y="5086217"/>
                <a:ext cx="11520" cy="25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0275817-0C22-8EBF-534E-2388704F49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76394" y="5077577"/>
                  <a:ext cx="2916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CEB95E-A543-1738-64AE-A53867528F7E}"/>
                  </a:ext>
                </a:extLst>
              </p14:cNvPr>
              <p14:cNvContentPartPr/>
              <p14:nvPr/>
            </p14:nvContentPartPr>
            <p14:xfrm>
              <a:off x="3990514" y="5247137"/>
              <a:ext cx="6120" cy="3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CEB95E-A543-1738-64AE-A53867528F7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81514" y="5238497"/>
                <a:ext cx="2376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081FEF2-655B-8A45-A995-D6CFED97AE21}"/>
              </a:ext>
            </a:extLst>
          </p:cNvPr>
          <p:cNvGrpSpPr/>
          <p:nvPr/>
        </p:nvGrpSpPr>
        <p:grpSpPr>
          <a:xfrm>
            <a:off x="3206794" y="5384297"/>
            <a:ext cx="501480" cy="360"/>
            <a:chOff x="3206794" y="5384297"/>
            <a:chExt cx="5014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8465EC-D1AB-8962-4C6F-11E107F9B19D}"/>
                    </a:ext>
                  </a:extLst>
                </p14:cNvPr>
                <p14:cNvContentPartPr/>
                <p14:nvPr/>
              </p14:nvContentPartPr>
              <p14:xfrm>
                <a:off x="3206794" y="5384297"/>
                <a:ext cx="3528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8465EC-D1AB-8962-4C6F-11E107F9B19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97794" y="5375297"/>
                  <a:ext cx="52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A7547B6-68B6-B0A9-9309-304B92ECF44D}"/>
                    </a:ext>
                  </a:extLst>
                </p14:cNvPr>
                <p14:cNvContentPartPr/>
                <p14:nvPr/>
              </p14:nvContentPartPr>
              <p14:xfrm>
                <a:off x="3358354" y="5384297"/>
                <a:ext cx="57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A7547B6-68B6-B0A9-9309-304B92ECF4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49354" y="5375297"/>
                  <a:ext cx="23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9CAFAFC-1A3B-7217-D9AE-EFD03581E16C}"/>
                    </a:ext>
                  </a:extLst>
                </p14:cNvPr>
                <p14:cNvContentPartPr/>
                <p14:nvPr/>
              </p14:nvContentPartPr>
              <p14:xfrm>
                <a:off x="3517474" y="5384297"/>
                <a:ext cx="237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9CAFAFC-1A3B-7217-D9AE-EFD03581E1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8474" y="5375297"/>
                  <a:ext cx="41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A5F618-6DB3-8929-E035-D8BFDFB57423}"/>
                    </a:ext>
                  </a:extLst>
                </p14:cNvPr>
                <p14:cNvContentPartPr/>
                <p14:nvPr/>
              </p14:nvContentPartPr>
              <p14:xfrm>
                <a:off x="3667594" y="5384297"/>
                <a:ext cx="4068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A5F618-6DB3-8929-E035-D8BFDFB574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58954" y="5375297"/>
                  <a:ext cx="583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1FC312-81D5-5177-F65A-AB786913A30E}"/>
                  </a:ext>
                </a:extLst>
              </p14:cNvPr>
              <p14:cNvContentPartPr/>
              <p14:nvPr/>
            </p14:nvContentPartPr>
            <p14:xfrm>
              <a:off x="3905914" y="5384297"/>
              <a:ext cx="133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1FC312-81D5-5177-F65A-AB786913A30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97274" y="5375297"/>
                <a:ext cx="30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247DFB0-B3AA-325F-9CD9-EA640972F2FC}"/>
                  </a:ext>
                </a:extLst>
              </p14:cNvPr>
              <p14:cNvContentPartPr/>
              <p14:nvPr/>
            </p14:nvContentPartPr>
            <p14:xfrm>
              <a:off x="2691994" y="4670417"/>
              <a:ext cx="186480" cy="20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247DFB0-B3AA-325F-9CD9-EA640972F2F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83354" y="4661777"/>
                <a:ext cx="2041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1F5D369-C110-CF77-D056-ADFCC972BFE2}"/>
                  </a:ext>
                </a:extLst>
              </p14:cNvPr>
              <p14:cNvContentPartPr/>
              <p14:nvPr/>
            </p14:nvContentPartPr>
            <p14:xfrm>
              <a:off x="3990514" y="4679777"/>
              <a:ext cx="216720" cy="155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1F5D369-C110-CF77-D056-ADFCC972BFE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81874" y="4671137"/>
                <a:ext cx="2343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14EFC26-99E8-6487-B728-CF3E289FAE5E}"/>
                  </a:ext>
                </a:extLst>
              </p14:cNvPr>
              <p14:cNvContentPartPr/>
              <p14:nvPr/>
            </p14:nvContentPartPr>
            <p14:xfrm>
              <a:off x="3437194" y="5543417"/>
              <a:ext cx="285840" cy="230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14EFC26-99E8-6487-B728-CF3E289FAE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28194" y="5534777"/>
                <a:ext cx="3034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DFF3F6D-6991-AD33-57B5-2493F19AE1C8}"/>
                  </a:ext>
                </a:extLst>
              </p14:cNvPr>
              <p14:cNvContentPartPr/>
              <p14:nvPr/>
            </p14:nvContentPartPr>
            <p14:xfrm>
              <a:off x="3701160" y="1955023"/>
              <a:ext cx="90000" cy="122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DFF3F6D-6991-AD33-57B5-2493F19AE1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92520" y="1946023"/>
                <a:ext cx="1076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92C8CF-EEBF-C62A-7D58-7873E28FE285}"/>
                  </a:ext>
                </a:extLst>
              </p14:cNvPr>
              <p14:cNvContentPartPr/>
              <p14:nvPr/>
            </p14:nvContentPartPr>
            <p14:xfrm>
              <a:off x="3745354" y="2048537"/>
              <a:ext cx="53280" cy="1108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92C8CF-EEBF-C62A-7D58-7873E28FE28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736354" y="2039897"/>
                <a:ext cx="70920" cy="11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C8E35AF-B2D7-569D-4289-AEA3E1F60AA4}"/>
                  </a:ext>
                </a:extLst>
              </p14:cNvPr>
              <p14:cNvContentPartPr/>
              <p14:nvPr/>
            </p14:nvContentPartPr>
            <p14:xfrm>
              <a:off x="4257634" y="2830097"/>
              <a:ext cx="360" cy="18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C8E35AF-B2D7-569D-4289-AEA3E1F60A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48994" y="2821457"/>
                <a:ext cx="18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9AC6230-1AF1-0F32-FF78-876A46FF967D}"/>
                  </a:ext>
                </a:extLst>
              </p14:cNvPr>
              <p14:cNvContentPartPr/>
              <p14:nvPr/>
            </p14:nvContentPartPr>
            <p14:xfrm>
              <a:off x="3656794" y="3216017"/>
              <a:ext cx="88200" cy="100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9AC6230-1AF1-0F32-FF78-876A46FF967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47794" y="3207377"/>
                <a:ext cx="1058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0E0CF6B-5106-C75B-B572-91DA1674F92A}"/>
                  </a:ext>
                </a:extLst>
              </p14:cNvPr>
              <p14:cNvContentPartPr/>
              <p14:nvPr/>
            </p14:nvContentPartPr>
            <p14:xfrm>
              <a:off x="3788554" y="3230057"/>
              <a:ext cx="73440" cy="115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0E0CF6B-5106-C75B-B572-91DA1674F92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79914" y="3221417"/>
                <a:ext cx="910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3AC0F7B-7502-9EE9-1A0C-4B478202C79D}"/>
                  </a:ext>
                </a:extLst>
              </p14:cNvPr>
              <p14:cNvContentPartPr/>
              <p14:nvPr/>
            </p14:nvContentPartPr>
            <p14:xfrm>
              <a:off x="3935794" y="3201257"/>
              <a:ext cx="69120" cy="148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3AC0F7B-7502-9EE9-1A0C-4B478202C79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26794" y="3192617"/>
                <a:ext cx="86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D5B3FA8-FD51-3752-0436-DDEDAE0219E4}"/>
                  </a:ext>
                </a:extLst>
              </p14:cNvPr>
              <p14:cNvContentPartPr/>
              <p14:nvPr/>
            </p14:nvContentPartPr>
            <p14:xfrm>
              <a:off x="4260514" y="3192977"/>
              <a:ext cx="45360" cy="84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D5B3FA8-FD51-3752-0436-DDEDAE0219E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51874" y="3183977"/>
                <a:ext cx="630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EE3DFDE-80F8-4358-3747-7AA53BB906D1}"/>
                  </a:ext>
                </a:extLst>
              </p14:cNvPr>
              <p14:cNvContentPartPr/>
              <p14:nvPr/>
            </p14:nvContentPartPr>
            <p14:xfrm>
              <a:off x="4387234" y="3192977"/>
              <a:ext cx="73080" cy="110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EE3DFDE-80F8-4358-3747-7AA53BB906D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78594" y="3183977"/>
                <a:ext cx="90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FEE1424-AD10-652C-87BF-FCD544EFD30E}"/>
                  </a:ext>
                </a:extLst>
              </p14:cNvPr>
              <p14:cNvContentPartPr/>
              <p14:nvPr/>
            </p14:nvContentPartPr>
            <p14:xfrm>
              <a:off x="4569754" y="3160577"/>
              <a:ext cx="360" cy="222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FEE1424-AD10-652C-87BF-FCD544EFD30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60754" y="3151577"/>
                <a:ext cx="1800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27A5D5A0-8617-1FA8-A811-C4578BF2802A}"/>
              </a:ext>
            </a:extLst>
          </p:cNvPr>
          <p:cNvGrpSpPr/>
          <p:nvPr/>
        </p:nvGrpSpPr>
        <p:grpSpPr>
          <a:xfrm>
            <a:off x="4805194" y="2855657"/>
            <a:ext cx="4110120" cy="489600"/>
            <a:chOff x="4805194" y="2855657"/>
            <a:chExt cx="411012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B8D2043-DE51-8C7A-DF8F-34E95F2E524D}"/>
                    </a:ext>
                  </a:extLst>
                </p14:cNvPr>
                <p14:cNvContentPartPr/>
                <p14:nvPr/>
              </p14:nvContentPartPr>
              <p14:xfrm>
                <a:off x="4805194" y="2855657"/>
                <a:ext cx="360" cy="133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B8D2043-DE51-8C7A-DF8F-34E95F2E524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96194" y="2847017"/>
                  <a:ext cx="18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B82892F-142B-C00C-FEF9-AB176E3C6D64}"/>
                    </a:ext>
                  </a:extLst>
                </p14:cNvPr>
                <p14:cNvContentPartPr/>
                <p14:nvPr/>
              </p14:nvContentPartPr>
              <p14:xfrm>
                <a:off x="4839034" y="3142217"/>
                <a:ext cx="89280" cy="86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B82892F-142B-C00C-FEF9-AB176E3C6D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30034" y="3133217"/>
                  <a:ext cx="106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5524E95-CAD5-A7F2-150D-2BB54A1A8A3C}"/>
                    </a:ext>
                  </a:extLst>
                </p14:cNvPr>
                <p14:cNvContentPartPr/>
                <p14:nvPr/>
              </p14:nvContentPartPr>
              <p14:xfrm>
                <a:off x="4973314" y="3159857"/>
                <a:ext cx="360" cy="185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5524E95-CAD5-A7F2-150D-2BB54A1A8A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64314" y="3150857"/>
                  <a:ext cx="18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7ECB236-A92F-6B34-F0BA-38BA52ADFE7B}"/>
                    </a:ext>
                  </a:extLst>
                </p14:cNvPr>
                <p14:cNvContentPartPr/>
                <p14:nvPr/>
              </p14:nvContentPartPr>
              <p14:xfrm>
                <a:off x="5060434" y="3206297"/>
                <a:ext cx="76680" cy="98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7ECB236-A92F-6B34-F0BA-38BA52ADFE7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51434" y="3197297"/>
                  <a:ext cx="94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B20AB39-1D91-F98E-0F9E-38DE66DB904E}"/>
                    </a:ext>
                  </a:extLst>
                </p14:cNvPr>
                <p14:cNvContentPartPr/>
                <p14:nvPr/>
              </p14:nvContentPartPr>
              <p14:xfrm>
                <a:off x="5276434" y="2876897"/>
                <a:ext cx="36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B20AB39-1D91-F98E-0F9E-38DE66DB90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67434" y="28678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FF8A2B-B85F-B9FE-5841-2AB1713B83A7}"/>
                    </a:ext>
                  </a:extLst>
                </p14:cNvPr>
                <p14:cNvContentPartPr/>
                <p14:nvPr/>
              </p14:nvContentPartPr>
              <p14:xfrm>
                <a:off x="8810554" y="3033497"/>
                <a:ext cx="104760" cy="151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FF8A2B-B85F-B9FE-5841-2AB1713B83A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01914" y="3024857"/>
                  <a:ext cx="122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A172F7F-A88D-647B-DEE9-230327380E92}"/>
                    </a:ext>
                  </a:extLst>
                </p14:cNvPr>
                <p14:cNvContentPartPr/>
                <p14:nvPr/>
              </p14:nvContentPartPr>
              <p14:xfrm>
                <a:off x="5321434" y="2889857"/>
                <a:ext cx="2880" cy="10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A172F7F-A88D-647B-DEE9-230327380E9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12794" y="2880857"/>
                  <a:ext cx="20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25C9686-46A0-7A9A-C386-12F52FA42F7C}"/>
                    </a:ext>
                  </a:extLst>
                </p14:cNvPr>
                <p14:cNvContentPartPr/>
                <p14:nvPr/>
              </p14:nvContentPartPr>
              <p14:xfrm>
                <a:off x="5335834" y="3079577"/>
                <a:ext cx="109800" cy="106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25C9686-46A0-7A9A-C386-12F52FA42F7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27194" y="3070937"/>
                  <a:ext cx="127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9CCDE7-ED64-BFB6-6064-1049A9D20E43}"/>
                    </a:ext>
                  </a:extLst>
                </p14:cNvPr>
                <p14:cNvContentPartPr/>
                <p14:nvPr/>
              </p14:nvContentPartPr>
              <p14:xfrm>
                <a:off x="5501074" y="3071657"/>
                <a:ext cx="360" cy="127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9CCDE7-ED64-BFB6-6064-1049A9D20E4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92434" y="3062657"/>
                  <a:ext cx="18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007134F-85D5-9895-0645-01CD1A46120E}"/>
                    </a:ext>
                  </a:extLst>
                </p14:cNvPr>
                <p14:cNvContentPartPr/>
                <p14:nvPr/>
              </p14:nvContentPartPr>
              <p14:xfrm>
                <a:off x="5603314" y="3078137"/>
                <a:ext cx="360" cy="99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007134F-85D5-9895-0645-01CD1A46120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94314" y="3069137"/>
                  <a:ext cx="18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ACE44C9-A98E-5F16-C1AC-A042107C0E76}"/>
                    </a:ext>
                  </a:extLst>
                </p14:cNvPr>
                <p14:cNvContentPartPr/>
                <p14:nvPr/>
              </p14:nvContentPartPr>
              <p14:xfrm>
                <a:off x="5385154" y="3030617"/>
                <a:ext cx="828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ACE44C9-A98E-5F16-C1AC-A042107C0E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76154" y="3021977"/>
                  <a:ext cx="259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A488455-6535-76F6-7E40-E6582D4984CC}"/>
                  </a:ext>
                </a:extLst>
              </p14:cNvPr>
              <p14:cNvContentPartPr/>
              <p14:nvPr/>
            </p14:nvContentPartPr>
            <p14:xfrm>
              <a:off x="5920114" y="2873657"/>
              <a:ext cx="360" cy="128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A488455-6535-76F6-7E40-E6582D4984C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11114" y="2864657"/>
                <a:ext cx="1800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EAA786F9-8E2A-654C-B6D4-D43291AD8D49}"/>
              </a:ext>
            </a:extLst>
          </p:cNvPr>
          <p:cNvGrpSpPr/>
          <p:nvPr/>
        </p:nvGrpSpPr>
        <p:grpSpPr>
          <a:xfrm>
            <a:off x="5923354" y="3146177"/>
            <a:ext cx="310320" cy="285120"/>
            <a:chOff x="5923354" y="3146177"/>
            <a:chExt cx="31032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4C85CA9-9CF8-899C-9721-9D6257C8299C}"/>
                    </a:ext>
                  </a:extLst>
                </p14:cNvPr>
                <p14:cNvContentPartPr/>
                <p14:nvPr/>
              </p14:nvContentPartPr>
              <p14:xfrm>
                <a:off x="5923354" y="3146177"/>
                <a:ext cx="360" cy="262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4C85CA9-9CF8-899C-9721-9D6257C829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14714" y="3137537"/>
                  <a:ext cx="18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26B39C4-CE17-295D-6F59-CAE2D92A399F}"/>
                    </a:ext>
                  </a:extLst>
                </p14:cNvPr>
                <p14:cNvContentPartPr/>
                <p14:nvPr/>
              </p14:nvContentPartPr>
              <p14:xfrm>
                <a:off x="6015514" y="3303497"/>
                <a:ext cx="218160" cy="127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26B39C4-CE17-295D-6F59-CAE2D92A39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06874" y="3294497"/>
                  <a:ext cx="23580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0790F81-D917-BFD7-B3EF-9A81862447EC}"/>
                  </a:ext>
                </a:extLst>
              </p14:cNvPr>
              <p14:cNvContentPartPr/>
              <p14:nvPr/>
            </p14:nvContentPartPr>
            <p14:xfrm>
              <a:off x="6568834" y="2957537"/>
              <a:ext cx="7920" cy="250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0790F81-D917-BFD7-B3EF-9A81862447E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59834" y="2948897"/>
                <a:ext cx="2556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DA30D2A5-F193-D914-45E2-30672D147649}"/>
              </a:ext>
            </a:extLst>
          </p:cNvPr>
          <p:cNvGrpSpPr/>
          <p:nvPr/>
        </p:nvGrpSpPr>
        <p:grpSpPr>
          <a:xfrm>
            <a:off x="6576034" y="3303497"/>
            <a:ext cx="293040" cy="195480"/>
            <a:chOff x="6576034" y="3303497"/>
            <a:chExt cx="29304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604A917-A0DC-C09E-6ADA-D4467F87C4A5}"/>
                    </a:ext>
                  </a:extLst>
                </p14:cNvPr>
                <p14:cNvContentPartPr/>
                <p14:nvPr/>
              </p14:nvContentPartPr>
              <p14:xfrm>
                <a:off x="6576034" y="3339137"/>
                <a:ext cx="360" cy="78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604A917-A0DC-C09E-6ADA-D4467F87C4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67394" y="3330497"/>
                  <a:ext cx="1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CEC9F19-BE34-F305-2DA1-6AE066A3F06C}"/>
                    </a:ext>
                  </a:extLst>
                </p14:cNvPr>
                <p14:cNvContentPartPr/>
                <p14:nvPr/>
              </p14:nvContentPartPr>
              <p14:xfrm>
                <a:off x="6652354" y="3303497"/>
                <a:ext cx="75960" cy="109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CEC9F19-BE34-F305-2DA1-6AE066A3F0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43714" y="3294497"/>
                  <a:ext cx="93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ABEC07E-E4A0-7468-72E8-16F6B0DF5B24}"/>
                    </a:ext>
                  </a:extLst>
                </p14:cNvPr>
                <p14:cNvContentPartPr/>
                <p14:nvPr/>
              </p14:nvContentPartPr>
              <p14:xfrm>
                <a:off x="6868714" y="3315017"/>
                <a:ext cx="360" cy="183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ABEC07E-E4A0-7468-72E8-16F6B0DF5B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60074" y="3306377"/>
                  <a:ext cx="1800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E8A1AC4-5C03-AC1A-E2A1-E86D0AC537C8}"/>
              </a:ext>
            </a:extLst>
          </p:cNvPr>
          <p:cNvGrpSpPr/>
          <p:nvPr/>
        </p:nvGrpSpPr>
        <p:grpSpPr>
          <a:xfrm>
            <a:off x="7268314" y="3021977"/>
            <a:ext cx="350280" cy="566280"/>
            <a:chOff x="7268314" y="3021977"/>
            <a:chExt cx="35028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F63005D-D664-D180-11A3-4FAA45F08B0B}"/>
                    </a:ext>
                  </a:extLst>
                </p14:cNvPr>
                <p14:cNvContentPartPr/>
                <p14:nvPr/>
              </p14:nvContentPartPr>
              <p14:xfrm>
                <a:off x="7268314" y="3021977"/>
                <a:ext cx="16200" cy="289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F63005D-D664-D180-11A3-4FAA45F08B0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59314" y="3012977"/>
                  <a:ext cx="338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20180A2-222C-A861-3E52-ACF6DA84FF62}"/>
                    </a:ext>
                  </a:extLst>
                </p14:cNvPr>
                <p14:cNvContentPartPr/>
                <p14:nvPr/>
              </p14:nvContentPartPr>
              <p14:xfrm>
                <a:off x="7281634" y="3379457"/>
                <a:ext cx="24480" cy="208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20180A2-222C-A861-3E52-ACF6DA84FF6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72634" y="3370457"/>
                  <a:ext cx="42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153F56E-8C23-CAB3-B7B2-8E4B0AD4D2C4}"/>
                    </a:ext>
                  </a:extLst>
                </p14:cNvPr>
                <p14:cNvContentPartPr/>
                <p14:nvPr/>
              </p14:nvContentPartPr>
              <p14:xfrm>
                <a:off x="7375594" y="3441377"/>
                <a:ext cx="6840" cy="127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153F56E-8C23-CAB3-B7B2-8E4B0AD4D2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66954" y="3432377"/>
                  <a:ext cx="24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C6011A1-C4C0-7971-37A3-C9BB7822B78D}"/>
                    </a:ext>
                  </a:extLst>
                </p14:cNvPr>
                <p14:cNvContentPartPr/>
                <p14:nvPr/>
              </p14:nvContentPartPr>
              <p14:xfrm>
                <a:off x="7515994" y="3416897"/>
                <a:ext cx="102600" cy="171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C6011A1-C4C0-7971-37A3-C9BB7822B78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06994" y="3408257"/>
                  <a:ext cx="1202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FE57AAA-0BB6-870B-672D-D23EB211A2CB}"/>
              </a:ext>
            </a:extLst>
          </p:cNvPr>
          <p:cNvGrpSpPr/>
          <p:nvPr/>
        </p:nvGrpSpPr>
        <p:grpSpPr>
          <a:xfrm>
            <a:off x="8162554" y="3039977"/>
            <a:ext cx="165240" cy="517680"/>
            <a:chOff x="8162554" y="3039977"/>
            <a:chExt cx="16524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A970E79-A116-9431-B120-C434901342D0}"/>
                    </a:ext>
                  </a:extLst>
                </p14:cNvPr>
                <p14:cNvContentPartPr/>
                <p14:nvPr/>
              </p14:nvContentPartPr>
              <p14:xfrm>
                <a:off x="8162554" y="3039977"/>
                <a:ext cx="360" cy="290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A970E79-A116-9431-B120-C434901342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53914" y="3030977"/>
                  <a:ext cx="180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A82C285-BFD9-2048-BD4E-9108B5DDA559}"/>
                    </a:ext>
                  </a:extLst>
                </p14:cNvPr>
                <p14:cNvContentPartPr/>
                <p14:nvPr/>
              </p14:nvContentPartPr>
              <p14:xfrm>
                <a:off x="8162554" y="3422297"/>
                <a:ext cx="360" cy="104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A82C285-BFD9-2048-BD4E-9108B5DDA55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53914" y="3413657"/>
                  <a:ext cx="18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756710E-C04F-2568-371A-A40FC92AEB33}"/>
                    </a:ext>
                  </a:extLst>
                </p14:cNvPr>
                <p14:cNvContentPartPr/>
                <p14:nvPr/>
              </p14:nvContentPartPr>
              <p14:xfrm>
                <a:off x="8251474" y="3434177"/>
                <a:ext cx="360" cy="11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756710E-C04F-2568-371A-A40FC92AEB3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242474" y="3425537"/>
                  <a:ext cx="18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EE5F002-3637-FEDD-AE02-EA33FE7273C4}"/>
                    </a:ext>
                  </a:extLst>
                </p14:cNvPr>
                <p14:cNvContentPartPr/>
                <p14:nvPr/>
              </p14:nvContentPartPr>
              <p14:xfrm>
                <a:off x="8327434" y="3455417"/>
                <a:ext cx="360" cy="102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EE5F002-3637-FEDD-AE02-EA33FE7273C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18434" y="3446777"/>
                  <a:ext cx="1800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642BA7C-AC48-30EE-1826-02EBB093007A}"/>
              </a:ext>
            </a:extLst>
          </p:cNvPr>
          <p:cNvGrpSpPr/>
          <p:nvPr/>
        </p:nvGrpSpPr>
        <p:grpSpPr>
          <a:xfrm>
            <a:off x="7420594" y="1829297"/>
            <a:ext cx="803160" cy="235440"/>
            <a:chOff x="7420594" y="1829297"/>
            <a:chExt cx="80316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2F60442-C2FD-F210-9E6B-C5CD8254253E}"/>
                    </a:ext>
                  </a:extLst>
                </p14:cNvPr>
                <p14:cNvContentPartPr/>
                <p14:nvPr/>
              </p14:nvContentPartPr>
              <p14:xfrm>
                <a:off x="7420594" y="1852337"/>
                <a:ext cx="291960" cy="212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2F60442-C2FD-F210-9E6B-C5CD8254253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11594" y="1843337"/>
                  <a:ext cx="309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F182D06-4526-D245-46E8-1EB0DCB2F256}"/>
                    </a:ext>
                  </a:extLst>
                </p14:cNvPr>
                <p14:cNvContentPartPr/>
                <p14:nvPr/>
              </p14:nvContentPartPr>
              <p14:xfrm>
                <a:off x="8053114" y="1829297"/>
                <a:ext cx="170640" cy="180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F182D06-4526-D245-46E8-1EB0DCB2F25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44474" y="1820657"/>
                  <a:ext cx="18828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0F95214-154E-4A84-4B10-F8B9D0284E8C}"/>
                  </a:ext>
                </a:extLst>
              </p14:cNvPr>
              <p14:cNvContentPartPr/>
              <p14:nvPr/>
            </p14:nvContentPartPr>
            <p14:xfrm>
              <a:off x="7754674" y="1711577"/>
              <a:ext cx="278280" cy="625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0F95214-154E-4A84-4B10-F8B9D0284E8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46034" y="1702577"/>
                <a:ext cx="295920" cy="64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1BEB6B3-8106-680D-EA55-C9FD4C288F96}"/>
              </a:ext>
            </a:extLst>
          </p:cNvPr>
          <p:cNvGrpSpPr/>
          <p:nvPr/>
        </p:nvGrpSpPr>
        <p:grpSpPr>
          <a:xfrm>
            <a:off x="4194994" y="2551817"/>
            <a:ext cx="197640" cy="423360"/>
            <a:chOff x="4194994" y="2551817"/>
            <a:chExt cx="19764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1C0222-D9DB-806F-A810-CDBAF16F9F5F}"/>
                    </a:ext>
                  </a:extLst>
                </p14:cNvPr>
                <p14:cNvContentPartPr/>
                <p14:nvPr/>
              </p14:nvContentPartPr>
              <p14:xfrm>
                <a:off x="4194994" y="2551817"/>
                <a:ext cx="174600" cy="39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1C0222-D9DB-806F-A810-CDBAF16F9F5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86354" y="2543177"/>
                  <a:ext cx="1922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D142A08-5E01-B745-2AA0-7EA6B7C65085}"/>
                    </a:ext>
                  </a:extLst>
                </p14:cNvPr>
                <p14:cNvContentPartPr/>
                <p14:nvPr/>
              </p14:nvContentPartPr>
              <p14:xfrm>
                <a:off x="4237474" y="2586017"/>
                <a:ext cx="155160" cy="38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D142A08-5E01-B745-2AA0-7EA6B7C6508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28834" y="2577377"/>
                  <a:ext cx="172800" cy="40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338BF85-46D9-964D-D4D3-32638077AECC}"/>
                  </a:ext>
                </a:extLst>
              </p14:cNvPr>
              <p14:cNvContentPartPr/>
              <p14:nvPr/>
            </p14:nvContentPartPr>
            <p14:xfrm>
              <a:off x="4738954" y="2614457"/>
              <a:ext cx="186120" cy="341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338BF85-46D9-964D-D4D3-32638077AEC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729954" y="2605457"/>
                <a:ext cx="2037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8E16554-FD67-C3EC-604A-5D2D81E25E76}"/>
                  </a:ext>
                </a:extLst>
              </p14:cNvPr>
              <p14:cNvContentPartPr/>
              <p14:nvPr/>
            </p14:nvContentPartPr>
            <p14:xfrm>
              <a:off x="5184994" y="2588537"/>
              <a:ext cx="261000" cy="335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8E16554-FD67-C3EC-604A-5D2D81E25E7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76354" y="2579537"/>
                <a:ext cx="2786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59CB1DC-0005-1707-CC51-E114D960345F}"/>
                  </a:ext>
                </a:extLst>
              </p14:cNvPr>
              <p14:cNvContentPartPr/>
              <p14:nvPr/>
            </p14:nvContentPartPr>
            <p14:xfrm>
              <a:off x="5853154" y="2633177"/>
              <a:ext cx="199080" cy="334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59CB1DC-0005-1707-CC51-E114D960345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844514" y="2624537"/>
                <a:ext cx="21672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C965B12-F23E-6AB5-C063-DA8DF1D9B5A4}"/>
                  </a:ext>
                </a:extLst>
              </p14:cNvPr>
              <p14:cNvContentPartPr/>
              <p14:nvPr/>
            </p14:nvContentPartPr>
            <p14:xfrm>
              <a:off x="6515554" y="2594657"/>
              <a:ext cx="188280" cy="4428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C965B12-F23E-6AB5-C063-DA8DF1D9B5A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06554" y="2586017"/>
                <a:ext cx="2059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869687C-35C3-39FF-819D-065E5B4277E2}"/>
                  </a:ext>
                </a:extLst>
              </p14:cNvPr>
              <p14:cNvContentPartPr/>
              <p14:nvPr/>
            </p14:nvContentPartPr>
            <p14:xfrm>
              <a:off x="7156714" y="2758817"/>
              <a:ext cx="300600" cy="364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869687C-35C3-39FF-819D-065E5B4277E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147714" y="2750177"/>
                <a:ext cx="3182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26969B-5931-A92E-1A6E-F7577889C1AF}"/>
                  </a:ext>
                </a:extLst>
              </p14:cNvPr>
              <p14:cNvContentPartPr/>
              <p14:nvPr/>
            </p14:nvContentPartPr>
            <p14:xfrm>
              <a:off x="6936161" y="4580603"/>
              <a:ext cx="239760" cy="18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26969B-5931-A92E-1A6E-F7577889C1A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927521" y="4571963"/>
                <a:ext cx="2574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A5F61C-23D5-3668-1EFE-165030E840B8}"/>
                  </a:ext>
                </a:extLst>
              </p14:cNvPr>
              <p14:cNvContentPartPr/>
              <p14:nvPr/>
            </p14:nvContentPartPr>
            <p14:xfrm>
              <a:off x="7001321" y="5005403"/>
              <a:ext cx="2880" cy="25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A5F61C-23D5-3668-1EFE-165030E840B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92321" y="4996763"/>
                <a:ext cx="2052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EB1FA3C-4718-A8BC-664A-921D5E5FA924}"/>
              </a:ext>
            </a:extLst>
          </p:cNvPr>
          <p:cNvGrpSpPr/>
          <p:nvPr/>
        </p:nvGrpSpPr>
        <p:grpSpPr>
          <a:xfrm>
            <a:off x="7024001" y="4818563"/>
            <a:ext cx="76680" cy="104400"/>
            <a:chOff x="7024001" y="4818563"/>
            <a:chExt cx="7668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77F934E-E515-B406-7C9B-3BA9A8512089}"/>
                    </a:ext>
                  </a:extLst>
                </p14:cNvPr>
                <p14:cNvContentPartPr/>
                <p14:nvPr/>
              </p14:nvContentPartPr>
              <p14:xfrm>
                <a:off x="7024001" y="4818563"/>
                <a:ext cx="37800" cy="104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77F934E-E515-B406-7C9B-3BA9A85120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15001" y="4809923"/>
                  <a:ext cx="55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E0E299-7D92-75F4-E950-32E243131E4D}"/>
                    </a:ext>
                  </a:extLst>
                </p14:cNvPr>
                <p14:cNvContentPartPr/>
                <p14:nvPr/>
              </p14:nvContentPartPr>
              <p14:xfrm>
                <a:off x="7100321" y="4858163"/>
                <a:ext cx="360" cy="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E0E299-7D92-75F4-E950-32E243131E4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91321" y="4849163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346635-93A9-A866-AD11-57871638508A}"/>
                  </a:ext>
                </a:extLst>
              </p14:cNvPr>
              <p14:cNvContentPartPr/>
              <p14:nvPr/>
            </p14:nvContentPartPr>
            <p14:xfrm>
              <a:off x="7189601" y="5022683"/>
              <a:ext cx="2880" cy="10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346635-93A9-A866-AD11-57871638508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180961" y="5013683"/>
                <a:ext cx="20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9A240A-3D2E-1D01-C188-CEE53270E653}"/>
                  </a:ext>
                </a:extLst>
              </p14:cNvPr>
              <p14:cNvContentPartPr/>
              <p14:nvPr/>
            </p14:nvContentPartPr>
            <p14:xfrm>
              <a:off x="6975041" y="4314563"/>
              <a:ext cx="253440" cy="413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9A240A-3D2E-1D01-C188-CEE53270E65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966401" y="4305923"/>
                <a:ext cx="271080" cy="43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C8C405A-6978-14DE-C2C0-8D074D0E3D8A}"/>
              </a:ext>
            </a:extLst>
          </p:cNvPr>
          <p:cNvGrpSpPr/>
          <p:nvPr/>
        </p:nvGrpSpPr>
        <p:grpSpPr>
          <a:xfrm>
            <a:off x="6637001" y="5158043"/>
            <a:ext cx="967320" cy="784440"/>
            <a:chOff x="6637001" y="5158043"/>
            <a:chExt cx="96732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9930491-95F5-C446-E620-83E70A6940B9}"/>
                    </a:ext>
                  </a:extLst>
                </p14:cNvPr>
                <p14:cNvContentPartPr/>
                <p14:nvPr/>
              </p14:nvContentPartPr>
              <p14:xfrm>
                <a:off x="6979721" y="5158043"/>
                <a:ext cx="2880" cy="3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9930491-95F5-C446-E620-83E70A6940B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71081" y="5149043"/>
                  <a:ext cx="20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F7DC82-E873-D7D3-9B54-EA061D992885}"/>
                    </a:ext>
                  </a:extLst>
                </p14:cNvPr>
                <p14:cNvContentPartPr/>
                <p14:nvPr/>
              </p14:nvContentPartPr>
              <p14:xfrm>
                <a:off x="6851921" y="5339123"/>
                <a:ext cx="19080" cy="21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F7DC82-E873-D7D3-9B54-EA061D99288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42921" y="5330123"/>
                  <a:ext cx="36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EAF796-ABC2-FBDB-C5B7-26E41C66D948}"/>
                    </a:ext>
                  </a:extLst>
                </p14:cNvPr>
                <p14:cNvContentPartPr/>
                <p14:nvPr/>
              </p14:nvContentPartPr>
              <p14:xfrm>
                <a:off x="7250441" y="5176043"/>
                <a:ext cx="2880" cy="2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EAF796-ABC2-FBDB-C5B7-26E41C66D94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41801" y="5167043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DE398B-D3F0-FCB7-74AC-E31A40B3A2A4}"/>
                    </a:ext>
                  </a:extLst>
                </p14:cNvPr>
                <p14:cNvContentPartPr/>
                <p14:nvPr/>
              </p14:nvContentPartPr>
              <p14:xfrm>
                <a:off x="7356281" y="5324363"/>
                <a:ext cx="17280" cy="23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DE398B-D3F0-FCB7-74AC-E31A40B3A2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47641" y="5315723"/>
                  <a:ext cx="34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905BF3-6823-C3F1-0470-60E06D821A8D}"/>
                    </a:ext>
                  </a:extLst>
                </p14:cNvPr>
                <p14:cNvContentPartPr/>
                <p14:nvPr/>
              </p14:nvContentPartPr>
              <p14:xfrm>
                <a:off x="6637001" y="5444603"/>
                <a:ext cx="215280" cy="212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905BF3-6823-C3F1-0470-60E06D821A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28001" y="5435603"/>
                  <a:ext cx="232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125210C-87FC-D264-EF10-7744BFDB0577}"/>
                    </a:ext>
                  </a:extLst>
                </p14:cNvPr>
                <p14:cNvContentPartPr/>
                <p14:nvPr/>
              </p14:nvContentPartPr>
              <p14:xfrm>
                <a:off x="7350521" y="5479163"/>
                <a:ext cx="253800" cy="215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125210C-87FC-D264-EF10-7744BFDB057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41521" y="5470163"/>
                  <a:ext cx="271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9FE4E39-FB96-DF3E-AF56-C00282072276}"/>
                    </a:ext>
                  </a:extLst>
                </p14:cNvPr>
                <p14:cNvContentPartPr/>
                <p14:nvPr/>
              </p14:nvContentPartPr>
              <p14:xfrm>
                <a:off x="7420001" y="5552243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9FE4E39-FB96-DF3E-AF56-C0028207227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11001" y="55432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CB67514-4CCB-F95C-E219-C4C7F202CB48}"/>
                    </a:ext>
                  </a:extLst>
                </p14:cNvPr>
                <p14:cNvContentPartPr/>
                <p14:nvPr/>
              </p14:nvContentPartPr>
              <p14:xfrm>
                <a:off x="6935441" y="5496443"/>
                <a:ext cx="84600" cy="3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CB67514-4CCB-F95C-E219-C4C7F202CB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26441" y="5487443"/>
                  <a:ext cx="102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03CDA90-D3A3-E715-30D9-660715A25B43}"/>
                    </a:ext>
                  </a:extLst>
                </p14:cNvPr>
                <p14:cNvContentPartPr/>
                <p14:nvPr/>
              </p14:nvContentPartPr>
              <p14:xfrm>
                <a:off x="7097081" y="5499323"/>
                <a:ext cx="579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03CDA90-D3A3-E715-30D9-660715A25B4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88441" y="5490323"/>
                  <a:ext cx="75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4FF8F90-C33C-5A13-0F71-AD4434E53388}"/>
                    </a:ext>
                  </a:extLst>
                </p14:cNvPr>
                <p14:cNvContentPartPr/>
                <p14:nvPr/>
              </p14:nvContentPartPr>
              <p14:xfrm>
                <a:off x="7272761" y="5499323"/>
                <a:ext cx="169200" cy="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4FF8F90-C33C-5A13-0F71-AD4434E5338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63761" y="5490323"/>
                  <a:ext cx="186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65F6972-6B20-3DD8-DFF8-53568B9B73F7}"/>
                    </a:ext>
                  </a:extLst>
                </p14:cNvPr>
                <p14:cNvContentPartPr/>
                <p14:nvPr/>
              </p14:nvContentPartPr>
              <p14:xfrm>
                <a:off x="7422881" y="5276123"/>
                <a:ext cx="147240" cy="666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65F6972-6B20-3DD8-DFF8-53568B9B73F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13881" y="5267483"/>
                  <a:ext cx="164880" cy="68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EB861A9-37BC-AE24-37C4-3C693AE721D1}"/>
                  </a:ext>
                </a:extLst>
              </p14:cNvPr>
              <p14:cNvContentPartPr/>
              <p14:nvPr/>
            </p14:nvContentPartPr>
            <p14:xfrm>
              <a:off x="6396881" y="5430203"/>
              <a:ext cx="115920" cy="1749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EB861A9-37BC-AE24-37C4-3C693AE721D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388241" y="5421563"/>
                <a:ext cx="1335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BD139DA-1E45-7615-FB96-10CEE89D2D37}"/>
                  </a:ext>
                </a:extLst>
              </p14:cNvPr>
              <p14:cNvContentPartPr/>
              <p14:nvPr/>
            </p14:nvContentPartPr>
            <p14:xfrm>
              <a:off x="6460241" y="5728643"/>
              <a:ext cx="46800" cy="61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BD139DA-1E45-7615-FB96-10CEE89D2D3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451601" y="5719643"/>
                <a:ext cx="644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63A1945-0A5C-9F94-48DD-A6B570C45054}"/>
                  </a:ext>
                </a:extLst>
              </p14:cNvPr>
              <p14:cNvContentPartPr/>
              <p14:nvPr/>
            </p14:nvContentPartPr>
            <p14:xfrm>
              <a:off x="6135881" y="5206643"/>
              <a:ext cx="121320" cy="3358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63A1945-0A5C-9F94-48DD-A6B570C4505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127241" y="5197643"/>
                <a:ext cx="13896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0250112-8005-B040-800A-56B73776151A}"/>
                  </a:ext>
                </a:extLst>
              </p14:cNvPr>
              <p14:cNvContentPartPr/>
              <p14:nvPr/>
            </p14:nvContentPartPr>
            <p14:xfrm>
              <a:off x="6156041" y="5732603"/>
              <a:ext cx="188640" cy="286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0250112-8005-B040-800A-56B73776151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147041" y="5723603"/>
                <a:ext cx="20628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015EEDD-3D3B-19FE-4C99-7F9DB9059026}"/>
              </a:ext>
            </a:extLst>
          </p:cNvPr>
          <p:cNvGrpSpPr/>
          <p:nvPr/>
        </p:nvGrpSpPr>
        <p:grpSpPr>
          <a:xfrm>
            <a:off x="6799721" y="6145883"/>
            <a:ext cx="1888920" cy="579240"/>
            <a:chOff x="6799721" y="6145883"/>
            <a:chExt cx="188892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E34EF0B-72B3-3C41-BBBF-CF5A6D910D14}"/>
                    </a:ext>
                  </a:extLst>
                </p14:cNvPr>
                <p14:cNvContentPartPr/>
                <p14:nvPr/>
              </p14:nvContentPartPr>
              <p14:xfrm>
                <a:off x="6833561" y="6192323"/>
                <a:ext cx="126000" cy="226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E34EF0B-72B3-3C41-BBBF-CF5A6D910D1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24921" y="6183323"/>
                  <a:ext cx="143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8D4130C-C3B1-F33C-6711-9CE147FB83B3}"/>
                    </a:ext>
                  </a:extLst>
                </p14:cNvPr>
                <p14:cNvContentPartPr/>
                <p14:nvPr/>
              </p14:nvContentPartPr>
              <p14:xfrm>
                <a:off x="6889721" y="6288803"/>
                <a:ext cx="50760" cy="2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8D4130C-C3B1-F33C-6711-9CE147FB83B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80721" y="6280163"/>
                  <a:ext cx="68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9583062-4967-634C-7F3E-903B0DA1B855}"/>
                    </a:ext>
                  </a:extLst>
                </p14:cNvPr>
                <p14:cNvContentPartPr/>
                <p14:nvPr/>
              </p14:nvContentPartPr>
              <p14:xfrm>
                <a:off x="6995561" y="6196283"/>
                <a:ext cx="159480" cy="173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9583062-4967-634C-7F3E-903B0DA1B85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86921" y="6187643"/>
                  <a:ext cx="177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DA75900-4146-6293-0A9E-1396144CD5E0}"/>
                    </a:ext>
                  </a:extLst>
                </p14:cNvPr>
                <p14:cNvContentPartPr/>
                <p14:nvPr/>
              </p14:nvContentPartPr>
              <p14:xfrm>
                <a:off x="7188161" y="6240923"/>
                <a:ext cx="109080" cy="129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DA75900-4146-6293-0A9E-1396144CD5E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79161" y="6232283"/>
                  <a:ext cx="126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5E8E1F5-DDB3-F5D9-327D-678ED48D4E7E}"/>
                    </a:ext>
                  </a:extLst>
                </p14:cNvPr>
                <p14:cNvContentPartPr/>
                <p14:nvPr/>
              </p14:nvContentPartPr>
              <p14:xfrm>
                <a:off x="7369961" y="6199883"/>
                <a:ext cx="100800" cy="214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5E8E1F5-DDB3-F5D9-327D-678ED48D4E7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60961" y="6190883"/>
                  <a:ext cx="118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A2A6497-21CF-7221-41C2-359B8BBFFD18}"/>
                    </a:ext>
                  </a:extLst>
                </p14:cNvPr>
                <p14:cNvContentPartPr/>
                <p14:nvPr/>
              </p14:nvContentPartPr>
              <p14:xfrm>
                <a:off x="7507841" y="6204923"/>
                <a:ext cx="11772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A2A6497-21CF-7221-41C2-359B8BBFFD1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98841" y="6195923"/>
                  <a:ext cx="135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E82FAC4-EFC3-4815-9BA6-3205D2DAAC80}"/>
                    </a:ext>
                  </a:extLst>
                </p14:cNvPr>
                <p14:cNvContentPartPr/>
                <p14:nvPr/>
              </p14:nvContentPartPr>
              <p14:xfrm>
                <a:off x="7560761" y="6234083"/>
                <a:ext cx="2880" cy="107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E82FAC4-EFC3-4815-9BA6-3205D2DAAC8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51761" y="6225083"/>
                  <a:ext cx="20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B121ED6-FF8B-D704-E6D1-6DC069F629D1}"/>
                    </a:ext>
                  </a:extLst>
                </p14:cNvPr>
                <p14:cNvContentPartPr/>
                <p14:nvPr/>
              </p14:nvContentPartPr>
              <p14:xfrm>
                <a:off x="7665881" y="6153083"/>
                <a:ext cx="84600" cy="199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B121ED6-FF8B-D704-E6D1-6DC069F629D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56881" y="6144443"/>
                  <a:ext cx="102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00904E-A523-F3F8-58F0-5D576FEEB2C7}"/>
                    </a:ext>
                  </a:extLst>
                </p14:cNvPr>
                <p14:cNvContentPartPr/>
                <p14:nvPr/>
              </p14:nvContentPartPr>
              <p14:xfrm>
                <a:off x="7749761" y="6145883"/>
                <a:ext cx="105480" cy="196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00904E-A523-F3F8-58F0-5D576FEEB2C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41121" y="6136883"/>
                  <a:ext cx="123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8C2D52-8FDC-8E03-FB3D-FA298EC93D51}"/>
                    </a:ext>
                  </a:extLst>
                </p14:cNvPr>
                <p14:cNvContentPartPr/>
                <p14:nvPr/>
              </p14:nvContentPartPr>
              <p14:xfrm>
                <a:off x="7782161" y="6272963"/>
                <a:ext cx="345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8C2D52-8FDC-8E03-FB3D-FA298EC93D5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73521" y="6263963"/>
                  <a:ext cx="52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91F014B-8756-262C-FE46-17B27905613B}"/>
                    </a:ext>
                  </a:extLst>
                </p14:cNvPr>
                <p14:cNvContentPartPr/>
                <p14:nvPr/>
              </p14:nvContentPartPr>
              <p14:xfrm>
                <a:off x="7900241" y="6168923"/>
                <a:ext cx="12888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91F014B-8756-262C-FE46-17B27905613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91601" y="6159923"/>
                  <a:ext cx="146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151601C-C2BD-A5D7-11A3-89923E41EB5F}"/>
                    </a:ext>
                  </a:extLst>
                </p14:cNvPr>
                <p14:cNvContentPartPr/>
                <p14:nvPr/>
              </p14:nvContentPartPr>
              <p14:xfrm>
                <a:off x="7966121" y="6168923"/>
                <a:ext cx="360" cy="170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151601C-C2BD-A5D7-11A3-89923E41EB5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57121" y="6159923"/>
                  <a:ext cx="18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51D15A0-AE79-74CC-1AD6-A1A1D32D523C}"/>
                    </a:ext>
                  </a:extLst>
                </p14:cNvPr>
                <p14:cNvContentPartPr/>
                <p14:nvPr/>
              </p14:nvContentPartPr>
              <p14:xfrm>
                <a:off x="8106521" y="6168923"/>
                <a:ext cx="86760" cy="213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51D15A0-AE79-74CC-1AD6-A1A1D32D523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97881" y="6159923"/>
                  <a:ext cx="104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BD92DB4-18AA-CF3D-E278-3FAB6759AA10}"/>
                    </a:ext>
                  </a:extLst>
                </p14:cNvPr>
                <p14:cNvContentPartPr/>
                <p14:nvPr/>
              </p14:nvContentPartPr>
              <p14:xfrm>
                <a:off x="8095361" y="6231923"/>
                <a:ext cx="8460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BD92DB4-18AA-CF3D-E278-3FAB6759AA1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86721" y="6223283"/>
                  <a:ext cx="10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27FDA56-0F28-7EBB-8D94-BB090DCFFC6B}"/>
                    </a:ext>
                  </a:extLst>
                </p14:cNvPr>
                <p14:cNvContentPartPr/>
                <p14:nvPr/>
              </p14:nvContentPartPr>
              <p14:xfrm>
                <a:off x="8260241" y="6179723"/>
                <a:ext cx="176400" cy="170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27FDA56-0F28-7EBB-8D94-BB090DCFFC6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251601" y="6171083"/>
                  <a:ext cx="194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D622AFB-7D3D-E688-AC7B-8AB05DF4BCB5}"/>
                    </a:ext>
                  </a:extLst>
                </p14:cNvPr>
                <p14:cNvContentPartPr/>
                <p14:nvPr/>
              </p14:nvContentPartPr>
              <p14:xfrm>
                <a:off x="6799721" y="6506963"/>
                <a:ext cx="151920" cy="180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D622AFB-7D3D-E688-AC7B-8AB05DF4BCB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91081" y="6498323"/>
                  <a:ext cx="169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E8343BF-153F-E27B-8D09-CA26D3CCA7A7}"/>
                    </a:ext>
                  </a:extLst>
                </p14:cNvPr>
                <p14:cNvContentPartPr/>
                <p14:nvPr/>
              </p14:nvContentPartPr>
              <p14:xfrm>
                <a:off x="7042721" y="6481043"/>
                <a:ext cx="114480" cy="202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E8343BF-153F-E27B-8D09-CA26D3CCA7A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34081" y="6472043"/>
                  <a:ext cx="132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04010E6-D368-F949-D275-B936DFA5A55A}"/>
                    </a:ext>
                  </a:extLst>
                </p14:cNvPr>
                <p14:cNvContentPartPr/>
                <p14:nvPr/>
              </p14:nvContentPartPr>
              <p14:xfrm>
                <a:off x="7269881" y="6493643"/>
                <a:ext cx="360" cy="83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04010E6-D368-F949-D275-B936DFA5A55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61241" y="6484643"/>
                  <a:ext cx="18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6BFE19E-1FE2-BD68-12E3-5553346301DC}"/>
                    </a:ext>
                  </a:extLst>
                </p14:cNvPr>
                <p14:cNvContentPartPr/>
                <p14:nvPr/>
              </p14:nvContentPartPr>
              <p14:xfrm>
                <a:off x="7339001" y="6454763"/>
                <a:ext cx="116280" cy="191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6BFE19E-1FE2-BD68-12E3-5553346301D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30001" y="6446123"/>
                  <a:ext cx="133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6E90B6E-4FFB-FAD6-0E31-F0723DE756C8}"/>
                    </a:ext>
                  </a:extLst>
                </p14:cNvPr>
                <p14:cNvContentPartPr/>
                <p14:nvPr/>
              </p14:nvContentPartPr>
              <p14:xfrm>
                <a:off x="7241441" y="6546923"/>
                <a:ext cx="360" cy="110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6E90B6E-4FFB-FAD6-0E31-F0723DE756C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32801" y="6538283"/>
                  <a:ext cx="18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74FFA5A-3A02-E08A-27BA-49799DBADBD1}"/>
                    </a:ext>
                  </a:extLst>
                </p14:cNvPr>
                <p14:cNvContentPartPr/>
                <p14:nvPr/>
              </p14:nvContentPartPr>
              <p14:xfrm>
                <a:off x="6858041" y="6480323"/>
                <a:ext cx="115200" cy="42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74FFA5A-3A02-E08A-27BA-49799DBADBD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49041" y="6471683"/>
                  <a:ext cx="132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9CF7ADC-3C3E-6201-71D0-D7549D5E3783}"/>
                    </a:ext>
                  </a:extLst>
                </p14:cNvPr>
                <p14:cNvContentPartPr/>
                <p14:nvPr/>
              </p14:nvContentPartPr>
              <p14:xfrm>
                <a:off x="7919321" y="6430643"/>
                <a:ext cx="168120" cy="294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9CF7ADC-3C3E-6201-71D0-D7549D5E378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10321" y="6422003"/>
                  <a:ext cx="185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20FBF50-C0C5-1B21-2C52-213CDADBBB77}"/>
                    </a:ext>
                  </a:extLst>
                </p14:cNvPr>
                <p14:cNvContentPartPr/>
                <p14:nvPr/>
              </p14:nvContentPartPr>
              <p14:xfrm>
                <a:off x="8191841" y="6465563"/>
                <a:ext cx="89640" cy="164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20FBF50-C0C5-1B21-2C52-213CDADBBB7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82841" y="6456563"/>
                  <a:ext cx="107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16E550E-0CF3-FB10-4BFA-DB6C3CD2FBB2}"/>
                    </a:ext>
                  </a:extLst>
                </p14:cNvPr>
                <p14:cNvContentPartPr/>
                <p14:nvPr/>
              </p14:nvContentPartPr>
              <p14:xfrm>
                <a:off x="8291561" y="6501203"/>
                <a:ext cx="97920" cy="144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16E550E-0CF3-FB10-4BFA-DB6C3CD2FBB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82921" y="6492563"/>
                  <a:ext cx="115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EC81535-3E48-B9A9-CFA7-29211ACC0C5E}"/>
                    </a:ext>
                  </a:extLst>
                </p14:cNvPr>
                <p14:cNvContentPartPr/>
                <p14:nvPr/>
              </p14:nvContentPartPr>
              <p14:xfrm>
                <a:off x="8282921" y="6612803"/>
                <a:ext cx="921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EC81535-3E48-B9A9-CFA7-29211ACC0C5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274281" y="6603803"/>
                  <a:ext cx="10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31FA49A-500E-3DB5-3DB2-395AAF1FDF50}"/>
                    </a:ext>
                  </a:extLst>
                </p14:cNvPr>
                <p14:cNvContentPartPr/>
                <p14:nvPr/>
              </p14:nvContentPartPr>
              <p14:xfrm>
                <a:off x="8421161" y="6457643"/>
                <a:ext cx="98640" cy="190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31FA49A-500E-3DB5-3DB2-395AAF1FDF5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12161" y="6448643"/>
                  <a:ext cx="116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C066975-4E21-E572-A22F-50B38C7B7D5F}"/>
                    </a:ext>
                  </a:extLst>
                </p14:cNvPr>
                <p14:cNvContentPartPr/>
                <p14:nvPr/>
              </p14:nvContentPartPr>
              <p14:xfrm>
                <a:off x="8580281" y="6486083"/>
                <a:ext cx="108360" cy="188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C066975-4E21-E572-A22F-50B38C7B7D5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71281" y="6477443"/>
                  <a:ext cx="12600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0026639-C09B-4895-2FD8-0244901E7F44}"/>
                  </a:ext>
                </a:extLst>
              </p14:cNvPr>
              <p14:cNvContentPartPr/>
              <p14:nvPr/>
            </p14:nvContentPartPr>
            <p14:xfrm>
              <a:off x="482081" y="2626883"/>
              <a:ext cx="2068200" cy="6836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0026639-C09B-4895-2FD8-0244901E7F4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73441" y="2617883"/>
                <a:ext cx="2085840" cy="70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9845A33-AE3A-22B4-45E2-A73BA64BD769}"/>
              </a:ext>
            </a:extLst>
          </p:cNvPr>
          <p:cNvGrpSpPr/>
          <p:nvPr/>
        </p:nvGrpSpPr>
        <p:grpSpPr>
          <a:xfrm>
            <a:off x="517361" y="3019283"/>
            <a:ext cx="1675800" cy="158040"/>
            <a:chOff x="517361" y="3019283"/>
            <a:chExt cx="167580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E8EA44B-9816-622D-FF07-F6AE9C451B12}"/>
                    </a:ext>
                  </a:extLst>
                </p14:cNvPr>
                <p14:cNvContentPartPr/>
                <p14:nvPr/>
              </p14:nvContentPartPr>
              <p14:xfrm>
                <a:off x="2103881" y="3019283"/>
                <a:ext cx="89280" cy="39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E8EA44B-9816-622D-FF07-F6AE9C451B1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094881" y="3010643"/>
                  <a:ext cx="106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8E6F23F-1B47-5CE2-CDEB-D2E8F7E848B8}"/>
                    </a:ext>
                  </a:extLst>
                </p14:cNvPr>
                <p14:cNvContentPartPr/>
                <p14:nvPr/>
              </p14:nvContentPartPr>
              <p14:xfrm>
                <a:off x="1583681" y="3044483"/>
                <a:ext cx="68760" cy="90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8E6F23F-1B47-5CE2-CDEB-D2E8F7E848B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575041" y="3035843"/>
                  <a:ext cx="86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0CB90E4-C597-85E0-6DED-8FEA990B1E1C}"/>
                    </a:ext>
                  </a:extLst>
                </p14:cNvPr>
                <p14:cNvContentPartPr/>
                <p14:nvPr/>
              </p14:nvContentPartPr>
              <p14:xfrm>
                <a:off x="1085441" y="3054203"/>
                <a:ext cx="71640" cy="95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0CB90E4-C597-85E0-6DED-8FEA990B1E1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76441" y="3045563"/>
                  <a:ext cx="89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AF46308-D783-750B-4722-8FE7F7DC4AB9}"/>
                    </a:ext>
                  </a:extLst>
                </p14:cNvPr>
                <p14:cNvContentPartPr/>
                <p14:nvPr/>
              </p14:nvContentPartPr>
              <p14:xfrm>
                <a:off x="517361" y="3075443"/>
                <a:ext cx="114120" cy="101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AF46308-D783-750B-4722-8FE7F7DC4AB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8721" y="3066803"/>
                  <a:ext cx="1317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9FDC89-E060-6758-EEBF-2C5AF21FDE37}"/>
              </a:ext>
            </a:extLst>
          </p:cNvPr>
          <p:cNvGrpSpPr/>
          <p:nvPr/>
        </p:nvGrpSpPr>
        <p:grpSpPr>
          <a:xfrm>
            <a:off x="3138561" y="6270135"/>
            <a:ext cx="937080" cy="304920"/>
            <a:chOff x="3138561" y="6270135"/>
            <a:chExt cx="93708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A5C95A2-957D-C732-74FF-CD07DAC9DFB2}"/>
                    </a:ext>
                  </a:extLst>
                </p14:cNvPr>
                <p14:cNvContentPartPr/>
                <p14:nvPr/>
              </p14:nvContentPartPr>
              <p14:xfrm>
                <a:off x="3138561" y="6309015"/>
                <a:ext cx="268920" cy="219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A5C95A2-957D-C732-74FF-CD07DAC9DFB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29561" y="6300015"/>
                  <a:ext cx="286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7E2EC7-24C6-BF50-61DD-3B68ADCF5099}"/>
                    </a:ext>
                  </a:extLst>
                </p14:cNvPr>
                <p14:cNvContentPartPr/>
                <p14:nvPr/>
              </p14:nvContentPartPr>
              <p14:xfrm>
                <a:off x="3529881" y="6294255"/>
                <a:ext cx="232560" cy="28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7E2EC7-24C6-BF50-61DD-3B68ADCF509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21241" y="6285255"/>
                  <a:ext cx="2502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0A08882-4CC5-7942-F384-443C9A5F37A5}"/>
                    </a:ext>
                  </a:extLst>
                </p14:cNvPr>
                <p14:cNvContentPartPr/>
                <p14:nvPr/>
              </p14:nvContentPartPr>
              <p14:xfrm>
                <a:off x="3883761" y="6270135"/>
                <a:ext cx="191880" cy="177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0A08882-4CC5-7942-F384-443C9A5F37A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74761" y="6261495"/>
                  <a:ext cx="20952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F4C7DB-09DA-3BA6-DC2A-EAD7349D2224}"/>
              </a:ext>
            </a:extLst>
          </p:cNvPr>
          <p:cNvGrpSpPr/>
          <p:nvPr/>
        </p:nvGrpSpPr>
        <p:grpSpPr>
          <a:xfrm>
            <a:off x="3656794" y="1759097"/>
            <a:ext cx="5258520" cy="1829160"/>
            <a:chOff x="3656794" y="1759097"/>
            <a:chExt cx="5258520" cy="182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B940DD4-8D07-A1BB-8036-6C43E8F015AC}"/>
                    </a:ext>
                  </a:extLst>
                </p14:cNvPr>
                <p14:cNvContentPartPr/>
                <p14:nvPr/>
              </p14:nvContentPartPr>
              <p14:xfrm>
                <a:off x="3701160" y="1955023"/>
                <a:ext cx="90000" cy="122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DFF3F6D-6991-AD33-57B5-2493F19AE1C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92124" y="1946023"/>
                  <a:ext cx="107711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C76DB29-0845-2B03-BF2D-E01F1CF89FEC}"/>
                    </a:ext>
                  </a:extLst>
                </p14:cNvPr>
                <p14:cNvContentPartPr/>
                <p14:nvPr/>
              </p14:nvContentPartPr>
              <p14:xfrm>
                <a:off x="3745354" y="2048537"/>
                <a:ext cx="53280" cy="1108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392C8CF-EEBF-C62A-7D58-7873E28FE28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736354" y="2039537"/>
                  <a:ext cx="70920" cy="11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DEB1FAD-FBC3-4ED1-3543-449560D7A3DB}"/>
                    </a:ext>
                  </a:extLst>
                </p14:cNvPr>
                <p14:cNvContentPartPr/>
                <p14:nvPr/>
              </p14:nvContentPartPr>
              <p14:xfrm>
                <a:off x="4257634" y="2830097"/>
                <a:ext cx="360" cy="185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C8E35AF-B2D7-569D-4289-AEA3E1F60AA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48634" y="2821079"/>
                  <a:ext cx="18000" cy="202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3F19C2F-4EA4-A9DF-4E85-9DFB414CB884}"/>
                    </a:ext>
                  </a:extLst>
                </p14:cNvPr>
                <p14:cNvContentPartPr/>
                <p14:nvPr/>
              </p14:nvContentPartPr>
              <p14:xfrm>
                <a:off x="3656794" y="3216017"/>
                <a:ext cx="88200" cy="10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9AC6230-1AF1-0F32-FF78-876A46FF967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47831" y="3207017"/>
                  <a:ext cx="105768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BF8881F-BEB9-1089-97C8-9FA82445C3EC}"/>
                    </a:ext>
                  </a:extLst>
                </p14:cNvPr>
                <p14:cNvContentPartPr/>
                <p14:nvPr/>
              </p14:nvContentPartPr>
              <p14:xfrm>
                <a:off x="3788554" y="3230057"/>
                <a:ext cx="73440" cy="11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0E0CF6B-5106-C75B-B572-91DA1674F92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779554" y="3221029"/>
                  <a:ext cx="91080" cy="132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D081114-A79D-723D-EAE8-BE525BC3EF2F}"/>
                    </a:ext>
                  </a:extLst>
                </p14:cNvPr>
                <p14:cNvContentPartPr/>
                <p14:nvPr/>
              </p14:nvContentPartPr>
              <p14:xfrm>
                <a:off x="3935794" y="3201257"/>
                <a:ext cx="69120" cy="148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3AC0F7B-7502-9EE9-1A0C-4B478202C79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26794" y="3192257"/>
                  <a:ext cx="86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D69EDF1-7EDD-911B-99F5-A7942A3D5100}"/>
                    </a:ext>
                  </a:extLst>
                </p14:cNvPr>
                <p14:cNvContentPartPr/>
                <p14:nvPr/>
              </p14:nvContentPartPr>
              <p14:xfrm>
                <a:off x="4260514" y="3192977"/>
                <a:ext cx="45360" cy="8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D5B3FA8-FD51-3752-0436-DDEDAE0219E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51514" y="3183977"/>
                  <a:ext cx="63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EE974AD-6E80-5A83-8279-298730860B4A}"/>
                    </a:ext>
                  </a:extLst>
                </p14:cNvPr>
                <p14:cNvContentPartPr/>
                <p14:nvPr/>
              </p14:nvContentPartPr>
              <p14:xfrm>
                <a:off x="4387234" y="3192977"/>
                <a:ext cx="73080" cy="110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E3DFDE-80F8-4358-3747-7AA53BB906D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78234" y="3183977"/>
                  <a:ext cx="90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21887DF-24DF-2406-D914-0663A419E0FE}"/>
                    </a:ext>
                  </a:extLst>
                </p14:cNvPr>
                <p14:cNvContentPartPr/>
                <p14:nvPr/>
              </p14:nvContentPartPr>
              <p14:xfrm>
                <a:off x="4569754" y="3160577"/>
                <a:ext cx="360" cy="222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FEE1424-AD10-652C-87BF-FCD544EFD30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60754" y="3151577"/>
                  <a:ext cx="18000" cy="240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7062E8A-744A-F6DC-8499-2CB375F56997}"/>
                </a:ext>
              </a:extLst>
            </p:cNvPr>
            <p:cNvGrpSpPr/>
            <p:nvPr/>
          </p:nvGrpSpPr>
          <p:grpSpPr>
            <a:xfrm>
              <a:off x="4805194" y="2855657"/>
              <a:ext cx="4110120" cy="489600"/>
              <a:chOff x="4805194" y="2855657"/>
              <a:chExt cx="4110120" cy="489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A3DFFC67-422D-3852-65C5-3331F9DD6D5B}"/>
                      </a:ext>
                    </a:extLst>
                  </p14:cNvPr>
                  <p14:cNvContentPartPr/>
                  <p14:nvPr/>
                </p14:nvContentPartPr>
                <p14:xfrm>
                  <a:off x="4805194" y="2855657"/>
                  <a:ext cx="360" cy="133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EB8D2043-DE51-8C7A-DF8F-34E95F2E524D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4796194" y="2847017"/>
                    <a:ext cx="1800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6CBC288C-7DE2-BE22-DE5E-43C08F202BE0}"/>
                      </a:ext>
                    </a:extLst>
                  </p14:cNvPr>
                  <p14:cNvContentPartPr/>
                  <p14:nvPr/>
                </p14:nvContentPartPr>
                <p14:xfrm>
                  <a:off x="4839034" y="3142217"/>
                  <a:ext cx="89280" cy="8640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B82892F-142B-C00C-FEF9-AB176E3C6D64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4830034" y="3133217"/>
                    <a:ext cx="10692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FFBB40F2-8296-31DD-0F19-5B0C81EE69CB}"/>
                      </a:ext>
                    </a:extLst>
                  </p14:cNvPr>
                  <p14:cNvContentPartPr/>
                  <p14:nvPr/>
                </p14:nvContentPartPr>
                <p14:xfrm>
                  <a:off x="4973314" y="3159857"/>
                  <a:ext cx="360" cy="18540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A5524E95-CAD5-A7F2-150D-2BB54A1A8A3C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4964314" y="3150857"/>
                    <a:ext cx="18000" cy="20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184" name="Ink 183">
                    <a:extLst>
                      <a:ext uri="{FF2B5EF4-FFF2-40B4-BE49-F238E27FC236}">
                        <a16:creationId xmlns:a16="http://schemas.microsoft.com/office/drawing/2014/main" id="{99B6DEF9-B1B3-8718-9C24-BA11EFD0E914}"/>
                      </a:ext>
                    </a:extLst>
                  </p14:cNvPr>
                  <p14:cNvContentPartPr/>
                  <p14:nvPr/>
                </p14:nvContentPartPr>
                <p14:xfrm>
                  <a:off x="5060434" y="3206297"/>
                  <a:ext cx="76680" cy="9828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D7ECB236-A92F-6B34-F0BA-38BA52ADFE7B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5051434" y="3197297"/>
                    <a:ext cx="9432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DF90D718-552C-5171-1248-48339BF8E53B}"/>
                      </a:ext>
                    </a:extLst>
                  </p14:cNvPr>
                  <p14:cNvContentPartPr/>
                  <p14:nvPr/>
                </p14:nvContentPartPr>
                <p14:xfrm>
                  <a:off x="5276434" y="2876897"/>
                  <a:ext cx="360" cy="36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BB20AB39-1D91-F98E-0F9E-38DE66DB904E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5267434" y="286789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4E4152FB-C3FA-B247-24D1-C676E45A7E7F}"/>
                      </a:ext>
                    </a:extLst>
                  </p14:cNvPr>
                  <p14:cNvContentPartPr/>
                  <p14:nvPr/>
                </p14:nvContentPartPr>
                <p14:xfrm>
                  <a:off x="8810554" y="3033497"/>
                  <a:ext cx="104760" cy="15192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0CFF8A2B-B85F-B9FE-5841-2AB1713B83A7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8801914" y="3024857"/>
                    <a:ext cx="122400" cy="16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39B9ABCF-3414-AB30-920C-28AD87344BC9}"/>
                      </a:ext>
                    </a:extLst>
                  </p14:cNvPr>
                  <p14:cNvContentPartPr/>
                  <p14:nvPr/>
                </p14:nvContentPartPr>
                <p14:xfrm>
                  <a:off x="5321434" y="2889857"/>
                  <a:ext cx="2880" cy="10764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3A172F7F-A88D-647B-DEE9-230327380E92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5312794" y="2880857"/>
                    <a:ext cx="20520" cy="12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594F974B-CD09-6AB2-8AFC-1FAC6EC9BE03}"/>
                      </a:ext>
                    </a:extLst>
                  </p14:cNvPr>
                  <p14:cNvContentPartPr/>
                  <p14:nvPr/>
                </p14:nvContentPartPr>
                <p14:xfrm>
                  <a:off x="5335834" y="3079577"/>
                  <a:ext cx="109800" cy="10620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B25C9686-46A0-7A9A-C386-12F52FA42F7C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5327194" y="3070937"/>
                    <a:ext cx="12744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D2463992-F0D3-225E-FE23-BE380B333FF3}"/>
                      </a:ext>
                    </a:extLst>
                  </p14:cNvPr>
                  <p14:cNvContentPartPr/>
                  <p14:nvPr/>
                </p14:nvContentPartPr>
                <p14:xfrm>
                  <a:off x="5501074" y="3071657"/>
                  <a:ext cx="360" cy="12708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B19CCDE7-ED64-BFB6-6064-1049A9D20E43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5492434" y="3062657"/>
                    <a:ext cx="1800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C74CA37C-1172-B0D2-AF99-A069D60C4FEA}"/>
                      </a:ext>
                    </a:extLst>
                  </p14:cNvPr>
                  <p14:cNvContentPartPr/>
                  <p14:nvPr/>
                </p14:nvContentPartPr>
                <p14:xfrm>
                  <a:off x="5603314" y="3078137"/>
                  <a:ext cx="360" cy="9936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5007134F-85D5-9895-0645-01CD1A46120E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5594314" y="3069137"/>
                    <a:ext cx="1800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512D780D-0015-97CD-A352-77CF8B3BB84A}"/>
                      </a:ext>
                    </a:extLst>
                  </p14:cNvPr>
                  <p14:cNvContentPartPr/>
                  <p14:nvPr/>
                </p14:nvContentPartPr>
                <p14:xfrm>
                  <a:off x="5385154" y="3030617"/>
                  <a:ext cx="8280" cy="3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FACE44C9-A98E-5F16-C1AC-A042107C0E76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5376154" y="3021977"/>
                    <a:ext cx="2592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D294645-CD79-3397-BFBF-09239641886D}"/>
                    </a:ext>
                  </a:extLst>
                </p14:cNvPr>
                <p14:cNvContentPartPr/>
                <p14:nvPr/>
              </p14:nvContentPartPr>
              <p14:xfrm>
                <a:off x="5920114" y="2873657"/>
                <a:ext cx="360" cy="12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A488455-6535-76F6-7E40-E6582D4984C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11114" y="2864657"/>
                  <a:ext cx="18000" cy="146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1D5D562-FB8D-8207-7392-2F6504BFC973}"/>
                </a:ext>
              </a:extLst>
            </p:cNvPr>
            <p:cNvGrpSpPr/>
            <p:nvPr/>
          </p:nvGrpSpPr>
          <p:grpSpPr>
            <a:xfrm>
              <a:off x="5923354" y="3146177"/>
              <a:ext cx="310320" cy="285120"/>
              <a:chOff x="5923354" y="3146177"/>
              <a:chExt cx="310320" cy="285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8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48B33B82-38AE-C7E1-5D44-69A548175348}"/>
                      </a:ext>
                    </a:extLst>
                  </p14:cNvPr>
                  <p14:cNvContentPartPr/>
                  <p14:nvPr/>
                </p14:nvContentPartPr>
                <p14:xfrm>
                  <a:off x="5923354" y="3146177"/>
                  <a:ext cx="360" cy="26244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94C85CA9-9CF8-899C-9721-9D6257C8299C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5914714" y="3137537"/>
                    <a:ext cx="18000" cy="28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AFF38B14-D1EE-963E-9EEE-44E5B20A0BD4}"/>
                      </a:ext>
                    </a:extLst>
                  </p14:cNvPr>
                  <p14:cNvContentPartPr/>
                  <p14:nvPr/>
                </p14:nvContentPartPr>
                <p14:xfrm>
                  <a:off x="6015514" y="3303497"/>
                  <a:ext cx="218160" cy="12780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026B39C4-CE17-295D-6F59-CAE2D92A399F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6006874" y="3294497"/>
                    <a:ext cx="235800" cy="145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C58E57F-522C-177D-B3EB-D96220376B68}"/>
                    </a:ext>
                  </a:extLst>
                </p14:cNvPr>
                <p14:cNvContentPartPr/>
                <p14:nvPr/>
              </p14:nvContentPartPr>
              <p14:xfrm>
                <a:off x="6568834" y="2957537"/>
                <a:ext cx="7920" cy="250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0790F81-D917-BFD7-B3EF-9A81862447E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59834" y="2948537"/>
                  <a:ext cx="25560" cy="267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ECE2027-AE19-E01A-979B-D28FDC9BC588}"/>
                </a:ext>
              </a:extLst>
            </p:cNvPr>
            <p:cNvGrpSpPr/>
            <p:nvPr/>
          </p:nvGrpSpPr>
          <p:grpSpPr>
            <a:xfrm>
              <a:off x="6576034" y="3303497"/>
              <a:ext cx="293040" cy="195480"/>
              <a:chOff x="6576034" y="3303497"/>
              <a:chExt cx="293040" cy="195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4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0E9D7B9F-7D16-C70E-E7B4-4245E342DA1B}"/>
                      </a:ext>
                    </a:extLst>
                  </p14:cNvPr>
                  <p14:cNvContentPartPr/>
                  <p14:nvPr/>
                </p14:nvContentPartPr>
                <p14:xfrm>
                  <a:off x="6576034" y="3339137"/>
                  <a:ext cx="360" cy="7848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6604A917-A0DC-C09E-6ADA-D4467F87C4A5}"/>
                      </a:ext>
                    </a:extLst>
                  </p:cNvPr>
                  <p:cNvPicPr/>
                  <p:nvPr/>
                </p:nvPicPr>
                <p:blipFill>
                  <a:blip r:embed="rId305"/>
                  <a:stretch>
                    <a:fillRect/>
                  </a:stretch>
                </p:blipFill>
                <p:spPr>
                  <a:xfrm>
                    <a:off x="6567394" y="3330497"/>
                    <a:ext cx="1800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6">
                <p14:nvContentPartPr>
                  <p14:cNvPr id="177" name="Ink 176">
                    <a:extLst>
                      <a:ext uri="{FF2B5EF4-FFF2-40B4-BE49-F238E27FC236}">
                        <a16:creationId xmlns:a16="http://schemas.microsoft.com/office/drawing/2014/main" id="{A03C1BE6-E208-DC92-EDC1-71EB45403B52}"/>
                      </a:ext>
                    </a:extLst>
                  </p14:cNvPr>
                  <p14:cNvContentPartPr/>
                  <p14:nvPr/>
                </p14:nvContentPartPr>
                <p14:xfrm>
                  <a:off x="6652354" y="3303497"/>
                  <a:ext cx="75960" cy="10908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ACEC9F19-BE34-F305-2DA1-6AE066A3F06C}"/>
                      </a:ext>
                    </a:extLst>
                  </p:cNvPr>
                  <p:cNvPicPr/>
                  <p:nvPr/>
                </p:nvPicPr>
                <p:blipFill>
                  <a:blip r:embed="rId307"/>
                  <a:stretch>
                    <a:fillRect/>
                  </a:stretch>
                </p:blipFill>
                <p:spPr>
                  <a:xfrm>
                    <a:off x="6643714" y="3294497"/>
                    <a:ext cx="93600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8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58B694CB-8115-2CC9-ED48-DFCEA43F0062}"/>
                      </a:ext>
                    </a:extLst>
                  </p14:cNvPr>
                  <p14:cNvContentPartPr/>
                  <p14:nvPr/>
                </p14:nvContentPartPr>
                <p14:xfrm>
                  <a:off x="6868714" y="3315017"/>
                  <a:ext cx="360" cy="1839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EABEC07E-E4A0-7468-72E8-16F6B0DF5B24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6860074" y="3306377"/>
                    <a:ext cx="18000" cy="201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1F54661-78A8-1ADB-0E6F-EA5EC79C4D01}"/>
                </a:ext>
              </a:extLst>
            </p:cNvPr>
            <p:cNvGrpSpPr/>
            <p:nvPr/>
          </p:nvGrpSpPr>
          <p:grpSpPr>
            <a:xfrm>
              <a:off x="7268314" y="3021977"/>
              <a:ext cx="350280" cy="566280"/>
              <a:chOff x="7268314" y="3021977"/>
              <a:chExt cx="350280" cy="566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0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3B4F3E5B-4893-C74E-D9CF-90E448F113C8}"/>
                      </a:ext>
                    </a:extLst>
                  </p14:cNvPr>
                  <p14:cNvContentPartPr/>
                  <p14:nvPr/>
                </p14:nvContentPartPr>
                <p14:xfrm>
                  <a:off x="7268314" y="3021977"/>
                  <a:ext cx="16200" cy="28908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EF63005D-D664-D180-11A3-4FAA45F08B0B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7259314" y="3012977"/>
                    <a:ext cx="33840" cy="30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2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24131907-F21C-0295-42D8-6659D4C37A4F}"/>
                      </a:ext>
                    </a:extLst>
                  </p14:cNvPr>
                  <p14:cNvContentPartPr/>
                  <p14:nvPr/>
                </p14:nvContentPartPr>
                <p14:xfrm>
                  <a:off x="7281634" y="3379457"/>
                  <a:ext cx="24480" cy="20808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E20180A2-222C-A861-3E52-ACF6DA84FF62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7272634" y="3370457"/>
                    <a:ext cx="4212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4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B7B8DA51-5473-B3FC-07F2-262183D01267}"/>
                      </a:ext>
                    </a:extLst>
                  </p14:cNvPr>
                  <p14:cNvContentPartPr/>
                  <p14:nvPr/>
                </p14:nvContentPartPr>
                <p14:xfrm>
                  <a:off x="7375594" y="3441377"/>
                  <a:ext cx="6840" cy="12780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B153F56E-8C23-CAB3-B7B2-8E4B0AD4D2C4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7366954" y="3432377"/>
                    <a:ext cx="24480" cy="14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6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24FC6CA3-9142-EBE3-75D4-2E68AB90DDCD}"/>
                      </a:ext>
                    </a:extLst>
                  </p14:cNvPr>
                  <p14:cNvContentPartPr/>
                  <p14:nvPr/>
                </p14:nvContentPartPr>
                <p14:xfrm>
                  <a:off x="7515994" y="3416897"/>
                  <a:ext cx="102600" cy="17136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AC6011A1-C4C0-7971-37A3-C9BB7822B78D}"/>
                      </a:ext>
                    </a:extLst>
                  </p:cNvPr>
                  <p:cNvPicPr/>
                  <p:nvPr/>
                </p:nvPicPr>
                <p:blipFill>
                  <a:blip r:embed="rId317"/>
                  <a:stretch>
                    <a:fillRect/>
                  </a:stretch>
                </p:blipFill>
                <p:spPr>
                  <a:xfrm>
                    <a:off x="7506994" y="3408257"/>
                    <a:ext cx="120240" cy="189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7475047-6349-E707-C642-4EF78138868D}"/>
                </a:ext>
              </a:extLst>
            </p:cNvPr>
            <p:cNvGrpSpPr/>
            <p:nvPr/>
          </p:nvGrpSpPr>
          <p:grpSpPr>
            <a:xfrm>
              <a:off x="8162554" y="3039977"/>
              <a:ext cx="165240" cy="517680"/>
              <a:chOff x="8162554" y="3039977"/>
              <a:chExt cx="165240" cy="51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8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F94E32DE-4CDF-4B6A-9378-94AE79963FF0}"/>
                      </a:ext>
                    </a:extLst>
                  </p14:cNvPr>
                  <p14:cNvContentPartPr/>
                  <p14:nvPr/>
                </p14:nvContentPartPr>
                <p14:xfrm>
                  <a:off x="8162554" y="3039977"/>
                  <a:ext cx="360" cy="2901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1A970E79-A116-9431-B120-C434901342D0}"/>
                      </a:ext>
                    </a:extLst>
                  </p:cNvPr>
                  <p:cNvPicPr/>
                  <p:nvPr/>
                </p:nvPicPr>
                <p:blipFill>
                  <a:blip r:embed="rId319"/>
                  <a:stretch>
                    <a:fillRect/>
                  </a:stretch>
                </p:blipFill>
                <p:spPr>
                  <a:xfrm>
                    <a:off x="8153914" y="3030977"/>
                    <a:ext cx="18000" cy="30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0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5D437A6E-F2D4-A710-489E-9CE2A4E9EEB9}"/>
                      </a:ext>
                    </a:extLst>
                  </p14:cNvPr>
                  <p14:cNvContentPartPr/>
                  <p14:nvPr/>
                </p14:nvContentPartPr>
                <p14:xfrm>
                  <a:off x="8162554" y="3422297"/>
                  <a:ext cx="360" cy="1044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9A82C285-BFD9-2048-BD4E-9108B5DDA559}"/>
                      </a:ext>
                    </a:extLst>
                  </p:cNvPr>
                  <p:cNvPicPr/>
                  <p:nvPr/>
                </p:nvPicPr>
                <p:blipFill>
                  <a:blip r:embed="rId321"/>
                  <a:stretch>
                    <a:fillRect/>
                  </a:stretch>
                </p:blipFill>
                <p:spPr>
                  <a:xfrm>
                    <a:off x="8153914" y="3413657"/>
                    <a:ext cx="1800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2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3C854360-AA61-15F0-2601-527FEF2A2328}"/>
                      </a:ext>
                    </a:extLst>
                  </p14:cNvPr>
                  <p14:cNvContentPartPr/>
                  <p14:nvPr/>
                </p14:nvContentPartPr>
                <p14:xfrm>
                  <a:off x="8251474" y="3434177"/>
                  <a:ext cx="360" cy="11484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B756710E-C04F-2568-371A-A40FC92AEB33}"/>
                      </a:ext>
                    </a:extLst>
                  </p:cNvPr>
                  <p:cNvPicPr/>
                  <p:nvPr/>
                </p:nvPicPr>
                <p:blipFill>
                  <a:blip r:embed="rId323"/>
                  <a:stretch>
                    <a:fillRect/>
                  </a:stretch>
                </p:blipFill>
                <p:spPr>
                  <a:xfrm>
                    <a:off x="8242474" y="3425537"/>
                    <a:ext cx="18000" cy="13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4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36BF53CA-DE49-68BF-24A2-1B79E3922EE3}"/>
                      </a:ext>
                    </a:extLst>
                  </p14:cNvPr>
                  <p14:cNvContentPartPr/>
                  <p14:nvPr/>
                </p14:nvContentPartPr>
                <p14:xfrm>
                  <a:off x="8327434" y="3455417"/>
                  <a:ext cx="360" cy="10224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0EE5F002-3637-FEDD-AE02-EA33FE7273C4}"/>
                      </a:ext>
                    </a:extLst>
                  </p:cNvPr>
                  <p:cNvPicPr/>
                  <p:nvPr/>
                </p:nvPicPr>
                <p:blipFill>
                  <a:blip r:embed="rId325"/>
                  <a:stretch>
                    <a:fillRect/>
                  </a:stretch>
                </p:blipFill>
                <p:spPr>
                  <a:xfrm>
                    <a:off x="8318434" y="3446777"/>
                    <a:ext cx="18000" cy="119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1EBB11C-4AD2-E298-B796-F74E23560C9F}"/>
                </a:ext>
              </a:extLst>
            </p:cNvPr>
            <p:cNvGrpSpPr/>
            <p:nvPr/>
          </p:nvGrpSpPr>
          <p:grpSpPr>
            <a:xfrm>
              <a:off x="7420594" y="1759097"/>
              <a:ext cx="803160" cy="460080"/>
              <a:chOff x="7420594" y="1759097"/>
              <a:chExt cx="803160" cy="460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6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037A0FE0-D81A-772F-343E-26C3056C8D21}"/>
                      </a:ext>
                    </a:extLst>
                  </p14:cNvPr>
                  <p14:cNvContentPartPr/>
                  <p14:nvPr/>
                </p14:nvContentPartPr>
                <p14:xfrm>
                  <a:off x="7420594" y="1852337"/>
                  <a:ext cx="291960" cy="2124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A2F60442-C2FD-F210-9E6B-C5CD8254253E}"/>
                      </a:ext>
                    </a:extLst>
                  </p:cNvPr>
                  <p:cNvPicPr/>
                  <p:nvPr/>
                </p:nvPicPr>
                <p:blipFill>
                  <a:blip r:embed="rId327"/>
                  <a:stretch>
                    <a:fillRect/>
                  </a:stretch>
                </p:blipFill>
                <p:spPr>
                  <a:xfrm>
                    <a:off x="7411594" y="1843337"/>
                    <a:ext cx="309600" cy="23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8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36314FAD-2199-3E0E-0DA3-4DBEBA01A3C4}"/>
                      </a:ext>
                    </a:extLst>
                  </p14:cNvPr>
                  <p14:cNvContentPartPr/>
                  <p14:nvPr/>
                </p14:nvContentPartPr>
                <p14:xfrm>
                  <a:off x="7674394" y="1759097"/>
                  <a:ext cx="293760" cy="46008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EF641397-1C9C-9ED6-C33B-5E66F49F1E3B}"/>
                      </a:ext>
                    </a:extLst>
                  </p:cNvPr>
                  <p:cNvPicPr/>
                  <p:nvPr/>
                </p:nvPicPr>
                <p:blipFill>
                  <a:blip r:embed="rId329"/>
                  <a:stretch>
                    <a:fillRect/>
                  </a:stretch>
                </p:blipFill>
                <p:spPr>
                  <a:xfrm>
                    <a:off x="7665754" y="1750457"/>
                    <a:ext cx="311400" cy="47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0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0E744AAD-CE66-1FC4-2C59-8998170E4E0C}"/>
                      </a:ext>
                    </a:extLst>
                  </p14:cNvPr>
                  <p14:cNvContentPartPr/>
                  <p14:nvPr/>
                </p14:nvContentPartPr>
                <p14:xfrm>
                  <a:off x="8053114" y="1829297"/>
                  <a:ext cx="170640" cy="1803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8F182D06-4526-D245-46E8-1EB0DCB2F256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8044474" y="1820657"/>
                    <a:ext cx="188280" cy="19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064C258-40D6-A56E-9DD8-AECBF0BEC980}"/>
                    </a:ext>
                  </a:extLst>
                </p14:cNvPr>
                <p14:cNvContentPartPr/>
                <p14:nvPr/>
              </p14:nvContentPartPr>
              <p14:xfrm>
                <a:off x="3682354" y="2389457"/>
                <a:ext cx="173880" cy="516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4156FD3-BD10-946F-90D1-E68D074807F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673373" y="2380457"/>
                  <a:ext cx="191484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7197960-72F6-E159-FECD-F5BD3BEABB09}"/>
                    </a:ext>
                  </a:extLst>
                </p14:cNvPr>
                <p14:cNvContentPartPr/>
                <p14:nvPr/>
              </p14:nvContentPartPr>
              <p14:xfrm>
                <a:off x="3662194" y="2404937"/>
                <a:ext cx="188280" cy="502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0040186-E297-C782-F579-A7A45350494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53194" y="2395943"/>
                  <a:ext cx="205920" cy="520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5947C4E-989C-6862-6C92-AEB17E951261}"/>
                    </a:ext>
                  </a:extLst>
                </p14:cNvPr>
                <p14:cNvContentPartPr/>
                <p14:nvPr/>
              </p14:nvContentPartPr>
              <p14:xfrm>
                <a:off x="8054554" y="2593217"/>
                <a:ext cx="222480" cy="600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673EE9A-352E-EA86-397D-B3F983ABC83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045554" y="2584212"/>
                  <a:ext cx="240120" cy="618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E60DF94-47A4-0035-8B01-5048D4161231}"/>
                    </a:ext>
                  </a:extLst>
                </p14:cNvPr>
                <p14:cNvContentPartPr/>
                <p14:nvPr/>
              </p14:nvContentPartPr>
              <p14:xfrm>
                <a:off x="8087314" y="2637497"/>
                <a:ext cx="218160" cy="493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4F73664-EC5B-FC82-AB5C-79F43ABE4E4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078314" y="2628497"/>
                  <a:ext cx="2358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C544AF0-0139-16AB-E973-EA56459B2E93}"/>
                    </a:ext>
                  </a:extLst>
                </p14:cNvPr>
                <p14:cNvContentPartPr/>
                <p14:nvPr/>
              </p14:nvContentPartPr>
              <p14:xfrm>
                <a:off x="7525481" y="3428963"/>
                <a:ext cx="16920" cy="3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85586F-4D9A-391D-0CDC-C5C49091554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16481" y="3419963"/>
                  <a:ext cx="34560" cy="525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97558F61-4AD0-6F38-0948-66E3169F6199}"/>
              </a:ext>
            </a:extLst>
          </p:cNvPr>
          <p:cNvCxnSpPr/>
          <p:nvPr/>
        </p:nvCxnSpPr>
        <p:spPr bwMode="auto">
          <a:xfrm>
            <a:off x="3798634" y="3039977"/>
            <a:ext cx="5116680" cy="3168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pic>
        <p:nvPicPr>
          <p:cNvPr id="53" name="Audio 52">
            <a:hlinkClick r:id="" action="ppaction://media"/>
            <a:extLst>
              <a:ext uri="{FF2B5EF4-FFF2-40B4-BE49-F238E27FC236}">
                <a16:creationId xmlns:a16="http://schemas.microsoft.com/office/drawing/2014/main" id="{5DA9F5B6-E797-6B47-4F75-9F86EFDE6B3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42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3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2485"/>
    </mc:Choice>
    <mc:Fallback xmlns="">
      <p:transition advClick="0" advTm="42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2E564D-FACC-728A-D3DA-194572B7E31B}"/>
              </a:ext>
            </a:extLst>
          </p:cNvPr>
          <p:cNvSpPr txBox="1"/>
          <p:nvPr/>
        </p:nvSpPr>
        <p:spPr>
          <a:xfrm>
            <a:off x="1677299" y="104910"/>
            <a:ext cx="5820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Map onto a known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2436DF0-CCC8-B356-22BD-3B2966C03F0A}"/>
                  </a:ext>
                </a:extLst>
              </p14:cNvPr>
              <p14:cNvContentPartPr/>
              <p14:nvPr/>
            </p14:nvContentPartPr>
            <p14:xfrm>
              <a:off x="746794" y="3348854"/>
              <a:ext cx="106560" cy="925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2436DF0-CCC8-B356-22BD-3B2966C03F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794" y="3339854"/>
                <a:ext cx="1242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4279CCB0-6E10-9F54-0DD7-980D4E2DECFF}"/>
                  </a:ext>
                </a:extLst>
              </p14:cNvPr>
              <p14:cNvContentPartPr/>
              <p14:nvPr/>
            </p14:nvContentPartPr>
            <p14:xfrm>
              <a:off x="670834" y="1624814"/>
              <a:ext cx="978840" cy="17380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4279CCB0-6E10-9F54-0DD7-980D4E2DEC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834" y="1615812"/>
                <a:ext cx="996480" cy="1755724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4CB344F-495A-C896-27C0-F6FD950C693C}"/>
              </a:ext>
            </a:extLst>
          </p:cNvPr>
          <p:cNvGrpSpPr/>
          <p:nvPr/>
        </p:nvGrpSpPr>
        <p:grpSpPr>
          <a:xfrm>
            <a:off x="574714" y="2368934"/>
            <a:ext cx="1298520" cy="1170000"/>
            <a:chOff x="591394" y="3324737"/>
            <a:chExt cx="1298520" cy="11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FF5795F-DB60-975F-13B3-E2976A7032E7}"/>
                    </a:ext>
                  </a:extLst>
                </p14:cNvPr>
                <p14:cNvContentPartPr/>
                <p14:nvPr/>
              </p14:nvContentPartPr>
              <p14:xfrm>
                <a:off x="636394" y="3357497"/>
                <a:ext cx="91800" cy="87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FF5795F-DB60-975F-13B3-E2976A7032E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7394" y="3348857"/>
                  <a:ext cx="109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5F027FF-012B-6C68-BE02-F0CB537271CA}"/>
                    </a:ext>
                  </a:extLst>
                </p14:cNvPr>
                <p14:cNvContentPartPr/>
                <p14:nvPr/>
              </p14:nvContentPartPr>
              <p14:xfrm>
                <a:off x="1725754" y="3357497"/>
                <a:ext cx="74880" cy="107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5F027FF-012B-6C68-BE02-F0CB537271C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17114" y="3348497"/>
                  <a:ext cx="92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6485BC8-6652-CBBD-7A59-5663EE45B63A}"/>
                    </a:ext>
                  </a:extLst>
                </p14:cNvPr>
                <p14:cNvContentPartPr/>
                <p14:nvPr/>
              </p14:nvContentPartPr>
              <p14:xfrm>
                <a:off x="1791274" y="4373777"/>
                <a:ext cx="86040" cy="83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6485BC8-6652-CBBD-7A59-5663EE45B63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82274" y="4365137"/>
                  <a:ext cx="103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C080CB1-61AE-2D22-A421-7E6712E8C6C2}"/>
                    </a:ext>
                  </a:extLst>
                </p14:cNvPr>
                <p14:cNvContentPartPr/>
                <p14:nvPr/>
              </p14:nvContentPartPr>
              <p14:xfrm>
                <a:off x="591394" y="3324737"/>
                <a:ext cx="1298520" cy="1170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C080CB1-61AE-2D22-A421-7E6712E8C6C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2394" y="3316097"/>
                  <a:ext cx="1316160" cy="118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6AFCD242-A20B-B523-BB32-0E48FDCD21B7}"/>
                  </a:ext>
                </a:extLst>
              </p14:cNvPr>
              <p14:cNvContentPartPr/>
              <p14:nvPr/>
            </p14:nvContentPartPr>
            <p14:xfrm>
              <a:off x="883234" y="1387214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6AFCD242-A20B-B523-BB32-0E48FDCD21B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74234" y="13782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EDDD934-0A35-2713-DE24-A99DA4791081}"/>
              </a:ext>
            </a:extLst>
          </p:cNvPr>
          <p:cNvGrpSpPr/>
          <p:nvPr/>
        </p:nvGrpSpPr>
        <p:grpSpPr>
          <a:xfrm>
            <a:off x="1488394" y="2454614"/>
            <a:ext cx="152280" cy="179640"/>
            <a:chOff x="1505074" y="3410417"/>
            <a:chExt cx="15228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3D09489-B35F-C50A-22CF-B8BBC85207B3}"/>
                    </a:ext>
                  </a:extLst>
                </p14:cNvPr>
                <p14:cNvContentPartPr/>
                <p14:nvPr/>
              </p14:nvContentPartPr>
              <p14:xfrm>
                <a:off x="1505074" y="3423017"/>
                <a:ext cx="360" cy="167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3D09489-B35F-C50A-22CF-B8BBC85207B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96434" y="3414017"/>
                  <a:ext cx="18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093F9B2-8679-C9AA-4D4D-FBCF85AEB0A3}"/>
                    </a:ext>
                  </a:extLst>
                </p14:cNvPr>
                <p14:cNvContentPartPr/>
                <p14:nvPr/>
              </p14:nvContentPartPr>
              <p14:xfrm>
                <a:off x="1579954" y="3410417"/>
                <a:ext cx="77400" cy="151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093F9B2-8679-C9AA-4D4D-FBCF85AEB0A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70954" y="3401417"/>
                  <a:ext cx="950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65400DC-0B86-BCAE-730F-FB2BC8A94B93}"/>
              </a:ext>
            </a:extLst>
          </p:cNvPr>
          <p:cNvGrpSpPr/>
          <p:nvPr/>
        </p:nvGrpSpPr>
        <p:grpSpPr>
          <a:xfrm>
            <a:off x="2053234" y="2769974"/>
            <a:ext cx="216000" cy="216360"/>
            <a:chOff x="2069914" y="3725777"/>
            <a:chExt cx="21600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E7B1389-2421-C3FE-4CD3-A268FAC7C9F2}"/>
                    </a:ext>
                  </a:extLst>
                </p14:cNvPr>
                <p14:cNvContentPartPr/>
                <p14:nvPr/>
              </p14:nvContentPartPr>
              <p14:xfrm>
                <a:off x="2069914" y="3725777"/>
                <a:ext cx="3240" cy="216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E7B1389-2421-C3FE-4CD3-A268FAC7C9F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61274" y="3717137"/>
                  <a:ext cx="20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95CE170-A9D7-9E9C-5D52-9882E1DD598A}"/>
                    </a:ext>
                  </a:extLst>
                </p14:cNvPr>
                <p14:cNvContentPartPr/>
                <p14:nvPr/>
              </p14:nvContentPartPr>
              <p14:xfrm>
                <a:off x="2117074" y="3755297"/>
                <a:ext cx="168840" cy="146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95CE170-A9D7-9E9C-5D52-9882E1DD598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108434" y="3746297"/>
                  <a:ext cx="18648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4449B2BE-DB3D-5040-251F-6F7BAC7D7BB5}"/>
                  </a:ext>
                </a:extLst>
              </p14:cNvPr>
              <p14:cNvContentPartPr/>
              <p14:nvPr/>
            </p14:nvContentPartPr>
            <p14:xfrm>
              <a:off x="1215874" y="3012974"/>
              <a:ext cx="150120" cy="2552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4449B2BE-DB3D-5040-251F-6F7BAC7D7BB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206874" y="3003974"/>
                <a:ext cx="16776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F727123-BDBF-628F-7A55-31CEA6D553DA}"/>
              </a:ext>
            </a:extLst>
          </p:cNvPr>
          <p:cNvGrpSpPr/>
          <p:nvPr/>
        </p:nvGrpSpPr>
        <p:grpSpPr>
          <a:xfrm>
            <a:off x="4329993" y="5127583"/>
            <a:ext cx="438120" cy="431640"/>
            <a:chOff x="344081" y="6043311"/>
            <a:chExt cx="43812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DDF272A-5E8B-204B-D1AE-FC4BB4D215F3}"/>
                    </a:ext>
                  </a:extLst>
                </p14:cNvPr>
                <p14:cNvContentPartPr/>
                <p14:nvPr/>
              </p14:nvContentPartPr>
              <p14:xfrm>
                <a:off x="344081" y="6043311"/>
                <a:ext cx="188280" cy="431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DDF272A-5E8B-204B-D1AE-FC4BB4D215F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5081" y="6034311"/>
                  <a:ext cx="2059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97A3868-C3FF-E85D-EC39-95F1378753BA}"/>
                    </a:ext>
                  </a:extLst>
                </p14:cNvPr>
                <p14:cNvContentPartPr/>
                <p14:nvPr/>
              </p14:nvContentPartPr>
              <p14:xfrm>
                <a:off x="690041" y="6221871"/>
                <a:ext cx="92160" cy="3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97A3868-C3FF-E85D-EC39-95F1378753B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81041" y="6213231"/>
                  <a:ext cx="109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2A622C2-0A72-2531-D60D-09CAC0C0CFBB}"/>
                    </a:ext>
                  </a:extLst>
                </p14:cNvPr>
                <p14:cNvContentPartPr/>
                <p14:nvPr/>
              </p14:nvContentPartPr>
              <p14:xfrm>
                <a:off x="695441" y="6334911"/>
                <a:ext cx="73080" cy="3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2A622C2-0A72-2531-D60D-09CAC0C0CFB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6441" y="6325911"/>
                  <a:ext cx="9072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4EFE1D7-9BDE-4208-6C47-3C91A4DF6637}"/>
                  </a:ext>
                </a:extLst>
              </p14:cNvPr>
              <p14:cNvContentPartPr/>
              <p14:nvPr/>
            </p14:nvContentPartPr>
            <p14:xfrm>
              <a:off x="633034" y="1633094"/>
              <a:ext cx="83160" cy="1177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4EFE1D7-9BDE-4208-6C47-3C91A4DF663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24034" y="1624094"/>
                <a:ext cx="1008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89E1EAC-067C-091B-7F22-7DCF70CBAFA0}"/>
                  </a:ext>
                </a:extLst>
              </p14:cNvPr>
              <p14:cNvContentPartPr/>
              <p14:nvPr/>
            </p14:nvContentPartPr>
            <p14:xfrm>
              <a:off x="1625554" y="1633814"/>
              <a:ext cx="87120" cy="986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89E1EAC-067C-091B-7F22-7DCF70CBAFA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16554" y="1624814"/>
                <a:ext cx="1047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DE48E92C-6C0F-3DD0-D768-DD3DDB1844D4}"/>
                  </a:ext>
                </a:extLst>
              </p14:cNvPr>
              <p14:cNvContentPartPr/>
              <p14:nvPr/>
            </p14:nvContentPartPr>
            <p14:xfrm>
              <a:off x="1076554" y="1402694"/>
              <a:ext cx="360" cy="159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DE48E92C-6C0F-3DD0-D768-DD3DDB1844D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67554" y="1393694"/>
                <a:ext cx="180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9025A52B-1D3F-EB1E-802A-28DE9376FD95}"/>
                  </a:ext>
                </a:extLst>
              </p14:cNvPr>
              <p14:cNvContentPartPr/>
              <p14:nvPr/>
            </p14:nvContentPartPr>
            <p14:xfrm>
              <a:off x="1152154" y="1442654"/>
              <a:ext cx="194040" cy="1098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9025A52B-1D3F-EB1E-802A-28DE9376FD9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43171" y="1433654"/>
                <a:ext cx="211647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6A1BB826-2BD4-06D5-8784-EE875F933D0A}"/>
                  </a:ext>
                </a:extLst>
              </p14:cNvPr>
              <p14:cNvContentPartPr/>
              <p14:nvPr/>
            </p14:nvContentPartPr>
            <p14:xfrm>
              <a:off x="1675954" y="1814534"/>
              <a:ext cx="172440" cy="2584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6A1BB826-2BD4-06D5-8784-EE875F933D0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666954" y="1805534"/>
                <a:ext cx="1900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7EA9A2FE-2D65-0DF5-2D3F-A5CEADF9C71F}"/>
                  </a:ext>
                </a:extLst>
              </p14:cNvPr>
              <p14:cNvContentPartPr/>
              <p14:nvPr/>
            </p14:nvContentPartPr>
            <p14:xfrm>
              <a:off x="659321" y="1285548"/>
              <a:ext cx="360" cy="20340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7EA9A2FE-2D65-0DF5-2D3F-A5CEADF9C71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50321" y="1276532"/>
                <a:ext cx="18000" cy="221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DD8B43EF-78B6-0C96-19C9-2D0B2E81B237}"/>
                  </a:ext>
                </a:extLst>
              </p14:cNvPr>
              <p14:cNvContentPartPr/>
              <p14:nvPr/>
            </p14:nvContentPartPr>
            <p14:xfrm>
              <a:off x="1720961" y="1266468"/>
              <a:ext cx="207000" cy="2404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DD8B43EF-78B6-0C96-19C9-2D0B2E81B23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711961" y="1257481"/>
                <a:ext cx="224640" cy="258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A5FF5C0-4B82-5DE8-3A4A-9F6D2C90EACE}"/>
                  </a:ext>
                </a:extLst>
              </p14:cNvPr>
              <p14:cNvContentPartPr/>
              <p14:nvPr/>
            </p14:nvContentPartPr>
            <p14:xfrm>
              <a:off x="364481" y="2445828"/>
              <a:ext cx="132840" cy="1771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A5FF5C0-4B82-5DE8-3A4A-9F6D2C90EAC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55481" y="2436810"/>
                <a:ext cx="150480" cy="194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1A06C33F-AB23-4998-7D32-920FA78C99C6}"/>
                  </a:ext>
                </a:extLst>
              </p14:cNvPr>
              <p14:cNvContentPartPr/>
              <p14:nvPr/>
            </p14:nvContentPartPr>
            <p14:xfrm>
              <a:off x="442954" y="1968254"/>
              <a:ext cx="2880" cy="2098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1A06C33F-AB23-4998-7D32-920FA78C99C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33954" y="1959254"/>
                <a:ext cx="205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26D07C5-AAD3-A717-F5CC-9B3BDC0FA7C7}"/>
                  </a:ext>
                </a:extLst>
              </p14:cNvPr>
              <p14:cNvContentPartPr/>
              <p14:nvPr/>
            </p14:nvContentPartPr>
            <p14:xfrm>
              <a:off x="560674" y="1950974"/>
              <a:ext cx="117360" cy="1522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26D07C5-AAD3-A717-F5CC-9B3BDC0FA7C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51674" y="1941974"/>
                <a:ext cx="135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BED8DDBA-2DB7-9528-DAEF-9BC8480FC8D6}"/>
                  </a:ext>
                </a:extLst>
              </p14:cNvPr>
              <p14:cNvContentPartPr/>
              <p14:nvPr/>
            </p14:nvContentPartPr>
            <p14:xfrm>
              <a:off x="454841" y="1259628"/>
              <a:ext cx="365400" cy="585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BED8DDBA-2DB7-9528-DAEF-9BC8480FC8D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45850" y="1250634"/>
                <a:ext cx="383023" cy="602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98A726B-9EF3-678A-F48C-BA2DBEAE5B74}"/>
                  </a:ext>
                </a:extLst>
              </p14:cNvPr>
              <p14:cNvContentPartPr/>
              <p14:nvPr/>
            </p14:nvContentPartPr>
            <p14:xfrm>
              <a:off x="1580201" y="1233348"/>
              <a:ext cx="483120" cy="4957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98A726B-9EF3-678A-F48C-BA2DBEAE5B7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571201" y="1224341"/>
                <a:ext cx="500760" cy="513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5B22ADC3-6E91-1D17-F0CE-B0811EBD088A}"/>
                  </a:ext>
                </a:extLst>
              </p14:cNvPr>
              <p14:cNvContentPartPr/>
              <p14:nvPr/>
            </p14:nvContentPartPr>
            <p14:xfrm>
              <a:off x="304721" y="2337108"/>
              <a:ext cx="378720" cy="3826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5B22ADC3-6E91-1D17-F0CE-B0811EBD088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95721" y="2328108"/>
                <a:ext cx="396360" cy="40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71C6A8F-C959-4856-558E-EECB2FCFC89E}"/>
              </a:ext>
            </a:extLst>
          </p:cNvPr>
          <p:cNvGrpSpPr/>
          <p:nvPr/>
        </p:nvGrpSpPr>
        <p:grpSpPr>
          <a:xfrm>
            <a:off x="1691081" y="2139468"/>
            <a:ext cx="443160" cy="378000"/>
            <a:chOff x="1707761" y="3095271"/>
            <a:chExt cx="44316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A8907E7-B894-C6FD-BEC7-9CD23054ED1E}"/>
                    </a:ext>
                  </a:extLst>
                </p14:cNvPr>
                <p14:cNvContentPartPr/>
                <p14:nvPr/>
              </p14:nvContentPartPr>
              <p14:xfrm>
                <a:off x="1866521" y="3192831"/>
                <a:ext cx="109800" cy="113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A8907E7-B894-C6FD-BEC7-9CD23054ED1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857881" y="3183831"/>
                  <a:ext cx="127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D80A4A3-4141-98BC-5071-E69E14EB23D2}"/>
                    </a:ext>
                  </a:extLst>
                </p14:cNvPr>
                <p14:cNvContentPartPr/>
                <p14:nvPr/>
              </p14:nvContentPartPr>
              <p14:xfrm>
                <a:off x="1966961" y="3257631"/>
                <a:ext cx="360" cy="195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D80A4A3-4141-98BC-5071-E69E14EB23D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58321" y="3248991"/>
                  <a:ext cx="18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82AE044-F235-FC51-FCC2-DF1C06A4AB87}"/>
                    </a:ext>
                  </a:extLst>
                </p14:cNvPr>
                <p14:cNvContentPartPr/>
                <p14:nvPr/>
              </p14:nvContentPartPr>
              <p14:xfrm>
                <a:off x="1707761" y="3095271"/>
                <a:ext cx="443160" cy="378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82AE044-F235-FC51-FCC2-DF1C06A4AB8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699121" y="3086271"/>
                  <a:ext cx="460800" cy="39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B2C7639F-508F-F605-0EEF-2F38B4EE12ED}"/>
              </a:ext>
            </a:extLst>
          </p:cNvPr>
          <p:cNvGrpSpPr/>
          <p:nvPr/>
        </p:nvGrpSpPr>
        <p:grpSpPr>
          <a:xfrm>
            <a:off x="513161" y="3455988"/>
            <a:ext cx="2070713" cy="1077986"/>
            <a:chOff x="529841" y="4411791"/>
            <a:chExt cx="2070713" cy="10779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0156EDB-F167-40CF-9593-964479655FAC}"/>
                    </a:ext>
                  </a:extLst>
                </p14:cNvPr>
                <p14:cNvContentPartPr/>
                <p14:nvPr/>
              </p14:nvContentPartPr>
              <p14:xfrm>
                <a:off x="1043914" y="4851137"/>
                <a:ext cx="633600" cy="433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0156EDB-F167-40CF-9593-964479655FA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4914" y="4842137"/>
                  <a:ext cx="6512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0F5E57A-91B4-CD3A-B01D-6934E00845C2}"/>
                    </a:ext>
                  </a:extLst>
                </p14:cNvPr>
                <p14:cNvContentPartPr/>
                <p14:nvPr/>
              </p14:nvContentPartPr>
              <p14:xfrm>
                <a:off x="1322914" y="4895777"/>
                <a:ext cx="324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0F5E57A-91B4-CD3A-B01D-6934E00845C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313914" y="4886777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BEE5026-64F8-7366-EB37-D0C245D321E4}"/>
                    </a:ext>
                  </a:extLst>
                </p14:cNvPr>
                <p14:cNvContentPartPr/>
                <p14:nvPr/>
              </p14:nvContentPartPr>
              <p14:xfrm>
                <a:off x="1860754" y="5079377"/>
                <a:ext cx="360" cy="2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BEE5026-64F8-7366-EB37-D0C245D321E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52114" y="5070377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A7458F1-F28C-C7F1-8628-A3A9BA08D77E}"/>
                    </a:ext>
                  </a:extLst>
                </p14:cNvPr>
                <p14:cNvContentPartPr/>
                <p14:nvPr/>
              </p14:nvContentPartPr>
              <p14:xfrm>
                <a:off x="2003674" y="4712897"/>
                <a:ext cx="538560" cy="430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A7458F1-F28C-C7F1-8628-A3A9BA08D77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995034" y="4704257"/>
                  <a:ext cx="5562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6F9C3D7-B947-9006-ACA0-F0E9D3210CDC}"/>
                    </a:ext>
                  </a:extLst>
                </p14:cNvPr>
                <p14:cNvContentPartPr/>
                <p14:nvPr/>
              </p14:nvContentPartPr>
              <p14:xfrm>
                <a:off x="2338474" y="4791377"/>
                <a:ext cx="234720" cy="65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6F9C3D7-B947-9006-ACA0-F0E9D3210CD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329834" y="4782737"/>
                  <a:ext cx="252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74B3FAC-EEB4-3113-76CB-8633E4DCF5B4}"/>
                    </a:ext>
                  </a:extLst>
                </p14:cNvPr>
                <p14:cNvContentPartPr/>
                <p14:nvPr/>
              </p14:nvContentPartPr>
              <p14:xfrm>
                <a:off x="1147954" y="5380697"/>
                <a:ext cx="1452600" cy="109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74B3FAC-EEB4-3113-76CB-8633E4DCF5B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9314" y="5372057"/>
                  <a:ext cx="1470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45232E1-4145-5B21-C433-99D7D1D62917}"/>
                    </a:ext>
                  </a:extLst>
                </p14:cNvPr>
                <p14:cNvContentPartPr/>
                <p14:nvPr/>
              </p14:nvContentPartPr>
              <p14:xfrm>
                <a:off x="751601" y="4571271"/>
                <a:ext cx="150120" cy="190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45232E1-4145-5B21-C433-99D7D1D6291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2961" y="4562271"/>
                  <a:ext cx="167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5B8F738-C4DB-AE2E-2968-E2FAC7D3BB30}"/>
                    </a:ext>
                  </a:extLst>
                </p14:cNvPr>
                <p14:cNvContentPartPr/>
                <p14:nvPr/>
              </p14:nvContentPartPr>
              <p14:xfrm>
                <a:off x="1962281" y="4606551"/>
                <a:ext cx="129240" cy="93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5B8F738-C4DB-AE2E-2968-E2FAC7D3BB3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953281" y="4597911"/>
                  <a:ext cx="146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CED0133-9C53-1802-A03C-B51F384A3C66}"/>
                    </a:ext>
                  </a:extLst>
                </p14:cNvPr>
                <p14:cNvContentPartPr/>
                <p14:nvPr/>
              </p14:nvContentPartPr>
              <p14:xfrm>
                <a:off x="529841" y="4423671"/>
                <a:ext cx="433440" cy="425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CED0133-9C53-1802-A03C-B51F384A3C6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0841" y="4414671"/>
                  <a:ext cx="4510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1460765-C27F-A2C6-EB73-267B59A44D29}"/>
                    </a:ext>
                  </a:extLst>
                </p14:cNvPr>
                <p14:cNvContentPartPr/>
                <p14:nvPr/>
              </p14:nvContentPartPr>
              <p14:xfrm>
                <a:off x="1801721" y="4411791"/>
                <a:ext cx="365040" cy="330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1460765-C27F-A2C6-EB73-267B59A44D2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93081" y="4403151"/>
                  <a:ext cx="38268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48733E12-16DC-D520-B2AC-7DEFEC0330D4}"/>
                  </a:ext>
                </a:extLst>
              </p14:cNvPr>
              <p14:cNvContentPartPr/>
              <p14:nvPr/>
            </p14:nvContentPartPr>
            <p14:xfrm>
              <a:off x="5803488" y="5133917"/>
              <a:ext cx="66960" cy="1155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48733E12-16DC-D520-B2AC-7DEFEC0330D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794488" y="5125277"/>
                <a:ext cx="846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B12AE79-9515-1975-E431-AEE12EDE2FB2}"/>
                  </a:ext>
                </a:extLst>
              </p14:cNvPr>
              <p14:cNvContentPartPr/>
              <p14:nvPr/>
            </p14:nvContentPartPr>
            <p14:xfrm>
              <a:off x="6070248" y="5164517"/>
              <a:ext cx="82440" cy="14508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B12AE79-9515-1975-E431-AEE12EDE2FB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061248" y="5155877"/>
                <a:ext cx="1000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B2956EB7-4A2C-74D8-5513-B1ED3BE54F3C}"/>
                  </a:ext>
                </a:extLst>
              </p14:cNvPr>
              <p14:cNvContentPartPr/>
              <p14:nvPr/>
            </p14:nvContentPartPr>
            <p14:xfrm>
              <a:off x="5438088" y="5495717"/>
              <a:ext cx="133560" cy="14184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B2956EB7-4A2C-74D8-5513-B1ED3BE54F3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429088" y="5486717"/>
                <a:ext cx="1512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80D1AC5-D0EF-417B-4AB5-8243A88B9B53}"/>
                  </a:ext>
                </a:extLst>
              </p14:cNvPr>
              <p14:cNvContentPartPr/>
              <p14:nvPr/>
            </p14:nvContentPartPr>
            <p14:xfrm>
              <a:off x="7238448" y="4840517"/>
              <a:ext cx="111240" cy="1411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80D1AC5-D0EF-417B-4AB5-8243A88B9B5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229448" y="4831517"/>
                <a:ext cx="1288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52CBB795-A5FF-2BA3-AEED-CF58F28453F7}"/>
                  </a:ext>
                </a:extLst>
              </p14:cNvPr>
              <p14:cNvContentPartPr/>
              <p14:nvPr/>
            </p14:nvContentPartPr>
            <p14:xfrm>
              <a:off x="7248888" y="5242277"/>
              <a:ext cx="73080" cy="1414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52CBB795-A5FF-2BA3-AEED-CF58F28453F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239888" y="5233277"/>
                <a:ext cx="907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752FE660-38EC-9445-871E-5501A39372F2}"/>
                  </a:ext>
                </a:extLst>
              </p14:cNvPr>
              <p14:cNvContentPartPr/>
              <p14:nvPr/>
            </p14:nvContentPartPr>
            <p14:xfrm>
              <a:off x="6874128" y="5509037"/>
              <a:ext cx="98640" cy="1166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752FE660-38EC-9445-871E-5501A39372F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865488" y="5500397"/>
                <a:ext cx="11628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F9BF29F-0CFB-4492-EFFF-2E0F0197C7BF}"/>
              </a:ext>
            </a:extLst>
          </p:cNvPr>
          <p:cNvGrpSpPr/>
          <p:nvPr/>
        </p:nvGrpSpPr>
        <p:grpSpPr>
          <a:xfrm>
            <a:off x="6165648" y="5795237"/>
            <a:ext cx="191520" cy="201600"/>
            <a:chOff x="5986721" y="6074631"/>
            <a:chExt cx="19152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4B8DF91-9331-8E90-45EA-D6F5AF5EFBDD}"/>
                    </a:ext>
                  </a:extLst>
                </p14:cNvPr>
                <p14:cNvContentPartPr/>
                <p14:nvPr/>
              </p14:nvContentPartPr>
              <p14:xfrm>
                <a:off x="5986721" y="6074631"/>
                <a:ext cx="360" cy="201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4B8DF91-9331-8E90-45EA-D6F5AF5EFBD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978081" y="6065631"/>
                  <a:ext cx="18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DEDF0C7-6391-ED0A-A3E5-F225813C8FD0}"/>
                    </a:ext>
                  </a:extLst>
                </p14:cNvPr>
                <p14:cNvContentPartPr/>
                <p14:nvPr/>
              </p14:nvContentPartPr>
              <p14:xfrm>
                <a:off x="6052241" y="6113871"/>
                <a:ext cx="126000" cy="133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DEDF0C7-6391-ED0A-A3E5-F225813C8FD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43601" y="6105231"/>
                  <a:ext cx="14364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3448F355-494E-041E-7283-D85C09F7E8A8}"/>
              </a:ext>
            </a:extLst>
          </p:cNvPr>
          <p:cNvGrpSpPr/>
          <p:nvPr/>
        </p:nvGrpSpPr>
        <p:grpSpPr>
          <a:xfrm>
            <a:off x="7297848" y="5835557"/>
            <a:ext cx="328320" cy="178920"/>
            <a:chOff x="7118921" y="6114951"/>
            <a:chExt cx="32832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D773A60-1326-128F-DE87-404CF2F3B11E}"/>
                    </a:ext>
                  </a:extLst>
                </p14:cNvPr>
                <p14:cNvContentPartPr/>
                <p14:nvPr/>
              </p14:nvContentPartPr>
              <p14:xfrm>
                <a:off x="7118921" y="6136911"/>
                <a:ext cx="360" cy="120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D773A60-1326-128F-DE87-404CF2F3B11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109921" y="6128271"/>
                  <a:ext cx="18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690A84C-7E89-237B-285E-8B1A9F9E6939}"/>
                    </a:ext>
                  </a:extLst>
                </p14:cNvPr>
                <p14:cNvContentPartPr/>
                <p14:nvPr/>
              </p14:nvContentPartPr>
              <p14:xfrm>
                <a:off x="7192361" y="6114951"/>
                <a:ext cx="254880" cy="178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690A84C-7E89-237B-285E-8B1A9F9E693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83361" y="6106311"/>
                  <a:ext cx="27252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B63693BC-9FB2-8F73-6A43-1CE5ED8FDC05}"/>
                  </a:ext>
                </a:extLst>
              </p14:cNvPr>
              <p14:cNvContentPartPr/>
              <p14:nvPr/>
            </p14:nvContentPartPr>
            <p14:xfrm>
              <a:off x="7268688" y="5475557"/>
              <a:ext cx="144360" cy="23148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B63693BC-9FB2-8F73-6A43-1CE5ED8FDC0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259688" y="5466917"/>
                <a:ext cx="162000" cy="24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D556437B-63BA-1486-138A-359E3D304176}"/>
              </a:ext>
            </a:extLst>
          </p:cNvPr>
          <p:cNvGrpSpPr/>
          <p:nvPr/>
        </p:nvGrpSpPr>
        <p:grpSpPr>
          <a:xfrm>
            <a:off x="6399648" y="5420477"/>
            <a:ext cx="219960" cy="257760"/>
            <a:chOff x="6220721" y="5699871"/>
            <a:chExt cx="21996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85D78E1-1382-D3FB-31ED-D9BA9BC62FA4}"/>
                    </a:ext>
                  </a:extLst>
                </p14:cNvPr>
                <p14:cNvContentPartPr/>
                <p14:nvPr/>
              </p14:nvContentPartPr>
              <p14:xfrm>
                <a:off x="6228281" y="5762871"/>
                <a:ext cx="360" cy="81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85D78E1-1382-D3FB-31ED-D9BA9BC62FA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219641" y="5754231"/>
                  <a:ext cx="18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44B8B69-2489-A022-460A-4492C7B4D5D8}"/>
                    </a:ext>
                  </a:extLst>
                </p14:cNvPr>
                <p14:cNvContentPartPr/>
                <p14:nvPr/>
              </p14:nvContentPartPr>
              <p14:xfrm>
                <a:off x="6284441" y="5742711"/>
                <a:ext cx="156240" cy="124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44B8B69-2489-A022-460A-4492C7B4D5D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75801" y="5733711"/>
                  <a:ext cx="173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650DDBE-DF64-B31C-0F95-2E2E62673BC8}"/>
                    </a:ext>
                  </a:extLst>
                </p14:cNvPr>
                <p14:cNvContentPartPr/>
                <p14:nvPr/>
              </p14:nvContentPartPr>
              <p14:xfrm>
                <a:off x="6220721" y="5699871"/>
                <a:ext cx="39600" cy="257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650DDBE-DF64-B31C-0F95-2E2E62673BC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11721" y="5690871"/>
                  <a:ext cx="57240" cy="27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72046E27-5E27-125C-EE48-5C1A94EFAA53}"/>
                  </a:ext>
                </a:extLst>
              </p14:cNvPr>
              <p14:cNvContentPartPr/>
              <p14:nvPr/>
            </p14:nvContentPartPr>
            <p14:xfrm>
              <a:off x="5856048" y="6061637"/>
              <a:ext cx="135000" cy="19044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72046E27-5E27-125C-EE48-5C1A94EFAA5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847408" y="6052997"/>
                <a:ext cx="1526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7061886D-3E35-5F9C-4EC9-0C1119457BFA}"/>
                  </a:ext>
                </a:extLst>
              </p14:cNvPr>
              <p14:cNvContentPartPr/>
              <p14:nvPr/>
            </p14:nvContentPartPr>
            <p14:xfrm>
              <a:off x="7364088" y="6123197"/>
              <a:ext cx="99720" cy="1029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7061886D-3E35-5F9C-4EC9-0C1119457BF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355448" y="6114557"/>
                <a:ext cx="1173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980913D0-B93F-646A-6110-883FCAADD234}"/>
                  </a:ext>
                </a:extLst>
              </p14:cNvPr>
              <p14:cNvContentPartPr/>
              <p14:nvPr/>
            </p14:nvContentPartPr>
            <p14:xfrm>
              <a:off x="7481448" y="6379877"/>
              <a:ext cx="143640" cy="12312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980913D0-B93F-646A-6110-883FCAADD234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472448" y="6370877"/>
                <a:ext cx="161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DC464DEF-A7B0-B0A0-7427-BFAE8CD8F649}"/>
                  </a:ext>
                </a:extLst>
              </p14:cNvPr>
              <p14:cNvContentPartPr/>
              <p14:nvPr/>
            </p14:nvContentPartPr>
            <p14:xfrm>
              <a:off x="6290568" y="6322997"/>
              <a:ext cx="64800" cy="1836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DC464DEF-A7B0-B0A0-7427-BFAE8CD8F649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281928" y="6313997"/>
                <a:ext cx="8244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62CB86FE-38BB-3825-B17E-EDDCCEA66E29}"/>
              </a:ext>
            </a:extLst>
          </p:cNvPr>
          <p:cNvGrpSpPr/>
          <p:nvPr/>
        </p:nvGrpSpPr>
        <p:grpSpPr>
          <a:xfrm>
            <a:off x="6547968" y="6371957"/>
            <a:ext cx="313560" cy="161640"/>
            <a:chOff x="6369041" y="6651351"/>
            <a:chExt cx="31356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43B1D3E-51A2-1E4B-FD62-4B6BB297A4E5}"/>
                    </a:ext>
                  </a:extLst>
                </p14:cNvPr>
                <p14:cNvContentPartPr/>
                <p14:nvPr/>
              </p14:nvContentPartPr>
              <p14:xfrm>
                <a:off x="6369041" y="6651351"/>
                <a:ext cx="360" cy="1616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43B1D3E-51A2-1E4B-FD62-4B6BB297A4E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360041" y="6642711"/>
                  <a:ext cx="18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E4A2C35-0EE0-C166-E027-36F055E8011E}"/>
                    </a:ext>
                  </a:extLst>
                </p14:cNvPr>
                <p14:cNvContentPartPr/>
                <p14:nvPr/>
              </p14:nvContentPartPr>
              <p14:xfrm>
                <a:off x="6468761" y="6680871"/>
                <a:ext cx="213840" cy="101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E4A2C35-0EE0-C166-E027-36F055E8011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460121" y="6672231"/>
                  <a:ext cx="23148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7A4C3014-1207-B439-D58D-AA1E73A975E7}"/>
              </a:ext>
            </a:extLst>
          </p:cNvPr>
          <p:cNvGrpSpPr/>
          <p:nvPr/>
        </p:nvGrpSpPr>
        <p:grpSpPr>
          <a:xfrm>
            <a:off x="5162321" y="4657311"/>
            <a:ext cx="1962007" cy="2034720"/>
            <a:chOff x="5162321" y="4657311"/>
            <a:chExt cx="1962007" cy="20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D4D1584-00EF-9789-E554-2E438ED37F40}"/>
                    </a:ext>
                  </a:extLst>
                </p14:cNvPr>
                <p14:cNvContentPartPr/>
                <p14:nvPr/>
              </p14:nvContentPartPr>
              <p14:xfrm>
                <a:off x="5654793" y="4838503"/>
                <a:ext cx="360" cy="119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D4D1584-00EF-9789-E554-2E438ED37F4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645793" y="4829503"/>
                  <a:ext cx="18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5D3C6E6-320E-6EC8-4ABE-8C455E71EE2A}"/>
                    </a:ext>
                  </a:extLst>
                </p14:cNvPr>
                <p14:cNvContentPartPr/>
                <p14:nvPr/>
              </p14:nvContentPartPr>
              <p14:xfrm>
                <a:off x="5735433" y="4853983"/>
                <a:ext cx="180720" cy="137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5D3C6E6-320E-6EC8-4ABE-8C455E71EE2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26793" y="4844983"/>
                  <a:ext cx="198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5C23F70-C465-D02E-88E3-E4FCA414C182}"/>
                    </a:ext>
                  </a:extLst>
                </p14:cNvPr>
                <p14:cNvContentPartPr/>
                <p14:nvPr/>
              </p14:nvContentPartPr>
              <p14:xfrm>
                <a:off x="5395233" y="4847863"/>
                <a:ext cx="110880" cy="136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5C23F70-C465-D02E-88E3-E4FCA414C18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386593" y="4838863"/>
                  <a:ext cx="128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75D33F3-6B99-3FB3-03CC-054A79BBEF4F}"/>
                    </a:ext>
                  </a:extLst>
                </p14:cNvPr>
                <p14:cNvContentPartPr/>
                <p14:nvPr/>
              </p14:nvContentPartPr>
              <p14:xfrm>
                <a:off x="6029553" y="4841383"/>
                <a:ext cx="92160" cy="144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75D33F3-6B99-3FB3-03CC-054A79BBEF4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20913" y="4832383"/>
                  <a:ext cx="109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50C5CF8-8E9E-ECE4-F65D-DF927F6ACD36}"/>
                    </a:ext>
                  </a:extLst>
                </p14:cNvPr>
                <p14:cNvContentPartPr/>
                <p14:nvPr/>
              </p14:nvContentPartPr>
              <p14:xfrm>
                <a:off x="6305673" y="4837783"/>
                <a:ext cx="141840" cy="150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50C5CF8-8E9E-ECE4-F65D-DF927F6ACD3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96673" y="4828783"/>
                  <a:ext cx="159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7D6615D-5167-4195-549B-CB12420ED576}"/>
                    </a:ext>
                  </a:extLst>
                </p14:cNvPr>
                <p14:cNvContentPartPr/>
                <p14:nvPr/>
              </p14:nvContentPartPr>
              <p14:xfrm>
                <a:off x="5410353" y="5103103"/>
                <a:ext cx="360" cy="221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7D6615D-5167-4195-549B-CB12420ED57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01713" y="5094103"/>
                  <a:ext cx="18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2E78E0F-602E-EEC0-532B-0E41FF634183}"/>
                    </a:ext>
                  </a:extLst>
                </p14:cNvPr>
                <p14:cNvContentPartPr/>
                <p14:nvPr/>
              </p14:nvContentPartPr>
              <p14:xfrm>
                <a:off x="5465433" y="5152423"/>
                <a:ext cx="174600" cy="111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2E78E0F-602E-EEC0-532B-0E41FF63418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56793" y="5143423"/>
                  <a:ext cx="192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0E621F6-522E-C6C3-BB54-AE52636A59F6}"/>
                    </a:ext>
                  </a:extLst>
                </p14:cNvPr>
                <p14:cNvContentPartPr/>
                <p14:nvPr/>
              </p14:nvContentPartPr>
              <p14:xfrm>
                <a:off x="5827248" y="5492477"/>
                <a:ext cx="102240" cy="129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0E621F6-522E-C6C3-BB54-AE52636A59F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818608" y="5483477"/>
                  <a:ext cx="11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55F33E9-4263-465E-F2D0-F1C5D3177120}"/>
                    </a:ext>
                  </a:extLst>
                </p14:cNvPr>
                <p14:cNvContentPartPr/>
                <p14:nvPr/>
              </p14:nvContentPartPr>
              <p14:xfrm>
                <a:off x="6118488" y="5500037"/>
                <a:ext cx="111240" cy="1123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55F33E9-4263-465E-F2D0-F1C5D317712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09488" y="5491397"/>
                  <a:ext cx="128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612B108-98AF-306D-23C6-C5902B8612A8}"/>
                    </a:ext>
                  </a:extLst>
                </p14:cNvPr>
                <p14:cNvContentPartPr/>
                <p14:nvPr/>
              </p14:nvContentPartPr>
              <p14:xfrm>
                <a:off x="5458608" y="5809997"/>
                <a:ext cx="96840" cy="145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612B108-98AF-306D-23C6-C5902B8612A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449968" y="5801357"/>
                  <a:ext cx="114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FB37C0E-BAAD-66DD-57FB-BC0160F62A5E}"/>
                    </a:ext>
                  </a:extLst>
                </p14:cNvPr>
                <p14:cNvContentPartPr/>
                <p14:nvPr/>
              </p14:nvContentPartPr>
              <p14:xfrm>
                <a:off x="5811408" y="5799557"/>
                <a:ext cx="133560" cy="168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FB37C0E-BAAD-66DD-57FB-BC0160F62A5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802408" y="5790917"/>
                  <a:ext cx="151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94BF036-839B-AB92-AFB3-EAC65F41B03C}"/>
                    </a:ext>
                  </a:extLst>
                </p14:cNvPr>
                <p14:cNvContentPartPr/>
                <p14:nvPr/>
              </p14:nvContentPartPr>
              <p14:xfrm>
                <a:off x="6518088" y="5808557"/>
                <a:ext cx="112320" cy="102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94BF036-839B-AB92-AFB3-EAC65F41B0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09448" y="5799917"/>
                  <a:ext cx="129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88F935E-8F01-E9F9-79B4-33B339CF47DA}"/>
                    </a:ext>
                  </a:extLst>
                </p14:cNvPr>
                <p14:cNvContentPartPr/>
                <p14:nvPr/>
              </p14:nvContentPartPr>
              <p14:xfrm>
                <a:off x="6880968" y="5799557"/>
                <a:ext cx="128160" cy="158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88F935E-8F01-E9F9-79B4-33B339CF47D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871968" y="5790557"/>
                  <a:ext cx="145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B9FB8D6-15C3-A941-BC29-6B5507D468D3}"/>
                    </a:ext>
                  </a:extLst>
                </p14:cNvPr>
                <p14:cNvContentPartPr/>
                <p14:nvPr/>
              </p14:nvContentPartPr>
              <p14:xfrm>
                <a:off x="5462928" y="6056237"/>
                <a:ext cx="360" cy="162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B9FB8D6-15C3-A941-BC29-6B5507D468D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53928" y="6047237"/>
                  <a:ext cx="18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F816133-6412-3881-C1B2-BF92A6CFAEB8}"/>
                    </a:ext>
                  </a:extLst>
                </p14:cNvPr>
                <p14:cNvContentPartPr/>
                <p14:nvPr/>
              </p14:nvContentPartPr>
              <p14:xfrm>
                <a:off x="5546808" y="6072077"/>
                <a:ext cx="117000" cy="203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F816133-6412-3881-C1B2-BF92A6CFAEB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537808" y="6063077"/>
                  <a:ext cx="134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CC193D3-CDBA-1C55-ECE0-F7DB36C78A32}"/>
                    </a:ext>
                  </a:extLst>
                </p14:cNvPr>
                <p14:cNvContentPartPr/>
                <p14:nvPr/>
              </p14:nvContentPartPr>
              <p14:xfrm>
                <a:off x="6407928" y="5116637"/>
                <a:ext cx="113400" cy="143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CC193D3-CDBA-1C55-ECE0-F7DB36C78A3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399288" y="5107997"/>
                  <a:ext cx="131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1C08858-52E2-AE8A-A5FD-DBE5FDF51D9C}"/>
                    </a:ext>
                  </a:extLst>
                </p14:cNvPr>
                <p14:cNvContentPartPr/>
                <p14:nvPr/>
              </p14:nvContentPartPr>
              <p14:xfrm>
                <a:off x="6693033" y="4819063"/>
                <a:ext cx="360" cy="196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1C08858-52E2-AE8A-A5FD-DBE5FDF51D9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684033" y="4810423"/>
                  <a:ext cx="18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4CD3165-323E-5EAC-673A-234088448CC8}"/>
                    </a:ext>
                  </a:extLst>
                </p14:cNvPr>
                <p14:cNvContentPartPr/>
                <p14:nvPr/>
              </p14:nvContentPartPr>
              <p14:xfrm>
                <a:off x="6812913" y="4830943"/>
                <a:ext cx="118440" cy="177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4CD3165-323E-5EAC-673A-234088448CC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803913" y="4821943"/>
                  <a:ext cx="136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D3809DF-B208-7D59-583D-45F78B4ABEE2}"/>
                    </a:ext>
                  </a:extLst>
                </p14:cNvPr>
                <p14:cNvContentPartPr/>
                <p14:nvPr/>
              </p14:nvContentPartPr>
              <p14:xfrm>
                <a:off x="6795648" y="5093957"/>
                <a:ext cx="127080" cy="275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D3809DF-B208-7D59-583D-45F78B4ABEE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86648" y="5084957"/>
                  <a:ext cx="144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6DADDB8-8B91-7F42-68B4-810213876098}"/>
                    </a:ext>
                  </a:extLst>
                </p14:cNvPr>
                <p14:cNvContentPartPr/>
                <p14:nvPr/>
              </p14:nvContentPartPr>
              <p14:xfrm>
                <a:off x="6248808" y="6118877"/>
                <a:ext cx="85680" cy="138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6DADDB8-8B91-7F42-68B4-81021387609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239808" y="6109877"/>
                  <a:ext cx="103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CE7B3E2-6D93-01FA-9173-95AF1E5235B5}"/>
                    </a:ext>
                  </a:extLst>
                </p14:cNvPr>
                <p14:cNvContentPartPr/>
                <p14:nvPr/>
              </p14:nvContentPartPr>
              <p14:xfrm>
                <a:off x="6586488" y="6094397"/>
                <a:ext cx="87480" cy="111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CE7B3E2-6D93-01FA-9173-95AF1E5235B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577848" y="6085397"/>
                  <a:ext cx="105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8A6A6D5-D361-C03E-1900-92DBCF525A31}"/>
                    </a:ext>
                  </a:extLst>
                </p14:cNvPr>
                <p14:cNvContentPartPr/>
                <p14:nvPr/>
              </p14:nvContentPartPr>
              <p14:xfrm>
                <a:off x="6967368" y="6086477"/>
                <a:ext cx="109800" cy="1497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8A6A6D5-D361-C03E-1900-92DBCF525A3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58368" y="6077837"/>
                  <a:ext cx="127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2AE17F0-CBE0-57EE-D4BA-A94A5BE8F1AE}"/>
                    </a:ext>
                  </a:extLst>
                </p14:cNvPr>
                <p14:cNvContentPartPr/>
                <p14:nvPr/>
              </p14:nvContentPartPr>
              <p14:xfrm>
                <a:off x="5471208" y="6319757"/>
                <a:ext cx="110880" cy="164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2AE17F0-CBE0-57EE-D4BA-A94A5BE8F1A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462568" y="6310757"/>
                  <a:ext cx="128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2F3535C-2338-DD16-F018-A2A51D95C158}"/>
                    </a:ext>
                  </a:extLst>
                </p14:cNvPr>
                <p14:cNvContentPartPr/>
                <p14:nvPr/>
              </p14:nvContentPartPr>
              <p14:xfrm>
                <a:off x="5921928" y="6335597"/>
                <a:ext cx="160560" cy="1162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2F3535C-2338-DD16-F018-A2A51D95C15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913288" y="6326597"/>
                  <a:ext cx="178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90F16D4-478C-5FA1-86D8-A4677F3E91C6}"/>
                    </a:ext>
                  </a:extLst>
                </p14:cNvPr>
                <p14:cNvContentPartPr/>
                <p14:nvPr/>
              </p14:nvContentPartPr>
              <p14:xfrm>
                <a:off x="7001208" y="6398597"/>
                <a:ext cx="123120" cy="100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90F16D4-478C-5FA1-86D8-A4677F3E91C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92208" y="6389957"/>
                  <a:ext cx="140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32B3118-9969-6F91-6EAD-9D87082C6E05}"/>
                    </a:ext>
                  </a:extLst>
                </p14:cNvPr>
                <p14:cNvContentPartPr/>
                <p14:nvPr/>
              </p14:nvContentPartPr>
              <p14:xfrm>
                <a:off x="5162321" y="4657311"/>
                <a:ext cx="339480" cy="2034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32B3118-9969-6F91-6EAD-9D87082C6E0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153321" y="4648671"/>
                  <a:ext cx="357120" cy="20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752AEFCF-0B2E-F358-47CC-AAD1BE26A018}"/>
                  </a:ext>
                </a:extLst>
              </p14:cNvPr>
              <p14:cNvContentPartPr/>
              <p14:nvPr/>
            </p14:nvContentPartPr>
            <p14:xfrm>
              <a:off x="7458761" y="4691871"/>
              <a:ext cx="408240" cy="192960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752AEFCF-0B2E-F358-47CC-AAD1BE26A018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449761" y="4682871"/>
                <a:ext cx="425880" cy="19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941F4F8-AEFA-F151-08B5-595E6C4CA9AE}"/>
              </a:ext>
            </a:extLst>
          </p:cNvPr>
          <p:cNvGrpSpPr/>
          <p:nvPr/>
        </p:nvGrpSpPr>
        <p:grpSpPr>
          <a:xfrm>
            <a:off x="1355493" y="4534383"/>
            <a:ext cx="840960" cy="499320"/>
            <a:chOff x="1372173" y="5490186"/>
            <a:chExt cx="84096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4BB315B-1D61-92E4-29F6-4E554C7C1CB6}"/>
                    </a:ext>
                  </a:extLst>
                </p14:cNvPr>
                <p14:cNvContentPartPr/>
                <p14:nvPr/>
              </p14:nvContentPartPr>
              <p14:xfrm>
                <a:off x="1372173" y="5494146"/>
                <a:ext cx="380880" cy="495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4BB315B-1D61-92E4-29F6-4E554C7C1CB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63533" y="5485506"/>
                  <a:ext cx="3985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FAF9661-5C9A-FBFD-0ED3-A6A38612550F}"/>
                    </a:ext>
                  </a:extLst>
                </p14:cNvPr>
                <p14:cNvContentPartPr/>
                <p14:nvPr/>
              </p14:nvContentPartPr>
              <p14:xfrm>
                <a:off x="1754853" y="5490186"/>
                <a:ext cx="458280" cy="460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FAF9661-5C9A-FBFD-0ED3-A6A38612550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746213" y="5481186"/>
                  <a:ext cx="475920" cy="47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AAC38F-A634-03A2-742B-98A60E98D313}"/>
              </a:ext>
            </a:extLst>
          </p:cNvPr>
          <p:cNvGrpSpPr/>
          <p:nvPr/>
        </p:nvGrpSpPr>
        <p:grpSpPr>
          <a:xfrm>
            <a:off x="427053" y="5144943"/>
            <a:ext cx="868680" cy="488160"/>
            <a:chOff x="443733" y="6100746"/>
            <a:chExt cx="86868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42BC41D-4B66-2EA7-7E02-F180BAA27E95}"/>
                    </a:ext>
                  </a:extLst>
                </p14:cNvPr>
                <p14:cNvContentPartPr/>
                <p14:nvPr/>
              </p14:nvContentPartPr>
              <p14:xfrm>
                <a:off x="591693" y="6186066"/>
                <a:ext cx="360" cy="257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42BC41D-4B66-2EA7-7E02-F180BAA27E9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83053" y="6177066"/>
                  <a:ext cx="18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C300B49-BB5A-C965-DBCF-E2F2140B6B89}"/>
                    </a:ext>
                  </a:extLst>
                </p14:cNvPr>
                <p14:cNvContentPartPr/>
                <p14:nvPr/>
              </p14:nvContentPartPr>
              <p14:xfrm>
                <a:off x="645333" y="6438066"/>
                <a:ext cx="30960" cy="10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C300B49-BB5A-C965-DBCF-E2F2140B6B8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36693" y="6429066"/>
                  <a:ext cx="48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E1DA5A-6FEF-1803-E091-4884FC3595FF}"/>
                    </a:ext>
                  </a:extLst>
                </p14:cNvPr>
                <p14:cNvContentPartPr/>
                <p14:nvPr/>
              </p14:nvContentPartPr>
              <p14:xfrm>
                <a:off x="815613" y="6199386"/>
                <a:ext cx="86400" cy="261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E1DA5A-6FEF-1803-E091-4884FC3595F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06613" y="6190386"/>
                  <a:ext cx="104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D3BBD8-79D3-5C99-CB53-8F2F3BFC227F}"/>
                    </a:ext>
                  </a:extLst>
                </p14:cNvPr>
                <p14:cNvContentPartPr/>
                <p14:nvPr/>
              </p14:nvContentPartPr>
              <p14:xfrm>
                <a:off x="928653" y="6454986"/>
                <a:ext cx="14760" cy="82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D3BBD8-79D3-5C99-CB53-8F2F3BFC227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20013" y="6445986"/>
                  <a:ext cx="32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8D58F94-F522-2013-6916-D7D2DA2E6AAF}"/>
                    </a:ext>
                  </a:extLst>
                </p14:cNvPr>
                <p14:cNvContentPartPr/>
                <p14:nvPr/>
              </p14:nvContentPartPr>
              <p14:xfrm>
                <a:off x="1085613" y="6190026"/>
                <a:ext cx="120240" cy="244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8D58F94-F522-2013-6916-D7D2DA2E6AA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76973" y="6181386"/>
                  <a:ext cx="137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A441A0-0F67-B4CA-6C66-D8B31FF263A7}"/>
                    </a:ext>
                  </a:extLst>
                </p14:cNvPr>
                <p14:cNvContentPartPr/>
                <p14:nvPr/>
              </p14:nvContentPartPr>
              <p14:xfrm>
                <a:off x="1218093" y="6115506"/>
                <a:ext cx="94320" cy="473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A441A0-0F67-B4CA-6C66-D8B31FF263A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209453" y="6106866"/>
                  <a:ext cx="11196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9BDEA12-4EB7-5D14-BBAD-83A2981B9C34}"/>
                    </a:ext>
                  </a:extLst>
                </p14:cNvPr>
                <p14:cNvContentPartPr/>
                <p14:nvPr/>
              </p14:nvContentPartPr>
              <p14:xfrm>
                <a:off x="780693" y="6269226"/>
                <a:ext cx="199080" cy="21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9BDEA12-4EB7-5D14-BBAD-83A2981B9C3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72053" y="6260586"/>
                  <a:ext cx="216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B04D140-4954-2821-3AD8-86AD4E021A3B}"/>
                    </a:ext>
                  </a:extLst>
                </p14:cNvPr>
                <p14:cNvContentPartPr/>
                <p14:nvPr/>
              </p14:nvContentPartPr>
              <p14:xfrm>
                <a:off x="443733" y="6100746"/>
                <a:ext cx="177840" cy="398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B04D140-4954-2821-3AD8-86AD4E021A3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34733" y="6092106"/>
                  <a:ext cx="1954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CF2487E-140D-F0DC-2093-151CC071E901}"/>
                    </a:ext>
                  </a:extLst>
                </p14:cNvPr>
                <p14:cNvContentPartPr/>
                <p14:nvPr/>
              </p14:nvContentPartPr>
              <p14:xfrm>
                <a:off x="776013" y="6235026"/>
                <a:ext cx="71280" cy="44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CF2487E-140D-F0DC-2093-151CC071E90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67373" y="6226386"/>
                  <a:ext cx="8892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F5CCF6E-DBDF-AEC7-FE64-A8B32F573685}"/>
              </a:ext>
            </a:extLst>
          </p:cNvPr>
          <p:cNvGrpSpPr/>
          <p:nvPr/>
        </p:nvGrpSpPr>
        <p:grpSpPr>
          <a:xfrm>
            <a:off x="2027613" y="5155023"/>
            <a:ext cx="1029960" cy="432720"/>
            <a:chOff x="2044293" y="6110826"/>
            <a:chExt cx="102996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E42932-51A3-36CC-5FA7-B2ACB2C17CA6}"/>
                    </a:ext>
                  </a:extLst>
                </p14:cNvPr>
                <p14:cNvContentPartPr/>
                <p14:nvPr/>
              </p14:nvContentPartPr>
              <p14:xfrm>
                <a:off x="2044293" y="6143226"/>
                <a:ext cx="125640" cy="314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E42932-51A3-36CC-5FA7-B2ACB2C17CA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035653" y="6134586"/>
                  <a:ext cx="1432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B45428D-679D-BB1C-7811-85D57474F082}"/>
                    </a:ext>
                  </a:extLst>
                </p14:cNvPr>
                <p14:cNvContentPartPr/>
                <p14:nvPr/>
              </p14:nvContentPartPr>
              <p14:xfrm>
                <a:off x="2252013" y="6125946"/>
                <a:ext cx="114480" cy="253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B45428D-679D-BB1C-7811-85D57474F08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243013" y="6116946"/>
                  <a:ext cx="1321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6190FD5-BF3B-166F-4206-12909B91A776}"/>
                    </a:ext>
                  </a:extLst>
                </p14:cNvPr>
                <p14:cNvContentPartPr/>
                <p14:nvPr/>
              </p14:nvContentPartPr>
              <p14:xfrm>
                <a:off x="2435613" y="6367146"/>
                <a:ext cx="5040" cy="106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6190FD5-BF3B-166F-4206-12909B91A77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426973" y="6358146"/>
                  <a:ext cx="22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2E97E3-F345-055E-F089-7F74D52AD85C}"/>
                    </a:ext>
                  </a:extLst>
                </p14:cNvPr>
                <p14:cNvContentPartPr/>
                <p14:nvPr/>
              </p14:nvContentPartPr>
              <p14:xfrm>
                <a:off x="2549373" y="6196146"/>
                <a:ext cx="100800" cy="14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2E97E3-F345-055E-F089-7F74D52AD85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40373" y="6187506"/>
                  <a:ext cx="118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287E8A7-2A1A-BC30-A87E-684B983D6D8C}"/>
                    </a:ext>
                  </a:extLst>
                </p14:cNvPr>
                <p14:cNvContentPartPr/>
                <p14:nvPr/>
              </p14:nvContentPartPr>
              <p14:xfrm>
                <a:off x="2649813" y="6196866"/>
                <a:ext cx="360" cy="227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287E8A7-2A1A-BC30-A87E-684B983D6D8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640813" y="6188226"/>
                  <a:ext cx="18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3994786-ABD4-3BF9-49DD-32B4EE08B84E}"/>
                    </a:ext>
                  </a:extLst>
                </p14:cNvPr>
                <p14:cNvContentPartPr/>
                <p14:nvPr/>
              </p14:nvContentPartPr>
              <p14:xfrm>
                <a:off x="2691933" y="6400986"/>
                <a:ext cx="25920" cy="142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3994786-ABD4-3BF9-49DD-32B4EE08B84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682933" y="6392346"/>
                  <a:ext cx="43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57F08D-BEC9-0D26-8F58-3EFC4CF32D1B}"/>
                    </a:ext>
                  </a:extLst>
                </p14:cNvPr>
                <p14:cNvContentPartPr/>
                <p14:nvPr/>
              </p14:nvContentPartPr>
              <p14:xfrm>
                <a:off x="2838813" y="6218106"/>
                <a:ext cx="99000" cy="179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57F08D-BEC9-0D26-8F58-3EFC4CF32D1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829813" y="6209106"/>
                  <a:ext cx="116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F7E1769-7828-FBD2-3F44-353EE27FA270}"/>
                    </a:ext>
                  </a:extLst>
                </p14:cNvPr>
                <p14:cNvContentPartPr/>
                <p14:nvPr/>
              </p14:nvContentPartPr>
              <p14:xfrm>
                <a:off x="2970213" y="6110826"/>
                <a:ext cx="104040" cy="37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F7E1769-7828-FBD2-3F44-353EE27FA27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961573" y="6102186"/>
                  <a:ext cx="121680" cy="39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DCC56-FA13-498A-0542-BF148C096845}"/>
              </a:ext>
            </a:extLst>
          </p:cNvPr>
          <p:cNvGrpSpPr/>
          <p:nvPr/>
        </p:nvGrpSpPr>
        <p:grpSpPr>
          <a:xfrm>
            <a:off x="84693" y="3871623"/>
            <a:ext cx="1047240" cy="686160"/>
            <a:chOff x="101373" y="4827426"/>
            <a:chExt cx="1047240" cy="6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2FA5349-F28F-DA48-EB76-4B2764470011}"/>
                    </a:ext>
                  </a:extLst>
                </p14:cNvPr>
                <p14:cNvContentPartPr/>
                <p14:nvPr/>
              </p14:nvContentPartPr>
              <p14:xfrm>
                <a:off x="247533" y="5016426"/>
                <a:ext cx="255240" cy="249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2FA5349-F28F-DA48-EB76-4B276447001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38893" y="5007786"/>
                  <a:ext cx="272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66E39CC-8BBF-C727-F134-3BA6EC3B791F}"/>
                    </a:ext>
                  </a:extLst>
                </p14:cNvPr>
                <p14:cNvContentPartPr/>
                <p14:nvPr/>
              </p14:nvContentPartPr>
              <p14:xfrm>
                <a:off x="570093" y="5126226"/>
                <a:ext cx="255600" cy="139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66E39CC-8BBF-C727-F134-3BA6EC3B791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61093" y="5117226"/>
                  <a:ext cx="273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8435269-06D2-1B73-14BA-1D53C9B10DDF}"/>
                    </a:ext>
                  </a:extLst>
                </p14:cNvPr>
                <p14:cNvContentPartPr/>
                <p14:nvPr/>
              </p14:nvContentPartPr>
              <p14:xfrm>
                <a:off x="726693" y="5109666"/>
                <a:ext cx="101520" cy="193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8435269-06D2-1B73-14BA-1D53C9B10DD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18053" y="5100666"/>
                  <a:ext cx="119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A8FFDEC-4790-9B6E-0880-ACFAFADEA10E}"/>
                    </a:ext>
                  </a:extLst>
                </p14:cNvPr>
                <p14:cNvContentPartPr/>
                <p14:nvPr/>
              </p14:nvContentPartPr>
              <p14:xfrm>
                <a:off x="799053" y="4827426"/>
                <a:ext cx="246240" cy="618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A8FFDEC-4790-9B6E-0880-ACFAFADEA10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90053" y="4818786"/>
                  <a:ext cx="26388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0DE40A1-C221-565C-3787-2B280A0D5FCE}"/>
                    </a:ext>
                  </a:extLst>
                </p14:cNvPr>
                <p14:cNvContentPartPr/>
                <p14:nvPr/>
              </p14:nvContentPartPr>
              <p14:xfrm>
                <a:off x="101373" y="5510706"/>
                <a:ext cx="1047240" cy="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0DE40A1-C221-565C-3787-2B280A0D5FC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2373" y="5502066"/>
                  <a:ext cx="106488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EBEFA6-431E-B9E9-3159-911A7606EE6A}"/>
                  </a:ext>
                </a:extLst>
              </p14:cNvPr>
              <p14:cNvContentPartPr/>
              <p14:nvPr/>
            </p14:nvContentPartPr>
            <p14:xfrm>
              <a:off x="3583893" y="5167983"/>
              <a:ext cx="2880" cy="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EBEFA6-431E-B9E9-3159-911A7606EE6A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3574893" y="5157697"/>
                <a:ext cx="2052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6DCC683-D64A-ADB7-8F64-3622C17EC9BE}"/>
              </a:ext>
            </a:extLst>
          </p:cNvPr>
          <p:cNvGrpSpPr/>
          <p:nvPr/>
        </p:nvGrpSpPr>
        <p:grpSpPr>
          <a:xfrm>
            <a:off x="7834361" y="5342003"/>
            <a:ext cx="967680" cy="881280"/>
            <a:chOff x="7834361" y="5342003"/>
            <a:chExt cx="967680" cy="88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B5065D-4183-D34E-1191-C295D1002B52}"/>
                    </a:ext>
                  </a:extLst>
                </p14:cNvPr>
                <p14:cNvContentPartPr/>
                <p14:nvPr/>
              </p14:nvContentPartPr>
              <p14:xfrm>
                <a:off x="7834361" y="5604803"/>
                <a:ext cx="325800" cy="11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B5065D-4183-D34E-1191-C295D1002B5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825721" y="5595803"/>
                  <a:ext cx="343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26E23F7-BD95-547F-3126-3D4C1E5272F6}"/>
                    </a:ext>
                  </a:extLst>
                </p14:cNvPr>
                <p14:cNvContentPartPr/>
                <p14:nvPr/>
              </p14:nvContentPartPr>
              <p14:xfrm>
                <a:off x="7970801" y="5530283"/>
                <a:ext cx="179280" cy="200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26E23F7-BD95-547F-3126-3D4C1E5272F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962161" y="5521283"/>
                  <a:ext cx="196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26DD3E-450B-69E9-1B75-9090AF1B30AC}"/>
                    </a:ext>
                  </a:extLst>
                </p14:cNvPr>
                <p14:cNvContentPartPr/>
                <p14:nvPr/>
              </p14:nvContentPartPr>
              <p14:xfrm>
                <a:off x="8352401" y="5454323"/>
                <a:ext cx="227160" cy="252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26DD3E-450B-69E9-1B75-9090AF1B30A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343401" y="5445323"/>
                  <a:ext cx="244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E7F448A-F3E9-A27C-BF26-67DFF47908E8}"/>
                    </a:ext>
                  </a:extLst>
                </p14:cNvPr>
                <p14:cNvContentPartPr/>
                <p14:nvPr/>
              </p14:nvContentPartPr>
              <p14:xfrm>
                <a:off x="8480561" y="5889563"/>
                <a:ext cx="111240" cy="243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E7F448A-F3E9-A27C-BF26-67DFF47908E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471921" y="5880923"/>
                  <a:ext cx="128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5340E56-2800-967E-3D29-2911F70FEB82}"/>
                    </a:ext>
                  </a:extLst>
                </p14:cNvPr>
                <p14:cNvContentPartPr/>
                <p14:nvPr/>
              </p14:nvContentPartPr>
              <p14:xfrm>
                <a:off x="8222441" y="5342003"/>
                <a:ext cx="579600" cy="881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5340E56-2800-967E-3D29-2911F70FEB8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213441" y="5333003"/>
                  <a:ext cx="597240" cy="89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554053-C10C-D19D-C2FD-52EF1C145E51}"/>
              </a:ext>
            </a:extLst>
          </p:cNvPr>
          <p:cNvGrpSpPr/>
          <p:nvPr/>
        </p:nvGrpSpPr>
        <p:grpSpPr>
          <a:xfrm>
            <a:off x="3901732" y="1696034"/>
            <a:ext cx="4030920" cy="1503000"/>
            <a:chOff x="3901732" y="1696034"/>
            <a:chExt cx="4030920" cy="15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4DAB75-BD7F-F485-C036-B5070DCA7878}"/>
                    </a:ext>
                  </a:extLst>
                </p14:cNvPr>
                <p14:cNvContentPartPr/>
                <p14:nvPr/>
              </p14:nvContentPartPr>
              <p14:xfrm>
                <a:off x="4270012" y="2064674"/>
                <a:ext cx="191520" cy="396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4DAB75-BD7F-F485-C036-B5070DCA787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261372" y="2056034"/>
                  <a:ext cx="2091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00F15D-A237-E00B-AD24-C5355A8D8EBB}"/>
                    </a:ext>
                  </a:extLst>
                </p14:cNvPr>
                <p14:cNvContentPartPr/>
                <p14:nvPr/>
              </p14:nvContentPartPr>
              <p14:xfrm>
                <a:off x="4543252" y="1963154"/>
                <a:ext cx="143640" cy="630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00F15D-A237-E00B-AD24-C5355A8D8EB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534612" y="1954514"/>
                  <a:ext cx="16128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C3E1CC8-C1DC-2B63-6E5F-1615CAD3FAB7}"/>
                    </a:ext>
                  </a:extLst>
                </p14:cNvPr>
                <p14:cNvContentPartPr/>
                <p14:nvPr/>
              </p14:nvContentPartPr>
              <p14:xfrm>
                <a:off x="4048612" y="1967474"/>
                <a:ext cx="214920" cy="637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C3E1CC8-C1DC-2B63-6E5F-1615CAD3FAB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039612" y="1958834"/>
                  <a:ext cx="23256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9116A0-8E7A-2A03-1BFF-DC77D6C0E4B1}"/>
                    </a:ext>
                  </a:extLst>
                </p14:cNvPr>
                <p14:cNvContentPartPr/>
                <p14:nvPr/>
              </p14:nvContentPartPr>
              <p14:xfrm>
                <a:off x="4844212" y="2236394"/>
                <a:ext cx="66384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9116A0-8E7A-2A03-1BFF-DC77D6C0E4B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835212" y="2227394"/>
                  <a:ext cx="681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9978512-C618-7B86-8310-8078EA11187E}"/>
                    </a:ext>
                  </a:extLst>
                </p14:cNvPr>
                <p14:cNvContentPartPr/>
                <p14:nvPr/>
              </p14:nvContentPartPr>
              <p14:xfrm>
                <a:off x="5363692" y="2145674"/>
                <a:ext cx="191160" cy="207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9978512-C618-7B86-8310-8078EA11187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354692" y="2137034"/>
                  <a:ext cx="208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408131A-D2DD-3BA9-B429-48A433BFB1AF}"/>
                    </a:ext>
                  </a:extLst>
                </p14:cNvPr>
                <p14:cNvContentPartPr/>
                <p14:nvPr/>
              </p14:nvContentPartPr>
              <p14:xfrm>
                <a:off x="5902612" y="1904114"/>
                <a:ext cx="265680" cy="652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408131A-D2DD-3BA9-B429-48A433BFB1A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893612" y="1895114"/>
                  <a:ext cx="28332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10F94C7-6662-15CB-FEA8-99AD2B4D07DF}"/>
                    </a:ext>
                  </a:extLst>
                </p14:cNvPr>
                <p14:cNvContentPartPr/>
                <p14:nvPr/>
              </p14:nvContentPartPr>
              <p14:xfrm>
                <a:off x="6131572" y="2084834"/>
                <a:ext cx="212760" cy="213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10F94C7-6662-15CB-FEA8-99AD2B4D07D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122932" y="2075834"/>
                  <a:ext cx="230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E2915F5-4CD6-0316-6CDC-F34A34C542C8}"/>
                    </a:ext>
                  </a:extLst>
                </p14:cNvPr>
                <p14:cNvContentPartPr/>
                <p14:nvPr/>
              </p14:nvContentPartPr>
              <p14:xfrm>
                <a:off x="6381772" y="1943714"/>
                <a:ext cx="175680" cy="586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E2915F5-4CD6-0316-6CDC-F34A34C542C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373132" y="1935074"/>
                  <a:ext cx="19332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E69B0F2-E657-0A26-81AC-2C760C5CC2EB}"/>
                    </a:ext>
                  </a:extLst>
                </p14:cNvPr>
                <p14:cNvContentPartPr/>
                <p14:nvPr/>
              </p14:nvContentPartPr>
              <p14:xfrm>
                <a:off x="6729532" y="2468234"/>
                <a:ext cx="43200" cy="172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E69B0F2-E657-0A26-81AC-2C760C5CC2E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720892" y="2459594"/>
                  <a:ext cx="60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72740B-0433-D2C4-BB00-65716868336D}"/>
                    </a:ext>
                  </a:extLst>
                </p14:cNvPr>
                <p14:cNvContentPartPr/>
                <p14:nvPr/>
              </p14:nvContentPartPr>
              <p14:xfrm>
                <a:off x="6958492" y="1890794"/>
                <a:ext cx="262440" cy="672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72740B-0433-D2C4-BB00-65716868336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949492" y="1881794"/>
                  <a:ext cx="28008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7589407-C93F-AB7A-53D4-24AEE92B5098}"/>
                    </a:ext>
                  </a:extLst>
                </p14:cNvPr>
                <p14:cNvContentPartPr/>
                <p14:nvPr/>
              </p14:nvContentPartPr>
              <p14:xfrm>
                <a:off x="7241812" y="1969994"/>
                <a:ext cx="134280" cy="334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7589407-C93F-AB7A-53D4-24AEE92B509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232812" y="1961354"/>
                  <a:ext cx="1519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E508A8F-B3B7-D663-B0E1-85B071EC56B4}"/>
                    </a:ext>
                  </a:extLst>
                </p14:cNvPr>
                <p14:cNvContentPartPr/>
                <p14:nvPr/>
              </p14:nvContentPartPr>
              <p14:xfrm>
                <a:off x="7501012" y="1891154"/>
                <a:ext cx="186840" cy="738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E508A8F-B3B7-D663-B0E1-85B071EC56B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492372" y="1882514"/>
                  <a:ext cx="20448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6CAC9C4-55F6-9507-79B2-325EA1BFBC0D}"/>
                    </a:ext>
                  </a:extLst>
                </p14:cNvPr>
                <p14:cNvContentPartPr/>
                <p14:nvPr/>
              </p14:nvContentPartPr>
              <p14:xfrm>
                <a:off x="3901732" y="1696034"/>
                <a:ext cx="4030920" cy="1503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6CAC9C4-55F6-9507-79B2-325EA1BFBC0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893092" y="1687034"/>
                  <a:ext cx="4048560" cy="1520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7" name="Audio 46">
            <a:hlinkClick r:id="" action="ppaction://media"/>
            <a:extLst>
              <a:ext uri="{FF2B5EF4-FFF2-40B4-BE49-F238E27FC236}">
                <a16:creationId xmlns:a16="http://schemas.microsoft.com/office/drawing/2014/main" id="{54A2883E-0E0C-661C-082F-BACC28BA3D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9728"/>
    </mc:Choice>
    <mc:Fallback xmlns="">
      <p:transition advClick="0" advTm="89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2E564D-FACC-728A-D3DA-194572B7E31B}"/>
              </a:ext>
            </a:extLst>
          </p:cNvPr>
          <p:cNvSpPr txBox="1"/>
          <p:nvPr/>
        </p:nvSpPr>
        <p:spPr>
          <a:xfrm>
            <a:off x="2440336" y="104910"/>
            <a:ext cx="4294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The neuronal space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9B41449-0D60-8E1A-7111-E49E7CF99299}"/>
                  </a:ext>
                </a:extLst>
              </p14:cNvPr>
              <p14:cNvContentPartPr/>
              <p14:nvPr/>
            </p14:nvContentPartPr>
            <p14:xfrm>
              <a:off x="2155945" y="1816863"/>
              <a:ext cx="54000" cy="117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9B41449-0D60-8E1A-7111-E49E7CF992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6945" y="1807863"/>
                <a:ext cx="716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5BE7EFF-C5BB-AE4B-31F2-7214B97999D6}"/>
                  </a:ext>
                </a:extLst>
              </p14:cNvPr>
              <p14:cNvContentPartPr/>
              <p14:nvPr/>
            </p14:nvContentPartPr>
            <p14:xfrm>
              <a:off x="3327385" y="1835583"/>
              <a:ext cx="42120" cy="88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5BE7EFF-C5BB-AE4B-31F2-7214B97999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8385" y="1826583"/>
                <a:ext cx="597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3E9B255-FBE7-7F8E-B567-45DB138F1BA4}"/>
                  </a:ext>
                </a:extLst>
              </p14:cNvPr>
              <p14:cNvContentPartPr/>
              <p14:nvPr/>
            </p14:nvContentPartPr>
            <p14:xfrm>
              <a:off x="4194985" y="1830903"/>
              <a:ext cx="86040" cy="106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3E9B255-FBE7-7F8E-B567-45DB138F1B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6345" y="1821903"/>
                <a:ext cx="1036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8067EC8-0549-2334-3B6C-8E44D64F18F7}"/>
                  </a:ext>
                </a:extLst>
              </p14:cNvPr>
              <p14:cNvContentPartPr/>
              <p14:nvPr/>
            </p14:nvContentPartPr>
            <p14:xfrm>
              <a:off x="5429425" y="1853583"/>
              <a:ext cx="81360" cy="10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8067EC8-0549-2334-3B6C-8E44D64F18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20425" y="1844583"/>
                <a:ext cx="990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9F97054-B6DE-6617-256B-36A527DE3B93}"/>
                  </a:ext>
                </a:extLst>
              </p14:cNvPr>
              <p14:cNvContentPartPr/>
              <p14:nvPr/>
            </p14:nvContentPartPr>
            <p14:xfrm>
              <a:off x="6603385" y="1735863"/>
              <a:ext cx="59760" cy="182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9F97054-B6DE-6617-256B-36A527DE3B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94385" y="1726863"/>
                <a:ext cx="774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15DEE52-3651-B2B3-3647-361D656CEC0B}"/>
                  </a:ext>
                </a:extLst>
              </p14:cNvPr>
              <p14:cNvContentPartPr/>
              <p14:nvPr/>
            </p14:nvContentPartPr>
            <p14:xfrm>
              <a:off x="3412723" y="3278409"/>
              <a:ext cx="369720" cy="281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15DEE52-3651-B2B3-3647-361D656CEC0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4083" y="3269409"/>
                <a:ext cx="3873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7D5A498-4768-02D7-BFCE-670CDDC86222}"/>
                  </a:ext>
                </a:extLst>
              </p14:cNvPr>
              <p14:cNvContentPartPr/>
              <p14:nvPr/>
            </p14:nvContentPartPr>
            <p14:xfrm>
              <a:off x="4117603" y="3231969"/>
              <a:ext cx="1275840" cy="354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7D5A498-4768-02D7-BFCE-670CDDC862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08963" y="3222969"/>
                <a:ext cx="12934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2833EBC-ED0C-8379-FCCA-993A56D70F76}"/>
                  </a:ext>
                </a:extLst>
              </p14:cNvPr>
              <p14:cNvContentPartPr/>
              <p14:nvPr/>
            </p14:nvContentPartPr>
            <p14:xfrm>
              <a:off x="2274745" y="1302063"/>
              <a:ext cx="360" cy="286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2833EBC-ED0C-8379-FCCA-993A56D70F7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65745" y="1293063"/>
                <a:ext cx="180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A14CCAB-D5B1-71D4-6837-DC67C68B4850}"/>
                  </a:ext>
                </a:extLst>
              </p14:cNvPr>
              <p14:cNvContentPartPr/>
              <p14:nvPr/>
            </p14:nvContentPartPr>
            <p14:xfrm>
              <a:off x="3310105" y="1397463"/>
              <a:ext cx="103320" cy="210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A14CCAB-D5B1-71D4-6837-DC67C68B48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01105" y="1388463"/>
                <a:ext cx="1209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C1D3FF-DE3F-DCE0-B94D-160042B469E5}"/>
                  </a:ext>
                </a:extLst>
              </p14:cNvPr>
              <p14:cNvContentPartPr/>
              <p14:nvPr/>
            </p14:nvContentPartPr>
            <p14:xfrm>
              <a:off x="4190665" y="1387383"/>
              <a:ext cx="153360" cy="149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C1D3FF-DE3F-DCE0-B94D-160042B469E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81665" y="1378743"/>
                <a:ext cx="1710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88F5154-E1FA-0C35-29BA-8AEA1122820B}"/>
                  </a:ext>
                </a:extLst>
              </p14:cNvPr>
              <p14:cNvContentPartPr/>
              <p14:nvPr/>
            </p14:nvContentPartPr>
            <p14:xfrm>
              <a:off x="5497465" y="1331583"/>
              <a:ext cx="360" cy="293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88F5154-E1FA-0C35-29BA-8AEA1122820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88465" y="1322583"/>
                <a:ext cx="180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2C00A8C0-C6B6-5C19-B881-12BABB26723C}"/>
                  </a:ext>
                </a:extLst>
              </p14:cNvPr>
              <p14:cNvContentPartPr/>
              <p14:nvPr/>
            </p14:nvContentPartPr>
            <p14:xfrm>
              <a:off x="6381625" y="1267863"/>
              <a:ext cx="199440" cy="219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2C00A8C0-C6B6-5C19-B881-12BABB26723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72985" y="1259223"/>
                <a:ext cx="21708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BB5A9CF-3343-50D3-04CA-F4E7215254A3}"/>
              </a:ext>
            </a:extLst>
          </p:cNvPr>
          <p:cNvGrpSpPr/>
          <p:nvPr/>
        </p:nvGrpSpPr>
        <p:grpSpPr>
          <a:xfrm>
            <a:off x="1907185" y="2280543"/>
            <a:ext cx="519840" cy="538920"/>
            <a:chOff x="1907185" y="2280543"/>
            <a:chExt cx="51984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1B25573-D518-B5BB-6273-E2FFC4A0A02B}"/>
                    </a:ext>
                  </a:extLst>
                </p14:cNvPr>
                <p14:cNvContentPartPr/>
                <p14:nvPr/>
              </p14:nvContentPartPr>
              <p14:xfrm>
                <a:off x="1907185" y="2280543"/>
                <a:ext cx="519840" cy="538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1B25573-D518-B5BB-6273-E2FFC4A0A02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98185" y="2271543"/>
                  <a:ext cx="53748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F7BE76F-41A3-4ABA-D563-56463D6918B8}"/>
                    </a:ext>
                  </a:extLst>
                </p14:cNvPr>
                <p14:cNvContentPartPr/>
                <p14:nvPr/>
              </p14:nvContentPartPr>
              <p14:xfrm>
                <a:off x="2106625" y="2366223"/>
                <a:ext cx="1908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F7BE76F-41A3-4ABA-D563-56463D6918B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97985" y="2357583"/>
                  <a:ext cx="367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04D572D-A171-A9B6-6626-95F9A7D559F0}"/>
              </a:ext>
            </a:extLst>
          </p:cNvPr>
          <p:cNvGrpSpPr/>
          <p:nvPr/>
        </p:nvGrpSpPr>
        <p:grpSpPr>
          <a:xfrm>
            <a:off x="3058465" y="2347863"/>
            <a:ext cx="441000" cy="231120"/>
            <a:chOff x="3058465" y="2347863"/>
            <a:chExt cx="44100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888528C-76DF-B001-61F1-D2A3D2AC37B9}"/>
                    </a:ext>
                  </a:extLst>
                </p14:cNvPr>
                <p14:cNvContentPartPr/>
                <p14:nvPr/>
              </p14:nvContentPartPr>
              <p14:xfrm>
                <a:off x="3058465" y="2347863"/>
                <a:ext cx="434880" cy="231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888528C-76DF-B001-61F1-D2A3D2AC37B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49825" y="2338863"/>
                  <a:ext cx="452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6BE412A-980D-0C41-C27D-E7C130C01355}"/>
                    </a:ext>
                  </a:extLst>
                </p14:cNvPr>
                <p14:cNvContentPartPr/>
                <p14:nvPr/>
              </p14:nvContentPartPr>
              <p14:xfrm>
                <a:off x="3390385" y="2446503"/>
                <a:ext cx="109080" cy="18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6BE412A-980D-0C41-C27D-E7C130C013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81745" y="2437503"/>
                  <a:ext cx="1267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591C02A-74D1-2B23-5535-89BA4DE6D7F9}"/>
              </a:ext>
            </a:extLst>
          </p:cNvPr>
          <p:cNvGrpSpPr/>
          <p:nvPr/>
        </p:nvGrpSpPr>
        <p:grpSpPr>
          <a:xfrm>
            <a:off x="3009865" y="2608503"/>
            <a:ext cx="777960" cy="363600"/>
            <a:chOff x="3009865" y="2608503"/>
            <a:chExt cx="77796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F357AE4-7B9A-B6F0-EBE0-3264D0FE232D}"/>
                    </a:ext>
                  </a:extLst>
                </p14:cNvPr>
                <p14:cNvContentPartPr/>
                <p14:nvPr/>
              </p14:nvContentPartPr>
              <p14:xfrm>
                <a:off x="3009865" y="2608503"/>
                <a:ext cx="777960" cy="363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F357AE4-7B9A-B6F0-EBE0-3264D0FE23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1225" y="2599863"/>
                  <a:ext cx="7956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3D6F7DF-04D5-F1FD-C107-336037ADA6C2}"/>
                    </a:ext>
                  </a:extLst>
                </p14:cNvPr>
                <p14:cNvContentPartPr/>
                <p14:nvPr/>
              </p14:nvContentPartPr>
              <p14:xfrm>
                <a:off x="3383905" y="2666103"/>
                <a:ext cx="6840" cy="3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3D6F7DF-04D5-F1FD-C107-336037ADA6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74905" y="2657463"/>
                  <a:ext cx="24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DD21467-062C-AD47-21B3-B5C4D08CF500}"/>
                    </a:ext>
                  </a:extLst>
                </p14:cNvPr>
                <p14:cNvContentPartPr/>
                <p14:nvPr/>
              </p14:nvContentPartPr>
              <p14:xfrm>
                <a:off x="3202465" y="2648463"/>
                <a:ext cx="360" cy="3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DD21467-062C-AD47-21B3-B5C4D08CF5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93825" y="2639823"/>
                  <a:ext cx="180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8F23715-2B11-6E92-BF69-2B202AB77FBA}"/>
              </a:ext>
            </a:extLst>
          </p:cNvPr>
          <p:cNvGrpSpPr/>
          <p:nvPr/>
        </p:nvGrpSpPr>
        <p:grpSpPr>
          <a:xfrm>
            <a:off x="5250865" y="2280543"/>
            <a:ext cx="519840" cy="538920"/>
            <a:chOff x="1907185" y="2280543"/>
            <a:chExt cx="51984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33A6E84-0293-6535-83D2-994971CC6234}"/>
                    </a:ext>
                  </a:extLst>
                </p14:cNvPr>
                <p14:cNvContentPartPr/>
                <p14:nvPr/>
              </p14:nvContentPartPr>
              <p14:xfrm>
                <a:off x="1907185" y="2280543"/>
                <a:ext cx="519840" cy="538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33A6E84-0293-6535-83D2-994971CC62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98185" y="2271543"/>
                  <a:ext cx="53748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1BC26DA-9FFF-B274-67F1-83099E41367C}"/>
                    </a:ext>
                  </a:extLst>
                </p14:cNvPr>
                <p14:cNvContentPartPr/>
                <p14:nvPr/>
              </p14:nvContentPartPr>
              <p14:xfrm>
                <a:off x="2106625" y="2366223"/>
                <a:ext cx="1908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1BC26DA-9FFF-B274-67F1-83099E4136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97985" y="2357583"/>
                  <a:ext cx="367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EC58E2C-0413-7A1C-36B0-177E2734379F}"/>
              </a:ext>
            </a:extLst>
          </p:cNvPr>
          <p:cNvGrpSpPr/>
          <p:nvPr/>
        </p:nvGrpSpPr>
        <p:grpSpPr>
          <a:xfrm>
            <a:off x="4134334" y="2283401"/>
            <a:ext cx="441000" cy="231120"/>
            <a:chOff x="3058465" y="2347863"/>
            <a:chExt cx="44100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A3C44D0-364B-91E4-1884-1158E6A8CF11}"/>
                    </a:ext>
                  </a:extLst>
                </p14:cNvPr>
                <p14:cNvContentPartPr/>
                <p14:nvPr/>
              </p14:nvContentPartPr>
              <p14:xfrm>
                <a:off x="3058465" y="2347863"/>
                <a:ext cx="434880" cy="231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A3C44D0-364B-91E4-1884-1158E6A8CF1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49825" y="2338863"/>
                  <a:ext cx="452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B59B33A-7EDB-9CC7-40AB-6297DD6369E9}"/>
                    </a:ext>
                  </a:extLst>
                </p14:cNvPr>
                <p14:cNvContentPartPr/>
                <p14:nvPr/>
              </p14:nvContentPartPr>
              <p14:xfrm>
                <a:off x="3390385" y="2446503"/>
                <a:ext cx="109080" cy="18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B59B33A-7EDB-9CC7-40AB-6297DD6369E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81745" y="2437503"/>
                  <a:ext cx="1267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0A71DA9-70BC-2D26-4EE1-723E21CDFBDB}"/>
              </a:ext>
            </a:extLst>
          </p:cNvPr>
          <p:cNvGrpSpPr/>
          <p:nvPr/>
        </p:nvGrpSpPr>
        <p:grpSpPr>
          <a:xfrm>
            <a:off x="4085734" y="2544041"/>
            <a:ext cx="777960" cy="363600"/>
            <a:chOff x="3009865" y="2608503"/>
            <a:chExt cx="77796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96A9A92-003D-7257-5E22-F0A5B31EDF4F}"/>
                    </a:ext>
                  </a:extLst>
                </p14:cNvPr>
                <p14:cNvContentPartPr/>
                <p14:nvPr/>
              </p14:nvContentPartPr>
              <p14:xfrm>
                <a:off x="3009865" y="2608503"/>
                <a:ext cx="777960" cy="363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96A9A92-003D-7257-5E22-F0A5B31EDF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1225" y="2599863"/>
                  <a:ext cx="7956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F7491CA-9E2E-64F1-DE14-56B573DA68A1}"/>
                    </a:ext>
                  </a:extLst>
                </p14:cNvPr>
                <p14:cNvContentPartPr/>
                <p14:nvPr/>
              </p14:nvContentPartPr>
              <p14:xfrm>
                <a:off x="3383905" y="2666103"/>
                <a:ext cx="6840" cy="3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F7491CA-9E2E-64F1-DE14-56B573DA68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74905" y="2657463"/>
                  <a:ext cx="24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EC5F614-45B7-E662-427F-F1597AE6F523}"/>
                    </a:ext>
                  </a:extLst>
                </p14:cNvPr>
                <p14:cNvContentPartPr/>
                <p14:nvPr/>
              </p14:nvContentPartPr>
              <p14:xfrm>
                <a:off x="3202465" y="2648463"/>
                <a:ext cx="360" cy="3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EC5F614-45B7-E662-427F-F1597AE6F5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93825" y="2639823"/>
                  <a:ext cx="180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EFC4378-10CC-0991-A3F1-6BA84F1056BC}"/>
              </a:ext>
            </a:extLst>
          </p:cNvPr>
          <p:cNvGrpSpPr/>
          <p:nvPr/>
        </p:nvGrpSpPr>
        <p:grpSpPr>
          <a:xfrm>
            <a:off x="6366211" y="2312921"/>
            <a:ext cx="441000" cy="231120"/>
            <a:chOff x="3058465" y="2347863"/>
            <a:chExt cx="44100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8880C45-529B-83D0-C152-7B6354587204}"/>
                    </a:ext>
                  </a:extLst>
                </p14:cNvPr>
                <p14:cNvContentPartPr/>
                <p14:nvPr/>
              </p14:nvContentPartPr>
              <p14:xfrm>
                <a:off x="3058465" y="2347863"/>
                <a:ext cx="434880" cy="231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8880C45-529B-83D0-C152-7B635458720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49825" y="2338863"/>
                  <a:ext cx="452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2A12333-6A0C-6585-DC6A-D684B6AC09BA}"/>
                    </a:ext>
                  </a:extLst>
                </p14:cNvPr>
                <p14:cNvContentPartPr/>
                <p14:nvPr/>
              </p14:nvContentPartPr>
              <p14:xfrm>
                <a:off x="3390385" y="2446503"/>
                <a:ext cx="109080" cy="18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2A12333-6A0C-6585-DC6A-D684B6AC09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81745" y="2437503"/>
                  <a:ext cx="1267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0F473A0-ED8D-1DBD-4ED7-AD0C3869DE23}"/>
              </a:ext>
            </a:extLst>
          </p:cNvPr>
          <p:cNvGrpSpPr/>
          <p:nvPr/>
        </p:nvGrpSpPr>
        <p:grpSpPr>
          <a:xfrm>
            <a:off x="6317611" y="2573561"/>
            <a:ext cx="777960" cy="363600"/>
            <a:chOff x="3009865" y="2608503"/>
            <a:chExt cx="77796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9F80C84-0869-2C20-7E26-973F64220C2C}"/>
                    </a:ext>
                  </a:extLst>
                </p14:cNvPr>
                <p14:cNvContentPartPr/>
                <p14:nvPr/>
              </p14:nvContentPartPr>
              <p14:xfrm>
                <a:off x="3009865" y="2608503"/>
                <a:ext cx="777960" cy="363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9F80C84-0869-2C20-7E26-973F64220C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1225" y="2599863"/>
                  <a:ext cx="7956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21104BE-91ED-A133-0AFA-B6C1F72F1EE9}"/>
                    </a:ext>
                  </a:extLst>
                </p14:cNvPr>
                <p14:cNvContentPartPr/>
                <p14:nvPr/>
              </p14:nvContentPartPr>
              <p14:xfrm>
                <a:off x="3383905" y="2666103"/>
                <a:ext cx="6840" cy="3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21104BE-91ED-A133-0AFA-B6C1F72F1EE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74905" y="2657463"/>
                  <a:ext cx="24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26C93F4-095B-BDAE-7363-87AA26356B60}"/>
                    </a:ext>
                  </a:extLst>
                </p14:cNvPr>
                <p14:cNvContentPartPr/>
                <p14:nvPr/>
              </p14:nvContentPartPr>
              <p14:xfrm>
                <a:off x="3202465" y="2648463"/>
                <a:ext cx="360" cy="3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26C93F4-095B-BDAE-7363-87AA26356B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93825" y="2639823"/>
                  <a:ext cx="18000" cy="20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DC30EE52-A3BC-A04B-575C-22B5808D78CD}"/>
              </a:ext>
            </a:extLst>
          </p:cNvPr>
          <p:cNvSpPr txBox="1"/>
          <p:nvPr/>
        </p:nvSpPr>
        <p:spPr>
          <a:xfrm>
            <a:off x="300156" y="3910897"/>
            <a:ext cx="8332195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0000FF"/>
                </a:solidFill>
              </a:rPr>
              <a:t>Phase space of 2</a:t>
            </a:r>
            <a:r>
              <a:rPr lang="en-US" sz="1600" baseline="30000" dirty="0">
                <a:solidFill>
                  <a:srgbClr val="0000FF"/>
                </a:solidFill>
              </a:rPr>
              <a:t>n</a:t>
            </a:r>
            <a:r>
              <a:rPr lang="en-US" sz="1600" dirty="0">
                <a:solidFill>
                  <a:srgbClr val="0000FF"/>
                </a:solidFill>
              </a:rPr>
              <a:t> possibilities</a:t>
            </a:r>
          </a:p>
          <a:p>
            <a:pPr>
              <a:buNone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00"/>
                </a:highlight>
              </a:rPr>
              <a:t>2</a:t>
            </a:r>
            <a:r>
              <a:rPr lang="en-US" sz="1600" baseline="30000" dirty="0">
                <a:solidFill>
                  <a:srgbClr val="0000FF"/>
                </a:solidFill>
                <a:highlight>
                  <a:srgbClr val="FFFF00"/>
                </a:highlight>
              </a:rPr>
              <a:t>64</a:t>
            </a:r>
            <a:r>
              <a:rPr lang="en-US" sz="1600" dirty="0">
                <a:solidFill>
                  <a:srgbClr val="0000FF"/>
                </a:solidFill>
                <a:highlight>
                  <a:srgbClr val="FFFF00"/>
                </a:highlight>
              </a:rPr>
              <a:t> grains of rice is &gt; 1 millennium of global rice production </a:t>
            </a:r>
          </a:p>
          <a:p>
            <a:pPr>
              <a:buNone/>
            </a:pPr>
            <a:r>
              <a:rPr lang="en-US" sz="1600" dirty="0">
                <a:solidFill>
                  <a:srgbClr val="0000FF"/>
                </a:solidFill>
              </a:rPr>
              <a:t>(storage space &gt; 50 countries in the globe)</a:t>
            </a:r>
          </a:p>
          <a:p>
            <a:pPr>
              <a:buNone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600" dirty="0">
                <a:solidFill>
                  <a:srgbClr val="0000FF"/>
                </a:solidFill>
              </a:rPr>
              <a:t>2</a:t>
            </a:r>
            <a:r>
              <a:rPr lang="en-US" sz="1600" baseline="30000" dirty="0">
                <a:solidFill>
                  <a:srgbClr val="0000FF"/>
                </a:solidFill>
              </a:rPr>
              <a:t>100</a:t>
            </a:r>
            <a:r>
              <a:rPr lang="en-US" sz="1600" dirty="0">
                <a:solidFill>
                  <a:srgbClr val="0000FF"/>
                </a:solidFill>
              </a:rPr>
              <a:t> = 10</a:t>
            </a:r>
            <a:r>
              <a:rPr lang="en-US" sz="1600" baseline="30000" dirty="0">
                <a:solidFill>
                  <a:srgbClr val="0000FF"/>
                </a:solidFill>
              </a:rPr>
              <a:t>30</a:t>
            </a:r>
            <a:r>
              <a:rPr lang="en-US" sz="1600" dirty="0">
                <a:solidFill>
                  <a:srgbClr val="0000FF"/>
                </a:solidFill>
              </a:rPr>
              <a:t> (1 kg has 10</a:t>
            </a:r>
            <a:r>
              <a:rPr lang="en-US" sz="1600" baseline="30000" dirty="0">
                <a:solidFill>
                  <a:srgbClr val="0000FF"/>
                </a:solidFill>
              </a:rPr>
              <a:t>30 </a:t>
            </a:r>
            <a:r>
              <a:rPr lang="en-US" sz="1600" dirty="0">
                <a:solidFill>
                  <a:srgbClr val="0000FF"/>
                </a:solidFill>
              </a:rPr>
              <a:t>electrons)</a:t>
            </a:r>
          </a:p>
          <a:p>
            <a:pPr>
              <a:buNone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600" dirty="0">
                <a:solidFill>
                  <a:srgbClr val="0000FF"/>
                </a:solidFill>
              </a:rPr>
              <a:t>Can embed a large search space there!!</a:t>
            </a:r>
          </a:p>
          <a:p>
            <a:pPr>
              <a:buNone/>
            </a:pPr>
            <a:r>
              <a:rPr lang="en-US" sz="1600" dirty="0">
                <a:solidFill>
                  <a:srgbClr val="0000FF"/>
                </a:solidFill>
              </a:rPr>
              <a:t>Finding a ground state is hard and may take time, with false positives</a:t>
            </a:r>
          </a:p>
        </p:txBody>
      </p:sp>
      <p:pic>
        <p:nvPicPr>
          <p:cNvPr id="2050" name="Picture 2" descr="Lionel Page on X: &quot;To picture the risks of “exponential” growth for the  #coronavirus: a legend. A sage beat a king in chess and “simply” asked to  be paid in grains of">
            <a:extLst>
              <a:ext uri="{FF2B5EF4-FFF2-40B4-BE49-F238E27FC236}">
                <a16:creationId xmlns:a16="http://schemas.microsoft.com/office/drawing/2014/main" id="{C9716678-1D43-B165-4F0C-7CAA17F5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25" y="4028595"/>
            <a:ext cx="1814569" cy="182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18C675-F677-4E80-7F42-28985F9354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5909"/>
    </mc:Choice>
    <mc:Fallback xmlns="">
      <p:transition advClick="0" advTm="105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2E564D-FACC-728A-D3DA-194572B7E31B}"/>
              </a:ext>
            </a:extLst>
          </p:cNvPr>
          <p:cNvSpPr txBox="1"/>
          <p:nvPr/>
        </p:nvSpPr>
        <p:spPr>
          <a:xfrm>
            <a:off x="2440336" y="104910"/>
            <a:ext cx="4294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The neuronal space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74553A-F6AB-9494-FFFF-9627B6D09D5F}"/>
              </a:ext>
            </a:extLst>
          </p:cNvPr>
          <p:cNvGrpSpPr/>
          <p:nvPr/>
        </p:nvGrpSpPr>
        <p:grpSpPr>
          <a:xfrm>
            <a:off x="794236" y="4494912"/>
            <a:ext cx="3292200" cy="931680"/>
            <a:chOff x="1268185" y="3954543"/>
            <a:chExt cx="3292200" cy="9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C91360D-E744-518B-4614-996EFAD287DE}"/>
                    </a:ext>
                  </a:extLst>
                </p14:cNvPr>
                <p14:cNvContentPartPr/>
                <p14:nvPr/>
              </p14:nvContentPartPr>
              <p14:xfrm>
                <a:off x="1268185" y="4065423"/>
                <a:ext cx="2194920" cy="79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C91360D-E744-518B-4614-996EFAD287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59545" y="4056423"/>
                  <a:ext cx="2212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5672256-85BD-7297-F976-9734FEFD681A}"/>
                    </a:ext>
                  </a:extLst>
                </p14:cNvPr>
                <p14:cNvContentPartPr/>
                <p14:nvPr/>
              </p14:nvContentPartPr>
              <p14:xfrm>
                <a:off x="3361225" y="4093503"/>
                <a:ext cx="111240" cy="175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5672256-85BD-7297-F976-9734FEFD68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2225" y="4084863"/>
                  <a:ext cx="128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E0AB22-3CD3-CCB5-995A-5400582D6A00}"/>
                    </a:ext>
                  </a:extLst>
                </p14:cNvPr>
                <p14:cNvContentPartPr/>
                <p14:nvPr/>
              </p14:nvContentPartPr>
              <p14:xfrm>
                <a:off x="3645985" y="3954543"/>
                <a:ext cx="521640" cy="412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E0AB22-3CD3-CCB5-995A-5400582D6A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36985" y="3945543"/>
                  <a:ext cx="5392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806B36-4D11-1F11-9BBF-B9FA6A4E80EB}"/>
                    </a:ext>
                  </a:extLst>
                </p14:cNvPr>
                <p14:cNvContentPartPr/>
                <p14:nvPr/>
              </p14:nvContentPartPr>
              <p14:xfrm>
                <a:off x="4161505" y="4214463"/>
                <a:ext cx="3240" cy="3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806B36-4D11-1F11-9BBF-B9FA6A4E80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52865" y="4205463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87CB7B6-6952-80C3-A34D-C943CB7C1271}"/>
                    </a:ext>
                  </a:extLst>
                </p14:cNvPr>
                <p14:cNvContentPartPr/>
                <p14:nvPr/>
              </p14:nvContentPartPr>
              <p14:xfrm>
                <a:off x="4152865" y="4122663"/>
                <a:ext cx="353520" cy="381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87CB7B6-6952-80C3-A34D-C943CB7C12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44225" y="4113663"/>
                  <a:ext cx="3711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9E05478-1D92-239D-FF0F-E3F182621B42}"/>
                    </a:ext>
                  </a:extLst>
                </p14:cNvPr>
                <p14:cNvContentPartPr/>
                <p14:nvPr/>
              </p14:nvContentPartPr>
              <p14:xfrm>
                <a:off x="4407025" y="4221663"/>
                <a:ext cx="153360" cy="24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9E05478-1D92-239D-FF0F-E3F182621B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98385" y="4213023"/>
                  <a:ext cx="171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DB1ABEF-7B4C-76F2-72C8-86CBC0B22722}"/>
                    </a:ext>
                  </a:extLst>
                </p14:cNvPr>
                <p14:cNvContentPartPr/>
                <p14:nvPr/>
              </p14:nvContentPartPr>
              <p14:xfrm>
                <a:off x="4329625" y="3975423"/>
                <a:ext cx="3240" cy="3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DB1ABEF-7B4C-76F2-72C8-86CBC0B2272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20625" y="3966423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A66A5C-A02B-627A-63C3-BD3695F966B5}"/>
                    </a:ext>
                  </a:extLst>
                </p14:cNvPr>
                <p14:cNvContentPartPr/>
                <p14:nvPr/>
              </p14:nvContentPartPr>
              <p14:xfrm>
                <a:off x="3701425" y="4062183"/>
                <a:ext cx="48600" cy="86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A66A5C-A02B-627A-63C3-BD3695F966B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92785" y="4053183"/>
                  <a:ext cx="66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D302D2-FE22-DCB3-F4A2-1ADF5309D82C}"/>
                    </a:ext>
                  </a:extLst>
                </p14:cNvPr>
                <p14:cNvContentPartPr/>
                <p14:nvPr/>
              </p14:nvContentPartPr>
              <p14:xfrm>
                <a:off x="3609985" y="4443423"/>
                <a:ext cx="280440" cy="442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D302D2-FE22-DCB3-F4A2-1ADF5309D8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0985" y="4434423"/>
                  <a:ext cx="2980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17109F8-72BB-533E-18AA-27B2073A8F26}"/>
                    </a:ext>
                  </a:extLst>
                </p14:cNvPr>
                <p14:cNvContentPartPr/>
                <p14:nvPr/>
              </p14:nvContentPartPr>
              <p14:xfrm>
                <a:off x="3954865" y="4497783"/>
                <a:ext cx="521280" cy="235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17109F8-72BB-533E-18AA-27B2073A8F2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45865" y="4488783"/>
                  <a:ext cx="538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3465C2-3406-F1FC-1769-548B73EB55CB}"/>
                    </a:ext>
                  </a:extLst>
                </p14:cNvPr>
                <p14:cNvContentPartPr/>
                <p14:nvPr/>
              </p14:nvContentPartPr>
              <p14:xfrm>
                <a:off x="3596305" y="4605783"/>
                <a:ext cx="222480" cy="10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3465C2-3406-F1FC-1769-548B73EB55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87305" y="4596783"/>
                  <a:ext cx="240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8C6E828-F48D-F594-F90F-677BE8C365A7}"/>
                    </a:ext>
                  </a:extLst>
                </p14:cNvPr>
                <p14:cNvContentPartPr/>
                <p14:nvPr/>
              </p14:nvContentPartPr>
              <p14:xfrm>
                <a:off x="1324705" y="4210863"/>
                <a:ext cx="360" cy="347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8C6E828-F48D-F594-F90F-677BE8C365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16065" y="4202223"/>
                  <a:ext cx="180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21C15C2-27C5-7056-F7F1-10F6712DE77A}"/>
                    </a:ext>
                  </a:extLst>
                </p14:cNvPr>
                <p14:cNvContentPartPr/>
                <p14:nvPr/>
              </p14:nvContentPartPr>
              <p14:xfrm>
                <a:off x="1486705" y="4268103"/>
                <a:ext cx="145800" cy="262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21C15C2-27C5-7056-F7F1-10F6712DE7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78065" y="4259103"/>
                  <a:ext cx="163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38B8FE-D0DD-5E3A-F712-DD7DD530E3F4}"/>
                    </a:ext>
                  </a:extLst>
                </p14:cNvPr>
                <p14:cNvContentPartPr/>
                <p14:nvPr/>
              </p14:nvContentPartPr>
              <p14:xfrm>
                <a:off x="1771825" y="4265943"/>
                <a:ext cx="360" cy="249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38B8FE-D0DD-5E3A-F712-DD7DD530E3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63185" y="4256943"/>
                  <a:ext cx="18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B4AAC5-570D-0746-7FD4-D21D76D9400E}"/>
                    </a:ext>
                  </a:extLst>
                </p14:cNvPr>
                <p14:cNvContentPartPr/>
                <p14:nvPr/>
              </p14:nvContentPartPr>
              <p14:xfrm>
                <a:off x="1892425" y="4288623"/>
                <a:ext cx="360" cy="261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B4AAC5-570D-0746-7FD4-D21D76D940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83425" y="4279983"/>
                  <a:ext cx="18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488C269-DC22-EF4E-5030-9C7E9BC37A99}"/>
                    </a:ext>
                  </a:extLst>
                </p14:cNvPr>
                <p14:cNvContentPartPr/>
                <p14:nvPr/>
              </p14:nvContentPartPr>
              <p14:xfrm>
                <a:off x="2006545" y="4312743"/>
                <a:ext cx="119880" cy="20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488C269-DC22-EF4E-5030-9C7E9BC37A9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97545" y="4304103"/>
                  <a:ext cx="1375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D9B6907-1C92-6645-FDD4-9179AF532213}"/>
              </a:ext>
            </a:extLst>
          </p:cNvPr>
          <p:cNvGrpSpPr/>
          <p:nvPr/>
        </p:nvGrpSpPr>
        <p:grpSpPr>
          <a:xfrm>
            <a:off x="790996" y="2356512"/>
            <a:ext cx="2645640" cy="2079000"/>
            <a:chOff x="1264945" y="1816143"/>
            <a:chExt cx="2645640" cy="20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8DE1B6B-B4A8-1674-8179-A69D7202A38F}"/>
                    </a:ext>
                  </a:extLst>
                </p14:cNvPr>
                <p14:cNvContentPartPr/>
                <p14:nvPr/>
              </p14:nvContentPartPr>
              <p14:xfrm>
                <a:off x="1264945" y="1958343"/>
                <a:ext cx="2482200" cy="1936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8DE1B6B-B4A8-1674-8179-A69D7202A3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55945" y="1949343"/>
                  <a:ext cx="2499840" cy="19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0578D4A-20A6-7C81-4122-193FCB976424}"/>
                    </a:ext>
                  </a:extLst>
                </p14:cNvPr>
                <p14:cNvContentPartPr/>
                <p14:nvPr/>
              </p14:nvContentPartPr>
              <p14:xfrm>
                <a:off x="2457265" y="1816143"/>
                <a:ext cx="1064160" cy="1019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0578D4A-20A6-7C81-4122-193FCB9764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48265" y="1807143"/>
                  <a:ext cx="1081800" cy="10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42A4E4-9F7B-3875-C139-2F8948F67654}"/>
                    </a:ext>
                  </a:extLst>
                </p14:cNvPr>
                <p14:cNvContentPartPr/>
                <p14:nvPr/>
              </p14:nvContentPartPr>
              <p14:xfrm>
                <a:off x="2313985" y="2693103"/>
                <a:ext cx="237240" cy="155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42A4E4-9F7B-3875-C139-2F8948F676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05345" y="2684103"/>
                  <a:ext cx="254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1D05B23-058A-A8B0-763E-A01766EE2774}"/>
                    </a:ext>
                  </a:extLst>
                </p14:cNvPr>
                <p14:cNvContentPartPr/>
                <p14:nvPr/>
              </p14:nvContentPartPr>
              <p14:xfrm>
                <a:off x="2490025" y="2905143"/>
                <a:ext cx="110520" cy="103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1D05B23-058A-A8B0-763E-A01766EE27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81385" y="2896503"/>
                  <a:ext cx="128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A5F7EE0-47B3-3B46-C690-1BBA4DEB9D49}"/>
                    </a:ext>
                  </a:extLst>
                </p14:cNvPr>
                <p14:cNvContentPartPr/>
                <p14:nvPr/>
              </p14:nvContentPartPr>
              <p14:xfrm>
                <a:off x="2381665" y="3094503"/>
                <a:ext cx="360" cy="215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A5F7EE0-47B3-3B46-C690-1BBA4DEB9D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73025" y="3085863"/>
                  <a:ext cx="18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6BA2E3-8BE3-411A-6DE9-E58EC022EB2B}"/>
                    </a:ext>
                  </a:extLst>
                </p14:cNvPr>
                <p14:cNvContentPartPr/>
                <p14:nvPr/>
              </p14:nvContentPartPr>
              <p14:xfrm>
                <a:off x="2498305" y="3161823"/>
                <a:ext cx="6480" cy="20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6BA2E3-8BE3-411A-6DE9-E58EC022EB2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89665" y="3152823"/>
                  <a:ext cx="24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359AED-9232-C819-B9FD-E18AD06F5B4B}"/>
                    </a:ext>
                  </a:extLst>
                </p14:cNvPr>
                <p14:cNvContentPartPr/>
                <p14:nvPr/>
              </p14:nvContentPartPr>
              <p14:xfrm>
                <a:off x="2594065" y="3185943"/>
                <a:ext cx="133920" cy="173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359AED-9232-C819-B9FD-E18AD06F5B4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85425" y="3177303"/>
                  <a:ext cx="151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1E54EEB-81F3-AA4D-DEE0-198F90DB5442}"/>
                    </a:ext>
                  </a:extLst>
                </p14:cNvPr>
                <p14:cNvContentPartPr/>
                <p14:nvPr/>
              </p14:nvContentPartPr>
              <p14:xfrm>
                <a:off x="2841385" y="3236703"/>
                <a:ext cx="360" cy="253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1E54EEB-81F3-AA4D-DEE0-198F90DB544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32385" y="3227703"/>
                  <a:ext cx="18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9E09BEA-828F-929E-B655-83E5DC5FA8FF}"/>
                    </a:ext>
                  </a:extLst>
                </p14:cNvPr>
                <p14:cNvContentPartPr/>
                <p14:nvPr/>
              </p14:nvContentPartPr>
              <p14:xfrm>
                <a:off x="2918065" y="3213663"/>
                <a:ext cx="172080" cy="128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9E09BEA-828F-929E-B655-83E5DC5FA8F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09425" y="3204663"/>
                  <a:ext cx="189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296A62C-D4B7-FDBE-9188-1BA980A8B11B}"/>
                    </a:ext>
                  </a:extLst>
                </p14:cNvPr>
                <p14:cNvContentPartPr/>
                <p14:nvPr/>
              </p14:nvContentPartPr>
              <p14:xfrm>
                <a:off x="2622865" y="3189183"/>
                <a:ext cx="53280" cy="52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296A62C-D4B7-FDBE-9188-1BA980A8B11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14225" y="3180543"/>
                  <a:ext cx="70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943757-52A0-A6AD-9166-1B8D87D52D08}"/>
                    </a:ext>
                  </a:extLst>
                </p14:cNvPr>
                <p14:cNvContentPartPr/>
                <p14:nvPr/>
              </p14:nvContentPartPr>
              <p14:xfrm>
                <a:off x="3249265" y="2671143"/>
                <a:ext cx="136080" cy="165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943757-52A0-A6AD-9166-1B8D87D52D0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40265" y="2662503"/>
                  <a:ext cx="153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6C58981-858E-DF9C-6C9A-42B357693B6B}"/>
                    </a:ext>
                  </a:extLst>
                </p14:cNvPr>
                <p14:cNvContentPartPr/>
                <p14:nvPr/>
              </p14:nvContentPartPr>
              <p14:xfrm>
                <a:off x="3134785" y="2659263"/>
                <a:ext cx="360" cy="18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6C58981-858E-DF9C-6C9A-42B357693B6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26145" y="2650263"/>
                  <a:ext cx="18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7842E6-D355-9C0F-326D-53ED1813E616}"/>
                    </a:ext>
                  </a:extLst>
                </p14:cNvPr>
                <p14:cNvContentPartPr/>
                <p14:nvPr/>
              </p14:nvContentPartPr>
              <p14:xfrm>
                <a:off x="3466345" y="2628663"/>
                <a:ext cx="115920" cy="199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7842E6-D355-9C0F-326D-53ED1813E61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57345" y="2619663"/>
                  <a:ext cx="133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DA9ED18-A2B3-A7ED-EF4F-A0AF8A105DC3}"/>
                    </a:ext>
                  </a:extLst>
                </p14:cNvPr>
                <p14:cNvContentPartPr/>
                <p14:nvPr/>
              </p14:nvContentPartPr>
              <p14:xfrm>
                <a:off x="3666505" y="2612463"/>
                <a:ext cx="95760" cy="149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DA9ED18-A2B3-A7ED-EF4F-A0AF8A105D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57865" y="2603463"/>
                  <a:ext cx="113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89DC3F-0050-9501-5C52-10AC394EE14B}"/>
                    </a:ext>
                  </a:extLst>
                </p14:cNvPr>
                <p14:cNvContentPartPr/>
                <p14:nvPr/>
              </p14:nvContentPartPr>
              <p14:xfrm>
                <a:off x="3904105" y="2550183"/>
                <a:ext cx="6480" cy="331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89DC3F-0050-9501-5C52-10AC394EE14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895105" y="2541183"/>
                  <a:ext cx="24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A8A444E-2A06-DAC5-7359-D14385D630F4}"/>
                    </a:ext>
                  </a:extLst>
                </p14:cNvPr>
                <p14:cNvContentPartPr/>
                <p14:nvPr/>
              </p14:nvContentPartPr>
              <p14:xfrm>
                <a:off x="2534305" y="2848623"/>
                <a:ext cx="113040" cy="137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A8A444E-2A06-DAC5-7359-D14385D630F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25305" y="2839983"/>
                  <a:ext cx="130680" cy="155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68E3BA4-45BC-2D74-7F2B-2D9F45C20216}"/>
              </a:ext>
            </a:extLst>
          </p:cNvPr>
          <p:cNvSpPr txBox="1"/>
          <p:nvPr/>
        </p:nvSpPr>
        <p:spPr>
          <a:xfrm>
            <a:off x="3968362" y="1705912"/>
            <a:ext cx="543156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/>
              <a:t>Can be stuck in ‘metastable’ states</a:t>
            </a:r>
          </a:p>
          <a:p>
            <a:pPr algn="l">
              <a:buNone/>
            </a:pPr>
            <a:endParaRPr lang="en-US" dirty="0"/>
          </a:p>
          <a:p>
            <a:pPr marL="342900" indent="-342900" algn="l"/>
            <a:r>
              <a:rPr lang="en-US" dirty="0"/>
              <a:t>Rock or tilt the potential</a:t>
            </a:r>
          </a:p>
          <a:p>
            <a:pPr marL="342900" indent="-342900" algn="l"/>
            <a:r>
              <a:rPr lang="en-US" dirty="0"/>
              <a:t>Change the temperature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F4ADD7A-DDBC-224C-ADEB-107B56E85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2864"/>
    </mc:Choice>
    <mc:Fallback xmlns="">
      <p:transition advClick="0" advTm="5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1E40638-2E0E-364B-99FD-DE06BD1F928E}" type="slidenum">
              <a:rPr lang="en-US" sz="1400">
                <a:latin typeface="Arial" charset="0"/>
              </a:rPr>
              <a:pPr eaLnBrk="1" hangingPunct="1"/>
              <a:t>8</a:t>
            </a:fld>
            <a:endParaRPr lang="en-US" sz="1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52A25C-7E27-2B44-8FBB-18188DA666FF}"/>
              </a:ext>
            </a:extLst>
          </p:cNvPr>
          <p:cNvSpPr txBox="1"/>
          <p:nvPr/>
        </p:nvSpPr>
        <p:spPr>
          <a:xfrm>
            <a:off x="1840224" y="1219200"/>
            <a:ext cx="60083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0000FF"/>
                </a:solidFill>
              </a:rPr>
              <a:t>Neuro-synaptic systems</a:t>
            </a:r>
          </a:p>
          <a:p>
            <a:pPr>
              <a:buNone/>
            </a:pPr>
            <a:r>
              <a:rPr lang="en-US" sz="3600" b="1" dirty="0">
                <a:solidFill>
                  <a:srgbClr val="0000FF"/>
                </a:solidFill>
              </a:rPr>
              <a:t>can be programmed to</a:t>
            </a:r>
          </a:p>
          <a:p>
            <a:pPr>
              <a:buNone/>
            </a:pPr>
            <a:r>
              <a:rPr lang="en-US" sz="3600" b="1" dirty="0">
                <a:solidFill>
                  <a:srgbClr val="0000FF"/>
                </a:solidFill>
              </a:rPr>
              <a:t>solve very large </a:t>
            </a:r>
          </a:p>
          <a:p>
            <a:pPr>
              <a:buNone/>
            </a:pPr>
            <a:r>
              <a:rPr lang="en-US" sz="3600" b="1" dirty="0">
                <a:solidFill>
                  <a:srgbClr val="0000FF"/>
                </a:solidFill>
              </a:rPr>
              <a:t>optimization problems</a:t>
            </a:r>
          </a:p>
          <a:p>
            <a:pPr>
              <a:buNone/>
            </a:pPr>
            <a:r>
              <a:rPr lang="en-US" sz="3600" b="1" dirty="0">
                <a:solidFill>
                  <a:srgbClr val="0000FF"/>
                </a:solidFill>
              </a:rPr>
              <a:t>approximately at moderate</a:t>
            </a:r>
          </a:p>
          <a:p>
            <a:pPr>
              <a:buNone/>
            </a:pPr>
            <a:r>
              <a:rPr lang="en-US" sz="3600" b="1" dirty="0">
                <a:solidFill>
                  <a:srgbClr val="0000FF"/>
                </a:solidFill>
              </a:rPr>
              <a:t>speeds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9124F7-4FB8-4BF1-BD7F-20FF3C79B343}"/>
                  </a:ext>
                </a:extLst>
              </p14:cNvPr>
              <p14:cNvContentPartPr/>
              <p14:nvPr/>
            </p14:nvContentPartPr>
            <p14:xfrm>
              <a:off x="5900863" y="185905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9124F7-4FB8-4BF1-BD7F-20FF3C79B3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91863" y="18504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B7B6BC6-2DFF-ED7E-BBA7-F43FC2A6D16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16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144"/>
    </mc:Choice>
    <mc:Fallback xmlns="">
      <p:transition advClick="0" advTm="10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09FB76D-AA1E-7D42-B21D-9CBB2A8DC25F}" type="slidenum">
              <a:rPr lang="en-US" sz="1400">
                <a:latin typeface="Arial" charset="0"/>
              </a:rPr>
              <a:pPr eaLnBrk="1" hangingPunct="1"/>
              <a:t>9</a:t>
            </a:fld>
            <a:endParaRPr lang="en-US" sz="1400">
              <a:latin typeface="Arial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-228600" y="-381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bg1"/>
                </a:solidFill>
              </a:rPr>
              <a:t>Next Lecture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8B59B-5AC6-1855-FE0F-5F2F84D32522}"/>
              </a:ext>
            </a:extLst>
          </p:cNvPr>
          <p:cNvSpPr txBox="1"/>
          <p:nvPr/>
        </p:nvSpPr>
        <p:spPr>
          <a:xfrm>
            <a:off x="1552037" y="788535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Boltzmann Machines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23AAA-750E-C8B3-EDBD-EE898D2F4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133476"/>
            <a:ext cx="1533455" cy="18525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D5B97C1-1847-8865-8E45-35AF88378E95}"/>
              </a:ext>
            </a:extLst>
          </p:cNvPr>
          <p:cNvSpPr txBox="1"/>
          <p:nvPr/>
        </p:nvSpPr>
        <p:spPr>
          <a:xfrm>
            <a:off x="941179" y="4126725"/>
            <a:ext cx="234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FF00"/>
                </a:solidFill>
              </a:rPr>
              <a:t>2</a:t>
            </a:r>
            <a:r>
              <a:rPr lang="en-US" sz="1600" baseline="30000" dirty="0">
                <a:solidFill>
                  <a:srgbClr val="FFFF00"/>
                </a:solidFill>
              </a:rPr>
              <a:t>n</a:t>
            </a:r>
            <a:r>
              <a:rPr lang="en-US" sz="1600" dirty="0">
                <a:solidFill>
                  <a:srgbClr val="FFFF00"/>
                </a:solidFill>
              </a:rPr>
              <a:t> configuration space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17816D-1446-0FD8-D50E-23E71D280AC1}"/>
              </a:ext>
            </a:extLst>
          </p:cNvPr>
          <p:cNvSpPr txBox="1"/>
          <p:nvPr/>
        </p:nvSpPr>
        <p:spPr>
          <a:xfrm>
            <a:off x="4779043" y="6181337"/>
            <a:ext cx="2688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FF00"/>
                </a:solidFill>
              </a:rPr>
              <a:t>Solving with time sampling</a:t>
            </a:r>
          </a:p>
        </p:txBody>
      </p:sp>
      <p:pic>
        <p:nvPicPr>
          <p:cNvPr id="9" name="Picture 8" descr="A drawing of a row of circles&#10;&#10;Description automatically generated">
            <a:extLst>
              <a:ext uri="{FF2B5EF4-FFF2-40B4-BE49-F238E27FC236}">
                <a16:creationId xmlns:a16="http://schemas.microsoft.com/office/drawing/2014/main" id="{24D008F4-6F38-7943-3528-131C03A932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2" y="1722630"/>
            <a:ext cx="2438400" cy="2317180"/>
          </a:xfrm>
          <a:prstGeom prst="rect">
            <a:avLst/>
          </a:prstGeom>
        </p:spPr>
      </p:pic>
      <p:pic>
        <p:nvPicPr>
          <p:cNvPr id="12" name="Picture 11" descr="A graph of different sizes and colors&#10;&#10;Description automatically generated with medium confidence">
            <a:extLst>
              <a:ext uri="{FF2B5EF4-FFF2-40B4-BE49-F238E27FC236}">
                <a16:creationId xmlns:a16="http://schemas.microsoft.com/office/drawing/2014/main" id="{D16EA427-1FEE-BB30-D533-2215277544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11" y="3107182"/>
            <a:ext cx="2634054" cy="287257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728DE0A-9101-361B-511E-68911A4352B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864"/>
    </mc:Choice>
    <mc:Fallback xmlns="">
      <p:transition advTm="24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1|46.8|3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35.2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905562773,C:\Files\Courses\ECE687\Lectures_Ghosh\ch1.p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905562773,C:\Files\Courses\ECE687\Lectures_Ghosh\ch1.ppc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35427</TotalTime>
  <Words>149</Words>
  <Application>Microsoft Macintosh PowerPoint</Application>
  <PresentationFormat>On-screen Show (4:3)</PresentationFormat>
  <Paragraphs>39</Paragraphs>
  <Slides>9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2145</cp:revision>
  <cp:lastPrinted>2020-01-02T19:55:03Z</cp:lastPrinted>
  <dcterms:created xsi:type="dcterms:W3CDTF">2003-03-02T22:33:52Z</dcterms:created>
  <dcterms:modified xsi:type="dcterms:W3CDTF">2023-09-27T04:40:58Z</dcterms:modified>
</cp:coreProperties>
</file>