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tags/tag5.xml" ContentType="application/vnd.openxmlformats-officedocument.presentationml.tags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notesSlides/notesSlide3.xml" ContentType="application/vnd.openxmlformats-officedocument.presentationml.notesSlide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tags/tag7.xml" ContentType="application/vnd.openxmlformats-officedocument.presentationml.tags+xml"/>
  <Override PartName="/ppt/ink/ink317.xml" ContentType="application/inkml+xml"/>
  <Override PartName="/ppt/ink/ink318.xml" ContentType="application/inkml+xml"/>
  <Override PartName="/ppt/ink/ink319.xml" ContentType="application/inkml+xml"/>
  <Override PartName="/ppt/tags/tag8.xml" ContentType="application/vnd.openxmlformats-officedocument.presentationml.tags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ink/ink377.xml" ContentType="application/inkml+xml"/>
  <Override PartName="/ppt/ink/ink378.xml" ContentType="application/inkml+xml"/>
  <Override PartName="/ppt/ink/ink379.xml" ContentType="application/inkml+xml"/>
  <Override PartName="/ppt/ink/ink380.xml" ContentType="application/inkml+xml"/>
  <Override PartName="/ppt/ink/ink381.xml" ContentType="application/inkml+xml"/>
  <Override PartName="/ppt/ink/ink382.xml" ContentType="application/inkml+xml"/>
  <Override PartName="/ppt/ink/ink383.xml" ContentType="application/inkml+xml"/>
  <Override PartName="/ppt/ink/ink384.xml" ContentType="application/inkml+xml"/>
  <Override PartName="/ppt/ink/ink385.xml" ContentType="application/inkml+xml"/>
  <Override PartName="/ppt/ink/ink386.xml" ContentType="application/inkml+xml"/>
  <Override PartName="/ppt/ink/ink387.xml" ContentType="application/inkml+xml"/>
  <Override PartName="/ppt/ink/ink388.xml" ContentType="application/inkml+xml"/>
  <Override PartName="/ppt/ink/ink389.xml" ContentType="application/inkml+xml"/>
  <Override PartName="/ppt/ink/ink390.xml" ContentType="application/inkml+xml"/>
  <Override PartName="/ppt/ink/ink391.xml" ContentType="application/inkml+xml"/>
  <Override PartName="/ppt/ink/ink392.xml" ContentType="application/inkml+xml"/>
  <Override PartName="/ppt/ink/ink393.xml" ContentType="application/inkml+xml"/>
  <Override PartName="/ppt/ink/ink394.xml" ContentType="application/inkml+xml"/>
  <Override PartName="/ppt/ink/ink395.xml" ContentType="application/inkml+xml"/>
  <Override PartName="/ppt/ink/ink396.xml" ContentType="application/inkml+xml"/>
  <Override PartName="/ppt/ink/ink397.xml" ContentType="application/inkml+xml"/>
  <Override PartName="/ppt/ink/ink398.xml" ContentType="application/inkml+xml"/>
  <Override PartName="/ppt/ink/ink399.xml" ContentType="application/inkml+xml"/>
  <Override PartName="/ppt/ink/ink400.xml" ContentType="application/inkml+xml"/>
  <Override PartName="/ppt/tags/tag9.xml" ContentType="application/vnd.openxmlformats-officedocument.presentationml.tags+xml"/>
  <Override PartName="/ppt/ink/ink401.xml" ContentType="application/inkml+xml"/>
  <Override PartName="/ppt/ink/ink402.xml" ContentType="application/inkml+xml"/>
  <Override PartName="/ppt/ink/ink403.xml" ContentType="application/inkml+xml"/>
  <Override PartName="/ppt/ink/ink404.xml" ContentType="application/inkml+xml"/>
  <Override PartName="/ppt/ink/ink405.xml" ContentType="application/inkml+xml"/>
  <Override PartName="/ppt/ink/ink406.xml" ContentType="application/inkml+xml"/>
  <Override PartName="/ppt/ink/ink407.xml" ContentType="application/inkml+xml"/>
  <Override PartName="/ppt/ink/ink408.xml" ContentType="application/inkml+xml"/>
  <Override PartName="/ppt/ink/ink409.xml" ContentType="application/inkml+xml"/>
  <Override PartName="/ppt/ink/ink410.xml" ContentType="application/inkml+xml"/>
  <Override PartName="/ppt/ink/ink411.xml" ContentType="application/inkml+xml"/>
  <Override PartName="/ppt/ink/ink412.xml" ContentType="application/inkml+xml"/>
  <Override PartName="/ppt/ink/ink413.xml" ContentType="application/inkml+xml"/>
  <Override PartName="/ppt/ink/ink414.xml" ContentType="application/inkml+xml"/>
  <Override PartName="/ppt/ink/ink415.xml" ContentType="application/inkml+xml"/>
  <Override PartName="/ppt/ink/ink416.xml" ContentType="application/inkml+xml"/>
  <Override PartName="/ppt/ink/ink417.xml" ContentType="application/inkml+xml"/>
  <Override PartName="/ppt/ink/ink418.xml" ContentType="application/inkml+xml"/>
  <Override PartName="/ppt/ink/ink419.xml" ContentType="application/inkml+xml"/>
  <Override PartName="/ppt/ink/ink420.xml" ContentType="application/inkml+xml"/>
  <Override PartName="/ppt/ink/ink421.xml" ContentType="application/inkml+xml"/>
  <Override PartName="/ppt/ink/ink422.xml" ContentType="application/inkml+xml"/>
  <Override PartName="/ppt/ink/ink423.xml" ContentType="application/inkml+xml"/>
  <Override PartName="/ppt/ink/ink424.xml" ContentType="application/inkml+xml"/>
  <Override PartName="/ppt/ink/ink425.xml" ContentType="application/inkml+xml"/>
  <Override PartName="/ppt/ink/ink426.xml" ContentType="application/inkml+xml"/>
  <Override PartName="/ppt/ink/ink427.xml" ContentType="application/inkml+xml"/>
  <Override PartName="/ppt/ink/ink428.xml" ContentType="application/inkml+xml"/>
  <Override PartName="/ppt/ink/ink429.xml" ContentType="application/inkml+xml"/>
  <Override PartName="/ppt/ink/ink430.xml" ContentType="application/inkml+xml"/>
  <Override PartName="/ppt/ink/ink431.xml" ContentType="application/inkml+xml"/>
  <Override PartName="/ppt/ink/ink432.xml" ContentType="application/inkml+xml"/>
  <Override PartName="/ppt/ink/ink433.xml" ContentType="application/inkml+xml"/>
  <Override PartName="/ppt/ink/ink434.xml" ContentType="application/inkml+xml"/>
  <Override PartName="/ppt/ink/ink435.xml" ContentType="application/inkml+xml"/>
  <Override PartName="/ppt/ink/ink436.xml" ContentType="application/inkml+xml"/>
  <Override PartName="/ppt/ink/ink437.xml" ContentType="application/inkml+xml"/>
  <Override PartName="/ppt/ink/ink438.xml" ContentType="application/inkml+xml"/>
  <Override PartName="/ppt/ink/ink439.xml" ContentType="application/inkml+xml"/>
  <Override PartName="/ppt/ink/ink440.xml" ContentType="application/inkml+xml"/>
  <Override PartName="/ppt/ink/ink441.xml" ContentType="application/inkml+xml"/>
  <Override PartName="/ppt/ink/ink442.xml" ContentType="application/inkml+xml"/>
  <Override PartName="/ppt/ink/ink443.xml" ContentType="application/inkml+xml"/>
  <Override PartName="/ppt/ink/ink444.xml" ContentType="application/inkml+xml"/>
  <Override PartName="/ppt/ink/ink445.xml" ContentType="application/inkml+xml"/>
  <Override PartName="/ppt/ink/ink446.xml" ContentType="application/inkml+xml"/>
  <Override PartName="/ppt/ink/ink447.xml" ContentType="application/inkml+xml"/>
  <Override PartName="/ppt/ink/ink448.xml" ContentType="application/inkml+xml"/>
  <Override PartName="/ppt/ink/ink449.xml" ContentType="application/inkml+xml"/>
  <Override PartName="/ppt/ink/ink450.xml" ContentType="application/inkml+xml"/>
  <Override PartName="/ppt/ink/ink451.xml" ContentType="application/inkml+xml"/>
  <Override PartName="/ppt/ink/ink452.xml" ContentType="application/inkml+xml"/>
  <Override PartName="/ppt/ink/ink453.xml" ContentType="application/inkml+xml"/>
  <Override PartName="/ppt/ink/ink454.xml" ContentType="application/inkml+xml"/>
  <Override PartName="/ppt/ink/ink455.xml" ContentType="application/inkml+xml"/>
  <Override PartName="/ppt/ink/ink456.xml" ContentType="application/inkml+xml"/>
  <Override PartName="/ppt/ink/ink457.xml" ContentType="application/inkml+xml"/>
  <Override PartName="/ppt/ink/ink458.xml" ContentType="application/inkml+xml"/>
  <Override PartName="/ppt/ink/ink459.xml" ContentType="application/inkml+xml"/>
  <Override PartName="/ppt/ink/ink460.xml" ContentType="application/inkml+xml"/>
  <Override PartName="/ppt/ink/ink461.xml" ContentType="application/inkml+xml"/>
  <Override PartName="/ppt/ink/ink462.xml" ContentType="application/inkml+xml"/>
  <Override PartName="/ppt/ink/ink463.xml" ContentType="application/inkml+xml"/>
  <Override PartName="/ppt/ink/ink464.xml" ContentType="application/inkml+xml"/>
  <Override PartName="/ppt/ink/ink465.xml" ContentType="application/inkml+xml"/>
  <Override PartName="/ppt/ink/ink466.xml" ContentType="application/inkml+xml"/>
  <Override PartName="/ppt/ink/ink467.xml" ContentType="application/inkml+xml"/>
  <Override PartName="/ppt/ink/ink468.xml" ContentType="application/inkml+xml"/>
  <Override PartName="/ppt/tags/tag10.xml" ContentType="application/vnd.openxmlformats-officedocument.presentationml.tags+xml"/>
  <Override PartName="/ppt/ink/ink469.xml" ContentType="application/inkml+xml"/>
  <Override PartName="/ppt/ink/ink470.xml" ContentType="application/inkml+xml"/>
  <Override PartName="/ppt/ink/ink471.xml" ContentType="application/inkml+xml"/>
  <Override PartName="/ppt/ink/ink472.xml" ContentType="application/inkml+xml"/>
  <Override PartName="/ppt/ink/ink473.xml" ContentType="application/inkml+xml"/>
  <Override PartName="/ppt/ink/ink474.xml" ContentType="application/inkml+xml"/>
  <Override PartName="/ppt/ink/ink475.xml" ContentType="application/inkml+xml"/>
  <Override PartName="/ppt/ink/ink476.xml" ContentType="application/inkml+xml"/>
  <Override PartName="/ppt/ink/ink477.xml" ContentType="application/inkml+xml"/>
  <Override PartName="/ppt/ink/ink478.xml" ContentType="application/inkml+xml"/>
  <Override PartName="/ppt/ink/ink479.xml" ContentType="application/inkml+xml"/>
  <Override PartName="/ppt/ink/ink480.xml" ContentType="application/inkml+xml"/>
  <Override PartName="/ppt/ink/ink481.xml" ContentType="application/inkml+xml"/>
  <Override PartName="/ppt/ink/ink482.xml" ContentType="application/inkml+xml"/>
  <Override PartName="/ppt/ink/ink483.xml" ContentType="application/inkml+xml"/>
  <Override PartName="/ppt/ink/ink484.xml" ContentType="application/inkml+xml"/>
  <Override PartName="/ppt/ink/ink485.xml" ContentType="application/inkml+xml"/>
  <Override PartName="/ppt/ink/ink486.xml" ContentType="application/inkml+xml"/>
  <Override PartName="/ppt/ink/ink487.xml" ContentType="application/inkml+xml"/>
  <Override PartName="/ppt/ink/ink488.xml" ContentType="application/inkml+xml"/>
  <Override PartName="/ppt/ink/ink489.xml" ContentType="application/inkml+xml"/>
  <Override PartName="/ppt/ink/ink490.xml" ContentType="application/inkml+xml"/>
  <Override PartName="/ppt/ink/ink491.xml" ContentType="application/inkml+xml"/>
  <Override PartName="/ppt/ink/ink492.xml" ContentType="application/inkml+xml"/>
  <Override PartName="/ppt/ink/ink493.xml" ContentType="application/inkml+xml"/>
  <Override PartName="/ppt/ink/ink494.xml" ContentType="application/inkml+xml"/>
  <Override PartName="/ppt/ink/ink495.xml" ContentType="application/inkml+xml"/>
  <Override PartName="/ppt/ink/ink496.xml" ContentType="application/inkml+xml"/>
  <Override PartName="/ppt/ink/ink497.xml" ContentType="application/inkml+xml"/>
  <Override PartName="/ppt/ink/ink498.xml" ContentType="application/inkml+xml"/>
  <Override PartName="/ppt/ink/ink499.xml" ContentType="application/inkml+xml"/>
  <Override PartName="/ppt/ink/ink500.xml" ContentType="application/inkml+xml"/>
  <Override PartName="/ppt/ink/ink501.xml" ContentType="application/inkml+xml"/>
  <Override PartName="/ppt/ink/ink502.xml" ContentType="application/inkml+xml"/>
  <Override PartName="/ppt/ink/ink503.xml" ContentType="application/inkml+xml"/>
  <Override PartName="/ppt/ink/ink504.xml" ContentType="application/inkml+xml"/>
  <Override PartName="/ppt/ink/ink505.xml" ContentType="application/inkml+xml"/>
  <Override PartName="/ppt/ink/ink506.xml" ContentType="application/inkml+xml"/>
  <Override PartName="/ppt/ink/ink507.xml" ContentType="application/inkml+xml"/>
  <Override PartName="/ppt/ink/ink508.xml" ContentType="application/inkml+xml"/>
  <Override PartName="/ppt/ink/ink509.xml" ContentType="application/inkml+xml"/>
  <Override PartName="/ppt/ink/ink510.xml" ContentType="application/inkml+xml"/>
  <Override PartName="/ppt/ink/ink511.xml" ContentType="application/inkml+xml"/>
  <Override PartName="/ppt/ink/ink512.xml" ContentType="application/inkml+xml"/>
  <Override PartName="/ppt/ink/ink513.xml" ContentType="application/inkml+xml"/>
  <Override PartName="/ppt/ink/ink514.xml" ContentType="application/inkml+xml"/>
  <Override PartName="/ppt/ink/ink515.xml" ContentType="application/inkml+xml"/>
  <Override PartName="/ppt/ink/ink516.xml" ContentType="application/inkml+xml"/>
  <Override PartName="/ppt/ink/ink517.xml" ContentType="application/inkml+xml"/>
  <Override PartName="/ppt/ink/ink518.xml" ContentType="application/inkml+xml"/>
  <Override PartName="/ppt/ink/ink519.xml" ContentType="application/inkml+xml"/>
  <Override PartName="/ppt/ink/ink520.xml" ContentType="application/inkml+xml"/>
  <Override PartName="/ppt/ink/ink521.xml" ContentType="application/inkml+xml"/>
  <Override PartName="/ppt/ink/ink522.xml" ContentType="application/inkml+xml"/>
  <Override PartName="/ppt/ink/ink523.xml" ContentType="application/inkml+xml"/>
  <Override PartName="/ppt/ink/ink524.xml" ContentType="application/inkml+xml"/>
  <Override PartName="/ppt/ink/ink525.xml" ContentType="application/inkml+xml"/>
  <Override PartName="/ppt/ink/ink526.xml" ContentType="application/inkml+xml"/>
  <Override PartName="/ppt/ink/ink527.xml" ContentType="application/inkml+xml"/>
  <Override PartName="/ppt/ink/ink528.xml" ContentType="application/inkml+xml"/>
  <Override PartName="/ppt/ink/ink529.xml" ContentType="application/inkml+xml"/>
  <Override PartName="/ppt/ink/ink530.xml" ContentType="application/inkml+xml"/>
  <Override PartName="/ppt/ink/ink531.xml" ContentType="application/inkml+xml"/>
  <Override PartName="/ppt/ink/ink532.xml" ContentType="application/inkml+xml"/>
  <Override PartName="/ppt/ink/ink533.xml" ContentType="application/inkml+xml"/>
  <Override PartName="/ppt/ink/ink534.xml" ContentType="application/inkml+xml"/>
  <Override PartName="/ppt/ink/ink535.xml" ContentType="application/inkml+xml"/>
  <Override PartName="/ppt/ink/ink536.xml" ContentType="application/inkml+xml"/>
  <Override PartName="/ppt/ink/ink537.xml" ContentType="application/inkml+xml"/>
  <Override PartName="/ppt/ink/ink538.xml" ContentType="application/inkml+xml"/>
  <Override PartName="/ppt/ink/ink539.xml" ContentType="application/inkml+xml"/>
  <Override PartName="/ppt/ink/ink540.xml" ContentType="application/inkml+xml"/>
  <Override PartName="/ppt/ink/ink541.xml" ContentType="application/inkml+xml"/>
  <Override PartName="/ppt/ink/ink542.xml" ContentType="application/inkml+xml"/>
  <Override PartName="/ppt/ink/ink543.xml" ContentType="application/inkml+xml"/>
  <Override PartName="/ppt/ink/ink544.xml" ContentType="application/inkml+xml"/>
  <Override PartName="/ppt/ink/ink545.xml" ContentType="application/inkml+xml"/>
  <Override PartName="/ppt/ink/ink546.xml" ContentType="application/inkml+xml"/>
  <Override PartName="/ppt/ink/ink547.xml" ContentType="application/inkml+xml"/>
  <Override PartName="/ppt/ink/ink548.xml" ContentType="application/inkml+xml"/>
  <Override PartName="/ppt/ink/ink549.xml" ContentType="application/inkml+xml"/>
  <Override PartName="/ppt/ink/ink550.xml" ContentType="application/inkml+xml"/>
  <Override PartName="/ppt/ink/ink551.xml" ContentType="application/inkml+xml"/>
  <Override PartName="/ppt/ink/ink552.xml" ContentType="application/inkml+xml"/>
  <Override PartName="/ppt/ink/ink553.xml" ContentType="application/inkml+xml"/>
  <Override PartName="/ppt/tags/tag11.xml" ContentType="application/vnd.openxmlformats-officedocument.presentationml.tags+xml"/>
  <Override PartName="/ppt/ink/ink554.xml" ContentType="application/inkml+xml"/>
  <Override PartName="/ppt/ink/ink555.xml" ContentType="application/inkml+xml"/>
  <Override PartName="/ppt/ink/ink556.xml" ContentType="application/inkml+xml"/>
  <Override PartName="/ppt/ink/ink557.xml" ContentType="application/inkml+xml"/>
  <Override PartName="/ppt/ink/ink558.xml" ContentType="application/inkml+xml"/>
  <Override PartName="/ppt/ink/ink559.xml" ContentType="application/inkml+xml"/>
  <Override PartName="/ppt/ink/ink560.xml" ContentType="application/inkml+xml"/>
  <Override PartName="/ppt/ink/ink561.xml" ContentType="application/inkml+xml"/>
  <Override PartName="/ppt/ink/ink562.xml" ContentType="application/inkml+xml"/>
  <Override PartName="/ppt/ink/ink563.xml" ContentType="application/inkml+xml"/>
  <Override PartName="/ppt/ink/ink564.xml" ContentType="application/inkml+xml"/>
  <Override PartName="/ppt/ink/ink565.xml" ContentType="application/inkml+xml"/>
  <Override PartName="/ppt/ink/ink566.xml" ContentType="application/inkml+xml"/>
  <Override PartName="/ppt/ink/ink567.xml" ContentType="application/inkml+xml"/>
  <Override PartName="/ppt/ink/ink568.xml" ContentType="application/inkml+xml"/>
  <Override PartName="/ppt/ink/ink569.xml" ContentType="application/inkml+xml"/>
  <Override PartName="/ppt/ink/ink570.xml" ContentType="application/inkml+xml"/>
  <Override PartName="/ppt/ink/ink571.xml" ContentType="application/inkml+xml"/>
  <Override PartName="/ppt/ink/ink572.xml" ContentType="application/inkml+xml"/>
  <Override PartName="/ppt/ink/ink573.xml" ContentType="application/inkml+xml"/>
  <Override PartName="/ppt/ink/ink574.xml" ContentType="application/inkml+xml"/>
  <Override PartName="/ppt/ink/ink575.xml" ContentType="application/inkml+xml"/>
  <Override PartName="/ppt/ink/ink576.xml" ContentType="application/inkml+xml"/>
  <Override PartName="/ppt/ink/ink577.xml" ContentType="application/inkml+xml"/>
  <Override PartName="/ppt/ink/ink578.xml" ContentType="application/inkml+xml"/>
  <Override PartName="/ppt/ink/ink579.xml" ContentType="application/inkml+xml"/>
  <Override PartName="/ppt/ink/ink580.xml" ContentType="application/inkml+xml"/>
  <Override PartName="/ppt/ink/ink581.xml" ContentType="application/inkml+xml"/>
  <Override PartName="/ppt/ink/ink582.xml" ContentType="application/inkml+xml"/>
  <Override PartName="/ppt/ink/ink583.xml" ContentType="application/inkml+xml"/>
  <Override PartName="/ppt/ink/ink584.xml" ContentType="application/inkml+xml"/>
  <Override PartName="/ppt/ink/ink585.xml" ContentType="application/inkml+xml"/>
  <Override PartName="/ppt/ink/ink586.xml" ContentType="application/inkml+xml"/>
  <Override PartName="/ppt/ink/ink587.xml" ContentType="application/inkml+xml"/>
  <Override PartName="/ppt/ink/ink588.xml" ContentType="application/inkml+xml"/>
  <Override PartName="/ppt/ink/ink589.xml" ContentType="application/inkml+xml"/>
  <Override PartName="/ppt/ink/ink590.xml" ContentType="application/inkml+xml"/>
  <Override PartName="/ppt/ink/ink591.xml" ContentType="application/inkml+xml"/>
  <Override PartName="/ppt/ink/ink592.xml" ContentType="application/inkml+xml"/>
  <Override PartName="/ppt/ink/ink593.xml" ContentType="application/inkml+xml"/>
  <Override PartName="/ppt/ink/ink594.xml" ContentType="application/inkml+xml"/>
  <Override PartName="/ppt/ink/ink595.xml" ContentType="application/inkml+xml"/>
  <Override PartName="/ppt/ink/ink596.xml" ContentType="application/inkml+xml"/>
  <Override PartName="/ppt/ink/ink597.xml" ContentType="application/inkml+xml"/>
  <Override PartName="/ppt/ink/ink598.xml" ContentType="application/inkml+xml"/>
  <Override PartName="/ppt/ink/ink599.xml" ContentType="application/inkml+xml"/>
  <Override PartName="/ppt/ink/ink600.xml" ContentType="application/inkml+xml"/>
  <Override PartName="/ppt/ink/ink601.xml" ContentType="application/inkml+xml"/>
  <Override PartName="/ppt/ink/ink602.xml" ContentType="application/inkml+xml"/>
  <Override PartName="/ppt/ink/ink603.xml" ContentType="application/inkml+xml"/>
  <Override PartName="/ppt/ink/ink604.xml" ContentType="application/inkml+xml"/>
  <Override PartName="/ppt/ink/ink605.xml" ContentType="application/inkml+xml"/>
  <Override PartName="/ppt/ink/ink606.xml" ContentType="application/inkml+xml"/>
  <Override PartName="/ppt/ink/ink607.xml" ContentType="application/inkml+xml"/>
  <Override PartName="/ppt/ink/ink608.xml" ContentType="application/inkml+xml"/>
  <Override PartName="/ppt/ink/ink609.xml" ContentType="application/inkml+xml"/>
  <Override PartName="/ppt/ink/ink610.xml" ContentType="application/inkml+xml"/>
  <Override PartName="/ppt/ink/ink611.xml" ContentType="application/inkml+xml"/>
  <Override PartName="/ppt/ink/ink612.xml" ContentType="application/inkml+xml"/>
  <Override PartName="/ppt/ink/ink613.xml" ContentType="application/inkml+xml"/>
  <Override PartName="/ppt/ink/ink614.xml" ContentType="application/inkml+xml"/>
  <Override PartName="/ppt/ink/ink615.xml" ContentType="application/inkml+xml"/>
  <Override PartName="/ppt/ink/ink616.xml" ContentType="application/inkml+xml"/>
  <Override PartName="/ppt/ink/ink617.xml" ContentType="application/inkml+xml"/>
  <Override PartName="/ppt/ink/ink618.xml" ContentType="application/inkml+xml"/>
  <Override PartName="/ppt/ink/ink619.xml" ContentType="application/inkml+xml"/>
  <Override PartName="/ppt/ink/ink620.xml" ContentType="application/inkml+xml"/>
  <Override PartName="/ppt/ink/ink621.xml" ContentType="application/inkml+xml"/>
  <Override PartName="/ppt/ink/ink622.xml" ContentType="application/inkml+xml"/>
  <Override PartName="/ppt/ink/ink623.xml" ContentType="application/inkml+xml"/>
  <Override PartName="/ppt/ink/ink624.xml" ContentType="application/inkml+xml"/>
  <Override PartName="/ppt/ink/ink625.xml" ContentType="application/inkml+xml"/>
  <Override PartName="/ppt/ink/ink626.xml" ContentType="application/inkml+xml"/>
  <Override PartName="/ppt/ink/ink627.xml" ContentType="application/inkml+xml"/>
  <Override PartName="/ppt/ink/ink628.xml" ContentType="application/inkml+xml"/>
  <Override PartName="/ppt/ink/ink629.xml" ContentType="application/inkml+xml"/>
  <Override PartName="/ppt/ink/ink630.xml" ContentType="application/inkml+xml"/>
  <Override PartName="/ppt/ink/ink631.xml" ContentType="application/inkml+xml"/>
  <Override PartName="/ppt/ink/ink632.xml" ContentType="application/inkml+xml"/>
  <Override PartName="/ppt/ink/ink633.xml" ContentType="application/inkml+xml"/>
  <Override PartName="/ppt/ink/ink634.xml" ContentType="application/inkml+xml"/>
  <Override PartName="/ppt/ink/ink635.xml" ContentType="application/inkml+xml"/>
  <Override PartName="/ppt/ink/ink636.xml" ContentType="application/inkml+xml"/>
  <Override PartName="/ppt/ink/ink637.xml" ContentType="application/inkml+xml"/>
  <Override PartName="/ppt/ink/ink638.xml" ContentType="application/inkml+xml"/>
  <Override PartName="/ppt/ink/ink639.xml" ContentType="application/inkml+xml"/>
  <Override PartName="/ppt/ink/ink640.xml" ContentType="application/inkml+xml"/>
  <Override PartName="/ppt/ink/ink641.xml" ContentType="application/inkml+xml"/>
  <Override PartName="/ppt/ink/ink642.xml" ContentType="application/inkml+xml"/>
  <Override PartName="/ppt/ink/ink643.xml" ContentType="application/inkml+xml"/>
  <Override PartName="/ppt/ink/ink644.xml" ContentType="application/inkml+xml"/>
  <Override PartName="/ppt/ink/ink645.xml" ContentType="application/inkml+xml"/>
  <Override PartName="/ppt/tags/tag12.xml" ContentType="application/vnd.openxmlformats-officedocument.presentationml.tags+xml"/>
  <Override PartName="/ppt/ink/ink646.xml" ContentType="application/inkml+xml"/>
  <Override PartName="/ppt/ink/ink647.xml" ContentType="application/inkml+xml"/>
  <Override PartName="/ppt/ink/ink648.xml" ContentType="application/inkml+xml"/>
  <Override PartName="/ppt/ink/ink649.xml" ContentType="application/inkml+xml"/>
  <Override PartName="/ppt/tags/tag13.xml" ContentType="application/vnd.openxmlformats-officedocument.presentationml.tags+xml"/>
  <Override PartName="/ppt/ink/ink650.xml" ContentType="application/inkml+xml"/>
  <Override PartName="/ppt/ink/ink651.xml" ContentType="application/inkml+xml"/>
  <Override PartName="/ppt/ink/ink652.xml" ContentType="application/inkml+xml"/>
  <Override PartName="/ppt/ink/ink653.xml" ContentType="application/inkml+xml"/>
  <Override PartName="/ppt/ink/ink654.xml" ContentType="application/inkml+xml"/>
  <Override PartName="/ppt/ink/ink655.xml" ContentType="application/inkml+xml"/>
  <Override PartName="/ppt/ink/ink656.xml" ContentType="application/inkml+xml"/>
  <Override PartName="/ppt/ink/ink657.xml" ContentType="application/inkml+xml"/>
  <Override PartName="/ppt/ink/ink658.xml" ContentType="application/inkml+xml"/>
  <Override PartName="/ppt/ink/ink659.xml" ContentType="application/inkml+xml"/>
  <Override PartName="/ppt/ink/ink660.xml" ContentType="application/inkml+xml"/>
  <Override PartName="/ppt/ink/ink661.xml" ContentType="application/inkml+xml"/>
  <Override PartName="/ppt/ink/ink662.xml" ContentType="application/inkml+xml"/>
  <Override PartName="/ppt/ink/ink663.xml" ContentType="application/inkml+xml"/>
  <Override PartName="/ppt/ink/ink664.xml" ContentType="application/inkml+xml"/>
  <Override PartName="/ppt/ink/ink665.xml" ContentType="application/inkml+xml"/>
  <Override PartName="/ppt/ink/ink666.xml" ContentType="application/inkml+xml"/>
  <Override PartName="/ppt/ink/ink667.xml" ContentType="application/inkml+xml"/>
  <Override PartName="/ppt/ink/ink668.xml" ContentType="application/inkml+xml"/>
  <Override PartName="/ppt/ink/ink669.xml" ContentType="application/inkml+xml"/>
  <Override PartName="/ppt/ink/ink670.xml" ContentType="application/inkml+xml"/>
  <Override PartName="/ppt/ink/ink671.xml" ContentType="application/inkml+xml"/>
  <Override PartName="/ppt/ink/ink672.xml" ContentType="application/inkml+xml"/>
  <Override PartName="/ppt/ink/ink673.xml" ContentType="application/inkml+xml"/>
  <Override PartName="/ppt/ink/ink674.xml" ContentType="application/inkml+xml"/>
  <Override PartName="/ppt/ink/ink675.xml" ContentType="application/inkml+xml"/>
  <Override PartName="/ppt/ink/ink676.xml" ContentType="application/inkml+xml"/>
  <Override PartName="/ppt/ink/ink677.xml" ContentType="application/inkml+xml"/>
  <Override PartName="/ppt/ink/ink678.xml" ContentType="application/inkml+xml"/>
  <Override PartName="/ppt/ink/ink679.xml" ContentType="application/inkml+xml"/>
  <Override PartName="/ppt/ink/ink680.xml" ContentType="application/inkml+xml"/>
  <Override PartName="/ppt/ink/ink681.xml" ContentType="application/inkml+xml"/>
  <Override PartName="/ppt/ink/ink682.xml" ContentType="application/inkml+xml"/>
  <Override PartName="/ppt/ink/ink683.xml" ContentType="application/inkml+xml"/>
  <Override PartName="/ppt/ink/ink684.xml" ContentType="application/inkml+xml"/>
  <Override PartName="/ppt/ink/ink685.xml" ContentType="application/inkml+xml"/>
  <Override PartName="/ppt/ink/ink686.xml" ContentType="application/inkml+xml"/>
  <Override PartName="/ppt/ink/ink687.xml" ContentType="application/inkml+xml"/>
  <Override PartName="/ppt/ink/ink688.xml" ContentType="application/inkml+xml"/>
  <Override PartName="/ppt/ink/ink689.xml" ContentType="application/inkml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ink/ink690.xml" ContentType="application/inkml+xml"/>
  <Override PartName="/ppt/ink/ink691.xml" ContentType="application/inkml+xml"/>
  <Override PartName="/ppt/ink/ink692.xml" ContentType="application/inkml+xml"/>
  <Override PartName="/ppt/ink/ink693.xml" ContentType="application/inkml+xml"/>
  <Override PartName="/ppt/ink/ink694.xml" ContentType="application/inkml+xml"/>
  <Override PartName="/ppt/tags/tag17.xml" ContentType="application/vnd.openxmlformats-officedocument.presentationml.tags+xml"/>
  <Override PartName="/ppt/ink/ink695.xml" ContentType="application/inkml+xml"/>
  <Override PartName="/ppt/ink/ink696.xml" ContentType="application/inkml+xml"/>
  <Override PartName="/ppt/ink/ink697.xml" ContentType="application/inkml+xml"/>
  <Override PartName="/ppt/ink/ink698.xml" ContentType="application/inkml+xml"/>
  <Override PartName="/ppt/ink/ink699.xml" ContentType="application/inkml+xml"/>
  <Override PartName="/ppt/ink/ink700.xml" ContentType="application/inkml+xml"/>
  <Override PartName="/ppt/ink/ink701.xml" ContentType="application/inkml+xml"/>
  <Override PartName="/ppt/ink/ink702.xml" ContentType="application/inkml+xml"/>
  <Override PartName="/ppt/ink/ink703.xml" ContentType="application/inkml+xml"/>
  <Override PartName="/ppt/ink/ink704.xml" ContentType="application/inkml+xml"/>
  <Override PartName="/ppt/ink/ink705.xml" ContentType="application/inkml+xml"/>
  <Override PartName="/ppt/ink/ink706.xml" ContentType="application/inkml+xml"/>
  <Override PartName="/ppt/ink/ink707.xml" ContentType="application/inkml+xml"/>
  <Override PartName="/ppt/ink/ink708.xml" ContentType="application/inkml+xml"/>
  <Override PartName="/ppt/ink/ink709.xml" ContentType="application/inkml+xml"/>
  <Override PartName="/ppt/ink/ink710.xml" ContentType="application/inkml+xml"/>
  <Override PartName="/ppt/ink/ink711.xml" ContentType="application/inkml+xml"/>
  <Override PartName="/ppt/ink/ink712.xml" ContentType="application/inkml+xml"/>
  <Override PartName="/ppt/ink/ink713.xml" ContentType="application/inkml+xml"/>
  <Override PartName="/ppt/ink/ink714.xml" ContentType="application/inkml+xml"/>
  <Override PartName="/ppt/ink/ink715.xml" ContentType="application/inkml+xml"/>
  <Override PartName="/ppt/ink/ink716.xml" ContentType="application/inkml+xml"/>
  <Override PartName="/ppt/ink/ink717.xml" ContentType="application/inkml+xml"/>
  <Override PartName="/ppt/ink/ink718.xml" ContentType="application/inkml+xml"/>
  <Override PartName="/ppt/tags/tag18.xml" ContentType="application/vnd.openxmlformats-officedocument.presentationml.tags+xml"/>
  <Override PartName="/ppt/notesSlides/notesSlide5.xml" ContentType="application/vnd.openxmlformats-officedocument.presentationml.notesSlide+xml"/>
  <Override PartName="/ppt/ink/ink719.xml" ContentType="application/inkml+xml"/>
  <Override PartName="/ppt/ink/ink720.xml" ContentType="application/inkml+xml"/>
  <Override PartName="/ppt/ink/ink721.xml" ContentType="application/inkml+xml"/>
  <Override PartName="/ppt/ink/ink722.xml" ContentType="application/inkml+xml"/>
  <Override PartName="/ppt/ink/ink723.xml" ContentType="application/inkml+xml"/>
  <Override PartName="/ppt/ink/ink724.xml" ContentType="application/inkml+xml"/>
  <Override PartName="/ppt/ink/ink725.xml" ContentType="application/inkml+xml"/>
  <Override PartName="/ppt/ink/ink726.xml" ContentType="application/inkml+xml"/>
  <Override PartName="/ppt/ink/ink727.xml" ContentType="application/inkml+xml"/>
  <Override PartName="/ppt/ink/ink728.xml" ContentType="application/inkml+xml"/>
  <Override PartName="/ppt/ink/ink729.xml" ContentType="application/inkml+xml"/>
  <Override PartName="/ppt/ink/ink730.xml" ContentType="application/inkml+xml"/>
  <Override PartName="/ppt/ink/ink731.xml" ContentType="application/inkml+xml"/>
  <Override PartName="/ppt/ink/ink732.xml" ContentType="application/inkml+xml"/>
  <Override PartName="/ppt/ink/ink733.xml" ContentType="application/inkml+xml"/>
  <Override PartName="/ppt/ink/ink734.xml" ContentType="application/inkml+xml"/>
  <Override PartName="/ppt/ink/ink735.xml" ContentType="application/inkml+xml"/>
  <Override PartName="/ppt/ink/ink736.xml" ContentType="application/inkml+xml"/>
  <Override PartName="/ppt/ink/ink737.xml" ContentType="application/inkml+xml"/>
  <Override PartName="/ppt/ink/ink738.xml" ContentType="application/inkml+xml"/>
  <Override PartName="/ppt/ink/ink739.xml" ContentType="application/inkml+xml"/>
  <Override PartName="/ppt/ink/ink740.xml" ContentType="application/inkml+xml"/>
  <Override PartName="/ppt/ink/ink741.xml" ContentType="application/inkml+xml"/>
  <Override PartName="/ppt/ink/ink742.xml" ContentType="application/inkml+xml"/>
  <Override PartName="/ppt/ink/ink743.xml" ContentType="application/inkml+xml"/>
  <Override PartName="/ppt/ink/ink744.xml" ContentType="application/inkml+xml"/>
  <Override PartName="/ppt/ink/ink745.xml" ContentType="application/inkml+xml"/>
  <Override PartName="/ppt/ink/ink746.xml" ContentType="application/inkml+xml"/>
  <Override PartName="/ppt/ink/ink747.xml" ContentType="application/inkml+xml"/>
  <Override PartName="/ppt/ink/ink748.xml" ContentType="application/inkml+xml"/>
  <Override PartName="/ppt/ink/ink749.xml" ContentType="application/inkml+xml"/>
  <Override PartName="/ppt/ink/ink750.xml" ContentType="application/inkml+xml"/>
  <Override PartName="/ppt/ink/ink751.xml" ContentType="application/inkml+xml"/>
  <Override PartName="/ppt/ink/ink752.xml" ContentType="application/inkml+xml"/>
  <Override PartName="/ppt/ink/ink753.xml" ContentType="application/inkml+xml"/>
  <Override PartName="/ppt/ink/ink754.xml" ContentType="application/inkml+xml"/>
  <Override PartName="/ppt/ink/ink755.xml" ContentType="application/inkml+xml"/>
  <Override PartName="/ppt/ink/ink756.xml" ContentType="application/inkml+xml"/>
  <Override PartName="/ppt/ink/ink757.xml" ContentType="application/inkml+xml"/>
  <Override PartName="/ppt/ink/ink758.xml" ContentType="application/inkml+xml"/>
  <Override PartName="/ppt/ink/ink759.xml" ContentType="application/inkml+xml"/>
  <Override PartName="/ppt/ink/ink760.xml" ContentType="application/inkml+xml"/>
  <Override PartName="/ppt/ink/ink761.xml" ContentType="application/inkml+xml"/>
  <Override PartName="/ppt/ink/ink762.xml" ContentType="application/inkml+xml"/>
  <Override PartName="/ppt/ink/ink763.xml" ContentType="application/inkml+xml"/>
  <Override PartName="/ppt/ink/ink764.xml" ContentType="application/inkml+xml"/>
  <Override PartName="/ppt/ink/ink765.xml" ContentType="application/inkml+xml"/>
  <Override PartName="/ppt/ink/ink766.xml" ContentType="application/inkml+xml"/>
  <Override PartName="/ppt/ink/ink767.xml" ContentType="application/inkml+xml"/>
  <Override PartName="/ppt/ink/ink768.xml" ContentType="application/inkml+xml"/>
  <Override PartName="/ppt/tags/tag19.xml" ContentType="application/vnd.openxmlformats-officedocument.presentationml.tags+xml"/>
  <Override PartName="/ppt/ink/ink769.xml" ContentType="application/inkml+xml"/>
  <Override PartName="/ppt/ink/ink770.xml" ContentType="application/inkml+xml"/>
  <Override PartName="/ppt/ink/ink771.xml" ContentType="application/inkml+xml"/>
  <Override PartName="/ppt/ink/ink772.xml" ContentType="application/inkml+xml"/>
  <Override PartName="/ppt/ink/ink773.xml" ContentType="application/inkml+xml"/>
  <Override PartName="/ppt/ink/ink774.xml" ContentType="application/inkml+xml"/>
  <Override PartName="/ppt/ink/ink775.xml" ContentType="application/inkml+xml"/>
  <Override PartName="/ppt/ink/ink776.xml" ContentType="application/inkml+xml"/>
  <Override PartName="/ppt/ink/ink777.xml" ContentType="application/inkml+xml"/>
  <Override PartName="/ppt/ink/ink778.xml" ContentType="application/inkml+xml"/>
  <Override PartName="/ppt/ink/ink779.xml" ContentType="application/inkml+xml"/>
  <Override PartName="/ppt/ink/ink780.xml" ContentType="application/inkml+xml"/>
  <Override PartName="/ppt/ink/ink781.xml" ContentType="application/inkml+xml"/>
  <Override PartName="/ppt/ink/ink782.xml" ContentType="application/inkml+xml"/>
  <Override PartName="/ppt/ink/ink783.xml" ContentType="application/inkml+xml"/>
  <Override PartName="/ppt/ink/ink784.xml" ContentType="application/inkml+xml"/>
  <Override PartName="/ppt/ink/ink785.xml" ContentType="application/inkml+xml"/>
  <Override PartName="/ppt/ink/ink786.xml" ContentType="application/inkml+xml"/>
  <Override PartName="/ppt/ink/ink787.xml" ContentType="application/inkml+xml"/>
  <Override PartName="/ppt/ink/ink788.xml" ContentType="application/inkml+xml"/>
  <Override PartName="/ppt/ink/ink789.xml" ContentType="application/inkml+xml"/>
  <Override PartName="/ppt/ink/ink790.xml" ContentType="application/inkml+xml"/>
  <Override PartName="/ppt/ink/ink791.xml" ContentType="application/inkml+xml"/>
  <Override PartName="/ppt/ink/ink792.xml" ContentType="application/inkml+xml"/>
  <Override PartName="/ppt/ink/ink793.xml" ContentType="application/inkml+xml"/>
  <Override PartName="/ppt/ink/ink794.xml" ContentType="application/inkml+xml"/>
  <Override PartName="/ppt/ink/ink795.xml" ContentType="application/inkml+xml"/>
  <Override PartName="/ppt/ink/ink796.xml" ContentType="application/inkml+xml"/>
  <Override PartName="/ppt/ink/ink797.xml" ContentType="application/inkml+xml"/>
  <Override PartName="/ppt/ink/ink798.xml" ContentType="application/inkml+xml"/>
  <Override PartName="/ppt/ink/ink799.xml" ContentType="application/inkml+xml"/>
  <Override PartName="/ppt/ink/ink800.xml" ContentType="application/inkml+xml"/>
  <Override PartName="/ppt/ink/ink801.xml" ContentType="application/inkml+xml"/>
  <Override PartName="/ppt/ink/ink802.xml" ContentType="application/inkml+xml"/>
  <Override PartName="/ppt/ink/ink803.xml" ContentType="application/inkml+xml"/>
  <Override PartName="/ppt/ink/ink804.xml" ContentType="application/inkml+xml"/>
  <Override PartName="/ppt/ink/ink805.xml" ContentType="application/inkml+xml"/>
  <Override PartName="/ppt/ink/ink806.xml" ContentType="application/inkml+xml"/>
  <Override PartName="/ppt/ink/ink807.xml" ContentType="application/inkml+xml"/>
  <Override PartName="/ppt/ink/ink808.xml" ContentType="application/inkml+xml"/>
  <Override PartName="/ppt/ink/ink809.xml" ContentType="application/inkml+xml"/>
  <Override PartName="/ppt/ink/ink810.xml" ContentType="application/inkml+xml"/>
  <Override PartName="/ppt/ink/ink811.xml" ContentType="application/inkml+xml"/>
  <Override PartName="/ppt/ink/ink812.xml" ContentType="application/inkml+xml"/>
  <Override PartName="/ppt/ink/ink813.xml" ContentType="application/inkml+xml"/>
  <Override PartName="/ppt/ink/ink814.xml" ContentType="application/inkml+xml"/>
  <Override PartName="/ppt/ink/ink815.xml" ContentType="application/inkml+xml"/>
  <Override PartName="/ppt/ink/ink816.xml" ContentType="application/inkml+xml"/>
  <Override PartName="/ppt/ink/ink817.xml" ContentType="application/inkml+xml"/>
  <Override PartName="/ppt/ink/ink818.xml" ContentType="application/inkml+xml"/>
  <Override PartName="/ppt/ink/ink819.xml" ContentType="application/inkml+xml"/>
  <Override PartName="/ppt/ink/ink820.xml" ContentType="application/inkml+xml"/>
  <Override PartName="/ppt/ink/ink821.xml" ContentType="application/inkml+xml"/>
  <Override PartName="/ppt/ink/ink822.xml" ContentType="application/inkml+xml"/>
  <Override PartName="/ppt/ink/ink823.xml" ContentType="application/inkml+xml"/>
  <Override PartName="/ppt/ink/ink824.xml" ContentType="application/inkml+xml"/>
  <Override PartName="/ppt/ink/ink825.xml" ContentType="application/inkml+xml"/>
  <Override PartName="/ppt/ink/ink826.xml" ContentType="application/inkml+xml"/>
  <Override PartName="/ppt/ink/ink827.xml" ContentType="application/inkml+xml"/>
  <Override PartName="/ppt/ink/ink828.xml" ContentType="application/inkml+xml"/>
  <Override PartName="/ppt/ink/ink829.xml" ContentType="application/inkml+xml"/>
  <Override PartName="/ppt/ink/ink830.xml" ContentType="application/inkml+xml"/>
  <Override PartName="/ppt/ink/ink831.xml" ContentType="application/inkml+xml"/>
  <Override PartName="/ppt/ink/ink832.xml" ContentType="application/inkml+xml"/>
  <Override PartName="/ppt/ink/ink833.xml" ContentType="application/inkml+xml"/>
  <Override PartName="/ppt/ink/ink834.xml" ContentType="application/inkml+xml"/>
  <Override PartName="/ppt/ink/ink835.xml" ContentType="application/inkml+xml"/>
  <Override PartName="/ppt/ink/ink836.xml" ContentType="application/inkml+xml"/>
  <Override PartName="/ppt/ink/ink837.xml" ContentType="application/inkml+xml"/>
  <Override PartName="/ppt/ink/ink838.xml" ContentType="application/inkml+xml"/>
  <Override PartName="/ppt/ink/ink839.xml" ContentType="application/inkml+xml"/>
  <Override PartName="/ppt/ink/ink840.xml" ContentType="application/inkml+xml"/>
  <Override PartName="/ppt/ink/ink841.xml" ContentType="application/inkml+xml"/>
  <Override PartName="/ppt/ink/ink842.xml" ContentType="application/inkml+xml"/>
  <Override PartName="/ppt/ink/ink843.xml" ContentType="application/inkml+xml"/>
  <Override PartName="/ppt/ink/ink844.xml" ContentType="application/inkml+xml"/>
  <Override PartName="/ppt/ink/ink845.xml" ContentType="application/inkml+xml"/>
  <Override PartName="/ppt/ink/ink846.xml" ContentType="application/inkml+xml"/>
  <Override PartName="/ppt/ink/ink847.xml" ContentType="application/inkml+xml"/>
  <Override PartName="/ppt/ink/ink848.xml" ContentType="application/inkml+xml"/>
  <Override PartName="/ppt/ink/ink849.xml" ContentType="application/inkml+xml"/>
  <Override PartName="/ppt/ink/ink850.xml" ContentType="application/inkml+xml"/>
  <Override PartName="/ppt/ink/ink851.xml" ContentType="application/inkml+xml"/>
  <Override PartName="/ppt/ink/ink852.xml" ContentType="application/inkml+xml"/>
  <Override PartName="/ppt/ink/ink853.xml" ContentType="application/inkml+xml"/>
  <Override PartName="/ppt/ink/ink854.xml" ContentType="application/inkml+xml"/>
  <Override PartName="/ppt/ink/ink855.xml" ContentType="application/inkml+xml"/>
  <Override PartName="/ppt/ink/ink856.xml" ContentType="application/inkml+xml"/>
  <Override PartName="/ppt/ink/ink857.xml" ContentType="application/inkml+xml"/>
  <Override PartName="/ppt/ink/ink858.xml" ContentType="application/inkml+xml"/>
  <Override PartName="/ppt/ink/ink859.xml" ContentType="application/inkml+xml"/>
  <Override PartName="/ppt/ink/ink860.xml" ContentType="application/inkml+xml"/>
  <Override PartName="/ppt/ink/ink861.xml" ContentType="application/inkml+xml"/>
  <Override PartName="/ppt/ink/ink862.xml" ContentType="application/inkml+xml"/>
  <Override PartName="/ppt/ink/ink863.xml" ContentType="application/inkml+xml"/>
  <Override PartName="/ppt/ink/ink864.xml" ContentType="application/inkml+xml"/>
  <Override PartName="/ppt/ink/ink865.xml" ContentType="application/inkml+xml"/>
  <Override PartName="/ppt/ink/ink866.xml" ContentType="application/inkml+xml"/>
  <Override PartName="/ppt/ink/ink867.xml" ContentType="application/inkml+xml"/>
  <Override PartName="/ppt/ink/ink868.xml" ContentType="application/inkml+xml"/>
  <Override PartName="/ppt/ink/ink869.xml" ContentType="application/inkml+xml"/>
  <Override PartName="/ppt/ink/ink870.xml" ContentType="application/inkml+xml"/>
  <Override PartName="/ppt/ink/ink871.xml" ContentType="application/inkml+xml"/>
  <Override PartName="/ppt/ink/ink872.xml" ContentType="application/inkml+xml"/>
  <Override PartName="/ppt/ink/ink873.xml" ContentType="application/inkml+xml"/>
  <Override PartName="/ppt/ink/ink874.xml" ContentType="application/inkml+xml"/>
  <Override PartName="/ppt/ink/ink875.xml" ContentType="application/inkml+xml"/>
  <Override PartName="/ppt/ink/ink876.xml" ContentType="application/inkml+xml"/>
  <Override PartName="/ppt/ink/ink877.xml" ContentType="application/inkml+xml"/>
  <Override PartName="/ppt/ink/ink878.xml" ContentType="application/inkml+xml"/>
  <Override PartName="/ppt/ink/ink879.xml" ContentType="application/inkml+xml"/>
  <Override PartName="/ppt/ink/ink880.xml" ContentType="application/inkml+xml"/>
  <Override PartName="/ppt/ink/ink881.xml" ContentType="application/inkml+xml"/>
  <Override PartName="/ppt/ink/ink882.xml" ContentType="application/inkml+xml"/>
  <Override PartName="/ppt/ink/ink883.xml" ContentType="application/inkml+xml"/>
  <Override PartName="/ppt/ink/ink884.xml" ContentType="application/inkml+xml"/>
  <Override PartName="/ppt/ink/ink885.xml" ContentType="application/inkml+xml"/>
  <Override PartName="/ppt/ink/ink886.xml" ContentType="application/inkml+xml"/>
  <Override PartName="/ppt/ink/ink887.xml" ContentType="application/inkml+xml"/>
  <Override PartName="/ppt/ink/ink888.xml" ContentType="application/inkml+xml"/>
  <Override PartName="/ppt/ink/ink889.xml" ContentType="application/inkml+xml"/>
  <Override PartName="/ppt/ink/ink890.xml" ContentType="application/inkml+xml"/>
  <Override PartName="/ppt/ink/ink891.xml" ContentType="application/inkml+xml"/>
  <Override PartName="/ppt/ink/ink892.xml" ContentType="application/inkml+xml"/>
  <Override PartName="/ppt/ink/ink893.xml" ContentType="application/inkml+xml"/>
  <Override PartName="/ppt/ink/ink894.xml" ContentType="application/inkml+xml"/>
  <Override PartName="/ppt/ink/ink895.xml" ContentType="application/inkml+xml"/>
  <Override PartName="/ppt/ink/ink896.xml" ContentType="application/inkml+xml"/>
  <Override PartName="/ppt/ink/ink897.xml" ContentType="application/inkml+xml"/>
  <Override PartName="/ppt/ink/ink898.xml" ContentType="application/inkml+xml"/>
  <Override PartName="/ppt/ink/ink899.xml" ContentType="application/inkml+xml"/>
  <Override PartName="/ppt/ink/ink900.xml" ContentType="application/inkml+xml"/>
  <Override PartName="/ppt/ink/ink901.xml" ContentType="application/inkml+xml"/>
  <Override PartName="/ppt/ink/ink902.xml" ContentType="application/inkml+xml"/>
  <Override PartName="/ppt/ink/ink903.xml" ContentType="application/inkml+xml"/>
  <Override PartName="/ppt/ink/ink904.xml" ContentType="application/inkml+xml"/>
  <Override PartName="/ppt/ink/ink905.xml" ContentType="application/inkml+xml"/>
  <Override PartName="/ppt/ink/ink906.xml" ContentType="application/inkml+xml"/>
  <Override PartName="/ppt/ink/ink907.xml" ContentType="application/inkml+xml"/>
  <Override PartName="/ppt/ink/ink908.xml" ContentType="application/inkml+xml"/>
  <Override PartName="/ppt/ink/ink909.xml" ContentType="application/inkml+xml"/>
  <Override PartName="/ppt/ink/ink910.xml" ContentType="application/inkml+xml"/>
  <Override PartName="/ppt/ink/ink911.xml" ContentType="application/inkml+xml"/>
  <Override PartName="/ppt/ink/ink912.xml" ContentType="application/inkml+xml"/>
  <Override PartName="/ppt/ink/ink913.xml" ContentType="application/inkml+xml"/>
  <Override PartName="/ppt/ink/ink914.xml" ContentType="application/inkml+xml"/>
  <Override PartName="/ppt/ink/ink915.xml" ContentType="application/inkml+xml"/>
  <Override PartName="/ppt/ink/ink916.xml" ContentType="application/inkml+xml"/>
  <Override PartName="/ppt/ink/ink917.xml" ContentType="application/inkml+xml"/>
  <Override PartName="/ppt/ink/ink918.xml" ContentType="application/inkml+xml"/>
  <Override PartName="/ppt/ink/ink919.xml" ContentType="application/inkml+xml"/>
  <Override PartName="/ppt/ink/ink920.xml" ContentType="application/inkml+xml"/>
  <Override PartName="/ppt/ink/ink921.xml" ContentType="application/inkml+xml"/>
  <Override PartName="/ppt/ink/ink922.xml" ContentType="application/inkml+xml"/>
  <Override PartName="/ppt/ink/ink923.xml" ContentType="application/inkml+xml"/>
  <Override PartName="/ppt/ink/ink924.xml" ContentType="application/inkml+xml"/>
  <Override PartName="/ppt/ink/ink925.xml" ContentType="application/inkml+xml"/>
  <Override PartName="/ppt/ink/ink926.xml" ContentType="application/inkml+xml"/>
  <Override PartName="/ppt/ink/ink927.xml" ContentType="application/inkml+xml"/>
  <Override PartName="/ppt/ink/ink928.xml" ContentType="application/inkml+xml"/>
  <Override PartName="/ppt/ink/ink929.xml" ContentType="application/inkml+xml"/>
  <Override PartName="/ppt/ink/ink930.xml" ContentType="application/inkml+xml"/>
  <Override PartName="/ppt/ink/ink931.xml" ContentType="application/inkml+xml"/>
  <Override PartName="/ppt/ink/ink932.xml" ContentType="application/inkml+xml"/>
  <Override PartName="/ppt/ink/ink933.xml" ContentType="application/inkml+xml"/>
  <Override PartName="/ppt/ink/ink934.xml" ContentType="application/inkml+xml"/>
  <Override PartName="/ppt/ink/ink935.xml" ContentType="application/inkml+xml"/>
  <Override PartName="/ppt/ink/ink936.xml" ContentType="application/inkml+xml"/>
  <Override PartName="/ppt/ink/ink937.xml" ContentType="application/inkml+xml"/>
  <Override PartName="/ppt/ink/ink938.xml" ContentType="application/inkml+xml"/>
  <Override PartName="/ppt/ink/ink939.xml" ContentType="application/inkml+xml"/>
  <Override PartName="/ppt/ink/ink940.xml" ContentType="application/inkml+xml"/>
  <Override PartName="/ppt/ink/ink941.xml" ContentType="application/inkml+xml"/>
  <Override PartName="/ppt/ink/ink942.xml" ContentType="application/inkml+xml"/>
  <Override PartName="/ppt/ink/ink943.xml" ContentType="application/inkml+xml"/>
  <Override PartName="/ppt/ink/ink944.xml" ContentType="application/inkml+xml"/>
  <Override PartName="/ppt/ink/ink945.xml" ContentType="application/inkml+xml"/>
  <Override PartName="/ppt/ink/ink946.xml" ContentType="application/inkml+xml"/>
  <Override PartName="/ppt/ink/ink947.xml" ContentType="application/inkml+xml"/>
  <Override PartName="/ppt/ink/ink948.xml" ContentType="application/inkml+xml"/>
  <Override PartName="/ppt/ink/ink949.xml" ContentType="application/inkml+xml"/>
  <Override PartName="/ppt/ink/ink950.xml" ContentType="application/inkml+xml"/>
  <Override PartName="/ppt/ink/ink951.xml" ContentType="application/inkml+xml"/>
  <Override PartName="/ppt/ink/ink952.xml" ContentType="application/inkml+xml"/>
  <Override PartName="/ppt/ink/ink953.xml" ContentType="application/inkml+xml"/>
  <Override PartName="/ppt/ink/ink954.xml" ContentType="application/inkml+xml"/>
  <Override PartName="/ppt/ink/ink955.xml" ContentType="application/inkml+xml"/>
  <Override PartName="/ppt/ink/ink956.xml" ContentType="application/inkml+xml"/>
  <Override PartName="/ppt/ink/ink957.xml" ContentType="application/inkml+xml"/>
  <Override PartName="/ppt/ink/ink958.xml" ContentType="application/inkml+xml"/>
  <Override PartName="/ppt/ink/ink959.xml" ContentType="application/inkml+xml"/>
  <Override PartName="/ppt/ink/ink960.xml" ContentType="application/inkml+xml"/>
  <Override PartName="/ppt/ink/ink961.xml" ContentType="application/inkml+xml"/>
  <Override PartName="/ppt/ink/ink962.xml" ContentType="application/inkml+xml"/>
  <Override PartName="/ppt/ink/ink963.xml" ContentType="application/inkml+xml"/>
  <Override PartName="/ppt/ink/ink964.xml" ContentType="application/inkml+xml"/>
  <Override PartName="/ppt/ink/ink965.xml" ContentType="application/inkml+xml"/>
  <Override PartName="/ppt/ink/ink966.xml" ContentType="application/inkml+xml"/>
  <Override PartName="/ppt/ink/ink967.xml" ContentType="application/inkml+xml"/>
  <Override PartName="/ppt/ink/ink968.xml" ContentType="application/inkml+xml"/>
  <Override PartName="/ppt/ink/ink969.xml" ContentType="application/inkml+xml"/>
  <Override PartName="/ppt/ink/ink970.xml" ContentType="application/inkml+xml"/>
  <Override PartName="/ppt/ink/ink971.xml" ContentType="application/inkml+xml"/>
  <Override PartName="/ppt/ink/ink972.xml" ContentType="application/inkml+xml"/>
  <Override PartName="/ppt/ink/ink973.xml" ContentType="application/inkml+xml"/>
  <Override PartName="/ppt/ink/ink974.xml" ContentType="application/inkml+xml"/>
  <Override PartName="/ppt/ink/ink975.xml" ContentType="application/inkml+xml"/>
  <Override PartName="/ppt/ink/ink976.xml" ContentType="application/inkml+xml"/>
  <Override PartName="/ppt/ink/ink977.xml" ContentType="application/inkml+xml"/>
  <Override PartName="/ppt/ink/ink978.xml" ContentType="application/inkml+xml"/>
  <Override PartName="/ppt/ink/ink979.xml" ContentType="application/inkml+xml"/>
  <Override PartName="/ppt/ink/ink980.xml" ContentType="application/inkml+xml"/>
  <Override PartName="/ppt/ink/ink981.xml" ContentType="application/inkml+xml"/>
  <Override PartName="/ppt/ink/ink982.xml" ContentType="application/inkml+xml"/>
  <Override PartName="/ppt/ink/ink983.xml" ContentType="application/inkml+xml"/>
  <Override PartName="/ppt/ink/ink984.xml" ContentType="application/inkml+xml"/>
  <Override PartName="/ppt/ink/ink985.xml" ContentType="application/inkml+xml"/>
  <Override PartName="/ppt/ink/ink986.xml" ContentType="application/inkml+xml"/>
  <Override PartName="/ppt/ink/ink987.xml" ContentType="application/inkml+xml"/>
  <Override PartName="/ppt/ink/ink988.xml" ContentType="application/inkml+xml"/>
  <Override PartName="/ppt/ink/ink989.xml" ContentType="application/inkml+xml"/>
  <Override PartName="/ppt/ink/ink990.xml" ContentType="application/inkml+xml"/>
  <Override PartName="/ppt/ink/ink991.xml" ContentType="application/inkml+xml"/>
  <Override PartName="/ppt/ink/ink992.xml" ContentType="application/inkml+xml"/>
  <Override PartName="/ppt/ink/ink993.xml" ContentType="application/inkml+xml"/>
  <Override PartName="/ppt/ink/ink994.xml" ContentType="application/inkml+xml"/>
  <Override PartName="/ppt/ink/ink995.xml" ContentType="application/inkml+xml"/>
  <Override PartName="/ppt/ink/ink996.xml" ContentType="application/inkml+xml"/>
  <Override PartName="/ppt/ink/ink997.xml" ContentType="application/inkml+xml"/>
  <Override PartName="/ppt/ink/ink998.xml" ContentType="application/inkml+xml"/>
  <Override PartName="/ppt/ink/ink999.xml" ContentType="application/inkml+xml"/>
  <Override PartName="/ppt/ink/ink1000.xml" ContentType="application/inkml+xml"/>
  <Override PartName="/ppt/ink/ink1001.xml" ContentType="application/inkml+xml"/>
  <Override PartName="/ppt/ink/ink1002.xml" ContentType="application/inkml+xml"/>
  <Override PartName="/ppt/ink/ink1003.xml" ContentType="application/inkml+xml"/>
  <Override PartName="/ppt/ink/ink1004.xml" ContentType="application/inkml+xml"/>
  <Override PartName="/ppt/ink/ink1005.xml" ContentType="application/inkml+xml"/>
  <Override PartName="/ppt/ink/ink1006.xml" ContentType="application/inkml+xml"/>
  <Override PartName="/ppt/ink/ink1007.xml" ContentType="application/inkml+xml"/>
  <Override PartName="/ppt/ink/ink1008.xml" ContentType="application/inkml+xml"/>
  <Override PartName="/ppt/ink/ink1009.xml" ContentType="application/inkml+xml"/>
  <Override PartName="/ppt/ink/ink1010.xml" ContentType="application/inkml+xml"/>
  <Override PartName="/ppt/ink/ink1011.xml" ContentType="application/inkml+xml"/>
  <Override PartName="/ppt/ink/ink1012.xml" ContentType="application/inkml+xml"/>
  <Override PartName="/ppt/ink/ink1013.xml" ContentType="application/inkml+xml"/>
  <Override PartName="/ppt/ink/ink1014.xml" ContentType="application/inkml+xml"/>
  <Override PartName="/ppt/ink/ink1015.xml" ContentType="application/inkml+xml"/>
  <Override PartName="/ppt/ink/ink1016.xml" ContentType="application/inkml+xml"/>
  <Override PartName="/ppt/ink/ink1017.xml" ContentType="application/inkml+xml"/>
  <Override PartName="/ppt/ink/ink1018.xml" ContentType="application/inkml+xml"/>
  <Override PartName="/ppt/ink/ink1019.xml" ContentType="application/inkml+xml"/>
  <Override PartName="/ppt/ink/ink1020.xml" ContentType="application/inkml+xml"/>
  <Override PartName="/ppt/ink/ink1021.xml" ContentType="application/inkml+xml"/>
  <Override PartName="/ppt/ink/ink1022.xml" ContentType="application/inkml+xml"/>
  <Override PartName="/ppt/ink/ink1023.xml" ContentType="application/inkml+xml"/>
  <Override PartName="/ppt/ink/ink1024.xml" ContentType="application/inkml+xml"/>
  <Override PartName="/ppt/ink/ink1025.xml" ContentType="application/inkml+xml"/>
  <Override PartName="/ppt/ink/ink1026.xml" ContentType="application/inkml+xml"/>
  <Override PartName="/ppt/ink/ink1027.xml" ContentType="application/inkml+xml"/>
  <Override PartName="/ppt/ink/ink1028.xml" ContentType="application/inkml+xml"/>
  <Override PartName="/ppt/ink/ink1029.xml" ContentType="application/inkml+xml"/>
  <Override PartName="/ppt/ink/ink1030.xml" ContentType="application/inkml+xml"/>
  <Override PartName="/ppt/ink/ink1031.xml" ContentType="application/inkml+xml"/>
  <Override PartName="/ppt/ink/ink1032.xml" ContentType="application/inkml+xml"/>
  <Override PartName="/ppt/ink/ink1033.xml" ContentType="application/inkml+xml"/>
  <Override PartName="/ppt/ink/ink1034.xml" ContentType="application/inkml+xml"/>
  <Override PartName="/ppt/ink/ink1035.xml" ContentType="application/inkml+xml"/>
  <Override PartName="/ppt/ink/ink1036.xml" ContentType="application/inkml+xml"/>
  <Override PartName="/ppt/ink/ink1037.xml" ContentType="application/inkml+xml"/>
  <Override PartName="/ppt/ink/ink1038.xml" ContentType="application/inkml+xml"/>
  <Override PartName="/ppt/ink/ink1039.xml" ContentType="application/inkml+xml"/>
  <Override PartName="/ppt/ink/ink1040.xml" ContentType="application/inkml+xml"/>
  <Override PartName="/ppt/ink/ink1041.xml" ContentType="application/inkml+xml"/>
  <Override PartName="/ppt/ink/ink1042.xml" ContentType="application/inkml+xml"/>
  <Override PartName="/ppt/ink/ink1043.xml" ContentType="application/inkml+xml"/>
  <Override PartName="/ppt/ink/ink1044.xml" ContentType="application/inkml+xml"/>
  <Override PartName="/ppt/ink/ink1045.xml" ContentType="application/inkml+xml"/>
  <Override PartName="/ppt/ink/ink1046.xml" ContentType="application/inkml+xml"/>
  <Override PartName="/ppt/ink/ink1047.xml" ContentType="application/inkml+xml"/>
  <Override PartName="/ppt/ink/ink1048.xml" ContentType="application/inkml+xml"/>
  <Override PartName="/ppt/ink/ink1049.xml" ContentType="application/inkml+xml"/>
  <Override PartName="/ppt/ink/ink1050.xml" ContentType="application/inkml+xml"/>
  <Override PartName="/ppt/ink/ink1051.xml" ContentType="application/inkml+xml"/>
  <Override PartName="/ppt/ink/ink1052.xml" ContentType="application/inkml+xml"/>
  <Override PartName="/ppt/ink/ink1053.xml" ContentType="application/inkml+xml"/>
  <Override PartName="/ppt/ink/ink1054.xml" ContentType="application/inkml+xml"/>
  <Override PartName="/ppt/ink/ink1055.xml" ContentType="application/inkml+xml"/>
  <Override PartName="/ppt/ink/ink1056.xml" ContentType="application/inkml+xml"/>
  <Override PartName="/ppt/ink/ink1057.xml" ContentType="application/inkml+xml"/>
  <Override PartName="/ppt/ink/ink1058.xml" ContentType="application/inkml+xml"/>
  <Override PartName="/ppt/ink/ink1059.xml" ContentType="application/inkml+xml"/>
  <Override PartName="/ppt/ink/ink1060.xml" ContentType="application/inkml+xml"/>
  <Override PartName="/ppt/ink/ink1061.xml" ContentType="application/inkml+xml"/>
  <Override PartName="/ppt/ink/ink1062.xml" ContentType="application/inkml+xml"/>
  <Override PartName="/ppt/ink/ink1063.xml" ContentType="application/inkml+xml"/>
  <Override PartName="/ppt/ink/ink1064.xml" ContentType="application/inkml+xml"/>
  <Override PartName="/ppt/ink/ink1065.xml" ContentType="application/inkml+xml"/>
  <Override PartName="/ppt/ink/ink1066.xml" ContentType="application/inkml+xml"/>
  <Override PartName="/ppt/ink/ink1067.xml" ContentType="application/inkml+xml"/>
  <Override PartName="/ppt/ink/ink1068.xml" ContentType="application/inkml+xml"/>
  <Override PartName="/ppt/ink/ink1069.xml" ContentType="application/inkml+xml"/>
  <Override PartName="/ppt/ink/ink1070.xml" ContentType="application/inkml+xml"/>
  <Override PartName="/ppt/ink/ink1071.xml" ContentType="application/inkml+xml"/>
  <Override PartName="/ppt/ink/ink1072.xml" ContentType="application/inkml+xml"/>
  <Override PartName="/ppt/ink/ink1073.xml" ContentType="application/inkml+xml"/>
  <Override PartName="/ppt/ink/ink1074.xml" ContentType="application/inkml+xml"/>
  <Override PartName="/ppt/ink/ink1075.xml" ContentType="application/inkml+xml"/>
  <Override PartName="/ppt/ink/ink1076.xml" ContentType="application/inkml+xml"/>
  <Override PartName="/ppt/ink/ink1077.xml" ContentType="application/inkml+xml"/>
  <Override PartName="/ppt/ink/ink1078.xml" ContentType="application/inkml+xml"/>
  <Override PartName="/ppt/ink/ink1079.xml" ContentType="application/inkml+xml"/>
  <Override PartName="/ppt/ink/ink1080.xml" ContentType="application/inkml+xml"/>
  <Override PartName="/ppt/ink/ink1081.xml" ContentType="application/inkml+xml"/>
  <Override PartName="/ppt/ink/ink1082.xml" ContentType="application/inkml+xml"/>
  <Override PartName="/ppt/ink/ink1083.xml" ContentType="application/inkml+xml"/>
  <Override PartName="/ppt/ink/ink1084.xml" ContentType="application/inkml+xml"/>
  <Override PartName="/ppt/ink/ink1085.xml" ContentType="application/inkml+xml"/>
  <Override PartName="/ppt/ink/ink1086.xml" ContentType="application/inkml+xml"/>
  <Override PartName="/ppt/ink/ink1087.xml" ContentType="application/inkml+xml"/>
  <Override PartName="/ppt/ink/ink1088.xml" ContentType="application/inkml+xml"/>
  <Override PartName="/ppt/ink/ink1089.xml" ContentType="application/inkml+xml"/>
  <Override PartName="/ppt/tags/tag20.xml" ContentType="application/vnd.openxmlformats-officedocument.presentationml.tags+xml"/>
  <Override PartName="/ppt/ink/ink1090.xml" ContentType="application/inkml+xml"/>
  <Override PartName="/ppt/ink/ink1091.xml" ContentType="application/inkml+xml"/>
  <Override PartName="/ppt/ink/ink1092.xml" ContentType="application/inkml+xml"/>
  <Override PartName="/ppt/ink/ink1093.xml" ContentType="application/inkml+xml"/>
  <Override PartName="/ppt/ink/ink1094.xml" ContentType="application/inkml+xml"/>
  <Override PartName="/ppt/ink/ink1095.xml" ContentType="application/inkml+xml"/>
  <Override PartName="/ppt/ink/ink1096.xml" ContentType="application/inkml+xml"/>
  <Override PartName="/ppt/ink/ink1097.xml" ContentType="application/inkml+xml"/>
  <Override PartName="/ppt/ink/ink1098.xml" ContentType="application/inkml+xml"/>
  <Override PartName="/ppt/ink/ink1099.xml" ContentType="application/inkml+xml"/>
  <Override PartName="/ppt/ink/ink1100.xml" ContentType="application/inkml+xml"/>
  <Override PartName="/ppt/ink/ink1101.xml" ContentType="application/inkml+xml"/>
  <Override PartName="/ppt/ink/ink1102.xml" ContentType="application/inkml+xml"/>
  <Override PartName="/ppt/ink/ink1103.xml" ContentType="application/inkml+xml"/>
  <Override PartName="/ppt/ink/ink1104.xml" ContentType="application/inkml+xml"/>
  <Override PartName="/ppt/tags/tag21.xml" ContentType="application/vnd.openxmlformats-officedocument.presentationml.tags+xml"/>
  <Override PartName="/ppt/ink/ink1105.xml" ContentType="application/inkml+xml"/>
  <Override PartName="/ppt/ink/ink1106.xml" ContentType="application/inkml+xml"/>
  <Override PartName="/ppt/ink/ink1107.xml" ContentType="application/inkml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ink/ink1108.xml" ContentType="application/inkml+xml"/>
  <Override PartName="/ppt/ink/ink1109.xml" ContentType="application/inkml+xml"/>
  <Override PartName="/ppt/ink/ink1110.xml" ContentType="application/inkml+xml"/>
  <Override PartName="/ppt/ink/ink1111.xml" ContentType="application/inkml+xml"/>
  <Override PartName="/ppt/ink/ink1112.xml" ContentType="application/inkml+xml"/>
  <Override PartName="/ppt/ink/ink1113.xml" ContentType="application/inkml+xml"/>
  <Override PartName="/ppt/ink/ink1114.xml" ContentType="application/inkml+xml"/>
  <Override PartName="/ppt/ink/ink1115.xml" ContentType="application/inkml+xml"/>
  <Override PartName="/ppt/ink/ink1116.xml" ContentType="application/inkml+xml"/>
  <Override PartName="/ppt/ink/ink1117.xml" ContentType="application/inkml+xml"/>
  <Override PartName="/ppt/ink/ink1118.xml" ContentType="application/inkml+xml"/>
  <Override PartName="/ppt/ink/ink1119.xml" ContentType="application/inkml+xml"/>
  <Override PartName="/ppt/ink/ink1120.xml" ContentType="application/inkml+xml"/>
  <Override PartName="/ppt/ink/ink1121.xml" ContentType="application/inkml+xml"/>
  <Override PartName="/ppt/ink/ink1122.xml" ContentType="application/inkml+xml"/>
  <Override PartName="/ppt/ink/ink1123.xml" ContentType="application/inkml+xml"/>
  <Override PartName="/ppt/ink/ink1124.xml" ContentType="application/inkml+xml"/>
  <Override PartName="/ppt/ink/ink1125.xml" ContentType="application/inkml+xml"/>
  <Override PartName="/ppt/ink/ink1126.xml" ContentType="application/inkml+xml"/>
  <Override PartName="/ppt/ink/ink1127.xml" ContentType="application/inkml+xml"/>
  <Override PartName="/ppt/ink/ink1128.xml" ContentType="application/inkml+xml"/>
  <Override PartName="/ppt/ink/ink1129.xml" ContentType="application/inkml+xml"/>
  <Override PartName="/ppt/ink/ink1130.xml" ContentType="application/inkml+xml"/>
  <Override PartName="/ppt/ink/ink1131.xml" ContentType="application/inkml+xml"/>
  <Override PartName="/ppt/ink/ink1132.xml" ContentType="application/inkml+xml"/>
  <Override PartName="/ppt/ink/ink1133.xml" ContentType="application/inkml+xml"/>
  <Override PartName="/ppt/ink/ink1134.xml" ContentType="application/inkml+xml"/>
  <Override PartName="/ppt/ink/ink1135.xml" ContentType="application/inkml+xml"/>
  <Override PartName="/ppt/ink/ink1136.xml" ContentType="application/inkml+xml"/>
  <Override PartName="/ppt/ink/ink1137.xml" ContentType="application/inkml+xml"/>
  <Override PartName="/ppt/ink/ink1138.xml" ContentType="application/inkml+xml"/>
  <Override PartName="/ppt/ink/ink1139.xml" ContentType="application/inkml+xml"/>
  <Override PartName="/ppt/ink/ink1140.xml" ContentType="application/inkml+xml"/>
  <Override PartName="/ppt/ink/ink1141.xml" ContentType="application/inkml+xml"/>
  <Override PartName="/ppt/ink/ink1142.xml" ContentType="application/inkml+xml"/>
  <Override PartName="/ppt/ink/ink1143.xml" ContentType="application/inkml+xml"/>
  <Override PartName="/ppt/ink/ink1144.xml" ContentType="application/inkml+xml"/>
  <Override PartName="/ppt/ink/ink1145.xml" ContentType="application/inkml+xml"/>
  <Override PartName="/ppt/ink/ink1146.xml" ContentType="application/inkml+xml"/>
  <Override PartName="/ppt/ink/ink1147.xml" ContentType="application/inkml+xml"/>
  <Override PartName="/ppt/ink/ink1148.xml" ContentType="application/inkml+xml"/>
  <Override PartName="/ppt/ink/ink1149.xml" ContentType="application/inkml+xml"/>
  <Override PartName="/ppt/ink/ink1150.xml" ContentType="application/inkml+xml"/>
  <Override PartName="/ppt/ink/ink1151.xml" ContentType="application/inkml+xml"/>
  <Override PartName="/ppt/ink/ink1152.xml" ContentType="application/inkml+xml"/>
  <Override PartName="/ppt/ink/ink1153.xml" ContentType="application/inkml+xml"/>
  <Override PartName="/ppt/ink/ink1154.xml" ContentType="application/inkml+xml"/>
  <Override PartName="/ppt/ink/ink1155.xml" ContentType="application/inkml+xml"/>
  <Override PartName="/ppt/ink/ink1156.xml" ContentType="application/inkml+xml"/>
  <Override PartName="/ppt/ink/ink1157.xml" ContentType="application/inkml+xml"/>
  <Override PartName="/ppt/ink/ink1158.xml" ContentType="application/inkml+xml"/>
  <Override PartName="/ppt/ink/ink1159.xml" ContentType="application/inkml+xml"/>
  <Override PartName="/ppt/ink/ink1160.xml" ContentType="application/inkml+xml"/>
  <Override PartName="/ppt/ink/ink1161.xml" ContentType="application/inkml+xml"/>
  <Override PartName="/ppt/ink/ink1162.xml" ContentType="application/inkml+xml"/>
  <Override PartName="/ppt/ink/ink1163.xml" ContentType="application/inkml+xml"/>
  <Override PartName="/ppt/ink/ink1164.xml" ContentType="application/inkml+xml"/>
  <Override PartName="/ppt/ink/ink1165.xml" ContentType="application/inkml+xml"/>
  <Override PartName="/ppt/ink/ink1166.xml" ContentType="application/inkml+xml"/>
  <Override PartName="/ppt/ink/ink1167.xml" ContentType="application/inkml+xml"/>
  <Override PartName="/ppt/ink/ink1168.xml" ContentType="application/inkml+xml"/>
  <Override PartName="/ppt/ink/ink1169.xml" ContentType="application/inkml+xml"/>
  <Override PartName="/ppt/ink/ink1170.xml" ContentType="application/inkml+xml"/>
  <Override PartName="/ppt/ink/ink1171.xml" ContentType="application/inkml+xml"/>
  <Override PartName="/ppt/ink/ink1172.xml" ContentType="application/inkml+xml"/>
  <Override PartName="/ppt/ink/ink1173.xml" ContentType="application/inkml+xml"/>
  <Override PartName="/ppt/ink/ink1174.xml" ContentType="application/inkml+xml"/>
  <Override PartName="/ppt/ink/ink1175.xml" ContentType="application/inkml+xml"/>
  <Override PartName="/ppt/ink/ink1176.xml" ContentType="application/inkml+xml"/>
  <Override PartName="/ppt/ink/ink1177.xml" ContentType="application/inkml+xml"/>
  <Override PartName="/ppt/ink/ink1178.xml" ContentType="application/inkml+xml"/>
  <Override PartName="/ppt/ink/ink1179.xml" ContentType="application/inkml+xml"/>
  <Override PartName="/ppt/ink/ink1180.xml" ContentType="application/inkml+xml"/>
  <Override PartName="/ppt/ink/ink1181.xml" ContentType="application/inkml+xml"/>
  <Override PartName="/ppt/ink/ink1182.xml" ContentType="application/inkml+xml"/>
  <Override PartName="/ppt/ink/ink1183.xml" ContentType="application/inkml+xml"/>
  <Override PartName="/ppt/ink/ink1184.xml" ContentType="application/inkml+xml"/>
  <Override PartName="/ppt/ink/ink1185.xml" ContentType="application/inkml+xml"/>
  <Override PartName="/ppt/ink/ink1186.xml" ContentType="application/inkml+xml"/>
  <Override PartName="/ppt/ink/ink1187.xml" ContentType="application/inkml+xml"/>
  <Override PartName="/ppt/ink/ink1188.xml" ContentType="application/inkml+xml"/>
  <Override PartName="/ppt/ink/ink1189.xml" ContentType="application/inkml+xml"/>
  <Override PartName="/ppt/ink/ink1190.xml" ContentType="application/inkml+xml"/>
  <Override PartName="/ppt/ink/ink1191.xml" ContentType="application/inkml+xml"/>
  <Override PartName="/ppt/ink/ink1192.xml" ContentType="application/inkml+xml"/>
  <Override PartName="/ppt/ink/ink1193.xml" ContentType="application/inkml+xml"/>
  <Override PartName="/ppt/ink/ink1194.xml" ContentType="application/inkml+xml"/>
  <Override PartName="/ppt/ink/ink1195.xml" ContentType="application/inkml+xml"/>
  <Override PartName="/ppt/ink/ink1196.xml" ContentType="application/inkml+xml"/>
  <Override PartName="/ppt/ink/ink1197.xml" ContentType="application/inkml+xml"/>
  <Override PartName="/ppt/ink/ink1198.xml" ContentType="application/inkml+xml"/>
  <Override PartName="/ppt/ink/ink1199.xml" ContentType="application/inkml+xml"/>
  <Override PartName="/ppt/ink/ink1200.xml" ContentType="application/inkml+xml"/>
  <Override PartName="/ppt/ink/ink1201.xml" ContentType="application/inkml+xml"/>
  <Override PartName="/ppt/ink/ink1202.xml" ContentType="application/inkml+xml"/>
  <Override PartName="/ppt/ink/ink1203.xml" ContentType="application/inkml+xml"/>
  <Override PartName="/ppt/ink/ink1204.xml" ContentType="application/inkml+xml"/>
  <Override PartName="/ppt/ink/ink1205.xml" ContentType="application/inkml+xml"/>
  <Override PartName="/ppt/ink/ink1206.xml" ContentType="application/inkml+xml"/>
  <Override PartName="/ppt/ink/ink1207.xml" ContentType="application/inkml+xml"/>
  <Override PartName="/ppt/ink/ink1208.xml" ContentType="application/inkml+xml"/>
  <Override PartName="/ppt/ink/ink1209.xml" ContentType="application/inkml+xml"/>
  <Override PartName="/ppt/ink/ink1210.xml" ContentType="application/inkml+xml"/>
  <Override PartName="/ppt/ink/ink1211.xml" ContentType="application/inkml+xml"/>
  <Override PartName="/ppt/ink/ink1212.xml" ContentType="application/inkml+xml"/>
  <Override PartName="/ppt/ink/ink1213.xml" ContentType="application/inkml+xml"/>
  <Override PartName="/ppt/ink/ink1214.xml" ContentType="application/inkml+xml"/>
  <Override PartName="/ppt/ink/ink1215.xml" ContentType="application/inkml+xml"/>
  <Override PartName="/ppt/ink/ink1216.xml" ContentType="application/inkml+xml"/>
  <Override PartName="/ppt/ink/ink1217.xml" ContentType="application/inkml+xml"/>
  <Override PartName="/ppt/ink/ink1218.xml" ContentType="application/inkml+xml"/>
  <Override PartName="/ppt/ink/ink1219.xml" ContentType="application/inkml+xml"/>
  <Override PartName="/ppt/ink/ink1220.xml" ContentType="application/inkml+xml"/>
  <Override PartName="/ppt/ink/ink1221.xml" ContentType="application/inkml+xml"/>
  <Override PartName="/ppt/ink/ink1222.xml" ContentType="application/inkml+xml"/>
  <Override PartName="/ppt/ink/ink1223.xml" ContentType="application/inkml+xml"/>
  <Override PartName="/ppt/ink/ink1224.xml" ContentType="application/inkml+xml"/>
  <Override PartName="/ppt/ink/ink1225.xml" ContentType="application/inkml+xml"/>
  <Override PartName="/ppt/ink/ink1226.xml" ContentType="application/inkml+xml"/>
  <Override PartName="/ppt/ink/ink1227.xml" ContentType="application/inkml+xml"/>
  <Override PartName="/ppt/ink/ink1228.xml" ContentType="application/inkml+xml"/>
  <Override PartName="/ppt/ink/ink1229.xml" ContentType="application/inkml+xml"/>
  <Override PartName="/ppt/ink/ink1230.xml" ContentType="application/inkml+xml"/>
  <Override PartName="/ppt/ink/ink1231.xml" ContentType="application/inkml+xml"/>
  <Override PartName="/ppt/ink/ink1232.xml" ContentType="application/inkml+xml"/>
  <Override PartName="/ppt/ink/ink1233.xml" ContentType="application/inkml+xml"/>
  <Override PartName="/ppt/ink/ink1234.xml" ContentType="application/inkml+xml"/>
  <Override PartName="/ppt/ink/ink1235.xml" ContentType="application/inkml+xml"/>
  <Override PartName="/ppt/ink/ink1236.xml" ContentType="application/inkml+xml"/>
  <Override PartName="/ppt/ink/ink1237.xml" ContentType="application/inkml+xml"/>
  <Override PartName="/ppt/ink/ink1238.xml" ContentType="application/inkml+xml"/>
  <Override PartName="/ppt/ink/ink1239.xml" ContentType="application/inkml+xml"/>
  <Override PartName="/ppt/ink/ink1240.xml" ContentType="application/inkml+xml"/>
  <Override PartName="/ppt/ink/ink1241.xml" ContentType="application/inkml+xml"/>
  <Override PartName="/ppt/ink/ink1242.xml" ContentType="application/inkml+xml"/>
  <Override PartName="/ppt/ink/ink1243.xml" ContentType="application/inkml+xml"/>
  <Override PartName="/ppt/ink/ink1244.xml" ContentType="application/inkml+xml"/>
  <Override PartName="/ppt/ink/ink1245.xml" ContentType="application/inkml+xml"/>
  <Override PartName="/ppt/ink/ink1246.xml" ContentType="application/inkml+xml"/>
  <Override PartName="/ppt/ink/ink1247.xml" ContentType="application/inkml+xml"/>
  <Override PartName="/ppt/ink/ink1248.xml" ContentType="application/inkml+xml"/>
  <Override PartName="/ppt/ink/ink1249.xml" ContentType="application/inkml+xml"/>
  <Override PartName="/ppt/ink/ink1250.xml" ContentType="application/inkml+xml"/>
  <Override PartName="/ppt/ink/ink1251.xml" ContentType="application/inkml+xml"/>
  <Override PartName="/ppt/ink/ink1252.xml" ContentType="application/inkml+xml"/>
  <Override PartName="/ppt/ink/ink1253.xml" ContentType="application/inkml+xml"/>
  <Override PartName="/ppt/ink/ink1254.xml" ContentType="application/inkml+xml"/>
  <Override PartName="/ppt/ink/ink1255.xml" ContentType="application/inkml+xml"/>
  <Override PartName="/ppt/ink/ink1256.xml" ContentType="application/inkml+xml"/>
  <Override PartName="/ppt/ink/ink1257.xml" ContentType="application/inkml+xml"/>
  <Override PartName="/ppt/ink/ink1258.xml" ContentType="application/inkml+xml"/>
  <Override PartName="/ppt/ink/ink1259.xml" ContentType="application/inkml+xml"/>
  <Override PartName="/ppt/ink/ink1260.xml" ContentType="application/inkml+xml"/>
  <Override PartName="/ppt/ink/ink1261.xml" ContentType="application/inkml+xml"/>
  <Override PartName="/ppt/ink/ink1262.xml" ContentType="application/inkml+xml"/>
  <Override PartName="/ppt/ink/ink1263.xml" ContentType="application/inkml+xml"/>
  <Override PartName="/ppt/ink/ink1264.xml" ContentType="application/inkml+xml"/>
  <Override PartName="/ppt/ink/ink1265.xml" ContentType="application/inkml+xml"/>
  <Override PartName="/ppt/ink/ink1266.xml" ContentType="application/inkml+xml"/>
  <Override PartName="/ppt/ink/ink1267.xml" ContentType="application/inkml+xml"/>
  <Override PartName="/ppt/ink/ink1268.xml" ContentType="application/inkml+xml"/>
  <Override PartName="/ppt/ink/ink1269.xml" ContentType="application/inkml+xml"/>
  <Override PartName="/ppt/ink/ink1270.xml" ContentType="application/inkml+xml"/>
  <Override PartName="/ppt/ink/ink1271.xml" ContentType="application/inkml+xml"/>
  <Override PartName="/ppt/ink/ink1272.xml" ContentType="application/inkml+xml"/>
  <Override PartName="/ppt/ink/ink1273.xml" ContentType="application/inkml+xml"/>
  <Override PartName="/ppt/ink/ink1274.xml" ContentType="application/inkml+xml"/>
  <Override PartName="/ppt/ink/ink1275.xml" ContentType="application/inkml+xml"/>
  <Override PartName="/ppt/ink/ink1276.xml" ContentType="application/inkml+xml"/>
  <Override PartName="/ppt/ink/ink1277.xml" ContentType="application/inkml+xml"/>
  <Override PartName="/ppt/ink/ink1278.xml" ContentType="application/inkml+xml"/>
  <Override PartName="/ppt/ink/ink1279.xml" ContentType="application/inkml+xml"/>
  <Override PartName="/ppt/ink/ink1280.xml" ContentType="application/inkml+xml"/>
  <Override PartName="/ppt/ink/ink1281.xml" ContentType="application/inkml+xml"/>
  <Override PartName="/ppt/ink/ink1282.xml" ContentType="application/inkml+xml"/>
  <Override PartName="/ppt/ink/ink1283.xml" ContentType="application/inkml+xml"/>
  <Override PartName="/ppt/ink/ink1284.xml" ContentType="application/inkml+xml"/>
  <Override PartName="/ppt/ink/ink1285.xml" ContentType="application/inkml+xml"/>
  <Override PartName="/ppt/ink/ink1286.xml" ContentType="application/inkml+xml"/>
  <Override PartName="/ppt/ink/ink1287.xml" ContentType="application/inkml+xml"/>
  <Override PartName="/ppt/ink/ink1288.xml" ContentType="application/inkml+xml"/>
  <Override PartName="/ppt/ink/ink1289.xml" ContentType="application/inkml+xml"/>
  <Override PartName="/ppt/ink/ink1290.xml" ContentType="application/inkml+xml"/>
  <Override PartName="/ppt/ink/ink1291.xml" ContentType="application/inkml+xml"/>
  <Override PartName="/ppt/ink/ink1292.xml" ContentType="application/inkml+xml"/>
  <Override PartName="/ppt/ink/ink1293.xml" ContentType="application/inkml+xml"/>
  <Override PartName="/ppt/ink/ink1294.xml" ContentType="application/inkml+xml"/>
  <Override PartName="/ppt/ink/ink1295.xml" ContentType="application/inkml+xml"/>
  <Override PartName="/ppt/ink/ink1296.xml" ContentType="application/inkml+xml"/>
  <Override PartName="/ppt/ink/ink1297.xml" ContentType="application/inkml+xml"/>
  <Override PartName="/ppt/ink/ink1298.xml" ContentType="application/inkml+xml"/>
  <Override PartName="/ppt/ink/ink1299.xml" ContentType="application/inkml+xml"/>
  <Override PartName="/ppt/ink/ink1300.xml" ContentType="application/inkml+xml"/>
  <Override PartName="/ppt/ink/ink1301.xml" ContentType="application/inkml+xml"/>
  <Override PartName="/ppt/ink/ink1302.xml" ContentType="application/inkml+xml"/>
  <Override PartName="/ppt/ink/ink1303.xml" ContentType="application/inkml+xml"/>
  <Override PartName="/ppt/ink/ink1304.xml" ContentType="application/inkml+xml"/>
  <Override PartName="/ppt/ink/ink1305.xml" ContentType="application/inkml+xml"/>
  <Override PartName="/ppt/ink/ink1306.xml" ContentType="application/inkml+xml"/>
  <Override PartName="/ppt/ink/ink1307.xml" ContentType="application/inkml+xml"/>
  <Override PartName="/ppt/ink/ink1308.xml" ContentType="application/inkml+xml"/>
  <Override PartName="/ppt/ink/ink1309.xml" ContentType="application/inkml+xml"/>
  <Override PartName="/ppt/ink/ink1310.xml" ContentType="application/inkml+xml"/>
  <Override PartName="/ppt/ink/ink1311.xml" ContentType="application/inkml+xml"/>
  <Override PartName="/ppt/ink/ink1312.xml" ContentType="application/inkml+xml"/>
  <Override PartName="/ppt/ink/ink1313.xml" ContentType="application/inkml+xml"/>
  <Override PartName="/ppt/ink/ink1314.xml" ContentType="application/inkml+xml"/>
  <Override PartName="/ppt/ink/ink1315.xml" ContentType="application/inkml+xml"/>
  <Override PartName="/ppt/ink/ink1316.xml" ContentType="application/inkml+xml"/>
  <Override PartName="/ppt/ink/ink1317.xml" ContentType="application/inkml+xml"/>
  <Override PartName="/ppt/ink/ink1318.xml" ContentType="application/inkml+xml"/>
  <Override PartName="/ppt/ink/ink1319.xml" ContentType="application/inkml+xml"/>
  <Override PartName="/ppt/ink/ink1320.xml" ContentType="application/inkml+xml"/>
  <Override PartName="/ppt/ink/ink1321.xml" ContentType="application/inkml+xml"/>
  <Override PartName="/ppt/ink/ink1322.xml" ContentType="application/inkml+xml"/>
  <Override PartName="/ppt/ink/ink1323.xml" ContentType="application/inkml+xml"/>
  <Override PartName="/ppt/ink/ink1324.xml" ContentType="application/inkml+xml"/>
  <Override PartName="/ppt/ink/ink1325.xml" ContentType="application/inkml+xml"/>
  <Override PartName="/ppt/ink/ink1326.xml" ContentType="application/inkml+xml"/>
  <Override PartName="/ppt/ink/ink1327.xml" ContentType="application/inkml+xml"/>
  <Override PartName="/ppt/ink/ink1328.xml" ContentType="application/inkml+xml"/>
  <Override PartName="/ppt/ink/ink1329.xml" ContentType="application/inkml+xml"/>
  <Override PartName="/ppt/ink/ink1330.xml" ContentType="application/inkml+xml"/>
  <Override PartName="/ppt/ink/ink1331.xml" ContentType="application/inkml+xml"/>
  <Override PartName="/ppt/ink/ink1332.xml" ContentType="application/inkml+xml"/>
  <Override PartName="/ppt/ink/ink1333.xml" ContentType="application/inkml+xml"/>
  <Override PartName="/ppt/ink/ink1334.xml" ContentType="application/inkml+xml"/>
  <Override PartName="/ppt/ink/ink1335.xml" ContentType="application/inkml+xml"/>
  <Override PartName="/ppt/ink/ink1336.xml" ContentType="application/inkml+xml"/>
  <Override PartName="/ppt/ink/ink1337.xml" ContentType="application/inkml+xml"/>
  <Override PartName="/ppt/ink/ink1338.xml" ContentType="application/inkml+xml"/>
  <Override PartName="/ppt/ink/ink1339.xml" ContentType="application/inkml+xml"/>
  <Override PartName="/ppt/ink/ink1340.xml" ContentType="application/inkml+xml"/>
  <Override PartName="/ppt/ink/ink1341.xml" ContentType="application/inkml+xml"/>
  <Override PartName="/ppt/ink/ink1342.xml" ContentType="application/inkml+xml"/>
  <Override PartName="/ppt/ink/ink1343.xml" ContentType="application/inkml+xml"/>
  <Override PartName="/ppt/ink/ink1344.xml" ContentType="application/inkml+xml"/>
  <Override PartName="/ppt/ink/ink1345.xml" ContentType="application/inkml+xml"/>
  <Override PartName="/ppt/ink/ink1346.xml" ContentType="application/inkml+xml"/>
  <Override PartName="/ppt/ink/ink1347.xml" ContentType="application/inkml+xml"/>
  <Override PartName="/ppt/ink/ink1348.xml" ContentType="application/inkml+xml"/>
  <Override PartName="/ppt/ink/ink1349.xml" ContentType="application/inkml+xml"/>
  <Override PartName="/ppt/ink/ink1350.xml" ContentType="application/inkml+xml"/>
  <Override PartName="/ppt/ink/ink1351.xml" ContentType="application/inkml+xml"/>
  <Override PartName="/ppt/ink/ink1352.xml" ContentType="application/inkml+xml"/>
  <Override PartName="/ppt/ink/ink1353.xml" ContentType="application/inkml+xml"/>
  <Override PartName="/ppt/ink/ink1354.xml" ContentType="application/inkml+xml"/>
  <Override PartName="/ppt/ink/ink1355.xml" ContentType="application/inkml+xml"/>
  <Override PartName="/ppt/ink/ink1356.xml" ContentType="application/inkml+xml"/>
  <Override PartName="/ppt/ink/ink1357.xml" ContentType="application/inkml+xml"/>
  <Override PartName="/ppt/ink/ink1358.xml" ContentType="application/inkml+xml"/>
  <Override PartName="/ppt/ink/ink1359.xml" ContentType="application/inkml+xml"/>
  <Override PartName="/ppt/ink/ink1360.xml" ContentType="application/inkml+xml"/>
  <Override PartName="/ppt/ink/ink1361.xml" ContentType="application/inkml+xml"/>
  <Override PartName="/ppt/ink/ink1362.xml" ContentType="application/inkml+xml"/>
  <Override PartName="/ppt/ink/ink1363.xml" ContentType="application/inkml+xml"/>
  <Override PartName="/ppt/ink/ink1364.xml" ContentType="application/inkml+xml"/>
  <Override PartName="/ppt/ink/ink1365.xml" ContentType="application/inkml+xml"/>
  <Override PartName="/ppt/ink/ink1366.xml" ContentType="application/inkml+xml"/>
  <Override PartName="/ppt/ink/ink1367.xml" ContentType="application/inkml+xml"/>
  <Override PartName="/ppt/ink/ink1368.xml" ContentType="application/inkml+xml"/>
  <Override PartName="/ppt/ink/ink1369.xml" ContentType="application/inkml+xml"/>
  <Override PartName="/ppt/ink/ink1370.xml" ContentType="application/inkml+xml"/>
  <Override PartName="/ppt/ink/ink1371.xml" ContentType="application/inkml+xml"/>
  <Override PartName="/ppt/ink/ink1372.xml" ContentType="application/inkml+xml"/>
  <Override PartName="/ppt/ink/ink1373.xml" ContentType="application/inkml+xml"/>
  <Override PartName="/ppt/ink/ink1374.xml" ContentType="application/inkml+xml"/>
  <Override PartName="/ppt/ink/ink1375.xml" ContentType="application/inkml+xml"/>
  <Override PartName="/ppt/ink/ink1376.xml" ContentType="application/inkml+xml"/>
  <Override PartName="/ppt/ink/ink1377.xml" ContentType="application/inkml+xml"/>
  <Override PartName="/ppt/ink/ink1378.xml" ContentType="application/inkml+xml"/>
  <Override PartName="/ppt/ink/ink1379.xml" ContentType="application/inkml+xml"/>
  <Override PartName="/ppt/ink/ink1380.xml" ContentType="application/inkml+xml"/>
  <Override PartName="/ppt/ink/ink1381.xml" ContentType="application/inkml+xml"/>
  <Override PartName="/ppt/ink/ink1382.xml" ContentType="application/inkml+xml"/>
  <Override PartName="/ppt/ink/ink1383.xml" ContentType="application/inkml+xml"/>
  <Override PartName="/ppt/ink/ink1384.xml" ContentType="application/inkml+xml"/>
  <Override PartName="/ppt/ink/ink1385.xml" ContentType="application/inkml+xml"/>
  <Override PartName="/ppt/ink/ink1386.xml" ContentType="application/inkml+xml"/>
  <Override PartName="/ppt/ink/ink1387.xml" ContentType="application/inkml+xml"/>
  <Override PartName="/ppt/ink/ink1388.xml" ContentType="application/inkml+xml"/>
  <Override PartName="/ppt/ink/ink1389.xml" ContentType="application/inkml+xml"/>
  <Override PartName="/ppt/ink/ink1390.xml" ContentType="application/inkml+xml"/>
  <Override PartName="/ppt/ink/ink1391.xml" ContentType="application/inkml+xml"/>
  <Override PartName="/ppt/ink/ink1392.xml" ContentType="application/inkml+xml"/>
  <Override PartName="/ppt/ink/ink1393.xml" ContentType="application/inkml+xml"/>
  <Override PartName="/ppt/ink/ink1394.xml" ContentType="application/inkml+xml"/>
  <Override PartName="/ppt/ink/ink1395.xml" ContentType="application/inkml+xml"/>
  <Override PartName="/ppt/ink/ink1396.xml" ContentType="application/inkml+xml"/>
  <Override PartName="/ppt/ink/ink1397.xml" ContentType="application/inkml+xml"/>
  <Override PartName="/ppt/ink/ink1398.xml" ContentType="application/inkml+xml"/>
  <Override PartName="/ppt/ink/ink1399.xml" ContentType="application/inkml+xml"/>
  <Override PartName="/ppt/ink/ink1400.xml" ContentType="application/inkml+xml"/>
  <Override PartName="/ppt/ink/ink1401.xml" ContentType="application/inkml+xml"/>
  <Override PartName="/ppt/ink/ink1402.xml" ContentType="application/inkml+xml"/>
  <Override PartName="/ppt/ink/ink1403.xml" ContentType="application/inkml+xml"/>
  <Override PartName="/ppt/ink/ink1404.xml" ContentType="application/inkml+xml"/>
  <Override PartName="/ppt/ink/ink1405.xml" ContentType="application/inkml+xml"/>
  <Override PartName="/ppt/ink/ink1406.xml" ContentType="application/inkml+xml"/>
  <Override PartName="/ppt/ink/ink1407.xml" ContentType="application/inkml+xml"/>
  <Override PartName="/ppt/ink/ink1408.xml" ContentType="application/inkml+xml"/>
  <Override PartName="/ppt/ink/ink1409.xml" ContentType="application/inkml+xml"/>
  <Override PartName="/ppt/ink/ink1410.xml" ContentType="application/inkml+xml"/>
  <Override PartName="/ppt/ink/ink1411.xml" ContentType="application/inkml+xml"/>
  <Override PartName="/ppt/ink/ink1412.xml" ContentType="application/inkml+xml"/>
  <Override PartName="/ppt/ink/ink1413.xml" ContentType="application/inkml+xml"/>
  <Override PartName="/ppt/ink/ink1414.xml" ContentType="application/inkml+xml"/>
  <Override PartName="/ppt/ink/ink1415.xml" ContentType="application/inkml+xml"/>
  <Override PartName="/ppt/ink/ink1416.xml" ContentType="application/inkml+xml"/>
  <Override PartName="/ppt/ink/ink1417.xml" ContentType="application/inkml+xml"/>
  <Override PartName="/ppt/ink/ink1418.xml" ContentType="application/inkml+xml"/>
  <Override PartName="/ppt/ink/ink1419.xml" ContentType="application/inkml+xml"/>
  <Override PartName="/ppt/ink/ink1420.xml" ContentType="application/inkml+xml"/>
  <Override PartName="/ppt/tags/tag24.xml" ContentType="application/vnd.openxmlformats-officedocument.presentationml.tags+xml"/>
  <Override PartName="/ppt/ink/ink1421.xml" ContentType="application/inkml+xml"/>
  <Override PartName="/ppt/ink/ink1422.xml" ContentType="application/inkml+xml"/>
  <Override PartName="/ppt/ink/ink1423.xml" ContentType="application/inkml+xml"/>
  <Override PartName="/ppt/ink/ink1424.xml" ContentType="application/inkml+xml"/>
  <Override PartName="/ppt/ink/ink1425.xml" ContentType="application/inkml+xml"/>
  <Override PartName="/ppt/ink/ink1426.xml" ContentType="application/inkml+xml"/>
  <Override PartName="/ppt/ink/ink1427.xml" ContentType="application/inkml+xml"/>
  <Override PartName="/ppt/ink/ink1428.xml" ContentType="application/inkml+xml"/>
  <Override PartName="/ppt/ink/ink1429.xml" ContentType="application/inkml+xml"/>
  <Override PartName="/ppt/ink/ink1430.xml" ContentType="application/inkml+xml"/>
  <Override PartName="/ppt/ink/ink1431.xml" ContentType="application/inkml+xml"/>
  <Override PartName="/ppt/ink/ink1432.xml" ContentType="application/inkml+xml"/>
  <Override PartName="/ppt/ink/ink1433.xml" ContentType="application/inkml+xml"/>
  <Override PartName="/ppt/ink/ink1434.xml" ContentType="application/inkml+xml"/>
  <Override PartName="/ppt/ink/ink1435.xml" ContentType="application/inkml+xml"/>
  <Override PartName="/ppt/ink/ink1436.xml" ContentType="application/inkml+xml"/>
  <Override PartName="/ppt/ink/ink1437.xml" ContentType="application/inkml+xml"/>
  <Override PartName="/ppt/ink/ink1438.xml" ContentType="application/inkml+xml"/>
  <Override PartName="/ppt/ink/ink1439.xml" ContentType="application/inkml+xml"/>
  <Override PartName="/ppt/ink/ink1440.xml" ContentType="application/inkml+xml"/>
  <Override PartName="/ppt/ink/ink1441.xml" ContentType="application/inkml+xml"/>
  <Override PartName="/ppt/ink/ink1442.xml" ContentType="application/inkml+xml"/>
  <Override PartName="/ppt/ink/ink1443.xml" ContentType="application/inkml+xml"/>
  <Override PartName="/ppt/ink/ink1444.xml" ContentType="application/inkml+xml"/>
  <Override PartName="/ppt/ink/ink1445.xml" ContentType="application/inkml+xml"/>
  <Override PartName="/ppt/ink/ink1446.xml" ContentType="application/inkml+xml"/>
  <Override PartName="/ppt/ink/ink1447.xml" ContentType="application/inkml+xml"/>
  <Override PartName="/ppt/ink/ink1448.xml" ContentType="application/inkml+xml"/>
  <Override PartName="/ppt/ink/ink1449.xml" ContentType="application/inkml+xml"/>
  <Override PartName="/ppt/ink/ink1450.xml" ContentType="application/inkml+xml"/>
  <Override PartName="/ppt/ink/ink1451.xml" ContentType="application/inkml+xml"/>
  <Override PartName="/ppt/ink/ink1452.xml" ContentType="application/inkml+xml"/>
  <Override PartName="/ppt/ink/ink1453.xml" ContentType="application/inkml+xml"/>
  <Override PartName="/ppt/ink/ink1454.xml" ContentType="application/inkml+xml"/>
  <Override PartName="/ppt/ink/ink1455.xml" ContentType="application/inkml+xml"/>
  <Override PartName="/ppt/ink/ink1456.xml" ContentType="application/inkml+xml"/>
  <Override PartName="/ppt/ink/ink1457.xml" ContentType="application/inkml+xml"/>
  <Override PartName="/ppt/ink/ink1458.xml" ContentType="application/inkml+xml"/>
  <Override PartName="/ppt/ink/ink1459.xml" ContentType="application/inkml+xml"/>
  <Override PartName="/ppt/ink/ink1460.xml" ContentType="application/inkml+xml"/>
  <Override PartName="/ppt/ink/ink1461.xml" ContentType="application/inkml+xml"/>
  <Override PartName="/ppt/ink/ink1462.xml" ContentType="application/inkml+xml"/>
  <Override PartName="/ppt/ink/ink1463.xml" ContentType="application/inkml+xml"/>
  <Override PartName="/ppt/ink/ink1464.xml" ContentType="application/inkml+xml"/>
  <Override PartName="/ppt/ink/ink1465.xml" ContentType="application/inkml+xml"/>
  <Override PartName="/ppt/ink/ink1466.xml" ContentType="application/inkml+xml"/>
  <Override PartName="/ppt/ink/ink1467.xml" ContentType="application/inkml+xml"/>
  <Override PartName="/ppt/ink/ink1468.xml" ContentType="application/inkml+xml"/>
  <Override PartName="/ppt/ink/ink1469.xml" ContentType="application/inkml+xml"/>
  <Override PartName="/ppt/ink/ink1470.xml" ContentType="application/inkml+xml"/>
  <Override PartName="/ppt/ink/ink1471.xml" ContentType="application/inkml+xml"/>
  <Override PartName="/ppt/ink/ink1472.xml" ContentType="application/inkml+xml"/>
  <Override PartName="/ppt/ink/ink1473.xml" ContentType="application/inkml+xml"/>
  <Override PartName="/ppt/ink/ink1474.xml" ContentType="application/inkml+xml"/>
  <Override PartName="/ppt/ink/ink1475.xml" ContentType="application/inkml+xml"/>
  <Override PartName="/ppt/ink/ink1476.xml" ContentType="application/inkml+xml"/>
  <Override PartName="/ppt/ink/ink1477.xml" ContentType="application/inkml+xml"/>
  <Override PartName="/ppt/ink/ink1478.xml" ContentType="application/inkml+xml"/>
  <Override PartName="/ppt/ink/ink1479.xml" ContentType="application/inkml+xml"/>
  <Override PartName="/ppt/ink/ink1480.xml" ContentType="application/inkml+xml"/>
  <Override PartName="/ppt/ink/ink1481.xml" ContentType="application/inkml+xml"/>
  <Override PartName="/ppt/ink/ink1482.xml" ContentType="application/inkml+xml"/>
  <Override PartName="/ppt/ink/ink1483.xml" ContentType="application/inkml+xml"/>
  <Override PartName="/ppt/ink/ink1484.xml" ContentType="application/inkml+xml"/>
  <Override PartName="/ppt/ink/ink1485.xml" ContentType="application/inkml+xml"/>
  <Override PartName="/ppt/ink/ink1486.xml" ContentType="application/inkml+xml"/>
  <Override PartName="/ppt/ink/ink1487.xml" ContentType="application/inkml+xml"/>
  <Override PartName="/ppt/ink/ink1488.xml" ContentType="application/inkml+xml"/>
  <Override PartName="/ppt/ink/ink1489.xml" ContentType="application/inkml+xml"/>
  <Override PartName="/ppt/ink/ink1490.xml" ContentType="application/inkml+xml"/>
  <Override PartName="/ppt/ink/ink1491.xml" ContentType="application/inkml+xml"/>
  <Override PartName="/ppt/ink/ink1492.xml" ContentType="application/inkml+xml"/>
  <Override PartName="/ppt/ink/ink1493.xml" ContentType="application/inkml+xml"/>
  <Override PartName="/ppt/ink/ink1494.xml" ContentType="application/inkml+xml"/>
  <Override PartName="/ppt/ink/ink1495.xml" ContentType="application/inkml+xml"/>
  <Override PartName="/ppt/ink/ink1496.xml" ContentType="application/inkml+xml"/>
  <Override PartName="/ppt/ink/ink1497.xml" ContentType="application/inkml+xml"/>
  <Override PartName="/ppt/ink/ink1498.xml" ContentType="application/inkml+xml"/>
  <Override PartName="/ppt/ink/ink1499.xml" ContentType="application/inkml+xml"/>
  <Override PartName="/ppt/ink/ink1500.xml" ContentType="application/inkml+xml"/>
  <Override PartName="/ppt/ink/ink1501.xml" ContentType="application/inkml+xml"/>
  <Override PartName="/ppt/ink/ink1502.xml" ContentType="application/inkml+xml"/>
  <Override PartName="/ppt/ink/ink1503.xml" ContentType="application/inkml+xml"/>
  <Override PartName="/ppt/ink/ink1504.xml" ContentType="application/inkml+xml"/>
  <Override PartName="/ppt/ink/ink1505.xml" ContentType="application/inkml+xml"/>
  <Override PartName="/ppt/ink/ink1506.xml" ContentType="application/inkml+xml"/>
  <Override PartName="/ppt/ink/ink1507.xml" ContentType="application/inkml+xml"/>
  <Override PartName="/ppt/ink/ink1508.xml" ContentType="application/inkml+xml"/>
  <Override PartName="/ppt/ink/ink1509.xml" ContentType="application/inkml+xml"/>
  <Override PartName="/ppt/ink/ink1510.xml" ContentType="application/inkml+xml"/>
  <Override PartName="/ppt/ink/ink1511.xml" ContentType="application/inkml+xml"/>
  <Override PartName="/ppt/ink/ink1512.xml" ContentType="application/inkml+xml"/>
  <Override PartName="/ppt/ink/ink1513.xml" ContentType="application/inkml+xml"/>
  <Override PartName="/ppt/ink/ink1514.xml" ContentType="application/inkml+xml"/>
  <Override PartName="/ppt/ink/ink1515.xml" ContentType="application/inkml+xml"/>
  <Override PartName="/ppt/ink/ink1516.xml" ContentType="application/inkml+xml"/>
  <Override PartName="/ppt/ink/ink1517.xml" ContentType="application/inkml+xml"/>
  <Override PartName="/ppt/ink/ink1518.xml" ContentType="application/inkml+xml"/>
  <Override PartName="/ppt/ink/ink1519.xml" ContentType="application/inkml+xml"/>
  <Override PartName="/ppt/ink/ink1520.xml" ContentType="application/inkml+xml"/>
  <Override PartName="/ppt/ink/ink1521.xml" ContentType="application/inkml+xml"/>
  <Override PartName="/ppt/ink/ink1522.xml" ContentType="application/inkml+xml"/>
  <Override PartName="/ppt/ink/ink1523.xml" ContentType="application/inkml+xml"/>
  <Override PartName="/ppt/ink/ink1524.xml" ContentType="application/inkml+xml"/>
  <Override PartName="/ppt/ink/ink1525.xml" ContentType="application/inkml+xml"/>
  <Override PartName="/ppt/ink/ink1526.xml" ContentType="application/inkml+xml"/>
  <Override PartName="/ppt/ink/ink1527.xml" ContentType="application/inkml+xml"/>
  <Override PartName="/ppt/ink/ink1528.xml" ContentType="application/inkml+xml"/>
  <Override PartName="/ppt/ink/ink1529.xml" ContentType="application/inkml+xml"/>
  <Override PartName="/ppt/ink/ink1530.xml" ContentType="application/inkml+xml"/>
  <Override PartName="/ppt/ink/ink1531.xml" ContentType="application/inkml+xml"/>
  <Override PartName="/ppt/ink/ink1532.xml" ContentType="application/inkml+xml"/>
  <Override PartName="/ppt/ink/ink1533.xml" ContentType="application/inkml+xml"/>
  <Override PartName="/ppt/ink/ink1534.xml" ContentType="application/inkml+xml"/>
  <Override PartName="/ppt/ink/ink1535.xml" ContentType="application/inkml+xml"/>
  <Override PartName="/ppt/ink/ink1536.xml" ContentType="application/inkml+xml"/>
  <Override PartName="/ppt/ink/ink1537.xml" ContentType="application/inkml+xml"/>
  <Override PartName="/ppt/ink/ink1538.xml" ContentType="application/inkml+xml"/>
  <Override PartName="/ppt/ink/ink1539.xml" ContentType="application/inkml+xml"/>
  <Override PartName="/ppt/ink/ink1540.xml" ContentType="application/inkml+xml"/>
  <Override PartName="/ppt/ink/ink1541.xml" ContentType="application/inkml+xml"/>
  <Override PartName="/ppt/ink/ink1542.xml" ContentType="application/inkml+xml"/>
  <Override PartName="/ppt/ink/ink1543.xml" ContentType="application/inkml+xml"/>
  <Override PartName="/ppt/ink/ink1544.xml" ContentType="application/inkml+xml"/>
  <Override PartName="/ppt/ink/ink1545.xml" ContentType="application/inkml+xml"/>
  <Override PartName="/ppt/ink/ink1546.xml" ContentType="application/inkml+xml"/>
  <Override PartName="/ppt/ink/ink1547.xml" ContentType="application/inkml+xml"/>
  <Override PartName="/ppt/ink/ink1548.xml" ContentType="application/inkml+xml"/>
  <Override PartName="/ppt/ink/ink1549.xml" ContentType="application/inkml+xml"/>
  <Override PartName="/ppt/ink/ink1550.xml" ContentType="application/inkml+xml"/>
  <Override PartName="/ppt/ink/ink1551.xml" ContentType="application/inkml+xml"/>
  <Override PartName="/ppt/ink/ink1552.xml" ContentType="application/inkml+xml"/>
  <Override PartName="/ppt/ink/ink1553.xml" ContentType="application/inkml+xml"/>
  <Override PartName="/ppt/ink/ink1554.xml" ContentType="application/inkml+xml"/>
  <Override PartName="/ppt/ink/ink1555.xml" ContentType="application/inkml+xml"/>
  <Override PartName="/ppt/ink/ink1556.xml" ContentType="application/inkml+xml"/>
  <Override PartName="/ppt/ink/ink1557.xml" ContentType="application/inkml+xml"/>
  <Override PartName="/ppt/ink/ink1558.xml" ContentType="application/inkml+xml"/>
  <Override PartName="/ppt/ink/ink1559.xml" ContentType="application/inkml+xml"/>
  <Override PartName="/ppt/ink/ink1560.xml" ContentType="application/inkml+xml"/>
  <Override PartName="/ppt/ink/ink1561.xml" ContentType="application/inkml+xml"/>
  <Override PartName="/ppt/ink/ink1562.xml" ContentType="application/inkml+xml"/>
  <Override PartName="/ppt/ink/ink1563.xml" ContentType="application/inkml+xml"/>
  <Override PartName="/ppt/ink/ink1564.xml" ContentType="application/inkml+xml"/>
  <Override PartName="/ppt/ink/ink1565.xml" ContentType="application/inkml+xml"/>
  <Override PartName="/ppt/ink/ink1566.xml" ContentType="application/inkml+xml"/>
  <Override PartName="/ppt/ink/ink1567.xml" ContentType="application/inkml+xml"/>
  <Override PartName="/ppt/tags/tag25.xml" ContentType="application/vnd.openxmlformats-officedocument.presentationml.tags+xml"/>
  <Override PartName="/ppt/ink/ink1568.xml" ContentType="application/inkml+xml"/>
  <Override PartName="/ppt/ink/ink1569.xml" ContentType="application/inkml+xml"/>
  <Override PartName="/ppt/ink/ink1570.xml" ContentType="application/inkml+xml"/>
  <Override PartName="/ppt/ink/ink1571.xml" ContentType="application/inkml+xml"/>
  <Override PartName="/ppt/ink/ink1572.xml" ContentType="application/inkml+xml"/>
  <Override PartName="/ppt/ink/ink1573.xml" ContentType="application/inkml+xml"/>
  <Override PartName="/ppt/ink/ink1574.xml" ContentType="application/inkml+xml"/>
  <Override PartName="/ppt/ink/ink1575.xml" ContentType="application/inkml+xml"/>
  <Override PartName="/ppt/ink/ink1576.xml" ContentType="application/inkml+xml"/>
  <Override PartName="/ppt/ink/ink1577.xml" ContentType="application/inkml+xml"/>
  <Override PartName="/ppt/ink/ink1578.xml" ContentType="application/inkml+xml"/>
  <Override PartName="/ppt/ink/ink1579.xml" ContentType="application/inkml+xml"/>
  <Override PartName="/ppt/ink/ink1580.xml" ContentType="application/inkml+xml"/>
  <Override PartName="/ppt/ink/ink1581.xml" ContentType="application/inkml+xml"/>
  <Override PartName="/ppt/ink/ink1582.xml" ContentType="application/inkml+xml"/>
  <Override PartName="/ppt/ink/ink1583.xml" ContentType="application/inkml+xml"/>
  <Override PartName="/ppt/ink/ink1584.xml" ContentType="application/inkml+xml"/>
  <Override PartName="/ppt/ink/ink1585.xml" ContentType="application/inkml+xml"/>
  <Override PartName="/ppt/ink/ink1586.xml" ContentType="application/inkml+xml"/>
  <Override PartName="/ppt/ink/ink1587.xml" ContentType="application/inkml+xml"/>
  <Override PartName="/ppt/ink/ink1588.xml" ContentType="application/inkml+xml"/>
  <Override PartName="/ppt/ink/ink1589.xml" ContentType="application/inkml+xml"/>
  <Override PartName="/ppt/ink/ink1590.xml" ContentType="application/inkml+xml"/>
  <Override PartName="/ppt/ink/ink1591.xml" ContentType="application/inkml+xml"/>
  <Override PartName="/ppt/ink/ink1592.xml" ContentType="application/inkml+xml"/>
  <Override PartName="/ppt/ink/ink1593.xml" ContentType="application/inkml+xml"/>
  <Override PartName="/ppt/ink/ink1594.xml" ContentType="application/inkml+xml"/>
  <Override PartName="/ppt/ink/ink1595.xml" ContentType="application/inkml+xml"/>
  <Override PartName="/ppt/ink/ink1596.xml" ContentType="application/inkml+xml"/>
  <Override PartName="/ppt/ink/ink1597.xml" ContentType="application/inkml+xml"/>
  <Override PartName="/ppt/ink/ink1598.xml" ContentType="application/inkml+xml"/>
  <Override PartName="/ppt/ink/ink1599.xml" ContentType="application/inkml+xml"/>
  <Override PartName="/ppt/ink/ink1600.xml" ContentType="application/inkml+xml"/>
  <Override PartName="/ppt/ink/ink1601.xml" ContentType="application/inkml+xml"/>
  <Override PartName="/ppt/ink/ink1602.xml" ContentType="application/inkml+xml"/>
  <Override PartName="/ppt/ink/ink1603.xml" ContentType="application/inkml+xml"/>
  <Override PartName="/ppt/ink/ink1604.xml" ContentType="application/inkml+xml"/>
  <Override PartName="/ppt/ink/ink1605.xml" ContentType="application/inkml+xml"/>
  <Override PartName="/ppt/ink/ink1606.xml" ContentType="application/inkml+xml"/>
  <Override PartName="/ppt/ink/ink1607.xml" ContentType="application/inkml+xml"/>
  <Override PartName="/ppt/ink/ink1608.xml" ContentType="application/inkml+xml"/>
  <Override PartName="/ppt/ink/ink1609.xml" ContentType="application/inkml+xml"/>
  <Override PartName="/ppt/ink/ink1610.xml" ContentType="application/inkml+xml"/>
  <Override PartName="/ppt/ink/ink1611.xml" ContentType="application/inkml+xml"/>
  <Override PartName="/ppt/ink/ink1612.xml" ContentType="application/inkml+xml"/>
  <Override PartName="/ppt/ink/ink1613.xml" ContentType="application/inkml+xml"/>
  <Override PartName="/ppt/ink/ink1614.xml" ContentType="application/inkml+xml"/>
  <Override PartName="/ppt/ink/ink1615.xml" ContentType="application/inkml+xml"/>
  <Override PartName="/ppt/ink/ink1616.xml" ContentType="application/inkml+xml"/>
  <Override PartName="/ppt/ink/ink1617.xml" ContentType="application/inkml+xml"/>
  <Override PartName="/ppt/ink/ink1618.xml" ContentType="application/inkml+xml"/>
  <Override PartName="/ppt/ink/ink1619.xml" ContentType="application/inkml+xml"/>
  <Override PartName="/ppt/ink/ink1620.xml" ContentType="application/inkml+xml"/>
  <Override PartName="/ppt/ink/ink1621.xml" ContentType="application/inkml+xml"/>
  <Override PartName="/ppt/ink/ink1622.xml" ContentType="application/inkml+xml"/>
  <Override PartName="/ppt/ink/ink1623.xml" ContentType="application/inkml+xml"/>
  <Override PartName="/ppt/ink/ink1624.xml" ContentType="application/inkml+xml"/>
  <Override PartName="/ppt/ink/ink1625.xml" ContentType="application/inkml+xml"/>
  <Override PartName="/ppt/ink/ink1626.xml" ContentType="application/inkml+xml"/>
  <Override PartName="/ppt/ink/ink1627.xml" ContentType="application/inkml+xml"/>
  <Override PartName="/ppt/ink/ink1628.xml" ContentType="application/inkml+xml"/>
  <Override PartName="/ppt/ink/ink1629.xml" ContentType="application/inkml+xml"/>
  <Override PartName="/ppt/ink/ink1630.xml" ContentType="application/inkml+xml"/>
  <Override PartName="/ppt/ink/ink1631.xml" ContentType="application/inkml+xml"/>
  <Override PartName="/ppt/ink/ink1632.xml" ContentType="application/inkml+xml"/>
  <Override PartName="/ppt/ink/ink1633.xml" ContentType="application/inkml+xml"/>
  <Override PartName="/ppt/ink/ink1634.xml" ContentType="application/inkml+xml"/>
  <Override PartName="/ppt/ink/ink1635.xml" ContentType="application/inkml+xml"/>
  <Override PartName="/ppt/ink/ink1636.xml" ContentType="application/inkml+xml"/>
  <Override PartName="/ppt/ink/ink1637.xml" ContentType="application/inkml+xml"/>
  <Override PartName="/ppt/ink/ink1638.xml" ContentType="application/inkml+xml"/>
  <Override PartName="/ppt/ink/ink1639.xml" ContentType="application/inkml+xml"/>
  <Override PartName="/ppt/ink/ink1640.xml" ContentType="application/inkml+xml"/>
  <Override PartName="/ppt/ink/ink1641.xml" ContentType="application/inkml+xml"/>
  <Override PartName="/ppt/ink/ink1642.xml" ContentType="application/inkml+xml"/>
  <Override PartName="/ppt/ink/ink1643.xml" ContentType="application/inkml+xml"/>
  <Override PartName="/ppt/ink/ink1644.xml" ContentType="application/inkml+xml"/>
  <Override PartName="/ppt/ink/ink1645.xml" ContentType="application/inkml+xml"/>
  <Override PartName="/ppt/ink/ink1646.xml" ContentType="application/inkml+xml"/>
  <Override PartName="/ppt/ink/ink1647.xml" ContentType="application/inkml+xml"/>
  <Override PartName="/ppt/ink/ink1648.xml" ContentType="application/inkml+xml"/>
  <Override PartName="/ppt/ink/ink1649.xml" ContentType="application/inkml+xml"/>
  <Override PartName="/ppt/ink/ink1650.xml" ContentType="application/inkml+xml"/>
  <Override PartName="/ppt/ink/ink1651.xml" ContentType="application/inkml+xml"/>
  <Override PartName="/ppt/ink/ink1652.xml" ContentType="application/inkml+xml"/>
  <Override PartName="/ppt/ink/ink1653.xml" ContentType="application/inkml+xml"/>
  <Override PartName="/ppt/ink/ink1654.xml" ContentType="application/inkml+xml"/>
  <Override PartName="/ppt/ink/ink1655.xml" ContentType="application/inkml+xml"/>
  <Override PartName="/ppt/ink/ink1656.xml" ContentType="application/inkml+xml"/>
  <Override PartName="/ppt/ink/ink1657.xml" ContentType="application/inkml+xml"/>
  <Override PartName="/ppt/ink/ink1658.xml" ContentType="application/inkml+xml"/>
  <Override PartName="/ppt/ink/ink1659.xml" ContentType="application/inkml+xml"/>
  <Override PartName="/ppt/ink/ink1660.xml" ContentType="application/inkml+xml"/>
  <Override PartName="/ppt/ink/ink1661.xml" ContentType="application/inkml+xml"/>
  <Override PartName="/ppt/ink/ink1662.xml" ContentType="application/inkml+xml"/>
  <Override PartName="/ppt/ink/ink1663.xml" ContentType="application/inkml+xml"/>
  <Override PartName="/ppt/ink/ink1664.xml" ContentType="application/inkml+xml"/>
  <Override PartName="/ppt/ink/ink1665.xml" ContentType="application/inkml+xml"/>
  <Override PartName="/ppt/ink/ink1666.xml" ContentType="application/inkml+xml"/>
  <Override PartName="/ppt/ink/ink1667.xml" ContentType="application/inkml+xml"/>
  <Override PartName="/ppt/ink/ink1668.xml" ContentType="application/inkml+xml"/>
  <Override PartName="/ppt/ink/ink1669.xml" ContentType="application/inkml+xml"/>
  <Override PartName="/ppt/ink/ink1670.xml" ContentType="application/inkml+xml"/>
  <Override PartName="/ppt/ink/ink1671.xml" ContentType="application/inkml+xml"/>
  <Override PartName="/ppt/ink/ink1672.xml" ContentType="application/inkml+xml"/>
  <Override PartName="/ppt/ink/ink1673.xml" ContentType="application/inkml+xml"/>
  <Override PartName="/ppt/ink/ink1674.xml" ContentType="application/inkml+xml"/>
  <Override PartName="/ppt/ink/ink1675.xml" ContentType="application/inkml+xml"/>
  <Override PartName="/ppt/ink/ink1676.xml" ContentType="application/inkml+xml"/>
  <Override PartName="/ppt/ink/ink1677.xml" ContentType="application/inkml+xml"/>
  <Override PartName="/ppt/ink/ink1678.xml" ContentType="application/inkml+xml"/>
  <Override PartName="/ppt/ink/ink1679.xml" ContentType="application/inkml+xml"/>
  <Override PartName="/ppt/ink/ink1680.xml" ContentType="application/inkml+xml"/>
  <Override PartName="/ppt/ink/ink1681.xml" ContentType="application/inkml+xml"/>
  <Override PartName="/ppt/ink/ink1682.xml" ContentType="application/inkml+xml"/>
  <Override PartName="/ppt/ink/ink1683.xml" ContentType="application/inkml+xml"/>
  <Override PartName="/ppt/ink/ink1684.xml" ContentType="application/inkml+xml"/>
  <Override PartName="/ppt/ink/ink1685.xml" ContentType="application/inkml+xml"/>
  <Override PartName="/ppt/ink/ink1686.xml" ContentType="application/inkml+xml"/>
  <Override PartName="/ppt/ink/ink1687.xml" ContentType="application/inkml+xml"/>
  <Override PartName="/ppt/ink/ink1688.xml" ContentType="application/inkml+xml"/>
  <Override PartName="/ppt/ink/ink1689.xml" ContentType="application/inkml+xml"/>
  <Override PartName="/ppt/ink/ink1690.xml" ContentType="application/inkml+xml"/>
  <Override PartName="/ppt/ink/ink1691.xml" ContentType="application/inkml+xml"/>
  <Override PartName="/ppt/ink/ink1692.xml" ContentType="application/inkml+xml"/>
  <Override PartName="/ppt/ink/ink1693.xml" ContentType="application/inkml+xml"/>
  <Override PartName="/ppt/ink/ink1694.xml" ContentType="application/inkml+xml"/>
  <Override PartName="/ppt/ink/ink1695.xml" ContentType="application/inkml+xml"/>
  <Override PartName="/ppt/ink/ink1696.xml" ContentType="application/inkml+xml"/>
  <Override PartName="/ppt/ink/ink1697.xml" ContentType="application/inkml+xml"/>
  <Override PartName="/ppt/ink/ink1698.xml" ContentType="application/inkml+xml"/>
  <Override PartName="/ppt/ink/ink1699.xml" ContentType="application/inkml+xml"/>
  <Override PartName="/ppt/ink/ink1700.xml" ContentType="application/inkml+xml"/>
  <Override PartName="/ppt/ink/ink1701.xml" ContentType="application/inkml+xml"/>
  <Override PartName="/ppt/ink/ink1702.xml" ContentType="application/inkml+xml"/>
  <Override PartName="/ppt/ink/ink1703.xml" ContentType="application/inkml+xml"/>
  <Override PartName="/ppt/ink/ink1704.xml" ContentType="application/inkml+xml"/>
  <Override PartName="/ppt/ink/ink1705.xml" ContentType="application/inkml+xml"/>
  <Override PartName="/ppt/ink/ink1706.xml" ContentType="application/inkml+xml"/>
  <Override PartName="/ppt/ink/ink1707.xml" ContentType="application/inkml+xml"/>
  <Override PartName="/ppt/ink/ink1708.xml" ContentType="application/inkml+xml"/>
  <Override PartName="/ppt/ink/ink1709.xml" ContentType="application/inkml+xml"/>
  <Override PartName="/ppt/ink/ink1710.xml" ContentType="application/inkml+xml"/>
  <Override PartName="/ppt/ink/ink1711.xml" ContentType="application/inkml+xml"/>
  <Override PartName="/ppt/ink/ink1712.xml" ContentType="application/inkml+xml"/>
  <Override PartName="/ppt/ink/ink1713.xml" ContentType="application/inkml+xml"/>
  <Override PartName="/ppt/ink/ink1714.xml" ContentType="application/inkml+xml"/>
  <Override PartName="/ppt/ink/ink1715.xml" ContentType="application/inkml+xml"/>
  <Override PartName="/ppt/ink/ink1716.xml" ContentType="application/inkml+xml"/>
  <Override PartName="/ppt/ink/ink1717.xml" ContentType="application/inkml+xml"/>
  <Override PartName="/ppt/ink/ink1718.xml" ContentType="application/inkml+xml"/>
  <Override PartName="/ppt/ink/ink1719.xml" ContentType="application/inkml+xml"/>
  <Override PartName="/ppt/ink/ink1720.xml" ContentType="application/inkml+xml"/>
  <Override PartName="/ppt/ink/ink1721.xml" ContentType="application/inkml+xml"/>
  <Override PartName="/ppt/ink/ink1722.xml" ContentType="application/inkml+xml"/>
  <Override PartName="/ppt/ink/ink1723.xml" ContentType="application/inkml+xml"/>
  <Override PartName="/ppt/ink/ink1724.xml" ContentType="application/inkml+xml"/>
  <Override PartName="/ppt/ink/ink1725.xml" ContentType="application/inkml+xml"/>
  <Override PartName="/ppt/ink/ink1726.xml" ContentType="application/inkml+xml"/>
  <Override PartName="/ppt/ink/ink1727.xml" ContentType="application/inkml+xml"/>
  <Override PartName="/ppt/ink/ink1728.xml" ContentType="application/inkml+xml"/>
  <Override PartName="/ppt/ink/ink1729.xml" ContentType="application/inkml+xml"/>
  <Override PartName="/ppt/ink/ink1730.xml" ContentType="application/inkml+xml"/>
  <Override PartName="/ppt/ink/ink1731.xml" ContentType="application/inkml+xml"/>
  <Override PartName="/ppt/ink/ink1732.xml" ContentType="application/inkml+xml"/>
  <Override PartName="/ppt/ink/ink1733.xml" ContentType="application/inkml+xml"/>
  <Override PartName="/ppt/ink/ink1734.xml" ContentType="application/inkml+xml"/>
  <Override PartName="/ppt/ink/ink1735.xml" ContentType="application/inkml+xml"/>
  <Override PartName="/ppt/ink/ink1736.xml" ContentType="application/inkml+xml"/>
  <Override PartName="/ppt/ink/ink1737.xml" ContentType="application/inkml+xml"/>
  <Override PartName="/ppt/ink/ink1738.xml" ContentType="application/inkml+xml"/>
  <Override PartName="/ppt/ink/ink1739.xml" ContentType="application/inkml+xml"/>
  <Override PartName="/ppt/ink/ink1740.xml" ContentType="application/inkml+xml"/>
  <Override PartName="/ppt/ink/ink1741.xml" ContentType="application/inkml+xml"/>
  <Override PartName="/ppt/ink/ink1742.xml" ContentType="application/inkml+xml"/>
  <Override PartName="/ppt/ink/ink1743.xml" ContentType="application/inkml+xml"/>
  <Override PartName="/ppt/ink/ink1744.xml" ContentType="application/inkml+xml"/>
  <Override PartName="/ppt/ink/ink1745.xml" ContentType="application/inkml+xml"/>
  <Override PartName="/ppt/ink/ink1746.xml" ContentType="application/inkml+xml"/>
  <Override PartName="/ppt/ink/ink1747.xml" ContentType="application/inkml+xml"/>
  <Override PartName="/ppt/ink/ink1748.xml" ContentType="application/inkml+xml"/>
  <Override PartName="/ppt/ink/ink1749.xml" ContentType="application/inkml+xml"/>
  <Override PartName="/ppt/ink/ink1750.xml" ContentType="application/inkml+xml"/>
  <Override PartName="/ppt/ink/ink1751.xml" ContentType="application/inkml+xml"/>
  <Override PartName="/ppt/ink/ink1752.xml" ContentType="application/inkml+xml"/>
  <Override PartName="/ppt/ink/ink1753.xml" ContentType="application/inkml+xml"/>
  <Override PartName="/ppt/ink/ink1754.xml" ContentType="application/inkml+xml"/>
  <Override PartName="/ppt/ink/ink1755.xml" ContentType="application/inkml+xml"/>
  <Override PartName="/ppt/ink/ink1756.xml" ContentType="application/inkml+xml"/>
  <Override PartName="/ppt/ink/ink1757.xml" ContentType="application/inkml+xml"/>
  <Override PartName="/ppt/ink/ink1758.xml" ContentType="application/inkml+xml"/>
  <Override PartName="/ppt/tags/tag26.xml" ContentType="application/vnd.openxmlformats-officedocument.presentationml.tags+xml"/>
  <Override PartName="/ppt/ink/ink1759.xml" ContentType="application/inkml+xml"/>
  <Override PartName="/ppt/ink/ink1760.xml" ContentType="application/inkml+xml"/>
  <Override PartName="/ppt/ink/ink1761.xml" ContentType="application/inkml+xml"/>
  <Override PartName="/ppt/ink/ink1762.xml" ContentType="application/inkml+xml"/>
  <Override PartName="/ppt/ink/ink1763.xml" ContentType="application/inkml+xml"/>
  <Override PartName="/ppt/ink/ink1764.xml" ContentType="application/inkml+xml"/>
  <Override PartName="/ppt/ink/ink1765.xml" ContentType="application/inkml+xml"/>
  <Override PartName="/ppt/ink/ink1766.xml" ContentType="application/inkml+xml"/>
  <Override PartName="/ppt/ink/ink1767.xml" ContentType="application/inkml+xml"/>
  <Override PartName="/ppt/ink/ink1768.xml" ContentType="application/inkml+xml"/>
  <Override PartName="/ppt/ink/ink1769.xml" ContentType="application/inkml+xml"/>
  <Override PartName="/ppt/ink/ink1770.xml" ContentType="application/inkml+xml"/>
  <Override PartName="/ppt/ink/ink1771.xml" ContentType="application/inkml+xml"/>
  <Override PartName="/ppt/ink/ink1772.xml" ContentType="application/inkml+xml"/>
  <Override PartName="/ppt/ink/ink1773.xml" ContentType="application/inkml+xml"/>
  <Override PartName="/ppt/ink/ink1774.xml" ContentType="application/inkml+xml"/>
  <Override PartName="/ppt/ink/ink1775.xml" ContentType="application/inkml+xml"/>
  <Override PartName="/ppt/ink/ink1776.xml" ContentType="application/inkml+xml"/>
  <Override PartName="/ppt/ink/ink1777.xml" ContentType="application/inkml+xml"/>
  <Override PartName="/ppt/ink/ink1778.xml" ContentType="application/inkml+xml"/>
  <Override PartName="/ppt/ink/ink1779.xml" ContentType="application/inkml+xml"/>
  <Override PartName="/ppt/ink/ink1780.xml" ContentType="application/inkml+xml"/>
  <Override PartName="/ppt/ink/ink1781.xml" ContentType="application/inkml+xml"/>
  <Override PartName="/ppt/ink/ink1782.xml" ContentType="application/inkml+xml"/>
  <Override PartName="/ppt/ink/ink1783.xml" ContentType="application/inkml+xml"/>
  <Override PartName="/ppt/ink/ink1784.xml" ContentType="application/inkml+xml"/>
  <Override PartName="/ppt/ink/ink1785.xml" ContentType="application/inkml+xml"/>
  <Override PartName="/ppt/ink/ink1786.xml" ContentType="application/inkml+xml"/>
  <Override PartName="/ppt/ink/ink1787.xml" ContentType="application/inkml+xml"/>
  <Override PartName="/ppt/ink/ink1788.xml" ContentType="application/inkml+xml"/>
  <Override PartName="/ppt/ink/ink1789.xml" ContentType="application/inkml+xml"/>
  <Override PartName="/ppt/ink/ink1790.xml" ContentType="application/inkml+xml"/>
  <Override PartName="/ppt/ink/ink1791.xml" ContentType="application/inkml+xml"/>
  <Override PartName="/ppt/ink/ink1792.xml" ContentType="application/inkml+xml"/>
  <Override PartName="/ppt/ink/ink1793.xml" ContentType="application/inkml+xml"/>
  <Override PartName="/ppt/ink/ink1794.xml" ContentType="application/inkml+xml"/>
  <Override PartName="/ppt/ink/ink1795.xml" ContentType="application/inkml+xml"/>
  <Override PartName="/ppt/ink/ink1796.xml" ContentType="application/inkml+xml"/>
  <Override PartName="/ppt/ink/ink1797.xml" ContentType="application/inkml+xml"/>
  <Override PartName="/ppt/ink/ink1798.xml" ContentType="application/inkml+xml"/>
  <Override PartName="/ppt/ink/ink1799.xml" ContentType="application/inkml+xml"/>
  <Override PartName="/ppt/ink/ink1800.xml" ContentType="application/inkml+xml"/>
  <Override PartName="/ppt/ink/ink1801.xml" ContentType="application/inkml+xml"/>
  <Override PartName="/ppt/ink/ink1802.xml" ContentType="application/inkml+xml"/>
  <Override PartName="/ppt/ink/ink1803.xml" ContentType="application/inkml+xml"/>
  <Override PartName="/ppt/ink/ink1804.xml" ContentType="application/inkml+xml"/>
  <Override PartName="/ppt/ink/ink1805.xml" ContentType="application/inkml+xml"/>
  <Override PartName="/ppt/ink/ink1806.xml" ContentType="application/inkml+xml"/>
  <Override PartName="/ppt/ink/ink1807.xml" ContentType="application/inkml+xml"/>
  <Override PartName="/ppt/ink/ink1808.xml" ContentType="application/inkml+xml"/>
  <Override PartName="/ppt/ink/ink1809.xml" ContentType="application/inkml+xml"/>
  <Override PartName="/ppt/ink/ink1810.xml" ContentType="application/inkml+xml"/>
  <Override PartName="/ppt/ink/ink1811.xml" ContentType="application/inkml+xml"/>
  <Override PartName="/ppt/ink/ink1812.xml" ContentType="application/inkml+xml"/>
  <Override PartName="/ppt/ink/ink1813.xml" ContentType="application/inkml+xml"/>
  <Override PartName="/ppt/ink/ink1814.xml" ContentType="application/inkml+xml"/>
  <Override PartName="/ppt/ink/ink1815.xml" ContentType="application/inkml+xml"/>
  <Override PartName="/ppt/ink/ink1816.xml" ContentType="application/inkml+xml"/>
  <Override PartName="/ppt/ink/ink1817.xml" ContentType="application/inkml+xml"/>
  <Override PartName="/ppt/ink/ink1818.xml" ContentType="application/inkml+xml"/>
  <Override PartName="/ppt/ink/ink1819.xml" ContentType="application/inkml+xml"/>
  <Override PartName="/ppt/ink/ink1820.xml" ContentType="application/inkml+xml"/>
  <Override PartName="/ppt/ink/ink1821.xml" ContentType="application/inkml+xml"/>
  <Override PartName="/ppt/ink/ink1822.xml" ContentType="application/inkml+xml"/>
  <Override PartName="/ppt/ink/ink1823.xml" ContentType="application/inkml+xml"/>
  <Override PartName="/ppt/ink/ink1824.xml" ContentType="application/inkml+xml"/>
  <Override PartName="/ppt/ink/ink1825.xml" ContentType="application/inkml+xml"/>
  <Override PartName="/ppt/ink/ink1826.xml" ContentType="application/inkml+xml"/>
  <Override PartName="/ppt/ink/ink1827.xml" ContentType="application/inkml+xml"/>
  <Override PartName="/ppt/ink/ink1828.xml" ContentType="application/inkml+xml"/>
  <Override PartName="/ppt/ink/ink1829.xml" ContentType="application/inkml+xml"/>
  <Override PartName="/ppt/ink/ink1830.xml" ContentType="application/inkml+xml"/>
  <Override PartName="/ppt/ink/ink1831.xml" ContentType="application/inkml+xml"/>
  <Override PartName="/ppt/ink/ink1832.xml" ContentType="application/inkml+xml"/>
  <Override PartName="/ppt/ink/ink1833.xml" ContentType="application/inkml+xml"/>
  <Override PartName="/ppt/ink/ink1834.xml" ContentType="application/inkml+xml"/>
  <Override PartName="/ppt/ink/ink1835.xml" ContentType="application/inkml+xml"/>
  <Override PartName="/ppt/ink/ink1836.xml" ContentType="application/inkml+xml"/>
  <Override PartName="/ppt/ink/ink1837.xml" ContentType="application/inkml+xml"/>
  <Override PartName="/ppt/ink/ink1838.xml" ContentType="application/inkml+xml"/>
  <Override PartName="/ppt/ink/ink1839.xml" ContentType="application/inkml+xml"/>
  <Override PartName="/ppt/ink/ink1840.xml" ContentType="application/inkml+xml"/>
  <Override PartName="/ppt/ink/ink1841.xml" ContentType="application/inkml+xml"/>
  <Override PartName="/ppt/ink/ink1842.xml" ContentType="application/inkml+xml"/>
  <Override PartName="/ppt/ink/ink1843.xml" ContentType="application/inkml+xml"/>
  <Override PartName="/ppt/ink/ink1844.xml" ContentType="application/inkml+xml"/>
  <Override PartName="/ppt/ink/ink1845.xml" ContentType="application/inkml+xml"/>
  <Override PartName="/ppt/ink/ink1846.xml" ContentType="application/inkml+xml"/>
  <Override PartName="/ppt/ink/ink1847.xml" ContentType="application/inkml+xml"/>
  <Override PartName="/ppt/ink/ink1848.xml" ContentType="application/inkml+xml"/>
  <Override PartName="/ppt/ink/ink1849.xml" ContentType="application/inkml+xml"/>
  <Override PartName="/ppt/ink/ink1850.xml" ContentType="application/inkml+xml"/>
  <Override PartName="/ppt/ink/ink1851.xml" ContentType="application/inkml+xml"/>
  <Override PartName="/ppt/ink/ink1852.xml" ContentType="application/inkml+xml"/>
  <Override PartName="/ppt/ink/ink1853.xml" ContentType="application/inkml+xml"/>
  <Override PartName="/ppt/ink/ink1854.xml" ContentType="application/inkml+xml"/>
  <Override PartName="/ppt/ink/ink1855.xml" ContentType="application/inkml+xml"/>
  <Override PartName="/ppt/ink/ink1856.xml" ContentType="application/inkml+xml"/>
  <Override PartName="/ppt/ink/ink1857.xml" ContentType="application/inkml+xml"/>
  <Override PartName="/ppt/ink/ink1858.xml" ContentType="application/inkml+xml"/>
  <Override PartName="/ppt/ink/ink1859.xml" ContentType="application/inkml+xml"/>
  <Override PartName="/ppt/ink/ink1860.xml" ContentType="application/inkml+xml"/>
  <Override PartName="/ppt/ink/ink1861.xml" ContentType="application/inkml+xml"/>
  <Override PartName="/ppt/ink/ink1862.xml" ContentType="application/inkml+xml"/>
  <Override PartName="/ppt/ink/ink1863.xml" ContentType="application/inkml+xml"/>
  <Override PartName="/ppt/ink/ink1864.xml" ContentType="application/inkml+xml"/>
  <Override PartName="/ppt/ink/ink1865.xml" ContentType="application/inkml+xml"/>
  <Override PartName="/ppt/ink/ink1866.xml" ContentType="application/inkml+xml"/>
  <Override PartName="/ppt/ink/ink1867.xml" ContentType="application/inkml+xml"/>
  <Override PartName="/ppt/ink/ink1868.xml" ContentType="application/inkml+xml"/>
  <Override PartName="/ppt/ink/ink1869.xml" ContentType="application/inkml+xml"/>
  <Override PartName="/ppt/ink/ink1870.xml" ContentType="application/inkml+xml"/>
  <Override PartName="/ppt/ink/ink1871.xml" ContentType="application/inkml+xml"/>
  <Override PartName="/ppt/ink/ink1872.xml" ContentType="application/inkml+xml"/>
  <Override PartName="/ppt/ink/ink1873.xml" ContentType="application/inkml+xml"/>
  <Override PartName="/ppt/ink/ink1874.xml" ContentType="application/inkml+xml"/>
  <Override PartName="/ppt/ink/ink1875.xml" ContentType="application/inkml+xml"/>
  <Override PartName="/ppt/ink/ink1876.xml" ContentType="application/inkml+xml"/>
  <Override PartName="/ppt/ink/ink1877.xml" ContentType="application/inkml+xml"/>
  <Override PartName="/ppt/ink/ink1878.xml" ContentType="application/inkml+xml"/>
  <Override PartName="/ppt/ink/ink1879.xml" ContentType="application/inkml+xml"/>
  <Override PartName="/ppt/ink/ink1880.xml" ContentType="application/inkml+xml"/>
  <Override PartName="/ppt/ink/ink1881.xml" ContentType="application/inkml+xml"/>
  <Override PartName="/ppt/ink/ink1882.xml" ContentType="application/inkml+xml"/>
  <Override PartName="/ppt/ink/ink1883.xml" ContentType="application/inkml+xml"/>
  <Override PartName="/ppt/ink/ink1884.xml" ContentType="application/inkml+xml"/>
  <Override PartName="/ppt/ink/ink1885.xml" ContentType="application/inkml+xml"/>
  <Override PartName="/ppt/ink/ink1886.xml" ContentType="application/inkml+xml"/>
  <Override PartName="/ppt/ink/ink1887.xml" ContentType="application/inkml+xml"/>
  <Override PartName="/ppt/ink/ink1888.xml" ContentType="application/inkml+xml"/>
  <Override PartName="/ppt/ink/ink1889.xml" ContentType="application/inkml+xml"/>
  <Override PartName="/ppt/ink/ink1890.xml" ContentType="application/inkml+xml"/>
  <Override PartName="/ppt/ink/ink1891.xml" ContentType="application/inkml+xml"/>
  <Override PartName="/ppt/ink/ink1892.xml" ContentType="application/inkml+xml"/>
  <Override PartName="/ppt/ink/ink1893.xml" ContentType="application/inkml+xml"/>
  <Override PartName="/ppt/ink/ink1894.xml" ContentType="application/inkml+xml"/>
  <Override PartName="/ppt/ink/ink1895.xml" ContentType="application/inkml+xml"/>
  <Override PartName="/ppt/ink/ink1896.xml" ContentType="application/inkml+xml"/>
  <Override PartName="/ppt/ink/ink1897.xml" ContentType="application/inkml+xml"/>
  <Override PartName="/ppt/ink/ink1898.xml" ContentType="application/inkml+xml"/>
  <Override PartName="/ppt/ink/ink1899.xml" ContentType="application/inkml+xml"/>
  <Override PartName="/ppt/ink/ink1900.xml" ContentType="application/inkml+xml"/>
  <Override PartName="/ppt/ink/ink1901.xml" ContentType="application/inkml+xml"/>
  <Override PartName="/ppt/ink/ink1902.xml" ContentType="application/inkml+xml"/>
  <Override PartName="/ppt/ink/ink1903.xml" ContentType="application/inkml+xml"/>
  <Override PartName="/ppt/ink/ink1904.xml" ContentType="application/inkml+xml"/>
  <Override PartName="/ppt/ink/ink1905.xml" ContentType="application/inkml+xml"/>
  <Override PartName="/ppt/ink/ink1906.xml" ContentType="application/inkml+xml"/>
  <Override PartName="/ppt/ink/ink1907.xml" ContentType="application/inkml+xml"/>
  <Override PartName="/ppt/ink/ink1908.xml" ContentType="application/inkml+xml"/>
  <Override PartName="/ppt/ink/ink1909.xml" ContentType="application/inkml+xml"/>
  <Override PartName="/ppt/ink/ink1910.xml" ContentType="application/inkml+xml"/>
  <Override PartName="/ppt/ink/ink1911.xml" ContentType="application/inkml+xml"/>
  <Override PartName="/ppt/ink/ink1912.xml" ContentType="application/inkml+xml"/>
  <Override PartName="/ppt/ink/ink1913.xml" ContentType="application/inkml+xml"/>
  <Override PartName="/ppt/ink/ink1914.xml" ContentType="application/inkml+xml"/>
  <Override PartName="/ppt/ink/ink1915.xml" ContentType="application/inkml+xml"/>
  <Override PartName="/ppt/ink/ink1916.xml" ContentType="application/inkml+xml"/>
  <Override PartName="/ppt/ink/ink1917.xml" ContentType="application/inkml+xml"/>
  <Override PartName="/ppt/ink/ink1918.xml" ContentType="application/inkml+xml"/>
  <Override PartName="/ppt/ink/ink1919.xml" ContentType="application/inkml+xml"/>
  <Override PartName="/ppt/ink/ink1920.xml" ContentType="application/inkml+xml"/>
  <Override PartName="/ppt/ink/ink1921.xml" ContentType="application/inkml+xml"/>
  <Override PartName="/ppt/ink/ink1922.xml" ContentType="application/inkml+xml"/>
  <Override PartName="/ppt/ink/ink1923.xml" ContentType="application/inkml+xml"/>
  <Override PartName="/ppt/ink/ink1924.xml" ContentType="application/inkml+xml"/>
  <Override PartName="/ppt/ink/ink1925.xml" ContentType="application/inkml+xml"/>
  <Override PartName="/ppt/ink/ink1926.xml" ContentType="application/inkml+xml"/>
  <Override PartName="/ppt/ink/ink1927.xml" ContentType="application/inkml+xml"/>
  <Override PartName="/ppt/ink/ink1928.xml" ContentType="application/inkml+xml"/>
  <Override PartName="/ppt/ink/ink1929.xml" ContentType="application/inkml+xml"/>
  <Override PartName="/ppt/ink/ink1930.xml" ContentType="application/inkml+xml"/>
  <Override PartName="/ppt/ink/ink1931.xml" ContentType="application/inkml+xml"/>
  <Override PartName="/ppt/ink/ink1932.xml" ContentType="application/inkml+xml"/>
  <Override PartName="/ppt/ink/ink1933.xml" ContentType="application/inkml+xml"/>
  <Override PartName="/ppt/ink/ink1934.xml" ContentType="application/inkml+xml"/>
  <Override PartName="/ppt/ink/ink1935.xml" ContentType="application/inkml+xml"/>
  <Override PartName="/ppt/ink/ink1936.xml" ContentType="application/inkml+xml"/>
  <Override PartName="/ppt/ink/ink1937.xml" ContentType="application/inkml+xml"/>
  <Override PartName="/ppt/ink/ink1938.xml" ContentType="application/inkml+xml"/>
  <Override PartName="/ppt/ink/ink1939.xml" ContentType="application/inkml+xml"/>
  <Override PartName="/ppt/ink/ink1940.xml" ContentType="application/inkml+xml"/>
  <Override PartName="/ppt/ink/ink1941.xml" ContentType="application/inkml+xml"/>
  <Override PartName="/ppt/ink/ink1942.xml" ContentType="application/inkml+xml"/>
  <Override PartName="/ppt/ink/ink1943.xml" ContentType="application/inkml+xml"/>
  <Override PartName="/ppt/ink/ink1944.xml" ContentType="application/inkml+xml"/>
  <Override PartName="/ppt/ink/ink1945.xml" ContentType="application/inkml+xml"/>
  <Override PartName="/ppt/ink/ink1946.xml" ContentType="application/inkml+xml"/>
  <Override PartName="/ppt/ink/ink1947.xml" ContentType="application/inkml+xml"/>
  <Override PartName="/ppt/ink/ink1948.xml" ContentType="application/inkml+xml"/>
  <Override PartName="/ppt/ink/ink1949.xml" ContentType="application/inkml+xml"/>
  <Override PartName="/ppt/ink/ink1950.xml" ContentType="application/inkml+xml"/>
  <Override PartName="/ppt/ink/ink1951.xml" ContentType="application/inkml+xml"/>
  <Override PartName="/ppt/ink/ink1952.xml" ContentType="application/inkml+xml"/>
  <Override PartName="/ppt/ink/ink1953.xml" ContentType="application/inkml+xml"/>
  <Override PartName="/ppt/ink/ink1954.xml" ContentType="application/inkml+xml"/>
  <Override PartName="/ppt/ink/ink1955.xml" ContentType="application/inkml+xml"/>
  <Override PartName="/ppt/ink/ink1956.xml" ContentType="application/inkml+xml"/>
  <Override PartName="/ppt/ink/ink1957.xml" ContentType="application/inkml+xml"/>
  <Override PartName="/ppt/ink/ink1958.xml" ContentType="application/inkml+xml"/>
  <Override PartName="/ppt/ink/ink1959.xml" ContentType="application/inkml+xml"/>
  <Override PartName="/ppt/ink/ink1960.xml" ContentType="application/inkml+xml"/>
  <Override PartName="/ppt/ink/ink1961.xml" ContentType="application/inkml+xml"/>
  <Override PartName="/ppt/ink/ink1962.xml" ContentType="application/inkml+xml"/>
  <Override PartName="/ppt/ink/ink1963.xml" ContentType="application/inkml+xml"/>
  <Override PartName="/ppt/ink/ink1964.xml" ContentType="application/inkml+xml"/>
  <Override PartName="/ppt/ink/ink1965.xml" ContentType="application/inkml+xml"/>
  <Override PartName="/ppt/ink/ink1966.xml" ContentType="application/inkml+xml"/>
  <Override PartName="/ppt/ink/ink1967.xml" ContentType="application/inkml+xml"/>
  <Override PartName="/ppt/ink/ink1968.xml" ContentType="application/inkml+xml"/>
  <Override PartName="/ppt/ink/ink1969.xml" ContentType="application/inkml+xml"/>
  <Override PartName="/ppt/ink/ink1970.xml" ContentType="application/inkml+xml"/>
  <Override PartName="/ppt/ink/ink1971.xml" ContentType="application/inkml+xml"/>
  <Override PartName="/ppt/ink/ink1972.xml" ContentType="application/inkml+xml"/>
  <Override PartName="/ppt/ink/ink1973.xml" ContentType="application/inkml+xml"/>
  <Override PartName="/ppt/ink/ink1974.xml" ContentType="application/inkml+xml"/>
  <Override PartName="/ppt/ink/ink1975.xml" ContentType="application/inkml+xml"/>
  <Override PartName="/ppt/ink/ink1976.xml" ContentType="application/inkml+xml"/>
  <Override PartName="/ppt/ink/ink1977.xml" ContentType="application/inkml+xml"/>
  <Override PartName="/ppt/ink/ink1978.xml" ContentType="application/inkml+xml"/>
  <Override PartName="/ppt/ink/ink1979.xml" ContentType="application/inkml+xml"/>
  <Override PartName="/ppt/ink/ink1980.xml" ContentType="application/inkml+xml"/>
  <Override PartName="/ppt/ink/ink1981.xml" ContentType="application/inkml+xml"/>
  <Override PartName="/ppt/ink/ink1982.xml" ContentType="application/inkml+xml"/>
  <Override PartName="/ppt/ink/ink1983.xml" ContentType="application/inkml+xml"/>
  <Override PartName="/ppt/ink/ink1984.xml" ContentType="application/inkml+xml"/>
  <Override PartName="/ppt/ink/ink1985.xml" ContentType="application/inkml+xml"/>
  <Override PartName="/ppt/ink/ink1986.xml" ContentType="application/inkml+xml"/>
  <Override PartName="/ppt/ink/ink1987.xml" ContentType="application/inkml+xml"/>
  <Override PartName="/ppt/ink/ink1988.xml" ContentType="application/inkml+xml"/>
  <Override PartName="/ppt/ink/ink1989.xml" ContentType="application/inkml+xml"/>
  <Override PartName="/ppt/ink/ink1990.xml" ContentType="application/inkml+xml"/>
  <Override PartName="/ppt/ink/ink1991.xml" ContentType="application/inkml+xml"/>
  <Override PartName="/ppt/ink/ink1992.xml" ContentType="application/inkml+xml"/>
  <Override PartName="/ppt/ink/ink1993.xml" ContentType="application/inkml+xml"/>
  <Override PartName="/ppt/ink/ink1994.xml" ContentType="application/inkml+xml"/>
  <Override PartName="/ppt/ink/ink1995.xml" ContentType="application/inkml+xml"/>
  <Override PartName="/ppt/ink/ink1996.xml" ContentType="application/inkml+xml"/>
  <Override PartName="/ppt/ink/ink1997.xml" ContentType="application/inkml+xml"/>
  <Override PartName="/ppt/ink/ink1998.xml" ContentType="application/inkml+xml"/>
  <Override PartName="/ppt/ink/ink1999.xml" ContentType="application/inkml+xml"/>
  <Override PartName="/ppt/ink/ink2000.xml" ContentType="application/inkml+xml"/>
  <Override PartName="/ppt/ink/ink2001.xml" ContentType="application/inkml+xml"/>
  <Override PartName="/ppt/ink/ink2002.xml" ContentType="application/inkml+xml"/>
  <Override PartName="/ppt/ink/ink2003.xml" ContentType="application/inkml+xml"/>
  <Override PartName="/ppt/ink/ink2004.xml" ContentType="application/inkml+xml"/>
  <Override PartName="/ppt/ink/ink2005.xml" ContentType="application/inkml+xml"/>
  <Override PartName="/ppt/ink/ink2006.xml" ContentType="application/inkml+xml"/>
  <Override PartName="/ppt/ink/ink2007.xml" ContentType="application/inkml+xml"/>
  <Override PartName="/ppt/ink/ink2008.xml" ContentType="application/inkml+xml"/>
  <Override PartName="/ppt/ink/ink2009.xml" ContentType="application/inkml+xml"/>
  <Override PartName="/ppt/ink/ink2010.xml" ContentType="application/inkml+xml"/>
  <Override PartName="/ppt/ink/ink2011.xml" ContentType="application/inkml+xml"/>
  <Override PartName="/ppt/ink/ink2012.xml" ContentType="application/inkml+xml"/>
  <Override PartName="/ppt/ink/ink2013.xml" ContentType="application/inkml+xml"/>
  <Override PartName="/ppt/ink/ink2014.xml" ContentType="application/inkml+xml"/>
  <Override PartName="/ppt/ink/ink2015.xml" ContentType="application/inkml+xml"/>
  <Override PartName="/ppt/ink/ink2016.xml" ContentType="application/inkml+xml"/>
  <Override PartName="/ppt/ink/ink2017.xml" ContentType="application/inkml+xml"/>
  <Override PartName="/ppt/ink/ink2018.xml" ContentType="application/inkml+xml"/>
  <Override PartName="/ppt/ink/ink2019.xml" ContentType="application/inkml+xml"/>
  <Override PartName="/ppt/ink/ink2020.xml" ContentType="application/inkml+xml"/>
  <Override PartName="/ppt/ink/ink2021.xml" ContentType="application/inkml+xml"/>
  <Override PartName="/ppt/ink/ink2022.xml" ContentType="application/inkml+xml"/>
  <Override PartName="/ppt/ink/ink2023.xml" ContentType="application/inkml+xml"/>
  <Override PartName="/ppt/ink/ink2024.xml" ContentType="application/inkml+xml"/>
  <Override PartName="/ppt/ink/ink2025.xml" ContentType="application/inkml+xml"/>
  <Override PartName="/ppt/ink/ink2026.xml" ContentType="application/inkml+xml"/>
  <Override PartName="/ppt/ink/ink2027.xml" ContentType="application/inkml+xml"/>
  <Override PartName="/ppt/ink/ink2028.xml" ContentType="application/inkml+xml"/>
  <Override PartName="/ppt/ink/ink2029.xml" ContentType="application/inkml+xml"/>
  <Override PartName="/ppt/ink/ink2030.xml" ContentType="application/inkml+xml"/>
  <Override PartName="/ppt/ink/ink2031.xml" ContentType="application/inkml+xml"/>
  <Override PartName="/ppt/ink/ink2032.xml" ContentType="application/inkml+xml"/>
  <Override PartName="/ppt/ink/ink2033.xml" ContentType="application/inkml+xml"/>
  <Override PartName="/ppt/ink/ink2034.xml" ContentType="application/inkml+xml"/>
  <Override PartName="/ppt/ink/ink2035.xml" ContentType="application/inkml+xml"/>
  <Override PartName="/ppt/ink/ink2036.xml" ContentType="application/inkml+xml"/>
  <Override PartName="/ppt/ink/ink2037.xml" ContentType="application/inkml+xml"/>
  <Override PartName="/ppt/ink/ink2038.xml" ContentType="application/inkml+xml"/>
  <Override PartName="/ppt/ink/ink2039.xml" ContentType="application/inkml+xml"/>
  <Override PartName="/ppt/ink/ink2040.xml" ContentType="application/inkml+xml"/>
  <Override PartName="/ppt/ink/ink2041.xml" ContentType="application/inkml+xml"/>
  <Override PartName="/ppt/ink/ink2042.xml" ContentType="application/inkml+xml"/>
  <Override PartName="/ppt/ink/ink2043.xml" ContentType="application/inkml+xml"/>
  <Override PartName="/ppt/ink/ink2044.xml" ContentType="application/inkml+xml"/>
  <Override PartName="/ppt/ink/ink2045.xml" ContentType="application/inkml+xml"/>
  <Override PartName="/ppt/ink/ink2046.xml" ContentType="application/inkml+xml"/>
  <Override PartName="/ppt/ink/ink2047.xml" ContentType="application/inkml+xml"/>
  <Override PartName="/ppt/ink/ink2048.xml" ContentType="application/inkml+xml"/>
  <Override PartName="/ppt/ink/ink2049.xml" ContentType="application/inkml+xml"/>
  <Override PartName="/ppt/ink/ink2050.xml" ContentType="application/inkml+xml"/>
  <Override PartName="/ppt/ink/ink2051.xml" ContentType="application/inkml+xml"/>
  <Override PartName="/ppt/ink/ink2052.xml" ContentType="application/inkml+xml"/>
  <Override PartName="/ppt/ink/ink2053.xml" ContentType="application/inkml+xml"/>
  <Override PartName="/ppt/ink/ink2054.xml" ContentType="application/inkml+xml"/>
  <Override PartName="/ppt/ink/ink2055.xml" ContentType="application/inkml+xml"/>
  <Override PartName="/ppt/ink/ink2056.xml" ContentType="application/inkml+xml"/>
  <Override PartName="/ppt/ink/ink2057.xml" ContentType="application/inkml+xml"/>
  <Override PartName="/ppt/ink/ink2058.xml" ContentType="application/inkml+xml"/>
  <Override PartName="/ppt/ink/ink2059.xml" ContentType="application/inkml+xml"/>
  <Override PartName="/ppt/ink/ink2060.xml" ContentType="application/inkml+xml"/>
  <Override PartName="/ppt/ink/ink2061.xml" ContentType="application/inkml+xml"/>
  <Override PartName="/ppt/ink/ink2062.xml" ContentType="application/inkml+xml"/>
  <Override PartName="/ppt/ink/ink2063.xml" ContentType="application/inkml+xml"/>
  <Override PartName="/ppt/ink/ink2064.xml" ContentType="application/inkml+xml"/>
  <Override PartName="/ppt/ink/ink2065.xml" ContentType="application/inkml+xml"/>
  <Override PartName="/ppt/ink/ink2066.xml" ContentType="application/inkml+xml"/>
  <Override PartName="/ppt/ink/ink2067.xml" ContentType="application/inkml+xml"/>
  <Override PartName="/ppt/ink/ink2068.xml" ContentType="application/inkml+xml"/>
  <Override PartName="/ppt/ink/ink2069.xml" ContentType="application/inkml+xml"/>
  <Override PartName="/ppt/ink/ink2070.xml" ContentType="application/inkml+xml"/>
  <Override PartName="/ppt/ink/ink2071.xml" ContentType="application/inkml+xml"/>
  <Override PartName="/ppt/ink/ink2072.xml" ContentType="application/inkml+xml"/>
  <Override PartName="/ppt/ink/ink2073.xml" ContentType="application/inkml+xml"/>
  <Override PartName="/ppt/ink/ink2074.xml" ContentType="application/inkml+xml"/>
  <Override PartName="/ppt/ink/ink2075.xml" ContentType="application/inkml+xml"/>
  <Override PartName="/ppt/ink/ink2076.xml" ContentType="application/inkml+xml"/>
  <Override PartName="/ppt/ink/ink2077.xml" ContentType="application/inkml+xml"/>
  <Override PartName="/ppt/ink/ink2078.xml" ContentType="application/inkml+xml"/>
  <Override PartName="/ppt/ink/ink2079.xml" ContentType="application/inkml+xml"/>
  <Override PartName="/ppt/ink/ink2080.xml" ContentType="application/inkml+xml"/>
  <Override PartName="/ppt/ink/ink2081.xml" ContentType="application/inkml+xml"/>
  <Override PartName="/ppt/ink/ink2082.xml" ContentType="application/inkml+xml"/>
  <Override PartName="/ppt/ink/ink2083.xml" ContentType="application/inkml+xml"/>
  <Override PartName="/ppt/ink/ink2084.xml" ContentType="application/inkml+xml"/>
  <Override PartName="/ppt/ink/ink2085.xml" ContentType="application/inkml+xml"/>
  <Override PartName="/ppt/ink/ink2086.xml" ContentType="application/inkml+xml"/>
  <Override PartName="/ppt/ink/ink2087.xml" ContentType="application/inkml+xml"/>
  <Override PartName="/ppt/ink/ink2088.xml" ContentType="application/inkml+xml"/>
  <Override PartName="/ppt/ink/ink2089.xml" ContentType="application/inkml+xml"/>
  <Override PartName="/ppt/ink/ink2090.xml" ContentType="application/inkml+xml"/>
  <Override PartName="/ppt/ink/ink2091.xml" ContentType="application/inkml+xml"/>
  <Override PartName="/ppt/ink/ink2092.xml" ContentType="application/inkml+xml"/>
  <Override PartName="/ppt/ink/ink2093.xml" ContentType="application/inkml+xml"/>
  <Override PartName="/ppt/ink/ink2094.xml" ContentType="application/inkml+xml"/>
  <Override PartName="/ppt/ink/ink2095.xml" ContentType="application/inkml+xml"/>
  <Override PartName="/ppt/ink/ink2096.xml" ContentType="application/inkml+xml"/>
  <Override PartName="/ppt/ink/ink2097.xml" ContentType="application/inkml+xml"/>
  <Override PartName="/ppt/ink/ink2098.xml" ContentType="application/inkml+xml"/>
  <Override PartName="/ppt/ink/ink2099.xml" ContentType="application/inkml+xml"/>
  <Override PartName="/ppt/ink/ink2100.xml" ContentType="application/inkml+xml"/>
  <Override PartName="/ppt/ink/ink2101.xml" ContentType="application/inkml+xml"/>
  <Override PartName="/ppt/ink/ink2102.xml" ContentType="application/inkml+xml"/>
  <Override PartName="/ppt/ink/ink2103.xml" ContentType="application/inkml+xml"/>
  <Override PartName="/ppt/ink/ink2104.xml" ContentType="application/inkml+xml"/>
  <Override PartName="/ppt/ink/ink2105.xml" ContentType="application/inkml+xml"/>
  <Override PartName="/ppt/ink/ink2106.xml" ContentType="application/inkml+xml"/>
  <Override PartName="/ppt/ink/ink2107.xml" ContentType="application/inkml+xml"/>
  <Override PartName="/ppt/ink/ink2108.xml" ContentType="application/inkml+xml"/>
  <Override PartName="/ppt/ink/ink2109.xml" ContentType="application/inkml+xml"/>
  <Override PartName="/ppt/ink/ink2110.xml" ContentType="application/inkml+xml"/>
  <Override PartName="/ppt/ink/ink2111.xml" ContentType="application/inkml+xml"/>
  <Override PartName="/ppt/ink/ink2112.xml" ContentType="application/inkml+xml"/>
  <Override PartName="/ppt/ink/ink2113.xml" ContentType="application/inkml+xml"/>
  <Override PartName="/ppt/ink/ink2114.xml" ContentType="application/inkml+xml"/>
  <Override PartName="/ppt/ink/ink2115.xml" ContentType="application/inkml+xml"/>
  <Override PartName="/ppt/ink/ink2116.xml" ContentType="application/inkml+xml"/>
  <Override PartName="/ppt/tags/tag27.xml" ContentType="application/vnd.openxmlformats-officedocument.presentationml.tags+xml"/>
  <Override PartName="/ppt/notesSlides/notesSlide6.xml" ContentType="application/vnd.openxmlformats-officedocument.presentationml.notesSlide+xml"/>
  <Override PartName="/ppt/ink/ink2117.xml" ContentType="application/inkml+xml"/>
  <Override PartName="/ppt/tags/tag28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50" r:id="rId1"/>
  </p:sldMasterIdLst>
  <p:notesMasterIdLst>
    <p:notesMasterId r:id="rId66"/>
  </p:notesMasterIdLst>
  <p:handoutMasterIdLst>
    <p:handoutMasterId r:id="rId67"/>
  </p:handoutMasterIdLst>
  <p:sldIdLst>
    <p:sldId id="558" r:id="rId2"/>
    <p:sldId id="933" r:id="rId3"/>
    <p:sldId id="853" r:id="rId4"/>
    <p:sldId id="824" r:id="rId5"/>
    <p:sldId id="897" r:id="rId6"/>
    <p:sldId id="898" r:id="rId7"/>
    <p:sldId id="900" r:id="rId8"/>
    <p:sldId id="838" r:id="rId9"/>
    <p:sldId id="282" r:id="rId10"/>
    <p:sldId id="856" r:id="rId11"/>
    <p:sldId id="899" r:id="rId12"/>
    <p:sldId id="857" r:id="rId13"/>
    <p:sldId id="864" r:id="rId14"/>
    <p:sldId id="866" r:id="rId15"/>
    <p:sldId id="855" r:id="rId16"/>
    <p:sldId id="902" r:id="rId17"/>
    <p:sldId id="903" r:id="rId18"/>
    <p:sldId id="868" r:id="rId19"/>
    <p:sldId id="941" r:id="rId20"/>
    <p:sldId id="943" r:id="rId21"/>
    <p:sldId id="944" r:id="rId22"/>
    <p:sldId id="946" r:id="rId23"/>
    <p:sldId id="901" r:id="rId24"/>
    <p:sldId id="904" r:id="rId25"/>
    <p:sldId id="889" r:id="rId26"/>
    <p:sldId id="892" r:id="rId27"/>
    <p:sldId id="950" r:id="rId28"/>
    <p:sldId id="861" r:id="rId29"/>
    <p:sldId id="865" r:id="rId30"/>
    <p:sldId id="863" r:id="rId31"/>
    <p:sldId id="885" r:id="rId32"/>
    <p:sldId id="881" r:id="rId33"/>
    <p:sldId id="869" r:id="rId34"/>
    <p:sldId id="880" r:id="rId35"/>
    <p:sldId id="882" r:id="rId36"/>
    <p:sldId id="884" r:id="rId37"/>
    <p:sldId id="883" r:id="rId38"/>
    <p:sldId id="870" r:id="rId39"/>
    <p:sldId id="811" r:id="rId40"/>
    <p:sldId id="812" r:id="rId41"/>
    <p:sldId id="815" r:id="rId42"/>
    <p:sldId id="909" r:id="rId43"/>
    <p:sldId id="830" r:id="rId44"/>
    <p:sldId id="886" r:id="rId45"/>
    <p:sldId id="947" r:id="rId46"/>
    <p:sldId id="949" r:id="rId47"/>
    <p:sldId id="907" r:id="rId48"/>
    <p:sldId id="948" r:id="rId49"/>
    <p:sldId id="905" r:id="rId50"/>
    <p:sldId id="887" r:id="rId51"/>
    <p:sldId id="832" r:id="rId52"/>
    <p:sldId id="871" r:id="rId53"/>
    <p:sldId id="841" r:id="rId54"/>
    <p:sldId id="908" r:id="rId55"/>
    <p:sldId id="858" r:id="rId56"/>
    <p:sldId id="893" r:id="rId57"/>
    <p:sldId id="896" r:id="rId58"/>
    <p:sldId id="842" r:id="rId59"/>
    <p:sldId id="851" r:id="rId60"/>
    <p:sldId id="888" r:id="rId61"/>
    <p:sldId id="910" r:id="rId62"/>
    <p:sldId id="911" r:id="rId63"/>
    <p:sldId id="874" r:id="rId64"/>
    <p:sldId id="940" r:id="rId65"/>
  </p:sldIdLst>
  <p:sldSz cx="9144000" cy="6858000" type="screen4x3"/>
  <p:notesSz cx="6997700" cy="9271000"/>
  <p:custDataLst>
    <p:tags r:id="rId68"/>
  </p:custDataLst>
  <p:defaultTextStyle>
    <a:defPPr>
      <a:defRPr lang="en-US"/>
    </a:defPPr>
    <a:lvl1pPr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1pPr>
    <a:lvl2pPr marL="4572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2pPr>
    <a:lvl3pPr marL="9144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3pPr>
    <a:lvl4pPr marL="13716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4pPr>
    <a:lvl5pPr marL="18288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0">
          <p15:clr>
            <a:srgbClr val="A4A3A4"/>
          </p15:clr>
        </p15:guide>
        <p15:guide id="2" pos="22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FDD08D"/>
    <a:srgbClr val="FF0000"/>
    <a:srgbClr val="FF9900"/>
    <a:srgbClr val="899BFC"/>
    <a:srgbClr val="CC66FF"/>
    <a:srgbClr val="FFCCCC"/>
    <a:srgbClr val="FF3300"/>
    <a:srgbClr val="99FFCC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683"/>
    <p:restoredTop sz="89167"/>
  </p:normalViewPr>
  <p:slideViewPr>
    <p:cSldViewPr>
      <p:cViewPr varScale="1">
        <p:scale>
          <a:sx n="131" d="100"/>
          <a:sy n="131" d="100"/>
        </p:scale>
        <p:origin x="864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-2216" y="-96"/>
      </p:cViewPr>
      <p:guideLst>
        <p:guide orient="horz" pos="2920"/>
        <p:guide pos="22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ags" Target="tags/tag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63988" y="0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F485B2F-123F-EC4D-BFB6-AE677ED80005}" type="datetimeFigureOut">
              <a:rPr lang="en-US"/>
              <a:pPr>
                <a:defRPr/>
              </a:pPr>
              <a:t>9/26/23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05863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63988" y="8805863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BF98D270-65A5-9149-957E-C5651A793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25160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7:32.76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61 24575,'23'0'0,"13"0"0,14 0 0,3 0 0,6 0-1785,-3 0 1,3 0 1784,26 0 0,2 0 0,-22 0 0,0 0 0,20 0 0,7 0 0,-22 0 0,3 0 0,0 0-719,-3 0 1,1 0 0,3 0 718,17 0 0,3 0 0,-8 0 0,-3 0 0,-3 0 0,19 0 0,0 0 0,-25 0 0,-1 0 0,18 0 0,3 0-182,-9 0 0,-1 0 182,-1 0 0,-1 0 0,-6 0 0,-2 0 0,-7 0 0,-2 0-117,2 0 1,-5 0 116,18 0 0,-27 0 0,-2 0 0,9 0 0,24 0 0,-20 0 1422,3 0-1422,-18 0 2524,-1 0-2524,4 0 2043,-14 0-2043,15 0 332,-17 0-332,5 0 0,-6 0 0,0 0 0,-5 0 0,4 0 0,-8-4 0,8 3 0,-9-6 0,5 2 0,-6 1 0,-4-3 0,-1 3 0,-4 0 0,-1-3 0,1 6 0,-4-5 0,-1 5 0,-3-2 0,0 3 0,-1 0 0,1-3 0,-3 2 0,-1-2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6:56.8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24575,'3'2'0,"0"12"0,-3 11 0,0 15 0,0-8 0,0 8 0,0-4 0,0 0 0,0 0 0,0-6 0,0-1 0,0-8 0,0-4 0,0-10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2:23:30.5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178 277 24575,'-21'7'0,"-4"12"0,4 6 0,-5 15 0,3 8 0,4-5 0,7 12 0,-3-7 0,6 3 0,3-5 0,6-14 0,0-1 0,0 1 0,0-7 0,0 5 0,0-11 0,0 0 0,0-11 0,4 3 0,9-5 0,12 0 0,7-6 0,16 0 0,3 0 0,6 0 0,0-6 0,23-28 0,-25 7 0,25-34 0,-27 21 0,2-21 0,-3 12 0,-7-10 0,-7 17 0,-3-17 0,-7 17 0,-7-5 0,-2-1 0,-4 5 0,-7-3 0,-4 12 0,-4-4 0,0 13 0,0-7 0,0 13 0,-10-4 0,-3 11 0,-12-1 0,-7 7 0,7 1 0,-13 3 0,-2-2 0,-2 4 0,-15 0 0,14 0 0,-3 0 0,6 4 0,-6 5 0,12 3 0,-6 3 0,17-4 0,-3 1 0,7-1 0,7-5 0,7 0 0</inkml:trace>
</inkml:ink>
</file>

<file path=ppt/ink/ink10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9:37.1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 24575,'2'-9'0,"19"1"0,4 8 0,30 0 0,-14 0 0,18 0 0,-6 0 0,-9 0 0,-7 0 0,-13 0 0,0 0 0,-6 0 0,-8 0 0,-3 0 0</inkml:trace>
</inkml:ink>
</file>

<file path=ppt/ink/ink10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9:37.6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24575,'22'0'0,"1"0"0,14 0 0,0 0 0,7 0 0,-6 0 0,-2 0 0,-11 0 0,-1 0 0,-11 0 0,0 0 0,-8 0 0,-2 0 0</inkml:trace>
</inkml:ink>
</file>

<file path=ppt/ink/ink10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9:39.0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50 24575,'0'26'0,"0"1"0,0 3 0,0 6 0,0-4 0,0-1 0,0-3 0,0-12 0,0 1 0,0-8 0,0-8 0,0-18 0,0-5 0,0-27 0,0 9 0,4-4 0,5 13 0,2 2 0,3 9 0,-5-3 0,4 12 0,-3 0 0,3 10 0,0-3 0,-4 4 0,8 0 0,-3 0 0,0 0 0,3 0 0,-8 0 0,4 4 0,-4 10 0,0 1 0,1 20 0,0-9 0,-4 17 0,-1-17 0,-5 9 0,0-15 0,0-1 0,0-2 0,0-8 0,0 4 0,0-12 0,3-2 0,-2-11 0,7-2 0,-3-5 0,4 1 0,1-6 0,-1 5 0,0-5 0,1 5 0,-1 1 0,-1 4 0,1 1 0,4 4 0,-4 1 0,4 3 0,-5-3 0,1 7 0,-1-2 0,0 3 0,0 0 0,1 0 0,-1 0 0,0 0 0,0 0 0,0 0 0,0 0 0,0 0 0,-3 3 0,2 2 0,-6 8 0,7 6 0,-7-4 0,4 8 0,-5-14 0,0 4 0,0-5 0,0 0 0,0 1 0,3-5 0,1 0 0,1-4 0,-2 0 0</inkml:trace>
</inkml:ink>
</file>

<file path=ppt/ink/ink10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9:40.1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24575,'17'0'0,"11"0"0,-7 0 0,14 0 0,-10 0 0,5 0 0,-5 0 0,-2 0 0,1 0 0,-9 0 0,3 0 0,-14 4 0,0 0 0,-9 14 0,-4-3 0,-11 5 0,4-3 0,-12-1 0,13 2 0,-9-3 0,10-2 0,1-4 0,5-1 0,-1 0 0,8-3 0,6-2 0,9-3 0,4 0 0,6 0 0,-5 0 0,5 0 0,-6 0 0,-4 0 0,3 0 0,-7 8 0,3 3 0,-3 12 0,-5-3 0,-1 9 0,-4-4 0,0 5 0,0-5 0,0-2 0,0-9 0,0 3 0,-3-7 0,-7 3 0,1-5 0,-4 1 0,0-5 0,4 0 0,-9-4 0,9 0 0,-4 0 0,4 0 0,1 0 0,0 0 0,-1 0 0,1 0 0,0 0 0,4 0 0,0 0 0</inkml:trace>
</inkml:ink>
</file>

<file path=ppt/ink/ink10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9:42.0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1 662 24575,'21'0'0,"3"0"0,1 0 0,3 0 0,-8 0 0,4 0 0,-11 0 0,0 0 0,-5 0 0,1 0 0,-1 0 0,0 0 0,0 0 0,10 0 0,-3-4 0,4-1 0,-2-4 0,2-5 0,-3 0 0,6-6 0,-7 2 0,-1-1 0,-1 1 0,1-6 0,-3-1 0,8-5 0,-8-6 0,4-2 0,1-6 0,-4 0 0,4 6 0,-5-4 0,-6 10 0,0-4 0,-5 5 0,0 6 0,0 2 0,0 4 0,0 5 0,-4-3 0,-5 11 0,-1-6 0,-7 11 0,3-3 0,-5 4 0,1 0 0,-1 0 0,1 0 0,3 14 0,-3 3 0,6 19 0,-8 1 0,13 7 0,-8 0 0,14 6 0,-4-4 0,5 4 0,0-6 0,0 7 0,0-6 0,0 13 0,0-12 0,0 11 0,5-11 0,1 4 0,0-6 0,-1-6 0,-1-7 0,-3-7 0,3-11 0,-4 0 0,0-5 0,0 1 0,0-8 0,0-11 0,5-9 0,0-5 0,5-5 0,4 4 0,-3 0 0,7 1 0,-8 6 0,7-1 0,-7 5 0,3 2 0,-5 7 0,0-3 0,1 8 0,-1-4 0,0 4 0,-1 0 0,1 3 0,-4 2 0,0 3 0,-4 4 0,4 2 0,-3 0 0,3 3 0,-1-7 0,-2 2 0,3 1 0,0-3 0,-4 2 0,4-3 0,-4-1 0,4-4 0,-3 4 0,6-4 0,-2 1 0,-1 2 0,4-6 0,-4 3 0,5 0 0,-1-3 0,0 2 0,0-3 0,-4 4 0,3-4 0,-3 4 0,4-8 0,0 0 0,-4-9 0,4 4 0,-7-4 0,6 8 0,-6-3 0,3 4 0,-4-5 0,0 1 0,0 3 0,0 2 0</inkml:trace>
</inkml:ink>
</file>

<file path=ppt/ink/ink10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9:43.7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323 187 24575,'-12'0'0,"-7"0"0,-6 0 0,-5 0 0,-1 0 0,1 0 0,5 0 0,-10 0 0,18 3 0,-12 12 0,23 5 0,-12 10 0,16 0 0,-7 0 0,9 1 0,0-7 0,0 0 0,0-6 0,0-4 0,8-5 0,7-6 0,10-3 0,20-23 0,-16 5 0,18-30 0,-24 3 0,11-4 0,-14-2 0,1 12 0,-10-4 0,-1 11 0,-4 1 0,-2 8 0,-4 9 0,0 1 0,0 4 0,0 23 0,0 13 0,6 24 0,1 15 0,5 12 0,2 18-948,-6 2 948,-2-42 0,0 2 0,-1 1 0,-1-1 0,4 36-237,-4-38 1,-1-1 236,-3 15 0,0 8 0,0-11 0,0-15 0,0-1 925,-9-14-925,-8 1 496,-9-12-496,-12 0 0,0-9 0,-12-1 0,4-5 0,1-5 0,3-1 0,10-5 0,1 0 0,12-4 0,6-5 0,8-5 0,1-9 0,4-3 0,0-4 0,0 0 0,4 0 0,12-2 0,5 6 0,18-6 0,-1 9 0,8 0 0,4 1 0,-5 10 0,13 0 0,-13 2 0,0 9 0,-3-4 0,-10 5 0,-9 0 0,-10 0 0</inkml:trace>
</inkml:ink>
</file>

<file path=ppt/ink/ink10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9:44.6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24575,'0'31'0,"0"12"0,0 3 0,0 6 0,0 6 0,0-6 0,0-5 0,0-4 0,0-18 0,0-2 0,0-9 0,0-9 0,5-15 0,1-17 0,8-5 0,9-17 0,6 8 0,0-10 0,-2 11 0,-6 4 0,-1 11 0,-6 6 0,-1 1 0,-4 13 0,-1-7 0,1 11 0,-8 7 0,-7 5 0,-15 22 0,-7 2 0,-1 4 0,2-1 0,8-13 0,0-1 0,5-6 0,1-4 0,8-2 0,1-3 0,4-1 0,7-3 0,8-2 0,22-3 0,2 0 0,19 0 0,-13 5 0,6-4 0,-13 4 0,-2-5 0,-11 0 0,-2 0 0,-9 0 0,-1 0 0,-5 0 0,-3 0 0,-1 0 0</inkml:trace>
</inkml:ink>
</file>

<file path=ppt/ink/ink10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9:45.1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24575,'17'0'0,"5"0"0,9 0 0,1 0 0,4 0 0,-6 0 0,-5 0 0,-1 0 0,-6 0 0,-4 0 0,-5 0 0,-6 0 0</inkml:trace>
</inkml:ink>
</file>

<file path=ppt/ink/ink10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9:45.5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24575,'40'0'0,"-14"0"0,21 0 0,-23 0 0,-10 0 0,-2 0 0,-7 0 0,-1 0 0</inkml:trace>
</inkml:ink>
</file>

<file path=ppt/ink/ink10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9:46.6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24575,'8'0'0,"4"0"0,2 0 0,0 0 0,8 0 0,-11 0 0,11 0 0,-8 0 0,-3 13 0,-3 10 0,-8 9 0,0 17 0,0-3 0,0 14 0,0-8 0,0-1 0,0 0 0,0-12 0,0 4 0,0-22 0,0 1 0,0-13 0,0 4 0,0-5 0,0-10 0,0-16 0,0-7 0,0-32 0,0 15 0,10-23 0,9 13 0,11-2 0,-1 3 0,5 4 0,-7 13 0,1-3 0,-4 16 0,-5 6 0,-1 2 0,1 12 0,-1-3 0,0 4 0,-4 0 0,-1 0 0,0 0 0,-4 0 0,4 0 0,-5 4 0,1 10 0,0 1 0,-3 14 0,2-4 0,-7 5 0,9 7 0,-9-6 0,4 5 0,-5 1 0,4-6 0,-3 5 0,4-11 0,-5-6 0,0-1 0,0-9 0,0 4 0,0-5 0,0-21 0,0 12 0,0-17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2:23:31.0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24575,'0'15'0,"6"-3"0,24 18 0,8 2 0,31 14 0,14 2 0,9 12 0,10-8 0,1 5 0,-29-21 0,23 19 0,-34-28 0,19 16 0,-25-22 0,0-13 0,-27-2 0,14-6 0,-35-6 0,16-30 0,-25 21 0,8-18 0</inkml:trace>
</inkml:ink>
</file>

<file path=ppt/ink/ink10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9:47.9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269 582 24575,'-5'23'0,"1"-2"0,4-8 0,0-1 0,0-4 0,0 0 0,0 1 0,0-11 0,0-10 0,0-11 0,0-28 0,0 9 0,0-31 0,0 3 0,0 5 0,0-16 0,0 27 0,5-13 0,1 20 0,0 9 0,3 15 0,-8 9 0,3 1 0,-4 15 0,0 4 0,-5 16 0,-5 3 0,-12 13 0,-7 1 0,0 1 0,-4 5 0,5-12 0,-6 7 0,7-14 0,3-1 0,10-11 0,-4-1 0,12-5 0,-6 1 0,22-4 0,8-7 0,10 1 0,15-9 0,-12 9 0,5-4 0,1 5 0,-6 0 0,6 0 0,-7 0 0,0 0 0,-5 0 0,-2 0 0,-4 4 0,-6 1 0,0 3 0,-5-3 0,1-1 0,-1-1 0,-4-2 0,0 3 0</inkml:trace>
</inkml:ink>
</file>

<file path=ppt/ink/ink10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9:51.8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230 323 24575,'-13'-4'0,"4"-1"0,-13-5 0,11 2 0,-17 2 0,17-1 0,-11 6 0,12-3 0,-7 4 0,3 0 0,0 8 0,0 7 0,4 22 0,4 9 0,-10 13 0,14 0 0,-9-6 0,11-3 0,0-12 0,0-7 0,0-7 0,0-11 0,0 0 0,8-4 0,2-5 0,9 0 0,-1-4 0,0 0 0,1 0 0,-5 0 0,-1-8 0,0-2 0,-3-9 0,4-4 0,1-15 0,-2-9 0,9-12 0,-9-8 0,4 13 0,-5-19 0,0 11 0,0-7 0,-5 9 0,-1 10 0,-6 17 0,0-2 0,0 20 0,0-3 0,0 23 0,-5 14 0,-1 15 0,-1 17 0,2-6 0,5 13 0,0-6 0,0 7 0,0 0 0,0-6 0,0-3 0,0-12 0,5-2 0,4-11 0,11-5 0,5-7 0,0-3 0,-1 0 0,-6-5 0,-4-1 0,3-4 0,-11 0 0,2 0 0</inkml:trace>
</inkml:ink>
</file>

<file path=ppt/ink/ink10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9:52.8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0 342 24575,'0'36'0,"0"-19"0,0-56 0,0 4 0,5-21 0,1 18 0,5-6 0,0 0 0,4 6 0,0 7 0,0 7 0,3 6 0,-9 7 0,4 0 0,-5 10 0,1-3 0,-1 4 0,0 4 0,1 10 0,0 6 0,2 16 0,-6-4 0,5 10 0,-9-10 0,9 4 0,-9-11 0,3-1 0,0-6 0,-3 0 0,3-4 0,-4-1 0,0-5 0,0 0 0,0 1 0,5-29 0,1-2 0,4-26 0,1 10 0,-1 2 0,0 11 0,0 1 0,-1 6 0,0 4 0,-1 1 0,0 5 0,1-1 0,-1 5 0,0-4 0,1 7 0,3-3 0,-2 4 0,3 0 0,-5 0 0,0 0 0,0 0 0,-3 9 0,3 6 0,-7 5 0,4 8 0,-5-3 0,4 11 0,-2-4 0,7 4 0,-8-6 0,7-5 0,-7-1 0,8-6 0,-8-4 0,3-1 0,-4-5 0,0-4 0,0 0 0</inkml:trace>
</inkml:ink>
</file>

<file path=ppt/ink/ink10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9:53.4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0 108 24575,'35'0'0,"-2"0"0,32 0 0,5 0 0,17 0-713,-35 1 0,1-2 713,0-5 0,1-1 0,3 3 0,1-2 0,10-8 0,2-1 0,-5 6 0,1 1 0,10-4 0,-2 1 0,-18 6 0,-1 1 0,3 0 0,-3 1 292,23 3-292,7 0 0,-23 0 0,-9 0 0,-23 0 0,-10 0 1076,-8 0-1076,-4 0 0,-3 0 0,-1 0 0</inkml:trace>
</inkml:ink>
</file>

<file path=ppt/ink/ink10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9:54.9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193 562 24575,'-8'0'0,"-5"0"0,4 0 0,-8 0 0,7 0 0,-3 0 0,0 0 0,-6 0 0,4 0 0,-8 4 0,13 5 0,-3 5 0,3 10 0,1 1 0,3 0 0,1 4 0,5-10 0,0 5 0,0-6 0,0-4 0,0 3 0,4-8 0,0 4 0,9-9 0,1 0 0,4-4 0,0 0 0,0 0 0,2-14 0,-2 3 0,4-31 0,0-7 0,-5 1 0,7-24 0,-6 24 0,1-26 0,-2 13 0,2-14 0,-6 21 0,4-5 0,-7 27 0,-4 2 0,2 12 0,-7 4 0,3 15 0,-4 11 0,0 28 0,0 0 0,0 17 0,0-12 0,0 13 0,0-6 0,0 0 0,0 6 0,0-19 0,0 4 0,4-18 0,1-2 0,5-4 0,-2-5 0,1-2 0,-1-7 0,0-1 0,1-4 0,-1 0 0,5 0 0,2-20 0,0 2 0,7-39 0,-10 21 0,7-43 0,-9 36 0,-3-38 0,4 20 0,-10-8 0,5 9 0,-6 10 0,0 12 0,0 7 0,0 7 0,0 6 0,0 4 0,0 1 0,0 19 0,-5 19 0,3 12 0,-3 21 0,5-6 0,0 15 0,0-7 0,0 7 0,0-8 0,0-7 0,0-1 0,4-19 0,1 3 0,9-19 0,-4 2 0,7-9 0,-7-1 0,7-3 0,-8-1 0,8-4 0,-3 0 0,0 0 0,3 0 0,-7 0 0,7 0 0,-8 0 0,0 0 0,-5 0 0</inkml:trace>
</inkml:ink>
</file>

<file path=ppt/ink/ink10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9:55.4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82 24575,'-2'-10'0,"13"2"0,9 4 0,10-2 0,6-4 0,2-1 0,5 0 0,1 0 0,6 5 0,-10 1 0,-3 5 0,-14 0 0,1 0 0,-9 0 0,-1 0 0,-10 0 0</inkml:trace>
</inkml:ink>
</file>

<file path=ppt/ink/ink10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9:55.8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24575,'10'0'0,"-4"0"0,29 0 0,-10 0 0,5 0 0,-5 0 0,-1 0 0,-10 0 0,-5 0 0,-6 0 0</inkml:trace>
</inkml:ink>
</file>

<file path=ppt/ink/ink10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9:56.3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24575,'12'0'0,"7"0"0,12 0 0,1 0 0,10 0 0,-16 0 0,4 0 0,-12 0 0,-8 0 0,-1 0 0</inkml:trace>
</inkml:ink>
</file>

<file path=ppt/ink/ink10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9:57.2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385 1 24575,'-8'16'0,"1"15"0,-11-9 0,1 21 0,-4-12 0,0 12 0,0-6 0,-1 1 0,6-7 0,-3-2 0,5-14 0,-6 8 0,6-17 0,2 2 0,-7-3 0,9-4 0,-13 3 0,14-4 0,-9 0 0,5-3 0,-5-3 0,5-2 0,3-5 0,-2-1 0,10-5 0,-6 1 0,8-6 0,0 4 0,0-3 0,4 4 0,1 5 0,4-3 0,-1 7 0,1-3 0,-1 9 0,1-4 0,3 7 0,-2-2 0,2 3 0,1 0 0,1 0 0,0 0 0,4 13 0,-4-2 0,5 18 0,-4-4 0,4 5 0,-2 6 0,3-4 0,1 10 0,-5-10 0,4 4 0,-9-11 0,3-2 0,-5-5 0,0-4 0,-4-1 0,-2-5 0,-3-3 0,0-2 0</inkml:trace>
</inkml:ink>
</file>

<file path=ppt/ink/ink10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9:58.4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1 150 24575,'4'4'0,"0"0"0,-4 4 0,0 0 0,0-21 0,0 3 0,0-23 0,4 13 0,1-4 0,4 6 0,4 3 0,-3 2 0,2 9 0,-4-4 0,1 7 0,-1-3 0,5 4 0,-4 0 0,4 0 0,-5 0 0,0 0 0,1 0 0,-1 4 0,-3 1 0,-2 7 0,1 2 0,-3 10 0,3 1 0,1 0 0,-4-2 0,3-4 0,-4-1 0,0-4 0,0-1 0,0-5 0,0 0 0,3-7 0,-2-6 0,6-14 0,-1-6 0,4-5 0,0 0 0,0-1 0,4 6 0,-4 2 0,3 9 0,-4 1 0,-1 8 0,0 1 0,1 4 0,-1 0 0,0 0 0,0 0 0,0 0 0,-3 4 0,2 5 0,-1 5 0,-1 4 0,-1-4 0,0 4 0,-3-5 0,3 1 0,-4 3 0,4-7 0,-4 3 0,4-5 0,-4-3 0,0-2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6:12.7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310 1 24575,'-66'53'0,"1"0"0,2-5 0,16-5 0,37-12 0,-7-4 0,11 9 0,-10-4 0,14 1 0,-6 3 0,8-9 0,-4 9 0,3-13 0,-4 7 0,5-9 0,0 0 0,0 0 0,0-6 0,0 6 0,0-8 0,0 6 0,4-7 0,0 3 0,4 1 0,0-4 0,-1 3 0,1-7 0,3 3 0,1-3 0,0-1 0,2 1 0,3 0 0,0-4 0,3 0 0,0-4 0,1 0 0,5 0 0,5-4 0,-3-10 0,4-6 0,2-9 0,-3-5 0,4-2 0,-6 1 0,-4 2 0,1 5 0,-11 6 0,2-4 0,-5 5 0,-2-5 0,2 0 0,-7 0 0,-1 0 0,-4-5 0,0 3 0,4-8 0,-3 9 0,3-9 0,-4 9 0,0-4 0,0 10 0,0-4 0,0 8 0,0-3 0,0 4 0,0 4 0,-4-3 0,-3 6 0,-2 2 0,-6 3 0,-1 4 0,-6 0 0,-4 0 0,0 0 0,0 0 0,-5 4 0,4 5 0,-5 5 0,6 3 0,0 0 0,5 0 0,-4 0 0,12-1 0,-7 0 0,11 0 0,-6-4 0,7 3 0,-4-7 0,8 3 0,-2-4 0,5 1 0,-6-1 0,7 0 0,-1-1 0,5 1 0,3 0 0,4 4 0,-3 1 0,8 8 0,-7 1 0,8 10 0,-3 2 0,5 4 0,-5-4 0,9 4 0,-7 2 0,8-4 0,0 9 0,-5-17 0,4 5 0,-5-1 0,-5-3 0,3-2 0,-6-1 0,1-8 0,-2 3 0,-5-4 0,-1-4 0,-3-2 0,3-2 0,-2-1 0,2 0 0,0 0 0,-2 0 0,6-3 0,-7 2 0,7-5 0,-3 2 0,3-3 0,0 0 0,0 0 0,0 0 0,4 0 0,-3 0 0,7 0 0,-7 0 0,7 0 0,-7 0 0,3 3 0,-4-2 0,0 5 0,-3-5 0,-1 2 0</inkml:trace>
</inkml:ink>
</file>

<file path=ppt/ink/ink10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9:59.1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146 1 24575,'-12'0'0,"-4"0"0,2 0 0,-4 4 0,3 10 0,-4 13 0,7 11 0,-4 6 0,10-1 0,-4 8 0,8-6 0,-3 6 0,5-8 0,0 7 0,0-11 0,0 4 0,0-7 0,0-4 0,0 4 0,0-6 0,4 0 0,6-5 0,5 4 0,4-5 0,6 2 0,-5-3 0,4-12 0,-11 1 0,0-7 0,-5 3 0,1-3 0,-1-2 0,0-3 0,-4 0 0,0 0 0</inkml:trace>
</inkml:ink>
</file>

<file path=ppt/ink/ink10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9:59.8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24575,'0'17'0,"0"11"0,0-2 0,0 17 0,0-12 0,0 12 0,0-12 0,0 11 0,0-10 0,0-1 0,0-8 0,0 7 0,0-13 0,0 6 0,0-14 0,0-1 0,0 0 0,0 0 0,0 0 0,0 0 0,0 0 0,0 0 0,0 1 0,0-1 0,0-4 0,0 0 0</inkml:trace>
</inkml:ink>
</file>

<file path=ppt/ink/ink10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30:00.3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 24575,'17'0'0,"-2"0"0,20 0 0,-14 0 0,20 0 0,-14 0 0,4 0 0,-8 0 0,-4 0 0,-6 0 0,0 0 0,-8-7 0,-2 6 0,-3-6 0</inkml:trace>
</inkml:ink>
</file>

<file path=ppt/ink/ink10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30:01.6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1 142 24575,'0'18'0,"0"2"0,0 5 0,0-1 0,0-6 0,0 0 0,0-4 0,0-1 0,0-15 0,0-5 0,0-15 0,0-3 0,0-5 0,0 0 0,4-1 0,1 6 0,5-4 0,3 10 0,2-1 0,3 3 0,-4 7 0,3 1 0,-3 1 0,0 7 0,-1-3 0,0 4 0,-4 0 0,4 0 0,-5 0 0,0 0 0,1 8 0,0 2 0,0 14 0,1-5 0,-5 0 0,-1-1 0,0-9 0,-3 4 0,2-5 0,-3 0 0,0 1 0,0-1 0,0 0 0,0 0 0,4-10 0,1-4 0,3-11 0,2-7 0,-1 5 0,0-1 0,0 3 0,0 3 0,0 0 0,-1 1 0,1 5 0,-1 3 0,0-2 0,0 6 0,1-3 0,-1 4 0,0 0 0,0 0 0,1 0 0,-1 0 0,0 0 0,0 0 0,0 0 0,0 4 0,1 5 0,0 5 0,-4 4 0,3 0 0,-7 1 0,7-1 0,-7-4 0,3-2 0,-4-3 0,0-1 0,0 0 0,0-3 0,0-1 0</inkml:trace>
</inkml:ink>
</file>

<file path=ppt/ink/ink10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30:02.5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4 24575,'13'0'0,"-4"0"0,8 0 0,-3 0 0,4-4 0,0 7 0,6 3 0,-8 14 0,3 5 0,-9 6 0,0-1 0,-5 0 0,0 0 0,-1 0 0,-3-5 0,4 10 0,-5-14 0,0 14 0,0-11 0,0 1 0,0-1 0,0-1 0,0-3 0,0 3 0,-4-4 0,-6-1 0,0-4 0,-7 3 0,8-7 0,-9 7 0,9-8 0,-8 4 0,7-4 0,-3-1 0,9 0 0,-4 1 0,4-1 0,-4-4 0,0 3 0,3-2 0,-3 3 0,4 0 0,-4 0 0,0-4 0,4 0 0,0-4 0</inkml:trace>
</inkml:ink>
</file>

<file path=ppt/ink/ink10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30:03.4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24575,'12'0'0,"7"0"0,0 0 0,10 0 0,-4 0 0,0 0 0,4 0 0,-10 0 0,5 0 0,-10 0 0,-2 0 0,1 0 0,-4 0 0,4 0 0,-9 0 0,0 0 0</inkml:trace>
</inkml:ink>
</file>

<file path=ppt/ink/ink10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30:04.1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24575,'0'21'0,"0"3"0,0 12 0,0 1 0,0 7 0,0-7 0,0-1 0,0-6 0,0-5 0,0-6 0,0-1 0,0-9 0,0 4 0,0-5 0,0 0 0,0 0 0,0-4 0,0-1 0</inkml:trace>
</inkml:ink>
</file>

<file path=ppt/ink/ink10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30:05.9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20 952 24575,'0'-31'0,"0"-12"0,0 9 0,0-29 0,0 21 0,0-23 0,0 13 0,0 5 0,0-2 0,0 17 0,-9-4 0,7 6 0,-7 5 0,9 1 0,0 0 0,0 5 0,0-10 0,0 9 0,0-4 0,0 6 0,5-6 0,0 4 0,4-3 0,5 4 0,-4-4 0,8 3 0,-4 0 0,4 3 0,-4 7 0,4-7 0,-5 7 0,6-4 0,-1 5 0,0 4 0,1-3 0,-5 7 0,3-3 0,-8 4 0,4 0 0,-5 0 0,0 0 0,-3 11 0,-1 5 0,-4 12 0,0 7 0,0-3 0,-10 10 0,-2-10 0,-9 4 0,1-6 0,5-5 0,-3-6 0,3-1 0,1-8 0,-3 3 0,7-5 0,-2-3 0,3-1 0,8-4 0,7 0 0,7 0 0,5 0 0,1 0 0,-1 0 0,0 0 0,1 0 0,-5 0 0,3 0 0,-8 0 0,4 0 0,-5 0 0,1 3 0,-1 2 0,-4 8 0,0-4 0,-4 8 0,0-3 0,0 4 0,0-4 0,-4 4 0,-5-5 0,-1 1 0,-8-1 0,5-4 0,-11 1 0,4-1 0,-9 1 0,10-5 0,-5-1 0,0-4 0,4 0 0,1 0 0,2 0 0,7 0 0,-2 0 0,3 0 0,5-3 0,0-2 0,4 1 0,0 0 0</inkml:trace>
</inkml:ink>
</file>

<file path=ppt/ink/ink10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30:07.3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1 102 24575,'0'7'0,"0"6"0,0 6 0,0-4 0,0 7 0,0-8 0,0 0 0,0-1 0,0-5 0,0 0 0,0-7 0,0-6 0,0-14 0,4-6 0,6-5 0,1-1 0,8 1 0,-3 0 0,-1 5 0,-1 6 0,-6 6 0,1 8 0,-1 1 0,0 4 0,0 0 0,1 0 0,-1 0 0,-4 9 0,0 6 0,-4 10 0,0 5 0,0-5 0,0 4 0,0-10 0,0 5 0,0-10 0,0-1 0,0-5 0,0 0 0,3-3 0,1-1 0,1-8 0,2-5 0,-1-5 0,3-5 0,0 5 0,0-3 0,3 3 0,-2 0 0,3 1 0,-5 5 0,0 3 0,1-2 0,-1 6 0,0-3 0,-1 4 0,1 0 0,0 0 0,1 13 0,-1-1 0,2 17 0,0-10 0,-1 5 0,-4-6 0,-1 0 0,0-4 0,-3-1 0,3-5 0,-8-6 0,-12-21 0,8 11 0,-7-13 0</inkml:trace>
</inkml:ink>
</file>

<file path=ppt/ink/ink10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30:08.7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 24575,'0'23'0,"0"-1"0,0 20 0,0 3 0,0-6 0,0 4 0,0-18 0,0-1 0,0-11 0,0 0 0,0-15 0,0-10 0,4-11 0,2-8 0,8 1 0,3-6 0,3 4 0,0 1 0,0 2 0,-6 9 0,4 0 0,-3 7 0,-1 4 0,-2 0 0,-3 5 0,-1 0 0,0 4 0,0 0 0,1 0 0,-1 3 0,0 6 0,-3 10 0,3 6 0,-6 11 0,2-4 0,-4 4 0,0-11 0,0-1 0,0-6 0,0-4 0,0-2 0,0-3 0,0-1 0,3-3 0,2-5 0,3-10 0,1-9 0,5-1 0,-3-9 0,7 4 0,-3 0 0,0-4 0,3 4 0,-3 0 0,0 2 0,-2 9 0,-4-4 0,-1 9 0,1 0 0,-4 1 0,2 7 0,-3-2 0,4 3 0,0 8 0,-3 2 0,3 13 0,-2 2 0,4 5 0,-5 7 0,4-6 0,-3 5 0,-1-6 0,0 1 0,-5-7 0,0-5 0,0-6 0,0-5 0,0 1 0,0-5 0,0 0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6:13.3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24575,'0'29'0,"0"0"0,0 20 0,0-4 0,0 12 0,0 2 0,0-5 0,0 23 0,0-32 0,0 40 0,0-36 0,0 15 0,0-13 0,4-6 0,1-7 0,8-7 0,-1-13 0,5-2 0,-5-12 0,7 0 0,-6-4 0,12 0 0,-9 0 0,1-7 0,-1-6 0,-3-8 0,0-11 0,3 5 0,-6-4 0,3 5 0,-8 12 0,-2 2 0</inkml:trace>
</inkml:ink>
</file>

<file path=ppt/ink/ink10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30:10.3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257 400 24575,'0'-12'0,"-3"-1"0,-12-2 0,0 3 0,-14 2 0,4 4 0,0 2 0,1 4 0,6 0 0,-6 0 0,4 0 0,1 0 0,6 0 0,9 8 0,-4 2 0,7 20 0,-8-9 0,8 14 0,-3-20 0,4 13 0,0-13 0,0 9 0,0-11 0,4 0 0,5-9 0,10 0 0,6-4 0,5 0 0,0 0 0,-5-8 0,4-3 0,-9-13 0,5-2 0,-10-4 0,5-6 0,-8-2 0,4-6 0,-10 0 0,-1 0 0,-5 0 0,0 0 0,0 6 0,0 2 0,0 11 0,0 1 0,0 10 0,0 2 0,-4 7 0,3 5 0,-2 21 0,3 0 0,0 29 0,0-11 0,0 12 0,0 0 0,0-6 0,0 0 0,0-9 0,4-6 0,6 0 0,1-10 0,7-1 0,-9-11 0,4 1 0,-5-1 0,0-4 0,0 0 0,1-4 0,-5 0 0,0 0 0</inkml:trace>
</inkml:ink>
</file>

<file path=ppt/ink/ink10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30:11.2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1 118 24575,'0'21'0,"0"4"0,0-5 0,0 9 0,0-14 0,0 7 0,0-12 0,0 2 0,0-3 0,0-8 0,0-12 0,0-4 0,9-14 0,3-2 0,8-1 0,1-10 0,-1 15 0,-4-8 0,1 20 0,-6-4 0,1 11 0,-3-1 0,-1 5 0,0 0 0,0 4 0,5 0 0,-4 0 0,4 0 0,-5 0 0,1 0 0,-1 0 0,0 0 0,1 8 0,0 2 0,-4 8 0,3-4 0,-7 3 0,2-7 0,-3 2 0,0-3 0,0-1 0,0 0 0,0 1 0,4-1 0,-3 0 0,2 0 0,-3 1 0,0-1 0,0 0 0,0-3 0,0-2 0</inkml:trace>
</inkml:ink>
</file>

<file path=ppt/ink/ink10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30:11.8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 24575,'9'0'0,"17"0"0,21 0 0,20 0 0,1 0 0,17-6 0,2 5 0,9-5 0,-24 6 0,10 0 0,-28 0 0,12 0 0,-19 0 0,-10 0 0,-8 0 0,-14 0 0,3 0 0,-14 0 0,0 0 0</inkml:trace>
</inkml:ink>
</file>

<file path=ppt/ink/ink10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30:13.3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36 185 24575,'-19'0'0,"6"3"0,9 2 0,4 3 0,0 4 0,0-2 0,0 2 0,0-4 0,0 1 0,0-1 0,0 0 0,0 0 0,0 1 0,0-1 0,0 0 0,0 5 0,0-4 0,0 8 0,0-8 0,0 3 0,0-4 0,0 1 0,0-1 0,0 0 0,8 1 0,2-5 0,9 0 0,-1-4 0,0 0 0,-4 0 0,3 0 0,-7-4 0,3-5 0,-4-5 0,0-4 0,0-6 0,-3-1 0,-2-5 0,-4-7 0,0 6 0,0-12 0,0 5 0,0 1 0,0 5 0,0 9 0,0 4 0,0 5 0,0 2 0,0 40 0,0-3 0,5 39 0,2-12 0,5 7 0,-1-6 0,0-3 0,0-6 0,-1-12 0,1 3 0,-3-20 0,6 4 0,0-10 0,4-4 0,6-1 0,1-4 0,-1-4 0,6-12 0,-8-11 0,6-19 0,-6 0 0,1-12 0,-6 13 0,0-6 0,-6 13 0,-1 2 0,-4 5 0,-2 6 0,-4 6 0,0 6 0,0 5 0,-3 3 0,-2 2 0,-3 3 0,-2 19 0,5 5 0,-4 20 0,7 0 0,-8 7 0,9-6 0,-4 13 0,5-13 0,0 6 0,0-14 0,4-6 0,1-7 0,8-6 0,1-4 0,4-1 0,1-8 0,-5-1 0,3-4 0,-11 0 0,2 0 0</inkml:trace>
</inkml:ink>
</file>

<file path=ppt/ink/ink10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30:13.7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26 24575,'4'-4'0,"0"-3"0,14 6 0,-3-7 0,8 7 0,-4-3 0,-5 4 0,3 0 0,-8 0 0,0 0 0,-6 0 0</inkml:trace>
</inkml:ink>
</file>

<file path=ppt/ink/ink10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30:14.1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24575,'3'-4'0,"3"0"0,16 4 0,3 0 0,0 0 0,-2 0 0,-13 0 0,-1 0 0</inkml:trace>
</inkml:ink>
</file>

<file path=ppt/ink/ink10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30:14.6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24575,'17'0'0,"9"0"0,1 0 0,27 0 0,-24 0 0,14 0 0,-25 0 0,-6 0 0,-4 0 0,-5 0 0,0 0 0</inkml:trace>
</inkml:ink>
</file>

<file path=ppt/ink/ink10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30:15.0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24575,'65'0'0,"-1"0"0,-13 0 0,1 0 0</inkml:trace>
</inkml:ink>
</file>

<file path=ppt/ink/ink10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30:15.8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401 0 24575,'-65'69'0,"-1"0"0,1 0 0,0-8 0,0-4 0,23-31 0,30-35 0,-5-27 0,13 21 0,4-9 0,0 10 0,0-3 0,0 3 0,0-5 0,0 5 0,0-3 0,0 7 0,8 1 0,-2 6 0,11 3 0,-3 0 0,5 0 0,-1 0 0,5 4 0,-2 11 0,3 6 0,2 10 0,-4 6 0,4-4 0,-5 3 0,-1-6 0,0 0 0,0 0 0,-4-5 0,3 4 0,-9-14 0,3 7 0,-4-12 0,-1 2 0,-3-3 0,-1-5 0,-4 0 0</inkml:trace>
</inkml:ink>
</file>

<file path=ppt/ink/ink10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30:16.6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41 24575,'4'2'0,"0"10"0,-4 17 0,0 9 0,0 0 0,0-7 0,0-8 0,0-9 0,0-1 0,0-5 0,0-7 0,0-15 0,0-7 0,4-13 0,2-2 0,0 4 0,3-4 0,-4 11 0,5 1 0,3 10 0,-3 5 0,3 4 0,-5 5 0,0 0 0,0 0 0,1 0 0,-1 4 0,1 10 0,0 2 0,-4 12 0,4-3 0,-4 0 0,1 4 0,2-9 0,-3 3 0,0-9 0,-1-1 0,0-5 0,-3 0 0,2 1 0,-3-5 0,0 0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6:13.8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227 7 24575,'-3'-4'0,"-9"1"0,-1 3 0,-8 0 0,-4 0 0,2 0 0,-8 0 0,9 0 0,-3 4 0,9 1 0,-1 3 0,6-4 0,7 2 0,1-5 0,3 2 0</inkml:trace>
</inkml:ink>
</file>

<file path=ppt/ink/ink10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30:17.4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128 5 24575,'-3'-5'0,"-6"10"0,-1 10 0,-15 22 0,12-4 0,-14 16 0,10-4 0,5 15 0,1-6 0,11 11 0,0-13 0,0-5 0,0 2 0,0-12 0,0-4 0,0 2 0,13-15 0,-1 4 0,11-9 0,-4 2 0,-1-2 0,0-1 0,-4-1 0,-1-5 0,-5 1 0,1-1 0,-1-4 0,-4 0 0,0-4 0</inkml:trace>
</inkml:ink>
</file>

<file path=ppt/ink/ink10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30:18.0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24575,'4'10'0,"0"6"0,-4 11 0,0 4 0,0-7 0,0 11 0,0-2 0,0 10 0,0 1 0,0 0 0,0-1 0,0 1 0,0-12 0,0 3 0,0-15 0,0 3 0,0-9 0,0 9 0,0-13 0,0 13 0,0-9 0,0 4 0,0 0 0,0 0 0,0-4 0,0-1 0,0-5 0,0 0 0,0 1 0,0-1 0,0-4 0,0 0 0</inkml:trace>
</inkml:ink>
</file>

<file path=ppt/ink/ink10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30:18.4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24575,'18'0'0,"2"0"0,10 0 0,0 0 0,0 0 0,0 0 0,-5 0 0,-6 0 0,-2 0 0,-11-3 0,2 2 0,-8-3 0</inkml:trace>
</inkml:ink>
</file>

<file path=ppt/ink/ink10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30:19.4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 24575,'4'-4'0,"0"11"0,-4 6 0,0 17 0,0 8 0,0 5 0,0-5 0,0 4 0,0-10 0,0 4 0,0-6 0,0-9 0,0 1 0,0-19 0,0-13 0,0-11 0,0-13 0,9 3 0,2 1 0,9 0 0,-1 5 0,1-4 0,-2 13 0,2-6 0,-2 11 0,-4-2 0,-2 5 0,-3-1 0,-1 5 0,0 0 0,0 4 0,1 0 0,-1 0 0,0 0 0,1 0 0,-1 4 0,1 5 0,-1 5 0,1 4 0,1 6 0,-5-5 0,4 5 0,-8-6 0,7 0 0,-7 6 0,7-4 0,-3 3 0,0-5 0,3 1 0,-7-5 0,3 3 0,-4-8 0,4 4 0,-3-12 0,3 2 0,-4-6 0</inkml:trace>
</inkml:ink>
</file>

<file path=ppt/ink/ink10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30:20.1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 24575,'18'0'0,"2"0"0,10-4 0,0 7 0,0 3 0,6 10 0,-3 10 0,0 7 0,-7 0 0,-9 9 0,-2-4 0,1 6 0,-9 0 0,7-1 0,-12 1 0,2 0 0,-4 6 0,0-4 0,0 5 0,-4-8 0,-7-5 0,-1 4 0,-2-15 0,-1 7 0,5-18 0,-4 6 0,6-13 0,-1 4 0,4-5 0,-2-3 0,2-2 0,-3-6 0,4-18 0,0 13 0,4-12 0</inkml:trace>
</inkml:ink>
</file>

<file path=ppt/ink/ink10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30:20.7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24575,'0'39'0,"0"-3"0,0 29 0,0-3 0,0 22 0,0-13 0,0 12 0,0-28 0,0 10 0,0-13 0,0 1 0,0-9 0,0-8 0,4-11 0,-2-1 0,2-11 0,-4-4 0,0-5 0</inkml:trace>
</inkml:ink>
</file>

<file path=ppt/ink/ink10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30:21.2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24575,'17'0'0,"16"0"0,6 0 0,26 0 0,-4 0 0,16 0 0,-9 0 0,-8 0 0,5 0 0,-11 0 0,6 0 0,-9 0 0,-7 0 0,-16 0 0,-4 0 0,-16 0 0,-4 0 0,0 0 0</inkml:trace>
</inkml:ink>
</file>

<file path=ppt/ink/ink10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30:22.6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1119 24575,'0'8'0,"0"-24"0,0-12 0,0-33 0,0-8 0,0-16 0,0-2 0,0 7 0,0-3 0,0 6 0,0-2 0,0 9 0,0 4 0,0 21 0,0 0 0,0 9 0,0 11 0,0 1 0,0 6 0,4-1 0,1 1 0,4-1 0,0 5 0,-1 1 0,1 5 0,-1 0 0,-3-1 0,2 5 0,-3-4 0,5 7 0,-1-2 0,-4-1 0,4 3 0,-4-3 0,4 4 0,1 0 0,3 0 0,2 0 0,0 0 0,3 8 0,-3-2 0,1 12 0,-2-4 0,-4 4 0,0-4 0,0 3 0,-5-3 0,0 4 0,-4 1 0,0-1 0,0 6 0,-4 1 0,-5 0 0,-7 3 0,-8-7 0,4 3 0,-9-5 0,4 1 0,0-5 0,1-1 0,5-5 0,1 0 0,4-4 0,1 0 0,8-2 0,5-9 0,9 4 0,10-10 0,1 6 0,8-3 0,-8 8 0,4-3 0,-6 4 0,-4 0 0,3 0 0,-8 0 0,4 0 0,-4 3 0,-5 2 0,0 3 0,-4 1 0,0 3 0,0-2 0,0 2 0,0 1 0,-4-3 0,-1 2 0,-3-3 0,0-1 0,-5 1 0,3-5 0,-3 4 0,5-7 0,0 3 0,-1-1 0,1-2 0,0 3 0,3-4 0,2 0 0</inkml:trace>
</inkml:ink>
</file>

<file path=ppt/ink/ink10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30:23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24575,'0'8'0,"0"4"0,0 2 0,0 4 0,0-4 0,0 3 0,0-3 0,0 4 0,0-4 0,0-1 0,0 0 0,0-4 0,0 4 0,0-12 0,0-7 0,0-13 0,0-1 0,0-3 0,4 4 0,1 1 0,4 4 0,4-4 0,-4 9 0,8-4 0,-7 4 0,7 0 0,-7 4 0,7 1 0,-8 4 0,4 0 0,0 0 0,-4 0 0,4 0 0,-5 0 0,0 0 0,1 0 0,-5 4 0,4 0 0,-8 9 0,8 0 0,-7 6 0,3-5 0,-4 3 0,0-3 0,0 0 0,0-2 0,0-3 0,0-1 0,0 0 0,0 0 0,-3-3 0,2-1 0,-3-4 0</inkml:trace>
</inkml:ink>
</file>

<file path=ppt/ink/ink10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30:24.6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24575,'4'14'0,"0"-2"0,-4 23 0,0-3 0,0 19 0,0-6 0,0 6 0,0-13 0,0-8 0,0-6 0,0-10 0,0-2 0,0-10 0,0-21 0,0 2 0,4-20 0,6 12 0,1 0 0,8-4 0,-4 9 0,0-3 0,2 4 0,-7 5 0,2 1 0,1 9 0,-3-4 0,2 7 0,-3-3 0,-1 4 0,0 0 0,1 0 0,-1 0 0,0 0 0,0 0 0,0 0 0,0 4 0,-3 1 0,3 13 0,-7-3 0,8 14 0,-8 2 0,4 0 0,0 12 0,-4-12 0,4 6 0,-1-13 0,-3 0 0,3-10 0,-4-1 0,0-5 0,0 0 0,0 0 0,0 1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6:14.5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24575,'8'4'0,"-2"-1"0,37-3 0,-6 0 0,5 0 0,11 0 0,-22 0 0,19 0 0,-12 0 0,-10 0 0,2 0 0,-17 0 0,2 0 0,-8 0 0,0 0 0,-3 0 0,-1 0 0</inkml:trace>
</inkml:ink>
</file>

<file path=ppt/ink/ink10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30:26.1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582 1 24575,'-3'-1'0,"-7"18"0,-11 6 0,-8 21 0,-6 2 0,7-10 0,-5 13 0,-1-14 0,-2 12 0,-11-5 0,12-3 0,-3-10 0,7-4 0,0-5 0,1-9 0,0 3 0,5-13 0,1 3 0,6-4 0,4 0 0,1 0 0,5 0 0,3-13 0,1-4 0,4-8 0,0-4 0,0-2 0,0 4 0,0-8 0,0 20 0,0-8 0,0 14 0,3 0 0,2 5 0,7 4 0,2 0 0,5 14 0,0 2 0,1 14 0,1 0 0,-1 7 0,0-11 0,-4 9 0,-3-15 0,-3 3 0,3-5 0,-3 1 0,3-5 0,0-1 0,1-5 0,4 2 0,-4-2 0,9 2 0,-16-5 0,6-1 0</inkml:trace>
</inkml:ink>
</file>

<file path=ppt/ink/ink10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30:27.1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0 233 24575,'0'21'0,"0"-2"0,0 4 0,0-5 0,0 1 0,0-6 0,0 0 0,0-15 0,0-10 0,0-24 0,5 2 0,1-15 0,5 4 0,5 0 0,-4 0 0,7 14 0,-9 7 0,3 10 0,-4 1 0,-1 9 0,0 0 0,1 4 0,-1 0 0,-3 8 0,-2 14 0,-3 4 0,0 16 0,0-4 0,0 13 0,0-6 0,0 12 0,0-12 0,0-1 0,0-8 0,0-11 0,0-6 0,0-6 0,0-5 0,0 0 0,0-10 0,0-9 0,0-13 0,0-12 0,0 4 0,5-4 0,0 5 0,5 6 0,-1 2 0,-3 9 0,1 1 0,-2 4 0,3 5 0,0 0 0,1 4 0,-1 0 0,0 0 0,1 0 0,-1 0 0,0 4 0,1 5 0,0 10 0,0 0 0,1 5 0,-1-6 0,-4-4 0,3-1 0,-7-5 0,2 0 0,1-3 0,-3-1 0,2-4 0</inkml:trace>
</inkml:ink>
</file>

<file path=ppt/ink/ink10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30:27.5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24575,'28'0'0,"-5"0"0,12 0 0,-6 0 0,-10 0 0,5 0 0,-10 0 0,-1 0 0,-5 0 0,-4 0 0,-1 0 0</inkml:trace>
</inkml:ink>
</file>

<file path=ppt/ink/ink10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30:28.0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24575,'7'5'0,"12"-2"0,5-3 0,10 0 0,-4 0 0,-5 0 0,4 0 0,-14 0 0,3 0 0,-10 0 0,-3 0 0,-1 0 0</inkml:trace>
</inkml:ink>
</file>

<file path=ppt/ink/ink10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31:02.3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10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31:02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10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31:03.1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24575,'5'0'0,"-2"0"0</inkml:trace>
</inkml:ink>
</file>

<file path=ppt/ink/ink10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30:42.0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0 299 24575,'0'12'0,"0"7"0,0 5 0,0 7 0,0 5 0,0 2 0,0 5 0,0-5 0,0 11 0,0-10 0,5 12 0,-4-8 0,8-11 0,-8-2 0,3-12 0,-4-4 0,0-1 0,0-5 0,3-4 0,2 0 0,3-4 0,0-8 0,2-13 0,4-12 0,5-25 0,5-4 0,8-24-638,10-4 638,-8 17 0,-10 26 0,-1 1 0,7-10 0,3-20 0,-5 24 0,-6 7 0,-6 9 0,-2 15 0,-5 3 638,-1 10-638,0 3 0,0 1 0,-4 8 0,-1 0 0,-3 0 0,0 0 0</inkml:trace>
</inkml:ink>
</file>

<file path=ppt/ink/ink10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30:43.3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72 24575,'0'12'0,"0"1"0,0 6 0,0-1 0,0 0 0,0 0 0,0-12 0,0-21 0,4-1 0,1-16 0,10 8 0,-1 4 0,1 1 0,2 2 0,-8 7 0,8-3 0,-7 8 0,2 1 0,-3 4 0,-1 0 0,0 0 0,1 0 0,-1 0 0,-4 4 0,0 5 0,-4 4 0,0 11 0,0-4 0,4 3 0,-3 1 0,3-9 0,-4 7 0,0-12 0,0 2 0,0-3 0,0-1 0,3-4 0,2-3 0,3-16 0,1 0 0,1-9 0,-1 6 0,0 0 0,0-1 0,0 5 0,0-3 0,-1 7 0,1-3 0,-1 9 0,1-4 0,-1 7 0,-4-6 0,4 6 0,-4-3 0,4 4 0,0 4 0,-4 5 0,4 9 0,-7 2 0,4 9 0,-1-4 0,-3 0 0,4-2 0,-5-9 0,0-1 0,3-5 0,-2 0 0,3-3 0,-4-1 0</inkml:trace>
</inkml:ink>
</file>

<file path=ppt/ink/ink10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30:43.8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24575,'3'-5'0,"2"2"0,7 3 0,-2 0 0,12 0 0,-7 0 0,5 0 0,-8 0 0,1 0 0,-4 0 0,4 0 0,-5 0 0,-3 0 0,-2 0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6:15.0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24575,'0'18'0,"0"2"0,0 11 0,0 1 0,0 6 0,0-1 0,0 0 0,0 1 0,0-1 0,0 1 0,0-6 0,0-1 0,0-9 0,0-2 0,0-5 0,0-3 0,0-1 0,3-7 0,1-1 0,2-3 0,5 0 0,-6 0 0,2 0 0</inkml:trace>
</inkml:ink>
</file>

<file path=ppt/ink/ink10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30:44.6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24575,'4'6'0,"-1"9"0,-3 9 0,0 12 0,0 16 0,0-11 0,0 16 0,0-12 0,6 7 0,0 7 0,1-6 0,3-2 0,-9-14 0,8 0 0,-7-13 0,5-9 0,-2-8 0,3-7 0,5 0 0,1 0 0,-4-19 0,7 0 0,-5-23 0,9 4 0,0 0 0,-5 2 0,4 0 0,-9 9 0,4-8 0,-1 15 0,-4-4 0,3 6 0,-3 0 0,-1-1 0,0 5 0,-1 1 0,1 5 0,-1 3 0,-4-2 0,4 6 0,-4-3 0,1 0 0,2 3 0,-7-2 0,4 3 0</inkml:trace>
</inkml:ink>
</file>

<file path=ppt/ink/ink10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30:45.6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115 0 24575,'-7'0'0,"-1"0"0,-9 0 0,-1 0 0,4 0 0,0 0 0,2 0 0,4 4 0,3 4 0,2 1 0,3 3 0,-4-4 0,3 5 0,-2 6 0,3 1 0,0 3 0,0 1 0,0 1 0,0 5 0,0 6 0,0-4 0,0 4 0,0-6 0,0-5 0,0-2 0,0-9 0,0-1 0,0-5 0,0 0 0,0 1 0,3-5 0,1 0 0,4-4 0,0 0 0,0 0 0,0 0 0,5 0 0,1-5 0,4 0 0,1-4 0,-6 0 0,5 4 0,-9-2 0,8 6 0,-7-3 0,2 4 0,-4 0 0,1 0 0,-5 0 0,0 0 0</inkml:trace>
</inkml:ink>
</file>

<file path=ppt/ink/ink10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30:46.0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 24575,'13'0'0,"5"-4"0,2 3 0,-1-4 0,3 5 0,-6 0 0,3 0 0,-7 0 0,-3 0 0,-1 0 0,0 0 0,0 0 0,-3 0 0,-2 0 0</inkml:trace>
</inkml:ink>
</file>

<file path=ppt/ink/ink10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30:47.5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24575,'3'5'0,"8"-1"0,38-4 0,11 0 0,17 0-738,-25 0 1,2 0 737,5 0 0,2 0-796,25 0 1,2 0 795,-9 0 0,1 0 0,18 0 0,3 0 0,-12 0 0,0 0 0,4 0 0,2 0 0,1 0 0,-3 0 0,-9 0 0,-1 0 0,4 4 0,-2 0 0,-15-4 0,-1 1 0,8 10 0,-4-1 0,-22-8 0,-1 0-180,6 7 0,-1 2 180,24-4 0,17 1 0,-17-2 0,4-6 0,-22 0 0,5 0 0,-6 0 983,-8 0-983,6 0 2020,-13-5-2020,0 4 423,-3-4-423,-10 5 0,-1 0 0,-8 0 0,-5 0 0,-4 0 0,-1 0 0,-5 0 0,0 0 0,-3-4 0,-2-5 0,7 4 0,12-3 0,7 8 0,27 0 0,9 0 0,-2 0 0,19 0 0,-20 0 0,14 0 0,-7 0 0,6 0 0,-14 0 0,6 0 0,-15 0 0,-1 0 0,-8 0 0,-5 0 0,-2 0 0,-11 0 0,-1 0 0,-6 0 0,-4 0 0,-1 0 0,-5 0 0,0 0 0,-3-4 0,-2-1 0,-3-13 0,0 11 0,0-7 0</inkml:trace>
</inkml:ink>
</file>

<file path=ppt/ink/ink10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30:48.8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0 377 24575,'59'-3'0,"-1"1"0,40-1 0,-47 3 0,-7 0 0,14 0 0,3 0 0,1-5 0,-16-5 0,-11-1 0,-20-7 0,4 3 0,-14-8 0,4-8 0,-8 5 0,4-16 0,-5 16 0,0-11 0,0 7 0,-8 5 0,-3 2 0,-7 4 0,-1 5 0,5 5 0,-8 5 0,7 4 0,-9 0 0,6 0 0,-1 4 0,0 10 0,-1 13 0,4 10 0,0 7 0,4 7 0,1-6 0,5 6 0,1-7 0,5 0 0,0-1 0,0-5 0,9-2 0,6-10 0,6-3 0,7-3 0,-3-5 0,6 0 0,-1-5 0,0 0 0,0 0 0,0-5 0,0 0 0,0-5 0,0 0 0,-5 0 0,-1-8 0,-10-3 0,-5 1 0,-5 2 0</inkml:trace>
</inkml:ink>
</file>

<file path=ppt/ink/ink10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30:49.7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24575,'5'5'0,"-2"8"0,-3 13 0,0 11 0,0-6 0,0 6 0,0-7 0,0 0 0,0 6 0,4-10 0,-3 0 0,4-9 0,-5-4 0,3-3 0,2-3 0,3-7 0,-1-3 0,-2-6 0,2-5 0,-1-10 0,4-1 0,-1 0 0,-3-4 0,2 9 0,-3-3 0,4 9 0,-4-4 0,2 9 0,-2-9 0,3 9 0,-3-4 0,3 5 0,-7 3 0,2 1 0</inkml:trace>
</inkml:ink>
</file>

<file path=ppt/ink/ink10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30:50.4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70 1 24575,'-4'3'0,"-4"6"0,-2 10 0,4 0 0,-13 16 0,12-8 0,-4 9 0,7-11 0,4 3 0,0-8 0,0 4 0,0-6 0,0-4 0,0 3 0,0-3 0,0 4 0,0-4 0,0 3 0,8-7 0,-2 7 0,16-11 0,-11 6 0,17-7 0,-13 0 0,4-1 0,4-4 0,-8 0 0,1 0 0,-8 0 0</inkml:trace>
</inkml:ink>
</file>

<file path=ppt/ink/ink10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30:52.0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0 126 24575,'0'8'0,"0"9"0,0-1 0,0 7 0,0-4 0,0-6 0,0 5 0,0-9 0,0 4 0,0-5 0,0-11 0,0-8 0,0-7 0,5-11 0,0 4 0,5-5 0,0 5 0,0-4 0,3 9 0,-2-4 0,1 10 0,-3 1 0,-1 5 0,1 0 0,-1 3 0,0 1 0,0 4 0,0 0 0,1 0 0,-1 0 0,0 0 0,0 0 0,0 4 0,0 1 0,-4 7 0,4-2 0,-7 7 0,2-3 0,1 0 0,-3 3 0,3-8 0,-4 4 0,0-5 0,0 0 0,0 1 0,0-1 0,0 0 0,0 0 0,0 0 0,0 0 0,0 1 0,0-1 0,0 0 0,0 0 0,0 1 0,0-1 0,3-3 0,1-2 0,5-11 0,-5 2 0,4-11 0,-3 3 0,4-4 0,1-1 0,-2 5 0,1-3 0,0 3 0,0 0 0,0-3 0,-1 7 0,1-7 0,0 7 0,-1-2 0,1 3 0,-1 4 0,-3-2 0,2 6 0,-6-6 0,6 6 0,-3-3 0,4 4 0,-1 0 0,-2 7 0,-2 3 0,1 7 0,-3 1 0,3 0 0,-4 1 0,0-1 0,0 0 0,0-4 0,0-1 0,0-5 0,0 0 0,0-3 0,0-1 0</inkml:trace>
</inkml:ink>
</file>

<file path=ppt/ink/ink10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30:52.6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24575,'12'0'0,"2"0"0,4 0 0,6 0 0,-9 0 0,7 0 0,-12 0 0,2 0 0,1 0 0,-3 0 0,2 0 0,-3 0 0,-1 0 0,0 0 0,-4 0 0,0 0 0</inkml:trace>
</inkml:ink>
</file>

<file path=ppt/ink/ink10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30:53.5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 24575,'0'21'0,"0"10"0,0-4 0,0 15 0,0-4 0,0 12 0,5-10 0,1 2 0,-1-12 0,4-5 0,-8-1 0,6-14 0,-6 2 0,3-8 0,-1 1 0,2-1 0,3-4 0,0-9 0,1-6 0,1-10 0,4-5 0,-2-6 0,7-2 0,-7 0 0,8 2 0,-9 5 0,3 1 0,1 0 0,-5 9 0,4-1 0,-6 12 0,1-3 0,-1 5 0,0 3 0,-3-2 0,2 6 0,-7-6 0,4 6 0,-4-2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6:15.7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 24575,'0'-5'0,"0"11"0,0 11 0,0 14 0,0 14 0,0-4 0,0 14 0,0-10 0,0 13 0,0-6 0,0 5 0,0-7 0,0-5 0,0 3 0,0-14 0,0 3 0,0-11 0,0-5 0,0-1 0,0-4 0,0 0 0,0-4 0,0-2 0,0-2 0,0-2 0,0 1 0,0 0 0,0-3 0,0-1 0</inkml:trace>
</inkml:ink>
</file>

<file path=ppt/ink/ink10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30:54.5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102 1 24575,'-13'0'0,"4"0"0,-4 0 0,5 0 0,0 0 0,-1 0 0,1 0 0,-4 0 0,6 3 0,-5-2 0,10 11 0,-3-6 0,4 7 0,0-5 0,0 5 0,0-4 0,0 8 0,0-3 0,0 4 0,0 1 0,0-1 0,0 0 0,0 1 0,0 4 0,0-3 0,0 9 0,0-10 0,0 10 0,0-9 0,0-1 0,0-6 0,0-5 0,0 0 0,0 1 0,4-5 0,0 0 0,4-8 0,0-1 0,1-3 0,-1 0 0,0-1 0,5 0 0,-4 1 0,4 3 0,-5-3 0,1 7 0,-1-2 0,0 3 0,1 0 0,-1 0 0,0 0 0,-4-4 0,-1 3 0,-3-2 0</inkml:trace>
</inkml:ink>
</file>

<file path=ppt/ink/ink10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30:55.0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 24575,'4'-9'0,"0"2"0,4 7 0,0 0 0,1 0 0,-1 0 0,0 0 0,1 0 0,-1 0 0,-4 0 0,-1 0 0</inkml:trace>
</inkml:ink>
</file>

<file path=ppt/ink/ink10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30:55.7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 24575,'3'-4'0,"12"10"0,-4 9 0,8 11 0,-9 4 0,0 0 0,0 0 0,-5 6 0,0-4 0,0 10 0,-4-10 0,4 4 0,-5-11 0,0 4 0,0-4 0,0 0 0,0-2 0,0-5 0,0-4 0,0 3 0,0-7 0,0 3 0,0-5 0,-4-4 0,3 0 0,-3-4 0</inkml:trace>
</inkml:ink>
</file>

<file path=ppt/ink/ink10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30:56.4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271 0 24575,'-4'17'0,"-15"20"0,10-13 0,-17 24 0,0 13 0,2-5 0,-8 19 0,15-29 0,0 10 0,1-11 0,3 8 0,-8-4 0,13-16 0,-10 2 0,15-20 0,-9 3 0,11-10 0,-3-14 0,4-7 0,0-1 0,0 0 0</inkml:trace>
</inkml:ink>
</file>

<file path=ppt/ink/ink10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30:57.9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24575,'-3'91'0,"1"-1"0,1-8 0,3-34 0,9-73 0,10-37 0,1 19 0,5-20 0,-10 25 0,-2 7 0,-6 7 0,0 14 0,-1-2 0,-3 18 0,-1 5 0,-9 13 0,-5 6 0,-1 0 0,-4 0 0,5 0 0,5-5 0,-4-6 0,4-2 0,1-8 0,-1 4 0,5-5 0,0 0 0,0 0 0,4-4 0,5 0 0,10-4 0,6 0 0,5 0 0,-5 0 0,3 0 0,-8 0 0,-5 0 0,-6 0 0</inkml:trace>
</inkml:ink>
</file>

<file path=ppt/ink/ink10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30:58.4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24575,'16'0'0,"1"0"0,7 0 0,-5 0 0,0 0 0,-1 0 0,-5 0 0,1 0 0,-1 0 0,-6 0 0,-2 0 0,-2 0 0</inkml:trace>
</inkml:ink>
</file>

<file path=ppt/ink/ink10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30:58.9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24575,'0'45'0,"0"-12"0,0 32 0,0-21 0,0 0 0,0-7 0,0 6 0,0-17 0,0 9 0,0-20 0,0 8 0,0-18 0,0 3 0</inkml:trace>
</inkml:ink>
</file>

<file path=ppt/ink/ink10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30:59.4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24575,'23'0'0,"-7"0"0,25 0 0,-14 0 0,9 0 0,0 0 0,-4 0 0,-1 0 0,-12 0 0,-7 0 0,-3 0 0,-1 0 0,-3 0 0,-2 0 0</inkml:trace>
</inkml:ink>
</file>

<file path=ppt/ink/ink10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31:00.1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24575,'0'28'0,"0"3"0,0 13 0,0 0 0,0 23 0,0-24 0,0 29 0,0-33 0,0 5 0,0-7 0,0-13 0,0-4 0,0-8 0,0 1 0,0-7 0,0 2 0</inkml:trace>
</inkml:ink>
</file>

<file path=ppt/ink/ink10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31:00.8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24575,'21'0'0,"-1"0"0,-2 0 0,6 0 0,-4 0 0,-1 0 0,-2 0 0,-8 0 0,0 0 0,-5 0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6:16.3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24575,'15'0'0,"2"0"0,9 0 0,0 0 0,0 0 0,0 0 0,-5 0 0,-1 0 0,-4 0 0,-4 0 0,-4 0 0,-5 0 0</inkml:trace>
</inkml:ink>
</file>

<file path=ppt/ink/ink10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31:01.7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24575,'3'-4'0,"6"0"0,10 4 0,0 0 0,10 0 0,-4 0 0,0 0 0,-6 0 0,4 0 0,-13 0 0,4 0 0,-10 0 0</inkml:trace>
</inkml:ink>
</file>

<file path=ppt/ink/ink10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31:07.1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153 0 24575,'-8'0'0,"-5"0"0,4 0 0,-8 0 0,7 4 0,-7-3 0,7 6 0,-7-6 0,7 7 0,-2-8 0,3 4 0,1-4 0,0 4 0,6-4 0,0 4 0,5-4 0</inkml:trace>
</inkml:ink>
</file>

<file path=ppt/ink/ink10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31:07.9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28 24575,'16'-8'0,"1"6"0,1-11 0,-4 12 0,3-3 0,-8 4 0,4 0 0,-4 0 0,-1 0 0,-4 0 0,-1 0 0</inkml:trace>
</inkml:ink>
</file>

<file path=ppt/ink/ink10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31:08.9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24575,'12'0'0,"-3"0"0,4 0 0,0 0 0,-4 0 0,3 0 0,-7 0 0,-2 0 0</inkml:trace>
</inkml:ink>
</file>

<file path=ppt/ink/ink10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3:55:59.03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1390 57 24575,'-6'0'0,"-4"0"0,2 0 0,-6 0 0,-1 0 0,-1 0 0,-8 0 0,4 0 0,-9 0 0,-2 0 0,1 0 0,-4-3 0,3 2 0,-4-3 0,0 0 0,-1 3 0,6-7 0,-4 7 0,8-6 0,-3 6 0,9-3 0,-4 1 0,8 2 0,-3-6 0,0 6 0,3-2 0,-3 3 0,4-4 0,0 4 0,4-4 0,-3 4 0,3 0 0,0 0 0,-3 0 0,2 0 0,-3 0 0,4 0 0,-3 0 0,3 0 0,-4 4 0,-4 0 0,3 0 0,-3 3 0,4-3 0,0 3 0,0 1 0,1-1 0,-1 1 0,0 2 0,0-2 0,0 6 0,-4-5 0,3 5 0,-7-2 0,7 3 0,-3 1 0,0 2 0,2 2 0,-6 1 0,7-2 0,-3-4 0,3 4 0,1-3 0,-1 3 0,2-4 0,2 0 0,-2-1 0,6 1 0,-3 4 0,3-3 0,-3 3 0,2 0 0,-2-3 0,4 3 0,-1 0 0,0-3 0,1-1 0,-1-1 0,4-3 0,-2 4 0,2 0 0,-1-4 0,-1 3 0,2-3 0,-1 4 0,2 0 0,0-1 0,2 1 0,-2-1 0,0-3 0,2 3 0,-2-3 0,3 4 0,0 0 0,0-4 0,0 3 0,0-3 0,0 4 0,0 0 0,0-1 0,0 1 0,3 0 0,-2 0 0,6-1 0,-3 1 0,3 0 0,0 0 0,1 0 0,-1 4 0,1-4 0,3 4 0,-3-4 0,3 0 0,-1 0 0,-1-1 0,5-2 0,-6 2 0,6-3 0,-3 4 0,4-3 0,-4 2 0,3-3 0,-2 1 0,3 2 0,-1-6 0,-2 6 0,2-6 0,-3 6 0,4-6 0,0 3 0,0-4 0,-1 4 0,5-3 0,-3 3 0,3 0 0,0 1 0,-3 0 0,7 3 0,-7-7 0,7 8 0,-7-8 0,8 7 0,-4-6 0,0 2 0,-1 0 0,0-2 0,-3 2 0,3-4 0,-5 1 0,1-1 0,4 1 0,-3-4 0,3 3 0,0-7 0,-3 7 0,7-6 0,-3 6 0,4-6 0,0 6 0,1-6 0,-1 2 0,5 1 0,-3-3 0,8 3 0,-4-4 0,6 0 0,-1 0 0,0 0 0,1 0 0,-1 0 0,0 0 0,-4 0 0,-2 0 0,-5 0 0,0 0 0,1 0 0,-1 0 0,-4-3 0,3-2 0,-3-3 0,0-3 0,4 2 0,-9-5 0,9 5 0,-8-2 0,7 3 0,-3-3 0,0 2 0,3-6 0,-7 3 0,7-4 0,-2-5 0,0 5 0,3-5 0,-3 1 0,-1 3 0,5-8 0,-8 8 0,8-8 0,-9 9 0,4-9 0,-5 10 0,-3-5 0,2 6 0,-5-5 0,5 3 0,-5-4 0,1 1 0,-2 3 0,0-7 0,0 3 0,0-4 0,-4-1 0,0 1 0,-4-5 0,0 3 0,0-8 0,0 3 0,0 1 0,0-4 0,0 3 0,0-4 0,0 4 0,0-3 0,0 3 0,-4-4 0,-1 5 0,-7-5 0,2 10 0,-2-5 0,0 6 0,3-5 0,-6 7 0,2-6 0,1 12 0,-2-3 0,2 4 0,-3 4 0,-4-4 0,3 3 0,-7 0 0,3 1 0,-5-1 0,1 3 0,4-6 0,-4 6 0,8-2 0,-3 3 0,4 1 0,4 0 0,-3-1 0,3 1 0,0 3 0,-3 1 0,2-1 0,1 3 0,-3-5 0,3 5 0,-4-2 0,0 3 0,-4 0 0,3 0 0,-3 0 0,0 0 0,3 0 0,-7 0 0,7 0 0,-8 0 0,8 0 0,-3 0 0,0 0 0,7 0 0,-6 0 0,6 0 0,1 0 0,-3 0 0,7 0 0,-4 0 0,8 0 0,0 0 0</inkml:trace>
</inkml:ink>
</file>

<file path=ppt/ink/ink10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10:33.4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0 24575,'-5'0'0,"6"0"0,14 0 0,9 0 0,6 0 0,4 0 0,6 0 0,8 0 0,19 0 0,4 0 0,18 5 0,-4 7-792,7 16 792,-42-14 0,0 3 0,-4 4 0,0 2 0,5 1 0,0 1 0,-5-3 0,0 3 0,3 8 0,1 0 0,-3-8 0,-1 0 0,6 11 0,-2 2 0,-4-7 0,-1-1 0,4 5 0,0 0 0,-1 2 0,-1 0 0,-4-4 0,0 0 0,0 3 0,-2 1 0,26 25-213,-17-9 213,6-1 0,-14-5 0,22 28 0,-24-29 0,9 24 0,-26-28 0,6 7 0,0 3 0,-6-5 784,1 6-784,-5-5 221,-4 11-221,3-11 0,-7 4 0,2-5 0,-4 0 0,1 0 0,-1-6 0,-4-1 0,3-5 0,-4-1 0,1 1 0,-1-1 0,0 6 0,-3-4 0,3 4 0,-4 0 0,0 2 0,0-1 0,0-1 0,0-5 0,0-1 0,0-4 0,0-5 0,0-7 0,0-3 0,3-1 0,-2-3 0,2-1 0,-3 0 0,0-2 0,0 2 0,3-4 0,-2 1 0,2 0 0,-3-1 0,0 1 0,0-4 0,0 0 0</inkml:trace>
</inkml:ink>
</file>

<file path=ppt/ink/ink10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10:34.3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14 24575,'-3'-8'0,"6"2"0,1 6 0,7 0 0,3 0 0,1 0 0,-1 3 0,6 10 0,-4 3 0,13 6 0,-11 1 0,12 4 0,-9 0 0,7 9 0,-2-9 0,2 9 0,-7-14 0,5 8 0,-14-10 0,7 0 0,-7-1 0,-1-8 0,-1 2 0,-3-5 0,0 2 0,-4-4 0,0-8 0,0-3 0,-2-17 0,6 1 0,-2-12 0,3 3 0,0-5 0,1 1 0,3 4 0,-3 1 0,6 5 0,-7 5 0,3 3 0,-4 6 0,0 4 0,-1 2 0,1 1 0,-4 3 0,0 0 0</inkml:trace>
</inkml:ink>
</file>

<file path=ppt/ink/ink10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10:35.8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193 0 24575,'-9'0'0,"1"0"0,-5 0 0,2 0 0,-8 0 0,3 0 0,-2 0 0,3 0 0,-4 0 0,7 0 0,-6 0 0,14 11 0,-9-2 0,11 19 0,-8-12 0,10 17 0,-4-12 0,4 7 0,0-4 0,0 0 0,0 0 0,0-5 0,0 0 0,7-5 0,1-2 0,6-2 0,1-3 0,-1-3 0,5 0 0,-4-4 0,4 0 0,-4 0 0,-1 0 0,-3 0 0,3-7 0,-6-5 0,2-4 0,-2-2 0,-1 3 0,0 0 0,-3 1 0,-1-1 0,-3 4 0,0 1 0,0 3 0,0 1 0,0-1 0,0 0 0,0 1 0,0 8 0,0 7 0,4 14 0,1 2 0,4 14 0,-1-8 0,1 15 0,0-5 0,1 6 0,-1 0 0,-4-6 0,3 5 0,-7-11 0,4 5 0,-5-5 0,0 0 0,0-1 0,0-4 0,0-1 0,0-6 0,-7-3 0,2 3 0,-9-8 0,-2 5 0,-4-9 0,1 4 0,-4-7 0,3 3 0,-9-7 0,4 0 0,-3-4 0,8 0 0,1 0 0,4 0 0,1 0 0,3 0 0,4-6 0,4-3 0,3-9 0,0 2 0,0-7 0,0 3 0,0 1 0,3-4 0,9 2 0,5 1 0,4 0 0,2 4 0,-4 4 0,5 1 0,5 2 0,-4 1 0,3 3 0,-8 2 0,3 3 0,-8 0 0,4 0 0,-5 0 0,-3 0 0,-1 0 0,-6 0 0,-1 0 0</inkml:trace>
</inkml:ink>
</file>

<file path=ppt/ink/ink10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10:36.9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24575,'0'3'0,"0"9"0,0 24 0,0-5 0,0 26 0,0-5 0,0 1 0,0 10 0,0-25 0,0 21 0,0-16 0,3 3 0,-2-12 0,3-8 0,-4-2 0,0-14 0,0 1 0,0-5 0,3-2 0,1-4 0,2-12 0,2-4 0,3-8 0,-2 0 0,6 0 0,-6-4 0,7-2 0,-7 0 0,7-4 0,-7 9 0,8-8 0,-9 8 0,5-4 0,-6 9 0,1 1 0,-1 5 0,0 3 0,-3 1 0,1 3 0,-4 9 0,-5 7 0,-5 9 0,-7 6 0,0 5 0,3-4 0,-3 3 0,7-4 0,1-4 0,2-2 0,5-3 0,-3-4 0,4-1 0,0-4 0,0 1 0,0-1 0,0 1 0,6-3 0,6-2 0,12-2 0,1 0 0,9 0 0,-5 0 0,6 0 0,0 4 0,-6-3 0,0 3 0,-5 0 0,-5-4 0,0 7 0,-8-6 0,-1 2 0,-4 0 0,1-2 0,-1 2 0,-2-3 0,-1 0 0</inkml:trace>
</inkml:ink>
</file>

<file path=ppt/ink/ink10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10:37.9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24575,'0'13'0,"0"2"0,0-8 0,0 11 0,0-6 0,0 11 0,0-11 0,0 10 0,0-14 0,0 10 0,0-7 0,0 0 0,0-1 0,0-4 0,0-5 0,0 1 0,0-4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6:16.7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45 24575,'-5'0'0,"22"0"0,-6 0 0,35 0 0,-20 0 0,12 0 0,-2 0 0,-4 0 0,-4 0 0,-2 0 0,-11 0 0,-3-3 0,0-15 0,-8 11 0,1-10 0</inkml:trace>
</inkml:ink>
</file>

<file path=ppt/ink/ink10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3T02:47:19.4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3203 1884 24575,'-85'-4'0,"-1"0"0,0 0 0,0 0 0,-20 3 0,2-1 0,40-13 0,51-26 0,4 5 0,-1 6 0,0 0 0,-1-18 0,-5 4 0,4-13 0,-5 1 0,6-9 0,-6 6 0,3-12 0,-3 5 0,6 1 0,4 0 0,-3 8 0,4 7 0,-5 1 0,0 0 0,-5 5 0,4-5 0,-3 13 0,0-5 0,4 4 0,-4 1 0,4-5 0,1 11 0,0-5 0,5 10 0,-4 3 0,8-1 0,-3 4 0,4 0 0,-4 2 0,3 8 0,-3-7 0,4 6 0,0-2 0,0 4 0,0 0 0,0 0 0,0-3 0,0-7 0,0-5 0,0-6 0,0 5 0,0 1 0,0 5 0,0 5 0,0 0 0,0 5 0,0 0 0,0 0 0,0 0 0,0 0 0,0 0 0,0 0 0,0 0 0,4 4 0,-3-3 0,2 3 0,-3-4 0,0 0 0,0 0 0,0 0 0,0-1 0,0 1 0,0 0 0,0 0 0,0-4 0,0 3 0,0-4 0,0 5 0,0 1 0,0 5 0,0 7 0,0 4 0,0 6 0,0-1 0,0 8 0,0-3 0,0 9 0,0-4 0,0 5 0,0 0 0,0 0 0,0 0 0,0 0 0,0 0 0,0 6 0,0-5 0,0 5 0,0-6 0,0 0 0,0 0 0,0 0 0,0 0 0,0 0 0,0 6 0,0-4 0,0 3 0,0-5 0,0 6 0,0-4 0,0 4 0,0 0 0,0 1 0,0 6 0,-4 0 0,2 1 0,-7-1 0,8 0 0,-9 7 0,4-6 0,0 6 0,-4-7 0,4 1 0,1-1 0,-5 0 0,9 0 0,-9 7 0,4-5 0,-5 4 0,1-6 0,4 7 0,-4-6 0,5 0 0,-6-2 0,6-4 0,-4-1 0,8 5 0,-9-5 0,9 6 0,-8 0 0,8 0 0,-9 0 0,9 0 0,-8 0 0,2 7 0,1-5 0,-3 4 0,3-5 0,-5-1 0,5 0 0,-3 0 0,3 0 0,-5 0 0,1-5 0,4 3 0,-3-3 0,4-1 0,-6 5 0,6-11 0,-5 11 0,9-11 0,-9 11 0,5-10 0,-1 9 0,-3-9 0,8 4 0,-7-6 0,7 0 0,-8-6 0,8 5 0,-3-9 0,1 0 0,2-3 0,-3-7 0,1 3 0,2-4 0,-3 0 0,0 0 0,4 0 0,-4 0 0,4 0 0,-3-4 0,-2 0 0,-2-4 0,0 0 0,-1 0 0,0 0 0,0 0 0,0 0 0,0 0 0,0 0 0,-4 0 0,2 0 0,-2-4 0,0 3 0,2-6 0,-2 2 0,0 1 0,3-3 0,-8 2 0,8-3 0,-4-1 0,1 1 0,2-5 0,-7 3 0,8-7 0,-8 7 0,7-2 0,-3-1 0,5 4 0,0-3 0,0 3 0,3-3 0,-3-1 0,4-5 0,-5 0 0,-1-5 0,1 0 0,-1-7 0,0-4 0,-4 3 0,3-4 0,-3 6 0,4 5 0,1-4 0,0 9 0,-1-4 0,1 5 0,0 1 0,0-6 0,-4 4 0,3-4 0,-7 5 0,7 1 0,-7 3 0,3-3 0,1 3 0,-9 0 0,7 1 0,-13 3 0,4 1 0,-5-1 0,-6 0 0,4 0 0,-10-1 0,5 1 0,-7 0 0,1 4 0,0-4 0,-1 9 0,1-8 0,6 7 0,-5-2 0,10 4 0,-10 0 0,5-5 0,-6 4 0,-7-9 0,7 4 0,-13-5 0,13 1 0,-6-1 0,6 5 0,5-3 0,2 4 0,6-5 0,0 0 0,5 1 0,2 0 0,4 0 0,1 0 0,3 4 0,2-2 0,4 2 0,0 1 0,0-4 0,-1 8 0,5-7 0,-3 6 0,6-3 0,-2 4 0</inkml:trace>
</inkml:ink>
</file>

<file path=ppt/ink/ink10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3T03:57:16.9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1101 7 24575,'-6'-4'0,"0"1"0,-5 3 0,4 0 0,-7 0 0,3 0 0,-7 0 0,2 0 0,2 0 0,0 0 0,6 0 0,-6 0 0,6 0 0,-2 0 0,0 0 0,-6 0 0,4 0 0,-10 0 0,9 0 0,-10 0 0,-2 0 0,-6 0 0,1 0 0,-4 0 0,-2 5 0,-1 0 0,1 7 0,-4 2 0,8 3 0,-8 2 0,4-2 0,0 6 0,0-5 0,-2 10 0,7-10 0,0 8 0,6-8 0,4 2 0,2-5 0,4 0 0,-1 4 0,5-3 0,-1 3 0,1 0 0,6-3 0,-6 7 0,6-3 0,-3 4 0,0-4 0,4 3 0,0-3 0,4 0 0,0 4 0,0-4 0,0 4 0,-3 0 0,2 6 0,-3-5 0,4 9 0,0-8 0,0 3 0,0-5 0,0-4 0,0-1 0,0 0 0,0-7 0,0 10 0,3-9 0,5 6 0,0-5 0,7 5 0,-4-3 0,5 7 0,0-3 0,-4 1 0,3 2 0,-6-7 0,5 3 0,-5 0 0,5-7 0,-2 11 0,0-11 0,2 7 0,-2-4 0,0 4 0,2-3 0,-5 7 0,5-3 0,-5 0 0,2 3 0,-3-7 0,0 3 0,-1-4 0,1 4 0,-4-4 0,3 4 0,-7 0 0,7 1 0,-6 0 0,6 4 0,-6 1 0,3 0 0,-4 9 0,0-8 0,0 3 0,0 0 0,0-3 0,0 3 0,0-5 0,0 0 0,0 1 0,0-1 0,0 0 0,0 1 0,0 4 0,0-4 0,0 9 0,-4-8 0,3 8 0,-6-4 0,6 6 0,-7-6 0,7 4 0,-6-4 0,2 6 0,0-1 0,-3 0 0,3 1 0,0-1 0,-3 5 0,3-3 0,-5 9 0,-3-4 0,2 6 0,-3-1 0,4 7 0,-3-5 0,2 5 0,-14 7 0,13-4 0,-18 12 0,17-2 0,-9-16 0,6 13 0,1-14 0,-4 12 0,2 0 0,1-1 0,-2-6 0,7 4 0,-4 10 0,0-4 0,7 17 0,-6-12 0,13-13 0,-9 16 0,9-22 0,-9 24 0,9-11 0,-4 4 0,5 1 0,0-6 0,0 5 0,0-6 0,0-1 0,0 23 0,0-29 0,0 26 0,0-37 0,0 10 0,0-7 0,0 1 0,0-5 0,0-3 0,0-5 0,0-4 0,3-2 0,2 0 0,3-3 0,1 8 0,-1-9 0,1 9 0,3-8 0,1 3 0,8-4 0,-4 0 0,4 0 0,-1-4 0,0-1 0,5-8 0,4 4 0,1-6 0,5 2 0,12-2 0,-4-1 0,17-4 0,-5-1 0,6-4 0,-11 0 0,31 0 0,-19-4 0,30-7 0,-28 3 0,25-13 0,-39 14 0,38-14 0,-14 9 0,7-9 0,11 3 0,-15 1 0,0-4 0,0 4 0,-1-5 0,-12 5 0,9-3 0,-15 4 0,10-6 0,-6 2 0,-7 0 0,5 4 0,-16-2 0,9 3 0,-16-3 0,9-1 0,2-4 0,1 2 0,5-7 0,2-4 0,0 1 0,9-17 0,-1 9 0,2-15 0,2-3 0,-2 1-544,-3-11 544,4 4 0,-11-4 0,13-2 0,-24 15 0,-9 16 0,0 2 0,-1-7 0,24-23 0,-17 14 0,-5 1 0,7-1 0,0-10 0,-14 25 0,24-39 0,-27 35 0,10-16 544,-14 10-544,0-1 0,-2-8 0,4 1 0,2-19 0,-6 15 0,1-11 0,-3 10 0,-7-10 0,3 11 0,-4-38-601,0 21 601,-5 26 0,0-2 0,6-42 0,-6 21 0,-1-16 0,-5 23 0,0 16 0,0 0-30,0-18 30,0 15 0,0 1 0,0-9 0,0-37 0,-4 26-267,-2 23 1,-1-2 266,-6-45 0,1 36 0,0-1 0,5 5 0,0-1 0,-5-5 0,0 3 0,-6-31 0,9 40 0,-1 2 0,-15-25 0,7-11 0,-16-8 0,7 28 0,-5-11 0,3 31 0,-13-19 0,11 21 0,0 3 0,-1-1 0,-12-6 0,-14-21 0,5 12 584,16 14-584,-14-10 30,10 15-30,-12-11 550,4 11-550,-1 6 0,2 6 0,-5 5 0,4 4 0,-11 0 0,4 5 0,1 0 0,1 0 0,6 1 0,1-1 0,-1 1 0,0 3 0,5-2 0,-3 7 0,9-7 0,-4 7 0,6-7 0,-1 7 0,1-7 0,-1 3 0,1-4 0,0 4 0,-1-2 0,1 2 0,-1-4 0,1 4 0,-1-3 0,1 7 0,5-3 0,0 4 0,1 0 0,3 0 0,-3 0 0,5 0 0,-1 0 0,1 0 0,-1 0 0,1 0 0,4 3 0,-3-2 0,7 2 0,-8 1 0,8-3 0,-7 2 0,7-3 0,-3 0 0,4 0 0,0 0 0,0 0 0,0 0 0,-4 0 0,3 0 0,-3 0 0,0 0 0,3 0 0,-7 0 0,7 4 0,-7-4 0,7 4 0,-3-1 0,4-2 0,0 5 0,0-2 0,0 1 0,0 1 0,4-2 0,-7 4 0,5-1 0,-6-3 0,5 3 0,-1-3 0,0 0 0,0 2 0,0-5 0,0 2 0,4-3 0,1 0 0,6 0 0,1 0 0</inkml:trace>
</inkml:ink>
</file>

<file path=ppt/ink/ink10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3T03:57:20.29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319 0 24575,'-18'0'0,"3"0"0,-4 0 0,0 0 0,-1 0 0,0 0 0,-4 0 0,8 0 0,-3 7 0,4 1 0,0 11 0,-5 2 0,6 9 0,-6-4 0,6 8 0,1 2 0,0-5 0,8 14 0,-6-18 0,9 18 0,-5-18 0,7 12 0,0-13 0,0 3 0,0-5 0,0 0 0,3-7 0,9 2 0,0-11 0,11 7 0,-7-7 0,7 4 0,-3-4 0,9 0 0,-3-3 0,3-2 0,0-3 0,2 0 0,4 0 0,6 0 0,-4 0 0,9 0 0,-9-4 0,-1-4 0,-2-2 0,-9-5 0,0 3 0,-6-4 0,-4 5 0,-4-3 0,3 5 0,-5-5 0,1 6 0,-6-6 0,-1 7 0,-3-7 0,0 2 0,0-3 0,0-4 0,-3 3 0,-10-8 0,0 4 0,-8-5 0,0-1 0,4 6 0,-8-5 0,9 8 0,-9-3 0,9 5 0,-3 2 0,4-1 0,-4 2 0,7 1 0,-6-1 0,7 2 0,-1 2 0,-2-3 0,7 4 0,-7 3 0,6-2 0,-2 3 0,-1-1 0,4 1 0,-4 0 0,1 2 0,2-2 0,-2 3 0,3 0 0,-3 0 0,2 0 0,-2 0 0,6 0 0,1 0 0</inkml:trace>
</inkml:ink>
</file>

<file path=ppt/ink/ink10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3T03:57:21.59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212 240 24575,'-58'55'0,"-1"0"0,1-1 0,21-14 0,37-33 0,0 4 0,0-1 0,0-3 0,3 4 0,9-4 0,4-4 0,13 1 0,1-4 0,6 0 0,-1 0 0,0 0 0,0 0 0,6 0 0,-9-4 0,7 3 0,-13-6 0,3-1 0,-5 3 0,-4-9 0,3 8 0,-7-4 0,0-2 0,-2 4 0,-6-6 0,2 3 0,-2-4 0,-1 0 0,1-4 0,-1 3 0,-2-12 0,-2 6 0,-3-12 0,0 8 0,0-8 0,0 9 0,0-5 0,0 6 0,-3 4 0,-5-4 0,-1 8 0,-6 1 0,4 4 0,-4 0 0,0 6 0,0-5 0,0 9 0,-4-2 0,-1 3 0,-4 0 0,-1 0 0,0 12 0,-4-1 0,0 19 0,-2-6 0,-2 9 0,5-1 0,0-4 0,3-1 0,8-8 0,1-4 0,6-4 0,3-1 0,3-6 0,1-1 0</inkml:trace>
</inkml:ink>
</file>

<file path=ppt/ink/ink10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3T03:57:22.78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97 77 24575,'-18'67'0,"1"-1"0,-1 1 0,-9 30 0,11-24 0,19-55 0,4 2 0,13-12 0,-3-1 0,17-2 0,-8-2 0,4-3 0,4 0 0,-4 0 0,5 0 0,1-4 0,-10-3 0,2-6 0,-8-3 0,4 0 0,-4 0 0,0-4 0,-4 0 0,-4-4 0,0-5 0,1-2 0,-4 1 0,4-4 0,-5 3 0,-3-4 0,-1-1 0,-4 6 0,0 1 0,0 4 0,0 5 0,-3 5 0,-5 4 0,-7 4 0,-5 2 0,-5 2 0,1 3 0,-5 0 0,3 3 0,-3 6 0,8 7 0,-3 1 0,7 6 0,-3-2 0,5-1 0,-1-1 0,5-4 0,0-1 0,4-3 0,-1 3 0,5-6 0,-4 2 0,6-6 0,-2-1 0</inkml:trace>
</inkml:ink>
</file>

<file path=ppt/ink/ink10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3T03:57:23.854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66 399 24575,'-9'6'0,"-2"-1"0,0 8 0,-4 3 0,7 0 0,0 3 0,4-4 0,4-1 0,0 1 0,0 0 0,0-4 0,0 0 0,0-5 0,0 0 0,7-2 0,-3-1 0,15-3 0,2 0 0,0 0 0,12 0 0,-11 0 0,12-4 0,-4-1 0,5-8 0,2-6 0,-1 0 0,-5-3 0,-1 6 0,-5-5 0,0-1 0,-3 0 0,-2-2 0,-4 4 0,-3-5 0,-1-4 0,-4 3 0,0-8 0,-3 4 0,-1-1 0,-4-3 0,0 8 0,0-3 0,-4 5 0,-3 3 0,-5 2 0,-7 4 0,-1 3 0,0 4 0,-4 4 0,-1 4 0,0 0 0,-10 0 0,9 12 0,-5 8 0,4 8 0,3 7 0,3-4 0,3 0 0,5-2 0,-2-5 0,9 1 0,-5-1 0,10 0 0,-6-4 0,7-1 0,-4-8 0,4 3 0,0-6 0,0 2 0,0-3 0,0-3 0,0-1 0</inkml:trace>
</inkml:ink>
</file>

<file path=ppt/ink/ink10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3T03:57:28.9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814 1 24575,'-6'0'0,"-1"0"0,1 0 0,-4 0 0,2 0 0,-6 0 0,3 0 0,-4 0 0,-4 0 0,-2 0 0,1 0 0,-3 0 0,-2 0 0,-6 0 0,-16 0 0,4 0 0,-11 0 0,0 0 0,15 0 0,-19 4 0,19 2 0,-15 12 0,12-7 0,0 16 0,15-17 0,-3 15 0,9-15 0,7 6 0,-4-9 0,17 0 0,-9 4 0,9-4 0,-2 7 0,3-6 0,0 6 0,0 1 0,0 5 0,0 9 0,0-3 0,0 8 0,4-4 0,4 6 0,6-1 0,8 1 0,2 1 0,4-4 0,4 4 0,1-8 0,13 15 0,-7-17 0,6 16 0,5-6 0,-15-7 0,19 15 0,-20-17 0,10 12 0,-10-2 0,3 0 0,-3 1 0,7 11 0,-12-15 0,12 27 0,-21-28 0,10 20 0,-11-6 0,0 2 0,-3 9 0,-2-4 0,-4 6 0,0-5 0,-4 4 0,-2-11 0,-4 11 0,0-11 0,0 11 0,0-11 0,0 26 0,-5-17 0,-5 18 0,-2-7 0,-6-18 0,1 22 0,-2-28 0,3 22 0,-2-17 0,2 4 0,2-12 0,-2-10 0,7-9 0,-10-11 0,13 4 0,-8 5 0,4 12 0,-5 9 0,-4 6 0,-1 6 0,-6 15 0,-3 18 0,11-39 0,1-1 0,-12 33 0,-3 1 0,4-10 0,0 1 0,-4 10 0,10-19 0,-4 6 0,5-8 0,5 0 0,-3 1 0,3-7 0,1-1 0,1 0 0,4-5 0,0 4 0,1-5 0,3 0 0,-2-6 0,7 4 0,-7-9 0,7 9 0,-3-4 0,4 0 0,-4 4 0,3-9 0,-3 4 0,4-6 0,0 0 0,0-5 0,0 0 0,0-2 0,0-2 0,0 3 0,0-5 0,0 0 0,0 1 0,0-1 0,3-4 0,1 3 0,4-7 0,-1 3 0,4-4 0,0-1 0,1 1 0,6 1 0,-5-2 0,10-1 0,-3 2 0,4-6 0,1 2 0,4 2 0,7-4 0,6 4 0,0-3 0,11-1 0,-10-4 0,11 0 0,-11-5 0,3 0 0,-4 0 0,6 0 0,0 0 0,0-9 0,-1 3 0,21-14 0,-26 10 0,44-17 0,-55 16 0,34-10 0,-28 12 0,5-4 0,5 3 0,-11-7 0,5 7 0,-6-7 0,-4 4 0,3-5 0,-4 1 0,1 0 0,3 0 0,-9 0 0,4 4 0,-9 1 0,4 4 0,-12 4 0,6-3 0,-11 6 0,4-2 0,-5 3 0,1 0 0,-3-3 0,-1 2 0,-3-1 0</inkml:trace>
</inkml:ink>
</file>

<file path=ppt/ink/ink10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3T03:57:31.2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24575,'2'3'0,"12"0"0,6-3 0,26 0 0,-8 0 0,16 0 0,0 5 0,4 15 0,10 4 0,7 21-813,13 2 813,-46-15 0,2 3 0,11 3 0,-1 4 0,-7 5 0,-1 2-751,12 2 1,0 2 750,-10 4 0,0 0 0,7-1 0,-1 1 0,-8 2 0,-2 1 0,7-1 0,-1 0 0,-8 0 0,-3 1 0,2 0 0,-1 1 0,-6-3 0,-3 0-433,-2-1 0,-1 1 433,-3-2 0,-1 0 0,1-4 0,-1 0 0,-5-1 0,-1-1 0,3-2 0,-3-2 0,1 27 0,7 9 302,-7 6-302,-2-18 0,0 21 0,-7-29 0,1 8 1454,-5 1-1454,3-3 954,-8-12-954,4-3 0,-5 1 0,0-10 470,0 8-470,0-10 0,0 0 0,0-1 0,0-6 0,0-4 0,0 3 0,-4-9 0,0 0 0,-4-6 0,1-8 0,-4-4 0,7 7 0,-3 5 0,3 16 0,3 2 0,-12 9 0,3-9 0,-10 23 0,1-21 0,-5 26 0,3-16 0,-7 11 0,2-5 0,-3-2 0,5-5 0,-4-1 0,4-4 0,0-1 0,1-6 0,6-1 0,-1 1 0,1-6 0,1-5 0,3-2 0,-2-3 0,7 1 0,-4 2 0,1-7 0,2 7 0,-5-7 0,1 7 0,1-3 0,-3 0 0,3 3 0,0-7 0,-3 7 0,3-3 0,-5 5 0,5-1 0,-4 0 0,4 1 0,-9 0 0,3 4 0,-3-2 0,4 2 0,1-9 0,0 3 0,1-7 0,-1 3 0,5-8 0,0 3 0,1-3 0,2 0 0,-6 3 0,6-6 0,-2 5 0,-1-1 0,3-1 0,-6-1 0,6 1 0,-2-3 0,3 2 0,0-3 0,0-1 0,3 1 0,-2 0 0,3-4 0,-1 3 0,-2-5 0,5 5 0,-5-5 0,2 2 0,1 0 0,-3 0 0,2 1 0,1-4 0,0-4 0,3-2 0,0-1 0,0 0 0,0 0 0,0 4 0,0 0 0</inkml:trace>
</inkml:ink>
</file>

<file path=ppt/ink/ink10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3T03:57:32.1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24575,'27'0'0,"22"0"0,13 0 0,-1 0 0,-4 0 0,-27 0 0,-5 0 0,-6 0 0,-5 0 0,-3 0 0,-4 0 0,-5 0 0</inkml:trace>
</inkml:ink>
</file>

<file path=ppt/ink/ink10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3T03:57:32.7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0 24575,'-1'3'0,"9"0"0,8-3 0,13 0 0,-3 0 0,8 0 0,1 0 0,2 0 0,9 0 0,-9 0 0,3 0 0,-4 0 0,-1 0 0,-5 0 0,-9 0 0,-3 0 0,-6 0 0,-2 0 0,-2 0 0,-5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6:57.4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24575,'4'4'0,"-1"-1"0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6:17.7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24575,'-4'0'0,"0"13"0,4 22 0,0 10 0,0 20 0,0-4 0,0 19 0,0-19 0,0 10 0,0-5 0,0-5 0,0 10 0,0-25 0,0 4 0,0-23 0,0-1 0,0-14 0,0-1 0,0-4 0,0-3 0,0-1 0</inkml:trace>
</inkml:ink>
</file>

<file path=ppt/ink/ink1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3T03:57:33.8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 24575,'-3'8'0,"0"5"0,3 25 0,0-10 0,0 17 0,0-14 0,0 4 0,0 6 0,0-5 0,0 5 0,4-6 0,-3-8 0,3 1 0,-4-8 0,0 0 0,3-1 0,-2-1 0,2 3 0,-3-5 0,0 2 0,0-3 0,0 1 0,0 3 0,4-4 0,-4 0 0,4 0 0,-4-1 0,0 1 0,0-4 0,3 3 0,-2-6 0,2 2 0,-3-3 0,3-1 0,-2 1 0,2-3 0,-3-1 0</inkml:trace>
</inkml:ink>
</file>

<file path=ppt/ink/ink1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3T03:57:36.1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183 1 24575,'-10'0'0,"-1"0"0,-8 0 0,3 0 0,-7 0 0,2 0 0,1 0 0,1 0 0,4 0 0,4 0 0,1 0 0,6 5 0,1 3 0,3 5 0,0 2 0,0 4 0,0-3 0,0 3 0,0-4 0,0 0 0,0-1 0,0 1 0,0 4 0,0-3 0,3 7 0,2-3 0,3 4 0,0 1 0,0-1 0,0-4 0,0 3 0,-4-11 0,0 6 0,-4-10 0,3 2 0,-3-3 0,3 0 0,-3-1 0,3-2 0,1-8 0,6-1 0,1-9 0,1 3 0,2-1 0,-3-2 0,4 2 0,0 1 0,0-3 0,-4 6 0,3-3 0,-3 4 0,4 3 0,-4-2 0,3 5 0,-3-2 0,4-1 0,-4 4 0,-1-4 0,-3 4 0,-1 0 0,1 0 0,0 0 0,-1 0 0,1 0 0,0 0 0,-1 0 0,1 0 0,-1 0 0,-3 0 0,0 0 0</inkml:trace>
</inkml:ink>
</file>

<file path=ppt/ink/ink1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3T03:57:37.7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423 0 24575,'-6'0'0,"-4"0"0,-6 0 0,-4 0 0,-4 0 0,-5 0 0,-2 0 0,1 0 0,-10 0 0,13 0 0,-12 0 0,17 0 0,-1 0 0,3 0 0,4 0 0,1 0 0,5 0 0,3 0 0,0 0 0,4 6 0,0 6 0,3 7 0,-7 5 0,5 0 0,-6 0 0,8 1 0,0-1 0,0-4 0,0-1 0,-3-4 0,2-1 0,-2 1 0,3 0 0,0 0 0,0-4 0,0-1 0,0-3 0,0-1 0,0 1 0,0 0 0,0-1 0,0 1 0,0-1 0,3-2 0,0-2 0,7-2 0,1 0 0,4 0 0,0 0 0,4 0 0,-3 0 0,3 0 0,-5 4 0,1-3 0,0 5 0,-4-2 0,-1 3 0,-3-3 0,0 1 0,-1-4 0,-2 5 0,2-5 0,-6 5 0,3-6 0,-3 3 0</inkml:trace>
</inkml:ink>
</file>

<file path=ppt/ink/ink1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3T03:57:39.3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356 0 24575,'-13'0'0,"-1"0"0,-5 0 0,3 0 0,-3 0 0,4 0 0,-4 0 0,3 0 0,1 0 0,-3 0 0,9 0 0,-6 0 0,5 0 0,2 0 0,-6 0 0,3 0 0,0 0 0,1 0 0,3 0 0,0 0 0,-3 0 0,6 3 0,-2 1 0,6 3 0,0 3 0,-3 1 0,2 4 0,-2 4 0,-1-3 0,3 7 0,-2-3 0,3 4 0,-4 5 0,3-4 0,-3 9 0,1-4 0,2 5 0,-3 0 0,0-5 0,-1 4 0,-3-9 0,3 0 0,-2-6 0,6-4 0,-2-4 0,3-1 0,-3-3 0,2-1 0,1-2 0,3-1 0,7-3 0,1 0 0,4 0 0,0 3 0,0-2 0,3 2 0,2-3 0,0 0 0,3 4 0,-3-3 0,0 2 0,-1-3 0,-4 0 0,-4 3 0,-1-2 0,-3 2 0,0-3 0,-1 0 0,-2 0 0,-1 0 0</inkml:trace>
</inkml:ink>
</file>

<file path=ppt/ink/ink1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3T03:59:10.1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3203 1884 24575,'-85'-4'0,"-1"0"0,0 0 0,0 0 0,-20 3 0,2-1 0,40-13 0,51-26 0,4 5 0,-1 6 0,0 0 0,-1-18 0,-5 4 0,4-13 0,-5 1 0,6-9 0,-6 6 0,3-12 0,-3 5 0,6 1 0,4 0 0,-3 8 0,4 7 0,-5 1 0,0 0 0,-5 5 0,4-5 0,-3 13 0,0-5 0,4 4 0,-4 1 0,4-5 0,1 11 0,0-5 0,5 10 0,-4 3 0,8-1 0,-3 4 0,4 0 0,-4 2 0,3 8 0,-3-7 0,4 6 0,0-2 0,0 4 0,0 0 0,0 0 0,0-3 0,0-7 0,0-5 0,0-6 0,0 5 0,0 1 0,0 5 0,0 5 0,0 0 0,0 5 0,0 0 0,0 0 0,0 0 0,0 0 0,0 0 0,0 0 0,0 0 0,4 4 0,-3-3 0,2 3 0,-3-4 0,0 0 0,0 0 0,0 0 0,0-1 0,0 1 0,0 0 0,0 0 0,0-4 0,0 3 0,0-4 0,0 5 0,0 1 0,0 5 0,0 7 0,0 4 0,0 6 0,0-1 0,0 8 0,0-3 0,0 9 0,0-4 0,0 5 0,0 0 0,0 0 0,0 0 0,0 0 0,0 0 0,0 6 0,0-5 0,0 5 0,0-6 0,0 0 0,0 0 0,0 0 0,0 0 0,0 0 0,0 6 0,0-4 0,0 3 0,0-5 0,0 6 0,0-4 0,0 4 0,0 0 0,0 1 0,0 6 0,-4 0 0,2 1 0,-7-1 0,8 0 0,-9 7 0,4-6 0,0 6 0,-4-7 0,4 1 0,1-1 0,-5 0 0,9 0 0,-9 7 0,4-5 0,-5 4 0,1-6 0,4 7 0,-4-6 0,5 0 0,-6-2 0,6-4 0,-4-1 0,8 5 0,-9-5 0,9 6 0,-8 0 0,8 0 0,-9 0 0,9 0 0,-8 0 0,2 7 0,1-5 0,-3 4 0,3-5 0,-5-1 0,5 0 0,-3 0 0,3 0 0,-5 0 0,1-5 0,4 3 0,-3-3 0,4-1 0,-6 5 0,6-11 0,-5 11 0,9-11 0,-9 11 0,5-10 0,-1 9 0,-3-9 0,8 4 0,-7-6 0,7 0 0,-8-6 0,8 5 0,-3-9 0,1 0 0,2-3 0,-3-7 0,1 3 0,2-4 0,-3 0 0,0 0 0,4 0 0,-4 0 0,4 0 0,-3-4 0,-2 0 0,-2-4 0,0 0 0,-1 0 0,0 0 0,0 0 0,0 0 0,0 0 0,0 0 0,-4 0 0,2 0 0,-2-4 0,0 3 0,2-6 0,-2 2 0,0 1 0,3-3 0,-8 2 0,8-3 0,-4-1 0,1 1 0,2-5 0,-7 3 0,8-7 0,-8 7 0,7-2 0,-3-1 0,5 4 0,0-3 0,0 3 0,3-3 0,-3-1 0,4-5 0,-5 0 0,-1-5 0,1 0 0,-1-7 0,0-4 0,-4 3 0,3-4 0,-3 6 0,4 5 0,1-4 0,0 9 0,-1-4 0,1 5 0,0 1 0,0-6 0,-4 4 0,3-4 0,-7 5 0,7 1 0,-7 3 0,3-3 0,1 3 0,-9 0 0,7 1 0,-13 3 0,4 1 0,-5-1 0,-6 0 0,4 0 0,-10-1 0,5 1 0,-7 0 0,1 4 0,0-4 0,-1 9 0,1-8 0,6 7 0,-5-2 0,10 4 0,-10 0 0,5-5 0,-6 4 0,-7-9 0,7 4 0,-13-5 0,13 1 0,-6-1 0,6 5 0,5-3 0,2 4 0,6-5 0,0 0 0,5 1 0,2 0 0,4 0 0,1 0 0,3 4 0,2-2 0,4 2 0,0 1 0,0-4 0,-1 8 0,5-7 0,-3 6 0,6-3 0,-2 4 0</inkml:trace>
</inkml:ink>
</file>

<file path=ppt/ink/ink1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8:24:03.4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1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8:24:21.6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1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8:24:22.4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1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0:59.2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174 141 24575,'-59'66'0,"35"-33"0,-10 12 0,2 2 0,17-7 0,10-6 0,0 4 0,5-9 0,0 10 0,0 0 0,0-8 0,0 10 0,0-11 0,0 8 0,15 4 0,-3-8 0,17 1 0,-4-6 0,-1-1 0,4-3 0,-3 3 0,-2-9 0,4 1 0,-9-8 0,8-3 0,-4 0 0,2 0 0,2 0 0,-4-5 0,6 1 0,0-5 0,4 0 0,3 0 0,5 0 0,11 0 0,-14-9 0,13-2 0,-11-9 0,4-6 0,3 5 0,-10-9 0,0 4 0,-9 2 0,-2-4 0,-3 9 0,-8-7 0,-2 8 0,-3-9 0,-4-6 0,-1 2 0,-4-13 0,0 5 0,0-4 0,0-2 0,0 5 0,0-1 0,0 7 0,-8 1 0,2-1 0,-12 5 0,7-9 0,-7 3 0,3 1 0,-9 0 0,5 11 0,-3 1 0,1 4 0,-3 0 0,-2 4 0,3 1 0,-4 4 0,5 4 0,-7-3 0,2 7 0,4-4 0,-4 5 0,9 0 0,-4 0 0,5 0 0,0 0 0,0 0 0,0 0 0,4 0 0,-3 0 0,3 0 0,-9 0 0,4 0 0,-14 18 0,12-6 0,-25 32 0,23-18 0,-22 15 0,31-25 0,-5-3 0</inkml:trace>
</inkml:ink>
</file>

<file path=ppt/ink/ink1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1:01.7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487 0 24575,'-12'0'0,"0"0"0,-4 0 0,2 0 0,-17 0 0,11 0 0,-17 0 0,3 9 0,2-7 0,-5 16 0,15-12 0,-6 11 0,0-6 0,5 5 0,1-2 0,5 6 0,-1 3 0,4 0 0,1-2 0,-1 7 0,8-4 0,-7 4 0,12 9 0,-3-11 0,-4 16 0,6-7 0,-6 8 0,8-1 0,0 6 0,0-12 0,0 1 0,0-9 0,0-1 0,0-4 0,0-2 0,7-4 0,3-4 0,12 4 0,-5-8 0,10 5 0,0-6 0,3 2 0,6-5 0,-7-1 0,8-4 0,-2 0 0,2 0 0,4 0 0,-3-4 0,4-12 0,-8 0 0,5-9 0,-8 1 0,1 0 0,-6-11 0,3 4 0,-4-3 0,1-2 0,1 6 0,-5-9 0,-3 9 0,-2 1 0,-7 2 0,2 9 0,-3-9 0,-1 10 0,-2-10 0,-3 8 0,-3-2 0,0 4 0,0 0 0,0-5 0,0 4 0,0-4 0,0 5 0,0 0 0,-3 0 0,-6 4 0,-8-4 0,-2 12 0,-2-7 0,-6 11 0,8-3 0,-17 4 0,12 0 0,-8 0 0,-1 0 0,3 0 0,-7 0 0,8 0 0,-4 0 0,10 0 0,1 0 0,5 0 0,4 0 0,1 0 0,8 0 0,0 0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6:18.3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24575,'3'-4'0,"15"1"0,0 3 0,13 0 0,6 0 0,-8 0 0,13 0 0,-15 0 0,10 0 0,-10 0 0,-4 0 0,-4 0 0,-7 0 0,0 0 0,-1 0 0,-4 0 0,-3 0 0,-1 0 0</inkml:trace>
</inkml:ink>
</file>

<file path=ppt/ink/ink1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1:02.8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71 0 24575,'-6'5'0,"-10"-2"0,-6-3 0,3 0 0,12 0 0</inkml:trace>
</inkml:ink>
</file>

<file path=ppt/ink/ink1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1:03.7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38 24575,'21'0'0,"17"0"0,18 0 0,-2 0 0,6 0 0,9 0 0,4 0-1034,18 0 1,2 0 1033,-10 0 0,2 0-522,-15 1 1,3-1 0,2-1 521,5-1 0,2-1 0,-2 0-988,-6 2 1,-1 1-1,3-1 988,19-1 0,5-1 0,-3 0 0,-11 0 0,-2 0 0,-3 0-652,-12 3 1,-3-1-1,3 0 652,12-1 0,2-1 0,-1 0-112,-7 3 0,-2 0 1,-4 0 111,8 0 0,2 0 0,3 0 0,7 0 0,-10 0 0,-18 0 0,-3 0 505,34 0 0,1 0-505,-27 0 0,-4 0 0,1 0 0,-2 0 0,-6 0 0,-4 0 0,33 0 0,-25 0 0,-2 0 0,15 0 0,23 0 2653,-20 0-2653,-13 0 0,23 0 2500,-9 0-2500,-13 0 0,23 0 2031,-10 0-2031,-19 0 642,21 0-642,-43 0 48,18 0-48,-12 5 0,5-4 0,-11 8 0,3-8 0,-9 7 0,10-7 0,-10 7 0,9-7 0,-9 3 0,-2-4 0,-5 0 0,-5 0 0,-5 0 0,0 3 0,-4-2 0,0 2 0,-1-3 0,1 0 0,0 0 0,-1 0 0,1 0 0,-4 0 0,0 0 0</inkml:trace>
</inkml:ink>
</file>

<file path=ppt/ink/ink1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1:04.8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24575,'6'-4'0,"18"0"0,20 4 0,11 5 0,11 6 0,-9 1 0,2 9 0,0 0 0,-3 8 0,-3-3 0,-6 5 0,-12-10 0,-2-2 0,-10-2 0,-2-4 0,-8 0 0,3-1 0,-7-4 0,3 0 0,-8 0 0,-1 0 0,-3-1 0,0 1 0,0 0 0,0-1 0,0 5 0,-7 1 0,-3 9 0,-12-4 0,-8 15 0,-6-1 0,0-1 0,-23 17 0,25-25 0,-30 20 0,22-18 0,-12 3 0,7-3 0,0 0 0,12-8 0,2 1 0,10-5 0,6-4 0,5 3 0,4-8 0,4-1 0,0-3 0</inkml:trace>
</inkml:ink>
</file>

<file path=ppt/ink/ink1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1:12.4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0 933 24575,'36'0'0,"-5"0"0,34 0 0,-15 0 0,2 0 0,17 0 0,-10 0 0,-2 0 0,-6 0 0,15 0 0,-18 0 0,-1 0 0,-22 0 0,-3 0 0,-10 0 0,-7-3 0,3-1 0,-8-19 0,0-13 0,0-14 0,-6-24 0,0-4 0,-1 3 0,-4-6 0,4 8 0,0 9 0,-4-7 0,6 21 0,-6 1 0,5 10 0,-2 1 0,6 13 0,-2-1 0,4 9 0,0 0 0,0 4 0,0 1 0,0 5 0,4 3 0,4 0 0,4 4 0,5 0 0,0 0 0,0 0 0,0 0 0,-4 0 0,3 0 0,-7 0 0,2 0 0,-3 0 0,-4 4 0,3-3 0,-6 6 0,2-3 0,-3 3 0,0 1 0,0 0 0,0-1 0,0 5 0,4 5 0,-3 1 0,3 9 0,1 1 0,-4 1 0,7 9 0,-6-3 0,7 11 0,-8 7 0,4-9 0,-5 12 0,0-20 0,0 11 0,0-13 0,4-1 0,1-5 0,0-5 0,3-1 0,-8-5 0,8-1 0,-7 1 0,6 0 0,-6-5 0,2 4 0,-3-7 0,4 7 0,-3-7 0,3 2 0,-4-3 0,4 4 0,-4-3 0,8 3 0,-7-5 0,5 1 0,-5 0 0,6-1 0,-3-3 0,0 3 0,3-6 0,-3 3 0,4-1 0,-1-2 0,1 2 0,-4 1 0,3-3 0,-3 2 0,4-3 0,4 0 0,1 0 0,9 0 0,0 0 0,6 0 0,-1 0 0,0 0 0,1 0 0,-5 0 0,3 0 0,-12 0 0,6 0 0,-11 0 0,3 0 0,-5 0 0,1 0 0,0 0 0,-1 0 0,1 0 0,-1 0 0,-3-3 0,-1-5 0,-3-5 0,0-4 0,0-15 0,0 1 0,-5-36 0,-2 4 0,-5-17 0,5 4 0,-3 2 0,4 2 0,-1 10 0,2 4 0,1 16 0,2 8 0,-2 2 0,4 14 0,-4 1 0,4 5 0,-4 4 0,4 0 0,3 4 0,1 0 0,8 4 0,0 0 0,10 0 0,-4 0 0,4 0 0,-5 0 0,0 0 0,-4 0 0,-2 0 0,-3 0 0,0 0 0,-1 0 0,-2 3 0,-2 2 0,-3 2 0,0 1 0,0 4 0,0 5 0,0 6 0,0 4 0,0 0 0,0 7 0,0 0 0,0 5 0,0 2 0,0-1 0,0 17 0,4-17 0,-3 32 0,3-32 0,-4 24 0,0-23 0,0 13 0,0-7 0,0-4 0,0-3 0,5-12 0,-4 0 0,6-9 0,-6 2 0,2-12 0,1 3 0,-3-4 0,6-4 0,-7 3 0,7-13 0,6 8 0,12-9 0,10 7 0,5 0 0,0 0 0,4 0 0,4 0 0,6 0 0,-7 0 0,7 0 0,-15 0 0,15 0 0,-15 0 0,8 0 0,-7 0 0,-6 0 0,0 0 0,-7 0 0,-4 0 0,-1 0 0,-5 4 0,-4-3 0,-1 3 0,-4-4 0,-1 0 0,1 0 0,0 0 0,0 0 0,-1 0 0,0 0 0,0 0 0,-3-6 0,0-14 0,-4-16 0,0-23 0,0-6 0,0-3 0,0-19 0,0 25 0,0-26 0,-5 26 0,4-1 0,-4 4 0,1 17 0,3 1 0,-3 15 0,1 7 0,2 2 0,-3 6 0,4 2 0,0-2 0,3 7 0,6 1 0,3 3 0,10 3 0,1 2 0,-1 4 0,0-4 0,0 3 0,-8-7 0,6 4 0,-11-2 0,3-2 0,-5 2 0,1-3 0,-4 4 0,0 0 0,-4 4 0,0-1 0,0 1 0,0 0 0,0 3 0,-4 2 0,-1 9 0,-4 0 0,4 12 0,-3-5 0,7 9 0,-4 3 0,5 0 0,0 5 0,0-11 0,0 3 0,0-4 0,0 6 0,0-6 0,0 4 0,0-8 0,5 8 0,0-9 0,1 5 0,2-11 0,-4-6 0,4-2 0,-3-6 0,2 3 0,-6-11 0,15 1 0,5-5 0,4 3 0,7 0 0,-14 0 0,12 0 0,-6 0 0,3 0 0,-5 0 0,-9 0 0,-1 0 0,-5 0 0,1 0 0,-4-6 0,0-4 0,-4-6 0,0-5 0,0-2 0,-5-11 0,-1-5 0,1 3 0,0-8 0,1 5 0,-2-4 0,0-2 0,2 0 0,4 3 0,-5-3 0,4 6 0,-4 4 0,5 2 0,0 6 0,0-1 0,0 5 0,0 1 0,0 5 0,0 4 0,0 1 0,-3 0 0,2 3 0,-3-3 0,4 4 0,0 1 0,0-1 0,6 4 0,8 0 0,8 4 0,6 0 0,-1 0 0,0 0 0,-3 0 0,-8 0 0,0 0 0,-7 0 0,3 0 0,-4 0 0,-4 3 0,-1 2 0,-3 2 0,0 5 0,0 5 0,0 12 0,0 5 0,0 18 0,0-9 0,0 14 0,0 3 0,5-14 0,0 10 0,5-17 0,0 3 0,0 1 0,-1-13 0,0 0 0,0-12 0,-1-1 0,0-1 0,0-7 0,-3 2 0,-2-3 0,-3-1 0,0 1 0,3 0 0,-2-1 0,3 1 0,8-4 0,14-1 0,23-3 0,21 0 0,13 0 0,-8 0 0,22 0 0,-3 0 0,-13 0 0,10 0 0,-41 0 0,3 0 0,-8 0 0,-15 0 0,-4 0 0,-9 0 0,-5 0 0,0 0 0,-4 0 0,-1 0 0,-2-3 0,-2-9 0,-7-7 0,-2-8 0,-9-18 0,9 7 0,-9-20 0,9-8 0,-1 12 0,2-25 0,5 30 0,0-13 0,0 15 0,0 1 0,-4 11 0,3 8 0,-3 9 0,0 6 0,3 4 0,4 4 0,11 1 0,7 3 0,7 0 0,-5 0 0,4 0 0,-9 0 0,3 0 0,-3 0 0,-2 0 0,1 0 0,-4 0 0,-1 0 0,-5 0 0,1 0 0,0 0 0,-4 3 0,0 1 0,-4 3 0,0 1 0,0 4 0,0 5 0,0 1 0,0 8 0,0-3 0,0 4 0,0 7 0,0-6 0,0 12 0,0-6 0,0 6 0,0 1 0,0 2 0,0-1 0,0 9 0,0-10 0,0 13 0,0-13 0,0 11 0,0-16 0,0 8 0,0-14 0,0 3 0,0-10 0,0-5 0,0-3 0,0-6 0,0 3 0,0-5 0,0-6 0,0-6 0,12 0 0,14-3 0,4 8 0,14 0 0,-15 0 0,10 0 0,-4 0 0,4 0 0,2 0 0,-7 0 0,4 0 0,-9 0 0,-2 0 0,0 0 0,-9 0 0,3 0 0,-8 0 0,-1 0 0,-4 0 0,-1 0 0,1 0 0,-1 0 0,1 0 0,-1 0 0,0 0 0,0 0 0,0 0 0,0 0 0,0 0 0,1 0 0,-1 0 0,1 0 0,4 0 0,1 0 0,4 0 0,-1 0 0,-3 0 0,-1 0 0,-4 0 0,-1 0 0,1 0 0,-4 0 0,0 0 0</inkml:trace>
</inkml:ink>
</file>

<file path=ppt/ink/ink1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1:14.4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24575,'0'9'0,"0"-2"0,0 26 0,0 8 0,0-3 0,0 18 0,0-37 0,0 6 0</inkml:trace>
</inkml:ink>
</file>

<file path=ppt/ink/ink1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1:19.6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24575,'0'30'0,"0"-6"0,0 26 0,0-9 0,0 14 0,0-8 0,0-2 0,0-15 0,0 2 0,0-18 0,0 7 0,0-13 0,0 4 0,0-5 0,0 1 0,0 0 0,0-4 0,0-1 0</inkml:trace>
</inkml:ink>
</file>

<file path=ppt/ink/ink1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1:18.5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24575,'0'20'0,"0"0"0,0 12 0,0 1 0,0-4 0,0 4 0,0-5 0,0 4 0,0-8 0,0 2 0,0-4 0,0-5 0,0 1 0,0-8 0,0-6 0,0 0 0</inkml:trace>
</inkml:ink>
</file>

<file path=ppt/ink/ink1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1:21.0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61 191 24575,'0'-21'0,"4"10"0,5-29 0,9 16 0,7 0 0,9 0 0,-6 6 0,6 2 0,-11 7 0,-1 5 0,-10 4 0,4 0 0,-7 3 0,-1 30 0,-4 19 0,-4 24 0,0 21 0,-5-25 0,2-21 0,-1 1 0,-20 41 0,4-5 0,-14 3 0,10-28 0,-8-7 0,9-1 0,-2-19 0,6-7 0,2-12 0,0-5 0,4-7 0,-3-1 0,7-4 0,1-13 0,0-7 0,7-15 0,-3-4 0,4-1 0,0 5 0,0-3 0,0 9 0,0 0 0,0 3 0,3 11 0,2-6 0,3 16 0,4-3 0,0 8 0,1 0 0,3 0 0,-3 0 0,10 14 0,-4 6 0,6 16 0,-5 3 0,6 4 0,-1-8 0,1 1 0,1-8 0,-3-4 0,5-1 0,-6-9 0,-1-1 0,-5-4 0,-1-5 0,-3 0 0,-1-4 0,-5 0 0,-2 0 0,-2 0 0</inkml:trace>
</inkml:ink>
</file>

<file path=ppt/ink/ink1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1:15.7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1 139 24575,'0'-17'0,"0"3"0,0-13 0,0 9 0,0-4 0,0 9 0,0 2 0,0 3 0,0 0 0,0 7 0,0 6 0,0 3 0,0 8 0,0-3 0,0 0 0,0-2 0,4 1 0,-3-3 0,2 3 0,-3-4 0,0-1 0,0-2 0,0-2 0</inkml:trace>
</inkml:ink>
</file>

<file path=ppt/ink/ink1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1:16.7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24575,'0'16'0,"0"-2"0,0 12 0,0 3 0,0-1 0,0 6 0,0-1 0,0-9 0,0 7 0,0-13 0,0 3 0,0-8 0,0 3 0,0-7 0,0 2 0,0-3 0,0 0 0,0-1 0,0 1 0,0 0 0,0-1 0,0 1 0,0-4 0,0-1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6:18.9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24575,'22'0'0,"6"0"0,5 0 0,-1 0 0,4 0 0,-3 0 0,-5 0 0,-3 0 0,-9 0 0,-4 0 0,-2 0 0,-6 0 0,-1 0 0</inkml:trace>
</inkml:ink>
</file>

<file path=ppt/ink/ink1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1:17.7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24575,'0'12'0,"0"4"0,0 7 0,0 4 0,0 1 0,0-6 0,0 0 0,0-1 0,0-3 0,0-1 0,0-1 0,0-4 0,0 1 0,0-2 0,0-3 0,0-4 0,0 0 0</inkml:trace>
</inkml:ink>
</file>

<file path=ppt/ink/ink1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1:22.4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5 194 24575,'0'32'0,"0"12"0,0 9 0,0-1 0,0 12 0,0-15 0,0-1 0,-5 5 0,8-18 0,-3 0 0,12-13 0,-2-6 0,2-6 0,0-3 0,0-7 0,5-4 0,0-19 0,-3 1 0,5-21 0,-8 9 0,4-7 0,-6 7 0,1 0 0,-1 11 0,0 1 0,-5 9 0,0 1 0,-1 8 0,-2 4 0,6 4 0,-6 7 0,6 2 0,-2 4 0,4 0 0,-1-4 0,0 3 0,4-7 0,1 3 0,4-3 0,0-1 0,-4 0 0,3-3 0,-7 2 0,7-6 0,-8 2 0,4-3 0,-5 0 0,1 0 0,0 0 0,-1 0 0,1 0 0,0 0 0,-4-8 0,3-6 0,-6-19 0,4 2 0,-5-19 0,0 14 0,0-18 0,0 7 0,0-7 0,-5 6 0,-1 3 0,1 10 0,-4 1 0,8 11 0,-7 6 0,7 4 0,-2 6 0,3 2 0,0 2 0</inkml:trace>
</inkml:ink>
</file>

<file path=ppt/ink/ink1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1:22.9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24575,'0'7'0,"0"1"0,0 3 0,0-2 0,0 12 0,0-2 0,0 5 0,0 19 0,0-16 0,0 23 0,0-15 0,0 5 0,0-5 0,0-7 0,0-7 0,0-8 0,0-1 0,0-5 0,0 1 0,0-4 0,0-1 0</inkml:trace>
</inkml:ink>
</file>

<file path=ppt/ink/ink1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1:24.2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120 62 24575,'12'-4'0,"0"-1"0,5-3 0,5-5 0,-4 3 0,9 1 0,-13 1 0,6 8 0,-11-4 0,3 4 0,-5 0 0,1 0 0,-1 0 0,-2 7 0,-2 17 0,-3 7 0,0 20 0,-10-1 0,-1 3 0,-12 2 0,8-11 0,-5 4 0,4-9 0,-4 1 0,5-6 0,-3-1 0,4-11 0,-4 5 0,0-12 0,1 5 0,4-10 0,-3 1 0,3-3 0,0-3 0,2-1 0,3-4 0,0 0 0,0 0 0,4-8 0,0-1 0,4-23 0,0 6 0,0-13 0,0 7 0,5-3 0,0 6 0,9-4 0,-5 15 0,4 0 0,-5 2 0,4 11 0,-3-7 0,3 11 0,-5-2 0,1 3 0,0 0 0,-1 0 0,1 0 0,0 0 0,4 12 0,-3-2 0,8 16 0,-7-3 0,7 5 0,-2-1 0,3 0 0,0 1 0,1 0 0,-2-5 0,1-1 0,-1-6 0,0-2 0,0-2 0,0-4 0,0 1 0,0-4 0,0-2 0,-1-3 0,1-7 0,-3-2 0,1-8 0,-5-1 0,2 5 0,-4 1 0,0 4 0,-4 0 0,0 1 0,-4-1 0,0 4 0,0 1 0</inkml:trace>
</inkml:ink>
</file>

<file path=ppt/ink/ink1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1:45.5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24575,'12'0'0,"2"0"0,37 0 0,1 0 0,20 0 0,0 0 0,7 0 0,2 0-690,-28 0 0,1 0 690,1 0 0,3 0 0,11 0 0,3 0 0,-6 0 0,1 0 0,9 0 0,-1 0 0,-9 0 0,0 0 0,4 0 0,0 0 0,0 0 0,0 0-540,-9 0 0,1 0 540,8 0 0,-1 0 0,-9 0 0,0 0 0,0 0 0,1 0 0,2 0 0,0 0 0,-7 3 0,-1 0-269,5 0 1,-3 2 268,29 7 0,8 1 0,-19-1 0,14 1 0,-7-6 0,-9 3 0,13-8 0,-31 3 0,0-5 0,0 0 0,-5 0-50,43 0 50,-34 0 0,13 0 0,-8 0 0,6 0 936,-13 0-936,0 0 1443,15 0-1443,-30 0 609,22 0-609,-28 0 59,5 0-59,0 0 0,0 0 0,6 0 0,-4 0 0,11 0 0,-5 0 0,0 0 0,6 0 0,-13 0 0,6 0 0,-7 0 0,-6 0 0,-1 0 0,-6-5 0,1 4 0,11-3 0,-13 4 0,12 0 0,-20 0 0,8-4 0,-9 3 0,4-3 0,-9 4 0,4 0 0,-9 0 0,4 0 0,-4 0 0,0 0 0,4 0 0,-3 0 0,3 0 0,-5 0 0,5 0 0,-3 0 0,3 0 0,-1 0 0,-2 0 0,2 0 0,-3 0 0,0 0 0,0 0 0,-4 0 0,-1 0 0</inkml:trace>
</inkml:ink>
</file>

<file path=ppt/ink/ink1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1:46.9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24575,'12'0'0,"1"0"0,4 0 0,5 8 0,-4-2 0,4 11 0,1-3 0,-5 3 0,9 2 0,-12-1 0,11 0 0,-11-4 0,7 3 0,-9-4 0,-1 0 0,0-4 0,-3-3 0,3-1 0,-4 3 0,0-1 0,-1-2 0,1-2 0,0-3 0,0 3 0,-1-2 0,1 3 0,-1-4 0,-6 0 0,-7 4 0,-6 4 0,-11 6 0,4 9 0,-8-3 0,7 2 0,-8 2 0,9-5 0,-4 4 0,9-6 0,-2 0 0,7-4 0,-3-1 0,7-4 0,-2 0 0,3 0 0,-1-1 0,-1-2 0,5 1 0,-3-5 0,4 3 0</inkml:trace>
</inkml:ink>
</file>

<file path=ppt/ink/ink1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1:55.3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1 123 24575,'15'0'0,"12"0"0,-2 0 0,14 0 0,-3 0 0,5 0 0,7 0 0,16 0 0,3-5 0,5 3 0,15-9 0,-31 5 0,37-7 0,-40 2 0,25-2 0,-20 7 0,4-4 0,-6 3 0,-7 1 0,-1-3 0,-7 7 0,0-2 0,0 4 0,7 0 0,-6 0 0,6 0 0,-1 0 0,-4 0 0,4 0 0,-6 0 0,0 0 0,-5 0 0,-2 0 0,-6 0 0,1 0 0,-1 0 0,0 0 0,0 0 0,-4 0 0,3 0 0,-4 0 0,6 0 0,-1 0 0,0 0 0,0 0 0,13 0 0,-9 0 0,8 0 0,-11 0 0,-1 0 0,0 0 0,0 0 0,6 0 0,-4 0 0,10 0 0,-5 0 0,6 0 0,1 0 0,-7 0 0,5 0 0,-11 0 0,6 0 0,-7 0 0,8 0 0,-11 0 0,10 0 0,-12 0 0,5 0 0,1 0 0,-6 0 0,4 0 0,-8 0 0,3 0 0,0-4 0,-8 3 0,7-4 0,-8 5 0,0 0 0,-1 0 0,0 0 0,1 0 0,0 0 0,3 0 0,1 0 0,-3 0 0,5 0 0,-10 0 0,3 0 0,-4-3 0,-4 2 0,0-2 0</inkml:trace>
</inkml:ink>
</file>

<file path=ppt/ink/ink1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1:56.7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24575,'24'0'0,"7"0"0,4 0 0,13 0 0,-12 0 0,24 0 0,-21 4 0,23 2 0,-20 9 0,12-3 0,-17 7 0,10-12 0,-18 10 0,-4-12 0,-4 8 0,-8-8 0,1 2 0,-2-2 0,-5 2 0,1-2 0,0-2 0,-4 0 0,-1 1 0,-3 4 0,0-1 0,0 0 0,0 0 0,0 1 0,0 4 0,-7 1 0,-3 4 0,-8 0 0,-4 1 0,-2 6 0,-5-4 0,-8 11 0,1-10 0,-1 5 0,-5 0 0,12-6 0,-11 6 0,11-7 0,1 0 0,2 0 0,8-6 0,-3 4 0,9-8 0,1 3 0,8-4 0,-3 0 0,6-1 0,-6-2 0,3 1 0,-1-2 0,-1 0 0,5 3 0,-6-6 0,3 5 0,-1-5 0,2 2 0</inkml:trace>
</inkml:ink>
</file>

<file path=ppt/ink/ink1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2:29.3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2041 24575,'0'-29'0,"0"-20"0,0-26 0,0 22 0,0-2-1191,0-1 0,0-1 1191,0-13 0,0-1 0,0 5 0,0-1 0,-3-3 0,-1-1 0,4 6 0,-1 1 0,-6 2 0,1 3 0,5-37 447,-5 10-447,0 21 0,5 0 466,-4 2-466,5 20 0,0 2 0,0 13 1212,0 4-1212,0 2 257,0 9-257,0-4 0,0 8 0,0-3 0,0 4 0,0 0 0,0-4 0,0 4 0,0-4 0,0 4 0,0-4 0,-4-2 0,3 1 0,-3-3 0,4 3 0,0-5 0,0 1 0,0-4 0,0 7 0,0-1 0,0 7 0,0 1 0,0-1 0,0 1 0,8 3 0,18-4 0,13 2 0,23-6 0,19 0 0,-32 2 0,4 0-663,11 2 1,3 0 662,4 1 0,1-1-971,4 1-1,2 1 972,4 4 0,0 2 0,2-4 0,0 1 0,5 3 0,0 0 0,1 0 0,-2 0 0,-3 0 0,-2 0 0,-1 0 0,0 0 0,-5 0 0,-1 0 0,-3 0 0,-4 0-328,-11 0 0,-1 0 328,1 0 0,-2 0 0,37-6 0,-20 5 0,1 0 0,-23-2 0,0 0 0,27 3 0,-4 0 0,-10 0-286,31 0 286,-37 0 1125,6 0-1125,6 0 1963,-19 0-1963,4 0 768,-14 0-768,-6 0 354,-5 0-354,-13 0 0,0 0 0,-9 0 0,4 0 0,17 0 0,12 0 0,31 0 0,2-5 0,12 4-628,-36-2 0,0 0 628,6 0 0,1 0 0,8 2 0,1 0 0,-1-2 0,0 0 0,0 2 0,0 2 0,0-1 0,0 0 0,0 0 0,-2 0 0,-1 0 0,-3 0-496,35 0 496,-42 0 0,-1 0 0,26 0 0,22 0 0,-18 0 0,-2 0 0,-15 0 0,6 0 0,-12 0 0,12 0 0,-13 0 1224,-1 0-1224,-2 0 528,-4 0-528,-1 0 0,-7 0 0,-2 0 0,-11-5 0,0 4 0,-1-3 0,-10 4 0,4 0 0,-5 0 0,-4 0 0,-1 0 0,0-3 0,5 2 0,18-3 0,9 4 0,5 0 0,5 0 0,2 0 0,17 0 0,-7 0 0,20 0 0,-11 0 0,15 0 0,-8 0 0,-9 0 0,-11 5 0,-12-4 0,-9 4 0,-7-5 0,-10 0 0,-2 0 0,-9 0 0,3 0 0,-7 0 0,3 0 0,-4 0 0,-1 0 0,1 0 0,0 0 0,0 0 0,0 0 0,-4-3 0,-1-10 0,-3 25 0,0 5 0,0 40 0,0 1 0,0 12 0,0-13 0,0 13 0,0 11-1108,0 12 1108,0-39 0,0 1 0,0 1 0,0-2 0,5 31 0,2-23 0,1-1 0,5 5-275,-2 0 1,-1-1 274,1-8-41,-4-7 0,-1 2 41,0 15 0,0 15 0,0 14 0,-4-34 0,4 32 0,-6-34 0,5 12 0,1-2 0,0-12 0,5 5 1072,-5-8-1072,0-5 578,4-3-578,-5-5 89,5-1-89,1 0 0,-6 0 0,4-5 0,-8-2 0,8-6 0,-4 0 0,4-4 0,-4-2 0,2-6 0,-6-3 0,6-2 0,-6-3 0,3 0 0,-4-1 0,0 1 0,0 0 0,0-1 0,0 1 0,0 0 0,0 0 0,-4-4 0,3 2 0,-2-2 0,3 3 0,0 1 0,-4-4 0,0 2 0,-8-1 0,-1 3 0,-10 1 0,0 0 0,-12 1 0,-14 11 0,-1-7 0,-20 8 0,-3-10 0,-17 1-633,-2-6 633,-7-1 0,9-6 0,-9 0 0,29 0 0,9 0 0,0 0 0,-23 0 0,25 0 0,-2 0 0,-37 0 0,9 0 0,14 0 0,23 0 0,0 0 0,-36 0 0,33 0 0,-1 0 0,-42 0 0,8 0 0,-8 0 0,21 5 0,-18-4 0,28 4 0,-21-5 0,14 0 0,22 0 0,0 0 0,-26 0-237,22 0 1,-1 0 236,-18 0 0,-14 0 0,9-6 0,-2-1 0,-8 0 0,16 1 0,21 3 0,1 0 0,-12-4 0,12 3 0,0 0 0,-15-1 0,15 2 0,-2 0 0,-31 1 0,-15-4 0,14 6 0,5 0 0,27 0 0,0 0 0,-41 0 0,44 0 0,2 0 0,-31 0 0,9 0 0,7 0 0,1 0 617,14 0-617,7 0 0,8 0 0,10 0 489,6 0-489,3 0 0,-14 0 0,-16 0 0,-13 5 0,-12 1 0,12 0 0,-12 5 0,-20-3-1197,-5-1 1197,32-4 0,-2 0 0,5-3 0,-1 0 0,1 0 0,-1 0 0,2 0 0,1 0 0,2 0 0,3 0-130,-32 0 130,-10 0 0,21 0 0,-8 0 0,2 0 0,15 0 0,2 0 0,7 0 0,7 0 0,1 0 1189,7 0-1189,-13 0 138,15 0-138,-8 0 0,19 0 0,0 0 0,4 0 0,-3 0 0,8 0 0,-3 0 0,5 0 0,-1 0 0,5 0 0,1 0 0,4 0 0,0 0 0,1 0 0,-1 0 0,1 0 0,0 0 0,-1 0 0,1 0 0,-1 0 0,0 0 0,0 0 0,-4 0 0,3 0 0,-3 0 0,0 0 0,3 0 0,-7 0 0,3 0 0,-1 3 0,-2-2 0,3 3 0,-4-4 0,-1 4 0,1-3 0,4 2 0,-4-3 0,8 0 0,-3 0 0,4 4 0,1-3 0,-1 2 0,0-3 0,1 0 0,3-3 0,1-1 0,3-8 0,0-1 0,0-10 0,0 5 0,0-4 0,0 4 0,0 1 0,0 0 0,0 0 0,0-1 0,0 1 0,0-5 0,0-2 0,0-10 0,0-8 0,0-1 0,0-5 0,0 7 0,4 6 0,-3 1 0,7 10 0,-7 2 0,3 4 0,-4 5 0,0-6 0,0 5 0,0-7 0,0 8 0,4-4 0,-3 4 0,2 0 0,-3-3 0,0 7 0,0-3 0,4 4 0,-3 1 0,2-1 0,0 0 0,2-4 0,8-11 0,-6 10 0,2-5 0</inkml:trace>
</inkml:ink>
</file>

<file path=ppt/ink/ink1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2:02.4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493 289 24575,'0'-7'0,"0"-5"0,0-12 0,0-1 0,0-9 0,0 6 0,0-7 0,0 6 0,0 3 0,0 0 0,-4 16 0,0-7 0,0 9 0,-7 4 0,1 0 0,-7 4 0,-1 0 0,1 0 0,-1 0 0,1 4 0,3 10 0,-3 5 0,2 10 0,-8 12 0,7-4 0,-3 11 0,13 0 0,2 8 0,4-5 0,0 26 0,0-17 0,0 28 0,0-14 0,5 6 0,1-16 0,12 6 0,-1-12 0,7 12 0,-7-12 0,0 4 0,-6-12 0,0-3 0,-6-11 0,0 10 0,-5-19 0,0 8 0,-4-13 0,-5-4 0,-5 5 0,-8-10 0,3 4 0,-8-7 0,3 3 0,-4-4 0,-1 1 0,6-5 0,-4-1 0,8-4 0,-3 0 0,4 0 0,1-4 0,-9-22 0,10 8 0,-6-22 0,8 17 0,8-6 0,-2 14 0,8 2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6:19.8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133 1 24575,'-10'3'0,"1"10"0,-8 16 0,11-5 0,-11 17 0,0-1 0,5-4 0,-8 25 0,15-26 0,-1 21 0,-3-16 0,8 16 0,-3-16 0,4 16 0,0-17 0,0 17 0,0-16 0,0 16 0,0 11 0,0-17 0,0 15 0,0-15 0,9-4 0,2 11 0,10-6 0,3-1 0,-3-5 0,7-6 0,-9-8 0,2-9 0,-4-1 0,-2-6 0,-3-3 0,-1-1 0,-4-4 0,0-3 0,0-1 0,0-3 0,-3-3 0,-1 3 0,-3-3 0</inkml:trace>
</inkml:ink>
</file>

<file path=ppt/ink/ink1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2:03.0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1 116 24575,'-1'-4'0,"17"1"0,10 3 0,22-5 0,8-7 0,9-1 0,6-10 0,9 10 0,-7-5 0,7 11 0,0-4 0,-20 10 0,9-5 0,-20 6 0,7 0 0,-13 0 0,-2 0 0,-18 0 0,-5 0 0,-6 0 0,-4 0 0,-4 0 0,-1 0 0</inkml:trace>
</inkml:ink>
</file>

<file path=ppt/ink/ink1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2:04.1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321 1 24575,'-7'8'0,"-9"12"0,-5 30 0,-14 17 0,3 15 0,-7 8 0,3-20 0,3 24 0,4-31 0,9 26 0,-3-17 0,10-7 0,1-3 0,7-18 0,5 9 0,0-22 0,0 15 0,0-11 0,0 1 0,0 4 0,10-5 0,7 8 0,10 0 0,0-6 0,5 6 0,-6-12 0,5 1 0,-6-4 0,-3-9 0,9 8 0,-15-13 0,13 3 0,-16-9 0,0 1 0,3-1 0,-7 0 0,3-3 0,-4-2 0,0-3 0,-1 0 0,1 0 0,0 0 0,0 0 0,0 0 0,-1 0 0,1 0 0,-4-6 0,-1 4 0,-3-4 0</inkml:trace>
</inkml:ink>
</file>

<file path=ppt/ink/ink1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2:06.2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10 24575,'0'5'0,"0"12"0,0 10 0,-5 13 0,4-5 0,-3 6 0,4 7 0,0-6 0,0-5 0,0 2 0,0-19 0,0 8 0,0-15 0,0-1 0,0-5 0,3-2 0,6-2 0,4-3 0,4 0 0,0 0 0,5 0 0,-3 0 0,3 0 0,-5 0 0,-4 0 0,-1 0 0,0 0 0,-3 0 0,3 0 0,-4 0 0,0 0 0,-1 0 0,1 0 0,0-3 0,-1-2 0,1-6 0,0 2 0,-3-8 0,2 4 0,-6 0 0,7-3 0,-7 7 0,3-3 0,-1 4 0,-2 0 0,2 0 0,-3 0 0,0 7 0,0 11 0,0 4 0,0 8 0,4-5 0,1 1 0,3-5 0,0-1 0,4-4 0,2 0 0,3 1 0,0-5 0,0 0 0,0-4 0,1 0 0,-1 0 0,0 0 0,0 0 0,1-4 0,5-10 0,-3-6 0,5-16 0,-6 1 0,2-7 0,-5 7 0,-2-5 0,-4 4 0,-4 0 0,-2 7 0,-4 7 0,0 5 0,0-1 0,-7 1 0,1 8 0,-10-3 0,7 11 0,-3-3 0,0 4 0,3 0 0,-3 0 0,5 0 0,3 0 0,1 0 0</inkml:trace>
</inkml:ink>
</file>

<file path=ppt/ink/ink1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2:06.8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24575,'0'11'0,"0"2"0,0 21 0,0-1 0,0 14 0,0-5 0,0 5 0,0-4 0,0-1 0,0-2 0,0-10 0,0-5 0,0-4 0,0-13 0,0 1 0,0-6 0</inkml:trace>
</inkml:ink>
</file>

<file path=ppt/ink/ink1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2:08.0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1 156 24575,'12'-17'0,"1"7"0,5-7 0,5-2 0,-4 8 0,4-4 0,-1 3 0,2 5 0,-5-6 0,7 8 0,-15-6 0,10 9 0,-8-6 0,4 8 0,1 0 0,-1-4 0,-4 3 0,-1-3 0,-4 4 0,0 0 0,-1 0 0,1 0 0,-4 7 0,0 3 0,-4 6 0,0 6 0,0 2 0,0 10 0,-5 15 0,-5-10 0,-7 14 0,-3-17 0,-6 7 0,4-7 0,-8 0 0,9-7 0,-2-5 0,5-5 0,4-7 0,-2-4 0,7 0 0,-7 1 0,7-5 0,-3 0 0,0-4 0,3 0 0,-3 0 0,7-8 0,-2-1 0,6-9 0,-7-4 0,7 3 0,-4-8 0,5 9 0,0-5 0,0 1 0,0 3 0,8-6 0,-3 11 0,11-2 0,-7 8 0,7-1 0,-7 4 0,3 2 0,-5 3 0,1 0 0,0 0 0,0 0 0,0 0 0,-1 0 0,1 0 0,0 3 0,4 5 0,-3 5 0,4 10 0,4 13 0,-5-5 0,9 5 0,-6-9 0,-1-3 0,3-1 0,-7-1 0,2-4 0,1-5 0,-4-1 0,3-4 0,-4 0 0,-4-4 0,-1 0 0</inkml:trace>
</inkml:ink>
</file>

<file path=ppt/ink/ink1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2:09.7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1 195 24575,'4'2'0,"-1"9"0,-3 17 0,0 7 0,0 6 0,0 7 0,0-11 0,0 9 0,0-16 0,0-1 0,0-6 0,0-10 0,0-1 0,4-5 0,9-2 0,2-2 0,17-3 0,-1-4 0,12-12 0,0-13 0,8-12 0,-16 3 0,15-13 0,-21 7 0,11-9 0,-7 3 0,-5 7 0,-7 1 0,-6 6 0,-5 2 0,-1 11 0,0 0 0,-5 10 0,0 1 0,-4 4 0,-3 4 0,-1 4 0,-10 19 0,4 1 0,-10 27 0,8-4 0,-4 13 0,4 15 0,6-18 0,0 24 0,6-27 0,0 13 0,0-8 0,0-6 0,0-1 0,4-13 0,1-5 0,4-8 0,-4 0 0,-1-4 0,-4 5 0,0 4 0,-4-2 0,-17 12 0,-2-7 0,-15 2 0,7-1 0,-4-5 0,4-2 0,-4-4 0,12-6 0,-4 0 0,8-9 0,-7-1 0,8-4 0,-3 0 0,8 0 0,1 0 0,4-7 0,4 2 0,0-16 0,4 7 0,0-13 0,0-3 0,5-5 0,4-1 0,18 0 0,1-1 0,14 8 0,-3-8 0,-3 16 0,5-1 0,-16 9 0,8 3 0,-15 5 0,5 1 0,-10 4 0,-1 0 0,-5 0 0,1 0 0,0 0 0,0 0 0,-4 0 0,0 0 0</inkml:trace>
</inkml:ink>
</file>

<file path=ppt/ink/ink1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2:10.4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24575,'0'15'0,"0"12"0,0 3 0,0 18 0,0 8 0,0-5 0,0 4 0,0 0 0,0-11 0,5 11 0,0-25 0,0-2 0,-1-15 0,-4-1 0,0-4 0,0 0 0,0 0 0,0-7 0,0-17 0,-5-17 0,4 9 0,-4-1 0</inkml:trace>
</inkml:ink>
</file>

<file path=ppt/ink/ink1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2:11.3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24575,'19'0'0,"11"0"0,-10 0 0,18 0 0,-1 0 0,1 0 0,8 0 0,-11 0 0,13 0 0,-11 0 0,9 0 0,-16 0 0,-1 0 0,-7 0 0,-5 0 0,-4 0 0,-1 0 0,-4 0 0,0 0 0,-4-4 0,0 4 0,-4-4 0</inkml:trace>
</inkml:ink>
</file>

<file path=ppt/ink/ink1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2:13.7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24575,'0'17'0,"0"2"0,0 4 0,0 16 0,0-12 0,0 19 0,0-4 0,0 7 0,0-5 0,5 9 0,-3-16 0,7 5 0,-8-8 0,3-6 0,-4-4 0,0-2 0,0-9 0,0 3 0,0-7 0,0 3 0,0-4 0,0-1 0,0 1 0,0 0 0,0-1 0,0 0 0,0 0 0,0 1 0,0-1 0,0 1 0,0-1 0,0 0 0,0 1 0,0-1 0,0 1 0,0 0 0,0 0 0,0-1 0,0 1 0,0 0 0,0 0 0,0 0 0,0-1 0,0 1 0,0-7 0,3-6 0,2-7 0,3-5 0,1 4 0,-1 1 0,0 4 0,0-4 0,0 3 0,4-4 0,-3 5 0,7-4 0,-3 3 0,0-4 0,3 5 0,-6-4 0,6 2 0,-7-2 0,7 7 0,-7-2 0,3 6 0,-4-6 0,0 6 0,4-6 0,-4 6 0,4-3 0,-4 4 0,0 0 0,4 0 0,-3 0 0,7 0 0,-7 0 0,7 0 0,-7 0 0,3 0 0,-4 0 0,-1 3 0,1 2 0,0 2 0,0 1 0,0 0 0,-4 0 0,3 0 0,-6-1 0,2 1 0,-3 0 0,0 3 0,0-2 0,0 6 0,0-6 0,0 7 0,0-7 0,0 7 0,0-7 0,0 7 0,0-7 0,0 3 0,0-4 0,0-1 0,-3 1 0,-2 4 0,-3-3 0,-1 7 0,1-7 0,-4 7 0,3-4 0,-7 1 0,7-1 0,-3-4 0,4 0 0,-4 0 0,3 0 0,-3 0 0,0 0 0,3 0 0,-3-3 0,4-1 0,0-1 0,1-2 0,-1 2 0,0-3 0,-4 0 0,-2 0 0,-3 0 0,4 0 0,-3 0 0,7 0 0,-7 0 0,7-3 0,-3-2 0,4-2 0,-1-6 0,1 4 0,0-3 0,0 0 0,0 7 0,3-6 0,-2 6 0,6-3 0,-6 4 0,7-3 0,-4 3 0,4-4 0,0 1 0,0-1 0,0 0 0,0 0 0,0 1 0,0-1 0,0 0 0,0 4 0,0 1 0</inkml:trace>
</inkml:ink>
</file>

<file path=ppt/ink/ink1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2:14.8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 24575,'15'0'0,"6"0"0,2 0 0,12 0 0,-6-4 0,5 7 0,-10 1 0,10 17 0,-14-2 0,17 18 0,-21-12 0,9 16 0,-15-11 0,10 10 0,-14-10 0,8 9 0,-9-3 0,6 5 0,-1 0 0,-4 0 0,-2-5 0,-4 3 0,0-3 0,0-1 0,0 5 0,-4-4 0,-2-1 0,-8-1 0,3 0 0,-7-4 0,2 10 0,-8-9 0,-11 17 0,8-20 0,-5 8 0,14-23 0,5-1 0,-3-3 0,7-1 0,-3 0 0,4-1 0,1-2 0,2-9 0,2 3 0,3-6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6:20.9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153 26 24575,'-3'-3'0,"-4"7"0,-5 9 0,-6 13 0,-1 12 0,0 7 0,3-5 0,2 2 0,5-4 0,3 7 0,-2 0 0,7 5 0,-4-16 0,5 3 0,0-6 0,0-9 0,0 8 0,0-13 0,0 3 0,0 1 0,0-8 0,0 2 0,4-4 0,4-3 0,8 4 0,1-4 0,3 0 0,1 0 0,0-3 0,0-1 0,4-4 0,-8 0 0,8 0 0,-8 0 0,7 0 0,-7 0 0,3-4 0,2-9 0,-4-6 0,4-13 0,-3-6 0,-4-1 0,-1-5 0,-4 0 0,0-1 0,0-12 0,-4 4 0,-1-4 0,-5 6 0,0 6 0,0 2 0,0 10 0,0 2 0,-7 10 0,-2 0 0,-3 9 0,-8 4 0,7 5 0,-12 3 0,4 0 0,-5 0 0,0 0 0,-5 0 0,3 0 0,-3 8 0,4 6 0,0 10 0,-2 4 0,5 4 0,2-4 0,4 8 0,4-9 0,1-1 0,5-1 0,3-8 0,1-1 0,4-1 0,0-7 0,0 3 0,0-4 0,0-3 0,0-1 0</inkml:trace>
</inkml:ink>
</file>

<file path=ppt/ink/ink1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2:20.9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24575,'0'22'0,"0"11"0,0 23 0,0 9 0,0-7 0,0 11 0,0-18 0,0 0 0,0-5 0,0-21 0,0-2 0,13-10 0,-7-8 0,20-1 0,-1-4 0,6-14 0,6-14 0,-11-5 0,5-20 0,-9 16 0,4-10 0,-6 6 0,-4-1 0,-1 1 0,-5 6 0,-5 1 0,0 10 0,-5 2 0,0 4 0,0 5 0,0 1 0,0 17 0,0 7 0,0 19 0,0 26 0,0 4 0,0 18 0,0 1 0,0 11 0,0-21 0,5 23 0,2-25 0,6 22 0,-1-15 0,0 3 0,-1-21 0,1 6 0,-1-14 0,-5-1 0,-2-7 0,-4-6 0,0-1 0,0-10 0,0 3 0,-8-12 0,-1 6 0,-13-11 0,-2 2 0,-4-6 0,-1-2 0,1-4 0,-1 0 0,1-4 0,4-5 0,1-10 0,10 0 0,-1-8 0,9 9 0,1-10 0,4 5 0,0-6 0,0-5 0,0 4 0,8-4 0,3 0 0,14 3 0,13-8 0,-6 13 0,9 2 0,-17 15 0,-2 5 0,-5 4 0,-4 0 0,-1 0 0,-4 0 0,-1 0 0,1 0 0,-3 0 0,-2 0 0</inkml:trace>
</inkml:ink>
</file>

<file path=ppt/ink/ink1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2:22.1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78 24575,'7'-12'0,"5"3"0,-3-3 0,8-1 0,-4 4 0,4 0 0,-4 5 0,8 0 0,-11 3 0,16-3 0,-16 4 0,10 0 0,-7 0 0,0 0 0,-2 0 0,-4 3 0,2 11 0,-5 5 0,0 15 0,-4 1 0,0 13 0,0-5 0,0 10 0,0-10 0,0-1 0,-4-3 0,-6-9 0,-1 10 0,-6-15 0,6 8 0,-7-10 0,4 1 0,-4 3 0,0-9 0,0 0 0,4-1 0,-2-8 0,7 3 0,-3-4 0,4 0 0,0-3 0,0-2 0,0-3 0,0 0 0,0 0 0,0-20 0,3 7 0,1-22 0,4 16 0,0-8 0,0 9 0,0-5 0,0 6 0,0 4 0,0-3 0,0 7 0,0-4 0,0 6 0,3-1 0,1 0 0,4 4 0,0 0 0,-1 4 0,1 0 0,0 0 0,-1 0 0,1 0 0,0 0 0,-1 0 0,-3 4 0,3 0 0,-6 4 0,6 4 0,-2 1 0,4 4 0,0 5 0,-1-3 0,2 8 0,2-9 0,-2 9 0,7-8 0,-7 3 0,6-5 0,-6 0 0,6 1 0,-3-5 0,9 4 0,-3-7 0,3 3 0,0-4 0,-3-4 0,8-1 0,-9-4 0,4 0 0,-4 0 0,-5 0 0,-1 0 0,-5 0 0,1 0 0,0 0 0,-4 0 0,0 0 0</inkml:trace>
</inkml:ink>
</file>

<file path=ppt/ink/ink1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2:23.1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24575,'21'0'0,"1"0"0,12 0 0,-4 0 0,16 0 0,-15 0 0,10 0 0,-13 0 0,6 0 0,-9 0 0,3 0 0,-15 0 0,3 0 0,-7 0 0,3 0 0,-8 0 0,-1 0 0</inkml:trace>
</inkml:ink>
</file>

<file path=ppt/ink/ink1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2:23.7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24575,'17'0'0,"-2"0"0,22 0 0,-9 0 0,6 0 0,-4 0 0,10 0 0,-11 0 0,1 0 0,-3 0 0,-13 0 0,7 0 0,-12 0 0,-1 0 0,-5 0 0</inkml:trace>
</inkml:ink>
</file>

<file path=ppt/ink/ink1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1:25.9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370 1 24575,'-11'0'0,"-1"0"0,-20 0 0,11 0 0,-21 0 0,18 0 0,-16 0 0,11 0 0,-4 4 0,5 1 0,9 8 0,-2 0 0,11 14 0,-6-7 0,5 12 0,3-18 0,0 5 0,7-10 0,-3 7 0,4-7 0,0 2 0,12-7 0,9 0 0,12 0 0,8-3 0,-2 7 0,0-2 0,-4 3 0,4 1 0,-15 3 0,9 1 0,-15 3 0,4 6 0,-8 0 0,-1 4 0,-4 0 0,0-3 0,0 2 0,-4-4 0,-1 1 0,-4-1 0,0-1 0,0 2 0,0 4 0,-4 1 0,-5 0 0,-5-5 0,-9 3 0,0-11 0,-6 7 0,6-12 0,-4 3 0,4-8 0,-5-1 0,5-4 0,-3 0 0,7 0 0,-3 0 0,5-7 0,0-7 0,-1-9 0,4-4 0,0-1 0,9-5 0,1-7 0,4 8 0,0-11 0,0 19 0,0-9 0,9 5 0,4 5 0,12-6 0,7 10 0,-2-1 0,8 6 0,-9 4 0,5 5 0,-7-3 0,-4 6 0,-5-2 0,-6 4 0,-5 0 0,1 0 0,-4 0 0,0 0 0</inkml:trace>
</inkml:ink>
</file>

<file path=ppt/ink/ink1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1:27.0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56 24575,'4'13'0,"-1"7"0,-3 9 0,0 9 0,0 14 0,0-13 0,0 48 0,0-55 0,0 38 0,0-46 0,0 15 0,0-15 0,0 3 0,3-14 0,2-5 0,6-5 0,2-3 0,0 0 0,4-18 0,-3-3 0,6-20 0,0 1 0,-5 6 0,4 0 0,-9 12 0,3 0 0,-5 9 0,0 1 0,-1 17 0,-3 1 0,4 18 0,-4-6 0,9 4 0,1 0 0,3-4 0,0 3 0,0-7 0,0-2 0,0-4 0,0 1 0,-4-1 0,-1-4 0,-1 0 0,-2-4 0,7-4 0,-7-14 0,4-8 0,-3-14 0,0-5 0,0 3 0,-4-10 0,-2 6 0,-4-3 0,0 4 0,0 10 0,0 2 0,0 10 0,0 1 0,0 9 0,0 2 0,0 7 0,0 0 0</inkml:trace>
</inkml:ink>
</file>

<file path=ppt/ink/ink1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1:27.5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24575,'-4'17'0,"1"1"0,3 23 0,0 5 0,0 4 0,0 7 0,0-10 0,0 8 0,0-10 0,0-4 0,0-8 0,0-11 0,0 5 0,0-9 0,0 9 0,0-13 0,0 12 0,0-17 0,0 5 0,0-11 0</inkml:trace>
</inkml:ink>
</file>

<file path=ppt/ink/ink1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1:28.8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199 0 24575,'16'0'0,"-5"0"0,9 0 0,-6 0 0,7 0 0,-4 0 0,0 0 0,0 0 0,0 4 0,-4 5 0,0 9 0,-8-4 0,-1 17 0,-4 2 0,0 8 0,-10 13 0,-6-18 0,-24 30 0,5-24 0,-19 34 0,15-24 0,-2 2 0,5-10 0,11-18 0,2 2 0,10-15 0,-3-1 0,7-4 0,-2-3 0,3-2 0,4-6 0,0-5 0,4-5 0,0-4 0,0 0 0,0 0 0,0 0 0,0 0 0,0 0 0,4 0 0,1 4 0,3-3 0,0 7 0,0-3 0,0 4 0,-1 0 0,1 1 0,-1 2 0,1 2 0,-1 3 0,1 0 0,0 0 0,4 0 0,-4 7 0,9 3 0,-8 6 0,7 1 0,-3 0 0,4 0 0,0-4 0,0 3 0,0-3 0,0 0 0,0-1 0,-1-3 0,1-1 0,0 1 0,-4-5 0,3 0 0,-3-4 0,0 0 0,-1 0 0,-4 0 0,0 0 0,-1 0 0,1 0 0,-4-15 0,-1 11 0,-3-12 0</inkml:trace>
</inkml:ink>
</file>

<file path=ppt/ink/ink1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1:33.4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 1 24575,'0'16'0,"0"7"0,0 12 0,0 21 0,0-16 0,0 33 0,0-40 0,0 30 0,0-28 0,0 12 0,0-9 0,7-8 0,-1-8 0,14-6 0,-6-10 0,7 5 0,-4-10 0,0 3 0,5-4 0,0 0 0,1-4 0,3-5 0,-7-14 0,5-2 0,-5-13 0,1-2 0,-5-2 0,4-3 0,-8 6 0,0 4 0,-3 2 0,-7 6 0,3 8 0,-4 3 0,0 8 0,0 0 0,-6 20 0,-1 7 0,-5 25 0,1 4 0,6 5 0,-5 6 0,9-2 0,-4 3 0,5 12 0,0-5 0,0 15 0,0 0 0,0 8 0,0-3 0,0-30 0,0-3 0,0 11 0,0 23 0,0-38 0,0 7 0,-4-14 0,-15-1 0,-3-21 0,-15 2 0,2-17 0,-9-2 0,7-4 0,-7 0 0,20-8 0,-5-6 0,11-19 0,7 2 0,2-13 0,9-1 0,0 7 0,26-30 0,-5 32 0,28-19 0,-7 19 0,2 7 0,0 0 0,3 8 0,-12 6 0,10 0 0,-16 10 0,-9 0 0,-8 5 0</inkml:trace>
</inkml:ink>
</file>

<file path=ppt/ink/ink1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1:34.5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201 33 24575,'11'-8'0,"-2"0"0,6 4 0,-2-4 0,3 7 0,2-3 0,3 4 0,-6 0 0,10 0 0,-16 0 0,12 4 0,-12 14 0,4 2 0,-3 25 0,-4-15 0,-2 23 0,-4-13 0,0 8 0,0-3 0,-4 5 0,-2-12 0,-18 16 0,2-22 0,-25 14 0,9-19 0,-9 4 0,13-12 0,-6 1 0,12-6 0,-1 0 0,9-9 0,2-1 0,6-4 0,-5 0 0,9 0 0,-1-13 0,1-3 0,7-16 0,-3-3 0,4-5 0,0 6 0,0 0 0,4 6 0,10 4 0,0 2 0,8 4 0,0 4 0,-4 6 0,4 4 0,-6 4 0,1 0 0,0 0 0,0 0 0,1 12 0,0 4 0,1 18 0,-4 0 0,5 7 0,-6-7 0,6 3 0,-5-2 0,3-1 0,-4-1 0,4-10 0,-4 3 0,2-8 0,-3 1 0,0-8 0,3-2 0,-8-2 0,8 2 0,-7-5 0,2 0 0,-3-4 0,0 0 0,0 0 0,-1 0 0,1 0 0,-4 0 0,-1 0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6:21.6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24575,'14'0'0,"5"0"0,-2 0 0,7 0 0,-6 11 0,6 0 0,-1 15 0,0 1 0,5 7 0,-4-1 0,0 4 0,3-8 0,-8 7 0,9-7 0,-13 3 0,6-10 0,-12-2 0,2-8 0,-4-4 0,0-2 0,-3-2 0,2 4 0,-2-5 0,0 1 0,-1-4 0</inkml:trace>
</inkml:ink>
</file>

<file path=ppt/ink/ink1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1:29.4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 24575,'-3'4'0,"10"-1"0,13-3 0,12 0 0,23 0 0,-12 0 0,22 0 0,-21 0 0,21 0 0,-21 0 0,7 0 0,-20 0 0,-11 0 0,-13 0 0</inkml:trace>
</inkml:ink>
</file>

<file path=ppt/ink/ink1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1:30.0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24575,'36'0'0,"8"0"0,27 0 0,-1 0 0,25 0 0,-38 0 0,23 0 0,-29 0 0,4 0 0,-2 0 0,-18 0 0,-7 0 0,-7 0 0,-8 0 0,-1 0 0,-4 0 0,-1 0 0,-2 0 0,-2 0 0</inkml:trace>
</inkml:ink>
</file>

<file path=ppt/ink/ink1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1:31.4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114 1 24575,'-31'83'0,"-1"0"0,3-5 0,8-11 0,21-20 0,0-6 0,0-8 0,0-6 0,4-4 0,9-9 0,22-2 0,-7-11 0,20 4 0,-8-5 0,-7-7 0,16-5 0,-19-16 0,7-5 0,0-10 0,-11 2 0,0-1 0,-10 2 0,-2 1 0,-4 4 0,-5 3 0,-1 9 0,-4 1 0,0 9 0,0 1 0,-3 8 0,-1 1 0,-4 3 0,0 11 0,3 11 0,-3 28 0,2-5 0,0 52 0,1-22 0,5-17 0,0 0 0,0 20 0,0-17 0,0-1 0,0 7 0,0-7 0,0 2 0,0 23 0,5-6 0,1 3 0,4-32 0,-4 3 0,-1-13 0,-5 0 0,0-8 0,-4-1 0,-20 5 0,2-15 0,-27 9 0,6-15 0,-1-1 0,-4-8 0,5-2 0,11-4 0,-7-20 0,28-7 0,-4-31 0,15-14 0,0-11 0,15-4 0,3 19 0,25-14 0,2 27 0,7-21 0,-5 27 0,-8 9 0,0 11 0,-15 11 0,9 3 0,-16 7 0,-2 4 0,-8 4 0</inkml:trace>
</inkml:ink>
</file>

<file path=ppt/ink/ink1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1:32.0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0 24575,'0'21'0,"0"-1"0,0 40 0,0-9 0,0 20 0,0-4 0,0 14 0,0-24 0,0 16 0,0-36 0,0 1 0,0-4 0,0-16 0,0-1 0,-12-13 0,9-1 0,-10-3 0</inkml:trace>
</inkml:ink>
</file>

<file path=ppt/ink/ink1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1:36.7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269 25 24575,'-8'-4'0,"-3"1"0,3-1 0,-8 3 0,3-6 0,-4 6 0,0-3 0,1 4 0,-2 0 0,-2 0 0,1 0 0,2 0 0,1 0 0,3 4 0,-4 4 0,4 5 0,1 9 0,3-4 0,4 9 0,1-5 0,4 1 0,0-3 0,0-2 0,0-2 0,0 6 0,4-4 0,4 4 0,2-5 0,6-4 0,-3 2 0,0-1 0,3-1 0,-7-1 0,7-4 0,-7 0 0,2 0 0,-3-4 0,0-1 0,-1-3 0,1 0 0,-7 0 0,-9 0 0,-6 0 0,-6 8 0,3 2 0,0 6 0,0 1 0,4 0 0,0 0 0,5 0 0,-1-1 0,0 7 0,5-6 0,-1 10 0,5-9 0,0 9 0,0-10 0,0 10 0,0-5 0,0 1 0,0 3 0,0-8 0,0 3 0,4-4 0,1-1 0,3 1 0,4 0 0,-3-4 0,7 2 0,-4-6 0,9 3 0,-2-3 0,6-4 0,-2-2 0,3-3 0,3 0 0,-3 0 0,-3 0 0,2 0 0,-7 0 0,-1 0 0,0-4 0,-9 4 0,4-8 0,-4 4 0,-1-4 0,-2 0 0,-2 0 0,-3-4 0,0 0 0,0-1 0,0-3 0,0 7 0,0-2 0,0 3 0,0 0 0,0 0 0,0 4 0,0 1 0</inkml:trace>
</inkml:ink>
</file>

<file path=ppt/ink/ink1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2:58:23.352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608 66 24575,'-10'-3'0,"-3"0"0,1 3 0,-4 0 0,-4 0 0,3 0 0,-7 0 0,2 0 0,-3 0 0,-1 0 0,1 0 0,-1 0 0,5 0 0,1 0 0,4 0 0,0 0 0,0 3 0,5 1 0,-4 4 0,7-1 0,-7 1 0,7-1 0,-7 1 0,7 2 0,-4 3 0,5-2 0,-1 0 0,1 0 0,0-3 0,-1 7 0,1-7 0,2 11 0,-1-6 0,1 7 0,1-5 0,-3 1 0,2 4 0,1-4 0,-4 4 0,8 0 0,-7-3 0,6 3 0,-3-4 0,1-4 0,2 2 0,-2 5 0,3 3 0,0 1 0,0-3 0,0-4 0,0-1 0,0 1 0,0-1 0,0-3 0,0-1 0,0 0 0,0-3 0,3 3 0,1-4 0,3 3 0,4-1 0,1 2 0,0 0 0,10 1 0,-8 0 0,13 4 0,-11-7 0,4 2 0,0-2 0,-3-2 0,8 6 0,-4-4 0,0 3 0,3-4 0,-2 0 0,3 1 0,1-4 0,-5-1 0,3-4 0,-3 0 0,5 0 0,6 0 0,-4 0 0,0 0 0,-8 0 0,0 0 0,-3-4 0,3 0 0,-5-4 0,-3 0 0,3 0 0,-7-3 0,7 3 0,-7-7 0,4 3 0,-5-4 0,1 0 0,4-4 0,-3 3 0,7-19 0,-7 12 0,3-9 0,-4 13 0,0 8 0,-1-2 0,-3 2 0,3 0 0,-7-3 0,4 4 0,-4-1 0,0-3 0,0-1 0,0-1 0,0-8 0,0-1 0,0-1 0,0-4 0,0 10 0,0-4 0,-7 1 0,1 2 0,-5 0 0,3 6 0,0 4 0,-3-2 0,3 2 0,-7-4 0,7 4 0,-4-3 0,1 3 0,3 1 0,-7-4 0,7 7 0,-7-3 0,7 3 0,-6 1 0,2 3 0,-11-3 0,6 2 0,-6 1 0,8 0 0,-6 0 0,5 3 0,-5-2 0,6 3 0,-5 0 0,3 0 0,-3 0 0,4 0 0,-4 3 0,-1 2 0,0 7 0,1-3 0,-1 2 0,5 1 0,-5-3 0,1 2 0,-3 4 0,1-5 0,-1 8 0,11-10 0,-3 7 0,4-3 0,-5 3 0,0 1 0,0-4 0,1 3 0,3-3 0,-3 3 0,6 5 0,-6-3 0,5 8 0,-5-9 0,6 9 0,-3-4 0,0 11 0,6-4 0,-4 0 0,5-4 0,0-2 0,2-1 0,-1 3 0,3-7 0,-3 3 0,4 0 0,0-4 0,0 4 0,0-4 0,0 0 0,0-1 0,0 1 0,0-1 0,0 1 0,0-1 0,3-3 0,4 6 0,5-6 0,0 3 0,2-3 0,-6-5 0,7 0 0,-3 1 0,3 0 0,1-1 0,-1 1 0,1 0 0,0 0 0,3 0 0,-2 0 0,3 0 0,-4 0 0,-1-4 0,1 3 0,6-3 0,-5 0 0,6 0 0,-8-4 0,-3 0 0,3 0 0,1 0 0,1 0 0,3 0 0,0 0 0,-4 0 0,4 0 0,-4 0 0,0 0 0,-1 0 0,1-4 0,-1 0 0,1 0 0,3-3 0,-3 2 0,-1-2 0,-1-1 0,-6 1 0,3-1 0,-4 1 0,4-4 0,-3-1 0,4-3 0,-1 2 0,-2-1 0,2 1 0,-3-2 0,-1 3 0,1-3 0,-4 7 0,-1-7 0,-3 3 0,0-8 0,4-12 0,-3 3 0,3-13 0,0 15 0,-4-4 0,4 5 0,-4 5 0,0 1 0,0 4 0,0 0 0,0 4 0,0-2 0,0 2 0,0-8 0,0 7 0,0-11 0,0 15 0,0-10 0,0 7 0,0 1 0,0 0 0,-3 7 0,-1-2 0,-3 5 0,0-5 0,0 5 0,0-5 0,-1-2 0,4 3 0,1-2 0</inkml:trace>
</inkml:ink>
</file>

<file path=ppt/ink/ink1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2:58:25.141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369 0 24575,'-10'0'0,"0"0"0,-1 0 0,3 3 0,-7 1 0,-1 8 0,-1 0 0,-3 5 0,0-1 0,3-1 0,-7 2 0,11-5 0,-12 9 0,15-12 0,-10 16 0,3-11 0,3 10 0,-6-10 0,11 10 0,-2-11 0,2 11 0,1-2 0,-1 3 0,1-4 0,-1 9 0,4-12 0,-3 17 0,7-13 0,-3 4 0,4-1 0,0-4 0,0 0 0,0 4 0,0-5 0,0 0 0,0-5 0,0-4 0,7-4 0,1 1 0,8 0 0,-1-1 0,5 2 0,2-1 0,3 0 0,-4 1 0,4-1 0,-4 0 0,5-3 0,-1-1 0,1-4 0,-1 0 0,0 0 0,-3 0 0,13 0 0,-15 0 0,16 0 0,-20 0 0,5-4 0,-6-4 0,1 0 0,-1-4 0,1 1 0,-1-1 0,-2-4 0,2-4 0,-2-1 0,9-6 0,-4 1 0,4-6 0,-4 5 0,-1 1 0,2-1 0,-6 9 0,2-1 0,-8 5 0,-3 2 0,0-4 0,-4-4 0,0 3 0,0-7 0,0 7 0,0-8 0,0 8 0,0-3 0,-8 0 0,-1 3 0,-8-7 0,2 7 0,-6-4 0,-8-2 0,2 4 0,-6-2 0,8 9 0,-6 3 0,4 0 0,-4 4 0,0 1 0,8 4 0,-11 0 0,15 0 0,-10 0 0,8 0 0,-1 0 0,2 4 0,5 0 0,3 4 0,4-4 0,5-1 0</inkml:trace>
</inkml:ink>
</file>

<file path=ppt/ink/ink1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2:58:27.638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338 270 24575,'-45'21'0,"10"1"0,32 4 0,3 0 0,0 4 0,0-3 0,0 9 0,0-9 0,0 4 0,0-14 0,3-2 0,1-4 0,7-6 0,-3 2 0,7-7 0,-7 0 0,12-12 0,-10-14 0,8-9 0,-12-14 0,-2 5 0,-4-7 0,0 1 0,-9 5 0,-1 2 0,-12 15 0,4 2 0,-7 13 0,9 1 0,-4 8 0,-1 0 0,5 4 0,-9 0 0,8 7 0,-4 11 0,4 5 0,-1 13 0,4 2 0,4 0 0,6 11 0,4-11 0,0 0 0,0-8 0,7-4 0,23-4 0,1-5 0,30-8 0,-20-5 0,3-7 0,6-24 0,-23 5 0,15-29 0,-24 17 0,-3-15 0,-5 5 0,-6-1 0,-4 2 0,-3 15 0,-15 2 0,-6 17 0,-8 0 0,-4 9 0,-8 0 0,14 0 0,-12 13 0,28 1 0,-4 18 0,9 0 0,4 0 0,1 4 0,4-9 0,0-1 0,3-6 0,10-7 0,9-1 0,10-4 0,18-2 0,-4-2 0,17-4 0,-22-8 0,13-7 0,-19-10 0,9-5 0,-9 1 0,-3-6 0,-14 11 0,-6-8 0,-12 16 0,-23-2 0,-3 2 0,-37-1 0,15 6 0,-22-9 0,12 17 0,-7-6 0,7 9 0,1 0 0,13 0 0,1 0 0,11 7 0,0 8 0,14 2 0,-3 9 0,12-5 0,0 16 0,6-9 0,3 9 0,0-16 0,0 4 0,6-9 0,8 1 0,7-5 0,4-4 0,6 1 0,1-4 0,5-1 0,-5-4 0,-2 0 0,-4-4 0,-5 0 0,-1-8 0,-8 0 0,3-11 0,-10 6 0,2-6 0,-7 3 0,0 3 0,0-7 0,0 3 0,0-5 0,-4 0 0,-4 1 0,-6-1 0,-3 0 0,4 5 0,-3-3 0,4 10 0,-1-5 0,2 11 0,3 0 0,1 5 0,1 3 0,5 2 0,5-1 0,12 2 0,5-3 0,0 0 0,4 0 0,-4 0 0,4 0 0,1 0 0,0 4 0,4 1 0,-3 3 0,4 5 0,-10 0 0,4 8 0,-7 1 0,0 4 0,-6 0 0,-3-1 0,-1 1 0,1-1 0,-5 1 0,0-1 0,-4 1 0,0 0 0,-3-5 0,-6 3 0,-8-6 0,0 2 0,-20 5 0,13-6 0,-20 3 0,17-10 0,1-3 0,1-1 0,4-3 0,-4-1 0,-1-4 0,5 0 0,-4 0 0,8-7 0,-3-6 0,3-9 0,4-3 0,-3-1 0,10 5 0,-6-4 0,11 9 0,-2-9 0,3 5 0,0-1 0,0 2 0,0 4 0,0 3 0,0-3 0,0 3 0,0-3 0,3-1 0,5 0 0,8 0 0,6-1 0,3 0 0,1 4 0,-1 0 0,6 4 0,-4 1 0,4 3 0,5 1 0,-12 4 0,1 0 0,-18 0 0</inkml:trace>
</inkml:ink>
</file>

<file path=ppt/ink/ink1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2:58:32.768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216 184 24575,'-7'-6'0,"1"-5"0,6-5 0,0-5 0,0-5 0,3 5 0,6-3 0,8 1 0,1 9 0,7-3 0,-8 16 0,8-2 0,-9 3 0,4 0 0,-8 0 0,-1 11 0,-3 3 0,-3 23 0,-1-4 0,-4 22 0,0-15 0,-9 15 0,-7-11 0,-9 1 0,-6 0 0,3-15 0,-1 2 0,4-17 0,-2 2 0,6-9 0,1-3 0,8-2 0,-3-10 0,10-2 0,-2-16 0,7-2 0,0-10 0,0-1 0,0 1 0,5 0 0,3 5 0,6 1 0,19-3 0,-13 11 0,17-3 0,-16 18 0,5 4 0,-1 4 0,-4 0 0,-1 0 0,-8 0 0,-1 7 0,-3 11 0,-4 10 0,0 8 0,-4 7 0,0-4 0,-8 10 0,-22 9 0,-3-14 0,-11 7 0,7-26 0,4-2 0,-4-9 0,5-5 0,1-5 0,10-4 0,1 0 0,8-7 0,0-6 0,7-13 0,2-12 0,3-1 0,0-4 0,13 5 0,-2 1 0,17 3 0,-5 2 0,4 8 0,0 6 0,10 6 0,-14 7 0,13 1 0,-15 4 0,0 0 0,4 0 0,-12 7 0,7 6 0,-11 8 0,3 5 0,-7-1 0,-1 1 0,-4 5 0,0-4 0,-4 3 0,-5-4 0,-16 13 0,0-10 0,-10 6 0,13-14 0,2-8 0,0-1 0,3-5 0,-3-2 0,4-1 0,1-4 0,-1 0 0,0 0 0,1-4 0,-2-8 0,5-2 0,-1-15 0,5 1 0,-2-9 0,5 0 0,1 0 0,4 0 0,0 5 0,0-10 0,0 18 0,0-8 0,3 16 0,5 1 0,9 2 0,4 1 0,5 0 0,4 6 0,-3-5 0,9 10 0,-4-3 0,-1 4 0,5 0 0,-9 4 0,4 9 0,0 22 0,-8-5 0,-1 12 0,-10-17 0,-4-4 0,0-1 0,-3 0 0,-2-3 0,-3 3 0,0-5 0,0 1 0,-11 0 0,1 0 0,-10-3 0,4-2 0,1-3 0,-1-1 0,0 1 0,4 0 0,-2-4 0,2-1 0,-4-3 0,-6 0 0,4 0 0,-4 0 0,6 0 0,4 0 0,-2-4 0,5-3 0,-2-2 0,0-6 0,3 7 0,-3-6 0,3 2 0,4-4 0,-3 4 0,6-3 0,-6 4 0,7-17 0,-4 6 0,4-11 0,0 8 0,0-1 0,0-5 0,8 4 0,1-4 0,8 10 0,-1-4 0,5 3 0,2 0 0,-1 1 0,2 8 0,-3 1 0,0 7 0,4 2 0,-9 3 0,16 0 0,-14 0 0,9 0 0,-12 3 0,1 5 0,-1 0 0,1 7 0,-4-3 0,3 4 0,-7-1 0,4 1 0,-5-1 0,1 1 0,-4 0 0,0-1 0,-4-3 0,0 2 0,0-6 0,0 7 0,0-3 0,0-1 0,0 4 0,0 0 0,-4 1 0,0 3 0,-4-4 0,-3-3 0,2 3 0,-2-3 0,-1 0 0,4 3 0,-7-6 0,3 5 0,-4-2 0,0 1 0,1-2 0,-6-3 0,0 0 0,-11 4 0,4-6 0,-4 1 0,6-7 0,1 0 0,3 0 0,-2 0 0,7 0 0,-3-7 0,4-2 0,5-3 0,-4-2 0,10 2 0,-5-4 0,9 1 0,-7-6 0,7 5 0,-2-4 0,3-1 0,0 5 0,0-11 0,0 9 0,0-4 0,0 2 0,6 3 0,3-3 0,7 4 0,4 0 0,-4 4 0,9-5 0,-9 9 0,9-5 0,-8 9 0,7-4 0,-7 7 0,3-3 0,-1 4 0,-2 0 0,3 0 0,-5 0 0,4 3 0,-7 1 0,3 7 0,-8 1 0,1 3 0,-4 6 0,0-5 0,-4 9 0,0-9 0,0 9 0,0-4 0,0 0 0,0-1 0,-4 0 0,-1-3 0,-3 2 0,-3-3 0,2 0 0,-6-4 0,7 2 0,-10-2 0,5 0 0,-6 2 0,3-5 0,-4 2 0,3-3 0,-7-3 0,3-2 0,-1-3 0,-2 0 0,3 0 0,-1 0 0,-2 0 0,7 0 0,1 0 0,1 0 0,3-3 0,0-1 0,-6-11 0,9 2 0,-2-6 0,4 7 0,6-2 0,-2 2 0,3-4 0,0 4 0,0-2 0,0 2 0,0 0 0,3-3 0,1 7 0,4-3 0,-1 4 0,0-4 0,4 3 0,-2-7 0,12-1 0,-7 0 0,9 0 0,-3 0 0,-4 4 0,4-1 0,-8 2 0,3 3 0,-4 1 0,5 3 0,-4-3 0,2 6 0,-2-2 0,4 3 0,-1 0 0,1 0 0,-5 0 0,0 0 0,0 0 0,-3 0 0,6 0 0,-6 0 0,-1 3 0,-1 1 0,-5 3 0,5 0 0,-5 0 0,2 0 0,-3-1 0,0 1 0,0 0 0,0 0 0,0 0 0,0 0 0,0 0 0,0 0 0,0 0 0,-3 0 0,2 0 0,-5 0 0,2 0 0,-4-3 0,5 2 0,-4-5 0,3 2 0,-3-3 0,0 0 0,0 0 0,0 0 0,-4 0 0,-1 0 0,-4 0 0,4 0 0,-2 0 0,2 0 0,0-3 0,-3-1 0,7-3 0,-3-1 0,4 4 0,0-2 0,0 5 0,3-5 0,-3 5 0,7-5 0,-6 2 0,5-2 0,-2-1 0,3 0 0,0 0 0,3 0 0,1 3 0,3-2 0,0 5 0,-3-5 0,2 5 0,-3-2 0,-15 6 0,7-2 0,-18 2 0,11-3 0,0 0 0,-3 0 0,7 0 0,-3 0 0,4 0 0,0 0 0,0 0 0,3-3 0,1-1 0,3-3 0,0 0 0,0 0 0,0 0 0,4-4 0,4 3 0,4-4 0,3 1 0,5 2 0,-3 1 0,3 1 0,0 6 0,-7-3 0,6 4 0,-11 0 0,3 0 0,-4 0 0,0 0 0,0 0 0,-3 3 0,-1 1 0,-3 2 0,0 1 0,0 0 0,-3 0 0,-1-3 0,-3 2 0,-4-5 0,-1 2 0,-4-3 0,1 0 0,-1 0 0,-4 0 0,3 0 0,-3 0 0,5 0 0,3 0 0,1 0 0,4 0 0,0 0 0,5 0 0,17-4 0,3-1 0,24-5 0,-3 1 0,5-1 0,5 0 0,-11 1 0,0 3 0,-2 2 0,-14 4 0,3 0 0,-9 0 0,-4 0 0,-5 0 0,-4 0 0</inkml:trace>
</inkml:ink>
</file>

<file path=ppt/ink/ink1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2:58:36.53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8 164 24575,'-4'3'0,"1"4"0,3 1 0,0 7 0,0-7 0,0 2 0,0-3 0,0-9 0,0-3 0,0-14 0,0-2 0,0-5 0,0-5 0,0 8 0,0-6 0,0 12 0,0 1 0,0 5 0,0 3 0,0 1 0,0 0 0,0 9 0,0 8 0,0 6 0,0 13 0,0-6 0,0 13 0,0-5 0,0 1 0,0-1 0,0-6 0,0 1 0,0-5 0,0-1 0,0-8 0,3-1 0,-2-4 0,2 0 0,-3-3 0,0-1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6:22.5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24575,'0'2'0,"0"8"0,0 15 0,0 3 0,0 20 0,0-12 0,0 19 0,0-10 0,0 12 0,0-11 0,0 10 0,0-22 0,0 2 0,8-10 0,-3-8 0,10 1 0,-7-11 0,3 3 0,0-4 0,1-3 0,4 0 0,-1-4 0,1 0 0,0-4 0,-1-4 0,-2-4 0,1-3 0,-5-1 0,2 0 0,-3 4 0,-4 4 0,-1 5 0</inkml:trace>
</inkml:ink>
</file>

<file path=ppt/ink/ink1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2:58:37.4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1 133 24575,'0'10'0,"0"1"0,0 5 0,0-4 0,0 2 0,0-6 0,0 7 0,0-7 0,0-6 0,0-8 0,0-8 0,0-2 0,0-4 0,0 3 0,0-7 0,0 7 0,0-8 0,0 8 0,0-3 0,0 4 0,0 5 0,0 0 0,0 4 0,3 3 0,1 1 0,2 9 0,2 2 0,-5 11 0,1-9 0,-4 1 0</inkml:trace>
</inkml:ink>
</file>

<file path=ppt/ink/ink1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2:58:38.5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24575,'0'14'0,"0"3"0,0 9 0,0 5 0,0-4 0,0 14 0,0 5 0,0 6 0,0 4 0,0-12 0,0-1 0,0-15 0,0 2 0,0-17 0,0 2 0,0-4 0,0-9 0,0-8 0,0-11 0,0-8 0,0-1 0,0 0 0,0 1 0,0-1 0,0 5 0,0 0 0,0 6 0,0-1 0,0 4 0,0 1 0,0 4 0,3 3 0,1 7 0,-1 10 0,0 3 0,1 9 0,-3-9 0,3 9 0,-1-9 0,-2 9 0,3-9 0,-1 1 0,-2-7 0,2-3 0,-3 0 0,0 1 0,0-5 0,0 0 0</inkml:trace>
</inkml:ink>
</file>

<file path=ppt/ink/ink1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2:58:39.71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72 24575,'0'13'0,"0"6"0,0-2 0,0 3 0,0 0 0,0-7 0,0 2 0,0-4 0,0-4 0,0-5 0,0-7 0,0-14 0,0-2 0,0-5 0,0 0 0,0 1 0,0 3 0,0 2 0,0 5 0,0 3 0,0 1 0,0 4 0,0 24 0,0-4 0,0 27 0,0-8 0,0 5 0,0 0 0,0-5 0,0-1 0,0-10 0,0-1 0,0-4 0,0-5 0,0 0 0,0-4 0,0 0 0,3-3 0,-3-1 0,3-3 0</inkml:trace>
</inkml:ink>
</file>

<file path=ppt/ink/ink1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2:58:40.83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0 152 24575,'0'-17'0,"0"0"0,0 6 0,0 12 0,0 15 0,0 8 0,0 17 0,0-7 0,0 9 0,0 0 0,0-10 0,0 9 0,0-16 0,0 1 0,0-11 0,0-5 0,0-4 0,0 0 0,0 0 0,0-9 0,0-8 0,0-15 0,0-7 0,0-11 0,0-15 0,0 10 0,0-15 0,0 18 0,0 1 0,0 6 0,0 11 0,0 7 0,4 5 0,-3 3 0,2 10 0,-3 17 0,0 11 0,0 11 0,0 6 0,0 2 0,0-1 0,0-1 0,0-6 0,0-5 0,0-1 0,0-14 0,0 2 0,0-11 0,0 3 0,0-10 0,0 2 0,0-6 0</inkml:trace>
</inkml:ink>
</file>

<file path=ppt/ink/ink1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2:58:42.72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8 187 24575,'-4'2'0,"1"-4"0,3-13 0,0 0 0,12-6 0,4-2 0,23-12 0,-13 18 0,22-11 0,-13 16 0,9 1 0,5 2 0,-4 9 0,5 0 0,-5 0 0,-7 0 0,-8 8 0,-8 5 0,-4 14 0,-6 5 0,-2 11 0,-5-4 0,0 4 0,-5 0 0,0-5 0,-4 5 0,-6-5 0,-17 11 0,1-13 0,-10 9 0,13-23 0,-3 5 0,4-10 0,0 5 0,2-6 0,4 0 0,-4 0 0,7-4 0,-6 3 0,7-7 0,-4 4 0,4-1 0,1-3 0,3 3 0,1 0 0,0-3 0,-1 3 0,4-1 0,1 1 0,3 0 0,0 0 0,0 0 0,0-3 0,0 7 0,3-7 0,1 2 0,4 1 0,-1-3 0,0 3 0,0-4 0,0 0 0,0 0 0,-3 0 0,3 4 0,-7-3 0,7 3 0,-6-4 0,2 3 0,-3-2 0,0 2 0,0-6 0,0-1 0</inkml:trace>
</inkml:ink>
</file>

<file path=ppt/ink/ink1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2:58:44.06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80 24575,'0'6'0,"0"1"0,0-1 0,3 1 0,4 0 0,1-3 0,12 0 0,-11-4 0,10 0 0,-8 0 0,5 0 0,-1 0 0,-3 0 0,-1-3 0,-4 2 0,0-5 0,-3-2 0,-1 0 0,-3-7 0,0 7 0,0-7 0,0 4 0,-3-1 0,-1 1 0,-3 4 0,-4-1 0,-4 4 0,2 1 0,-5 3 0,10 0 0,-3 0 0,4 0 0,0 0 0,3 3 0,-2 1 0,5 6 0,-2-2 0,3 3 0,0 0 0,0-3 0,0 3 0,0-4 0,0 0 0,3 0 0,1-3 0,3-1 0,0-3 0,0 0 0,3 0 0,-2 0 0,2 0 0,-3 0 0,0 0 0,0 0 0,-3-3 0,2-1 0,-5-4 0,2 1 0,-3 0 0,0 0 0,0 0 0,0 0 0,0 0 0,-3 0 0,-1 3 0,-3-3 0,-1 7 0,-2-4 0,1 4 0,-1 0 0,2 0 0,1 0 0,0 7 0,3 1 0,1 3 0,3 4 0,0-3 0,0 3 0,0-3 0,0-1 0,0-4 0,0 0 0,3 0 0,1-3 0,3-1 0,0-3 0,0 0 0,0 0 0,0 0 0,0 0 0,-3 0 0,-2 0 0</inkml:trace>
</inkml:ink>
</file>

<file path=ppt/ink/ink1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2:59:01.7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 24575,'15'0'0,"7"0"0,15-4 0,8 3 0,12-9 0,1 9 0,22-9 0,-23 8 0,13-3 0,-12 5 0,-10 0 0,14 0 0,-29 0 0,-1 0 0,-16 0 0,-1 0 0,-7 0 0,3 0 0,-7 0 0,-1 0 0</inkml:trace>
</inkml:ink>
</file>

<file path=ppt/ink/ink1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2:59:02.4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24575,'0'18'0,"0"7"0,0 7 0,0 0 0,0 10 0,0 4 0,4-5 0,6 20 0,-3-31 0,7 24 0,-4-8 0,1 0 0,4 3 0,-10-17 0,4 4 0,-5-9 0,5 4 0,-4-10 0,-1-1 0,-4-5 0,0-3 0,0-2 0,0-3 0,0 0 0,0-1 0,0 2 0,0-1 0,-3-4 0,2 1 0,-2-4 0</inkml:trace>
</inkml:ink>
</file>

<file path=ppt/ink/ink1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2:59:03.5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24575,'0'15'0,"0"2"0,9 26 0,-6-13 0,11 38 0,-5-36 0,-2 23 0,5-17 0,-6 1 0,-1 4 0,3-16 0,-8 3 0,4-17 0,-4 2 0,0-8 0,0-9 0,0-7 0,0-17 0,0-1 0,0-9 0,0 4 0,0-5 0,0 0 0,4-1 0,1 6 0,7 2 0,1 9 0,3 0 0,0 6 0,-4 3 0,2 1 0,-2 3 0,0 4 0,2 0 0,-2 4 0,3 0 0,-6 0 0,-2 0 0</inkml:trace>
</inkml:ink>
</file>

<file path=ppt/ink/ink1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2:59:05.3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284 111 24575,'0'-10'0,"0"-2"0,0-8 0,0-1 0,0 4 0,-3 1 0,-1 9 0,-7 3 0,-1 1 0,-4 3 0,0 0 0,1 0 0,-1 0 0,-4 0 0,7 0 0,-12 12 0,11 3 0,-8 11 0,9-4 0,-4 7 0,4-6 0,-1 13 0,1-9 0,4 3 0,1-4 0,3-5 0,1 4 0,4-9 0,0 4 0,0-1 0,0-6 0,0 1 0,3-7 0,1 0 0,3-3 0,4-1 0,-3-3 0,6 0 0,-2 0 0,0 0 0,3 0 0,-4-4 0,5-4 0,-1-4 0,1-3 0,0-5 0,0 3 0,0-3 0,-4 4 0,-1 0 0,1 4 0,-4-3 0,3 3 0,-3 0 0,-1 1 0,-3 4 0,2 0 0,-5 0 0,5 3 0,-2 1 0,3 3 0,-1 0 0,1 0 0,0 0 0,0 0 0,-1 3 0,-2 5 0,3 4 0,-3 3 0,4 1 0,-1-1 0,1 1 0,0 0 0,0-1 0,-1-3 0,1 3 0,-1-7 0,-3 2 0,3-3 0,-4-3 0,4-1 0,0-3 0,0 0 0,0-6 0,0-3 0,1-11 0,1-2 0,-1-3 0,4-1 0,-2 0 0,6 1 0,-7 3 0,7 2 0,-8 5 0,7 2 0,-7-1 0,7 5 0,-7 1 0,3 5 0,-4 3 0,0 0 0,0 0 0,0 0 0,-3 10 0,-1-1 0,-3 14 0,0-2 0,4 0 0,-4-1 0,4-4 0,-4-4 0,0-1 0,0-4 0,0 0 0,3-3 0,0-1 0,4-7 0,0-3 0,1-5 0,-1-4 0,1 1 0,4-6 0,0 5 0,1-5 0,2 6 0,-7 3 0,3-3 0,-4 7 0,1 0 0,-1 2 0,0 5 0,0-2 0,0 3 0,0 0 0,0 0 0,0 0 0,0 0 0,0 0 0,0 0 0,4 3 0,1 5 0,0 4 0,3 4 0,-3 4 0,1-3 0,2 3 0,-6-5 0,9 4 0,-9-6 0,5 0 0,-7-6 0,0-3 0,0-1 0,0-3 0,-3 0 0,-1 0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6:23.1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375 0 24575,'-19'0'0,"3"0"0,-9 0 0,-1 0 0,-1 0 0,-9 0 0,3 0 0,-4 5 0,-1 0 0,0 0 0,10-1 0,3 0 0,13-3 0,4 5 0,2-5 0,14 2 0,2-7 0,19-1 0,-14 0 0,2 1 0</inkml:trace>
</inkml:ink>
</file>

<file path=ppt/ink/ink1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2:59:06.6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299 380 24575,'-11'0'0,"4"0"0,-21 0 0,7 0 0,-5 0 0,1 0 0,-1 0 0,0 0 0,0 4 0,5 4 0,4 4 0,-2 4 0,9 10 0,-3-8 0,5 17 0,3-12 0,0 7 0,1 1 0,4-8 0,0 6 0,0-8 0,0 5 0,0-5 0,0-1 0,7-8 0,2 3 0,6-7 0,1 4 0,4-8 0,-4-1 0,9-3 0,3-3 0,0-11 0,1-4 0,-1-20 0,-3-8 0,1-6 0,0-11 0,-9-3 0,-2 12 0,-4-16 0,-1 18 0,-4-7 0,-1 2 0,-5 13 0,0 6 0,0 7 0,0 9 0,0 2 0,0 8 0,0 2 0,-3 6 0,-1 0 0,-3 11 0,-1 12 0,-2 21 0,0 6 0,5 5 0,0 3 0,5-1 0,0 5 0,0-2 0,0-5 0,0-7 0,4-1 0,10-10 0,4-5 0,10-2 0,-7-11 0,10 6 0,-13-12 0,12 4 0,-9-5 0,4 1 0,-3-5 0,-2 0 0,-5-4 0,1 0 0,-1 0 0,1 0 0,-4 0 0,2 0 0,-6-3 0,3-1 0,-3-11 0,0-3 0,-4 4 0,0 3 0</inkml:trace>
</inkml:ink>
</file>

<file path=ppt/ink/ink1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27:30.2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122 3 24575,'0'11'0,"0"2"0,0 7 0,0 3 0,0 3 0,0-3 0,0-2 0,0 1 0,0-9 0,0 7 0,0-7 0,0-1 0,0-1 0,3-3 0,1-4 0,4 3 0,-1-6 0,1 2 0,-1-3 0,1 0 0,0 0 0,-1 0 0,1 0 0,3 0 0,-2 0 0,2 0 0,-3-7 0,3-2 0,3-13 0,-1 0 0,5-6 0,-4 1 0,4-1 0,-4 2 0,-1 3 0,-5 3 0,0 7 0,-3 1 0,1 5 0,-5-1 0,2 7 0,-3 5 0,0 8 0,0 0 0,-3 3 0,2-2 0,-3 3 0,4 5 0,0 2 0,0 4 0,0 0 0,0 1 0,0 5 0,0-5 0,0 11 0,0-10 0,0 3 0,0-5 0,0 0 0,0-1 0,0-3 0,0 3 0,0-3 0,0-1 0,0 4 0,-4-8 0,-4 3 0,-1-8 0,-7 2 0,3-2 0,1-1 0,-9 1 0,7-5 0,-12 1 0,3 0 0,-8 0 0,2 0 0,-2-4 0,3-1 0,6-4 0,-4 0 0,12 0 0,-5 0 0,10 0 0,1-4 0,5-4 0,3-9 0,0-5 0,0-11 0,0 5 0,4-10 0,5 9 0,11-5 0,5 5 0,3 4 0,1 2 0,-2 4 0,-4 2 0,3 2 0,-8 3 0,3 3 0,-4 1 0,-4 3 0,-2-2 0,-4 6 0,1-2 0,-1 3 0,1 0 0,-1 0 0,-2 0 0,-2 0 0</inkml:trace>
</inkml:ink>
</file>

<file path=ppt/ink/ink1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27:31.1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24575,'0'15'0,"0"1"0,0 5 0,0 2 0,0 13 0,0-1 0,0 9 0,0-10 0,0-1 0,0-11 0,0 5 0,0-10 0,0 5 0,0-10 0,0 4 0,0-8 0,0 8 0,3-8 0,-2 4 0,2-5 0,0-3 0,-2 2 0,5-2 0,-5 0 0,2-1 0</inkml:trace>
</inkml:ink>
</file>

<file path=ppt/ink/ink1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27:42.33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8 24575,'0'-7'0,"0"7"0,0 22 0,0 11 0,0 14 0,0-6 0,0 4 0,0-3 0,0 11 0,0-5 0,0-2 0,0-12 0,0 5 0,4-19 0,9 2 0,1-17 0,12-1 0,-4-4 0,6 0 0,5 0 0,-3-19 0,6-5 0,-4-20 0,-4-4 0,-3 5 0,-3-9 0,-7 16 0,0-9 0,-6 9 0,-3 6 0,-2 1 0,-4 17 0,-4 3 0,0 18 0,-5 6 0,0 18 0,-1 2 0,5 10 0,0 3 0,5 5 0,0 8 0,0-6 0,0 6 0,0 0 0,0-5 0,0 4 0,0-12 0,0-2 0,0-7 0,0-9 0,0 2 0,0-10 0,-4 1 0,-4-2 0,-5-4 0,-9 0 0,0 1 0,-1-5 0,-3 0 0,3-4 0,-4-4 0,-1-1 0,-2-8 0,7-4 0,2-10 0,12-4 0,5-6 0,4 1 0,0-1 0,0 6 0,0-5 0,4 9 0,9-4 0,12 4 0,3-1 0,11 4 0,-11 2 0,11 3 0,-16 5 0,9 0 0,-7 5 0,-2 0 0,-3 0 0,-11 0 0,-6 0 0</inkml:trace>
</inkml:ink>
</file>

<file path=ppt/ink/ink1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27:43.31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86 0 24575,'11'0'0,"2"0"0,8 0 0,-3 0 0,3 0 0,-8 0 0,-2 0 0,1 0 0,-7 12 0,7 3 0,-11 25 0,3-10 0,-4 21 0,0-16 0,0 17 0,0-5 0,0-4 0,-5 1 0,-5-10 0,-1 6 0,-11-10 0,6 2 0,-5-14 0,-1 4 0,4-8 0,-4-2 0,5-4 0,1 1 0,3-5 0,1 0 0,5-4 0,-1 0 0,4-7 0,1-6 0,3-5 0,0-8 0,0 8 0,0-3 0,0-1 0,0 4 0,3 1 0,2 1 0,6 4 0,-2-1 0,7 1 0,-8 8 0,8-4 0,-8 7 0,8-3 0,-4 4 0,1 0 0,3 0 0,0 4 0,2 9 0,3 5 0,-4 5 0,1 3 0,5-2 0,-4 3 0,4-3 0,-6-3 0,5-3 0,-4-5 0,3-1 0,-5-7 0,1-1 0,4-4 0,-3 0 0,4 0 0,-6 0 0,1-8 0,-4 3 0,1-10 0,-5 6 0,2-2 0,-4 4 0,1 2 0,-4-1 0,-1 1 0,-3 1 0,0 1 0</inkml:trace>
</inkml:ink>
</file>

<file path=ppt/ink/ink1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28:06.2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24575,'0'11'0,"0"12"0,0 12 0,0 20 0,0 7 0,0 15 0,0-20 0,0 2-1833,0 37 1833,0 0 0,0 7-1422,-1-21 1,2 2 1421,3-6 0,1 4 0,1-4 0,1 8 0,2-1 0,-2-15 0,2 3 0,1-4 0,4 12 0,0-3 0,-6-5 0,0-1-390,2 11 0,2-6 390,5 2 0,-9-26 0,-1 0 0,10 17 0,-6-16 1477,-6-14-1477,4-7 2968,-8-6-2968,3-8 1011,-4 1-1011,0-7 0,0 3 0,0-3 0,0 3 0,0-8 0,0 4 0,0-5 0,0 1 0,0-4 0,0-1 0</inkml:trace>
</inkml:ink>
</file>

<file path=ppt/ink/ink1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28:11.2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1 592 24575,'95'-5'0,"1"0"0,0 0 0,-1 0 0,1 0 0,0 0 0,0 0 0,-1 0 0,1 0 0,0 0 0,-1 0 0,1 0 0,0 0 0,-1-1 0,1 1 0,0 0 0,-1 0 0,1 0 0,0 0 0,-1 0 0,6 0 0,2-1 0,1 1 0,1-1 0,1 0 0,-1 0 0,0 1 0,-1-1 0,-2 1 0,-3-1 0,-2 1 0,-3 1 0,-5 0 0,-3 0 0,-6 1 0,-5 0 0,-7 1-1967,40 0 1,-15 2 0,-9 1 0,-5 0 0,1-1 1930,3 0 0,-4 0 0,-2 0 0,1 0 36,6 0 0,2 0 0,-3 0 0,-6 0 263,-2 0 1,-6 0 0,-2 0-264,22 0 0,0 0 401,7 0 1,-9 0-402,0 0-33,-36 0 0,-1 0 33,21 5 4768,-25-4-4768,-21 3 2001,-7-11-2001,-11 5 1566,17-6-1566,9 8 112,21 0-112,6 0 0,19 0 0,10 0-1471,-13 1 1,7-2 1470,7-2 0,4-2 0,-16 0 0,3-1 0,1-1-1388,6 1 1,1-1-1,1 0 1388,4-2 0,1-1 0,1 2 0,-21 4 0,2 1 0,-1 1 0,-3 0-916,9-1 1,-3 0 0,2 0 915,9 3 0,2 0 0,-5 0-882,8 0 1,-1 0 881,-21 0 0,4 0 0,-3 0 158,24-1 0,-3 2-158,-6 8 0,-6 2 1130,-23-7 0,-3 2-1130,10 7 0,-6 1 2750,8 3-2750,26-4 2821,-39 3-2821,-13-9 2170,-20-3-2170,-15-16 1003,14 9-1003,21-9 0,32 12 0,-23-3 0,2-1-301,0 4 0,0-1 301,7-8 0,2-1 0,-2 2 0,4 0-1285,1-5 1,5-1-1,2-1 1285,4 0 0,2-1 0,5 1-1114,-6 2 0,4 1 0,2 0 1,-1-1 1113,0-2 0,0-1 0,1 1 0,1 2 0,4 3 0,2 2 0,0 0 0,-1 0 0,-1-2 0,1-1 0,-1 1 0,-5 2-690,9 2 0,-5 3 0,3 0 690,-13 1 0,2-1 0,-1 1 0,-6 0 0,-4 2 0,-4 0 0,2 0 0,19 0 0,5 0 0,-9 0-205,-2 0 1,-5 0 204,12 0 0,-4 0 0,-30 0 0,-2 0 0,8 2 0,-1 1 2132,39 4-2132,-28 4 0,-14 0 4319,-15-5-4319,-12-2 3428,-10-4-3428,2 0 1760,17 0-1760,14 0 0,26 0 0,-5 0 0,4 0 0,19 0 0,-26 0 0,-20 0 0,2 0 0,21 0 0,14 0 0,-8 0 0,-1 0 44,-15 0-44,-2 0 0,-6 0 0,-6 0 0,4 0 0,-5 0 0,7 0 0,0 0 0,0 0 0,-7 0 0,-1-4 0,-6-2 0,-6-3 0,-1-1 0,-5 1 0,-1 0 0,0-1 0,8 1 0,-15 1 0,8 3 0,-19-2 0,2 3 0,-2-13 0,-5 29 0,0 19 0,-4 45 0,0 21-444,0-40 1,0 1 443,0-5 0,0 1 0,0 8 0,0 0 0,0-5 0,0 2-1148,0 24 1,0 5 1147,0 1 0,0 3 0,0-23 0,0 3 0,0-1 0,0-1 0,0 0 0,0-2 0,0 26 0,0-2 0,0-6 0,0-1 0,0-3 0,0-5 0,0-21 0,0 1-542,-1 24 1,2-1 541,5 19 0,-3-25 0,1-1 0,9 24-137,-1-2 137,0-24 0,6 12 0,-6-19 0,11 13 0,-5-8 728,-1-6-728,4-2 2230,-9-8-2230,8-5 1271,-9-8-1271,3-1 173,-1-3-173,-3-6 0,2-1 0,-3-13 0,-1 1 0,0-4 0,0 2 0,-4-6 0,4 2 0,-8-3 0,4-1 0,-4 0 0,-3-3 0,-2-1 0,-11-3 0,-8 0 0,-16 0 0,-23 0 0,-9 0 0,22 3 0,-4 1-1271,-20 0 0,-5 1 1271,-15-1 0,-6 0-1382,19 1 1,-4 1 0,-3-1 1381,-9-3 0,-3-2 0,-3 0-990,21 2 1,-1 0 0,-1 1-1,-3-2 990,9 0 0,-2-1 0,-1 0 0,-1 0 0,0-1-652,-2 1 1,-1 0-1,0 0 1,-1 0-1,-1 0 652,-4 0 0,-1 0 0,-1 0 0,1 0 0,-1 0-312,1 0 1,0 0 0,-1 0 0,1 0 0,1 0 311,0 0 0,0 0 0,1 0 0,2 0 0,4 0-1,-1 0 0,4 0 0,1 0 0,-2 0 1,-9 0 0,-3 0 0,2 0 0,7 0 0,1 0 0,7 0 0,-4 0 0,-18 0 0,-3 0 0,3 0 283,12 0 0,3 0 1,1 0-284,6 3 0,2-1 0,1 1 997,-26-2 0,2 0-997,5 2 0,3 1 0,8-4 0,2 0 1647,5 0 1,2 0-1648,17 0 0,2 0 1620,0 0 0,4 0-1620,-22 0 2870,-4 0-2870,26 0 2004,17-3-2004,20-6 1035,-22 10-1035,-39 20 0,15-5 0,-5 1-919,-10 6 0,-3-1 919,-7-2 0,0-2 0,3-2 0,0-2 0,-9-1 0,-3-1-1305,-6 0 0,-1-1 1305,34-5 0,-1-1 0,0 1 0,-31 5 0,-3 1 0,21-3 0,-2 0 0,-2 1 0,2 2 0,0 0 0,-5 0 0,3-2 0,-5-1 0,0 1 0,6-1 0,0 1 0,6-1 0,-3 0 0,-14-2 0,-3-1 0,12-2-217,21 0 0,3-1 217,-24-3 0,2 0 0,21 0 0,4 0 0,4-2 0,3-1 0,-36-8 0,48 5 0,-25-4 1679,10 15-1679,-33 8 0,0 1 2139,0 3-2139,37-12 0,-5-3-539,-20 1 1,-2 0 538,9-3 0,-2 0 0,5 0 0,-4 0 0,2 0-1024,-17 0 0,2 0 1024,-11 0 0,-1 0 0,3 0 0,1 0 0,9-3 0,1-1-570,6 1 1,1-1 569,4-6 0,2-1-17,7 2 0,2-1 17,9-2 0,-1-2 0,-10-1 0,3 0 0,-13-9 0,7 3 0,1 0 0,6 1 666,1-3 1,0 1-667,8 7 2068,-38-18-2068,19 11 0,8 3 0,-27-7 0,39 15 1394,-25-5-1394,23 6 741,-9 4-741,12-3 0,-1 8 0,19-10 0,7 2 0,10 0 0,-21 7 0,-11 18 0,-27 4 0,-1 8 0,1-10 0,0-2 0,-10-9 0,0-2 0,5-5 0,-3 0 0,22 0 0,-1 0 0,-30 0 0,3 0 0,-9-5 0,33 2 0,1-1 0,-34-14 0,-7 5 0,5-6 0,30 9 0,-4-2 0,25 7 0,-3 0 0,10 5 0,7 0 0,0 0 0,11 0 0,2 0 0,4 0 0,5 0 0,0 0 0,-1 0 0,1 0 0,0 0 0,0 0 0,-1 0 0,1-3 0,3-1 0,1-4 0,3 1 0,-3 0 0,2-1 0,-3-3 0,1 2 0,2-6 0,-2 2 0,-1 1 0,4-3 0,-4 2 0,1-3 0,-2-4 0,0 2 0,-2-7 0,2 3 0,-4-4 0,0 4 0,4-3 0,2 8 0,3-4 0,0 5 0,0-6 0,0 5 0,0-4 0,0-1 0,0 5 0,0 0 0,0 1 0,0 8 0,0-4 0,0 4 0,0 1 0,0 0 0,0-1 0,-4 4 0,3 1 0,-2 3 0</inkml:trace>
</inkml:ink>
</file>

<file path=ppt/ink/ink1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0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0 106 24575,'3'-6'0,"-1"1"0,3 1 0,-2-1 0,1 2 0,1-3 0,-1 3 0,0 0 0,0-1 0,0 3 0,0-2 0,0 1 0,0 0 0,-1 0 0,2-1 0,-1 0 0,0 1 0,0 1 0,-1-1 0,0 1 0,-1-1 0,0 2 0,0-1 0,0 0 0,0 0 0,-1 0 0,1 1 0,0-1 0,-1 1 0,1 0 0,-1-1 0,1 1 0,0 0 0,-1-1 0,1 0 0,-1 0 0,1 1 0,0 0 0,0 0 0,0 0 0,0 0 0,0 0 0,0 0 0,0 0 0,0 0 0,0 0 0,0 0 0,0 0 0,-1-2 0,0 1 0,2-1 0,-1 2 0,2-2 0,0 1 0,1-1 0,-2-1 0,1 2 0,0-1 0,0 1 0,1-2 0,-1 1 0,1 1 0,0-1 0,-1 1 0,0-1 0,0 0 0,-1 2 0,0-1 0,-1 1 0,0-1 0,0 1 0,0-1 0,0 1 0,0 0 0,0 0 0,1 0 0,-1 0 0,0 0 0,-1 0 0,1 0 0,0 0 0,0 0 0,0 0 0,0 0 0,0 0 0,0 0 0,0 0 0,0 0 0,0 0 0,0 0 0,0 0 0,0 0 0,0 0 0,0 0 0,-1 1 0,1-1 0,-1 2 0,1-1 0,0 1 0,0 0 0,-1 0 0,1-1 0,-2 0 0,2 0 0,-2 0 0,1 0 0,-1 1 0,0 1 0,0 0 0,1-1 0,0 1 0,1-1 0,0 0 0,0 0 0,0 0 0,0-1 0,0 0 0,0 0 0,0 1 0,1-2 0,-1 2 0,0 0 0,0-1 0,0 1 0,0-2 0,0 2 0,0-2 0,1 2 0,0-1 0,0 1 0,-1-1 0,0 1 0,0-1 0,0 0 0,0 1 0,0-2 0,-1 2 0,1-2 0,-1 2 0,1-1 0,1 0 0,-1 1 0,0-2 0,0 2 0,0-2 0,-1 2 0,1-2 0,-2 0 0,1 1 0,1 0 0,-1 0 0,1 0 0,0 1 0,0-1 0,0 0 0,0 1 0,-1-2 0,1 2 0,0-2 0,-1 1 0,1-1 0,-1 1 0,0 0 0,1-1 0,0 1 0,0-1 0,-1 1 0,1-1 0,-1 1 0,1-1 0,-1 0 0,0 0 0</inkml:trace>
</inkml:ink>
</file>

<file path=ppt/ink/ink1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0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32 116 24575,'-2'5'0,"0"0"0,-2 2 0,1-2 0,-1 1 0,0-3 0,2 1 0,1-2 0,-1 2 0,2-2 0,-1 0 0,1-1 0,2-1 0,0 0 0,0 0 0,0 0 0,1-1 0,0-2 0,0 1 0,-1-1 0,1-2 0,0 0 0,2-3 0,-1 1 0,0-3 0,0 3 0,-1 0 0,0 3 0,0 0 0,-2 4 0,-1 3 0,-4 4 0,1 0 0,-3 0 0,2-2 0,-1 3 0,1-1 0,-1 2 0,1-2 0,0 0 0,-1 1 0,2-1 0,0 0 0,0-3 0,2-1 0,-1 0 0,2-1 0,-2-1 0,2-1 0,-1-2 0,1-2 0,1-1 0,1 0 0,2-1 0,1-1 0,-1 0 0,1 0 0,-3 2 0,2 1 0,-1 1 0,0 0 0,-1 1 0,0 1 0,0-1 0,0 1 0,0 1 0,0 0 0,0 0 0,0 0 0,0 0 0,0 0 0,0 0 0,0 0 0,0 0 0,0 0 0,0 0 0,0 0 0,1-1 0,-1 1 0,0-1 0,-1 0 0,3 1 0,-2-1 0,1 1 0,-1-1 0,1 1 0,-1-1 0,3 1 0,-3-1 0,4 1 0,-4-1 0,2 1 0,-2 0 0,1-1 0,0 1 0,0-1 0,-1 1 0,0 0 0,0 0 0,0 0 0,0 0 0,0 0 0,1 0 0,0 0 0,1 0 0,-1 0 0,0-1 0,1 1 0,1-1 0,-2 0 0,2 0 0,-2 0 0,1 1 0,0-1 0,-1 1 0,1-1 0,0 1 0,-1 0 0,1 0 0,-2 0 0,2 0 0,-1 0 0,0 0 0,0 0 0,0 0 0,0 0 0,0 0 0,0 0 0,0 0 0,1 0 0,-2 0 0,0 0 0,0 0 0,0 0 0,0 0 0,0 0 0,1 0 0,-1 0 0,-1 0 0,1 0 0,0 0 0,1 0 0,-1 0 0,0 0 0,0 0 0,0 0 0,0 0 0,0 1 0,0-1 0,0 1 0,0-1 0,0 0 0,0 0 0,0 0 0,0 0 0,0 0 0,0 0 0,1 0 0,-1 0 0,1 0 0,-1 0 0,1 0 0,-1 0 0,1 0 0,0 0 0,0 0 0,-1 0 0,1 0 0,0 0 0,1 0 0,-2 0 0,3 0 0,-2 0 0,2 0 0,0 0 0,-2 0 0,1 0 0,-2 0 0,3 0 0,-2 0 0,1 0 0,-1 0 0,-1 0 0,1 0 0,-2 0 0,2 0 0,0 0 0,0 0 0,-1 0 0,0 0 0,0 0 0,1 0 0,-1 0 0,0 0 0,0 0 0,0 0 0,0 0 0,0 0 0,0 0 0,0 0 0,0 0 0,0 0 0,0 0 0,1 0 0,-1 0 0,0 0 0,-1 0 0,2 0 0,-1 0 0,0 0 0,0 0 0,1 0 0,-1 0 0,1 0 0,-1 0 0,1 0 0,-1 0 0,-1 0 0,1 0 0,-1-3 0,3 2 0,1-2 0,3 3 0,0 0 0,0 0 0,-2 0 0,1 0 0,-3 0 0,0 0 0,1 0 0,0 0 0,-2 0 0,1 0 0,0 0 0,-1 0 0,2 0 0,-3 0 0,3 0 0,-3 0 0,1 0 0,-1-1 0,0 1 0,0-1 0,0 1 0,0 0 0,0 0 0,1 0 0,-1 0 0,0 0 0,0 0 0,0 0 0,-1-1 0,2 1 0,-1-1 0,0 1 0,0 0 0,0 0 0,0 0 0,0 0 0,0 0 0,0 0 0,0 0 0,0 0 0,0 0 0,0 0 0,-1-1 0,0-2 0,-1-1 0,1 1 0,0 0 0,1 3 0,0 1 0,0 0 0,0 1 0,0-1 0,0 0 0,0 0 0,1-1 0,-2 1 0,0 0 0,0 0 0,0 1 0,1 0 0,-2 0 0,2 0 0,-1-1 0,1 1 0,-1 1 0,1-1 0,0 0 0,0 0 0,0 0 0,-1 1 0,1-1 0,-1 2 0,0-1 0,1-1 0,-2 1 0,2 0 0,-2 0 0,2 0 0,-1 0 0,1 1 0,-1-1 0,1 1 0,-1-1 0,1-1 0,0 1 0,0-1 0,0 3 0,1-2 0,1 1 0,-1-1 0,1-1 0,-1 0 0,0 1 0,-1-1 0,0-1 0,0 0 0,0 1 0,-1-1 0,0 1 0,1 0 0,0-1 0,0 0 0,0 0 0,1 0 0,-1 1 0,0-1 0,-1 1 0,1-2 0,-1 1 0,0-3 0,-1-4 0,-2-1 0,-4-7 0,1 2 0,-1-4 0,-2-5 0,5 6 0,-4-7 0,4 7 0,0-2 0,0 2 0,0 4 0,2 3 0,-1 1 0,1 0 0,0 3 0,0-1 0,1 3 0,-1-2 0,1 2 0,0 0 0,0 0 0,0 0 0,2 3 0,-1 1 0,3 5 0,-1-2 0,1 3 0,-1 1 0,1-1 0,0 1 0,-1-2 0,1 0 0,-1 1 0,0-2 0,0 1 0,1-1 0,-1 2 0,0-2 0,1 1 0,-1-2 0,0 2 0,0-2 0,0 1 0,0-2 0,0 1 0,-1-1 0,0 0 0,1 1 0,-1 0 0,0-1 0,0 1 0,1-1 0,-1 1 0,0-1 0,1 1 0,-1-2 0,0 0 0,-1-1 0,1 1 0,-2-2 0,1 0 0,-1 0 0</inkml:trace>
</inkml:ink>
</file>

<file path=ppt/ink/ink1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0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33 24575,'3'1'0,"0"0"0,5-1 0,-3 0 0,3 0 0,-2 0 0,-1 0 0,2 0 0,-2 0 0,2-1 0,-2 0 0,1-1 0,0 1 0,0 0 0,-1 1 0,1-2 0,-2 2 0,0 0 0,-1 0 0,1 0 0,-1 0 0,0 0 0,1 0 0,0 0 0,-2 0 0,3 2 0,-3-1 0,2 0 0,0 1 0,2-2 0,-1 1 0,2-1 0,-2 0 0,2 0 0,-2 0 0,1 0 0,-1 0 0,-2 0 0,0 0 0,0 0 0,-1 0 0,0 0 0,-1 0 0,1 0 0,1-1 0,-1 1 0,0-2 0,0 2 0,0-2 0,0 1 0,0 0 0,0-1 0,2 2 0,-1-1 0,1 1 0,1 0 0,0 0 0,-1 0 0,1 0 0,1 0 0,-1 0 0,1 0 0,-1 0 0,-1 0 0,0 1 0,0-1 0,0 1 0,-1-1 0,0 1 0,-1-1 0,0 2 0,0-2 0,0 2 0,0-2 0,0 2 0,2-2 0,-2 2 0,1-1 0,-1 0 0,0 0 0,1 0 0,-2-1 0,1 2 0,0-2 0,1 1 0,-1-1 0,1 0 0,-1 0 0,3 0 0,-3 0 0,2 0 0,-1 0 0,1 0 0,-1 0 0,1 0 0,-1 0 0,-1 0 0,1 0 0,-2 0 0,1 0 0,0 0 0,1 0 0,-1 0 0,0 0 0,-2 0 0,-2 0 0,-1 0 0,-2 0 0,0 0 0,-2 0 0,-1 0 0,0 0 0,0 0 0,-3 0 0,2-1 0,-3-2 0,2 1 0,-1-2 0,1 1 0,0-1 0,2 1 0,0 0 0,2 0 0,3 1 0,-1 0 0,2 1 0,1-1 0,-1 2 0,1-1 0,-1 1 0,0-1 0,0 1 0,0-2 0,-1 2 0,1-1 0,-3 1 0,2-1 0,-2 1 0,1-1 0,-2 1 0,0 0 0,0 0 0,2 0 0,1 0 0,-2 0 0,2 0 0,-2 0 0,1 0 0,0 0 0,1 0 0,-2 0 0,0 0 0,1 0 0,-1 0 0,1 0 0,0 0 0,0 1 0,1 0 0,-1 1 0,1-1 0,0 1 0,0 0 0,1 0 0,-3 0 0,2 0 0,-1 0 0,0-1 0,0 1 0,1 0 0,-1 0 0,1-1 0,-1 2 0,0-2 0,0 1 0,0-1 0,0 1 0,-1 0 0,-2-2 0,3 2 0,0-1 0,0 0 0,2-1 0,-2 1 0,2-1 0,0 0 0,0 0 0,0 0 0,0 0 0,1-1 0,0 0 0,1-1 0,0 0 0,0 0 0,0-1 0,0 0 0,1 0 0,1 1 0,2 0 0,0 0 0,2-1 0,-1 1 0,2 0 0,-2-1 0,3 2 0,-4-1 0,2 2 0,-1-3 0,1 3 0,-1-2 0,1 2 0,0-1 0,0 1 0,0 0 0,1 0 0,-2 0 0,3 0 0,-3 0 0,0 0 0,0 0 0,-2 0 0,2 0 0,-3 0 0,1 0 0,-1 0 0,0 0 0,0 0 0,0 0 0,0 0 0,2 1 0,-2-1 0,1 1 0,1 0 0,-2 0 0,2 1 0,-2-1 0,3 0 0,-3 0 0,3 0 0,-2 1 0,2-2 0,-1 1 0,1 0 0,1-1 0,-1 1 0,2-1 0,-2 0 0,1 1 0,1 0 0,-3 0 0,0-1 0,-1 0 0,-1 0 0,0 0 0,-1 0 0,0 0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6:23.6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 24575,'9'0'0,"-1"0"0,1-3 0,-2 6 0,4-2 0,-6 10 0,2 1 0,-7 4 0,0-5 0,0 9 0,0-7 0,0 11 0,0-7 0,0 3 0,0 0 0,-7-6 0,-1 5 0,-4-11 0,-3 4 0,10-8 0,-2-1 0</inkml:trace>
</inkml:ink>
</file>

<file path=ppt/ink/ink1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0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110 50 24575,'0'3'0,"-2"-1"0,2 1 0,-3 0 0,1-1 0,-1 1 0,1-1 0,0 1 0,-1-2 0,1 1 0,-2-1 0,0 0 0,0 1 0,0-2 0,0 1 0,0-1 0,0 0 0,0 0 0,1 0 0,-1 0 0,2 0 0,-1 0 0,1 0 0,0 0 0,0 0 0,0 0 0,0 0 0,1 0 0,-2 0 0,0-1 0,1 0 0,1-1 0,0 1 0,0-1 0,-1 1 0,2-1 0,-2 1 0,1-1 0,0 0 0,-1 0 0,1 2 0,-1-2 0,1 1 0,-1-1 0,0 1 0,1-1 0,0 1 0,1 0 0,-1-2 0,1 1 0,-2-2 0,2 1 0,-1 0 0,0 0 0,1 2 0,-1-1 0,1 0 0,0-1 0,1 1 0,1-2 0,0 0 0,1 0 0,0 1 0,-1 0 0,1 1 0,0 1 0,-1-1 0,1 2 0,0-1 0,0 1 0,-2 0 0,1 0 0,0 0 0,0 0 0,-1 1 0,0 0 0,-1 1 0,0 0 0,0 0 0,0 2 0,0 1 0,0 0 0,0-2 0,0 1 0,0-2 0,0 2 0,0-2 0,0 0 0,0 0 0,0 0 0,0-1 0,0 1 0,0 0 0,0 0 0,0-1 0,0 1 0,0 0 0,0 0 0,1 0 0,0 0 0,1-1 0,0 0 0,-1 0 0,1 1 0,0-1 0,0 0 0,0 0 0,-1-1 0,2 1 0,-1-1 0,1 0 0,-1 0 0,1 0 0,-1 0 0,1 0 0,-1 0 0,0 0 0,-1 0 0,1 0 0,0 0 0,0 0 0,0 0 0,-1-1 0,1 0 0,-2-1 0,2 0 0,-1 0 0,0 1 0,0-1 0,0 0 0,0 1 0,-2 5 0,0-2 0,-2 2 0,2-2 0,-1 0 0,2 0 0,-1 0 0,0-1 0,0 0 0,0 0 0,0 1 0,-1 0 0,1 0 0,-1 0 0,0 0 0,0-2 0,0 2 0,0-1 0,1 0 0,0 1 0,-1-2 0,2 2 0,-2-1 0,1 1 0,-1-1 0,1 1 0,-1 0 0,1-1 0,-1 0 0,0 0 0,1-1 0,0 1 0,-1-1 0,1 1 0,-1-1 0,1 0 0,-2 0 0,1 0 0,-1 0 0,1-1 0,-1 0 0,1-1 0,-1 0 0,2 0 0,1 1 0,-1-2 0,1 2 0,0-1 0</inkml:trace>
</inkml:ink>
</file>

<file path=ppt/ink/ink1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0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163 1 24575,'-2'4'0,"2"1"0,-2 0 0,2 4 0,0-4 0,-2 6 0,2-2 0,-2 6 0,0-3 0,-2 7 0,0-8 0,-2 7 0,2-4 0,0 8 0,0-6 0,0 5 0,1 1 0,-3-2 0,3 6 0,-5-5 0,3 2 0,-1-2 0,0 0 0,2-2 0,-4-1 0,3-2 0,0-3 0,1 1 0,0-4 0,0-1 0,1 2 0,-1-4 0,1 2 0,1-4 0,-1 1 0,1-2 0,0 1 0,0-3 0,2 5 0,0 5 0,-2 5 0,2 2 0,-4-1 0,4-1 0,-2-4 0,0 6 0,2 0 0,-2 3 0,0 3 0,1-3 0,-3-1 0,4 1 0,-4-1 0,3-1 0,-3 1 0,4-5 0,-2 3 0,2-3 0,0-2 0,0-1 0,0 0 0,0-3 0,0 5 0,0-6 0,0 7 0,0-5 0,0 3 0,0-1 0,0-2 0,0 3 0,0-5 0,0-1 0,0-1 0,0-2 0,0 0 0,0-2 0,1-2 0,-1 4 0,2 3 0,-2 7 0,0 5 0,0-1 0,2 1 0,-2 3 0,2 2 0,-2 2 0,2 1 0,-1-2 0,1-2 0,-2-2 0,2-3 0,-2 2 0,4-2 0,-2 0 0,2 0 0,0-4 0,1 4 0,-1-4 0,0 2 0,0-5 0,0 1 0,-1-2 0,1 0 0,0 0 0,-1-2 0,1 0 0,0-2 0,-2-2 0,0-1 0,0 0 0,-2-4 0,0 6 0,0 1 0,0 6 0,2 3 0,0 1 0,2 4 0,1-1 0,-1 7 0,3-5 0,-2 3 0,1-4 0,1 1 0,-3-1 0,5 1 0,-4 0 0,1-3 0,0 2 0,-1-2 0,1 0 0,-1 2 0,-1-2 0,0 1 0,0-2 0,0-2 0,0-2 0,0-1 0,0-4 0,-2 0 0,-1-3 0,0 1 0,0-2 0,2 0 0,-3-2 0,2 0 0,-2 0 0,0 2 0,0 7 0,0 1 0,0 6 0,1-3 0,2 0 0,1 5 0,3 5 0,2 2 0,2 6 0,3-5 0,-1 5 0,-4-8 0,3 5 0,-4-6 0,-2 0 0,1-3 0,-1-3 0,-1-6 0,0 0 0,-1-3 0,-1 0 0,1-3 0,0 2 0,-1-4 0,0 1 0,0-1 0,1 2 0,-1-2 0,0 0 0,0-2 0,1-1 0,-3 1 0,4-1 0,1 0 0,9 0 0,2 2 0,5 1 0,0 3 0,0-3 0,0 1 0,-2-2 0,-1 0 0,-3 0 0,0 0 0,-2 0 0,2 0 0,-4 0 0,1-1 0,1 1 0,-2 0 0,1 1 0,-4 0 0,2 1 0,-2-2 0,1 1 0,-1-1 0,-3-1 0,1 0 0,-2-1 0,0 0 0,-2-2 0,2 0 0,5 0 0,3 0 0,6 0 0,-2 0 0,4 0 0,-4 0 0,2 0 0,-5 0 0,2 0 0,-2 0 0,0 0 0,2 0 0,-2 0 0,2-2 0,-2 1 0,2 0 0,-4 1 0,1 0 0,-4 0 0,2 0 0,-4 0 0,4 0 0,-4 0 0,2 0 0,-2 0 0,0-1 0,2 0 0,-2 0 0,1-1 0,1 0 0,-1 0 0,2-2 0,-2 3 0,1-1 0,-3-1 0,1 1 0,-1-1 0,1 0 0,-1-1 0,0 1 0,0 1 0,-2 0 0,2-2 0,-3 1 0,2-6 0,-3 0 0,4-2 0,3-7 0,8 0 0,4-8 0,0 4 0,-4-1 0,3 2 0,0 2 0,1 1 0,-3 5 0,-2 2 0,-6 6 0,3-1 0,-4 2 0,1 1 0,0-1 0,-2 1 0,2-3 0,-3 1 0,2-2 0,-2 2 0,0 0 0,0 0 0,-2 2 0,0-2 0,-2 2 0,0-1 0,2 0 0,-2 0 0,2-2 0,-1-1 0,-1 0 0,2-2 0,-1 1 0,2 1 0,-2-2 0,1 4 0,-2-2 0,0 4 0,1-4 0,-1 3 0,1-5 0,1-3 0,0 0 0,1-2 0,1 5 0,-3 0 0,1 0 0,0 4 0,-1-2 0,0 4 0,0-2 0,-1 1 0,0-2 0,0 1 0,1-1 0,-1-1 0,1 0 0,-1-1 0,3-2 0,-3-1 0,5 0 0,-2-2 0,0-1 0,1 0 0,-2-1 0,2 1 0,-2 0 0,0 1 0,-1 2 0,-1 0 0,1 2 0,-2 0 0,1 4 0,-2-2 0,0 4 0,0-3 0,0 3 0,1-1 0,-1 2 0,-1 0 0,2 1 0,-2-2 0,3 1 0,-3-1 0,3 0 0,-3 0 0,3 0 0,-2-1 0,1-2 0,0 1 0,2-1 0,-3 2 0,2 0 0,-1 1 0,-1-1 0,1 1 0,-2 1 0,0-1 0,0-2 0,0 3 0,0-1 0</inkml:trace>
</inkml:ink>
</file>

<file path=ppt/ink/ink1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0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1205 280 24575,'0'-4'0,"0"-8"0,0 0 0,0-10 0,0 9 0,0-3 0,0 4 0,0 4 0,0 3 0,0-1 0,0-1 0,0-1 0,0-6 0,0 3 0,0-7 0,0 5 0,0-5 0,0 7 0,0-5 0,0 7 0,0-4 0,0 6 0,0-2 0,0 4 0,-1-1 0,0 1 0,0 5 0,1 6 0,0 12 0,2 4 0,0 6 0,3 3 0,0-5 0,0 7 0,-1-7 0,-1 8 0,1-8 0,-3 2 0,1-7 0,-2-4 0,0-1 0,0-7 0,0 2 0,0-4 0,0 0 0,0-1 0,-3-1 0,-1 2 0,-5 0 0,2-1 0,-4 2 0,2 1 0,-6 1 0,-3 5 0,3-4 0,-11 9 0,8-6 0,-9 8 0,3-4 0,0 1 0,-3 3 0,9-6 0,0 1 0,-15 10-354,12-7 1,1 0 353,-11 8 0,-1 1 0,0 2-10,7-11 10,-2 4 0,6-7 0,3-4 0,1 0 0,7-8 706,3 0-706,2-2 11,-4 6-11,-5 3 0,-4 5 0,-6 5 0,3-4 0,-1 3 0,-5 3 0,8-5 0,-9 8 0,6-3 0,-3 1 0,3-1 0,0-1 0,4-7 0,0 2 0,3-5 0,-2-3 0,7-1 0,-3-2 0,6-3 0,-2 0 0,4-1 0,-2-1 0,4-1 0,-2-1 0,2 0 0,0 0 0,-1 0 0,1 0 0,0 0 0,0 0 0,0 0 0,0 0 0,0 0 0,-2 0 0,2 0 0,-4 0 0,4 0 0,-2 0 0,2 0 0,0-1 0,-1-3 0,1-3 0,0 0 0,-3-3 0,2 2 0,-1 0 0,0 1 0,0 0 0,-1 1 0,0 0 0,0 0 0,0 1 0,-1-2 0,-1-2 0,1 2 0,0-4 0,0 2 0,-1-2 0,3 0 0,-2 2 0,2-2 0,0 2 0,1-2 0,1 0 0,-1 0 0,0-2 0,-2 1 0,2-1 0,-1 2 0,-1 0 0,2 2 0,-3 0 0,4 4 0,-3 0 0,4 2 0,-3 2 0,3-1 0,0 3 0,1 1 0,1 1 0,0 0 0,0 0 0,0 0 0,0 0 0,-1-2 0,-1 1 0,-1-2 0,0 0 0,1 0 0,1 0 0</inkml:trace>
</inkml:ink>
</file>

<file path=ppt/ink/ink1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0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1 878 24575,'2'9'0,"4"4"0,5 4 0,5 4 0,2-1 0,4 4 0,-2 3 0,11 5-733,-12-10 1,0 0 732,2 0 0,1 2 0,4 6 0,1 1 0,-3-5 0,-1-2 0,1 5 0,-2-1 0,-2-9 0,-1 1-296,-1 2 0,-1 1 296,9 6-40,2 6 40,-7-11 0,-7-5 0,-2-3 1416,-6-4-1416,0 1 636,-4-7-636,-1 0 45,-1-3-45,0 0 0,0 1 0,0-4 0,2-6 0,1-7 0,1-6 0,3-5 0,3-8 0,3 0 0,2-10-884,7 2 884,-3-3 0,-5 21 0,0-1 0,11-17 0,1-1 0,-12 20 0,-1 1 0,9-14 0,2-6 0,-3 6 0,1-3 0,-3 1-225,2-1 225,-6 5 0,5-4 0,-2 7 0,0 2 0,7-6 0,-10 16 0,12-13 0,-7 12 873,4-5-873,-2 3 236,-1 2-236,-4 0 0,1 1 0,-2 0 0,-2 2 0,-3-2 0,-1 5 0,-2-1 0,-1 4 0,-2 1 0,2 1 0,-4 0 0,4 0 0,-4 1 0,4 0 0,-3 0 0,1 2 0,-2-1 0,-1-1 0,-1 0 0,-1-4 0,0 1 0,0-4 0,0-6 0,0 3 0,0-7 0,0 9 0,0-5 0,0 1 0,-2 1 0,0 1 0,-2 0 0,-2 5 0,2-2 0,-3 2 0,1-3 0,-2 1 0,1-1 0,0-5 0,2 5 0,-3-4 0,0-6 0,1 6 0,-2-3 0,5 8 0,-1 4 0,1 0 0,1 4 0,-2-1 0,2 2 0,-1-1 0,2 2 0,1 1 0,-2 0 0,3-1 0,-3 2 0,1-4 0,0 6 0,9 3 0,2 5 0,10 3 0,0-1 0,3 0 0,7 5 0,1-1 0,-2 0 0,3 2 0,-8-6 0,3 2 0,-2-1 0,-2-2 0,-2-2 0,-1-1 0,-3 1 0,0-2 0,1 2 0,-1 0 0,0 0 0,1 2 0,0-2 0,-3 2 0,0-2 0,-5-3 0,0 2 0,-3-4 0,0 2 0,-2-1 0,-1-3 0,-1 1 0,-1-2 0</inkml:trace>
</inkml:ink>
</file>

<file path=ppt/ink/ink1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0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440 1 24575,'3'1'0,"-4"2"0,-7 7 0,-2 1 0,-7 10 0,2-2 0,-9 9 0,1-1 0,-5 4-309,12-12 0,1 0 309,-2-1 0,0 0 0,-2 3 0,0-1 0,-8 7 0,-4 3 0,6-13 0,2 9 0,-2-11 0,9 2 0,-1-9 0,6 2 0,1-5 618,2-1-618,3-1 0,-2-1 0,4 1 0,-1 0 0,3 0 0,1 0 0,0 0 0,0-1 0,0 1 0,1 2 0,1 0 0,2 2 0,1 1 0,1 1 0,0 2 0,1 3 0,-1-1 0,5 8 0,0-1 0,3 7 0,0-2 0,-1-1 0,5 9 0,-4-9 0,4 14 0,-6-13 0,-1 5 0,-1-5 0,-3 0 0,-1-3 0,-2-5 0,0-6 0,0-3 0,-2-2 0,-1-2 0,1-2 0,-1-4 0,3-3 0,-1-7 0,1-2 0,5-10 0,1 1 0,5-9 0,2 0 0,1-1-737,4-6 737,2 1 0,-10 18 0,-1 0 0,14-14-70,-1 6 70,1 4 0,-5 5 0,2 3 0,-4 3 0,-4 3 734,-2 3-734,-2 3 73,-5 2-73,-2 1 0,-2 0 0,0 1 0,0 0 0,-1 0 0,-1 0 0</inkml:trace>
</inkml:ink>
</file>

<file path=ppt/ink/ink1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0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24575,'0'10'0,"0"4"0,0 7 0,0-1 0,0 4 0,0-5 0,0 3 0,0 2 0,0-4 0,0-2 0,0-8 0,0 0 0,0-4 0,0 4 0,0-2 0,0 2 0,0-5 0,0 4 0,0-5 0,0 2 0,0-2 0,1-2 0,1-2 0,-1-1 0,1 0 0</inkml:trace>
</inkml:ink>
</file>

<file path=ppt/ink/ink1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0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1 273 24575,'0'0'0,"3"-5"0,6-4 0,0-3 0,10-6 0,1 0 0,8-7 0,6-1-599,2-3 599,2 1 0,-11 5 0,5-1 0,-16 10 0,8-4 0,-9 7 0,-5 3 0,-3 4 0,-5 3 0,-1 1 0</inkml:trace>
</inkml:ink>
</file>

<file path=ppt/ink/ink1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0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1 292 24575,'0'-3'0,"0"-1"0,0-6 0,0 2 0,0-4 0,0 0 0,0-2 0,0-2 0,1 2 0,6-1 0,-3 3 0,7-4 0,-6 4 0,3-1 0,4-1 0,-3 2 0,3-4 0,-3 4 0,0-1 0,2 1 0,-1 2 0,0 1 0,1 2 0,-2 1 0,2-1 0,-2 5 0,2-1 0,-2-1 0,5 3 0,-3-2 0,3 3 0,-5 0 0,0 0 0,-2 0 0,0 0 0,-2 0 0,0 0 0,-2 0 0,0 0 0,0 0 0,0 0 0,0 1 0,0 1 0,0 1 0,0 0 0,0 0 0,-1 0 0,1 0 0,-3 0 0,3 1 0,-3 0 0,3-1 0,-3 2 0,3 0 0,-3-2 0,3 3 0,-2-2 0,0 1 0,1-1 0,-2 1 0,2 2 0,-2-2 0,1 1 0,0-1 0,2 0 0,-3 0 0,1-2 0,1 4 0,-2-2 0,1 4 0,-1-4 0,0 2 0,0 1 0,0-1 0,0 2 0,0-2 0,0-1 0,0 1 0,0 0 0,0 0 0,0-1 0,0 1 0,0 2 0,-1 0 0,-3 1 0,-2 4 0,0-3 0,-1 2 0,3 1 0,-4-3 0,4 0 0,-1 0 0,0-2 0,-2 4 0,0-1 0,-2 3 0,0-1 0,-4 8 0,2-7 0,0 3 0,6-7 0,-1-2 0,3 0 0,-1-4 0,2 0 0,1-2 0,1-1 0,0 2 0,-2-3 0,1 2 0,-3-1 0,2 1 0,-1 0 0,-1 0 0,-1 2 0,2-2 0,-4 2 0,2 0 0,-2-2 0,-2 2 0,0-1 0,0-1 0,-2 1 0,2-1 0,-1 1 0,2-2 0,1 1 0,0-3 0,2 2 0,-1-2 0,2 0 0,0 0 0,1 0 0,-1 0 0,1 0 0,0 0 0,0 0 0,3 0 0,1 0 0,2 0 0,4 0 0,-4-2 0,1 2 0,-3-2 0</inkml:trace>
</inkml:ink>
</file>

<file path=ppt/ink/ink1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0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111 135 24575,'2'-4'0,"-2"1"0,-4 3 0,0 0 0,0 0 0,3-1 0,0-4 0,1-5 0,2 1 0,4-5 0,4 5 0,5-3 0,-3 2 0,2 2 0,0 0 0,-2 5 0,1 0 0,-2 3 0,-1 0 0,-2 0 0,-3 1 0,1 4 0,-3 3 0,-1 5 0,0 0 0,-2 1 0,0 1 0,0-5 0,0 1 0,0-4 0,0-3 0,0 1 0,0-2 0,0-10 0,0-1 0,0-7 0,0-1 0,2 5 0,-1-4 0,3 3 0,0-1 0,0 2 0,0 2 0,-1 0 0,-1 4 0,1 0 0,-2 2 0,1 0 0,1 1 0,-1 1 0,1 1 0,0 0 0,0 0 0,2 0 0,-2 0 0,2 0 0,-2 1 0,0 3 0,0 1 0,1 1 0,-1 3 0,-1-2 0,0 4 0,-2-4 0,0 2 0,0-5 0,0 3 0,0-4 0,0 3 0,0-2 0,0 2 0,0-2 0,0 0 0,0-1 0,0 0 0,0 0 0,0 0 0,0 0 0,0 0 0,0 0 0,-2 2 0,0 2 0,-1 0 0,-1 3 0,1-3 0,0 2 0,0-4 0,3 0 0,-1-2 0,1 0 0,-2 0 0,0 0 0,1 1 0,-2 2 0,1 0 0,-1 3 0,-1 0 0,0 2 0,0 0 0,0 2 0,1-1 0,-1-1 0,-2-1 0,2 0 0,-3-1 0,2 1 0,-1-3 0,-1 2 0,0-2 0,2 0 0,-4 0 0,3-2 0,0 1 0,1-2 0,-2 2 0,2-2 0,-5 3 0,2-1 0,-4 2 0,5-1 0,-4-2 0,2 2 0,0-3 0,0 3 0,4-3 0,-2 0 0,5-1 0,-2-1 0,2 0 0,-1-2 0,1 1 0,-1-1 0,2 3 0,-4-3 0,2 3 0,-2-3 0,0 3 0,0-3 0,0 3 0,0-2 0,1 0 0,0 0 0,-1-1 0,2 2 0,0-1 0,0-1 0,0 3 0,0-1 0,-1 1 0,1 0 0,1 0 0,0 2 0,1-1 0,0 5 0,1 3 0,0 2 0,0 1 0,0-1 0,0-1 0,0-2 0,3-2 0,0-1 0,6-3 0,0-2 0,3-1 0,1 0 0,1-2 0,5-2 0,-2-3 0,3-3 0,-3-3 0,-2-1 0,2-1 0,-4 1 0,2-3 0,-2 0 0,-2-2 0,1 0 0,-3-2 0,2-1 0,-2-1 0,1-8 0,-1 6 0,0-6 0,-3 7 0,-2 3 0,1-2 0,-1 5 0,0-3 0,0 3 0,0 0 0,-2 0 0,0 2 0,0 1 0,-2 2 0,4 0 0,-4-3 0,3 5 0,-2-4 0,0 6 0,1-2 0,-2 4 0,2 0 0,-2 2 0,-2 1 0,-3 1 0,2 1 0,-2 0 0</inkml:trace>
</inkml:ink>
</file>

<file path=ppt/ink/ink1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0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219 1182 24575,'0'-5'0,"0"-4"0,0-4 0,0-7 0,0 2 0,0-8 0,0 11 0,0-11 0,-1 10 0,0-7 0,-2 9 0,2-2 0,-4 3 0,4 2 0,-6 1 0,7 2 0,-4 2 0,3 2 0,-2 1 0,3-1 0,-3 2 0,2 0 0,-2 1 0,-1 1 0,1 0 0,0 0 0,0 0 0,2-2 0,-1 1 0,2-2 0,0-1 0,0 0 0,0-1 0,0-2 0,0 0 0,0-1 0,0 1 0,0-4 0,0 2 0,0-2 0,2 0 0,0 0 0,1 2 0,1-2 0,0 6 0,-1-4 0,0 6 0,-1-8 0,0-4 0,-5-11 0,-3-13 0,-5-5-466,5 19 0,0 0 466,-1-1 0,0 1 0,-1-16-419,-3 0 419,4 13 0,-3-3 0,1 9 0,1 3 0,0 5 912,2 5-912,-1 0 439,2 3-439,0 1 0,0-2 0,2 2 0,-1-2 0,1 3 0,0-3 0,1 0 0,-1 0 0,1-2 0,-2 1 0,2 0 0,-1-2 0,3 1 0,-2-2 0,2 0 0,0 2 0,0-2 0,-2 4 0,2-3 0,-3 2 0,1-2 0,-3 3 0,1-2 0,0 2 0,1 2 0,2 1 0,-1 0 0,1 1 0,1 1 0,0-1 0,0 0 0,0 0 0,1 1 0,1 1 0,1 1 0,0 0 0,-2-3 0,1 0 0,-2-3 0,0-1 0,0 0 0,0-2 0,0 2 0,0-1 0,0 1 0,0 0 0,0 0 0,0 2 0,0-1 0,0 2 0,0 0 0,0 1 0,0 0 0,1 1 0,1 1 0,1 1 0,1 1 0,1 1 0,4 3 0,-1 0 0,2 3 0,-1-1 0,3 2 0,0 1 0,0 2 0,2-1 0,-1 0 0,0-3 0,-1 2 0,-3-4 0,2 0 0,-4 0 0,4-1 0,-4-1 0,2 0 0,-2 1 0,0-2 0,-1 4 0,0-4 0,0 3 0,-2-2 0,0 2 0,-1-2 0,1 2 0,-1-1 0,2 0 0,-1 1 0,2 0 0,0 0 0,-1 1 0,1 0 0,-2-2 0,3 3 0,-4-2 0,3 2 0,-3-1 0,2-2 0,-1 1 0,0 0 0,0-1 0,1 2 0,-2 0 0,2 2 0,-1 0 0,-1-1 0,1 0 0,-2 2 0,-1-3 0,1 2 0,-2-3 0,2 1 0,-2-2 0,1 1 0,1-1 0,0 4 0,1-2 0,-1 4 0,2-2 0,-2 2 0,1 0 0,-1-2 0,2 1 0,-1-1 0,1 1 0,-1-2 0,3 1 0,-2-2 0,2 1 0,0 1 0,-1-2 0,6 8 0,-5-4 0,5 5 0,-3-3 0,-1-2 0,1 5 0,-2-2 0,2 2 0,-3 2 0,0-1 0,0 1 0,-1-4 0,0 1 0,-2-3 0,0 1 0,-2-4 0,0 2 0,1-2 0,0 0 0,0 1 0,1-1 0,-2 3 0,2-3 0,-2 1 0,0-3 0,0 4 0,0-4 0,0 3 0,0-2 0,0 0 0,0-1 0,0 0 0,0 2 0,0 1 0,0 0 0,0-1 0,0-3 0,0 1 0,-2 1 0,2-2 0,-3 2 0,2-3 0,-2 2 0,1-1 0,0 1 0,-1 0 0,1 2 0,0-2 0,-1-1 0,3 1 0,-3-2 0,2 0 0,0 0 0,0-1 0,0 1 0,-2 1 0,2-2 0,-1 1 0,-1 0 0,1 0 0,0 0 0,-1-1 0,3 0 0,-3 0 0,2-1 0,0 0 0,1 0 0,0 0 0,0 0 0,-1 0 0,0 0 0,0 0 0,0 0 0,1 4 0,-2-2 0,0 6 0,2-2 0,-2 0 0,1-1 0,0-1 0,0-2 0,1 0 0,-2-2 0,2 0 0,-1 0 0,-1-2 0,1 1 0,-2-2 0,-2 0 0,2 0 0,-2 0 0,0 0 0,1-2 0,-2 0 0,3 1 0,-2-2 0,0 1 0,1-1 0,-1 1 0,2 0 0,0 0 0,-1-3 0,-2 1 0,-1 0 0,1 0 0,-3-1 0,-1 1 0,4 0 0,1 3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6:25.1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367 194 24575,'4'-7'0,"-1"0"0,-3 0 0,0-4 0,0-1 0,0-4 0,0 4 0,0-2 0,0 5 0,0-10 0,0 10 0,0-11 0,0 8 0,0-4 0,0 5 0,-3 3 0,-1 5 0,-7 3 0,-1 0 0,-4 0 0,-4 0 0,-2 7 0,1 2 0,-5 13 0,9-5 0,-4 5 0,5-7 0,3 1 0,2-4 0,3 3 0,4-7 0,1 3 0,3 0 0,0-3 0,0 2 0,0 1 0,0-3 0,0 7 0,0-7 0,3 7 0,2-3 0,6 0 0,1 3 0,0-3 0,4 8 0,-4-3 0,1 3 0,3 1 0,-7-4 0,7 7 0,-7-3 0,3 1 0,-3 2 0,-1-2 0,1 4 0,-1-5 0,0 4 0,0-8 0,1 7 0,-5-7 0,0 8 0,-4-8 0,0 8 0,0-4 0,0 5 0,0-1 0,0-3 0,0-2 0,0-4 0,-4 4 0,0-3 0,-4-1 0,-3-1 0,-1-7 0,-4 4 0,-5-4 0,0 0 0,-5 1 0,0-5 0,0 0 0,-5-4 0,4 0 0,1 0 0,1-7 0,8 1 0,1-9 0,5 6 0,3-6 0,0 10 0,4-5 0,-2 6 0,5-3 0,-2 0 0,3-3 0,0-7 0,0-4 0,4-16 0,-3 20 0,4-6 0</inkml:trace>
</inkml:ink>
</file>

<file path=ppt/ink/ink1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0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24575,'0'3'0,"0"0"0,0 0 0,0 0 0,0 0 0,0 0 0,0 0 0,0-1 0,0-1 0</inkml:trace>
</inkml:ink>
</file>

<file path=ppt/ink/ink1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0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66 24575,'-5'4'0,"5"-2"0,4-2 0,6 0 0,3-1 0,-1-3 0,6-2 0,-5-2 0,5 0 0,1 1 0,-1 1 0,4 0 0,2-1 0,-7 2 0,16-1 0,-19 5 0,16-1 0,-13 0 0,6 2 0,-2-2 0,-4 2 0,2 0 0,-5 0 0,0 0 0,-3 0 0,-2 0 0,1 0 0,0 0 0,1 0 0,0 0 0,-2 0 0,2 0 0,-2 0 0,0 0 0,0 0 0,-2 0 0,0 0 0,-2 0 0,3 0 0,-2 0 0,3 0 0,0 0 0,-2 0 0,4 0 0,-2 0 0,0 0 0,2 0 0,-2 0 0,2 0 0,1 0 0,-1 0 0,0 0 0,0 0 0,0 0 0,1 0 0,-1 0 0,-2 0 0,2 1 0,-2 0 0,2 2 0,-2-3 0,2 2 0,-2 0 0,1-2 0,0 2 0,5-1 0,-3 1 0,4 2 0,-5 0 0,-1-1 0,2 1 0,-2 1 0,4 1 0,-3 2 0,0-1 0,-1 0 0,-2 0 0,-1-1 0,0 0 0,0 0 0,-2-3 0,1 2 0,-4-3 0,1 0 0</inkml:trace>
</inkml:ink>
</file>

<file path=ppt/ink/ink1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0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 24575,'6'0'0,"5"0"0,1 0 0,4 0 0,-4 0 0,3 0 0,-3 0 0,4 0 0,-1 0 0,0 0 0,0 0 0,-2 0 0,5 0 0,-3 0 0,4 0 0,-1 0 0,2 0 0,-1 0 0,0 0 0,-3 0 0,0 0 0,1 0 0,-3 0 0,-1 0 0,-2 0 0,1 0 0,-2-2 0,2 2 0,-1-2 0,0 2 0,1 0 0,-1 0 0,0 0 0,0 0 0,-2 0 0,0 0 0,0 0 0,-2 0 0,2 0 0,-3 0 0,3 0 0,-2 0 0,4 0 0,1 0 0,0 0 0,1 0 0,3 0 0,-3 0 0,3 0 0,-5 0 0,0 0 0,-2 0 0,2 0 0,-1 0 0,-1 0 0,2 0 0,-4 0 0,1 0 0,-1-2 0,-1 1 0,0-2 0,-3 3 0,4-2 0,-4 2 0,4-3 0,-4 2 0,4 0 0,-4 1 0,4 0 0,-4 0 0,3 0 0,-2 0 0,1 0 0,-2 0 0,0 0 0,0 0 0,-1 0 0,-1 0 0</inkml:trace>
</inkml:ink>
</file>

<file path=ppt/ink/ink1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0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1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0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247 51 24575,'-4'0'0,"-1"0"0,0 0 0,-1 0 0,0 0 0,0-1 0,-3 1 0,1-3 0,-2 1 0,0-2 0,-1 0 0,2 1 0,-2-1 0,2 0 0,-3 3 0,3-3 0,0 2 0,2-1 0,2-1 0,-1 2 0,2-2 0,-1 2 0,2 1 0,0 0 0,0 0 0,0 0 0,0 1 0,0 0 0,0 0 0,0 0 0,-1 0 0,1 0 0,1 0 0,-2 0 0,1 0 0,0 0 0,0 1 0,1 1 0,0 1 0,1 0 0,-2 0 0,2 0 0,-2 0 0,0-1 0,0-1 0,3-1 0,1 0 0,3 0 0,0 0 0,-1 0 0,2 0 0,0 0 0,2-2 0,-1 2 0,1-3 0,0 3 0,0-2 0,-2 2 0,1 0 0,-2 0 0,1 0 0,0 0 0,-2 0 0,2 0 0,-2 0 0,0 0 0,-1 1 0,-1 1 0,-1 1 0,0 0 0,-1 0 0,-3 0 0,-3 1 0,0-1 0,-2 0 0,2 1 0,-2-1 0,2 1 0,-2-3 0,0 1 0,2-2 0,-2 0 0,2 0 0,2 0 0,-2 0 0,4 0 0,-2 0 0,3 1 0,1 0 0,1 0 0</inkml:trace>
</inkml:ink>
</file>

<file path=ppt/ink/ink1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0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84 115 24575,'-2'3'0,"1"0"0,2 0 0,1 1 0,3 0 0,-1 2 0,1-2 0,-2 1 0,0-3 0,0 2 0,0-3 0,0 1 0,-1-1 0,-2-1 0,-6 2 0,-2-2 0,-1 1 0,-4 0 0,4 0 0,-3 0 0,1-1 0,2 2 0,-1-2 0,2 0 0,3 0 0,-2 0 0,4 0 0,-1 1 0,3 1 0,1 1 0,0 0 0,1 0 0,5 0 0,1 1 0,3-1 0,3 2 0,-5 1 0,2 1 0,-3-1 0,0 0 0,-2-1 0,0-2 0,-2 0 0,-1 0 0,-3-1 0,-3-1 0,-4-1 0,-2 0 0,-1-2 0,2-1 0,0-1 0,2-1 0,2 2 0,0-1 0,2 3 0,0-2 0,2 4 0,3 1 0,2 1 0,0 3 0,-1-3 0,0 2 0,-1-2 0,-1-4 0,-1 0 0,0-3 0,0 0 0,0 0 0,0-1 0,0 3 0,0-1 0,0 0 0,0-1 0,0 2 0,0-1 0,0-1 0,0 0 0,0 0 0,0 0 0,0 0 0,2 2 0,-1-1 0,3-1 0,0 3 0,0-2 0,1 2 0,-1-1 0,1 2 0,2-4 0,0 2 0,0-1 0,2 0 0,-2 1 0,2-1 0,-1 0 0,0 0 0,0 0 0,1-1 0,-1 0 0,0 2 0,-1 0 0,0 0 0,0-2 0,-2 1 0,1 0 0,-2 0 0,2 1 0,-2-1 0,0 3 0,0-2 0,-1 1 0,0 1 0,0-2 0,0 1 0,0 1 0,0-3 0,0 1 0,0 0 0,0 0 0,0 2 0,0-3 0,0 1 0,1 0 0,-2 1 0,1 0 0,0 0 0,1-2 0,-1 3 0,0-1 0,0 1 0,0 0 0,2-1 0,-2 0 0,4 0 0,-4 1 0,2-2 0,-1 2 0,0-2 0,1 2 0,-2 0 0,2 0 0,-2 0 0,1 0 0,1 0 0,-1 0 0,2 0 0,0 0 0,0 0 0,1 0 0,-2 0 0,2 0 0,-3 0 0,3 0 0,-1 0 0,0 0 0,-3 0 0,2 0 0,-2 0 0,0 0 0,0 0 0,0 0 0,1 0 0,-1 0 0,1 0 0,0 0 0,2 0 0,-2 0 0,2 0 0,-1 0 0,0 0 0,5 0 0,-6 0 0,5 0 0,-5 2 0,2-2 0,0 2 0,0-1 0,-1-1 0,2 2 0,-2-1 0,0 1 0,1 0 0,0 1 0,0-3 0,1 3 0,0-1 0,0-1 0,-2 1 0,1 0 0,-1-2 0,1 3 0,0-3 0,-1 3 0,0-2 0,2 1 0,-4-1 0,4 2 0,-4-3 0,5 3 0,-4-2 0,4 0 0,-5 0 0,1 0 0,0 1 0,-1-2 0,0 3 0,0-1 0,0 0 0,1 1 0,0-3 0,1 2 0,0-1 0,-2 2 0,2-3 0,-2 3 0,0-3 0,0 1 0,0-1 0,0 0 0,3 0 0,3 0 0,2 0 0,4 0 0,-3 0 0,4 0 0,-4 0 0,-1 0 0,0 0 0,-2 0 0,0 0 0,2 0 0,-4 0 0,4 0 0,-4 0 0,4 0 0,-4 0 0,2 0 0,-2 0 0,0 0 0,0 0 0,-3 0 0,1 0 0,-2 0 0,0 0 0,1 0 0,-3 2 0,1-1 0,-4 0 0,-1 1 0,-7-2 0,1 0 0,-8 0 0,4 0 0,-4 0 0,3 0 0,1 0 0,1 0 0,3 0 0,2 0 0,2 0 0,2 0 0,1 1 0,4 1 0,3-1 0,4 0 0,5-1 0,-2 0 0,3 0 0,-1 0 0,0 0 0,0 0 0,-3 0 0,-2 0 0,-2 0 0,-2 0 0,-2 0 0,0 0 0,1 0 0,-2 0 0,0 2 0,-1-1 0,-1 2 0,-3-1 0,0 1 0,-6-1 0,1 1 0,0 0 0,3-1 0,-2 0 0,3-1 0,0 0 0,3 0 0,3-1 0,5 0 0,3 0 0,-1-2 0,0 1 0,-2-1 0,-3-1 0,1 1 0,-2 1 0,0-1 0,-1 1 0,0-1 0,-1-4 0,0 0 0,3-2 0,1 1 0,4 1 0,0-2 0,2 3 0,-2-2 0,0 3 0,2-1 0,-3 1 0,0 1 0,-1 0 0,0-1 0,0 1 0,-2 0 0,1 1 0,0-1 0,1 2 0,-3-2 0,3 3 0,-4-1 0,4 0 0,-2 0 0,0-2 0,2 3 0,-2-3 0,2 2 0,-1 0 0,-1-1 0,2 2 0,-3-1 0,2 0 0,-3 0 0,2 0 0,-2-1 0,0 2 0,0-2 0,1 2 0,-2-1 0,1 1 0,0-2 0,1 2 0,-1 0 0,0 0 0,0-1 0,0 1 0,2-1 0,-2-1 0,2 2 0,0-2 0,-2 2 0,3 0 0,-2 0 0,2 0 0,-2 0 0,3 0 0,-3 0 0,2 0 0,0 0 0,-2 0 0,2-1 0,-3 0 0,5-2 0,-4 3 0,2-3 0,-1 3 0,0-1 0,2-1 0,0 2 0,-2-3 0,1 2 0,-1 0 0,2 1 0,0 0 0,-2-1 0,0 0 0,0 0 0,-2 1 0,2 0 0,-2 0 0,0 0 0,0 0 0,0 0 0,0 0 0,0 0 0,1 0 0,-3-1 0,0-4 0,2 2 0,1-2 0,2 5 0,1 0 0,1 2 0,0 0 0,1 0 0,-3 1 0,1-3 0,-2 3 0,2-3 0,-2 1 0,0 1 0,0-2 0,-2 3 0,0-3 0,0 3 0,0-3 0,0 3 0,0-3 0,-1 3 0,1-3 0,-2 1 0,3-1 0,-1 2 0,0-2 0,0 2 0,0-2 0,0 0 0,0 1 0,0-1 0,0 2 0,0-2 0,0 0 0,0 0 0,0 0 0,0 0 0,0 0 0,2 0 0,0 0 0,0 0 0,1 0 0,-1 0 0,2 0 0,-1 0 0,0 0 0,-1 0 0,2 0 0,-2 0 0,0 0 0,-2 0 0,0 0 0,0 0 0,0 0 0,-4 0 0,-3 0 0,-7 0 0,-1 0 0,-4 0 0,4 0 0,-3 0 0,3 0 0,-2 0 0,3 0 0,0 0 0,1 0 0,2 0 0,1 0 0,2 0 0,0 0 0,2 0 0,2 0 0,5 0 0,4 0 0,5 0 0,-1 0 0,3 0 0,-3 0 0,2 0 0,-3 0 0,-2 0 0,-2 0 0,-2 0 0,-2 0 0,1 0 0,-4 0 0,-4-2 0,-4 2 0,-3-2 0,0 2 0,-2 0 0,0 0 0,0 0 0,4 0 0,0 0 0,2 0 0,2 0 0,4 0 0,8 0 0,2 0 0,9 0 0,-3 0 0,3 0 0,-1-2 0,-3 2 0,-1-2 0,-3 2 0,-1-2 0,-5 2 0,1-1 0,-2 1 0,1 0 0,-4 0 0,-2 0 0,-3 0 0,-4 1 0,2 1 0,-4 2 0,4-1 0,-2 0 0,2 1 0,0-1 0,2 1 0,1-2 0,2 0 0,1 1 0,2-3 0,5 2 0,3-2 0,2 0 0,0 0 0,-1 0 0,-2 0 0,-1 0 0,0 0 0,-2 0 0,0 1 0,-2-1 0,0 2 0,-2-1 0,1 0 0,-2 2 0,0 1 0,0-1 0,-3 1 0,-1 0 0,-3 2 0,0-1 0,-1 1 0,-2 0 0,1-2 0,-2 1 0,4-1 0,0-1 0,0 1 0,4-3 0,1 0 0,2-1 0,2 2 0,-1-1 0,-2 2 0,-1-1 0,-1-1 0,-1-1 0,1 0 0,0 0 0,0 0 0,0-1 0,0-3 0,0-2 0,-1 0 0,2-2 0,-1 3 0,1 0 0,-1 0 0,1 3 0,2 1 0,1 1 0,5 0 0,-3 0 0,2 0 0,-2 0 0,0 0 0,0 0 0,-2 0 0,-3 0 0,-1 0 0,-2 0 0,2 0 0,0 0 0,0-3 0,1 2 0,2-4 0,2 4 0,1-2 0,0 2 0,-2 1 0,1 4 0,-2 1 0,0 0 0,0 1 0,0-1 0,0 2 0,0-1 0,0 1 0,0 2 0,0-2 0,0 0 0,0-1 0,0-2 0,0 0 0,0-1 0,0 0 0,0 4 0,0 3 0,0 3 0,0 1 0,0 1 0,0-3 0,0 0 0,0-2 0,0-3 0,0 0 0,0-1 0,0-2 0,0 0 0,0 1 0,0-1 0,0 0 0,0-1 0,0 0 0,0 2 0,0-2 0,0 2 0,0-2 0,0 2 0,0-2 0,0 2 0,0-2 0,0 0 0,0 0 0,0 0 0,0 1 0,0 0 0,0 1 0,0-1 0,0 0 0,0 2 0,0-3 0,0 4 0,0-4 0,0 2 0,0 0 0,0-2 0,0 1 0,0 0 0,0-1 0,0-1 0,0 1 0,0 0 0,0 0 0,0 0 0,0 0 0,0 0 0,-2 0 0,1 0 0,-1 0 0,-1 0 0,1 0 0,-1 0 0,0 0 0,0 2 0,0-2 0,-1 3 0,1-2 0,0 0 0,0-1 0,-1 0 0,2 0 0,-1 0 0,-1 0 0,1 0 0,0 0 0,0 0 0,-2 0 0,2 1 0,-2-1 0,2 0 0,0 0 0,1 0 0,-1 0 0,1-1 0,-3 0 0,2 0 0,-3 1 0,2 1 0,-3-3 0,3 2 0,-2-3 0,0 3 0,0-2 0,1 0 0,-1-1 0,1 0 0,-2 0 0,0 0 0,-2 0 0,2 0 0,-2 0 0,2 0 0,0 0 0,-2 0 0,2 0 0,-2 0 0,2 0 0,2 0 0,-1 0 0,2 0 0,-2 0 0,1 0 0,-2 0 0,2-1 0,0 1 0,2-3 0,0 2 0,0 0 0,0 0 0,-2 1 0,1-2 0,0 1 0,0 0 0,1 0 0,1 1 0,-2-1 0,-1 0 0,2 0 0,-2-1 0,0 2 0,2-3 0,-4 3 0,4-1 0,-4-1 0,4 2 0,-2-2 0,0 1 0,2 0 0,-1-2 0,1 3 0,2-2 0,-2 1 0,-1-1 0,2 0 0,-2-1 0,0-1 0,0 2 0,0-1 0,1-1 0,-1 1 0,2 1 0,-2-2 0,1 1 0,0 0 0,1 0 0,-1-2 0,2 2 0,-3-2 0,1 0 0,0 0 0,0 0 0,-1-1 0,1 1 0,-1 0 0,1-1 0,-1 0 0,1 0 0,0-1 0,1 0 0,-1 0 0,1 1 0,-2-1 0,2 0 0,-1 0 0,1 1 0,-1 0 0,0 0 0,-2-4 0,1 2 0,0-5 0,1 4 0,1-2 0,-3 2 0,1 0 0,-1 2 0,2 2 0,-1 0 0,1 0 0,0 2 0,0-2 0,0 2 0,0 0 0,-1 0 0,3 0 0,-2 0 0,2 0 0,-1 1 0,1 0 0,0 0 0,1-1 0,0-2 0,0 3 0,0-1 0</inkml:trace>
</inkml:ink>
</file>

<file path=ppt/ink/ink1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1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576 0 24575,'0'3'0,"0"4"0,0-2 0,0 5 0,0 0 0,0 3 0,0 1 0,0-1 0,0 3 0,0-5 0,0 5 0,0-7 0,0 4 0,-2-4 0,2 0 0,-2 0 0,1-2 0,0 1 0,-3-1 0,3 2 0,-5-2 0,5-2 0,-2 1 0,2-2 0,-1 0 0,-1-1 0,0 0 0,1 0 0,-1 0 0,2 0 0,-3-1 0,3 1 0,-2-2 0,1 1 0,-1 0 0,0 0 0,-1 1 0,1-1 0,1 1 0,0-1 0,-1-1 0,3 2 0,-3-3 0,1 2 0,-1 0 0,0 1 0,0-2 0,0 2 0,0-1 0,0 0 0,0 0 0,-2 0 0,1 1 0,-1-1 0,2 1 0,0-3 0,-1 3 0,0-3 0,-1 3 0,2-2 0,0 1 0,0 1 0,-2-3 0,2 3 0,-2-3 0,1 2 0,1-1 0,0-1 0,0 3 0,0-3 0,0 3 0,0-3 0,0 3 0,0-3 0,-1 3 0,1-3 0,1 1 0,-2 1 0,1-2 0,0 3 0,0-3 0,0 2 0,-1-1 0,0-1 0,1 2 0,-2-1 0,1-1 0,0 1 0,0-1 0,0 0 0,-1 0 0,1 0 0,-2 0 0,2 0 0,-2 0 0,2 0 0,-2 0 0,0 0 0,1 0 0,-1 0 0,2 0 0,-2 0 0,1 0 0,-2 0 0,0 0 0,0 0 0,0 0 0,1 0 0,-1-1 0,0-1 0,0-1 0,2-2 0,-2 1 0,2-1 0,0 3 0,-1-1 0,2 2 0,-2-2 0,2-1 0,-1 1 0,1 0 0,0 0 0,0 0 0,-1 0 0,1-2 0,-1 2 0,2-2 0,0 2 0,1 0 0,0 0 0,0 0 0,0 0 0,-1 0 0,3-2 0,-3 2 0,1-3 0,-1 2 0,0-2 0,0 3 0,0-2 0,0 2 0,-1-2 0,1 2 0,0-3 0,1 1 0,-1-4 0,3 2 0,-4-2 0,4 3 0,-3-3 0,1 3 0,0-3 0,-1 3 0,1-1 0,-1 0 0,1 1 0,-1-1 0,3 1 0,-3-1 0,2-2 0,-2 3 0,3-3 0,-3 4 0,3-1 0,-3 2 0,1 0 0,-1 1 0,1 0 0,-1 0 0,2 1 0,-2 0 0,0 0 0,0 0 0,0-1 0,-1 3 0,0-2 0,-1 0 0,0 0 0,-1-1 0,0-1 0,3 3 0,0-3 0</inkml:trace>
</inkml:ink>
</file>

<file path=ppt/ink/ink1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1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102 145 24575,'10'0'0,"-4"0"0,19 0 0,-7 0 0,10 0 0,-8 0 0,4 0 0,-2 0 0,-2 0 0,2 0 0,-10 0 0,-1 0 0,-4 0 0,-2 0 0,0 0 0,-5 0 0,-5 0 0,-5 0 0,-5 0 0,-2 0 0,-2 0 0,-6-5 0,1 2 0,-7-6 0,8-2 0,-5-1 0,6-4 0,-3 0 0,4 0 0,2 0 0,0 3 0,9 4 0,-1 2 0,5 1 0,1 3 0,4 0 0,1 3 0,5 0 0,5 2 0,1 2 0,5 2 0,-2 0 0,5 2 0,1 1 0,2-1 0,0-1 0,3 1 0,0-1 0,1 1 0,2-2 0,-3 1 0,1-2 0,-4 1 0,-3-2 0,-3 0 0,-3 0 0,-3-2 0,-3 1 0,-1-3 0,-2 2 0,-1-1 0,-1 1 0,-1 1 0,-2-1 0,-4 0 0,-8-2 0,-4 4 0,-1-3 0,-8 1 0,9-2 0,-13 0 0,7 0 0,-3 0 0,1 0 0,3 0 0,5 0 0,1 0 0,4 0 0,5 0 0,0 0 0,4 0 0,5 0 0,3 0 0,7 1 0,5 0 0,0 2 0,4-2 0,-1 2 0,-1-2 0,0 3 0,-5-4 0,-3 3 0,-2-3 0,-2 2 0,-1-1 0,-2 0 0,-1 0 0,-1 1 0,-1-1 0,-2 1 0,-9-1 0,1-1 0,-12 0 0,6 0 0,-4 0 0,5 0 0,2 0 0,4 0 0,3-1 0,0 0 0,7 0 0,5 1 0,6 0 0,6 2 0,-2 0 0,2 4 0,0-1 0,-5 0 0,2-1 0,-6 0 0,-3-1 0,-3 0 0,0 0 0,-1-1 0,0-1 0,-1-1 0,-1 0 0</inkml:trace>
</inkml:ink>
</file>

<file path=ppt/ink/ink1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1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1 140 24575,'7'0'0,"-4"-3"0,11 0 0,-4-4 0,4 2 0,-5-3 0,7 1 0,-7 0 0,5 0 0,-5 1 0,0 0 0,-4 2 0,0 2 0,-2-1 0,0 2 0,-4-2 0,-1 4 0,-8 3 0,-1 2 0,-2 2 0,2-1 0,0-1 0,-1 0 0,1-1 0,0 0 0,1-2 0,3-1 0,3 0 0,0-1 0,1 0 0,1-1 0,3-2 0,2-3 0,2 0 0,2 0 0,2-2 0,0 3 0,0-1 0,2 1 0,-4 0 0,2 1 0,-2-2 0,-2 4 0,0-1 0,-2-1 0,-2 2 0,1-2 0,-2-2 0,0 2 0,0-2 0,0 2 0,0 0 0,-2 1 0,1 1 0,-2 1 0,0 0 0,-1 0 0,0 0 0,-1 0 0,2 0 0,0 1 0,2 1 0,-2 0 0,2 0 0,0-4 0,6 0 0,3-6 0,4 1 0,2 0 0,-3 1 0,-2 0 0,-2 3 0,-2 0 0,-2 1 0,0 1 0,-1-1 0,-1 2 0,-1-1 0</inkml:trace>
</inkml:ink>
</file>

<file path=ppt/ink/ink1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1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 24575,'6'0'0,"0"0"0,1-2 0,-2 2 0,0 0 0,-2 1 0,-1 1 0,-1-1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6:58.2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24575,'0'15'0,"0"8"0,0 22 0,0 9 0,0-11 0,0 10 0,0-11 0,0 6 0,0-11 0,0-2 0,0-11 0,0-7 0,0-3 0,0-7 0,0-3 0,0-1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6:26.0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24575,'0'27'0,"0"-7"0,0 16 0,0-3 0,0 6 0,0 10 0,0-10 0,0 10 0,0-10 0,0 10 0,0-10 0,0 5 0,0-12 0,0-6 0,4-5 0,0-6 0,0-3 0,3-4 0,-3-2 0,3-5 0,0 2 0,0-3 0,0 0 0,1-3 0,-1-5 0,0 0 0,4-7 0,-2 7 0,2-7 0,-4 7 0,0-3 0,1 0 0,-1 3 0,-3-3 0,-1 7 0,-3 0 0</inkml:trace>
</inkml:ink>
</file>

<file path=ppt/ink/ink1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1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0 24575,'-2'0'0,"1"0"0,5 0 0,2 0 0,0 0 0,-1 0 0,-2 0 0,0 0 0,-3 1 0,-2 5 0,-3-1 0,-2 4 0,0-3 0,0 1 0,0 0 0,2-2 0,0-1 0,3-1 0,0 0 0,1-1 0,0 0 0</inkml:trace>
</inkml:ink>
</file>

<file path=ppt/ink/ink1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1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 0 24575,'8'0'0,"2"0"0,0 1 0,4 4 0,-3-2 0,2 5 0,-4-2 0,-1 1 0,1-1 0,-3-1 0,-3-2 0,0 1 0,-1-2 0,-1-1 0,-1 1 0,-4 0 0,-1-1 0,-5-1 0,0 0 0,-3 0 0,1 0 0,-2 0 0,1 0 0,-1 0 0,2 0 0,2 0 0,1-2 0,3 2 0,0-1 0,2 0 0,1 1 0,1-1 0,7 1 0,0 0 0,8 1 0,-1 1 0,0-1 0,-1 2 0,-2-3 0,-2 2 0,-2-1 0,1 0 0,-3-1 0,0 0 0,-11-2 0,3 0 0,-12-3 0,7 0 0,-1-2 0,2 3 0,1-2 0,3 3 0,-1 1 0,5 0 0,0 2 0,4-1 0,1 1 0,1 0 0,-1 0 0,1 0 0,-1 1 0,0 0 0,-1 1 0,-1 0 0,0 0 0,1 0 0,-2 0 0,0 0 0,2-1 0,1 0 0,2-1 0,3 0 0,0 0 0,2 0 0,-1 0 0,-3 0 0,0 0 0,-4 0 0,0 0 0,-1 0 0,0 0 0,0 0 0,0 0 0,0 0 0,0 0 0,1 0 0,2 0 0,3 1 0,0 1 0,3 1 0,-2-1 0,2 1 0,0-1 0,-3 1 0,1 0 0,-4-1 0,0-1 0,-2 0 0,-1-1 0,0 0 0,0 0 0,0 0 0,0 0 0,0 0 0,-1 0 0,0 0 0</inkml:trace>
</inkml:ink>
</file>

<file path=ppt/ink/ink1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1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100 1 24575,'-3'0'0,"-2"0"0,-1 0 0,1 0 0,-1 0 0,0 0 0,2 0 0,-1 0 0,2 0 0,0 1 0,1 0 0,-1 0 0,3 1 0,-1 0 0,1 0 0,0 2 0,0 0 0,0 0 0,0 0 0,0 1 0,0 1 0,0-1 0,0 0 0,0-2 0,0 0 0,0-1 0,-2 0 0,-2-1 0,-1-1 0,-2 0 0,2-2 0,-2-1 0,2-1 0,-1 0 0,2 0 0,2 2 0,1 1 0</inkml:trace>
</inkml:ink>
</file>

<file path=ppt/ink/ink1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1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51 24575,'-1'-2'0,"2"-2"0,7-6 0,-2 1 0,5-3 0,-4 7 0,4-1 0,-1 5 0,-4 0 0,-1 1 0</inkml:trace>
</inkml:ink>
</file>

<file path=ppt/ink/ink1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1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1 111 24575,'0'-3'0,"1"0"0,3-2 0,0 1 0,2-2 0,-2 0 0,1 1 0,0-1 0,-1 1 0,2 2 0,-1-1 0,0 0 0,-1 0 0,1 0 0,-1 2 0,1-2 0,0 2 0,-1 0 0,-1 0 0,1 2 0,-1-1 0,-1-1 0,2 1 0,-2 0 0,-1 0 0,1 1 0,-2-2 0,1 2 0,1-2 0,0 2 0,0-2 0,0 1 0,0 0 0,0-1 0,0 2 0,0-2 0,1 2 0,-1-2 0,0 2 0,-1-2 0,1 2 0,0-2 0,0 2 0,1-2 0,-1 2 0,0-2 0,0 2 0,0-1 0,-1 0 0,1 1 0,-1-1 0,1 1 0,0 0 0,-1-1 0,1 1 0,-1-1 0,1 1 0,0 0 0,1 0 0,-2-1 0,1 0 0,-1 0 0,1 1 0,0 0 0,0 0 0,0 0 0,0 0 0,0 0 0,0 0 0,0 0 0,0 0 0,0 0 0,1 0 0,-1 0 0,0 0 0,0 0 0,0 0 0,0 0 0,0 0 0,0 0 0,0 0 0,0 0 0,0 0 0,0 0 0,0 1 0,0 1 0,0 0 0,0 0 0,1 0 0,-1-1 0,-1 1 0,1-1 0,1 1 0,-1-1 0,0 1 0,0-1 0,0 0 0,0 1 0,0-1 0,0 0 0,0 1 0,1-1 0,-1 0 0,1 0 0,0 0 0,-1-1 0,0 2 0,0-2 0,1 1 0,-1 0 0,0 0 0,0 0 0,0 0 0,0 0 0,-1 1 0,1-2 0,-1 1 0,0 0 0,1 0 0,-1 0 0,1 1 0,0-1 0,0 1 0,-1-2 0,1 2 0,0-1 0,-1 1 0,1-1 0,-2 1 0,3-2 0,-1 2 0,0-1 0,0 0 0,0 0 0,0 0 0,0 1 0,-1-1 0,1 0 0,-2 0 0,2 1 0,-1-1 0,1 1 0,0-2 0,0 2 0,0-1 0,0 1 0,1 0 0,-1 0 0,0 0 0,0 0 0,0 0 0,0-1 0,0 1 0,0-2 0,0 2 0,0-2 0,0 1 0,0 0 0,0-1 0,1 1 0,-1 0 0,0-1 0,-1 2 0,1-2 0,-1 1 0,0 0 0,1-1 0,-1 2 0,0-2 0,1 2 0,-1-2 0,-1 1 0,-2-1 0,0 0 0,-2 0 0,0 0 0,0-1 0,-1 0 0,1-2 0,-2 1 0,0 0 0,-1-1 0,0 0 0,2 0 0,-1 0 0,3 2 0,-2-2 0,3 2 0,-2 0 0,3 0 0,-1 1 0,-1 0 0,1 0 0,0 0 0,0 0 0,0 0 0,0 0 0,0 0 0,-1 0 0,1 0 0,0 0 0,1 0 0,-2 0 0,1 0 0,0 0 0,0 0 0,-1 0 0,1 0 0,-1 0 0,2 1 0,-1-1 0,0 2 0,0-2 0,1 2 0,-1-2 0,0 1 0,0-1 0,0 0 0,0 0 0,0 0 0,0 0 0,0 0 0,-1 0 0,1 0 0,0 0 0,0 0 0,0 0 0,0 0 0,0 0 0,0 0 0,0 0 0,0 0 0,0 0 0,1-1 0,0 0 0,1-2 0,0 0 0,0-1 0,0 1 0,0-2 0,0 1 0,0 0 0,0 1 0,0 1 0,0 0 0,1 1 0,2 0 0,1 1 0,3 0 0,0 1 0,1 2 0,-2-1 0,1 2 0,-2-2 0,0 0 0,-1 1 0,-1-2 0,0 0 0,-4-1 0,-2 0 0,-4 0 0,-1-3 0,-1 2 0,1-3 0,2 2 0,0-1 0,1 1 0,2 1 0,0-1 0,1 2 0,1-2 0,-1 2 0,1-2 0,-1 2 0,2-2 0,-2 2 0,2-2 0,0 2 0,1-1 0,2 1 0,0 0 0,1 0 0,0 0 0,-1 0 0,0 0 0,-1 0 0,0 0 0,0 0 0,0 1 0,-1-2 0,1 2 0,-1-2 0,1 1 0,0 0 0,0 0 0,-1 0 0,-2-1 0,-3 1 0,1-2 0,-1 1 0,1 0 0,1-1 0,-2 2 0,1-2 0,0 2 0,1-2 0,-2 1 0,2 0 0,-1 0 0,1 1 0,1-1 0,-1 0 0,2-1 0,-1-1 0,0 2 0,1-1 0,-1 1 0,1-1 0,0 0 0,0-1 0,1 1 0,1-2 0,1 3 0,3 0 0,0 1 0,1 0 0,-2 0 0,-1 0 0,-1 0 0,-1 0 0,0 0 0,1 0 0,-3 1 0,-1-1 0,-2 1 0,0-1 0,0 0 0,1 0 0,-1 0 0,-1 0 0,2 0 0,-1 0 0,1 0 0,-1 0 0,1 0 0,1 1 0,0 0 0,1 1 0,0 0 0,1 0 0,0 0 0,3 1 0,-1 0 0,2 0 0,-1-2 0,0 0 0,0 0 0,-2 0 0,2-1 0,-2 0 0,0 0 0,-5 0 0,0-2 0,-4-1 0,2 1 0,2-1 0,1 2 0,0 0 0,1-1 0,-1 2 0,1-1 0,0 1 0,0 0 0</inkml:trace>
</inkml:ink>
</file>

<file path=ppt/ink/ink1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1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24 24575,'3'1'0,"0"-1"0,-1 1 0,0-1 0,-1 1 0,1-1 0,-1 1 0,0-2 0,0 0 0,-1-2 0,0 1 0,0-3 0,0 3 0,0-1 0,0 1 0,0 0 0,1 1 0,0-1 0,1 2 0,-1-2 0,1 2 0,-1-1 0,-1 1 0,-1 0 0,-3 0 0,1 0 0,-1 0 0,1 0 0,0 1 0,0 0 0,1 1 0,-3 0 0,2 1 0,-1-1 0,1 0 0,-1 0 0,3 0 0,-2 0 0,3 0 0,-1-1 0,1 0 0</inkml:trace>
</inkml:ink>
</file>

<file path=ppt/ink/ink1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1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0 24575,'0'4'0,"0"1"0,0-2 0,0 0 0,0-1 0,0 1 0,-2-2 0,1 2 0,-1-2 0,1 1 0,1 1 0,-2 0 0,1 1 0,-1-2 0,0 3 0,0-3 0,1 1 0,0-1 0,-1 1 0,2 0 0,-1-1 0,1-1 0</inkml:trace>
</inkml:ink>
</file>

<file path=ppt/ink/ink1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1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63 24575,'0'1'0,"3"-2"0,3-2 0,1-3 0,4-2 0,-4 0 0,5-2 0,-3 3 0,1-4 0,-4 7 0,-3-1 0</inkml:trace>
</inkml:ink>
</file>

<file path=ppt/ink/ink1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1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3 24575,'-1'-2'0,"0"2"0</inkml:trace>
</inkml:ink>
</file>

<file path=ppt/ink/ink1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1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 65 24575,'0'-5'0,"0"0"0,0-1 0,0 1 0,0-1 0,0 2 0,0-2 0,0 0 0,0 1 0,0 0 0,0 0 0,0 1 0,0 1 0,0 3 0,0 3 0,0 5 0,-1 1 0,0 4 0,-2-2 0,2 1 0,-3-1 0,3-2 0,-1-1 0,1-3 0,0-1 0,1-1 0,-1-1 0,1-2 0,0-3 0,0-3 0,0-2 0,0 1 0,0-2 0,1 1 0,1-1 0,-1 2 0,0 1 0,0 0 0,0 2 0,0 1 0,-1 3 0,1 1 0,-1 1 0,2 2 0,-1-2 0,1 2 0,0-2 0,0-1 0,1 1 0,-1 1 0,3-2 0,0 0 0,0-1 0,0 0 0,-3 0 0,1 0 0,-1 0 0,-1-2 0,0 1 0,-3-3 0,-1 1 0,-1-1 0,-2-1 0,1 3 0,-1-2 0,2 3 0,-1 0 0,0 1 0,1 0 0,0 0 0,0 0 0,1 0 0,-2 0 0,0 1 0,2 0 0,-1 1 0,2-1 0,0-1 0,1 1 0,0 0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6:26.6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293 36 24575,'-2'-4'0,"-2"1"0,-12 3 0,-1 0 0,-9 0 0,0 0 0,-11 0 0,8 0 0,-8 0 0,11 0 0,0 0 0,9 0 0,1 0 0,9 0 0,3-5 0,1-4 0,3 1 0,0 1 0</inkml:trace>
</inkml:ink>
</file>

<file path=ppt/ink/ink1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1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102 30 24575,'0'3'0,"0"0"0,0-1 0,0-1 0,2 3 0,1-3 0,1 2 0,2-3 0,-1 2 0,2 0 0,0-2 0,-1 2 0,0-2 0,-1 0 0,2 0 0,-1 0 0,0 0 0,-2 0 0,0 0 0,-1 0 0,-1 0 0,0 0 0,1 0 0,-1 0 0,0 0 0,0 0 0,-2 0 0,-1 2 0,-3-1 0,-2 0 0,0-1 0,-1 0 0,0 0 0,2 0 0,-1 0 0,2 0 0,1-1 0,-2 0 0,3-2 0,-2 2 0,3-2 0,-1 1 0,1 1 0,-1-1 0,0 1 0,1-1 0,0 0 0,1 0 0,2 0 0,1 0 0,4-1 0,0 1 0,0 1 0,3 0 0,-2 1 0,1 0 0,-2 0 0,0 0 0,-2 0 0,0 0 0,-1 1 0,-1 2 0,-1 2 0,1 0 0,-2 0 0,0 1 0,-1-1 0,0-1 0,0 0 0,0-1 0,0-1 0,0 0 0,0 0 0,0 1 0,-1-1 0,0 1 0,-1-1 0,-1 0 0,0 0 0,-1-2 0,0 1 0,1-1 0,-1 0 0,0 0 0,-1 0 0,2-1 0,-2-1 0,3 0 0,-1 0 0,1 0 0,1 0 0,-1 1 0,2-1 0,-1 1 0,1-1 0,0 0 0,-1 1 0,1-1 0,-1 1 0,1 0 0,3 0 0,0 1 0,1 0 0,0 0 0,-2 0 0,3 0 0,-3 0 0,1 0 0,-1 0 0,-1 0 0,-4 0 0,-1 0 0,-1 0 0,1 0 0,0 0 0,1 1 0,-1-1 0,0 2 0,0-2 0,-1 2 0,1-1 0,1 0 0,-2 0 0,3 1 0,-2-2 0,2 1 0,0-1 0,0 0 0,0 0 0,0 0 0,0-1 0,1 0 0,0-3 0,1 1 0,0-3 0,0 1 0,0 0 0,0 1 0,0 0 0,0 2 0,0-1 0,0 1 0,-1 0 0,1-2 0,-2 2 0,1-2 0,0 1 0,-1 0 0,1 1 0,-2 0 0,2 0 0,-1 1 0,1-1 0,-1 2 0,0-2 0,0 2 0,0-2 0,0 2 0,0-1 0,0 1 0,0 0 0,0 0 0,0 0 0,-1 0 0,1 0 0,0 0 0,0 0 0,1 0 0,-1 0 0,0 0 0,-1 0 0,1 0 0,0 0 0,0 0 0,0 0 0,0 0 0,0 1 0,0-1 0,0 2 0,1-2 0,0 2 0,-1-2 0,1 1 0,-1-1 0,-1 0 0,1 1 0,-1-1 0,1 1 0,-2 0 0,1 0 0,0 0 0,0 1 0,-1-2 0,1 2 0,0-2 0,1 2 0,0-2 0,0 1 0,1 0 0,-1-1 0,2 1 0,-1-1 0</inkml:trace>
</inkml:ink>
</file>

<file path=ppt/ink/ink1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1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11 116 24575,'-2'2'0,"0"-2"0,9-4 0,-2-1 0,8-3 0,-3 0 0,1 2 0,1-1 0,-2 2 0,2-1 0,-3 2 0,0 1 0,0 0 0,-1 2 0,0-1 0,-1 2 0,-2 0 0,1 0 0,-2 0 0,1 0 0,0 0 0,-2 0 0,1 0 0,-2 1 0,-1 0 0,1 1 0,1-2 0,-1 0 0,-1 1 0,0 0 0,-1-1 0,-3 0 0,-2 0 0,-4 0 0,0 0 0,-4 1 0,2 2 0,-4 2 0,4 0 0,-2 1 0,1 0 0,1 2 0,1-1 0,0 0 0,3-3 0,0 1 0,-1 0 0,2-1 0,0-1 0,2-1 0,0 1 0,1-2 0,1 0 0,1 0 0,0-5 0,1-2 0,5-7 0,-1 3 0,6-5 0,-4 5 0,3-4 0,2 3 0,-3-1 0,4 4 0,-3 1 0,1 2 0,1 1 0,-2-1 0,2 3 0,-1-2 0,2 3 0,-3-1 0,2 1 0,-3 0 0,0 1 0,0-3 0,0 3 0,-1-1 0,0 1 0,0 0 0,-2 0 0,0 0 0,0 0 0,0 0 0,-2 0 0,2 0 0,-3 0 0,1 0 0,-1 0 0,0 1 0,-1-1 0,0 1 0</inkml:trace>
</inkml:ink>
</file>

<file path=ppt/ink/ink1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1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39 24575,'2'1'0,"1"-1"0,4-1 0,1-2 0,2-1 0,1-2 0,2 3 0,-2-3 0,2 4 0,-2-2 0,4 1 0,-5-1 0,4 2 0,-4 0 0,-1 2 0,0 0 0,-2 0 0,0 0 0,-1 0 0,0 0 0,-1 0 0,0 0 0,-2 0 0,0 0 0,-1 0 0,0 1 0,0-1 0,0 1 0,0 0 0,-2-1 0,-3 1 0,0-1 0,-2 0 0,1 0 0,-2 0 0,1 1 0,1-1 0,2 1 0</inkml:trace>
</inkml:ink>
</file>

<file path=ppt/ink/ink1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1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 24575,'2'-1'0,"1"1"0,0 1 0,2 0 0,0 0 0,-3-1 0,0 0 0</inkml:trace>
</inkml:ink>
</file>

<file path=ppt/ink/ink1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1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77 24575,'3'0'0,"2"0"0,-2 0 0,2 0 0,-1 0 0,-1 0 0,1-1 0,-2 1 0,-2-1 0,-2 2 0,-1 0 0,-2 1 0,2-1 0,-1 2 0,1-2 0,-1 0 0,1 1 0,0-2 0,0 1 0,0-1 0,1 0 0,1-1 0,1-1 0,2-2 0,2-1 0,0 1 0,1-4 0,0 4 0,0-4 0,1 2 0,0-2 0,0 2 0,-1-1 0,-1 2 0,0-2 0,0 3 0,-1-2 0,-1 5 0,0-1 0</inkml:trace>
</inkml:ink>
</file>

<file path=ppt/ink/ink1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1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17 24575,'2'-2'0,"0"1"0,8 1 0,-3 0 0,3-1 0,-3 1 0,0-2 0,-2 2 0,-1-1 0,-1 1 0,-1 0 0,-8 0 0,0 0 0,-7 0 0,3 0 0,3 0 0,0 0 0,3 0 0,-2 0 0,3 0 0,2 0 0,6-2 0,-1 1 0,4-1 0,-3 2 0,-2 0 0,0 0 0,-1 0 0,0 0 0,0-1 0,0 0 0,-1-1 0,-1 2 0</inkml:trace>
</inkml:ink>
</file>

<file path=ppt/ink/ink1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1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24575,'1'0'0,"5"0"0,5 0 0,5 0 0,-1 0 0,-2 0 0,4 0 0,-6 0 0,6 1 0,-2 1 0,-4-1 0,-1 2 0,-5-2 0,-1 0 0,-1 0 0,-2-1 0,0 0 0</inkml:trace>
</inkml:ink>
</file>

<file path=ppt/ink/ink1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1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27 24575,'1'1'0,"7"2"0,-2-3 0,8 2 0,-6-2 0,4 1 0,0-1 0,1 3 0,-4-3 0,2 2 0,-6-2 0,2 3 0,-4-2 0,-1 1 0,-1 0 0,-1 0 0,0 0 0,-3 0 0,-3-1 0,-4 2 0,-2-3 0,0 3 0,-2-2 0,1 2 0,-1 0 0,3-1 0,2 0 0,4 0 0,0-1 0,4 1 0,0 0 0,1 1 0,0 1 0,2 0 0,4 0 0,2 1 0,4-1 0,0 1 0,1 1 0,-2-1 0,-1 0 0,0-1 0,-1 0 0,-3 0 0,0-1 0,-2 0 0,-1-1 0,-1-1 0,-3 0 0,-2-1 0,-3 0 0,0 0 0,2 0 0,0 0 0,2-1 0,1 0 0,5 0 0,2 0 0,2 1 0,3 0 0,-3 0 0,1 0 0,-3 0 0,-1 0 0,-2 0 0,-1 0 0,-1-1 0,0-4 0,-5-4 0,-1-5 0,-2 1 0,-1-6 0,2 4 0,1 0 0,2 1 0,2 3 0,1 2 0,0 1 0,0 3 0,2 3 0,4 1 0,1 1 0,4 0 0,-1 0 0,-1 1 0,-3 0 0,-1 2 0,-2-1 0,-2 0 0,0 0 0,-1 0 0,-1-1 0,-4 0 0,0-1 0,-3 0 0,2 0 0,1 0 0,2 0 0,1 1 0,5-1 0,2 2 0,2-2 0,1 2 0,0-1 0,-2 0 0,-2-1 0,-2 0 0</inkml:trace>
</inkml:ink>
</file>

<file path=ppt/ink/ink1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1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0 24575,'-2'4'0,"2"0"0,0 4 0,0-5 0,0 2 0</inkml:trace>
</inkml:ink>
</file>

<file path=ppt/ink/ink1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1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24575,'2'3'0,"0"-1"0,0-1 0,0 0 0,0 0 0,1 1 0,-1 0 0,0 0 0,0-1 0,0 1 0,0-1 0,0 2 0,0-1 0,0-1 0,0 0 0,0 0 0,0 1 0,0 0 0,0-1 0,0 1 0,1-1 0,-1 1 0,0-1 0,-1 0 0,2 0 0,-1 0 0,1 1 0,-1-2 0,3 2 0,-2-2 0,2 2 0,-2-1 0,1 1 0,0-2 0,1 2 0,-1-2 0,0 1 0,0 0 0,-2-1 0,1 1 0,0-1 0,-1 0 0,0 0 0,0 0 0,0 0 0,0 0 0,-1 0 0,0 0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6:27.7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24575,'8'11'0,"0"-4"0,10 21 0,3-6 0,9 17 0,-5-9 0,9 15 0,-14-7 0,9 4 0,-7 7 0,2-2 0,-12 3 0,1-5 0,-8 4 0,5-4 0,-4 6 0,-2 0 0,-4-6 0,0-1 0,0-7 0,0 1 0,0-1 0,-8 1 0,2-6 0,-8 4 0,5-3 0,-4-1 0,3-1 0,-2-5 0,3-5 0,1-1 0,-3-4 0,2-4 0,-2 3 0,7-7 0,-3 3 0,3-4 0,-3-3 0,0-1 0,3-15 0,1 9 0,3-10 0</inkml:trace>
</inkml:ink>
</file>

<file path=ppt/ink/ink1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1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53 208 24575,'0'3'0,"0"1"0,0-2 0,0 1 0,0 0 0,0-2 0,0 1 0,0 0 0,0 1 0,0-1 0,-1-1 0,-1 0 0,1-1 0,-1 0 0,0 0 0,-2 0 0,2 0 0,-3 0 0,2 0 0,-3 0 0,1-1 0,-1-2 0,2 1 0,1-1 0,1 1 0,0 0 0,1 0 0,0-1 0,1 1 0,0 0 0,0-1 0,0 1 0,0-1 0,0 1 0,2 0 0,1 1 0,0 1 0,2-1 0,0 1 0,-2 0 0,1 0 0,0 0 0,-1 0 0,2 0 0,-3 0 0,1 0 0,1 0 0,-2 0 0,1 0 0,-1 0 0,0 0 0,0 1 0,-1-1 0,1 2 0,-1 0 0,1 1 0,-1-1 0,0 0 0,2-1 0,-2 1 0,1 1 0,-1-1 0,0 0 0,0 0 0,-1-1 0,2 0 0,-1 1 0,1-1 0,0 1 0,1 0 0,-1 0 0,0-1 0,0 1 0,0-2 0,0 1 0,0 0 0,0-1 0,0 1 0,0-1 0,0 0 0,0 0 0,0 0 0,0 0 0,0 0 0,1 0 0,0 0 0,1 0 0,-2 0 0,3 0 0,-3 0 0,2 0 0,-1 0 0,1 0 0,0 0 0,0 0 0,1 0 0,-1 0 0,1 0 0,0 0 0,-1 0 0,1 0 0,-1 0 0,0 0 0,-1 0 0,-1 0 0,0 0 0,1 0 0,-2 0 0,1 0 0,0 0 0,0 0 0,1 0 0,-1-1 0,0 0 0,1-2 0,-1 0 0,2-1 0,-3 1 0,2 2 0,-1-1 0,0 2 0,-1-2 0,1 2 0,-2-2 0,2 1 0,-1-1 0,0 0 0,1-1 0,-1 0 0,2 0 0,-1 1 0,0 1 0,-1-1 0,0 2 0,0-1 0,1 1 0,0 0 0,0 0 0,1 0 0,-1-1 0,0 1 0,0-1 0,1 1 0,0 0 0,-1 0 0,2 0 0,-2 0 0,2 0 0,-1 0 0,0 0 0,-1 0 0,0 0 0,2 0 0,-2 0 0,1 0 0,-1 1 0,0-1 0,0 2 0,0-2 0,0 1 0,1 0 0,-1-1 0,0 1 0,-1-3 0,0 1 0,-1-3 0,0 2 0,-1-3 0,1 3 0,-3-2 0,2 1 0,0-1 0,-1 1 0,1-1 0,-1 0 0,0 2 0,2-3 0,-1 3 0,0-1 0,1 1 0,-1 0 0,1 0 0,2 1 0,0 0 0,3 1 0,-1 0 0,2 0 0,-1 0 0,1 1 0,-1 0 0,-1 1 0,-1 0 0,2 1 0,-3-1 0,1 0 0,0 0 0,-1 0 0,0 0 0,-1 0 0,0 0 0,-1 0 0,0 0 0,0 0 0,-1 0 0,0-2 0,-1 0 0,0 0 0,0 0 0,0 0 0,-1 0 0,1 0 0,0 0 0,-1 0 0,1 0 0,-1 1 0,0 0 0,1 0 0,1 1 0,-1-2 0,2 2 0,-1-1 0,0 1 0,1-1 0,0-1 0,2 1 0,1-1 0,3 0 0,-1 0 0,1 0 0,-1-1 0,-1 0 0,0 0 0,0-1 0,-2 1 0,2 0 0,-2 1 0,0 0 0,0 0 0,0 0 0,-1-1 0,1 1 0,-1-1 0,1 0 0,1 1 0,-1-1 0,-1 0 0,1 1 0,0-2 0,1 2 0,-1-1 0,-1 0 0,1 1 0,-1-2 0,1 1 0,-1-1 0,1 0 0,-2 0 0,2 0 0,-2 0 0,2-2 0,-1 2 0,0-1 0,-1 1 0,2 1 0,-2-1 0,1 1 0,-1-1 0,0 0 0,0-1 0,0 1 0,0-3 0,0 3 0,0-2 0,0 0 0,0 1 0,0-1 0,0 0 0,0 1 0,0-2 0,0 3 0,0-1 0,0 1 0,0 0 0,0-1 0,0 2 0,0-1 0,0 0 0,0 0 0,0-1 0,-1 1 0,1 1 0,-1-1 0,0-1 0,1 1 0,-1 0 0,1 0 0,-2 0 0,0 0 0,1-1 0,-1 0 0,1-1 0,0 2 0,-1-2 0,0 1 0,0-1 0,0 2 0,0-1 0,0 0 0,-1 1 0,0 0 0,-1 0 0,0 0 0,0-1 0,-1 1 0,0 0 0,0 0 0,-2-1 0,1 2 0,-1 0 0,2 1 0,-1 0 0,2 0 0,0 0 0,1 0 0,0 0 0,2-1 0,0 0 0,1-1 0,0 1 0,0 0 0</inkml:trace>
</inkml:ink>
</file>

<file path=ppt/ink/ink1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1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14 190 24575,'-1'-3'0,"0"-3"0,-2-3 0,3-2 0,-4-3 0,2 1 0,0-2 0,1-2 0,1 2 0,0-1 0,0 1 0,0 2 0,0 4 0,0 0 0,0 5 0,0-1 0,0 2 0,0 0 0,0 1 0,0 0 0,0 0 0,0 0 0,0 1 0,0 0 0</inkml:trace>
</inkml:ink>
</file>

<file path=ppt/ink/ink1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1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24575,'0'3'0,"0"1"0,0 1 0,0 1 0,0 0 0,0 3 0,0-2 0,0 4 0,0 0 0,0 0 0,0 2 0,0-7 0,0 1 0</inkml:trace>
</inkml:ink>
</file>

<file path=ppt/ink/ink1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1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27 24575,'0'-7'0,"0"0"0,0 4 0,0 0 0,0 1 0,0 0 0,0-1 0,0 3 0,-2 1 0,2 4 0,-3 1 0,2-1 0,-1 1 0,2-1 0,-1 1 0,1-1 0,0 0 0,0 1 0,0-2 0,0 0 0,0-1 0,0 0 0,0-1 0,0 1 0,1 0 0,0-1 0,1-2 0,0 2 0,0-2 0,-1 1 0,0-1 0</inkml:trace>
</inkml:ink>
</file>

<file path=ppt/ink/ink1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1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123 0 24575,'0'5'0,"0"2"0,-3 3 0,1 3 0,-3-4 0,2 5 0,-1-4 0,1 2 0,0-1 0,1-2 0,-1 0 0,1-3 0,-1 0 0,2-2 0,-1 0 0,2 0 0,-2-1 0,2 1 0,-2-2 0,0 1 0,1 1 0,-1-2 0,2 1 0,-2-1 0,2 0 0,-1 0 0,0 0 0,1 0 0,-2 0 0,2 0 0,-2 0 0,2 0 0,-2-1 0,2 1 0,-2-1 0,2 1 0,-2-1 0,2 1 0,-2-1 0,2 1 0,-1 0 0,0-1 0,0 1 0,1-1 0,-1 1 0,0 0 0,-1 0 0,2 0 0,-2 0 0,1 0 0,0 0 0,-1 0 0,1 0 0,0 1 0,-1-1 0,1 2 0,0-2 0,-1 0 0,2 0 0,-2 0 0,1 1 0,1-1 0,-1 2 0,0-2 0,-1-1 0,2 3 0,-2-2 0,1 1 0,0-1 0,-1 0 0,2 0 0,-2 0 0,2 0 0,-2 0 0,1 1 0,0-2 0,-1 1 0,1 0 0,-1 1 0,1-1 0,-1 0 0,1-1 0,-1 3 0,1-2 0,-1 2 0,0-2 0,0 3 0,2-3 0,-2 1 0,2-1 0,-1 1 0,1 1 0,0 0 0,0-2 0,0 0 0</inkml:trace>
</inkml:ink>
</file>

<file path=ppt/ink/ink1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1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2 185 24575,'-1'-2'0,"0"-5"0,1-4 0,3-6 0,4-3 0,4 0 0,3-7 0,0 4 0,3-6 0,-8 14 0,0 2 0</inkml:trace>
</inkml:ink>
</file>

<file path=ppt/ink/ink1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1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24575,'0'7'0,"0"2"0,0 8 0,13 14 0,-1-1 0,1-9 0,0-1 0,-2-3 0,1 0 0</inkml:trace>
</inkml:ink>
</file>

<file path=ppt/ink/ink1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1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57 110 24575,'0'-9'0,"-4"0"0,1-3 0,-4-1 0,0 1 0,-1-2 0,0 4 0,1-1 0,1 3 0,3 2 0,1 2 0,1 2 0</inkml:trace>
</inkml:ink>
</file>

<file path=ppt/ink/ink1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1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2 157 24575,'-1'3'0,"2"-1"0,3-2 0,5 0 0,1-5 0,1-2 0,3-5 0,-2-3 0,-1 2 0,-1-4 0,-4 5 0,3-3 0,-5 2 0,2 1 0,-5 2 0,1 1 0,-1 0 0,0 2 0,-1 4 0,0 1 0</inkml:trace>
</inkml:ink>
</file>

<file path=ppt/ink/ink1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1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 24575,'0'7'0,"0"-1"0,0 2 0,-1-1 0,1 1 0,-5 5 0,5-8 0,-3 3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6:29.7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284 4 24575,'-4'-3'0,"-5"2"0,-4 2 0,-8 13 0,-7 15 0,4 1 0,-10 14 0,13-6 0,-13 4 0,13 2 0,-2-10 0,5-3 0,4-10 0,6 4 0,1-8 0,6 3 0,-3-4 0,4-1 0,0 1 0,0 0 0,0 0 0,0 4 0,0-3 0,0-1 0,0-1 0,4-3 0,0-1 0,3 0 0,0-4 0,9 1 0,-3 0 0,11 0 0,-7 0 0,8-3 0,-4 2 0,5-6 0,0 3 0,-5-4 0,4 0 0,-8 4 0,3-4 0,-4 4 0,-4-1 0,-2-2 0,-2 5 0,-1-2 0,0 3 0,0 0 0,-3 0 0,-1 4 0,-3 1 0,0 8 0,0-3 0,0 3 0,0 0 0,0-3 0,-8 8 0,-1-8 0,-7 3 0,0-5 0,0-2 0,-4 2 0,3-6 0,-3 3 0,-1-4 0,5-3 0,-9-1 0,8-4 0,-8 0 0,8 0 0,-3 0 0,4 0 0,0 0 0,4 0 0,1 0 0,4 0 0,0 0 0,3-3 0,1-1 0,3-3 0,0-1 0,0 1 0,4-4 0,3-1 0,6 0 0,-5 4 0,-1 4 0</inkml:trace>
</inkml:ink>
</file>

<file path=ppt/ink/ink1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1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24575,'0'5'0,"0"0"0,0-1 0,0 1 0,0 1 0,0-1 0,0-2 0,0 1 0,0-2 0,0 3 0,0-3 0,1 1 0,-1-2 0,2 0 0,-1 1 0,1 0 0,0 2 0,1-2 0,-1 1 0,-1-1 0,1 0 0,-1 0 0,0 0 0,1 0 0,-2 0 0,2-1 0,-2 1 0,2-2 0,-1 2 0,1-1 0,-1 1 0,1 0 0,-1-1 0,1 1 0,0-1 0,1 1 0,-1 0 0,0 0 0,0 0 0,-1-1 0,1 0 0,-1 0 0,1 1 0,0-1 0,0 1 0,0 1 0,0-2 0,-1 1 0,1-2 0,-2 1 0,-3-4 0,-1-1 0,-5-5 0,1 1 0,1 2 0,1-2 0,1 2 0,1 0 0,1 0 0,0 1 0,1 1 0,0-1 0,1 2 0,1 0 0,-1 1 0,1 0 0,-1-1 0,1 1 0,0 0 0,1 1 0,1 1 0,3 0 0,2 0 0,0 0 0,1 4 0,0 1 0,0 2 0,0 0 0,-2 1 0,2 0 0,-3-1 0,1-1 0,-3 2 0,1-4 0,-2 2 0,2-1 0,-3-2 0,1 2 0,-1-3 0,-1 2 0,0-1 0,1 2 0,-1-1 0,2 1 0,-1 0 0,1-1 0,-2 1 0,2-1 0,0 1 0,0-1 0,1 0 0,-1 0 0,2 0 0,-3-2 0,1 1 0,-2-1 0,3 0 0,-2 0 0,1 1 0,-1-1 0,1-1 0,0 1 0,-1 1 0,1-1 0,-1 0 0,1 0 0,0 0 0,0 1 0,-1 0 0,1 2 0,0-2 0,0 3 0,1-3 0,-1 2 0,0 0 0,0-3 0,1 2 0,-1-2 0,0 2 0,0-2 0,1 1 0,-1 0 0,2 1 0,-2-2 0,0 0 0,0 0 0,0 0 0,-1 0 0,1 0 0,-1 1 0,1-2 0,0 1 0,1-1 0,-3 1 0,2-1 0,-1 1 0,0 0 0,1-1 0,-1 1 0,1-1 0,0 2 0,-1-1 0,1 0 0,-1 0 0,1-1 0,-1 0 0,1 1 0,0 0 0,0 0 0,-1 0 0,1 0 0,-1 1 0,1-1 0,1 3 0,-1-3 0,-1 2 0,1-2 0,-1 2 0,0-1 0,0-1 0,0 1 0,-1-1 0,1 0 0,-1 2 0,0-1 0,0 1 0,2 2 0,-2-1 0,1 1 0,-1-2 0,0 0 0,0-1 0,0-1 0,0 0 0,1 0 0,-1-1 0,1 0 0</inkml:trace>
</inkml:ink>
</file>

<file path=ppt/ink/ink1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1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 39 24575,'0'5'0,"0"-2"0,0 1 0,0 1 0,0-1 0,0 1 0,0-3 0,0 1 0,0 0 0,0-1 0,0-1 0,-1 0 0,-1 0 0,-1-1 0,-1 0 0,-1 0 0,2-1 0,-3 0 0,1-3 0,-1-2 0,1-1 0,-1-1 0,2 2 0,-1-1 0,1 2 0,0-1 0,1 2 0,0 0 0,1 1 0,0 2 0,2-1 0,-1 2 0,0-2 0,-1 1 0,-1 0 0,2-1 0,-1 2 0,1-2 0,-1 2 0,0-2 0,0 2 0,0-1 0,0 0 0,0 1 0,0 1 0,2 2 0,2 5 0,5 7 0,0 0 0,2 2 0,-1-2 0,0-1 0,0 1 0,0 2 0,0-4 0,0 0 0,1-1 0,-1-3 0,0 1 0,-5-6 0,0 0 0</inkml:trace>
</inkml:ink>
</file>

<file path=ppt/ink/ink1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1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24575,'8'0'0,"-1"0"0,2 0 0,-1 0 0,2 0 0,-1 0 0,2 0 0,-1 0 0,-1 0 0,0 0 0,-1 0 0,0 0 0,-2 0 0,3 0 0,-4 0 0,3 0 0,-2 0 0,-2 0 0,1 0 0,-2 0 0,-1 1 0,1-1 0,-2 1 0,1-1 0,-2 0 0,-2 0 0,-3 0 0,-1 0 0,-3 0 0,-3 0 0,2 0 0,-5 0 0,3 0 0,-1 0 0,1 1 0,0 0 0,4 2 0,0-1 0,2 0 0,1 0 0,2 0 0,0 0 0,2 0 0,0 0 0,1 0 0,0 0 0,0-1 0,0 1 0,0 0 0,3-1 0,1 0 0,5-1 0,4 0 0,1 0 0,0 0 0,4-3 0,-3 1 0,4-2 0,-4 1 0,0-1 0,-1 1 0,-3 1 0,1 0 0,-4 1 0,-1-1 0,0 2 0,-3-1 0,0 1 0,0 0 0,-2 0 0,2 0 0,-1 0 0,-1 0 0,0 0 0,0 0 0,-1 1 0,0 0 0,-1 1 0,0-1 0,-2 1 0,-1 0 0,-3 1 0,-2 1 0,-1 0 0,-2 0 0,1 1 0,-4-2 0,4 0 0,-3 0 0,3-1 0,-1 1 0,0-1 0,3-1 0,0 2 0,1-3 0,2 2 0,0-2 0,2 1 0,1-1 0,3 0 0,2 0 0,2 0 0,3 0 0,-1 0 0,3 0 0,-4 0 0,3 0 0,-1 0 0,-2 0 0,0 0 0,-2 0 0,0 0 0,-2 0 0,1 0 0,-2 0 0,-1 0 0</inkml:trace>
</inkml:ink>
</file>

<file path=ppt/ink/ink1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1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266 1 24575,'-4'0'0,"-1"0"0,1 0 0,-3 0 0,0 0 0,-6 0 0,2 0 0,-6 0 0,2 0 0,-1 0 0,-3 0 0,-1 0 0,-2 0 0,1 0 0,3 0 0,1 0 0,2 0 0,0 0 0,3 0 0,6 0 0,4 0 0</inkml:trace>
</inkml:ink>
</file>

<file path=ppt/ink/ink1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1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24575,'6'0'0,"-2"0"0,8 2 0,-6 2 0,8 3 0,-3 2 0,4 1 0,0 0 0,1-1 0,1 0 0,-4-2 0,4 0 0,-3-4 0,-1 1 0,-1-1 0,-3-2 0,-5 0 0,0-1 0,-2 0 0,-4 0 0,0-2 0,-3-1 0,-3-4 0,-4-2 0,2 2 0,-3-2 0,5 3 0,0 0 0,1 1 0,1 2 0,2 1 0,1 0 0,1 1 0,1 1 0,4 6 0,3 1 0,7 8 0,-1-5 0,10 11 0,-11-12 0,11 9 0,-11-11 0,3 3 0,-2-3 0,-5-3 0,0 0 0,-4-2 0,0 0 0,-1-1 0,-4-4 0,-3-4 0,-4-6 0,-4-2 0,2 1 0,0 1 0,1 3 0,4 1 0,-1 2 0,2 1 0,2 4 0,0-1 0,4 2 0,4 0 0,3 1 0,3 2 0,1 2 0,-2 1 0,0 1 0,-2-1 0,-3-2 0,1 0 0,-3-1 0,0 0 0,-1 0 0,-1-1 0,0 0 0</inkml:trace>
</inkml:ink>
</file>

<file path=ppt/ink/ink1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1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 24575,'0'5'0,"0"-1"0,0 0 0,0 0 0,0-2 0,0 1 0,0-1 0,0 0 0,0 1 0,-1 4 0,-1-3 0,-1 3 0,-1-3 0,3-1 0,-3 1 0,4-3 0,-2 1 0</inkml:trace>
</inkml:ink>
</file>

<file path=ppt/ink/ink1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1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0 24575,'-1'26'0,"1"-9"0,0 1 0,0-12 0,0 1 0,0-4 0,0-1 0,0-1 0,0 0 0</inkml:trace>
</inkml:ink>
</file>

<file path=ppt/ink/ink1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1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1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1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39 24575,'-2'-1'0,"-1"1"0,1 0 0,0 0 0,0 0 0,0 0 0,-2-2 0,1 2 0,0-4 0,1 3 0,1-2 0,-1 1 0,1-1 0,1 1 0,-1 0 0,1-1 0,0 0 0,-1 1 0,1 0 0,-1 0 0,1 0 0,0 0 0,-1 1 0,1 0 0,-1 1 0,1 1 0,0 2 0,0 2 0,0-1 0,0 3 0,0-2 0,0 1 0,0-2 0,0 1 0,0-1 0,0 0 0,0-2 0,0 0 0,0 0 0,0 0 0,0 0 0,0-1 0,0 1 0,0-1 0,0 1 0,1-1 0,0 1 0,1-2 0,0 1 0,0-1 0,-1 0 0,1 0 0,0 0 0,0 0 0,0 0 0,0 1 0,0-1 0,0 1 0,-1 0 0,-1 0 0,0 0 0,0 1 0,0 1 0,0 0 0,-1 1 0,-1-1 0,0 1 0,0-2 0,0 1 0,1-1 0,0-1 0,2 0 0,2-2 0,1 0 0,2-3 0,-1 2 0,0-1 0,-2 2 0,0-1 0,-1 2 0,0-2 0,0 2 0,-1-1 0,0 0 0,0 1 0,-1-1 0</inkml:trace>
</inkml:ink>
</file>

<file path=ppt/ink/ink1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1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0 24575,'-3'0'0,"1"0"0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6:30.4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24575,'0'19'0,"0"1"0,0 6 0,0 5 0,0 1 0,0 11 0,0-4 0,0 10 0,0-4 0,0-6 0,0 3 0,0-15 0,0 4 0,0-10 0,0-4 0,0-3 0,3-9 0,1 2 0,12-7 0,-3 0 0,12 0 0,-8 0 0,7-3 0,-3-2 0,0-7 0,0-1 0,-6-2 0,1 2 0,0 2 0,-4 3 0,-2 1 0,-2 3 0,-5 0 0,1 4 0</inkml:trace>
</inkml:ink>
</file>

<file path=ppt/ink/ink1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1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279 335 24575,'9'0'0,"-5"0"0,-4 0 0,-5 0 0,-2 0 0,-2 0 0,0 0 0,-3 0 0,-6 0 0,2 0 0,-14 0 0,6 0 0,-5-2 0,7 0 0,-2-3 0,4-1 0,-2-1 0,5 0 0,4 0 0,5 1 0,2 0 0,5 0 0,1-1 0,0 2 0,0 0 0,0 2 0,1 2 0,5-1 0,1 2 0,4 0 0,-1 0 0,1 2 0,-2 1 0,2 3 0,-2-1 0,-2 2 0,0-3 0,-3-1 0,1-1 0,-3-5 0,0-3 0,-1-5 0,-1 0 0,0 0 0,0 0 0,0 5 0,0-2 0,0 5 0,0-2 0,2 3 0,-1 1 0,4 1 0,2 0 0,0 0 0,1 0 0,-2 0 0,-2 0 0,0 0 0,-2-3 0,-1 0 0,-1-4 0,0 0 0,-1 1 0,-1-1 0,-1 2 0,-1 0 0,3 2 0,-1 0 0,8 0 0,2 2 0,7-1 0,2 0 0,-4 2 0,1-4 0,-4 2 0,-4-1 0,-1-2 0,-1-2 0,-2 0 0,-1-8 0,-2 2 0,-4-5 0,-3 1 0,-1 1 0,1 2 0,2 2 0,2 3 0,3 6 0,5 0 0,4 4 0,5 3 0,-1 2 0,4 0 0,-4-1 0,1-1 0,-4 0 0,0-1 0,-4-1 0,0 0 0,-2-2 0,-1-2 0,-1-1 0,-1-4 0,0 0 0,0-2 0,0 4 0,0 0 0,0 2 0,2 1 0,1 1 0,4 1 0,2 0 0,2 0 0,3 4 0,0-2 0,2 6 0,0-4 0,0 4 0,4-4 0,-4 2 0,6-2 0,-5 0 0,-1-1 0,-2-1 0,-5-2 0,-2 0 0,-1 0 0,-2 0 0,1 0 0,-2-2 0,0 1 0,0-2 0,0 1 0,1-1 0,4 0 0,1-1 0,2-2 0,3 2 0,0 0 0,-1 0 0,3 3 0,-4-1 0,4 2 0,-2 0 0,0 0 0,1 0 0,-1 0 0,3 0 0,-1 2 0,0 1 0,1 6 0,0 0 0,-2 2 0,1-2 0,-4 2 0,2-2 0,-3 0 0,1-2 0,-1 1 0,-2-3 0,2 0 0,-4-1 0,4-1 0,-4 1 0,4-1 0,-4 0 0,2 0 0,-2-2 0,0 1 0,-2-2 0,1 2 0,-2-1 0,2 1 0,-2 0 0,2 0 0,-1 0 0,2 2 0,2-1 0,3 2 0,-2-1 0,2 1 0,-5-2 0,0 1 0,-3-2 0,1-1 0,0-1 0,-1 0 0,0 0 0,1 2 0,-2-2 0,2 1 0,-2-1 0,0 0 0,1 1 0,-1 0 0,0 2 0,-1-3 0,2 3 0,-1-1 0,0 0 0,0 1 0,0 2 0,2-1 0,0 2 0,0-2 0,2 2 0,-2-3 0,2 3 0,5 0 0,-4-1 0,3 0 0,-5-2 0,-1 1 0,-1-3 0,-1 0 0,2 1 0,-2-2 0,1 2 0,-1-1 0,2-1 0,-1 3 0,3-2 0,-1 2 0,0-2 0,-1 2 0,2 1 0,-2-1 0,2 0 0,-4 0 0,3 1 0,-2-1 0,2 0 0,0 2 0,-2-2 0,3 3 0,-2 0 0,1 0 0,0 0 0,-3 0 0,2-3 0,0 3 0,-1-2 0,1 1 0,-2-1 0,3 4 0,-2 0 0,3 1 0,-4-4 0,1 2 0,-2-4 0,2 2 0,-3-2 0,1-2 0,-2 1 0</inkml:trace>
</inkml:ink>
</file>

<file path=ppt/ink/ink1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1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1077 2 24575,'-27'0'0,"-1"0"0,-15 0 0,36 0 0,2 0 0,-2 0 0,-4 0 0,1-2 0,-3 3 0,-1 0 0,0 3 0,0 0 0,-2 3 0,-1-2 0,1 7 0,-5-7 0,6 5 0,-3-6 0,3 3 0,0-1 0,3 0 0,0 1 0,1-3 0,4 2 0,-4-2 0,4 1 0,-4-1 0,4-1 0,-4 1 0,0 1 0,-1-1 0,-2 2 0,1-2 0,1-1 0,-4 1 0,4 0 0,-6 1 0,5 0 0,-3 0 0,7-2 0,0-1 0,4 1 0,-1-3 0,1 2 0,-1-1 0,0-1 0,1 3 0,-2-2 0,0 2 0,0-3 0,0 3 0,1-3 0,-3 3 0,1-2 0,-2 0 0,2-1 0,-3 0 0,4 0 0,-3 0 0,1 0 0,-1 0 0,-1 0 0,4 0 0,-4 0 0,4 0 0,-2 0 0,0 0 0,2 0 0,-2 0 0,0 0 0,2 0 0,-4 0 0,4 0 0,-1 0 0,-1 0 0,1 0 0,0 0 0,1 0 0,0 0 0,0 0 0,1 0 0,-1 0 0,2 0 0,-2 0 0,4 0 0,-4 0 0,4 0 0,-2 0 0,2 0 0,0 0 0,0 0 0,-2 0 0,2 0 0,-2 0 0,0 0 0,2 0 0,-3 2 0,2 0 0,-2 2 0,0 0 0,1 2 0,-3-2 0,2 2 0,-2-1 0,2 2 0,-3 0 0,3-2 0,-2 1 0,4-1 0,-2 2 0,2-1 0,-1 1 0,1 1 0,0-1 0,0 1 0,-1-2 0,3 0 0,-1-3 0,2 2 0,-1-2 0,0-1 0,1 2 0,1-3 0,-1 0 0</inkml:trace>
</inkml:ink>
</file>

<file path=ppt/ink/ink1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1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24575,'0'4'0,"0"6"0,0-4 0,0 7 0,0-7 0,1 8 0,4-6 0,2 4 0,5-3 0,2-1 0,1-1 0,5 0 0,-6-3 0,4 0 0,-4-3 0,0 2 0,-5-3 0,-5 0 0</inkml:trace>
</inkml:ink>
</file>

<file path=ppt/ink/ink1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1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24575,'0'0'0,"4"0"0,6 0 0,3 1 0,2 2 0,4 2 0,1-1 0,1 2 0,-4-3 0,3 0 0,-7-1 0,-2-2 0,-5 1 0</inkml:trace>
</inkml:ink>
</file>

<file path=ppt/ink/ink1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1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87 24575,'0'-2'0,"3"0"0,2 2 0,8 1 0,-1 3 0,6 1 0,0 3 0,-3-4 0,2 2 0,-6-5 0,1 3 0,-3-1 0,-2-1 0,-1-1 0,-5-1 0,-1-2 0,-4-4 0,-4-1 0,-5-5 0,2-1 0,-4-3 0,5 3 0,-5-3 0,5 5 0,-2 2 0,5 1 0,0 4 0,4 0 0,0 3 0,2 2 0,4 2 0,6 6 0,2 2 0,4 3 0,1-2 0,1 2 0,-2-4 0,2 3 0,-4-5 0,4 4 0,-3-5 0,1 3 0,-4-6 0,-2 2 0,-1-3 0,-4-1 0,1 0 0,-3 0 0,0-2 0</inkml:trace>
</inkml:ink>
</file>

<file path=ppt/ink/ink1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1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 33 24575,'5'0'0,"-1"0"0,0 0 0,0 0 0,-2 0 0,-2 0 0,-5-3 0,-3 1 0,-6-4 0,4 3 0,-2-1 0,2-1 0,2 2 0,2-1 0,-1 2 0,5 2 0,-1-1 0,2 1 0</inkml:trace>
</inkml:ink>
</file>

<file path=ppt/ink/ink1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1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24575,'9'35'0,"1"0"0,-1-1 0,3 16 0,-3-17 0,-8-31 0</inkml:trace>
</inkml:ink>
</file>

<file path=ppt/ink/ink1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1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24575,'7'8'0,"-1"1"0,10 12 0,0 4 0,0 5 0,-1 2 0,-1 3 0,-2-1 0,-3-1 0,-4-8 0,-2-1 0,-3-8 0,0 2 0,0-6 0,0-3 0,0-5 0,0-2 0,0-1 0</inkml:trace>
</inkml:ink>
</file>

<file path=ppt/ink/ink1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1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108 102 24575,'-1'5'0,"0"-11"0,1 2 0,-1-10 0,-2 4 0,1 1 0,-3-3 0,1 5 0,0-4 0,0 3 0,1-1 0,1 4 0,1-1 0,1 2 0,0 3 0,0 6 0,0 10 0,0 1 0,0 13 0,0-7 0,0 5 0,0-4 0,1-4 0,1 0 0,1-3 0,-1-5 0,0-4 0,-1-3 0,-1-4 0,0-8 0,0-10 0,0-8 0,0-2 0,0 5 0,0-1 0,0 8 0,-1-1 0,-2 5 0,-1 5 0,0 1 0,-1 4 0,0 1 0,1 5 0,0 7 0,1 7 0,1 4 0,1-1 0,1 0 0,0-5 0,0 1 0,0-6 0,0-2 0,0-4 0,0-4 0,0-9 0,-3-4 0,1 0 0,-5-2 0,2 5 0,-2 0 0,3 3 0,-3 3 0,1 2 0,2 1 0,-1 8 0,4 3 0,0 4 0,1 2 0,0-2 0,0-1 0,0-2 0,0-1 0,2-6 0,-2-1 0,2-4 0</inkml:trace>
</inkml:ink>
</file>

<file path=ppt/ink/ink1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1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60 499 24575,'-3'2'0,"6"3"0,0-1 0,8 8 0,-3-2 0,5 3 0,-6-4 0,5 0 0,-8-4 0,6 0 0,-8-1 0,4-2 0,-4 1 0,2-1 0,-1-12 0,1-5 0,-4-19 0,3-6-478,-3 14 1,0-1 477,0-1 0,0 1 0,0-19 0,0 18 0,0 0 0,0-13-267,-3 15 1,0-1 266,-1-17 0,-9 5 0,4 8 0,0 9 0,-1 6 0,5 4 929,-2 5-929,4 0 559,-1 5-559,4 2 0,0 4 0,2 4 0,3 1 0,3 3 0,-1 0 0,4 4 0,-1-2 0,1 5 0,-3 0 0,3 3 0,-2 4 0,2-3 0,-1 6 0,1-6 0,-5 6 0,2-9 0,-2 2 0,-1-7 0,0-2 0,0-1 0,-3-5 0,2-1 0,-3-2 0,-3-1 0,-3-1 0,-6-2 0,-6-3 0,-2-3 0,0 0 0,-3 1 0,2 3 0,-3 2 0,1 0 0,2 0 0,1 0 0,4 0 0,4 0 0,-1 0 0,11 0 0,7-5 0,9-2 0,8-4 0,3-3 0,-3 2 0,4-5 0,-3 2 0,-4 0 0,0-1 0,-4 5 0,0-2 0,-3 5 0,-1 1 0,-2 2 0,-3 2 0,0 0 0,-3 2 0,0-1 0,0 2 0,1 0 0,-1 0 0,1 7 0,-1 2 0,1 5 0,1 2 0,-1-1 0,2 0 0,-1 0 0,1-2 0,-2-3 0,0-1 0,-1-4 0,1 1 0,-1-4 0,0 0 0,1-2 0,-1-4 0,0-2 0,-1-6 0,1 0 0,-3-3 0,1 2 0,-2 1 0,0 3 0,0 2 0,0 0 0,0 3 0,2 2 0,1 0 0,3 2 0,-1 0 0,6 4 0,-3 4 0,5 5 0,-2 3 0,-1-1 0,-2-2 0,-1-4 0,-3-3 0,0-1 0,1-1 0,-3-3 0,0-10 0,-2-12 0,0-11 0,0-3 0,0-3 0,0 7 0,0-6 0,0 9 0,-2-1 0,-1 12 0,0 2 0,0 8 0,3 0 0,0 12 0,0 9 0,0 14 0,0 7 0,6 3 0,1-3 0,6 3 0,0-7 0,-1-1 0,-3-7 0,-1-5 0,-1-6 0,-2-2 0,2-3 0,-3-5 0,0 0 0,0-2 0,1-7 0,-2-2 0,-1-6 0,-2 2 0,0-1 0,0 4 0,0 0 0,0 4 0,2 7 0,3 2 0,-1 8 0,5-1 0,-1 2 0,-3-7 0,-1-1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6:30.9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81 24575,'1'0'0,"5"0"0,13 0 0,7-8 0,1 6 0,5-10 0,-7 3 0,6-1 0,-8-2 0,12-2 0,-24 9 0,6-4 0</inkml:trace>
</inkml:ink>
</file>

<file path=ppt/ink/ink1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1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9 24575,'-3'-5'0,"2"2"0</inkml:trace>
</inkml:ink>
</file>

<file path=ppt/ink/ink1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5:07.1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202 318 24575,'8'0'0,"1"0"0,-2 0 0,2 0 0,-4 0 0,1 0 0,-2 0 0,1 0 0,-1-5 0,3-2 0,-4-16 0,5-2 0,-8-17 0,3 10 0,-3-10 0,0 7 0,0 0 0,0 4 0,0 12 0,0 6 0,-2 8 0,0 3 0,-3 7 0,3 9 0,0 3 0,2 12 0,0 2 0,0 0 0,0 2 0,0-6 0,2-1 0,1-7 0,5-4 0,-3-4 0,4-5 0,-4-4 0,1 1 0,1-3 0,-2 0 0,1-5 0,-1 2 0,0-5 0,-1 3 0,-1-2 0,0 3 0,-1 2 0,2 0 0,1 12 0,0-1 0,3 16 0,2 2 0,3 8 0,0 3 0,0 1 0,-1-8 0,1 6 0,-2-13 0,-1 5 0,-2-9 0,-3-5 0,0-3 0,-2-2 0,-1-4 0,-2 3 0,0-4 0,-2 4 0,-6-4 0,-2 2 0,-6-4 0,0-1 0,0-2 0,4 0 0,-3 0 0,7 0 0,-2-7 0,7-2 0,1-6 0,2-3 0,0-2 0,0-2 0,0 0 0,9-8 0,-2 10 0,18-18 0,-11 17 0,11-13 0,-5-2 0,-3 0 0,1-2 0,-9 2 0,-3 4 0,-2-7 0,-1 5 0,-3 3 0,0 5 0,-3 7 0,-2 1 0,-5 5 0,-1 3 0,-1 3 0,-1 2 0,4 2 0,-4 1 0,4 2 0,-1 0 0,0 2 0,6 5 0,-3 7 0,6 8 0,-2-2 0,3 5 0,0 4 0,3-7 0,2 9 0,4-12 0,5 1 0,-3 1 0,6-4 0,-6 2 0,3-6 0,-7 2 0,0-5 0,-2 2 0,0 0 0,-1-5 0,1 5 0,0-5 0,-2 0 0,-1-1 0,-2-2 0,0-5 0,0-4 0,0-7 0,0-2 0,0 2 0,2 2 0,1 0 0,1 3 0,0 3 0,1 2 0,-1 2 0,0 0 0,1 0 0,-1 0 0,0 0 0,0 2 0,1 2 0,-1 1 0,1 3 0,1-2 0,-1 0 0,4-4 0,-2 0 0,1-2 0,1 0 0,-5-4 0,3-4 0,-2-1 0,0-3 0,0 0 0,0 1 0,-2-1 0,-1 5 0,-2 1 0,0 2 0,0 3 0,0 4 0,0 6 0,2 1 0,1 2 0,1-3 0,1-1 0,-1-2 0,3-4 0,-2 0 0,4-2 0,-2 0 0,0 0 0,0-2 0,-3-3 0,-2-1 0,0-4 0,-2 1 0,0-1 0,0 3 0,-3 0 0,-3 3 0,-4 2 0,3-1 0,1 3 0,-1 0 0,2 0 0,-2 0 0,3 0 0,2 2 0,0 1 0,6-1 0,3-5 0,3-5 0,6-9 0,-1-3 0,4-4 0,-7 4 0,-1 1 0,-6 6 0,0 1 0,-1 7 0,-1-1 0,1 5 0,-2 6 0,3 3 0,0 8 0,3-1 0,0 1 0,0-2 0,2 2 0,-5-4 0,3 3 0,-5-5 0,-1 2 0,-2-3 0,0-2 0,-2 0 0,-3-3 0,-5 1 0,2-3 0,-3 0 0,6-2 0,0-3 0,3-5 0,2-4 0,5-3 0,3-1 0,4-3 0,2 0 0,-3-3 0,-2-1 0,-1 1 0,-2 0 0,-4 2 0,1-1 0,-3 8 0,0-2 0,0 5 0,0 3 0,-4 2 0,2 3 0,-7 2 0,4 0 0,-2 8 0,5 3 0,-1 8 0,3 15 0,0-9 0,0 12 0,0-11 0,3 5 0,2-5 0,4-1 0,1-9 0,-2-1 0,-2-8 0,1-3 0,-2-2 0,2-6 0,-3-4 0,1-2 0,0-2 0,-2 3 0,1 1 0,-2 4 0,2 2 0,1 2 0,-1 0 0,2 0 0,-1 0 0,4 0 0,-1 2 0,1 1 0,-2 1 0,2 1 0,-4-1 0,1-2 0,-1 0 0,-1-2 0,1 0 0,-4 2 0,3-1 0,-3 2 0,1 0 0,-10 6 0,-17 11 0,5-4 0,-3 1-1720,-14 8 1,-5 2 1719,10-4 0,-1 1 0,-1 1-912,3-3 0,-2 0 0,0 1 0,2-1 912,-4 5 0,1-1 0,0 2 0,3-4 0,0 1 0,0 1 0,2-2 0,-4 3 0,3-2 0,0 0 0,4-1 0,0-1 0,0 0-451,-3 1 1,0 0 0,3-2 450,1 0 0,2-2-172,-2 3 1,2 0 171,2-6 0,3-2 2360,0 4-2360,4-9 0,9-8 0,3 0 0</inkml:trace>
</inkml:ink>
</file>

<file path=ppt/ink/ink1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6:34.962"/>
    </inkml:context>
    <inkml:brush xml:id="br0">
      <inkml:brushProperty name="width" value="0.05" units="cm"/>
      <inkml:brushProperty name="height" value="0.05" units="cm"/>
      <inkml:brushProperty name="color" value="#E8CE95"/>
    </inkml:brush>
  </inkml:definitions>
  <inkml:trace contextRef="#ctx0" brushRef="#br0">279 1988 24575,'1'4'0,"-6"-1"0,-8-3 0,1-3 0,-4-6 0,3-3 0,-18-31 0,9 10 0,-10-17 0,4-9 0,7 14 0,-9-31 0,18 27 0,-9-18 0,19 11 0,-14-13 0,15 0 0,-4 7 0,5 1 0,0 7 0,0 0 0,0 1 0,0-1 0,0 0 0,0 0 0,4 7 0,2-5 0,4 11 0,0-5 0,9 10 0,-2-3 0,5 14 0,-3-6 0,-2 13 0,1-9 0,-1 9 0,5 0 0,-4 2 0,8 2 0,-4 1 0,11-5 0,-4 3 0,9-5 0,-4 6 0,0-4 0,-1 7 0,-10-2 0,3 4 0,-9 4 0,5-2 0,-10 6 0,4-3 0,-8 4 0,8 0 0,-7 0 0,2 0 0,-3 3 0,-1 1 0,1 8 0,0-4 0,-4 4 0,-1-4 0,0-4 0,2-1 0,2-3 0,1-7 0,0-7 0,4-4 0,7-9 0,5 2 0,5 1 0,0-5 0,-1 10 0,0-5 0,5 10 0,-4-4 0,9 7 0,-4-3 0,0 9 0,4 0 0,-3 5 0,-1 0 0,-2 0 0,-9 0 0,-1 0 0,-6 0 0,-3 0 0,2 0 0,-6 0 0,2 0 0,-3 0 0,3 0 0,-2 0 0,2 0 0,-3 0 0,-1 0 0,5 0 0,-3-7 0,7 2 0,-4-11 0,10 6 0,-4-2 0,8-1 0,-4 3 0,5-3 0,1 4 0,5-1 0,-5 5 0,5 0 0,-1 5 0,-3-4 0,4 3 0,-6-3 0,1 4 0,-1 0 0,-4 0 0,3 0 0,-12 0 0,6 0 0,-7 0 0,3 0 0,1-4 0,0 4 0,-1-4 0,5 4 0,-3 0 0,3 0 0,0 0 0,2 0 0,4 0 0,1 4 0,6 16 0,-5-3 0,20 31 0,-16-14 0,11 11 0,-6 3 0,-5-9 0,10 10 0,-15-7 0,7-5 0,-15-4 0,-1-9 0,-7-7 0,-4-5 0,0-5 0,-4 1 0,-1-4 0,-3-1 0</inkml:trace>
</inkml:ink>
</file>

<file path=ppt/ink/ink1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6:37.243"/>
    </inkml:context>
    <inkml:brush xml:id="br0">
      <inkml:brushProperty name="width" value="0.05" units="cm"/>
      <inkml:brushProperty name="height" value="0.05" units="cm"/>
      <inkml:brushProperty name="color" value="#E8CE95"/>
    </inkml:brush>
  </inkml:definitions>
  <inkml:trace contextRef="#ctx0" brushRef="#br0">25 2292 24575,'-14'13'0,"3"-2"0,11 0 0,0 2 0,0 3 0,0 6 0,0-9 0,4 8 0,9-8 0,12 5 0,3-3 0,11-1 0,15 2 0,-3 1 0,17-4 0,-26-4 0,16-9 0,-14 5 0,17-4 0,-1 4 0,-4-5 0,5 0 0,-14 0 0,6 0 0,-6 0 0,7-5 0,-11-9 0,17-16 0,-31 3 0,41-32 0,-45 31 0,31-30 0,-30 28 0,5-10 0,-9 15 0,-3-7 0,-2 14 0,-4 1 0,3 5 0,-8 4 0,4 4 0,-5 0 0,1 4 0,-1 0 0,1 0 0,-1 0 0,1 0 0,3 0 0,2 0 0,8 9 0,2-3 0,4 11 0,0-7 0,0 3 0,6-8 0,-4-1 0,4-4 0,-1 0 0,-3-8 0,5-8 0,0-14 0,-1-8 0,3 1 0,-4-5 0,-2 11 0,-4-4 0,-3 7 0,-5 0 0,-4 1 0,0-1 0,-5 1 0,0-1 0,-4 1 0,-1 0 0,-4 4 0,0 2 0,0 4 0,0 5 0,0 0 0,0 4 0,0 1 0,3 3 0,1-3 0,4 3 0,4-4 0,5 0 0,7-10 0,3 2 0,9-14 0,-6 5 0,12-7 0,-10-4 0,-1-1 0,-6 1 0,-5-2 0,-6 9 0,0-4 0,-9 6 0,-1 4 0,-4 2 0,0 4 0,0 1 0,0-1 0,0 0 0,-4 0 0,0 1 0,-5-1 0,0-5 0,1 4 0,-1-8 0,0 4 0,0-6 0,4-5 0,-3 5 0,7-6 0,-4 7 0,1 0 0,3 4 0,-3 2 0,0 4 0,3 4 0,-6 1 0,6 5 0,-5 3 0,5-3 0,-6 3 0,3-1 0,0-1 0,-3 5 0,3-3 0,-4 4 0,1 0 0,-1 0 0,1 0 0,-1 0 0,1 0 0,-1 0 0,1 0 0,-1 0 0,1 0 0,-1 0 0,1 0 0,-1 0 0,4-3 0,1-5 0,15-5 0,15-11 0,14-1 0,22-15 0,-5-6 0,23-13-660,-11-2 660,-29 29 0,0 0 0,33-29 0,-14 12 0,10-3-15,-17 11 15,5 0 0,-9 8 0,-14 8 0,-7 7 0,-11 4 659,-5 3-659,-4 6 4,-1 2 0,-3 3 0,-1 0 0</inkml:trace>
</inkml:ink>
</file>

<file path=ppt/ink/ink1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6:37.937"/>
    </inkml:context>
    <inkml:brush xml:id="br0">
      <inkml:brushProperty name="width" value="0.05" units="cm"/>
      <inkml:brushProperty name="height" value="0.05" units="cm"/>
      <inkml:brushProperty name="color" value="#E8CE95"/>
    </inkml:brush>
  </inkml:definitions>
  <inkml:trace contextRef="#ctx0" brushRef="#br0">0 741 24575,'8'-16'0,"7"-3"0,16-11 0,1-6 0,17-4 0,-3-5 0,14-8 0,-2 5 0,4-12 0,3 10-472,4-5 472,-1-5 0,-21 22 0,6-11 0,-20 19 0,8 2 0,-6-6 0,-12 19 0,-1-4 0,-6 11 118,-3 4 0,-6 0 0,-3 4 0</inkml:trace>
</inkml:ink>
</file>

<file path=ppt/ink/ink1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6:39.486"/>
    </inkml:context>
    <inkml:brush xml:id="br0">
      <inkml:brushProperty name="width" value="0.05" units="cm"/>
      <inkml:brushProperty name="height" value="0.05" units="cm"/>
      <inkml:brushProperty name="color" value="#E8CE95"/>
    </inkml:brush>
  </inkml:definitions>
  <inkml:trace contextRef="#ctx0" brushRef="#br0">52 405 24575,'0'-10'0,"0"-2"0,0-14 0,0 2 0,0-9 0,0-5 0,4 7 0,5-13 0,11 14 0,1-9 0,6 13 0,-3-2 0,-1 11 0,8-2 0,-7 10 0,9-4 0,0 12 0,-5-3 0,5 4 0,-6 0 0,-4 0 0,-2 7 0,-3 7 0,-5 4 0,0 8 0,-5-4 0,-2 6 0,-2-6 0,-4 0 0,0-1 0,0-3 0,0 3 0,0-4 0,0 0 0,-4-1 0,-5 6 0,-5 0 0,-4 1 0,4 3 0,-3-4 0,4-3 0,-1 2 0,6-8 0,1-1 0,6 0 0,-2-5 0,3 1 0,0-1 0,0 1 0,3-1 0,5 1 0,5 0 0,8 1 0,-3-1 0,3 1 0,-5-1 0,1 0 0,-1 0 0,-3 4 0,-1-3 0,-4 7 0,-3-4 0,-2 5 0,-3 0 0,0 4 0,0 1 0,-8 5 0,-2 1 0,-14 0 0,-6 2 0,-2 0 0,-9 2 0,11-7 0,-10 0 0,11-7 0,-9 2 0,9-6 0,-4 0 0,10-5 0,2-1 0,4-3 0,4-2 0,-2-3 0,6 0 0,-3 0 0,5 0 0,-1 0 0,0-3 0,4-10 0,-3 3 0,3-15 0,-1 11 0,1-3 0,0 1 0,3 4 0,-2-5 0,3 0 0,0 1 0,0-1 0,0 0 0,0 1 0,0-1 0,0 4 0,-4-2 0,3 6 0,-6-2 0,6 3 0,-5 4 0,2 1 0,0-1 0,-2 0 0,5-3 0,-2-1 0,3 1 0,0-5 0,0 3 0,0-7 0,0 8 0,0-8 0,0 3 0,0 1 0,0 0 0,0 5 0,0 2 0,0 2 0</inkml:trace>
</inkml:ink>
</file>

<file path=ppt/ink/ink1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6:45.773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1115 0 24575,'-12'12'0,"-5"12"0,-19 15 0,2 11 0,-11 7 0,5-2 0,-8 11 0,2-7 0,-3 13 0,15-26 0,2-3 0,0 2 0,-1 10 0,-23 19 0,8 0 0,14-38 0,-19 34 0,16-36 0,-3 14 0,-2-15 0,4 9 0,6-11 0,-1-1 0,9-12 0,2-1 0,0-8 0,10 3 0,3-4 0,3-1 0,2-3 0,0 3 0,3-6 0,10 2 0,8-3 0,5 0 0,11 0 0,-4-8 0,9-3 0,-9-8 0,11-6 0,-5 4 0,0-4 0,-1 1 0,-6 9 0,-5-7 0,3 12 0,-12-6 0,3 10 0,-5-5 0,-4 7 0,4-1 0,-5 2 0,-3 6 0,-1 10 0,-3 5 0,-4 9 0,-5 0 0,-2 6 0,-7 1 0,2 11 0,-4 3 0,-1-2 0,0 7 0,-5-11 0,3 11 0,-8-9 0,9 3 0,-8-11 0,10-2 0,-4-6 0,6-1 0,0 1 0,0-6 0,4 0 0,2-10 0,0 4 0,7-8 0,-5 4 0,5-5 0,-2 0 0,6-2 0,6-2 0,12-3 0,11-5 0,1 4 0,9-12 0,-4 2 0,6-9 0,0 0 0,0 0 0,-6 5 0,-1-3 0,-6 7 0,1-2 0,-6 4 0,0 0 0,-6 1 0,-3 3 0,3-2 0,-8 6 0,8-7 0,-8 7 0,4-6 0,-5 6 0,1-2 0,-1 3 0,1 0 0,-4 6 0,-10 13 0,-10 14 0,-17 17 0,-1 10 0,-5-8 0,6 8 0,-9 6 0,-6 7-499,22-28 0,-2 2 499,0-2 0,-1 0 0,3 1 0,-1 0 0,2 0 0,-1-1 0,-26 39 0,15-18 0,-7-4 0,16-15 0,-9-3 0,11 1 0,3-20 998,9 2-998,2-15 0,4 0 0,4-5 0,-3 1 0,12-4 0,1-1 0,14-7 0,2-5 0,5-5 0,6-5 0,-3-4 0,9 1 0,-3-7 0,6 2 0,6-6 0,-5 2 0,4 4 0,-5-4 0,-2 10 0,1-4 0,-7 5 0,-1 6 0,-11-3 0,-1 11 0,-8-5 0,-1 10 0,-5-2 0,1 3 0,-4 13 0,-9 3 0,-12 31 0,-4-15 0,-13 40 0,7-19 0,-2 5 0,-20 26 0,17-21 0,6-15 0,0 1 0,-18 41 0,17-19 0,-13 7 0,15-7 0,0-7 0,-1-2 0,14-16 0,-2-16 0,9-3 0,1-15 0,4 0 0,0-5 0,0-3 0,0 0 0</inkml:trace>
</inkml:ink>
</file>

<file path=ppt/ink/ink1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6:50.51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894 1 24575,'6'76'0,"0"0"0,-1-5 0,4-6 0,19 3 0,1 1 0,5-1 0,13 3 0,-4-6 0,11 8 0,-8-14 0,-11-8 0,8 3 0,-11-17 0,8 13 0,2-7 0,-10-6 0,4-1 0,-7-11 0,-9 2 0,1-12 0,-12 1 0,6-7 0,-6-2 0,2 1 0,-3 0 0,-7-4 0,-1-1 0,-12-3 0,4 0 0,-8 0 0,3 0 0,-3 0 0,-6 0 0,0 0 0,-1 0 0,-3-4 0,3-5 0,-4-1 0,4-7 0,-3 3 0,8 1 0,-8-4 0,8 7 0,-3-3 0,4 5 0,0 0 0,1-4 0,-6 6 0,9-5 0,-4 10 0,10-6 0,-1 7 0,1-4 0,-1 4 0,4 3 0,1 5 0,3 9 0,4 1 0,5 8 0,10-2 0,0 3 0,8-2 0,-8 1 0,9-2 0,-3 5 0,-1 0 0,4-5 0,-4 3 0,-1-3 0,0-1 0,-6-1 0,6 0 0,-9-4 0,8 5 0,-13-11 0,2 0 0,-3 0 0,0-4 0,-1 4 0,1-8 0,-1-1 0,-3-9 0,-10 4 0,-14-4 0,-11 6 0,-8 0 0,-1-5 0,0 0 0,0-10 0,0 0 0,-6-6 0,5 1 0,1 0 0,7 5 0,6 2 0,8 5 0,-1 3 0,11-2 0,-3 6 0,11-2 0,2 6 0,6 5 0,5 5 0,1 3 0,3 1 0,2 4 0,-1 2 0,7 5 0,-5 0 0,9 1 0,-2 6 0,5 1 0,0 1 0,1 5 0,-1-5 0,0 5 0,6 1 0,-5-7 0,4 0 0,-7-6 0,7 0 0,-5 0 0,4-4 0,0 3 0,-6-9 0,5 4 0,-7-6 0,0 0 0,-5 0 0,4 0 0,-12-6 0,7 5 0,-13-9 0,4 4 0,-5-5 0,-3 1 0,0-1 0,-4 0 0,0 1 0,-7-1 0,-2 1 0,-7 0 0,-1 0 0,0 0 0,-4 1 0,-2-4 0,-10-1 0,4-4 0,-9 0 0,3 0 0,1-4 0,-4-2 0,13-6 0,-6 1 0,13-1 0,-4 3 0,6 1 0,3 3 0,-3-2 0,8 6 0,-8-3 0,7 4 0,-2 0 0,3 0 0,0 0 0,1 0 0,3 3 0,0 1 0,4 3 0,0 1 0,0 3 0,4-2 0,0 7 0,8-4 0,1 5 0,15 6 0,-8 0 0,9 2 0,-5 8 0,0-8 0,7 11 0,-1-6 0,0 0 0,-6-6 0,4 4 0,-5-9 0,6 4 0,-6 0 0,3-4 0,-3 3 0,0-4 0,-2-1 0,1 0 0,-5 0 0,6 5 0,-11-8 0,5 6 0,-9-7 0,4-1 0,0 4 0,-3-8 0,2 4 0,-3-5 0,-1 1 0,-3-1 0,3 1 0,-3-4 0,3 3 0,0-6 0,1 2 0,-4-10 0,-4 6 0,-9-6 0,-8 7 0,-1 0 0,-3 0 0,0 0 0,-2-4 0,-4 3 0,-1-8 0,-5 4 0,5-4 0,-11-1 0,11-3 0,-11 2 0,10-7 0,-4 8 0,11-3 0,0 4 0,6 1 0,-1 3 0,4 1 0,1 4 0,5 0 0,-1 0 0,1 0 0,3 3 0,0 1 0,4 7 0,0 2 0,4 8 0,1 2 0,9 4 0,0 1 0,0 5 0,4-5 0,-3 11 0,4-5 0,1 5 0,-1 1 0,1-5 0,-1 3 0,0-4 0,0 0 0,1 4 0,4-2 0,-3-2 0,3 1 0,-5-8 0,5 7 0,-4-5 0,9 7 0,-10-13 0,4 4 0,-9-9 0,2 3 0,-7-8 0,2-2 0,-3-3 0,-4-1 0,3-2 0,-9-2 0,-3-3 0,-8 0 0,-3 0 0,-6 0 0,-6 0 0,-6 0 0,-13-5 0,-7-1 0,-9-6 0,-14 0 0,5 1 0,2 4 0,-5-4 0,10 10 0,-20-5 0,20 6 0,-3 0 0,20 0 0,2 0 0,12 0 0,1 0 0,5 0 0,1 0 0,-1 0 0,1 0 0,-1 0 0,1 0 0,-6 0 0,4 0 0,-4 0 0,6 4 0,-1-3 0,1 3 0,-1-4 0,6 0 0,-5 0 0,9 0 0,-8 0 0,8 0 0,-3 0 0,4 0 0,0 0 0,0 0 0,0 0 0,-4 0 0,3 0 0,-4 0 0,6 0 0,-1 0 0,0 0 0,0 0 0,-4 0 0,3 0 0,-4 0 0,6 0 0,-1 0 0,0 0 0,0 0 0,5 0 0,-4 0 0,7 0 0,-2 0 0,3 0 0,0 0 0,-3 0 0,2 0 0,-3 0 0,5 0 0,-1 0 0,0 0 0,4-3 0,1-1 0,10-7 0,2 2 0,1 0 0,-3 6 0</inkml:trace>
</inkml:ink>
</file>

<file path=ppt/ink/ink1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6:51.74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17 52 24575,'0'15'0,"0"17"0,0-1 0,0 15 0,0-6 0,0 5 0,0-4 0,0 18 0,0-16 0,0 16 0,0-17 0,0 4 0,0-12 0,0-1 0,0-6 0,0 0 0,0-4 0,-7-5 0,5-7 0,-5-3 0,7 0 0,3-4 0,5-1 0,4-7 0,1 3 0,2-6 0,-2 2 0,8 0 0,-3 2 0,3 3 0,-4-4 0,-1 3 0,-3-3 0,3 4 0,-8 0 0,4 0 0,-8-3 0,-1-5 0,-3 0 0,0-13 0,-4 7 0,-5-12 0,-1-2 0,-3-1 0,3-10 0,0 5 0,0-6 0,0-6 0,-1-2 0,0-6 0,1 0 0,-1 7 0,1 0 0,4 13 0,-2 1 0,7 6 0,-7 8 0,7 3 0,-2 8 0,3 1 0,0-1 0,0 1 0,0 3 0,0 1 0</inkml:trace>
</inkml:ink>
</file>

<file path=ppt/ink/ink1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6:57.67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 3 24575,'-9'7'0,"2"-3"0,7 6 0,6-5 0,3-2 0,3-3 0,-1 0 0,0 0 0,-6-3 0,2-6 0,-10 1 0,-1 0 0,-4 4 0,1 4 0,-1 0 0,1 0 0,2 4 0,2 4 0,3 4 0,0-3 0,0-2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6:31.5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24575,'22'0'0,"12"0"0,-6 0 0,20 0 0,-15 0 0,11 0 0,-7 0 0,-4 0 0,-2 0 0,-10 0 0,-4 0 0,-2 0 0,-8 0 0,1 0 0,-5 0 0</inkml:trace>
</inkml:ink>
</file>

<file path=ppt/ink/ink1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6:58.43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 44 24575,'0'6'0,"0"-3"0,0 11 0,0-6 0,3-4 0,1-1 0,3-3 0,5 0 0,-3 0 0,2-4 0,-7-4 0,7-1 0,-9-7 0,9 11 0,-11-10 0,4 9 0,-4-5 0,-7 7 0,-2 1 0,-2 3 0,-1 0 0,1 0 0,5 7 0,-5 2 0,6 8 0,1 0 0,0-1 0,4 1 0,0-8 0,0-2 0</inkml:trace>
</inkml:ink>
</file>

<file path=ppt/ink/ink1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6:59.26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70 24575,'0'7'0,"3"-3"0,5-1 0,1-3 0,6 0 0,-2 0 0,-1-3 0,0-2 0,-5-2 0,-3-1 0,0 1 0,-4-1 0,0 1 0,0-1 0,-4 0 0,0 1 0,-4 2 0,1-1 0,-1 5 0,0-3 0,1 4 0,-1 0 0,4 3 0,1 2 0,3 6 0,0 2 0,0 3 0,0 1 0,0-5 0,0 0 0,0-8 0,0-1 0</inkml:trace>
</inkml:ink>
</file>

<file path=ppt/ink/ink1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7:00.20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111 14 24575,'-3'-7'0,"-5"0"0,-5 7 0,1 0 0,-4 0 0,7 0 0,-2 0 0,3 4 0,1 0 0,-1 4 0,4 3 0,-3-2 0,6 2 0,-2-3 0,3-1 0,0 1 0,0-1 0,0 1 0,3-4 0,1-1 0,3-3 0,0 0 0,1 0 0,-4-3 0,-1-1 0,1-4 0,-4 1 0,4 3 0,-4 1 0</inkml:trace>
</inkml:ink>
</file>

<file path=ppt/ink/ink1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7:01.64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100 73 24575,'-10'0'0,"2"0"0,-3 0 0,0 0 0,6 3 0,-1 1 0,6 4 0,0-1 0,0 1 0,0-1 0,6-3 0,-1 0 0,9-4 0,-1 0 0,0 0 0,-2 0 0,-3 0 0,-1 0 0,1-8 0,-4-1 0,0-4 0,-4-2 0,0 2 0,0 0 0,-12-3 0,1 7 0,-10-4 0,4 8 0,0 1 0,0 4 0,5 0 0,0 0 0,4 0 0,1 0 0,3 4 0,0 0 0,4 3 0,0 1 0,0-1 0,0 1 0,0-1 0,4 1 0,0-1 0,7-3 0,2 3 0,3-6 0,-3 3 0,-2-4 0,-3 0 0,-1 0 0,1 0 0,-1 0 0,-2 0 0,-2 0 0</inkml:trace>
</inkml:ink>
</file>

<file path=ppt/ink/ink1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7:04.115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14 1 24575,'0'7'0,"0"0"0,0 0 0,0 1 0,0-1 0,-3-3 0,-1-1 0,0-3 0,1 0 0</inkml:trace>
</inkml:ink>
</file>

<file path=ppt/ink/ink1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7:04.939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46 38 24575,'-7'0'0,"6"0"0,2-3 0,3-1 0,-1-3 0,-6-4 0,-1 6 0,-4-2 0,0 7 0,1 0 0,-1 0 0,4 3 0,1 1 0,3 3 0,0 1 0,3-1 0,1-3 0,4 3 0,3-6 0,-2 2 0,2-3 0,-3 0 0,0 0 0,-1 0 0,-3 0 0,-1 0 0</inkml:trace>
</inkml:ink>
</file>

<file path=ppt/ink/ink1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7:06.061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56 1 24575,'-7'0'0,"-3"0"0,2 0 0,-3 0 0,0 0 0,6 3 0,1-2 0,8 2 0,4-3 0,-1 0 0,1 0 0,-1 0 0,-3 0 0,0 0 0</inkml:trace>
</inkml:ink>
</file>

<file path=ppt/ink/ink1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7:07.066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53 1 24575,'-3'1'0,"-1"1"0,-4-5 0,0 3 0,1 0 0,-1 0 0,1 0 0,3 3 0,1 1 0,3 4 0,0-1 0,0 0 0,0-3 0,0-1 0</inkml:trace>
</inkml:ink>
</file>

<file path=ppt/ink/ink1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7:08.065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1 126 24575,'3'0'0,"5"-3"0,5 10 0,-1-2 0,4-1 0,-3-1 0,-1-3 0,4 0 0,-8 0 0,4 0 0,-4-3 0,-1-1 0,-3-8 0,0-1 0,-4-3 0,0-6 0,0 4 0,0 1 0,0 1 0,0 7 0,-8 1 0,3 5 0,-7 3 0,1 0 0,2 0 0,-2 3 0,3 5 0,4 4 0,0 1 0,0 3 0,3-8 0,-3 4 0,4-5 0,0 1 0,0-1 0,0 1 0,0-4 0,0-1 0</inkml:trace>
</inkml:ink>
</file>

<file path=ppt/ink/ink1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7:18.4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470 876 24575,'-7'0'0,"-5"0"0,-5 0 0,-6-4 0,-4-5 0,3-10 0,-11-18 0,-4-2 0,-2-16 0,-11-5 0,23 10 0,-9-11 0,15 7 0,-9-9 0,9 7 0,5-3 0,4 11 0,9 1 0,-1 1 0,1 11 0,5 2 0,0 11 0,0 0 0,0 10 0,0-4 0,4 7 0,4 1 0,5 1 0,8 6 0,-3-3 0,3 4 0,1 0 0,-5 0 0,9 0 0,-8 0 0,8 0 0,-8 4 0,4 9 0,-5 1 0,6 13 0,-3 2 0,-1 1 0,0 8 0,-4-4 0,0 5 0,3-4 0,-7 3 0,3-4 0,-1 0 0,-2 5 0,2-11 0,-3 5 0,-1-5 0,0-6 0,0 4 0,3-8 0,-3 3 0,3-8 0,-8 2 0,3-6 0,-6 2 0,2-3 0,0-1 0,-2 1 0,2-1 0,-3 0 0,3-3 0,6-5 0,-1 0 0,7-6 0,-2 2 0,3-3 0,1-1 0,-4 1 0,2 0 0,-2 4 0,4-4 0,-1 7 0,1-3 0,-1 4 0,1 0 0,0 0 0,-1 0 0,-3 0 0,-1 0 0,-5 0 0,1 0 0,-1 0 0,1 0 0,-1 0 0,-3 4 0,3 0 0,-3 0 0,0 3 0,3-6 0,-3 2 0,0 0 0,3-2 0,-3 2 0,0 0 0,-1-5 0,-3-3 0,0-12 0,0-11 0,0-7 0,9-5 0,2 0 0,9 1 0,0-1 0,-1 5 0,5 1 0,-5 6 0,9 4 0,-9-3 0,3 12 0,-5-5 0,-4 7 0,3 0 0,-3 1 0,-1 4 0,0 3 0,-5-2 0,1 3 0,0 0 0,3-4 0,-2 8 0,2-4 0,-3 4 0,-1 0 0,1 0 0,-1 0 0,1 0 0,-1 0 0,1 0 0,-1 0 0,1 0 0,-1 0 0,1 0 0,-1 0 0,1 0 0,-1 3 0,-3 1 0,3 3 0,-6 1 0,2-1 0,-3 1 0,0 3 0,0 2 0,0 4 0,0-1 0,0-3 0,0 2 0,0-6 0,0 7 0,0-8 0,0 8 0,0-8 0,0 4 0,0-1 0,0 2 0,0 0 0,-4 2 0,-1 3 0,-4 4 0,-4 6 0,-1-1 0,-5 0 0,5 1 0,-3-1 0,2 0 0,1 1 0,-3-1 0,3-4 0,0-2 0,-1-4 0,5-1 0,-2-3 0,4-1 0,4-5 0,-3 1 0,3-4 0,-3-1 0,0-3 0,3 3 0,-2-2 0,5 0 0,-2-10 0,3-3 0,0-9 0,4-2 0,-3 8 0,3 2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6:32.1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24575,'0'4'0,"0"10"0,0 14 0,0 8 0,0-3 0,0 10 0,0-4 0,0 4 0,0 0 0,0-9 0,0 3 0,0-11 0,0-9 0,0-1 0,0-9 0,0 0 0,0-6 0,3 1 0,2-12 0,-1 9 0,-1-6 0</inkml:trace>
</inkml:ink>
</file>

<file path=ppt/ink/ink1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7:19.7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606 0 24575,'0'37'0,"0"-8"0,0 0 0,0-7 0,0 6 0,0-1 0,-4 0 0,-2 1 0,-2-6 0,-5 0 0,3-1 0,-6-3 0,3 3 0,-4-8 0,1 3 0,-1-7 0,0 7 0,-4-7 0,-2 4 0,0-4 0,-3 0 0,3-1 0,0 1 0,-3 0 0,8 0 0,-8 0 0,8-5 0,-3 0 0,4-4 0,0 4 0,1-3 0,-1 3 0,0-4 0,4 0 0,-2 0 0,6 0 0,-2 0 0,-1 0 0,3 0 0,-2 0 0,3-4 0,4-4 0,-3-5 0,6-3 0,-3-1 0,1 0 0,2-4 0,-7 3 0,7-4 0,-3 5 0,1 1 0,2-1 0,-3 4 0,1 5 0,2 1 0,-3 3 0,4 0 0,0 1 0</inkml:trace>
</inkml:ink>
</file>

<file path=ppt/ink/ink1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7:23.1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351 0 24575,'0'11'0,"0"8"0,0-5 0,0 7 0,0-4 0,0 0 0,0 4 0,0-7 0,0 6 0,0-7 0,0 4 0,0-5 0,0 0 0,0-1 0,0-2 0,0 6 0,0-6 0,0 2 0,0-3 0,0-1 0,0 1 0,0-1 0,0 1 0,0-1 0,-4 3 0,-9 3 0,-1 7 0,-8 3 0,3 4 0,1 1 0,-6 6 0,4-5 0,-5 11 0,1-10 0,3 8 0,-8-7 0,9 2 0,-4-4 0,5 4 0,5-5 0,0 0 0,5-2 0,0-4 0,4 1 0,1-2 0,4-4 0,0 0 0,0-5 0,0 4 0,0-8 0,0 4 0,4-5 0,0 1 0,7 0 0,6-4 0,1 0 0,8-4 0,-3 0 0,-1 0 0,4 0 0,-8 0 0,3 0 0,-4-4 0,-1-1 0,-3-3 0,2 0 0,-2 0 0,-1 0 0,0 3 0,-5-1 0,1 1 0,-1 1 0,1-3 0,-1 7 0,1-7 0,-1 3 0,-3-4 0,3 0 0,-3 4 0,4-2 0,-4 1 0,3-2 0,-3 2 0,3-1 0,1 1 0,-1 1 0,-2-3 0,1 6 0,-5-5 0,2 2 0,-3-3 0,0 6 0,0 5 0,0 4 0,0 3 0,0-4 0,0 0 0,3-2 0,-2 1 0,2 2 0,-3 0 0,0 7 0,0-2 0,0-1 0,0 4 0,0-4 0,0 5 0,0 0 0,0 4 0,0-3 0,4 3 0,5 0 0,4-3 0,1 4 0,6-5 0,-6 0 0,8-4 0,-6 3 0,1-7 0,-4 7 0,2-7 0,-2 3 0,0-4 0,-2 0 0,-3-4 0,-1-1 0,1 0 0,-1-2 0,-2 3 0,-2-4 0</inkml:trace>
</inkml:ink>
</file>

<file path=ppt/ink/ink1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7:24.0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1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7:25.6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24575,'3'7'0,"2"7"0,6-5 0,2 7 0,0 1 0,4 4 0,-4 2 0,6 4 0,5 8 0,-3-1 0,8 3 0,-12 2 0,6-4 0,-7 5 0,3 0 0,-3-1 0,-2 1 0,1 6 0,-4-10 0,4 8 0,-6-15 0,0-1 0,0-2 0,-1-13 0,-3 3 0,-2-8 0,0-4 0,1-1 0,3-3 0,5 0 0,-4 0 0,13 0 0,-8 0 0,13 0 0,-3 0 0,-1 0 0,4 0 0,-8 4 0,3 1 0,-4 6 0,0-1 0,-1 5 0,-3 3 0,3 0 0,-6 8 0,3-3 0,-4 4 0,0 0 0,0 6 0,0-4 0,1 9 0,-5-10 0,0 0 0,-5-2 0,0-8 0,0 4 0,0-6 0,0 1 0,0 0 0,0-5 0,-4 4 0,-1-4 0,-7 5 0,-1-4 0,-4-1 0,1 0 0,-1-3 0,-5 3 0,4-7 0,-8-1 0,3-4 0,-4 0 0,0 0 0,-1 0 0,1 0 0,-1-4 0,1-5 0,4-9 0,-4-2 0,12-2 0,-5 5 0,10 0 0,-2 5 0,4-4 0,4 7 0,0-2 0,1 6 0,2-1 0,-2-1 0,3 2 0,0-1 0</inkml:trace>
</inkml:ink>
</file>

<file path=ppt/ink/ink1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7:26.8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75 0 24575,'0'7'0,"0"8"0,0-6 0,0 9 0,0-5 0,0 8 0,0 1 0,0 6 0,0-1 0,0 0 0,0-4 0,0 3 0,0-4 0,0 1 0,0-2 0,0-8 0,0-2 0,0-3 0,0-1 0,0 1 0,-4-1 0,0 0 0,-3 1 0,-1-1 0,0-3 0,4 3 0,1-3 0,-1 0 0,0 0 0,-3-4 0,0 0 0,0 0 0,3 0 0,1 0 0</inkml:trace>
</inkml:ink>
</file>

<file path=ppt/ink/ink1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7:30.1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458 13 24575,'-19'0'0,"2"0"0,-4-4 0,-1 3 0,4-2 0,-8 3 0,8 0 0,-4 0 0,6 0 0,-1 0 0,-5 0 0,9 0 0,-8 0 0,12 0 0,-11-5 0,6 12 0,-7-6 0,3 20 0,-4-6 0,3 11 0,1-3 0,1-1 0,7 4 0,-6-8 0,10 8 0,-5-8 0,10 8 0,-2-8 0,3 3 0,0-8 0,0 3 0,0-4 0,7 5 0,7-4 0,9 0 0,9-4 0,3 1 0,4-5 0,7-1 0,-4-4 0,4 0 0,-12 0 0,-1 0 0,-10 0 0,3 0 0,-13 0 0,8 0 0,-13 0 0,4 0 0,-4 0 0,-1 0 0,1 0 0,-7 0 0,-6 0 0,-7 4 0,-5 1 0,-5 3 0,0 1 0,-6 0 0,6 0 0,-10 5 0,12 4 0,-12 1 0,9 4 0,-1-1 0,-2-3 0,10 7 0,-4-7 0,10-2 0,2-1 0,1-8 0,7 8 0,-4-8 0,4 8 0,0-7 0,0 2 0,0-3 0,0-1 0,0 1 0,0-1 0,3-2 0,6-2 0,8-3 0,1 0 0,8 0 0,-4 0 0,6 0 0,-1 0 0,-5 0 0,0-4 0,-6 3 0,1-3 0,-5 4 0,4-3 0,-7 2 0,2-3 0,-3 4 0,-1 0 0,0 0 0,-3-3 0,2 2 0,-1-6 0,2 3 0,1-4 0,-1 1 0,1-5 0,4 3 0,-3-3 0,2 4 0,-3-4 0,0 4 0,0-8 0,-1 7 0,2-6 0,-1 2 0,0-4 0,0 0 0,-3 5 0,2 0 0,-3 4 0,0 1 0,3-1 0,-6-2 0,2 2 0,-3-2 0,0 3 0,0 0 0,3 0 0,-2-5 0,2 3 0,1-6 0,-3 2 0,3-4 0,-1 4 0,-2-2 0,5 6 0,-5-3 0,6 5 0,-3-1 0,0 1 0,2 3 0,-1-3 0,2 6 0,1-6 0,-1 6 0,1-5 0,-4 1 0,2 1 0,-1-2 0,2 5 0,1-6 0,-1 6 0,5-2 0,0 3 0,5 0 0,-1 0 0,1 0 0,4 0 0,2 0 0,0 0 0,3 0 0,-4 0 0,-3 0 0,1 0 0,-11 0 0,2 0 0,-3 0 0,-1 0 0,-2 3 0,-2 1 0,-3 3 0,0 0 0,0 0 0,0 1 0,-4-1 0,0 1 0,0-1 0,-3 1 0,6-1 0,-2 1 0,3-1 0,0 1 0,0-1 0,0 0 0,3 1 0,1-1 0,4 1 0,-1-4 0,1 2 0,4-5 0,-4 6 0,4-6 0,-1 2 0,2-3 0,-1 0 0,4 0 0,-4 0 0,5 0 0,-1 0 0,1 0 0,4-4 0,-8 0 0,8-5 0,-9-3 0,5 3 0,-5-3 0,0 0 0,-4 3 0,4-3 0,-4 5 0,4-5 0,-4-1 0,0 0 0,0 1 0,0 1 0,0 2 0,-1-3 0,1 5 0,0 3 0,-4-3 0,-1 3 0,-3-4 0,0 1 0,0 0 0,0-1 0,0 1 0,0-1 0,0 1 0,-3 0 0,-1 2 0,-4-1 0,1 2 0,0 0 0,0 0 0,3 1 0,-3 2 0,3-5 0,-3 2 0,0-4 0,-1 4 0,4-3 0,-3 3 0,3-4 0,-4 1 0,1 3 0,-1-3 0,0 3 0,4 0 0,1 0 0</inkml:trace>
</inkml:ink>
</file>

<file path=ppt/ink/ink1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7:31.1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183 0 24575,'11'0'0,"4"0"0,-3 0 0,5 0 0,-1 0 0,-3 0 0,3 0 0,-4 0 0,5 0 0,-5 0 0,0 0 0,0 4 0,-3 4 0,6 2 0,-5 5 0,2 3 0,-4-4 0,1 11 0,-1-15 0,-4 10 0,0-12 0,-4 8 0,0-3 0,0-1 0,0 0 0,0-1 0,0-2 0,-8 6 0,-1-2 0,-8 4 0,-4-4 0,-2 4 0,0-8 0,-3 4 0,3-4 0,-4 0 0,4 0 0,-3 0 0,8-4 0,-9-1 0,10-4 0,-5 0 0,5 0 0,0 0 0,1-4 0,-1-1 0,4-7 0,1 3 0,4-6 0,4 2 0,-4-4 0,7 1 0,-3-1 0,4-5 0,0 0 0,0-6 0,0 5 0,0-3 0,4 8 0,0 1 0,1 1 0,2 7 0,-3-6 0,4 6 0,-4 1 0,0 4 0</inkml:trace>
</inkml:ink>
</file>

<file path=ppt/ink/ink1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7:32.1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24575,'4'1'0,"-1"-2"0,-3-7 0,0 22 0,0 5 0,0 16 0,0-3 0,0 1 0,0 2 0,9 4 0,1-4 0,5-2 0,2-11 0,-4 0 0,-4-13 0,-1-2 0</inkml:trace>
</inkml:ink>
</file>

<file path=ppt/ink/ink1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7:33.1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24575,'7'0'0,"4"0"0,2 0 0,-4 0 0,-2 0 0</inkml:trace>
</inkml:ink>
</file>

<file path=ppt/ink/ink1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7:33.8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53 24575,'0'-10'0,"0"2"0,0-3 0,0 3 0,0 0 0,0 4 0,0 1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6:33.0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76 3 24575,'4'-3'0,"-1"21"0,-3 5 0,0 14 0,0-6 0,0-4 0,0 15 0,0-13 0,0 8 0,0-11 0,0-1 0,0-4 0,0 4 0,0-8 0,0 7 0,4-2 0,-3 3 0,3-7 0,-4 1 0,0-11 0,0 7 0,0-7 0,3 3 0,-2-4 0,2 0 0,-3 0 0,0 0 0,0 1 0,0-1 0,0 0 0,0-1 0,-6 1 0,-3 0 0,-5 0 0,2 1 0,-3-1 0,7 1 0,-7-4 0,7-1 0,0-3 0,5 0 0</inkml:trace>
</inkml:ink>
</file>

<file path=ppt/ink/ink1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7:43.3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16 24575,'-4'-9'0,"0"2"0</inkml:trace>
</inkml:ink>
</file>

<file path=ppt/ink/ink1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7:41.7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24575,'0'-7'0,"0"6"0,3 2 0,-2 6 0,2-2 0,-3-2 0</inkml:trace>
</inkml:ink>
</file>

<file path=ppt/ink/ink1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7:42.1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1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7:42.4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24575,'0'4'0,"0"-1"0</inkml:trace>
</inkml:ink>
</file>

<file path=ppt/ink/ink1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7:42.8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41 24575,'0'-22'0,"0"4"0</inkml:trace>
</inkml:ink>
</file>

<file path=ppt/ink/ink1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7:43.6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1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7:44.0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1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7:47.3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0 259 24575,'6'-9'0,"14"2"0,8 3 0,18-7 0,1-5 0,14-12 0,1 5 0,7-6 0,0 1 0,-13 9 0,17-8 0,-22 15 0,10-9 0,-9 14 0,-16-6 0,-2 12 0,-20-3 0,-6 4 0</inkml:trace>
</inkml:ink>
</file>

<file path=ppt/ink/ink1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7:47.9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24575,'-4'6'0,"0"8"0,4 7 0,0 12 0,0 7 0,0 8 0,0 6 0,0-1 0,0 1 0,0 0 0,0 0 0,0-12 0,5 3 0,-4-29 0,3 2 0</inkml:trace>
</inkml:ink>
</file>

<file path=ppt/ink/ink1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7:51.3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1 710 24575,'4'-6'0,"-1"8"0,-3 15 0,0 0 0,0 15 0,0-2 0,0 4 0,0 4 0,0-9 0,0 4 0,0-15 0,0 8 0,3-17 0,2 7 0,2-8 0,4-4 0,1-1 0,4-3 0,-3-12 0,5-9 0,-4-8 0,2-15 0,-3 8 0,-2-17 0,-1 6 0,1-1 0,-6 2 0,0 11 0,-5 2 0,0 15 0,0-3 0,0 13 0,0 6 0,0 12 0,0 12 0,0 10 0,0-3 0,0 10 0,0-11 0,0 5 0,0-5 0,0-1 0,4-4 0,0-2 0,4-8 0,4-1 0,-3-5 0,2 1 0,0-4 0,-2-1 0,2-3 0,-3 0 0,-1 0 0,1 0 0,0 0 0,-1-7 0,1-2 0,1-13 0,-4 4 0,3-8 0,-3 8 0,0-8 0,-2 8 0,-3-4 0,0 5 0,0-4 0,0 7 0,0-6 0,4 7 0,-3 0 0,6-3 0,-2 8 0,2-4 0,1 4 0,0 1 0,-1 3 0,1-3 0,3 6 0,2-2 0,3 3 0,1 0 0,0 0 0,-5 0 0,0 0 0,-1 0 0,-2 0 0,2 0 0,-6 3 0,-2 5 0,-3 4 0,0 10 0,0-5 0,0 5 0,0-6 0,0 1 0,-4 0 0,3-5 0,-2 0 0,3-5 0,0 1 0,0-1 0,0 1 0,0-1 0,3-3 0,1-1 0,7-3 0,2 0 0,3 0 0,1 0 0,0-7 0,-1-2 0,2-18 0,1-9 0,-3-5 0,0-26 0,-6 22 0,2-45 0,-1 43 0,1-35 0,-7 25 0,1-5 0,-2 1 0,-2 19 0,2 2 0,-4 18 0,0 0 0,0 9 0,4 5 0,-4 11 0,4 16 0,-4 10 0,0 17 0,-5 7 0,-1 3 0,-1 10 0,3-3 0,4-1 0,0-1 0,0-7 0,0 0 0,0-7 0,0-1 0,0-6 0,0-6 0,0-5 0,0-8 0,0-8 0,0-2 0,0-3 0,0-1 0,0-9 0,4-8 0,1-18 0,4 0 0,5-11 0,2 5 0,-1 0 0,3-5 0,-8 10 0,4 1 0,-5 7 0,-2 8 0,-2 2 0,-2 3 0,-3 10 0,0 8 0,-4 12 0,-1 5 0,-5 6 0,5-5 0,-3 0 0,7-1 0,-6-10 0,6 5 0,-3-5 0,4-1 0,0-3 0,0-2 0,0-3 0,3-1 0,2-3 0,2 0 0,5-4 0,0 0 0,5 0 0,0 0 0,-1-8 0,1-1 0,0-12 0,1-2 0,0-5 0,-4 1 0,-1-1 0,-3-5 0,-1 5 0,0-5 0,-4 10 0,-1-3 0,-4 8 0,0-9 0,0 14 0,0-8 0,0 13 0,0-4 0,-3 8 0,-1 1 0,-8 3 0,3 0 0,-6 0 0,1 12 0,1-2 0,0 16 0,5-8 0,-2 8 0,6-8 0,0 8 0,4-8 0,0 3 0,0 1 0,0-4 0,0 3 0,3-8 0,5-2 0,9-2 0,6 0 0,4 0 0,1-4 0,-6-1 0,4-4 0,-3 0 0,4-4 0,-3-10 0,-2-5 0,0-4 0,-2-9 0,3 7 0,-8-14 0,3 5 0,-7 0 0,3 1 0,-9 10 0,-1-3 0,-4 12 0,0-3 0,0 10 0,-4 12 0,-1 12 0,-3 9 0,2 12 0,2-4 0,4 1 0,0 3 0,0-10 0,0 0 0,0-6 0,0-10 0,3 0 0,10-4 0,1-4 0,12 0 0,-8-4 0,4 0 0,0-13 0,-3-2 0,4-14 0,-4 2 0,-5-6 0,-1 4 0,-3-9 0,-1 9 0,1-4 0,-1 6 0,-4 4 0,-1-3 0,-4 12 0,0-3 0,0 10 0,0-1 0,0 37 0,0 8 0,0 34 0,0 7 0,0-20 0,0-3 0,0-1 0,0-3 0,0 4 0,0-1 0,0 4 0,0 13 0,0-11 0,0-12 0,0-8 0,-4-7 0,-5-10 0,-9-5 0,-4-6 0,-6-3 0,-5-4 0,-1-1 0,-6-4 0,0 0 0,5-13 0,5-2 0,11-14 0,6 2 0,3-6 0,5 4 0,0-10 0,5 5 0,0-12 0,8 10 0,9-10 0,8 16 0,11-7 0,2 6 0,3 8 0,0-1 0,-6 17 0,-3-6 0,-4 12 0,-6-3 0,-5 4 0,-1 0 0,-7 0 0,2-3 0,-7 2 0,0-3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6:33.6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24575,'14'0'0,"5"0"0,3 0 0,4 0 0,-5 0 0,4 0 0,-8 0 0,3 0 0,-5 0 0,-3 0 0,-1 0 0,-7 0 0,-1 0 0</inkml:trace>
</inkml:ink>
</file>

<file path=ppt/ink/ink1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7:52.2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7 216 24575,'-7'-11'0,"16"2"0,26-13 0,12 5 0,14-11 0,-6 7 0,13-2 0,-19 6 0,10-4 0,-11 9 0,-1-3 0,-6 5 0,-21 5 0,-8 1 0</inkml:trace>
</inkml:ink>
</file>

<file path=ppt/ink/ink1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7:52.7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24575,'0'77'0,"0"0"0,0 1 0,0-6 0,0 16 0,0-23 0,0 30 0,4-66 0,-3-2 0,2-10 0,1-8 0,-4 2 0,4-11 0,-4 4 0</inkml:trace>
</inkml:ink>
</file>

<file path=ppt/ink/ink1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7:54.3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1 220 24575,'4'72'0,"1"-1"0,0-5 0,-2-14 0,-3-31 0,0-7 0,0 6 0,0-18 0,0-4 0,0-15 0,0-11 0,0-6 0,0-6 0,0 0 0,0 0 0,0 0 0,5 0 0,0 6 0,7 6 0,-2 6 0,2 5 0,-4 5 0,0 3 0,3 6 0,-2 3 0,3 0 0,-5 0 0,5 0 0,-4 3 0,4 6 0,-4 3 0,0 1 0,0 2 0,0-6 0,0 3 0,-1-8 0,1-1 0,3-3 0,-2 0 0,2 0 0,1 0 0,1-4 0,-1 0 0,4-8 0,-7-1 0,3-8 0,-4 3 0,1-9 0,-4 9 0,-1-3 0,-4 4 0,0 0 0,0 5 0,0 0 0,0 4 0,-7 4 0,2 1 0,-11 3 0,3 0 0,-4 3 0,4 10 0,0 6 0,0 9 0,7 4 0,-6-3 0,11 9 0,-3-9 0,4 4 0,0-10 0,0 3 0,0-12 0,0 6 0,0-12 0,7 4 0,2-4 0,13-3 0,-5-1 0,10-4 0,-5 0 0,6 0 0,-1 0 0,0 0 0,1-5 0,-6 1 0,4-10 0,-3 1 0,0-5 0,-6 0 0,0-3 0,-4 3 0,1-8 0,-2 8 0,-3-9 0,0 9 0,-5-3 0,4 4 0,-7 0 0,3 5 0,-4 0 0,0 4 0,-4 4 0,0 1 0,-7 3 0,2 0 0,-3 0 0,5 0 0,-5 0 0,3 3 0,-2 1 0,-2 13 0,0-4 0,-1 13 0,-2-3 0,5 4 0,-2 1 0,8-1 0,-3-4 0,7 3 0,-3-8 0,4 3 0,0-4 0,0-1 0,0-3 0,0 3 0,8-8 0,6 5 0,4-5 0,3 1 0,0-1 0,-3 1 0,8-4 0,-8-2 0,3-3 0,-4 0 0,-4 0 0,-2 0 0,-3 0 0,-1 0 0,1-3 0,-4 2 0,-1-2 0</inkml:trace>
</inkml:ink>
</file>

<file path=ppt/ink/ink1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7:59.1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24575,'0'33'0,"0"7"0,0 8 0,0 6 0,0-1 0,0 33 0,0-9 0,0 12 0,0-14 0,0-5 0,5-6 0,-4 5 0,8-32 0,-8-4 0,2-20 0,-3-1 0,0-18 0,0-17 0,0-24 0,0-2 0,-5-17 0,4-7 0,-4 13 0,5-30 0,0 32 0,0-13 0,0 11 0,0 12 0,0 2 0,0 11 0,0 7 0,0 7 0,0 8 0,0 1 0,0 5 0,3-1 0,1 4 0,4 1 0,3 3 0,2 0 0,4 0 0,4 0 0,2 0 0,4 0 0,6 0 0,1 0 0,6 0 0,-6 0 0,5 0 0,-11 0 0,0 0 0,-6 0 0,-10 3 0,0 1 0,-5 4 0,-2-1 0,-2 5 0,-3 5 0,-19 13 0,1 0 0,-18 5 0,0-4 0,4 5 0,-9-8 0,9 7 0,-1-19 0,9 5 0,3-11 0,8 2 0,1-4 0,5-4 0,6-1 0,11-7 0,3-4 0,13-3 0,-3-1 0,4 3 0,-4 4 0,-2 0 0,-4 5 0,-5 0 0,0 0 0,-4 12 0,0 4 0,-3 11 0,-1 0 0,-4 6 0,0 1 0,0 1 0,0 3 0,-8-9 0,-7 5 0,-4-11 0,-4 4 0,1-13 0,3 3 0,-7-8 0,8-4 0,-8-1 0,8-4 0,-3-4 0,4-4 0,4-10 0,0 0 0,5-3 0,3 4 0,1 4 0,4 1 0,0 5 0,0-1 0,10 4 0,5 1 0,10 3 0,3 0 0,4 0 0,3 0 0,4 0 0,-4 0 0,3 0 0,-4 0 0,6 0 0,-6 0 0,-1 0 0,-5-5 0,-5-8 0,-5-6 0,-1-9 0,-6-4 0,2 3 0,-3-9 0,-5 9 0,-1-10 0,-4 15 0,0-7 0,0 17 0,0-7 0,0 12 0,0-2 0,0 16 0,0 12 0,0 14 0,5 9 0,-4 6 0,8-5 0,-4 0 0,5-3 0,-1-14 0,0 8 0,-1-18 0,0 2 0,0-9 0,-1 1 0,5-4 0,-4-1 0,4-3 0,-5 0 0,1 0 0,4-3 0,-3-10 0,3-2 0,-3-11 0,0 3 0,-1 1 0,1 0 0,-4 1 0,2 7 0,-6-7 0,2 13 0,-3-4 0,0 4 0,0 7 0,0 6 0,0 12 0,0 6 0,4 0 0,1 3 0,3-8 0,1 3 0,-1-4 0,4-1 0,-3-3 0,2-2 0,1-3 0,-3 0 0,2 0 0,-3-4 0,-1-1 0,1-3 0,-1 0 0,1 0 0,-1 0 0,1-7 0,0-7 0,1-9 0,0-4 0,0-1 0,-4 1 0,3-1 0,-7 6 0,3 0 0,-4 9 0,0 2 0,0 13 0,0 8 0,0 6 0,0 11 0,0-9 0,0 8 0,-3-8 0,2 3 0,-3-4 0,4-5 0,0 0 0,0-5 0,0 1 0,-3-4 0,2-7 0,-2-11 0,7-3 0,1-9 0,7 8 0,2-8 0,-1 8 0,3-4 0,-7 10 0,3 0 0,-1 4 0,-2 0 0,2 4 0,-3-3 0,-1 6 0,1-2 0,-1 3 0,1 0 0,-1 0 0,0 0 0,1 3 0,-4 1 0,3 7 0,-3 2 0,5 4 0,-1-1 0,-4 1 0,4-5 0,-4 0 0,4-1 0,-1-2 0,1 3 0,0-5 0,-1-3 0,1 0 0,-1-4 0,0 0 0,1 0 0,-1 0 0,0-4 0,-3-9 0,0-1 0,-1-7 0,-2-1 0,3 4 0,-4-3 0,0 8 0,0 1 0,0 5 0,0-1 0,0 10 0,0 8 0,0 12 0,0 0 0,0 0 0,0-6 0,0 1 0,0-4 0,0-2 0,0-3 0,0-1 0,0-20 0,0 5 0,0-23 0,0 13 0,0-3 0,0 4 0,0 0 0,3 4 0,2 2 0,2 3 0,1 4 0,-1-3 0,1 6 0,-1-2 0,1 3 0,-1 0 0,1 0 0,-1 0 0,1 0 0,-1 3 0,-3 5 0,4 10 0,-4-5 0,5 8 0,-5-9 0,3 1 0,-2 3 0,2-8 0,1 4 0,-4-5 0,3 1 0,-3-4 0,4-1 0,-1-3 0,1 0 0,-1 0 0,1-3 0,3-5 0,-1-10 0,6-5 0,-5-10 0,2 5 0,-4-1 0,0 8 0,-1 4 0,0 4 0,0 2 0,-4 3 0,2 4 0,-5 4 0,2 8 0,-3 4 0,3 1 0,-2 3 0,6-4 0,-6 1 0,6-1 0,-2-1 0,2-2 0,1 2 0,4-3 0,-4-4 0,8 0 0,-3-4 0,3 0 0,-3 0 0,-2 0 0,1 0 0,-4 0 0,4 0 0,-4-7 0,0-8 0,1-13 0,0-1 0,1-4 0,-1 6 0,0 4 0,-4 2 0,-2 4 0,-3 4 0,0 2 0,0 13 0,0 3 0,0 21 0,4-2 0,2 14 0,-1-4 0,4 6 0,-4 0 0,6 20 0,-1-20 0,8 48 0,-6-33 0,12 30 0,-12-29 0,4 3 0,-6-11 0,5 0 0,-4-2 0,-1-12 0,-5-6 0,-5-6 0,-4-6 0,-9-3 0,-6 0 0,-14-4 0,4-3 0,-4-2 0,5-4 0,1 0 0,4-7 0,6-3 0,4-11 0,8-2 0,1-4 0,4-6 0,0 4 0,0-10 0,4 10 0,12-11 0,-1 11 0,14-1 0,-10 3 0,3 9 0,-5-4 0,-4 9 0,2 1 0,-6 5 0,2 2 0,-3-2 0,-4 3 0,0 0 0,-4 1 0</inkml:trace>
</inkml:ink>
</file>

<file path=ppt/ink/ink1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8:00.7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2787 24575,'-5'5'0,"2"-17"0,12-13 0,15-30 0,11 3 0,15-28 0,4 10-603,-24 26 0,0-2 603,2-1 0,2 1 0,6-2 0,1-1 0,-6-2 0,1 0-480,8-5 1,2-1 479,-3 3 0,-1 0 0,2-8 0,2-1-1213,10-6 0,2-1 1213,-3 2 0,3-1 0,-11 17 0,4 0 0,-1-1 0,-2 0 0,1-1 0,0 2 0,3 0 0,1 2 0,-1 0 0,-2 2 0,-1 1 0,0 0 0,24-22 0,0 2 0,-2 10 0,0 2-801,-3-1 0,-2 2 801,-6 8 0,-3 4 73,-13 11 0,-2 2-73,38-27 0,-34 26 0,-1 1 0,21-7 0,-18 7 0,-2 2 0,4 4 988,10-6-988,-12 3 2355,-2 6-2355,-6 0 1993,-11 5-1993,-2 1 711,-10 6-711,-5 3 0,0-2 0,-5 6 0,-3-2 0,0 3 0</inkml:trace>
</inkml:ink>
</file>

<file path=ppt/ink/ink1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8:01.5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0 24575,'-5'5'0,"11"-2"0,12-3 0,15 0 0,-5 0 0,17 0 0,-9 0 0,4 0 0,-7 0 0,0 0 0,-4 0 0,4 0 0,-15 0 0,2 0 0,-11 0 0,2 0 0,-7 6 0,0 8 0,-4 8 0,0 5 0,-4 0 0,3 6 0,-8-4 0,4 9 0,-5-4 0,0 6 0,0-6 0,5 4 0,1-9 0,0-1 0,3-7 0,-2-8 0,3-1 0,0-5 0,0-3 0,0 0 0</inkml:trace>
</inkml:ink>
</file>

<file path=ppt/ink/ink1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8:02.6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1551 24575,'-4'-2'0,"1"-14"0,3-18 0,0-29 0,-5-9 0,9-23-1398,4-3 1398,4 41 0,3-1 0,-1 4 0,0 0 0,3 0 0,-1 2 261,7-23-261,1-7 0,-3 31 0,15-26 0,-7 21 0,11-7 0,-2 7 0,1 12 0,0-9 0,3 13 1053,-4-3-1053,5 1 84,-6 10-84,3 1 0,-15 8 0,2 9 0,-14-2 0,-1 10 0,-4-5 0,-1 10 0,-3-5 0,0 2 0,-4-4 0,0 4 0,0 1 0</inkml:trace>
</inkml:ink>
</file>

<file path=ppt/ink/ink1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8:03.4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20 24575,'15'0'0,"5"0"0,2 0 0,11 0 0,-4 0 0,4 0 0,0 0 0,-5-4 0,5 3 0,-5-3 0,4-1 0,-8 4 0,3-3 0,-10 4 0,-5 0 0,0 0 0,-8 3 0,-1 10 0,-3 11 0,0 4 0,0 17 0,0-4 0,0 13 0,0-7 0,0-1 0,0-7 0,3-9 0,2-3 0,3-11 0,-3-3 0,-1-1 0,-4-8 0,0-1 0</inkml:trace>
</inkml:ink>
</file>

<file path=ppt/ink/ink1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8:04.6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979 2587 24575,'-3'4'0,"-5"0"0,-14-4 0,-3 0 0,-7-8 0,-14-10 0,4-27 0,-29-13 0,40 14 0,0-3-669,-13-2 0,0-2 669,10-7 0,0-3 0,-12-2 0,0 0 0,14 7 0,0 0 0,-8-9 0,0 1 0,9 13 0,1 0 0,1-8 0,2-1-288,3 2 1,2 2 287,-10-29 0,15 35 0,2 1 0,-8-23 0,9-7 0,3-6-41,11 14 41,0 1 0,0 2 0,0 13 1295,0-13-1295,0 5 0,5-6 0,2-17 0,4 26 0,-4 6 0,-1 2 0,0 3 614,0-33-614,-2 41 45,-3-6-45,4 13 0,-5 6 0,0 10 0,0 7 0,3 7 0,1 0 0,-1 4 0,1 0 0</inkml:trace>
</inkml:ink>
</file>

<file path=ppt/ink/ink1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8:05.4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0 330 24575,'6'-5'0,"0"-6"0,15-26 0,-9 12 0,17-20 0,-13 15 0,10-11 0,-2 5 0,-9 8 0,3 6 0,-10 9 0,-3-3 0,1 11 0,-1-6 0,2 10 0,0-2 0,0 3 0,1 0 0,-1 3 0,2 10 0,-1 1 0,5 12 0,-3-3 0,7 4 0,-7 1 0,3-6 0,-5-4 0,0-3 0,0-6 0,-3 2 0,1-3 0,-2-4 0,0-1 0,-1-3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6:58.7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28 24575,'0'-4'0,"12"1"0,21 3 0,16 0 0,-6 0 0,16 0 0,-10-5 0,13 0 0,-1-1 0,3 1 0,-14 5 0,11 0 0,-11 0 0,0 0 0,-8 0 0,-8 0 0,-17 0 0,6 0 0,-15 0 0,2 0 0,-6 0 0,-1 0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6:34.0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24575,'3'4'0,"4"-1"0,10-3 0,-1 0 0,9 0 0,-8 0 0,8 0 0,-8 0 0,7 0 0,-11 0 0,3 0 0,-5 0 0,-6 0 0,2 0 0</inkml:trace>
</inkml:ink>
</file>

<file path=ppt/ink/ink1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8:06.7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24575,'0'20'0,"0"1"0,0 18 0,0 10 0,5 7 0,1 5 0,6 7 0,-6-10 0,4 17 0,-3-12 0,-1 6 0,4-7 0,-4-1 0,0-13 0,-1-2 0,-1-12 0,-3-1 0,3-11 0,-4 0 0,0-10 0,0-4 0,0-4 0</inkml:trace>
</inkml:ink>
</file>

<file path=ppt/ink/ink1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8:07.3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24575,'0'-6'0,"0"18"0,0 19 0,0 10 0,0 18 0,0-3 0,0 14 0,0 15 0,0-31 0,0 27 0,0-30 0,0 11 0,0-1 0,0-14 0,0-6 0,0-8 0,0-15 0,0 3 0,0-13 0,0 4 0,0-8 0,0-1 0</inkml:trace>
</inkml:ink>
</file>

<file path=ppt/ink/ink1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8:07.9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0 219 24575,'10'-8'0,"6"-3"0,26-14 0,4 3 0,3-4 0,4 0 0,-11 8 0,9-7 0,-15 14 0,10-4 0,0 0 0,-15 8 0,2-3 0,-20 10 0,2 0 0,-6 0 0,2 0 0,-7 4 0,-1 8 0,-3 7 0,0 8 0,0 1 0,0 4 0,5 9 0,0 0 0,6 5 0,-1-6 0,-1-6 0,1-1 0,2-10 0,1-6 0,4-5 0,0-3 0,4-5 0,-11 0 0,2-4 0</inkml:trace>
</inkml:ink>
</file>

<file path=ppt/ink/ink1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8:08.3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24575,'0'-4'0,"0"1"0</inkml:trace>
</inkml:ink>
</file>

<file path=ppt/ink/ink1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8:09.7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1015 24575,'-4'-3'0,"1"-15"0,3-14 0,0-16 0,0-12 0,0-3 0,0-23 0,0 13 0,0-6 0,0 3 0,0 12 0,0-6 0,0 9 0,0 7 0,0 12 0,0 2 0,0 13 0,0 4 0,0 2 0,0 4 0,0 4 0,3 1 0,5 4 0,5 0 0,8 4 0,-3-4 0,4 7 0,-6-2 0,1 3 0,0 0 0,-1 0 0,-3 0 0,-2 0 0,-3 0 0,0 7 0,0 2 0,-4 8 0,0-1 0,-4 6 0,0 0 0,0 6 0,0-1 0,0 1 0,0-1 0,0 0 0,-7-4 0,-3 3 0,-4-8 0,-2 0 0,3-3 0,-4-5 0,0 2 0,5-4 0,-4-4 0,7 3 0,-3-6 0,8 2 0,1-3 0</inkml:trace>
</inkml:ink>
</file>

<file path=ppt/ink/ink1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8:11.1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59 148 24575,'0'23'0,"0"-3"0,0 11 0,0-7 0,0 15 0,0 8 0,0 3 0,0 17 0,0-4 0,0 22 0,0-30 0,0 26 0,0-30 0,0 11 0,0-1 0,0-14 0,0-6 0,0-8 0,0-15 0,0 2 0,0-11 0,0 3 0,-3-8 0,2-10 0,-2-14 0,-2-18 0,4-17 0,-4 6 0,5-17 0,0 9 0,0-12 0,0 6 0,0-5 0,0 12 0,0-4 0,0 12 0,0 2 0,0 11 0,0 2 0,0 0 0,4 4 0,-3-4 0,7 6 0,-3-1 0,4 1 0,0-1 0,0 6 0,0 0 0,-1 5 0,0 5 0,0 0 0,4 4 0,-4 0 0,4 0 0,-1 4 0,2 1 0,3 3 0,1 0 0,0 0 0,-5 0 0,4 0 0,-7 7 0,3 2 0,-4 8 0,1 4 0,-4 2 0,-1 4 0,-4-4 0,0 3 0,0-8 0,-4 8 0,-6-3 0,-3-1 0,-5 5 0,-4-9 0,-1 4 0,0-8 0,-3 3 0,3-7 0,0 3 0,-3-4 0,8-4 0,-4-1 0,6-4 0,3 0 0,1 0 0,8 0 0,0 0 0</inkml:trace>
</inkml:ink>
</file>

<file path=ppt/ink/ink1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8:11.9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1 336 24575,'0'2'0,"0"1"0,0 26 0,0-5 0,0 9 0,0 0 0,0-5 0,0 5 0,0-10 0,0-2 0,0-8 0,0-2 0,3 0 0,10-6 0,1 2 0,7-7 0,0 0 0,2 0 0,4 0 0,-8 0 0,6-8 0,-15-2 0,17-13 0,-12-6 0,6-19 0,-7 10 0,-2-35 0,-2 34 0,1-35 0,-5 25 0,-1-6 0,-5 9 0,0 11 0,0 2 0,0 11 0,-3 4 0,-6 10 0,-8 4 0,-1 4 0,-8 0 0,3 0 0,0 0 0,-3 9 0,8 5 0,-4 4 0,4 8 0,4-8 0,5 4 0,1-1 0,7-3 0,-3 3 0,4-4 0,0-5 0,0 4 0,8-7 0,1 3 0,12-3 0,2-5 0,4 0 0,6-4 0,-4 0 0,4 0 0,-6 0 0,-4 0 0,3 0 0,-8-3 0,3-2 0,-8-3 0,-5 3 0,-4 2 0</inkml:trace>
</inkml:ink>
</file>

<file path=ppt/ink/ink1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8:12.9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207 234 24575,'4'-7'0,"-1"-4"0,-3 2 0,0-11 0,4 6 0,-3-12 0,6 8 0,-2-14 0,0 13 0,-1-12 0,-4 13 0,0 1 0,-3 8 0,-1 6 0,-13 3 0,-1 0 0,-10 0 0,5 12 0,-6 10 0,9 13 0,-6 6 0,6-1 0,5 6 0,0 1 0,4 1 0,5 3 0,2-9 0,4 3 0,0-5 0,0-6 0,7-6 0,7-6 0,9-4 0,9-4 0,2 0 0,6-9 0,-1 0 0,7-5 0,-4-5 0,5-10 0,-10-13 0,-14 9 0,-9 0 0</inkml:trace>
</inkml:ink>
</file>

<file path=ppt/ink/ink1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8:17.4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277 689 24575,'9'-10'0,"-2"-3"0,-7-7 0,0-3 0,0 1 0,0-10 0,0 12 0,0-17 0,0 22 0,0-16 0,0 22 0,-8-8 0,3 13 0,-11-4 0,4 7 0,-5-3 0,0 4 0,-4 0 0,3 0 0,-4 4 0,1 5 0,2 9 0,-8 6 0,11-1 0,-6 5 0,12 0 0,-4 0 0,5 5 0,-1-5 0,5-1 0,1-5 0,4 4 0,0-8 0,0 3 0,0-8 0,0 3 0,0-8 0,4 4 0,0-8 0,7-1 0,-2-3 0,2 0 0,1 0 0,-4 0 0,8 0 0,-3 0 0,-1 0 0,4-4 0,-8 0 0,4-8 0,0-1 0,-3-3 0,4-6 0,-5 4 0,1-3 0,-1 4 0,0 0 0,1 0 0,-5 5 0,0 0 0,-4 5 0,3 2 0,-2 11 0,3 9 0,0 10 0,1 2 0,4 0 0,-1-4 0,1-2 0,-1-4 0,0-5 0,4 0 0,-3-4 0,2-4 0,-3 0 0,3-4 0,-2 0 0,6-4 0,-1-9 0,-1-6 0,5-14 0,-3-1 0,1-6 0,-3 6 0,-3 1 0,-1 10 0,-1 5 0,0 7 0,-4 3 0,3 4 0,-3 0 0,0 17 0,-1 2 0,-3 12 0,0 6 0,0-4 0,4 4 0,-3-6 0,7 0 0,-3-4 0,0-2 0,2-4 0,-6-5 0,6 0 0,-6-4 0,5-1 0,-2-3 0,4-1 0,-5-10 0,5-7 0,-7-9 0,7-4 0,-7 0 0,7-1 0,-3 1 0,0-1 0,3 1 0,-3 4 0,3 2 0,-3 8 0,2-3 0,-2 8 0,2-1 0,1 6 0,-1 3 0,1 0 0,-1 0 0,-3 3 0,3 10 0,-6 6 0,7 8 0,-7 0 0,7 0 0,-7 1 0,3-6 0,0 0 0,-3-6 0,6-3 0,-6-2 0,5-3 0,-5-1 0,5-2 0,-1-13 0,3-7 0,1-16 0,0 2 0,0 1 0,0 2 0,-1 8 0,1 0 0,-5 7 0,3 3 0,-3 4 0,3 1 0,1 3 0,-1 0 0,0 0 0,1 3 0,0 5 0,-1 5 0,2 8 0,-1-3 0,1 3 0,3-4 0,-3-1 0,3-3 0,-4-2 0,-1-3 0,1-1 0,-1 1 0,1-1 0,-1 1 0,5-4 0,-4-1 0,4-3 0,-5 0 0,0 0 0,1 0 0,-4-3 0,3-16 0,-6-1 0,4 12 0,-5 16 0,0 26 0,5 19 0,-4-10 0,9 24 0,-4-18 0,5 12 0,0-7 0,-5-7 0,3-11 0,-9-4 0,4-19 0,0 4 0,-4-10 0,4 1 0,-12-38 0,1 1 0,-13-42 0,7 1 0,-4-1 0,10-23 0,2 34 0,5-30 0,0 31 0,0-24 0,0 19 0,0-10 0,0 19 0,0 0 0,0 9 0,4 12 0,5 1 0,10 10 0,-1 5 0,8 5 0,-3 8 0,-1 1 0,4 4 0,-8 0 0,4 0 0,-6 7 0,-3 7 0,0 9 0,-4 10 0,-4 1 0,0 6 0,-5 0 0,0-1 0,0-4 0,-4-2 0,-5-6 0,-11 1 0,-4-4 0,-4-1 0,5-9 0,-3 3 0,8-7 0,-3 2 0,4-7 0,4 2 0,2-6 0,16 2 0,6-3 0,13-8 0,9-3 0,2-14 0,1 0 0,6-12 0,-10 0 0,5-11 0,-5 4 0,-5-3 0,-2 6 0,-10 7 0,-2 6 0,-4 7 0,-1 4 0,0 8 0,-4-2 0,0 13 0,-4 13 0,0 10 0,-5 21 0,4 2 0,-9 5 0,9 1 0,-4-6 0,5 4 0,0-11 0,0-1 0,0-7 0,0-6 0,4-4 0,0-6 0,4-5 0,0-5 0,-1-3 0,1 0 0,-1-4 0,2-18 0,5-10 0,-3-13 0,9-11 0,-9 4 0,10-5 0,-10-1 0,4 11 0,-5 4 0,-1 12 0,-4 9 0,-1 1 0,-4 9 0,0 10 0,0 8 0,0 12 0,4 5 0,-3 0 0,8 6 0,-5-9 0,6 8 0,-2-14 0,1 3 0,-1-8 0,4-2 0,-4-6 0,8-2 0,1-3 0,1 0 0,8 0 0,-4-8 0,2-12 0,5-11 0,-8-9 0,10-8 0,-9 1 0,4-7 0,-5 0 0,-4 0 0,-2 6 0,-5 8 0,0 7 0,-1 6 0,-1 4 0,-3 6 0,-1 5 0,-1 8 0,1 1 0,3 3 0,1 0 0,-1 10 0,1 5 0,1 17 0,6 8 0,-4 1 0,9 11 0,-8-11 0,8 12 0,-9-12 0,4 5 0,-5-12 0,-1-2 0,0-9 0,-4-2 0,-2-4 0,-3-1 0,0-3 0,0-2 0,0-3 0,0-1 0,-7 1 0,-7 1 0,-4-5 0,-8 0 0,4-4 0,-6 0 0,1 0 0,-1 0 0,6 0 0,4 0 0,3-3 0,6 2 0,-3-6 0,5 3 0,3-4 0,1 1 0,3 0 0,6-1 0,3 0 0,12 0 0,-3 3 0,8-3 0,-8 3 0,7-4 0,-7 1 0,3 3 0,-8-2 0,-1 2 0,-5 1 0,0 1 0,1 0 0,-1 2 0,-3-6 0,-1 3 0,-3 0 0,0 1 0</inkml:trace>
</inkml:ink>
</file>

<file path=ppt/ink/ink1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8:19.1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7 174 24575,'-7'0'0,"21"0"0,0 0 0,45 0 0,-7 0 0,41 0-1270,6-7 1270,-46 4 0,2-1 0,11-2 0,2-2 0,-5-2 0,3-1-917,31-6 1,1 0 916,-23 4 0,1 0 0,-10 2 0,4-1 0,-3 2 0,13 2 0,-2 1 0,8 2 0,1 2 0,8-1 0,0 1 0,-8 2 0,0 2 0,5-1 0,-1 0 0,-10 0 0,-2 0-716,0-1 1,-2 2 715,-7 3 0,-2 4 0,0 4 0,-3 4-198,-4 4 1,-4 2 197,28 18 0,-24-10 0,-1 1 7,16 9-7,-16-5 0,1 0 0,23 18 0,-38-23 0,-2-2 0,17 9 1792,18 10-1792,-28-12 0,20 8 0,-12 2 0,-3-10 1557,-7-2-1557,-8-8 480,-7-6-480,-1 0 945,-6 0-945,-4-2 148,-2-3-148,-4-2 0,-4-4 0,-2 0 0,1-1 0,-4 1 0,4 0 0,-5-4 0,-3 2 0,0-5 0,-4 2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6:39.1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492 1 24575,'-6'0'0,"-5"0"0,-14 0 0,-1 0 0,0 0 0,0 0 0,0 0 0,0 0 0,9 3 0,-7 6 0,11-1 0,-8 8 0,0 2 0,2 8 0,-3 3 0,4 2 0,0 0 0,0 1 0,0 1 0,3 3 0,-2-4 0,11 1 0,-7 3 0,8-9 0,-4 9 0,4-3 0,-3-1 0,3 4 0,0-8 0,-4 8 0,8-9 0,-7 4 0,7-5 0,-3 0 0,4 0 0,0-5 0,0 4 0,0-8 0,0 8 0,4-8 0,0 3 0,4 0 0,0-3 0,0 3 0,0-4 0,0 0 0,0-4 0,-1-2 0,0 1 0,4-2 0,-2 2 0,6-7 0,-7-1 0,6-3 0,-6 0 0,3 0 0,-4 0 0,1 0 0,-1 0 0,0 0 0,0 0 0,0 0 0,4 0 0,-3 0 0,3 0 0,-4 0 0,4 0 0,1 0 0,3 0 0,-3 0 0,3 0 0,-3-4 0,4 0 0,-1-4 0,1 4 0,0-3 0,-4 3 0,2-4 0,-2 0 0,4-3 0,0-2 0,-4-2 0,3-6 0,-6 4 0,4-8 0,-5 8 0,0-3 0,0 4 0,-1 1 0,-2 3 0,-2-3 0,0 6 0,-2-5 0,2 6 0,-3-3 0,0 3 0,0-3 0,0 3 0,0-3 0,0 0 0,0-1 0,0 0 0,0 1 0,0 4 0,0-4 0,0 3 0,0-3 0,0 3 0,0 1 0,0 0 0,0 0 0,0 0 0,0-1 0,-3 1 0,-1 0 0,-3 3 0,0 1 0,3 0 0,-2 2 0,2-2 0,-3 3 0,-1 0 0,1 0 0,0 0 0,0 0 0,0 0 0,-4 0 0,2 0 0,-2 0 0,0 0 0,3 0 0,-7 0 0,7 3 0,-7 1 0,7 4 0,-3-1 0,4 0 0,0-3 0,-1 2 0,4-2 0,-2 0 0,11-1 0,1-7 0,13-4 0,-2-1 0,7-4 0,-7 5 0,3 3 0,-4-2 0,-4 3 0,-1 0 0,-4 1 0,0 3 0,0 0 0,0 0 0,0 0 0,0 0 0,0 0 0,0 0 0,1 0 0,-2 0 0,1 0 0,0 0 0,-3 2 0,-1 11 0,-3 4 0,0 14 0,0 1 0,0 12 0,0 1 0,0 12 0,0-4 0,0 4 0,0-12 0,0-1 0,0-12 0,0-1 0,0-14 0,0 3 0,0-12 0,0 3 0,0-4 0,0-3 0,0-1 0</inkml:trace>
</inkml:ink>
</file>

<file path=ppt/ink/ink1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8:20.0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0 482 24575,'11'0'0,"6"0"0,11 0 0,1 0 0,9 0 0,-3 0 0,4 0 0,1 0 0,0 0 0,0 8 0,-1-5 0,-5 9 0,-1-2 0,-10-4 0,-2 9 0,-9-10 0,-3 7 0,-3-8 0,-5-7 0,2-6 0,-3-17 0,0-3 0,0-11 0,0-6 0,0-2 0,0 0 0,0-4 0,0 10 0,0-4 0,0 12 0,0 1 0,0 10 0,4 2 0,1 4 0,3 4 0,0 5 0,-4 1 0,2 6 0,-5-6 0,2 6 0,-3-2 0</inkml:trace>
</inkml:ink>
</file>

<file path=ppt/ink/ink1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8:21.5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35 339 24575,'0'87'0,"0"0"0,0 0 0,0 0 0,0 28 0,0-4 0,0-60 0,0-56 0,-4-13 0,-3-31 0,1-7 0,-4-21 0,8-3 0,-3-7 0,5 15 0,0 21 0,0 1 0,0-12 0,0-31 0,0 31 0,0 5 0,0 4 0,0 19 0,0 10 0,0 3 0,3 16 0,1-3 0,4 16 0,4 6 0,4 27 0,9-2 0,-7 14 0,20 11 0,-13-12 0,16 14 0,-8-13 0,5-3 0,-5-1 0,10 0 0,-10-6 0,3-6 0,-6-6 0,-7-13 0,-1-1 0,-10-8 0,0 2 0,-5-7 0,1 0 0,-4-11 0,-1-12 0,-3-10 0,0-17 0,0-9 0,0-1 0,-5-11 0,-1 11 0,-5-5 0,0 8 0,1 5 0,0 8 0,0 7 0,5 5 0,-3 5 0,4 6 0,-1 1 0,2 8 0,3-4 0,0 8 0,0 0 0</inkml:trace>
</inkml:ink>
</file>

<file path=ppt/ink/ink1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8:26.3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1267 24575,'24'0'0,"9"0"0,-14 0 0,13 0 0,-10-9 0,6-1 0,-5-12 0,-5-2 0,0-8 0,-8 3 0,0-10 0,-1 5 0,-8 0 0,3 1 0,-4 14 0,0 2 0,-3 13 0,-10 1 0,-1 3 0,-8 0 0,5 0 0,1 7 0,-2 7 0,0 14 0,-2 13 0,4 0 0,1 11 0,9-5 0,2 6 0,4 1 0,0-6 0,0-2 0,0-7 0,0-9 0,3-3 0,10-14 0,1-1 0,13-7 0,-5-1 0,11-4 0,-4 0 0,4-8 0,-5-8 0,7-10 0,-9-3 0,3 0 0,-10 1 0,-1 1 0,0-1 0,-4 5 0,3-3 0,-7 3 0,3-4 0,0-1 0,-3 1 0,7 8 0,-7-2 0,5 12 0,-2-3 0,0 7 0,-2 1 0,1 4 0,-4 0 0,4 0 0,-5 0 0,1 0 0,-4 4 0,3 0 0,-7 3 0,4 1 0,-4-1 0,0 1 0,-3-4 0,-10-5 0,-1-4 0,-7-4 0,-1 5 0,4 0 0,-3 4 0,4 0 0,0 0 0,5 0 0,0 7 0,3 7 0,0 9 0,4 4 0,1 0 0,4 1 0,0-1 0,0 0 0,0-4 0,8-2 0,1-8 0,12 0 0,2-5 0,-1 1 0,4-4 0,-8-1 0,8-4 0,-8 0 0,4-4 0,-6-4 0,-2-16 0,-2 0 0,-2-14 0,-1 9 0,1-4 0,-5 6 0,-1-1 0,-4 1 0,0 4 0,0 1 0,-4 1 0,-5 3 0,-9-4 0,-5 4 0,-4 4 0,-1 1 0,6 7 0,0 2 0,6 4 0,-1 0 0,0 0 0,4 0 0,2 0 0,3 0 0,0 0 0,1 8 0,2 1 0,1 8 0,4-1 0,0 1 0,0 0 0,0-5 0,0 0 0,0-5 0,8 1 0,6-4 0,4 0 0,8-4 0,-4 0 0,6 0 0,-6 0 0,4 0 0,-3-4 0,-1-4 0,0-2 0,-1-3 0,-3 1 0,3-1 0,-4-4 0,-4 0 0,3-4 0,-3 3 0,5-8 0,-1 8 0,-3-4 0,2 9 0,-7-3 0,7 7 0,-8-3 0,4 8 0,-5 0 0,1 4 0,-1 0 0,1 0 0,-1 0 0,1 3 0,-4 6 0,3 3 0,-6 5 0,6-1 0,-6 1 0,3-5 0,-4 0 0,0-4 0,0-7 0,0-6 0,0-8 0,-4-3 0,-4 3 0,-1 1 0,-7 3 0,7 5 0,-2 0 0,3 4 0,-4 0 0,4 0 0,-4 0 0,8 8 0,-3 1 0,6 12 0,-3 2 0,4 0 0,0 3 0,0-4 0,0 11 0,0-4 0,0 3 0,0-4 0,0-6 0,4 5 0,4-10 0,6 5 0,2-9 0,1-1 0,0-4 0,-1 0 0,1-3 0,-1-2 0,1-3 0,0 0 0,-5 0 0,4-3 0,-4-6 0,5-4 0,-4-8 0,3 3 0,-6-8 0,2 8 0,-3-4 0,-1 5 0,0 1 0,0 3 0,-3-3 0,-2 7 0,-3-2 0,0 3 0,0 1 0,0-1 0,0 0 0,0 1 0,-12-2 0,9 11 0,-9 3 0,12 10 0,8 6 0,7 3 0,4-1 0,8 0 0,-4-5 0,0-4 0,3-1 0,-8-5 0,8-3 0,-8-1 0,3-4 0,-8 0 0,8-13 0,-11-3 0,9-18 0,-9 0 0,-1-6 0,2-6 0,-6-1 0,0-1 0,-5-4 0,0 10 0,0-4 0,0 12 0,0 5 0,-4 8 0,-4 12 0,-5 1 0,-9 8 0,0 0 0,-1 0 0,-3 4 0,2 10 0,0 6 0,1 8 0,4 5 0,4-4 0,-3 4 0,12-6 0,-2-4 0,8-2 0,0-8 0,0-1 0,6-8 0,3-1 0,7-3 0,0 0 0,1 0 0,4-4 0,-3 3 0,3-3 0,-4 4 0,4 0 0,-3 0 0,3 0 0,-4 0 0,0 4 0,-4 9 0,3 1 0,-6 12 0,2-3 0,-3 4 0,0 0 0,0-4 0,-4-2 0,-1-4 0,-4 0 0,0-5 0,0 0 0,0-5 0,0 1 0,-4-4 0,0-1 0,0-10 0,0-13 0,4-10 0,0-9 0,0-1 0,0-6 0,0 4 0,0-4 0,5 12 0,0 1 0,7 10 0,1 2 0,4 8 0,0 4 0,-1 2 0,-3 6 0,2-3 0,-2 4 0,0 0 0,2 0 0,-6 0 0,2 0 0,-3 0 0,-1 0 0,1 0 0,-1 0 0,1 0 0,-1 0 0,-3-3 0,3 2 0,-6-5 0,2 2 0,-3-4 0,0-4 0,4 0 0,-3-15 0,2-3 0,-3-10 0,0-13 0,0 4 0,0-11 0,0-9 0,5 4 0,-3-12 0,3 8 0,-5 12 0,0 4 0,0 19 0,0 5 0,0 12 0,-4 9 0,-4 4 0,-5 4 0,-4 12 0,3 15 0,-1 30 0,-3 15 0,5 15-597,0 8 597,2-6 0,10-8 0,-5 9 0,6-24 0,0 26 0,0-28 0,0 4 0,0-14 0,5-7 0,5-1 0,4-17 0,4 3 597,-1-14-597,0-1 0,0-4 0,0-5 0,-1-4 0,1 0 0,0-4 0,-1 0 0,1 0 0,-1-7 0,-2-7 0,2-9 0,-5-10 0,2 4 0,-8-9 0,-1 9 0,-4-4 0,0 10 0,0 2 0,0 8 0,0-3 0,-3 11 0,-1-2 0,-7 7 0,2 0 0,-3 3 0,4 15 0,-1 2 0,3 19 0,2-10 0,4 3 0,0-9 0,0 3 0,0-8 0,0-1 0,0-1 0,8-7 0,1 3 0,8-7 0,4-2 0,-3-3 0,8 0 0,-8-7 0,4-7 0,-5-9 0,-2-5 0,3-5 0,-8 5 0,4-5 0,-5 5 0,0 1 0,0 4 0,-1 1 0,0 10 0,0 0 0,-1 8 0,0 1 0,1 3 0,-1 0 0,1 7 0,3 3 0,2 6 0,5 6 0,-1 0 0,1 6 0,6 0 0,0 1 0,1-1 0,3-3 0,-10-4 0,0-3 0,-2-5 0,-8-2 0,4-3 0,-5-4 0,1 3 0,-4-6 0,0 2 0</inkml:trace>
</inkml:ink>
</file>

<file path=ppt/ink/ink1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8:26.8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281 0 24575,'-12'7'0,"-14"10"0,2 24 0,-10 19 0,0 11 0,12-13 0,-11 6 0,11-20 0,-5 10 0,11-8 0,-1-17 0,11-2 0,-2-14 0,8-1 0,0-8 0,0-1 0</inkml:trace>
</inkml:ink>
</file>

<file path=ppt/ink/ink1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8:27.4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20 209 24575,'-20'-16'0,"23"3"0,29 5 0,28 0 0,-5-7 0,15-2 0,7 4 0,-6-4 0,6 5 0,-26 6 0,6 1 0,-8 0 0,0-1 0,-1-5 0,-16 6 0,-9 1 0,-6 0 0,-1 4 0,-8-4 0,1 1 0,-3-1 0,-2-4 0,1-4 0,-2 7 0,-3-2 0</inkml:trace>
</inkml:ink>
</file>

<file path=ppt/ink/ink1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8:45.5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1370 3773 24575,'-12'0'0,"0"0"0,-5 0 0,0 0 0,-4-4 0,-2-2 0,-4-7 0,-2-6 0,-4-2 0,-9-4 0,-5 0 0,-2-8 0,8 6 0,-14-22 0,10 20 0,-14-28 0,4 15 0,6-22 0,-3 10 0,2-19-724,1-2 724,-3-10 0,29 40 0,0 0 0,-2 0 0,0 0 0,1-3 0,2 0 0,-1 3 0,1 0 0,-2-8 0,2 2 0,-7-17 0,5 9 0,1 0 0,-8-12 0,10 13 0,0 2 0,-6-9 0,9 10 0,2 1 0,-2 2 0,4 2 0,2-1 0,1-6 0,0-12 0,4-1 0,-4-7 0,10 19 0,-5-33 0,6 31 0,0-12 0,0-10 0,0 35 0,0-35 724,0 26-724,0-14 0,0 7 0,0 3 0,0 6 0,0 6 0,5 2 0,0 6 0,5 6 0,-1-4 0,1 9 0,3-4 0,2 0 0,9 4 0,-4-10 0,10 2 0,-4 1 0,10-5 0,-4 9 0,9-4 0,-4 4 0,4 6 0,7-5 0,-7 10 0,11-6 0,-5 11 0,7-4 0,13 2 0,-2-5 0,11 5 0,-19 2 0,9 4 0,-10 6 0,38-5 0,-32 9 0,-4-1 0,1 0 0,11 3 0,-18 0 0,1 0 0,33 0 0,0 0 0,0 0 0,-14 0 0,11 6 0,4 7 0,4 12 0,-16-1-234,-24-3 1,-4 2 233,5 11 0,-3-11 0,2 1 0,17 22 0,11-2 0,-5 5 0,1 1 0,-21-9 0,-8-9 0,-3 1 0,-3 3 0,8 0 0,0-1 0,-12-1-37,27 23 37,-18-17 0,2 16 0,-2-10 0,-1 10 0,-10-12 467,4 11-467,-5-11 37,-1 9-37,-5-4 0,4 4 0,-9-5 0,-1 4 0,-2-11 0,-2 12 0,3-12 0,0 5 0,-4-6 0,3 6 0,-7-5 0,7 5 0,-8 0 0,4 2 0,1 5 0,-4 1 0,3-6 0,-5 4 0,-4-11 0,-1 11 0,-1-5 0,-3 1 0,4 3 0,-5-3 0,0-1 0,0 5 0,0-4 0,0 0 0,-5 4 0,0-11 0,-6 11 0,-4-10 0,4 4 0,-9 0 0,9-5 0,-4 4 0,0-5 0,4-1 0,-3 1 0,0-6 0,3 5 0,-2-5 0,-1 0 0,3 4 0,-8 3 0,3 0 0,-4 5 0,-1 0 0,0 2 0,0 5 0,-1 0 0,-4 0 0,3 1 0,-8-5 0,4 3 0,-14 7 0,2-8 0,-13 7 0,0-13 0,-5 1 0,7-11 0,-21 16 0,25-26 0,-30 22 0,9-5 0,8-10 0,-10 9 0,21-16 0,2-3 0,-7 4 0,12-6 0,-11-4 0,11-1 0,-4-5 0,5 0 0,0-5 0,0 0 0,1-5 0,5 0 0,-5 0 0,5 0 0,-1 0 0,-3 0 0,9 0 0,-9-5 0,9 0 0,-4-5 0,0 1 0,4-1 0,1-2 0,2-2 0,3-4 0,1 0 0,0 1 0,5 0 0,1 4 0,-1-3 0,0 3 0,4-3 0,-3-1 0,4 1 0,-5-1 0,0 0 0,0-4 0,-1-2 0,4-4 0,-7 3 0,5-2 0,-6 3 0,8 0 0,-7 1 0,11 5 0,-11 0 0,8 4 0,-4-3 0,4 7 0,2-3 0,3 5 0,1-1 0,-1 0 0,4 1 0,-3 3 0,6-3 0,-6 3 0,3-4 0,0 1 0,-3-5 0,3 4 0,-1-8 0,-2-1 0,6 6 0,-3-1 0</inkml:trace>
</inkml:ink>
</file>

<file path=ppt/ink/ink1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8:47.0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0 311 24575,'7'0'0,"11"-14"0,28 0 0,-12-10 0,39-12 0,-24 7 0,7-2 0,9-7 0,-25 19 0,10-13 0,-5 12 0,-16 5 0,-5 2 0,-4 8 0,-11-6 0,3 9 0,-5-5 0,1 7 0,-4 0 0,0 0 0</inkml:trace>
</inkml:ink>
</file>

<file path=ppt/ink/ink1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8:48.1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24575,'0'15'0,"0"5"0,0 3 0,5 10 0,0 7 0,5 1 0,1 11 0,4-4 0,-3 12 0,4-4 0,0 4 0,-4 1 0,3-12 0,-4 10 0,-1-17 0,0-2 0,0-7 0,-2-11 0,1 0 0,-1-10 0,-3-3 0,-2-6 0</inkml:trace>
</inkml:ink>
</file>

<file path=ppt/ink/ink1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8:48.8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24575,'0'16'0,"0"2"0,0 10 0,0-6 0,0 4 0,0-3 0,0 4 0,8 1 0,3 5 0,3-5 0,0 5 0,-9-10 0,3 3 0,-7-8 0,3-1 0,0-1 0,-3-8 0,2 4 0,-3-15 0,0-2 0,0-16 0,0-7 0,-4-1 0,3-16 0,-3 9 0,4-10 0,0 12 0,0 1 0,4 6 0,1 4 0,4 1 0,3 9 0,1-3 0,-4 11 0,-2-3 0</inkml:trace>
</inkml:ink>
</file>

<file path=ppt/ink/ink1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8:50.3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1 210 24575,'7'0'0,"4"0"0,-2 0 0,6 0 0,-2 0 0,4 0 0,-1-4 0,-3-1 0,2-7 0,-2 0 0,0-5 0,-1 0 0,0 0 0,-3 1 0,4-6 0,-9 4 0,0-3 0,-4 8 0,0-3 0,0 8 0,-3-1 0,-1 6 0,-8 3 0,4 0 0,-8 0 0,3 0 0,1 3 0,-5 10 0,8 6 0,-9 13 0,7 3 0,-3-1 0,4 10 0,1-13 0,3 8 0,-2-12 0,6 0 0,-2-4 0,4-2 0,0-8 0,0-1 0,0-5 0,4 1 0,0-4 0,7-1 0,2-3 0,8 0 0,2 0 0,4-4 0,6-6 0,3-11 0,4 0 0,3-10 0,-9 10 0,6-4 0,-10 1 0,3 4 0,-9-3 0,-3 6 0,-4 0 0,-5 4 0,0-2 0,-4 2 0,1-4 0,-5 5 0,0 0 0,-4 0 0,0 4 0,0-4 0,0 4 0,0 1 0,-8-1 0,-1 3 0,-4-2 0,2 6 0,-1-2 0,3 3 0,-2 0 0,3 0 0,0 0 0,1 0 0,-1 0 0,1 0 0,-1 3 0,0 6 0,4 8 0,-3 1 0,1 14 0,-3-8 0,4 8 0,-3-4 0,7-1 0,-4 6 0,5-9 0,0 7 0,0-13 0,0-1 0,8-1 0,6-7 0,8 3 0,6-2 0,-1-5 0,1-1 0,4-4 0,-3 0 0,4 0 0,-6-4 0,-4-1 0,3-8 0,-9 0 0,5-9 0,-8 4 0,-6 4 0,-4 6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6:40.3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229 1 24575,'-38'48'0,"11"-9"0,-14 12 0,18 0 0,-1-15 0,4 19 0,9-10 0,-3 2 0,-1 8 0,8-10 0,-2 5 0,9 1 0,0-6 0,0-1 0,0-1 0,0-4 0,0 10 0,0-10 0,0 5 0,0-7 0,5 1 0,0-1 0,4-4 0,-1-7 0,4-6 0,-3-4 0,5-1 0,-2-3 0,0-1 0,3-3 0,-7-1 0,7 1 0,-7-1 0,3-2 0,-4 1 0,0-5 0,0 5 0,0-6 0,-1 6 0,1-5 0,0 2 0,0-3 0,0 0 0,0 0 0,0 3 0,-3-2 0,-1 2 0</inkml:trace>
</inkml:ink>
</file>

<file path=ppt/ink/ink1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8:55.5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1 508 24575,'4'5'0,"-1"12"0,-3 3 0,0 12 0,0-4 0,0 1 0,0-1 0,0-2 0,0-3 0,0-5 0,3-2 0,1-8 0,4-4 0,-1-1 0,1-3 0,-1 0 0,1 0 0,0-12 0,0-3 0,1-12 0,1-6 0,-1-1 0,1-6 0,0 5 0,-1-3 0,1 9 0,-5 1 0,-1 1 0,-1 14 0,-2-8 0,3 12 0,-1 1 0,1 5 0,-1 6 0,1 5 0,-4 9 0,4 11 0,-3 1 0,7 4 0,-3-6 0,5 0 0,-1 0 0,-1-4 0,1-2 0,-1-4 0,4-4 0,-3-2 0,3-3 0,-5 0 0,1-1 0,-1-3 0,1 0 0,-1-4 0,1 0 0,-1 0 0,1 0 0,-1-8 0,1-1 0,1-13 0,-4 5 0,-1-10 0,-1 9 0,-2-3 0,3 4 0,-4 1 0,4-1 0,-3 0 0,2 0 0,1-4 0,1 3 0,0-4 0,2 10 0,-2-4 0,2 7 0,1-2 0,0-1 0,-1 3 0,1 1 0,0 1 0,-1 6 0,1-2 0,-1 3 0,1 0 0,-4 6 0,-1 8 0,-3 3 0,0 9 0,0-4 0,0 6 0,0-6 0,0-4 0,0-3 0,0-6 0,0 6 0,0-6 0,0 2 0,0-3 0,3-4 0,1-1 0,3-3 0,5 0 0,-4 0 0,8 0 0,-7 0 0,6 0 0,-6 0 0,6 0 0,-6 0 0,2 0 0,-3-3 0,-1 2 0,1-3 0,-4 1 0,3-1 0,-6-4 0,2 0 0,-3-8 0,4-3 0,-3-8 0,3-19 0,-4 8 0,0-21 0,0 11 0,0-6 0,0 0 0,0 6 0,0 8 0,0 11 0,0 3 0,0 12 0,0-2 0,-3 8 0,-1 4 0,-3 1 0,0 6 0,3 5 0,1 5 0,3 3 0,-4 6 0,3 0 0,-8 6 0,8-1 0,-3 6 0,4-4 0,0 9 0,0-9 0,0 9 0,0-3 0,0 5 0,0-1 0,0 1 0,0-6 0,0-1 0,0-5 0,0-6 0,0 0 0,0-10 0,0 0 0,0-5 0,3 1 0,1-4 0,4-4 0,-5-8 0,10-3 0,9-24 0,0 15 0,15-32 0,-12 20 0,3-21 0,-3 10 0,-9-3 0,2 11 0,-7 3 0,2 9 0,-8 1 0,-2 6 0,-3 3 0,-3 5 0,-5 4 0,0 8 0,-5 9 0,0 11 0,2 4 0,-3 11 0,5-11 0,3 10 0,-2-9 0,7 4 0,-3-6 0,4-4 0,0-2 0,0-9 0,0 4 0,3-8 0,2 4 0,2-5 0,0-2 0,5-2 0,1-3 0,3 0 0,1 0 0,0-12 0,6-5 0,-3-10 0,4-8 0,-6 7 0,-3-5 0,2 5 0,-7 1 0,3 4 0,-8-3 0,-1 8 0,-4-4 0,0 10 0,0 0 0,0 5 0,0-1 0,-3 4 0,-2 0 0,-2 4 0,-1 4 0,1 0 0,3 7 0,0 2 0,4 8 0,0-3 0,0 4 0,0-10 0,0 4 0,0-4 0,0 1 0,4-2 0,4-3 0,4-4 0,5 0 0,-1-4 0,1 0 0,0-12 0,1-9 0,1-8 0,0-4 0,0 0 0,-5 5 0,0-1 0,-6 8 0,-3 4 0,-1 5 0,-4 0 0,0 4 0,0 11 0,0 7 0,0 17 0,0 2 0,0 4 0,0-6 0,0-4 0,0-2 0,0-4 0,0-5 0,0 0 0,3-8 0,1-1 0,3-3 0,1-7 0,0-2 0,5-13 0,-4 4 0,8-8 0,-8 8 0,5-8 0,-6 8 0,1-4 0,-1 10 0,-4 0 0,-1 4 0,-3 1 0,0 5 0,0 12 0,0 8 0,0 15 0,0 1 0,0 5 0,0 8 0,0 0 0,0 6 0,0 1 0,0 23 0,0-24 0,0 22 0,0-20 0,0 7 0,0 0 0,0-7 0,0-10 0,-4-5 0,-5-6 0,-5-6 0,-4-10 0,2-6 0,-11-8 0,3 0 0,-1-7 0,-2-17 0,11-6 0,-9-16 0,9 3 0,1-8 0,10 12 0,0-10 0,5 16 0,0-4 0,0 6 0,0-1 0,4 5 0,9 1 0,1 5 0,12-1 0,-3 1 0,4-2 0,0 5 0,-4 1 0,3 4 0,-9 1 0,0-1 0,-5 1 0,-5 1 0,-2 2 0,-2 2 0</inkml:trace>
</inkml:ink>
</file>

<file path=ppt/ink/ink1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8:51.2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1 154 24575,'5'4'0,"12"0"0,20-14 0,-1-1 0,3-4 0,7-10 0,-14 13 0,20-13 0,-12 14 0,1-4 0,-1 5 0,-7-3 0,0 6 0,-9-1 0,-1 8 0,-12 0 0,-7 0 0,0 0 0</inkml:trace>
</inkml:ink>
</file>

<file path=ppt/ink/ink1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8:51.7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0 24575,'0'7'0,"0"1"0,0 8 0,0 2 0,0 9 0,0 6 0,0-4 0,0 9 0,0-9 0,0 9 0,0-4 0,-4-5 0,7 3 0,-6-10 0,7 1 0,0 3 0,-3-12 0,3 11 0,-4-12 0,0 4 0,0-9 0,0-5 0</inkml:trace>
</inkml:ink>
</file>

<file path=ppt/ink/ink1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9:00.2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47 235 24575,'0'28'0,"0"4"0,0 2 0,0 25 0,0-25 0,0 32 0,0-24 0,0 19 0,0-6 0,4 0 0,2-3 0,3-21 0,-3 7 0,-2-20 0,-4-1 0,0-6 0,0-13 0,0-20 0,-6-29 0,-6-21 0,-2-23 0,-4 6 0,11 9 0,-5-3 0,11 10 0,-4 1 0,5 4 0,0 20 0,0 8 0,0 12 0,0 10 0,0 6 0,0 5 0,9 3 0,6 1 0,10 3 0,2 0 0,6 0 0,-5 0 0,10 4 0,-9 1 0,4 1 0,-6 2 0,-4-7 0,-2 6 0,-8-6 0,-2 6 0,-3-2 0,-4 2 0,-1 5 0,-3 5 0,0 11 0,-14 8 0,-4 6 0,-14 1 0,0-1 0,-1 1 0,2-6 0,10-8 0,-1-6 0,13-11 0,-2 0 0,7-5 0,-3 1 0,9-4 0,8-1 0,8-3 0,9-4 0,1-1 0,-1 0 0,0 1 0,-4 4 0,-2 0 0,-5 0 0,-3 0 0,-2 0 0,-2 12 0,-5 3 0,0 18 0,-4-4 0,0 9 0,0-4 0,-4 5 0,-6 1 0,-12 1 0,2-6 0,-10 0 0,11-12 0,-8 0 0,9-10 0,-3 0 0,4-5 0,0-3 0,1-2 0,3-3 0,5-3 0,0-5 0,8-5 0,-4-4 0,4 0 0,0 5 0,0 0 0,0 4 0,0 1 0,0-1 0,0 1 0,9 3 0,5 1 0,16 3 0,-1-8 0,-1-2 0,0-19 0,-9 5 0,6-16 0,-10 5 0,-1-4 0,-4-1 0,0 5 0,0-3 0,-1 9 0,0-3 0,0 9 0,-4 2 0,-1 4 0,-4 4 0,0 1 0,0 11 0,0 11 0,0 14 0,0 10 0,0 6 0,0-1 0,0 1 0,4 0 0,2 0 0,3-6 0,1-1 0,2-11 0,-2 0 0,2-6 0,-4-3 0,0-1 0,-1-8 0,1-1 0,-1-3 0,1 0 0,-1 0 0,1-12 0,1-3 0,0-18 0,0 4 0,1-10 0,0 5 0,-1 0 0,-3-4 0,1 14 0,-6-8 0,3 14 0,-4-4 0,0 10 0,0 0 0,0 4 0,0 10 0,0 14 0,0 7 0,0 15 0,0-4 0,0 0 0,0-1 0,0-6 0,0-4 0,0-2 0,3-8 0,1-2 0,4-3 0,3-4 0,2-1 0,0-3 0,2 0 0,-2 0 0,0-12 0,4-3 0,-7-13 0,3-5 0,-3 5 0,-5-5 0,-1 5 0,-4 1 0,0 4 0,0 1 0,0 10 0,0 0 0,0 17 0,0 6 0,0 20 0,-4 3 0,2 0 0,-6-1 0,7-11 0,-3 0 0,0-10 0,4 0 0,-4-4 0,4-11 0,0-7 0,0-12 0,0-11 0,0 4 0,0-4 0,0 6 0,4-1 0,1 6 0,4 0 0,3 5 0,-3 1 0,2 3 0,-3 5 0,0 1 0,-1 6 0,1-2 0,-1 3 0,1 0 0,-1 3 0,-3 5 0,-1 4 0,1 5 0,-4 5 0,8 0 0,-3 1 0,4-2 0,-1 1 0,1-5 0,-1 1 0,4-3 0,-4-6 0,8 3 0,-7-5 0,6-2 0,-6-2 0,2-3 0,-3 0 0,3 0 0,-1-12 0,2-9 0,-2-13 0,0-5 0,0-8 0,-4 7 0,-2-1 0,-4 3 0,0 14 0,0-4 0,0 16 0,0 0 0,0 5 0,0 9 0,0 8 0,0 17 0,0 2 0,0 9 0,0-4 0,0 6 0,-4-6 0,3-1 0,-3-11 0,1-5 0,2-5 0,-6-4 0,3-4 0,0-11 0,1-8 0,3-10 0,0-3 0,0 1 0,0 0 0,7 4 0,3-3 0,7 8 0,0 0 0,0 6 0,-1 3 0,-3 1 0,3 4 0,-4 0 0,1 4 0,-2 0 0,-3 0 0,-1 0 0,1 0 0,-1 0 0,1 3 0,-4 6 0,2-1 0,-5 8 0,2-8 0,1 4 0,-3-5 0,2 1 0,-3-1 0,0 1 0,3-4 0,1-1 0,3-3 0,0 0 0,-3 3 0,3-2 0,-3 3 0,4-4 0,-1 0 0,0 0 0,1 0 0,4-12 0,2-4 0,-1-11 0,5 0 0,-8 0 0,3-1 0,-4 6 0,0-5 0,-1 14 0,-3-4 0,-2 9 0,-3 7 0,0 6 0,0 12 0,0 6 0,0 4 0,0 0 0,0-4 0,0-2 0,0-8 0,3-1 0,1-5 0,4 1 0,3-4 0,2-1 0,4-3 0,-5 0 0,4 0 0,-4 0 0,1-3 0,-1-6 0,0-3 0,-3-10 0,3 4 0,-3-8 0,-4 3 0,3-4 0,-7 4 0,3 1 0,-4 6 0,0-1 0,0 4 0,0 2 0,0 3 0,0 7 0,0 16 0,0 5 0,0 24 0,0-2 0,0 12 0,0 15 0,5-18 0,0 16 0,13 3 0,-6-16 0,6 28 0,-3-33 0,-3 12 0,3-13 0,-9-2 0,-1-12 0,-5-6 0,0-6 0,0-6 0,-8-3 0,-1-1 0,-18-3 0,3-4 0,-8-1 0,4-4 0,5 0 0,2-4 0,3-9 0,5-6 0,4-8 0,5-1 0,4 1 0,0 0 0,0-6 0,0 4 0,0-4 0,8 6 0,2-1 0,13-1 0,8 0 0,-1 3 0,4 6 0,-1 2 0,-4 8 0,4-4 0,-11 5 0,0 4 0,-6-3 0,-3 7 0,-1-6 0,-5 6 0,0-5 0,-2 5 0,-2-3 0</inkml:trace>
</inkml:ink>
</file>

<file path=ppt/ink/ink1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9:02.9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1547 2558 24575,'-10'0'0,"-2"0"0,-9 0 0,-1 0 0,-18 0 0,-2 0 0,-12 0 0,1 0 0,-7 0 0,5 0 0,3 0 0,-33 0 0,42 0 0,-10-2 0,0-2 0,11-2 0,-48-17 0,37-6 0,-12-7 0,9-9 0,3-2 0,6 0 0,-12-13 0,17 8 0,-5-1 0,-14-20 0,15 10 0,-4-6 0,20 25 0,4 1 0,1-5 0,-19-37 0,22 29 0,5-7 0,5-4 0,7-11 0,5 18 0,0-23 0,0 20 0,9 10 0,16-35 0,3 40 0,-2 5 0,3 0 0,20-17-811,18-7 811,-25 33 0,2 2 0,-2-1 0,2 1 0,11 1 0,4 0 0,20-12 0,1 2-927,-17 14 1,1 1 926,-2-1 0,5-2 0,-4 4 0,8 1 0,0 3 0,19-6 0,3-1-1273,-6 0 1,0 2 1272,4 5 0,1-1 0,-5-4 0,-2 0-854,1 9 1,-1 1 853,1-3 0,0 0 0,5 3 0,0 0 0,-3 0 0,-1 1 0,-1 1 0,0 3 0,0 3 0,-2 0 0,-10 1 0,2 1 0,13 5 0,2 1 0,-9-4 0,0 1 0,9 3 0,0 0 0,-10 0 0,-1 0 0,4 0 0,0 0 0,-14 0 0,0 0-156,9 3 0,-2 1 156,-12-1 0,-2 1 0,0 5 0,0 2 0,-6-1 0,0 1 0,-4 1 0,-1 2 0,-3-1 0,-1 0 1150,32 6-1150,-28-4 0,-3 1 0,6-3 0,-5 2 0,-1 1 0,3 6 2400,16 2-2400,-15 7 2114,-4-4-2114,3 5 1243,-8 0-1243,-1 5 321,-1-3-321,-9 7 0,9-7 0,-8 8 0,2-10 0,-11 3 0,5 0 0,-10-6 0,9 7 0,-8-3 0,7-2 0,-7 7 0,8-7 0,-8 8 0,8-3 0,-7 4 0,2-5 0,-9-2 0,-2-5 0,1 5 0,-4-5 0,4 5 0,-5-6 0,-4 1 0,-1-1 0,-4-5 0,0 5 0,0-5 0,0 5 0,0 1 0,0-1 0,-10 12 0,4-9 0,-19 20 0,9-14 0,-15 12 0,9-8 0,-9 3 0,9 3 0,-9-2 0,9 3 0,-9-5 0,4 0 0,-5 1 0,-1 5 0,1-4 0,0 8 0,-21 8 0,11-9 0,-17 3 0,8-4 0,-10 6-444,-1 0 444,-11 6 0,6-9 0,-8-2 0,2 9 0,32-31 0,-1 0 0,-33 33 0,30-29 0,-1-1 0,4-2 0,0-1 0,-4 0 0,0 0 0,0-3 0,0 0 0,-2 0 0,0 0 0,3-3 0,-1-1 0,-5 1 0,0-2 0,-36 11 0,35-16 0,1 0 0,-37 8 0,8-5 0,29-9 0,1-1 0,-11 2 0,11-4 0,0-1 0,-14 0 0,12-3 0,1-1 0,-11-2 0,-29 0 0,35 0 0,-14 0 0,8 0 0,-6 0 0,13 0 0,1 0 444,3 0-444,9 0 0,-10 0 0,10-4 0,-4-2 0,6-4 0,0-4 0,0-2 0,0-4 0,6 5 0,-4-4 0,3 8 0,-5-3 0,0 4 0,0-5 0,0 4 0,1-3 0,-1 8 0,0-3 0,0 4 0,0-5 0,6 0 0,-5 0 0,11 1 0,-5-1 0,5 1 0,1 0 0,-1 0 0,1 0 0,-1-1 0,1 1 0,4 0 0,-3-4 0,3 3 0,-4-3 0,-1 4 0,1-1 0,-1 1 0,-5 0 0,4-5 0,-4 4 0,0-4 0,-1 0 0,0-1 0,-5-5 0,5 1 0,-6-1 0,0 0 0,0 0 0,5 1 0,-3-1 0,4 1 0,-2-6 0,-4-1 0,8-4 0,-4-7 0,5 5 0,-1-9 0,1 3 0,0 1 0,4-3 0,-3 3 0,10 2 0,-6-5 0,3 10 0,3 2 0,-3 0 0,5 6 0,0-6 0,0 2 0,4-7 0,-2 6 0,5-11 0,-2 7 0,4-3 0,4 15 0,1 6 0</inkml:trace>
</inkml:ink>
</file>

<file path=ppt/ink/ink1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9:07.35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24575,'19'7'0,"-1"-1"0,9 11 0,3-7 0,4 8 0,-1-7 0,-10 1 0,-1 6 0,-10-8 0,1 10 0,-9-3 0,0 6 0,-4 4 0,0 6 0,0 1 0,0 1 0,0 3 0,0-14 0,0 7 0,0-13 0,0 8 0,0-8 0,0-1 0,0-1 0,0-8 0,7 4 0,7 1 0,4-4 0,8 4 0,2-4 0,1 4 0,4-2 0,-6 6 0,1-3 0,-6 4 0,1 4 0,-6 1 0,1 4 0,1 0 0,-5 1 0,4 5 0,-4-5 0,1 11 0,3-5 0,3 7 0,0-6 0,4 5 0,-7-12 0,1 5 0,-1-10 0,-4 3 0,-2-8 0,0 3 0,-3-8 0,3 3 0,-4-8 0,-4 4 0,-1-5 0,-3 1 0,0-1 0,0 1 0,0-1 0,0 1 0,0-1 0,0-3 0,0-1 0</inkml:trace>
</inkml:ink>
</file>

<file path=ppt/ink/ink1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9:08.3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 0 24575,'-4'12'0,"1"9"0,3 14 0,0 5 0,0 6 0,0 1 0,0 1 0,0 3 0,0-9 0,0-2 0,0-12 0,0 4 0,0-13 0,4 13 0,1-14 0,8 8 0,0-12 0,1 11 0,-2-11 0,0 7 0,-2-4 0,-2 0 0,4 4 0,-3-3 0,9 3 0,-2-4 0,2 5 0,-2-8 0,2 6 0,-2-7 0,1 4 0,0-1 0,5 7 0,-4-9 0,2 13 0,-5-17 0,-1 11 0,2-9 0,1 5 0,-1 0 0,-3-1 0,3 1 0,-3 0 0,4 4 0,0-3 0,1 3 0,-2-4 0,2 4 0,-5-3 0,3 4 0,-6-1 0,2-3 0,-4-1 0,-4-1 0,3-8 0,-6 8 0,2-8 0,-3 4 0,0-5 0,4 1 0,-3-1 0,2 1 0,-3-1 0,0-3 0,0 0 0</inkml:trace>
</inkml:ink>
</file>

<file path=ppt/ink/ink1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9:09.4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319 1 24575,'0'7'0,"0"9"0,0 8 0,0 16 0,0 2 0,0 4 0,0-12 0,0 4 0,0-4 0,0-4 0,0 1 0,0-13 0,0 0 0,0-3 0,0-2 0,0-1 0,0 0 0,0 0 0,0 0 0,-3 1 0,-2 2 0,-7 3 0,-1 0 0,-2 8 0,-1-4 0,6 6 0,-7-6 0,2 10 0,-3-8 0,-1 9 0,2-11 0,-2 4 0,-3-2 0,3-1 0,-4-1 0,6-5 0,1 0 0,3-1 0,1 1 0,3 0 0,4-1 0,2 1 0,3-4 0,0 2 0,0-6 0,0 6 0,0-6 0,0 6 0,0-2 0,0 4 0,0-5 0,0 9 0,0-8 0,3 9 0,2-6 0,4 6 0,-1-4 0,0-1 0,-3-1 0,-2-8 0,1 4 0,-4-5 0,4-3 0,-4 0 0</inkml:trace>
</inkml:ink>
</file>

<file path=ppt/ink/ink1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9:10.4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 1 24575,'-4'-1'0,"1"6"0,3 12 0,0 6 0,0 9 0,0-3 0,0 9 0,0-9 0,0 4 0,9 0 0,5-9 0,6 3 0,13-2 0,-13-2 0,13 2 0,-13 2 0,-2-4 0,-5-1 0,-4 5 0,-1-5 0,1 5 0,-4 1 0,4-1 0,-4 0 0,4 6 0,1 2 0,0 4 0,0 1 0,-1 0 0,1 0 0,0 0 0,5-1 0,-4 7 0,8-4 0,-8 4 0,8-7 0,-4 1 0,5 0 0,-1-7 0,0 0 0,-2-10 0,1 3 0,-1-8 0,0-1 0,-4-1 0,-1-7 0,-4 2 0,-1-4 0,1-2 0,-1-2 0,-3-3 0,0 0 0</inkml:trace>
</inkml:ink>
</file>

<file path=ppt/ink/ink1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9:12.893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8 148 24575,'-7'0'0,"7"0"0,15 0 0,0-8 0,16-2 0,-2-8 0,6-7 0,0 4 0,11 0 0,-10 7 0,10 0 0,-6 7 0,0-2 0,6 9 0,-5 0 0,0 0 0,-3 0 0,-4 0 0,0 4 0,-1 5 0,-5 1 0,-6 7 0,4-3 0,-8-1 0,4 0 0,-6-5 0,1 0 0,0 1 0,-5-1 0,4-4 0,-8-1 0,8-3 0,-7 4 0,2-3 0,-3 2 0,-1-3 0,1 0 0,-1 0 0,-3 0 0,0 0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6:41.9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88 213 24575,'-6'2'0,"0"12"0,-4 3 0,-3 18 0,-1-7 0,-1 9 0,1 1 0,9 5 0,1-9 0,4 2 0,0-5 0,0-4 0,0-1 0,0-1 0,3-12 0,1 6 0,7-10 0,1-2 0,9 1 0,-9-4 0,8 4 0,-8-4 0,3-1 0,-3-3 0,3 0 0,-3 0 0,3 0 0,-2-7 0,2-6 0,-2-8 0,5-10 0,0-2 0,1-4 0,-5-1 0,0 1 0,-1-6 0,-2 4 0,3-3 0,-9 4 0,-1 1 0,-4 4 0,0-3 0,0 9 0,0-5 0,0 1 0,0 8 0,0-7 0,-3 13 0,-5 1 0,-5 4 0,-3 8 0,1 0 0,-6 4 0,0 0 0,-5 0 0,0 0 0,4 7 0,-2-1 0,7 9 0,-4 2 0,5 0 0,3 3 0,1-5 0,4 1 0,0 0 0,4 0 0,0-1 0,4 1 0,0-4 0,0-1 0,0-4 0,0 0 0,0 0 0,0 0 0,4 0 0,0-3 0,6 3 0,-1-6 0,5 6 0,-6-3 0,7 4 0,-7-4 0,3 2 0,-4-2 0,0 3 0,1 4 0,-1 1 0,1 4 0,0 0 0,0 4 0,0-3 0,0 7 0,1-2 0,-1-1 0,0 3 0,0-7 0,1 8 0,-1-8 0,0 7 0,0-7 0,0 3 0,0-4 0,0 0 0,0-1 0,-1 1 0,1-1 0,0-3 0,0 3 0,-1-7 0,0 3 0,0-4 0,-3 0 0,3 0 0,-4-3 0,1-1 0,-1-3 0</inkml:trace>
</inkml:ink>
</file>

<file path=ppt/ink/ink1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9:13.775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2 96 24575,'-1'-3'0,"2"-6"0,15-4 0,-2-4 0,12-1 0,-3 5 0,4-1 0,1 9 0,4 1 0,3 4 0,-1 0 0,-1 0 0,6 0 0,-9 0 0,15 0 0,-21 0 0,13 0 0,-18 0 0,13 0 0,-9 0 0,4 0 0,-4 0 0,3 0 0,-4 0 0,1 0 0,-2 0 0,1 0 0,-5 0 0,1 0 0,-3 0 0,-6 0 0,6 0 0,-2 0 0,0 0 0,2 0 0,-2 0 0,-1 0 0,4 0 0,-3 0 0,-1 0 0,0 0 0,-5 0 0,1 0 0,-1 0 0,1 0 0,-1 0 0,-2 0 0,-2 0 0</inkml:trace>
</inkml:ink>
</file>

<file path=ppt/ink/ink1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9:14.695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42 24575,'15'0'0,"-4"0"0,1 0 0,4 0 0,2 0 0,9 0 0,1 0 0,4 0 0,-3 0 0,10 0 0,-5 0 0,6 0 0,-11 0 0,8 0 0,-13 0 0,9 0 0,-10 0 0,3 0 0,-8 0 0,3 0 0,-4 0 0,-1 0 0,1 0 0,4 0 0,-7-4 0,7 3 0,-9-6 0,10 2 0,-5 0 0,5-2 0,-6 6 0,1-3 0,0 4 0,4 0 0,-3 0 0,3 0 0,-4 0 0,-5 0 0,4 0 0,-3 0 0,-1 0 0,0 0 0,-5 0 0,-3-4 0,3 4 0,-6-4 0,2 4 0</inkml:trace>
</inkml:ink>
</file>

<file path=ppt/ink/ink1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9:15.390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1 100 24575,'2'0'0,"8"0"0,11 0 0,7 0 0,-1 0 0,6 0 0,-5 0 0,5 0 0,-6 0 0,6 0 0,1 0 0,-5 0 0,9 0 0,-14 0 0,14 0 0,-10 0 0,10 0 0,-9 0 0,10 0 0,-11 0 0,5 0 0,-6 0 0,6 0 0,-4-4 0,3-1 0,-9-4 0,-2 0 0,-4 1 0,-5 0 0,4 0 0,-7 0 0,2 0 0,-3 0 0,-1-3 0,-2 5 0,-2-1 0</inkml:trace>
</inkml:ink>
</file>

<file path=ppt/ink/ink1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9:20.00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8 8 24575,'-7'-4'0,"6"0"0,12 17 0,3-2 0,25 18 0,-17 0 0,24 4 0,-14 2 0,18 4 0,-17-8 0,14 7 0,-20-3 0,15 3 0,-10-1 0,2-7 0,-9-2 0,1-13 0,-15 5 0,1-14 0,-12 2 0</inkml:trace>
</inkml:ink>
</file>

<file path=ppt/ink/ink1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9:20.653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422 1 24575,'-13'21'0,"4"4"0,-15 11 0,2 9 0,-15 0 0,3 9 0,-11 3 0,12-3 0,0-11 0,2 8 0,10-9 0,-10 7 0,10-9 0,-3-6 0,13-11 0,-4-5 0,13-3 0,-9-9 0,10 5 0,-2-10 0,3 2 0</inkml:trace>
</inkml:ink>
</file>

<file path=ppt/ink/ink1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9:21.924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17 24575,'0'19'0,"0"4"0,0 0 0,0-5 0,0 7 0,0-11 0,0 3 0,0-5 0,0-5 0,0-9 0,4-9 0,1-10 0,7-2 0,-2-3 0,6 8 0,-7-4 0,3 5 0,0 8 0,-3-2 0,3 7 0,-5 0 0,1 0 0,-1 4 0,1 0 0,-1 0 0,1 0 0,-1 0 0,0 4 0,-3 9 0,4 5 0,-3 9 0,0 1 0,3-1 0,-3-4 0,0 3 0,2-8 0,-6-1 0,3-6 0,-4-3 0,0-1 0,3-2 0,1-5 0,4-13 0,0-6 0,1-8 0,-4-1 0,3 1 0,-3-1 0,4 6 0,0 0 0,-1 5 0,0 5 0,0 4 0,0 1 0,-1 6 0,1-3 0,-1 4 0,1 0 0,-1 0 0,1 7 0,-1 2 0,2 12 0,-1 1 0,-2 6 0,1-6 0,-2 5 0,0-10 0,3 5 0,-8-6 0,4-3 0,-4-2 0,3-3 0,-2-4 0,3-1 0</inkml:trace>
</inkml:ink>
</file>

<file path=ppt/ink/ink1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9:23.34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119 163 24575,'4'-7'0,"0"0"0,-4 0 0,0-4 0,-7 6 0,2-1 0,-9 6 0,1 0 0,-4 0 0,4 0 0,-3 12 0,6 3 0,-3 12 0,4 6 0,4-9 0,0 7 0,5-8 0,0 0 0,0-6 0,0-1 0,0-8 0,0 3 0,7-6 0,6-2 0,9-11 0,1-7 0,6-15 0,-10 1 0,6-5 0,-8 11 0,-3 2 0,-2 4 0,-4 0 0,0 5 0,0 3 0,-4 3 0,-1 8 0,-3-2 0,0 12 0,0 0 0,4 1 0,0 3 0,4-8 0,0 4 0,-1-5 0,5 1 0,0-4 0,5 0 0,0-4 0,-1 0 0,6-4 0,-4-9 0,4-7 0,-3-7 0,-1-1 0,1-5 0,-5 4 0,0 1 0,-6 7 0,-3 4 0,-1 4 0,-8 5 0,-4 5 0,-4 3 0,-11 13 0,5-2 0,-5 16 0,10-9 0,0 3 0,8-4 0,1-1 0,4 1 0,0-5 0,0 4 0,0-7 0,4 2 0,4-3 0,5 0 0,8 1 0,-3-1 0,8 1 0,-8-1 0,3 5 0,-8 0 0,-1 3 0,-4 1 0,1 4 0,-4 2 0,-1 4 0,-4 1 0,0-1 0,-8 0 0,-6-3 0,-10-2 0,-3-4 0,4 0 0,-3-4 0,3-2 0,0-7 0,2-1 0,4-4 0,4 0 0,-2-4 0,9-4 0,-5-5 0,10 0 0,-2-2 0,3 2 0,0-4 0,0 4 0,0-2 0,0 6 0,0-2 0,3 7 0,-2-3 0,5 6 0,-5-2 0,3 3 0</inkml:trace>
</inkml:ink>
</file>

<file path=ppt/ink/ink1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9:27.87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2133 1 24575,'11'0'0,"-2"0"0,6 0 0,-2 0 0,8 0 0,-3 3 0,8 6 0,-3 5 0,19 24 0,-5-14 0,19 20 0,-25-24 0,22 23 0,-21-20 0,15 26 0,-2-21 0,-6 14 0,8-14 0,-5 13 0,-6-15 0,4 6 0,-9-4 0,8-7 0,-8 8 0,2-9 0,-9 3 0,-3-6 0,-4 0 0,4 0 0,-7-4 0,6 3 0,-7-3 0,0 4 0,3-1 0,-7-3 0,3 3 0,-5-4 0,2 5 0,-1-1 0,0-3 0,0 3 0,0-4 0,0 1 0,0-2 0,-4-3 0,3-1 0,-6 1 0,2-22 0,-3 22 0,4-17 0,5 32 0,11 7 0,6 6 0,11 7 0,-4 0 0,4 0 0,0 0 0,-4-5 0,-3-4 0,-6 0 0,0-4 0,-8 3 0,7-4 0,-13-2 0,3-4 0,-4 3 0,-1-4 0,1 6 0,5-1 0,-4 0 0,3 0 0,-5-4 0,2 3 0,-2-8 0,1 8 0,-1-8 0,1 4 0,-4-10 0,-2 0 0,-3-5 0,0 1 0,0 5 0,0 10 0,0 8 0,0 9 0,0 0 0,-4-6 0,3 5 0,-3 1 0,4 8 0,0 6 0,0-7 0,0 5 0,0-11 0,0 5 0,0-6 0,0 0 0,0-1 0,0 1 0,0 0 0,0-1 0,0 1 0,-4 0 0,-2-6 0,1 4 0,-3-9 0,3 3 0,0-4 0,-4-1 0,5-5 0,-5 0 0,1-6 0,3 6 0,-3-4 0,4 3 0,-5-4 0,-3-1 0,2 6 0,-2-5 0,3 10 0,1-10 0,-2 10 0,2-10 0,-1 5 0,0-1 0,1-3 0,3 3 0,-3-4 0,4 0 0,-1-1 0,-3 6 0,3 0 0,-4 1 0,0 3 0,0-4 0,0 5 0,0 0 0,-4 1 0,3-6 0,-3 4 0,4-8 0,-4 8 0,3-8 0,-7 8 0,8-8 0,-4 8 0,1-8 0,2 8 0,-6-8 0,5 8 0,-5-3 0,2 4 0,-5 0 0,-4 2 0,3-2 0,-10 9 0,10-7 0,-9 6 0,10-12 0,-10 6 0,11-11 0,-9 5 0,8-1 0,-3-4 0,5 4 0,-5-9 0,4 7 0,-9-4 0,9 2 0,-9-1 0,9-4 0,-8 1 0,8 2 0,-3-3 0,-1 4 0,4-4 0,-3 0 0,4-5 0,-4 1 0,3-1 0,-9 1 0,9 0 0,-8 0 0,3-1 0,-4 2 0,-1-1 0,-5-4 0,5-1 0,-5-4 0,0 0 0,-1 0 0,-1 0 0,2 0 0,0 0 0,4 0 0,-4 0 0,0 0 0,9 0 0,-7 0 0,8 0 0,-4 0 0,-1 0 0,5 0 0,-3 0 0,4 0 0,-11 0 0,4-4 0,-9-2 0,3-3 0,-4-1 0,-1 0 0,0-5 0,0 0 0,1-1 0,-1-2 0,-1-3 0,0-1 0,5-8 0,-3 9 0,8-7 0,-10 1 0,10-3 0,-4 4 0,11-2 0,-4 4 0,9-4 0,-5-1 0,6 2 0,3 0 0,-1 4 0,6-3 0,-6 8 0,6-9 0,-2 9 0,-1-3 0,3-1 0,-2 4 0,3-3 0,-3 4 0,3 4 0,-3-2 0,4 2 0,0-4 0,3 4 0,-3-2 0,4 2 0,-4 0 0,-1-2 0,1 2 0,0-4 0,-4 0 0,2 1 0,-2-1 0,0 0 0,2-4 0,-5 3 0,4-9 0,-5 5 0,2-6 0,-5 1 0,5-6 0,-9 3 0,7-2 0,-7 3 0,-2-6 0,5 1 0,-10-3 0,9-2 0,-9 2 0,3-9 0,0 3 0,-4-10 0,5 6 0,-9-21 0,8 18 0,-15-35 0,18 40 0,-17-32 0,19 28 0,-11-19 0,5 14 0,-1-14 0,-2 13 0,8-5 0,-4 6 0,2 2 0,7-2 0,-11-7 0,16 11 0,-7-28 0,10 33 0,4-23 0,1 13 0,5-9 0,0 7 0,0-6 0,0 16 0,0-7 0,0-2 0,0 13 0,0-5 0,0 14 0,4-4 0,2-1 0,3 6 0,-4-5 0,3 10 0,-3-5 0,4 1 0,0 3 0,1-10 0,-1 7 0,1-2 0,-1-3 0,1 3 0,-1 0 0,0 2 0,0 5 0,4 0 0,-4 5 0,4-4 0,-4 9 0,-1-1 0,0 2 0,0 4 0,0-9 0,1 3 0,3-3 0,1 0 0,4 3 0,0-7 0,0 7 0,0-3 0,-5 9 0,3-4 0,-2 7 0,7-3 0,2 0 0,5 2 0,6-4 0,-1 1 0,14-3 0,-12 1 0,10 0 0,-11 6 0,6-1 0,-1 5 0,0 1 0,1 4 0,-6 0 0,3 0 0,-2 0 0,4 0 0,-5 0 0,0 0 0,-1 0 0,-8 0 0,8 0 0,-10 0 0,4 0 0,1 0 0,0 0 0,6 0 0,-6 0 0,12 0 0,-12 0 0,6 0 0,-5 0 0,-1 0 0,0 0 0,-4 0 0,3 0 0,-8 0 0,8 0 0,-9 0 0,10 0 0,-5 0 0,11 0 0,-5 0 0,10 0 0,-4 0 0,6 0 0,-1 4 0,1 2 0,6 4 0,1-5 0,1 4 0,4-3 0,-11 4 0,5 0 0,-6 0 0,-1 0 0,-5-4 0,-1 2 0,-11-3 0,0 0 0,-10-2 0,0 1 0,-5-3 0,1 2 0,-4 0 0,-1 1 0,-3 3 0,0 1 0,0-1 0,0 1 0,0-4 0,0-1 0</inkml:trace>
</inkml:ink>
</file>

<file path=ppt/ink/ink1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9:33.60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514 2393 24575,'0'-12'0,"0"1"0,0 3 0,0-3 0,0 2 0,0-7 0,0 4 0,0-5 0,-7 0 0,5-4 0,-5 7 0,2-11 0,4 15 0,-3-6 0,4 8 0,-9 4 0,-11-8 0,-7-4 0,-7-9 0,3-11 0,6 6 0,-6-11 0,5 4 0,-1-4 0,-3 4 0,9-2 0,-2 9 0,4-3 0,4 0 0,2 4 0,3-4 0,1 0 0,-4 9 0,3-7 0,-3 8 0,4 0 0,1 2 0,3-1 0,-3 4 0,8-3 0,-8 4 0,7 1 0,-3-1 0,4 0 0,0 0 0,0 4 0,0-2 0,0 2 0,0 0 0,0-2 0,0 6 0,0-7 0,-3 8 0,2-4 0,-2 5 0,-1-1 0,4 0 0,-4 1 0,1-1 0,2 0 0,-6 1 0,6-1 0,-6-4 0,6 4 0,-3-8 0,4 3 0,0-3 0,0-1 0,0 0 0,0 0 0,0 1 0,0-1 0,0 0 0,0 5 0,0-4 0,0 3 0,0-4 0,0 1 0,4-6 0,2-1 0,3-4 0,4 0 0,-3-1 0,7 1 0,-3 4 0,-1 1 0,-1 6 0,0-1 0,-2 0 0,5 0 0,-2 1 0,5-6 0,3 3 0,4-8 0,2 7 0,3-9 0,3 9 0,-2-9 0,8 8 0,-4-3 0,5 4 0,6 4 0,-5-3 0,11 2 0,-11 2 0,12-6 0,-6 10 0,0-9 0,-1 4 0,-6 1 0,-1-4 0,-5 8 0,-1-2 0,0-1 0,-5 3 0,24-9 0,-20 9 0,32-15 0,-32 14 0,26-14 0,-22 10 0,16 0 0,-11 1 0,5 5 0,-12 0 0,4 0 0,-9 1 0,3 4 0,-5-4 0,0 8 0,6-7 0,1 3 0,6-5 0,-1 4 0,1-3 0,6 3 0,1-4 0,6 4 0,1 1 0,6 5 0,2 0 0,24 0 0,-27 0 0,23 0 0,-26 0 0,13 0 0,-6 0 0,-4 0 0,-5 0 0,-7 0 0,-1 0 0,-6 0 0,-6 4 0,-1-3 0,-6 3 0,6-4 0,-5 0 0,5 0 0,-1 0 0,-3 0 0,3 0 0,-9 0 0,3 0 0,-8 0 0,-1 0 0,-2 0 0,-6 0 0,3 0 0,-5 0 0,1 0 0,2 0 0,12 0 0,27 0 0,-5 0 0,30 0 0,-4 0 0,-4 0 0,15-5 0,-18 4 0,-2-4 0,7 5 0,-13 0 0,-1 0 0,-1 0 0,-12 0 0,11 0 0,-11 0 0,5 4 0,0 2 0,2 4 0,-1 1 0,5-5 0,-5 3 0,1-4 0,4 6 0,-11-1 0,5 0 0,-6 0 0,0 0 0,-1 0 0,-4 3 0,3 3 0,-9-2 0,4 4 0,-6-4 0,0 4 0,1-4 0,-6-1 0,0-4 0,-6-1 0,1 1 0,-4-2 0,-2-2 0,1-9 0,-1 2 0,16 3 0,2 16 0,26 17 0,-20-7 0,19 12 0,-23-14 0,12 7 0,0 5 0,-6-5 0,-1 4 0,-7-7 0,-4 0 0,-1 0 0,-6-2 0,-4 0 0,3 1 0,-3-1 0,1 0 0,2 1 0,-3-1 0,0-4 0,3 3 0,-7-4 0,3 1 0,-4 3 0,-5-8 0,4 4 0,-7-6 0,3 1 0,-4-1 0,0 1 0,0 0 0,0 4 0,0-3 0,0 8 0,0-8 0,0 8 0,0-8 0,0 3 0,0 1 0,0-5 0,0 5 0,0-6 0,0 1 0,0 0 0,0 4 0,0-3 0,0 8 0,0-8 0,-4 8 0,-2-4 0,-7 5 0,-1 1 0,-5 4 0,1-3 0,-2 8 0,2-8 0,-6 5 0,4-1 0,-9-2 0,4 3 0,-5-4 0,-1 5 0,0 2 0,-6 0 0,4 4 0,-4-2 0,7-3 0,-2 5 0,2-10 0,4 4 0,-2-6 0,8-2 0,-7-3 0,8 3 0,-9-3 0,9-1 0,-9 5 0,4-4 0,-6 6 0,-1 6 0,1-5 0,-7 6 0,6-8 0,-10 3 0,4-2 0,0 1 0,2-5 0,7-3 0,0-4 0,5-2 0,-3 1 0,8-5 0,-3 4 0,-1-8 0,4 7 0,-8-6 0,8 6 0,-8-6 0,8 2 0,-8 1 0,8-4 0,-8 8 0,8-8 0,-3 8 0,0-8 0,-2 8 0,0-8 0,-3 5 0,3-6 0,-4 6 0,-1-4 0,1 3 0,-6-4 0,4 1 0,-9 3 0,9-2 0,-9 3 0,9-5 0,-9 1 0,4-1 0,-6 1 0,0 0 0,1 0 0,4-1 0,-3 1 0,9-1 0,-9 1 0,9-1 0,-4 1 0,10-2 0,-3 1 0,3 0 0,-4-4 0,-1 3 0,1-7 0,-6 4 0,4-5 0,-10 0 0,5 0 0,-6 0 0,0 0 0,0 0 0,-6 0 0,5 0 0,-5 0 0,0 0 0,4 0 0,-4 0 0,6 0 0,6 0 0,-5 0 0,10-5 0,-4 0 0,0-4 0,5-1 0,-5 1 0,5 0 0,1-1 0,-1 1 0,1 0 0,-1 4 0,1-3 0,-1 2 0,1-3 0,4 0 0,-3 0 0,3 0 0,-4 0 0,-1 0 0,5 4 0,-3-4 0,8 5 0,-8-1 0,8-3 0,-4 7 0,6-6 0,-1 6 0,0-7 0,0 4 0,5-1 0,-4-2 0,3 6 0,-3-7 0,-1 3 0,0-3 0,-4 3 0,3-2 0,-4 2 0,1 0 0,3-2 0,-9-2 0,5-1 0,-6-3 0,1 3 0,-1-3 0,1 3 0,-1-3 0,-5 3 0,4-3 0,-4 2 0,0-3 0,4 5 0,-9-5 0,4 3 0,-6-8 0,0 4 0,0-5 0,1 0 0,-2-5 0,-17-8 0,16 0 0,-21-5 0,8 1 0,5 9 0,-26-20 0,37 20 0,-35-26 0,39 21 0,-39-20 0,44 21 0,-27-11 0,32 15 0,-11-2 0,9 2 0,3 4 0,7 4 0,5 3 0,4-3 0,3-8 0,1-9 0,4 14 0,0 1 0</inkml:trace>
</inkml:ink>
</file>

<file path=ppt/ink/ink1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9:35.064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334 1 24575,'-11'0'0,"-6"0"0,-6 0 0,-10 0 0,4 0 0,-9 0 0,9 0 0,-4 0 0,5 8 0,5 6 0,0 9 0,9 0 0,-3 8 0,11-7 0,-3 4 0,9-7 0,0 1 0,0-8 0,0 6 0,0-11 0,0 2 0,7-7 0,7 0 0,4-4 0,8 0 0,-8 0 0,3 0 0,-4 0 0,-4 0 0,-2 0 0,-3 0 0,-1 0 0,-3 3 0,0 1 0,-4 13 0,0 1 0,-5 15 0,-5 1 0,-5 6 0,-5-1 0,0 1 0,4 0 0,2 0 0,4 0 0,0-1 0,4-4 0,2-3 0,4-4 0,0-6 0,0 5 0,0-10 0,0 1 0,12-6 0,-2-4 0,17 1 0,1-4 0,0-1 0,5-4 0,0 0 0,-4 0 0,-1 0 0,-7-4 0,-4-1 0,-4-3 0,-2 4 0,1-3 0,-4 2 0,4-3 0,-8 4 0,-1 1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6:42.6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24575,'0'18'0,"0"8"0,0 6 0,0 6 0,0 5 0,0-4 0,0 5 0,0-7 0,0 6 0,0-9 0,0 8 0,0-20 0,0 8 0,3-17 0,-2 2 0,9-7 0,-5-4 0,6-1 0,-4-3 0,0 0 0,1 0 0,2 0 0,-2 0 0,7-3 0,-2-10 0,-1 0 0,4-12 0,-3 8 0,-4 4 0,-2 6 0</inkml:trace>
</inkml:ink>
</file>

<file path=ppt/ink/ink1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9:38.24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208 662 24575,'0'-7'0,"0"0"0,0-1 0,0 1 0,-4 2 0,0 2 0,-4 3 0,1 0 0,-5 0 0,-1 0 0,-3 0 0,-1 0 0,0 4 0,0 9 0,-1 6 0,3 14 0,-2-4 0,2 4 0,5-1 0,-2-3 0,11-5 0,-3-3 0,4-9 0,0 1 0,0-2 0,3-3 0,10 0 0,1-3 0,7-1 0,0-4 0,-3 0 0,4 0 0,-9-8 0,2-1 0,-5-13 0,7 0 0,-7-6 0,3 1 0,-4 0 0,0-6 0,0 9 0,0-8 0,0 14 0,-4-3 0,-2 8 0,-3 1 0,0 5 0,3 3 0,1 4 0,0 8 0,3 5 0,-2 3 0,3 1 0,0-4 0,4 2 0,1-6 0,-1 3 0,4-4 0,-3 0 0,3-3 0,-3-2 0,2-3 0,-6 0 0,6 0 0,-6 0 0,7-3 0,-8-6 0,9-9 0,-3-4 0,0-6 0,3 1 0,-7-1 0,8-5 0,-8 5 0,4-6 0,-5 12 0,0-5 0,-4 14 0,3-8 0,-7 12 0,2-2 0,1 3 0,0 4 0,3 1 0,0 3 0,1 0 0,-1 0 0,5 0 0,-4 0 0,8 0 0,-3 7 0,0 7 0,0 14 0,-4 6 0,1 6 0,-4 0 0,-2 0 0,-4-6 0,0-1 0,0-6 0,0-4 0,0-6 0,0-5 0,0-5 0,-3 1 0,-1-1 0,-4-3 0,-4 0 0,4-4 0,-8 0 0,3 0 0,1 0 0,0 0 0,4 0 0,1 0 0,3-4 0,0 0 0,4-7 0,0 2 0,0-7 0,0 8 0,0-8 0,4 3 0,4 0 0,5-3 0,0 3 0,3-3 0,-3-1 0,4 0 0,-1 4 0,-3-2 0,3 5 0,-3-6 0,-1 7 0,0-2 0,-4-1 0,0-1 0,0 1 0,0-9 0,-4 7 0,4-7 0,-7-1 0,3 0 0,-4-6 0,0 1 0,4-1 0,-3-5 0,3 4 0,-4-4 0,0 6 0,0-1 0,0 1 0,0 4 0,0 2 0,0-1 0,0 8 0,0-6 0,0 11 0,0-2 0,0 3 0,0 7 0,0 11 0,0 3 0,0 13 0,0-3 0,0 10 0,0-5 0,0 5 0,0-5 0,4-1 0,1 0 0,4 1 0,4-1 0,-3-4 0,7 3 0,-7-8 0,6 3 0,-7-4 0,3-4 0,-4 2 0,0-6 0,0 6 0,0-6 0,0 2 0,-1-3 0,1-1 0,-1-2 0,1 1 0,-1-5 0,1 2 0,-1-3 0,1 0 0,-1 0 0,1 0 0,-1 0 0,1-7 0,0-2 0,-4-8 0,4 0 0,-8-4 0,8 3 0,-7-4 0,3 1 0,-4 7 0,0-7 0,0 13 0,0-4 0,-7 8 0,2 1 0,-5 3 0,-2 0 0,3 7 0,-3-2 0,7 11 0,-2-4 0,6 1 0,-2-2 0,3 1 0,0-4 0,0 8 0,0-7 0,0 2 0,0-3 0,0-1 0,3 1 0,5 0 0,10 0 0,-1 0 0,10-3 0,-9-1 0,8-4 0,-8 0 0,8 0 0,-4 0 0,1 0 0,3 0 0,-9 0 0,5 0 0,-6 0 0,1 0 0,-5 0 0,4 0 0,-7-3 0,2-2 0,-3-2 0,-1-1 0,-3-4 0,0 4 0,-4-8 0,0 3 0,0-3 0,0-1 0,0 0 0,0 0 0,0 5 0,0 0 0,0 0 0,0 4 0,0-4 0,0 5 0,0 0 0,0 0 0,3-1 0,5 1 0,9 3 0,1-4 0,4 3 0,-1-3 0,-3 3 0,3-3 0,-8 7 0,-2-3 0,-3 4 0,-1 0 0,1 0 0,-1 0 0,-3 10 0,0 0 0,-4 13 0,0-5 0,0 8 0,0-8 0,0 3 0,0-8 0,0 3 0,0-8 0,0 4 0,0-5 0,3-3 0,5 0 0,4-4 0,5 0 0,4-4 0,-3-5 0,8-5 0,-3-4 0,-1 1 0,1-5 0,-7 7 0,2-5 0,-2 10 0,-3-1 0,-2 3 0,-3 3 0,-1-1 0,-2 5 0,-2-3 0</inkml:trace>
</inkml:ink>
</file>

<file path=ppt/ink/ink1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9:39.064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1 421 24575,'7'-7'0,"7"-6"0,10-6 0,10-7 0,2 1 0,7-11 0,-7 9 0,0-9 0,-1 5 0,-2-5 0,8 2 0,-14 4 0,2 2 0,-7 9 0,-4 1 0,-1 6 0,-5 4 0,-5 4 0,1 0 0,-4 1 0,-1 2 0,-3-2 0</inkml:trace>
</inkml:ink>
</file>

<file path=ppt/ink/ink1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9:39.76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0 24575,'0'11'0,"0"3"0,0-5 0,0 6 0,0-6 0,0 11 0,0-10 0,0 3 0,0-10 0</inkml:trace>
</inkml:ink>
</file>

<file path=ppt/ink/ink1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0:59.2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174 141 24575,'-59'66'0,"35"-33"0,-10 12 0,2 2 0,17-7 0,10-6 0,0 4 0,5-9 0,0 10 0,0 0 0,0-8 0,0 10 0,0-11 0,0 8 0,15 4 0,-3-8 0,17 1 0,-4-6 0,-1-1 0,4-3 0,-3 3 0,-2-9 0,4 1 0,-9-8 0,8-3 0,-4 0 0,2 0 0,2 0 0,-4-5 0,6 1 0,0-5 0,4 0 0,3 0 0,5 0 0,11 0 0,-14-9 0,13-2 0,-11-9 0,4-6 0,3 5 0,-10-9 0,0 4 0,-9 2 0,-2-4 0,-3 9 0,-8-7 0,-2 8 0,-3-9 0,-4-6 0,-1 2 0,-4-13 0,0 5 0,0-4 0,0-2 0,0 5 0,0-1 0,0 7 0,-8 1 0,2-1 0,-12 5 0,7-9 0,-7 3 0,3 1 0,-9 0 0,5 11 0,-3 1 0,1 4 0,-3 0 0,-2 4 0,3 1 0,-4 4 0,5 4 0,-7-3 0,2 7 0,4-4 0,-4 5 0,9 0 0,-4 0 0,5 0 0,0 0 0,0 0 0,0 0 0,4 0 0,-3 0 0,3 0 0,-9 0 0,4 0 0,-14 18 0,12-6 0,-25 32 0,23-18 0,-22 15 0,31-25 0,-5-3 0</inkml:trace>
</inkml:ink>
</file>

<file path=ppt/ink/ink1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1:01.7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487 0 24575,'-12'0'0,"0"0"0,-4 0 0,2 0 0,-17 0 0,11 0 0,-17 0 0,3 9 0,2-7 0,-5 16 0,15-12 0,-6 11 0,0-6 0,5 5 0,1-2 0,5 6 0,-1 3 0,4 0 0,1-2 0,-1 7 0,8-4 0,-7 4 0,12 9 0,-3-11 0,-4 16 0,6-7 0,-6 8 0,8-1 0,0 6 0,0-12 0,0 1 0,0-9 0,0-1 0,0-4 0,0-2 0,7-4 0,3-4 0,12 4 0,-5-8 0,10 5 0,0-6 0,3 2 0,6-5 0,-7-1 0,8-4 0,-2 0 0,2 0 0,4 0 0,-3-4 0,4-12 0,-8 0 0,5-9 0,-8 1 0,1 0 0,-6-11 0,3 4 0,-4-3 0,1-2 0,1 6 0,-5-9 0,-3 9 0,-2 1 0,-7 2 0,2 9 0,-3-9 0,-1 10 0,-2-10 0,-3 8 0,-3-2 0,0 4 0,0 0 0,0-5 0,0 4 0,0-4 0,0 5 0,0 0 0,-3 0 0,-6 4 0,-8-4 0,-2 12 0,-2-7 0,-6 11 0,8-3 0,-17 4 0,12 0 0,-8 0 0,-1 0 0,3 0 0,-7 0 0,8 0 0,-4 0 0,10 0 0,1 0 0,5 0 0,4 0 0,1 0 0,8 0 0,0 0 0</inkml:trace>
</inkml:ink>
</file>

<file path=ppt/ink/ink1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1:02.8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71 0 24575,'-6'5'0,"-10"-2"0,-6-3 0,3 0 0,12 0 0</inkml:trace>
</inkml:ink>
</file>

<file path=ppt/ink/ink1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1:03.7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38 24575,'21'0'0,"17"0"0,18 0 0,-2 0 0,6 0 0,9 0 0,4 0-1034,18 0 1,2 0 1033,-10 0 0,2 0-522,-15 1 1,3-1 0,2-1 521,5-1 0,2-1 0,-2 0-988,-6 2 1,-1 1-1,3-1 988,19-1 0,5-1 0,-3 0 0,-11 0 0,-2 0 0,-3 0-652,-12 3 1,-3-1-1,3 0 652,12-1 0,2-1 0,-1 0-112,-7 3 0,-2 0 1,-4 0 111,8 0 0,2 0 0,3 0 0,7 0 0,-10 0 0,-18 0 0,-3 0 505,34 0 0,1 0-505,-27 0 0,-4 0 0,1 0 0,-2 0 0,-6 0 0,-4 0 0,33 0 0,-25 0 0,-2 0 0,15 0 0,23 0 2653,-20 0-2653,-13 0 0,23 0 2500,-9 0-2500,-13 0 0,23 0 2031,-10 0-2031,-19 0 642,21 0-642,-43 0 48,18 0-48,-12 5 0,5-4 0,-11 8 0,3-8 0,-9 7 0,10-7 0,-10 7 0,9-7 0,-9 3 0,-2-4 0,-5 0 0,-5 0 0,-5 0 0,0 3 0,-4-2 0,0 2 0,-1-3 0,1 0 0,0 0 0,-1 0 0,1 0 0,-4 0 0,0 0 0</inkml:trace>
</inkml:ink>
</file>

<file path=ppt/ink/ink1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1:04.8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24575,'6'-4'0,"18"0"0,20 4 0,11 5 0,11 6 0,-9 1 0,2 9 0,0 0 0,-3 8 0,-3-3 0,-6 5 0,-12-10 0,-2-2 0,-10-2 0,-2-4 0,-8 0 0,3-1 0,-7-4 0,3 0 0,-8 0 0,-1 0 0,-3-1 0,0 1 0,0 0 0,0-1 0,0 5 0,-7 1 0,-3 9 0,-12-4 0,-8 15 0,-6-1 0,0-1 0,-23 17 0,25-25 0,-30 20 0,22-18 0,-12 3 0,7-3 0,0 0 0,12-8 0,2 1 0,10-5 0,6-4 0,5 3 0,4-8 0,4-1 0,0-3 0</inkml:trace>
</inkml:ink>
</file>

<file path=ppt/ink/ink1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1:12.4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0 933 24575,'36'0'0,"-5"0"0,34 0 0,-15 0 0,2 0 0,17 0 0,-10 0 0,-2 0 0,-6 0 0,15 0 0,-18 0 0,-1 0 0,-22 0 0,-3 0 0,-10 0 0,-7-3 0,3-1 0,-8-19 0,0-13 0,0-14 0,-6-24 0,0-4 0,-1 3 0,-4-6 0,4 8 0,0 9 0,-4-7 0,6 21 0,-6 1 0,5 10 0,-2 1 0,6 13 0,-2-1 0,4 9 0,0 0 0,0 4 0,0 1 0,0 5 0,4 3 0,4 0 0,4 4 0,5 0 0,0 0 0,0 0 0,0 0 0,-4 0 0,3 0 0,-7 0 0,2 0 0,-3 0 0,-4 4 0,3-3 0,-6 6 0,2-3 0,-3 3 0,0 1 0,0 0 0,0-1 0,0 5 0,4 5 0,-3 1 0,3 9 0,1 1 0,-4 1 0,7 9 0,-6-3 0,7 11 0,-8 7 0,4-9 0,-5 12 0,0-20 0,0 11 0,0-13 0,4-1 0,1-5 0,0-5 0,3-1 0,-8-5 0,8-1 0,-7 1 0,6 0 0,-6-5 0,2 4 0,-3-7 0,4 7 0,-3-7 0,3 2 0,-4-3 0,4 4 0,-4-3 0,8 3 0,-7-5 0,5 1 0,-5 0 0,6-1 0,-3-3 0,0 3 0,3-6 0,-3 3 0,4-1 0,-1-2 0,1 2 0,-4 1 0,3-3 0,-3 2 0,4-3 0,4 0 0,1 0 0,9 0 0,0 0 0,6 0 0,-1 0 0,0 0 0,1 0 0,-5 0 0,3 0 0,-12 0 0,6 0 0,-11 0 0,3 0 0,-5 0 0,1 0 0,0 0 0,-1 0 0,1 0 0,-1 0 0,-3-3 0,-1-5 0,-3-5 0,0-4 0,0-15 0,0 1 0,-5-36 0,-2 4 0,-5-17 0,5 4 0,-3 2 0,4 2 0,-1 10 0,2 4 0,1 16 0,2 8 0,-2 2 0,4 14 0,-4 1 0,4 5 0,-4 4 0,4 0 0,3 4 0,1 0 0,8 4 0,0 0 0,10 0 0,-4 0 0,4 0 0,-5 0 0,0 0 0,-4 0 0,-2 0 0,-3 0 0,0 0 0,-1 0 0,-2 3 0,-2 2 0,-3 2 0,0 1 0,0 4 0,0 5 0,0 6 0,0 4 0,0 0 0,0 7 0,0 0 0,0 5 0,0 2 0,0-1 0,0 17 0,4-17 0,-3 32 0,3-32 0,-4 24 0,0-23 0,0 13 0,0-7 0,0-4 0,0-3 0,5-12 0,-4 0 0,6-9 0,-6 2 0,2-12 0,1 3 0,-3-4 0,6-4 0,-7 3 0,7-13 0,6 8 0,12-9 0,10 7 0,5 0 0,0 0 0,4 0 0,4 0 0,6 0 0,-7 0 0,7 0 0,-15 0 0,15 0 0,-15 0 0,8 0 0,-7 0 0,-6 0 0,0 0 0,-7 0 0,-4 0 0,-1 0 0,-5 4 0,-4-3 0,-1 3 0,-4-4 0,-1 0 0,1 0 0,0 0 0,0 0 0,-1 0 0,0 0 0,0 0 0,-3-6 0,0-14 0,-4-16 0,0-23 0,0-6 0,0-3 0,0-19 0,0 25 0,0-26 0,-5 26 0,4-1 0,-4 4 0,1 17 0,3 1 0,-3 15 0,1 7 0,2 2 0,-3 6 0,4 2 0,0-2 0,3 7 0,6 1 0,3 3 0,10 3 0,1 2 0,-1 4 0,0-4 0,0 3 0,-8-7 0,6 4 0,-11-2 0,3-2 0,-5 2 0,1-3 0,-4 4 0,0 0 0,-4 4 0,0-1 0,0 1 0,0 0 0,0 3 0,-4 2 0,-1 9 0,-4 0 0,4 12 0,-3-5 0,7 9 0,-4 3 0,5 0 0,0 5 0,0-11 0,0 3 0,0-4 0,0 6 0,0-6 0,0 4 0,0-8 0,5 8 0,0-9 0,1 5 0,2-11 0,-4-6 0,4-2 0,-3-6 0,2 3 0,-6-11 0,15 1 0,5-5 0,4 3 0,7 0 0,-14 0 0,12 0 0,-6 0 0,3 0 0,-5 0 0,-9 0 0,-1 0 0,-5 0 0,1 0 0,-4-6 0,0-4 0,-4-6 0,0-5 0,0-2 0,-5-11 0,-1-5 0,1 3 0,0-8 0,1 5 0,-2-4 0,0-2 0,2 0 0,4 3 0,-5-3 0,4 6 0,-4 4 0,5 2 0,0 6 0,0-1 0,0 5 0,0 1 0,0 5 0,0 4 0,0 1 0,-3 0 0,2 3 0,-3-3 0,4 4 0,0 1 0,0-1 0,6 4 0,8 0 0,8 4 0,6 0 0,-1 0 0,0 0 0,-3 0 0,-8 0 0,0 0 0,-7 0 0,3 0 0,-4 0 0,-4 3 0,-1 2 0,-3 2 0,0 5 0,0 5 0,0 12 0,0 5 0,0 18 0,0-9 0,0 14 0,0 3 0,5-14 0,0 10 0,5-17 0,0 3 0,0 1 0,-1-13 0,0 0 0,0-12 0,-1-1 0,0-1 0,0-7 0,-3 2 0,-2-3 0,-3-1 0,0 1 0,3 0 0,-2-1 0,3 1 0,8-4 0,14-1 0,23-3 0,21 0 0,13 0 0,-8 0 0,22 0 0,-3 0 0,-13 0 0,10 0 0,-41 0 0,3 0 0,-8 0 0,-15 0 0,-4 0 0,-9 0 0,-5 0 0,0 0 0,-4 0 0,-1 0 0,-2-3 0,-2-9 0,-7-7 0,-2-8 0,-9-18 0,9 7 0,-9-20 0,9-8 0,-1 12 0,2-25 0,5 30 0,0-13 0,0 15 0,0 1 0,-4 11 0,3 8 0,-3 9 0,0 6 0,3 4 0,4 4 0,11 1 0,7 3 0,7 0 0,-5 0 0,4 0 0,-9 0 0,3 0 0,-3 0 0,-2 0 0,1 0 0,-4 0 0,-1 0 0,-5 0 0,1 0 0,0 0 0,-4 3 0,0 1 0,-4 3 0,0 1 0,0 4 0,0 5 0,0 1 0,0 8 0,0-3 0,0 4 0,0 7 0,0-6 0,0 12 0,0-6 0,0 6 0,0 1 0,0 2 0,0-1 0,0 9 0,0-10 0,0 13 0,0-13 0,0 11 0,0-16 0,0 8 0,0-14 0,0 3 0,0-10 0,0-5 0,0-3 0,0-6 0,0 3 0,0-5 0,0-6 0,0-6 0,12 0 0,14-3 0,4 8 0,14 0 0,-15 0 0,10 0 0,-4 0 0,4 0 0,2 0 0,-7 0 0,4 0 0,-9 0 0,-2 0 0,0 0 0,-9 0 0,3 0 0,-8 0 0,-1 0 0,-4 0 0,-1 0 0,1 0 0,-1 0 0,1 0 0,-1 0 0,0 0 0,0 0 0,0 0 0,0 0 0,0 0 0,1 0 0,-1 0 0,1 0 0,4 0 0,1 0 0,4 0 0,-1 0 0,-3 0 0,-1 0 0,-4 0 0,-1 0 0,1 0 0,-4 0 0,0 0 0</inkml:trace>
</inkml:ink>
</file>

<file path=ppt/ink/ink1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1:14.4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24575,'0'9'0,"0"-2"0,0 26 0,0 8 0,0-3 0,0 18 0,0-37 0,0 6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6:43.2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237 1 24575,'-6'0'0,"-5"0"0,-5 0 0,-1 0 0,-8 0 0,4 0 0,-1 0 0,-3 0 0,8 0 0,-8 0 0,12 0 0,-2 3 0,4-2 0,6 5 0,-2-5 0,7 2 0</inkml:trace>
</inkml:ink>
</file>

<file path=ppt/ink/ink1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1:19.6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24575,'0'30'0,"0"-6"0,0 26 0,0-9 0,0 14 0,0-8 0,0-2 0,0-15 0,0 2 0,0-18 0,0 7 0,0-13 0,0 4 0,0-5 0,0 1 0,0 0 0,0-4 0,0-1 0</inkml:trace>
</inkml:ink>
</file>

<file path=ppt/ink/ink1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1:18.5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24575,'0'20'0,"0"0"0,0 12 0,0 1 0,0-4 0,0 4 0,0-5 0,0 4 0,0-8 0,0 2 0,0-4 0,0-5 0,0 1 0,0-8 0,0-6 0,0 0 0</inkml:trace>
</inkml:ink>
</file>

<file path=ppt/ink/ink1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1:21.0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61 191 24575,'0'-21'0,"4"10"0,5-29 0,9 16 0,7 0 0,9 0 0,-6 6 0,6 2 0,-11 7 0,-1 5 0,-10 4 0,4 0 0,-7 3 0,-1 30 0,-4 19 0,-4 24 0,0 21 0,-5-25 0,2-21 0,-1 1 0,-20 41 0,4-5 0,-14 3 0,10-28 0,-8-7 0,9-1 0,-2-19 0,6-7 0,2-12 0,0-5 0,4-7 0,-3-1 0,7-4 0,1-13 0,0-7 0,7-15 0,-3-4 0,4-1 0,0 5 0,0-3 0,0 9 0,0 0 0,0 3 0,3 11 0,2-6 0,3 16 0,4-3 0,0 8 0,1 0 0,3 0 0,-3 0 0,10 14 0,-4 6 0,6 16 0,-5 3 0,6 4 0,-1-8 0,1 1 0,1-8 0,-3-4 0,5-1 0,-6-9 0,-1-1 0,-5-4 0,-1-5 0,-3 0 0,-1-4 0,-5 0 0,-2 0 0,-2 0 0</inkml:trace>
</inkml:ink>
</file>

<file path=ppt/ink/ink1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1:15.7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1 139 24575,'0'-17'0,"0"3"0,0-13 0,0 9 0,0-4 0,0 9 0,0 2 0,0 3 0,0 0 0,0 7 0,0 6 0,0 3 0,0 8 0,0-3 0,0 0 0,0-2 0,4 1 0,-3-3 0,2 3 0,-3-4 0,0-1 0,0-2 0,0-2 0</inkml:trace>
</inkml:ink>
</file>

<file path=ppt/ink/ink1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1:16.7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24575,'0'16'0,"0"-2"0,0 12 0,0 3 0,0-1 0,0 6 0,0-1 0,0-9 0,0 7 0,0-13 0,0 3 0,0-8 0,0 3 0,0-7 0,0 2 0,0-3 0,0 0 0,0-1 0,0 1 0,0 0 0,0-1 0,0 1 0,0-4 0,0-1 0</inkml:trace>
</inkml:ink>
</file>

<file path=ppt/ink/ink1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1:17.7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24575,'0'12'0,"0"4"0,0 7 0,0 4 0,0 1 0,0-6 0,0 0 0,0-1 0,0-3 0,0-1 0,0-1 0,0-4 0,0 1 0,0-2 0,0-3 0,0-4 0,0 0 0</inkml:trace>
</inkml:ink>
</file>

<file path=ppt/ink/ink1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1:22.4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5 194 24575,'0'32'0,"0"12"0,0 9 0,0-1 0,0 12 0,0-15 0,0-1 0,-5 5 0,8-18 0,-3 0 0,12-13 0,-2-6 0,2-6 0,0-3 0,0-7 0,5-4 0,0-19 0,-3 1 0,5-21 0,-8 9 0,4-7 0,-6 7 0,1 0 0,-1 11 0,0 1 0,-5 9 0,0 1 0,-1 8 0,-2 4 0,6 4 0,-6 7 0,6 2 0,-2 4 0,4 0 0,-1-4 0,0 3 0,4-7 0,1 3 0,4-3 0,0-1 0,-4 0 0,3-3 0,-7 2 0,7-6 0,-8 2 0,4-3 0,-5 0 0,1 0 0,0 0 0,-1 0 0,1 0 0,0 0 0,-4-8 0,3-6 0,-6-19 0,4 2 0,-5-19 0,0 14 0,0-18 0,0 7 0,0-7 0,-5 6 0,-1 3 0,1 10 0,-4 1 0,8 11 0,-7 6 0,7 4 0,-2 6 0,3 2 0,0 2 0</inkml:trace>
</inkml:ink>
</file>

<file path=ppt/ink/ink1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1:22.9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24575,'0'7'0,"0"1"0,0 3 0,0-2 0,0 12 0,0-2 0,0 5 0,0 19 0,0-16 0,0 23 0,0-15 0,0 5 0,0-5 0,0-7 0,0-7 0,0-8 0,0-1 0,0-5 0,0 1 0,0-4 0,0-1 0</inkml:trace>
</inkml:ink>
</file>

<file path=ppt/ink/ink1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1:24.2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120 62 24575,'12'-4'0,"0"-1"0,5-3 0,5-5 0,-4 3 0,9 1 0,-13 1 0,6 8 0,-11-4 0,3 4 0,-5 0 0,1 0 0,-1 0 0,-2 7 0,-2 17 0,-3 7 0,0 20 0,-10-1 0,-1 3 0,-12 2 0,8-11 0,-5 4 0,4-9 0,-4 1 0,5-6 0,-3-1 0,4-11 0,-4 5 0,0-12 0,1 5 0,4-10 0,-3 1 0,3-3 0,0-3 0,2-1 0,3-4 0,0 0 0,0 0 0,4-8 0,0-1 0,4-23 0,0 6 0,0-13 0,0 7 0,5-3 0,0 6 0,9-4 0,-5 15 0,4 0 0,-5 2 0,4 11 0,-3-7 0,3 11 0,-5-2 0,1 3 0,0 0 0,-1 0 0,1 0 0,0 0 0,4 12 0,-3-2 0,8 16 0,-7-3 0,7 5 0,-2-1 0,3 0 0,0 1 0,1 0 0,-2-5 0,1-1 0,-1-6 0,0-2 0,0-2 0,0-4 0,0 1 0,0-4 0,0-2 0,-1-3 0,1-7 0,-3-2 0,1-8 0,-5-1 0,2 5 0,-4 1 0,0 4 0,-4 0 0,0 1 0,-4-1 0,0 4 0,0 1 0</inkml:trace>
</inkml:ink>
</file>

<file path=ppt/ink/ink1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1:45.5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24575,'12'0'0,"2"0"0,37 0 0,1 0 0,20 0 0,0 0 0,7 0 0,2 0-690,-28 0 0,1 0 690,1 0 0,3 0 0,11 0 0,3 0 0,-6 0 0,1 0 0,9 0 0,-1 0 0,-9 0 0,0 0 0,4 0 0,0 0 0,0 0 0,0 0-540,-9 0 0,1 0 540,8 0 0,-1 0 0,-9 0 0,0 0 0,0 0 0,1 0 0,2 0 0,0 0 0,-7 3 0,-1 0-269,5 0 1,-3 2 268,29 7 0,8 1 0,-19-1 0,14 1 0,-7-6 0,-9 3 0,13-8 0,-31 3 0,0-5 0,0 0 0,-5 0-50,43 0 50,-34 0 0,13 0 0,-8 0 0,6 0 936,-13 0-936,0 0 1443,15 0-1443,-30 0 609,22 0-609,-28 0 59,5 0-59,0 0 0,0 0 0,6 0 0,-4 0 0,11 0 0,-5 0 0,0 0 0,6 0 0,-13 0 0,6 0 0,-7 0 0,-6 0 0,-1 0 0,-6-5 0,1 4 0,11-3 0,-13 4 0,12 0 0,-20 0 0,8-4 0,-9 3 0,4-3 0,-9 4 0,4 0 0,-9 0 0,4 0 0,-4 0 0,0 0 0,4 0 0,-3 0 0,3 0 0,-5 0 0,5 0 0,-3 0 0,3 0 0,-1 0 0,-2 0 0,2 0 0,-3 0 0,0 0 0,0 0 0,-4 0 0,-1 0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6:43.8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1 24575,'7'0'0,"3"0"0,-5 3 0,1 1 0,-6 7 0,0-3 0,0 3 0,0-4 0,0 4 0,0-3 0,0 3 0,0-1 0,-7-5 0,-6 10 0,-4-10 0,4 4 0,6-6 0</inkml:trace>
</inkml:ink>
</file>

<file path=ppt/ink/ink1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1:46.9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24575,'12'0'0,"1"0"0,4 0 0,5 8 0,-4-2 0,4 11 0,1-3 0,-5 3 0,9 2 0,-12-1 0,11 0 0,-11-4 0,7 3 0,-9-4 0,-1 0 0,0-4 0,-3-3 0,3-1 0,-4 3 0,0-1 0,-1-2 0,1-2 0,0-3 0,0 3 0,-1-2 0,1 3 0,-1-4 0,-6 0 0,-7 4 0,-6 4 0,-11 6 0,4 9 0,-8-3 0,7 2 0,-8 2 0,9-5 0,-4 4 0,9-6 0,-2 0 0,7-4 0,-3-1 0,7-4 0,-2 0 0,3 0 0,-1-1 0,-1-2 0,5 1 0,-3-5 0,4 3 0</inkml:trace>
</inkml:ink>
</file>

<file path=ppt/ink/ink1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2:29.3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2041 24575,'0'-29'0,"0"-20"0,0-26 0,0 22 0,0-2-1191,0-1 0,0-1 1191,0-13 0,0-1 0,0 5 0,0-1 0,-3-3 0,-1-1 0,4 6 0,-1 1 0,-6 2 0,1 3 0,5-37 447,-5 10-447,0 21 0,5 0 466,-4 2-466,5 20 0,0 2 0,0 13 1212,0 4-1212,0 2 257,0 9-257,0-4 0,0 8 0,0-3 0,0 4 0,0 0 0,0-4 0,0 4 0,0-4 0,0 4 0,0-4 0,-4-2 0,3 1 0,-3-3 0,4 3 0,0-5 0,0 1 0,0-4 0,0 7 0,0-1 0,0 7 0,0 1 0,0-1 0,0 1 0,8 3 0,18-4 0,13 2 0,23-6 0,19 0 0,-32 2 0,4 0-663,11 2 1,3 0 662,4 1 0,1-1-971,4 1-1,2 1 972,4 4 0,0 2 0,2-4 0,0 1 0,5 3 0,0 0 0,1 0 0,-2 0 0,-3 0 0,-2 0 0,-1 0 0,0 0 0,-5 0 0,-1 0 0,-3 0 0,-4 0-328,-11 0 0,-1 0 328,1 0 0,-2 0 0,37-6 0,-20 5 0,1 0 0,-23-2 0,0 0 0,27 3 0,-4 0 0,-10 0-286,31 0 286,-37 0 1125,6 0-1125,6 0 1963,-19 0-1963,4 0 768,-14 0-768,-6 0 354,-5 0-354,-13 0 0,0 0 0,-9 0 0,4 0 0,17 0 0,12 0 0,31 0 0,2-5 0,12 4-628,-36-2 0,0 0 628,6 0 0,1 0 0,8 2 0,1 0 0,-1-2 0,0 0 0,0 2 0,0 2 0,0-1 0,0 0 0,0 0 0,-2 0 0,-1 0 0,-3 0-496,35 0 496,-42 0 0,-1 0 0,26 0 0,22 0 0,-18 0 0,-2 0 0,-15 0 0,6 0 0,-12 0 0,12 0 0,-13 0 1224,-1 0-1224,-2 0 528,-4 0-528,-1 0 0,-7 0 0,-2 0 0,-11-5 0,0 4 0,-1-3 0,-10 4 0,4 0 0,-5 0 0,-4 0 0,-1 0 0,0-3 0,5 2 0,18-3 0,9 4 0,5 0 0,5 0 0,2 0 0,17 0 0,-7 0 0,20 0 0,-11 0 0,15 0 0,-8 0 0,-9 0 0,-11 5 0,-12-4 0,-9 4 0,-7-5 0,-10 0 0,-2 0 0,-9 0 0,3 0 0,-7 0 0,3 0 0,-4 0 0,-1 0 0,1 0 0,0 0 0,0 0 0,0 0 0,-4-3 0,-1-10 0,-3 25 0,0 5 0,0 40 0,0 1 0,0 12 0,0-13 0,0 13 0,0 11-1108,0 12 1108,0-39 0,0 1 0,0 1 0,0-2 0,5 31 0,2-23 0,1-1 0,5 5-275,-2 0 1,-1-1 274,1-8-41,-4-7 0,-1 2 41,0 15 0,0 15 0,0 14 0,-4-34 0,4 32 0,-6-34 0,5 12 0,1-2 0,0-12 0,5 5 1072,-5-8-1072,0-5 578,4-3-578,-5-5 89,5-1-89,1 0 0,-6 0 0,4-5 0,-8-2 0,8-6 0,-4 0 0,4-4 0,-4-2 0,2-6 0,-6-3 0,6-2 0,-6-3 0,3 0 0,-4-1 0,0 1 0,0 0 0,0-1 0,0 1 0,0 0 0,0 0 0,-4-4 0,3 2 0,-2-2 0,3 3 0,0 1 0,-4-4 0,0 2 0,-8-1 0,-1 3 0,-10 1 0,0 0 0,-12 1 0,-14 11 0,-1-7 0,-20 8 0,-3-10 0,-17 1-633,-2-6 633,-7-1 0,9-6 0,-9 0 0,29 0 0,9 0 0,0 0 0,-23 0 0,25 0 0,-2 0 0,-37 0 0,9 0 0,14 0 0,23 0 0,0 0 0,-36 0 0,33 0 0,-1 0 0,-42 0 0,8 0 0,-8 0 0,21 5 0,-18-4 0,28 4 0,-21-5 0,14 0 0,22 0 0,0 0 0,-26 0-237,22 0 1,-1 0 236,-18 0 0,-14 0 0,9-6 0,-2-1 0,-8 0 0,16 1 0,21 3 0,1 0 0,-12-4 0,12 3 0,0 0 0,-15-1 0,15 2 0,-2 0 0,-31 1 0,-15-4 0,14 6 0,5 0 0,27 0 0,0 0 0,-41 0 0,44 0 0,2 0 0,-31 0 0,9 0 0,7 0 0,1 0 617,14 0-617,7 0 0,8 0 0,10 0 489,6 0-489,3 0 0,-14 0 0,-16 0 0,-13 5 0,-12 1 0,12 0 0,-12 5 0,-20-3-1197,-5-1 1197,32-4 0,-2 0 0,5-3 0,-1 0 0,1 0 0,-1 0 0,2 0 0,1 0 0,2 0 0,3 0-130,-32 0 130,-10 0 0,21 0 0,-8 0 0,2 0 0,15 0 0,2 0 0,7 0 0,7 0 0,1 0 1189,7 0-1189,-13 0 138,15 0-138,-8 0 0,19 0 0,0 0 0,4 0 0,-3 0 0,8 0 0,-3 0 0,5 0 0,-1 0 0,5 0 0,1 0 0,4 0 0,0 0 0,1 0 0,-1 0 0,1 0 0,0 0 0,-1 0 0,1 0 0,-1 0 0,0 0 0,0 0 0,-4 0 0,3 0 0,-3 0 0,0 0 0,3 0 0,-7 0 0,3 0 0,-1 3 0,-2-2 0,3 3 0,-4-4 0,-1 4 0,1-3 0,4 2 0,-4-3 0,8 0 0,-3 0 0,4 4 0,1-3 0,-1 2 0,0-3 0,1 0 0,3-3 0,1-1 0,3-8 0,0-1 0,0-10 0,0 5 0,0-4 0,0 4 0,0 1 0,0 0 0,0 0 0,0-1 0,0 1 0,0-5 0,0-2 0,0-10 0,0-8 0,0-1 0,0-5 0,0 7 0,4 6 0,-3 1 0,7 10 0,-7 2 0,3 4 0,-4 5 0,0-6 0,0 5 0,0-7 0,0 8 0,4-4 0,-3 4 0,2 0 0,-3-3 0,0 7 0,0-3 0,4 4 0,-3 1 0,2-1 0,0 0 0,2-4 0,8-11 0,-6 10 0,2-5 0</inkml:trace>
</inkml:ink>
</file>

<file path=ppt/ink/ink1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1:25.9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370 1 24575,'-11'0'0,"-1"0"0,-20 0 0,11 0 0,-21 0 0,18 0 0,-16 0 0,11 0 0,-4 4 0,5 1 0,9 8 0,-2 0 0,11 14 0,-6-7 0,5 12 0,3-18 0,0 5 0,7-10 0,-3 7 0,4-7 0,0 2 0,12-7 0,9 0 0,12 0 0,8-3 0,-2 7 0,0-2 0,-4 3 0,4 1 0,-15 3 0,9 1 0,-15 3 0,4 6 0,-8 0 0,-1 4 0,-4 0 0,0-3 0,0 2 0,-4-4 0,-1 1 0,-4-1 0,0-1 0,0 2 0,0 4 0,-4 1 0,-5 0 0,-5-5 0,-9 3 0,0-11 0,-6 7 0,6-12 0,-4 3 0,4-8 0,-5-1 0,5-4 0,-3 0 0,7 0 0,-3 0 0,5-7 0,0-7 0,-1-9 0,4-4 0,0-1 0,9-5 0,1-7 0,4 8 0,0-11 0,0 19 0,0-9 0,9 5 0,4 5 0,12-6 0,7 10 0,-2-1 0,8 6 0,-9 4 0,5 5 0,-7-3 0,-4 6 0,-5-2 0,-6 4 0,-5 0 0,1 0 0,-4 0 0,0 0 0</inkml:trace>
</inkml:ink>
</file>

<file path=ppt/ink/ink1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1:27.0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56 24575,'4'13'0,"-1"7"0,-3 9 0,0 9 0,0 14 0,0-13 0,0 48 0,0-55 0,0 38 0,0-46 0,0 15 0,0-15 0,0 3 0,3-14 0,2-5 0,6-5 0,2-3 0,0 0 0,4-18 0,-3-3 0,6-20 0,0 1 0,-5 6 0,4 0 0,-9 12 0,3 0 0,-5 9 0,0 1 0,-1 17 0,-3 1 0,4 18 0,-4-6 0,9 4 0,1 0 0,3-4 0,0 3 0,0-7 0,0-2 0,0-4 0,0 1 0,-4-1 0,-1-4 0,-1 0 0,-2-4 0,7-4 0,-7-14 0,4-8 0,-3-14 0,0-5 0,0 3 0,-4-10 0,-2 6 0,-4-3 0,0 4 0,0 10 0,0 2 0,0 10 0,0 1 0,0 9 0,0 2 0,0 7 0,0 0 0</inkml:trace>
</inkml:ink>
</file>

<file path=ppt/ink/ink1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1:27.5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24575,'-4'17'0,"1"1"0,3 23 0,0 5 0,0 4 0,0 7 0,0-10 0,0 8 0,0-10 0,0-4 0,0-8 0,0-11 0,0 5 0,0-9 0,0 9 0,0-13 0,0 12 0,0-17 0,0 5 0,0-11 0</inkml:trace>
</inkml:ink>
</file>

<file path=ppt/ink/ink1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1:28.8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199 0 24575,'16'0'0,"-5"0"0,9 0 0,-6 0 0,7 0 0,-4 0 0,0 0 0,0 0 0,0 4 0,-4 5 0,0 9 0,-8-4 0,-1 17 0,-4 2 0,0 8 0,-10 13 0,-6-18 0,-24 30 0,5-24 0,-19 34 0,15-24 0,-2 2 0,5-10 0,11-18 0,2 2 0,10-15 0,-3-1 0,7-4 0,-2-3 0,3-2 0,4-6 0,0-5 0,4-5 0,0-4 0,0 0 0,0 0 0,0 0 0,0 0 0,0 0 0,4 0 0,1 4 0,3-3 0,0 7 0,0-3 0,0 4 0,-1 0 0,1 1 0,-1 2 0,1 2 0,-1 3 0,1 0 0,0 0 0,4 0 0,-4 7 0,9 3 0,-8 6 0,7 1 0,-3 0 0,4 0 0,0-4 0,0 3 0,0-3 0,0 0 0,0-1 0,-1-3 0,1-1 0,0 1 0,-4-5 0,3 0 0,-3-4 0,0 0 0,-1 0 0,-4 0 0,0 0 0,-1 0 0,1 0 0,-4-15 0,-1 11 0,-3-12 0</inkml:trace>
</inkml:ink>
</file>

<file path=ppt/ink/ink1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1:33.4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 1 24575,'0'16'0,"0"7"0,0 12 0,0 21 0,0-16 0,0 33 0,0-40 0,0 30 0,0-28 0,0 12 0,0-9 0,7-8 0,-1-8 0,14-6 0,-6-10 0,7 5 0,-4-10 0,0 3 0,5-4 0,0 0 0,1-4 0,3-5 0,-7-14 0,5-2 0,-5-13 0,1-2 0,-5-2 0,4-3 0,-8 6 0,0 4 0,-3 2 0,-7 6 0,3 8 0,-4 3 0,0 8 0,0 0 0,-6 20 0,-1 7 0,-5 25 0,1 4 0,6 5 0,-5 6 0,9-2 0,-4 3 0,5 12 0,0-5 0,0 15 0,0 0 0,0 8 0,0-3 0,0-30 0,0-3 0,0 11 0,0 23 0,0-38 0,0 7 0,-4-14 0,-15-1 0,-3-21 0,-15 2 0,2-17 0,-9-2 0,7-4 0,-7 0 0,20-8 0,-5-6 0,11-19 0,7 2 0,2-13 0,9-1 0,0 7 0,26-30 0,-5 32 0,28-19 0,-7 19 0,2 7 0,0 0 0,3 8 0,-12 6 0,10 0 0,-16 10 0,-9 0 0,-8 5 0</inkml:trace>
</inkml:ink>
</file>

<file path=ppt/ink/ink1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1:34.5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201 33 24575,'11'-8'0,"-2"0"0,6 4 0,-2-4 0,3 7 0,2-3 0,3 4 0,-6 0 0,10 0 0,-16 0 0,12 4 0,-12 14 0,4 2 0,-3 25 0,-4-15 0,-2 23 0,-4-13 0,0 8 0,0-3 0,-4 5 0,-2-12 0,-18 16 0,2-22 0,-25 14 0,9-19 0,-9 4 0,13-12 0,-6 1 0,12-6 0,-1 0 0,9-9 0,2-1 0,6-4 0,-5 0 0,9 0 0,-1-13 0,1-3 0,7-16 0,-3-3 0,4-5 0,0 6 0,0 0 0,4 6 0,10 4 0,0 2 0,8 4 0,0 4 0,-4 6 0,4 4 0,-6 4 0,1 0 0,0 0 0,0 0 0,1 12 0,0 4 0,1 18 0,-4 0 0,5 7 0,-6-7 0,6 3 0,-5-2 0,3-1 0,-4-1 0,4-10 0,-4 3 0,2-8 0,-3 1 0,0-8 0,3-2 0,-8-2 0,8 2 0,-7-5 0,2 0 0,-3-4 0,0 0 0,0 0 0,-1 0 0,1 0 0,-4 0 0,-1 0 0</inkml:trace>
</inkml:ink>
</file>

<file path=ppt/ink/ink1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1:29.4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 24575,'-3'4'0,"10"-1"0,13-3 0,12 0 0,23 0 0,-12 0 0,22 0 0,-21 0 0,21 0 0,-21 0 0,7 0 0,-20 0 0,-11 0 0,-13 0 0</inkml:trace>
</inkml:ink>
</file>

<file path=ppt/ink/ink1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1:30.0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24575,'36'0'0,"8"0"0,27 0 0,-1 0 0,25 0 0,-38 0 0,23 0 0,-29 0 0,4 0 0,-2 0 0,-18 0 0,-7 0 0,-7 0 0,-8 0 0,-1 0 0,-4 0 0,-1 0 0,-2 0 0,-2 0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6:45.2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201 165 24575,'3'-6'0,"0"-5"0,-3-1 0,0-4 0,0-4 0,0 3 0,0-3 0,0 4 0,0 4 0,0 1 0,0 0 0,-3 6 0,-4-2 0,-10 7 0,4 0 0,-11 0 0,7 4 0,-5 4 0,-3 9 0,11 0 0,-6 4 0,8-5 0,-1 4 0,5-3 0,4 3 0,4 0 0,0-3 0,0 8 0,0-8 0,0 3 0,0-4 0,0-1 0,4 1 0,3-4 0,6-1 0,7-3 0,-3 0 0,7 5 0,-7-5 0,8 5 0,-8-5 0,-1 3 0,-4 2 0,-5 2 0,1 1 0,0 0 0,-3 4 0,-2 1 0,-3 0 0,0 4 0,0-8 0,0 8 0,0-8 0,0 3 0,-3-4 0,-2-5 0,-2 0 0,-1 0 0,1-3 0,0 3 0,-1-7 0,-3-1 0,3-3 0,-7 0 0,3 0 0,0 0 0,-2 0 0,2 0 0,0-3 0,1-1 0,0-4 0,3 1 0,-3 0 0,3 3 0,4-3 0,-2 6 0,2-2 0,0 0 0,1-1 0,3-3 0,0-4 0,0 6 0,0-2 0</inkml:trace>
</inkml:ink>
</file>

<file path=ppt/ink/ink1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1:31.4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114 1 24575,'-31'83'0,"-1"0"0,3-5 0,8-11 0,21-20 0,0-6 0,0-8 0,0-6 0,4-4 0,9-9 0,22-2 0,-7-11 0,20 4 0,-8-5 0,-7-7 0,16-5 0,-19-16 0,7-5 0,0-10 0,-11 2 0,0-1 0,-10 2 0,-2 1 0,-4 4 0,-5 3 0,-1 9 0,-4 1 0,0 9 0,0 1 0,-3 8 0,-1 1 0,-4 3 0,0 11 0,3 11 0,-3 28 0,2-5 0,0 52 0,1-22 0,5-17 0,0 0 0,0 20 0,0-17 0,0-1 0,0 7 0,0-7 0,0 2 0,0 23 0,5-6 0,1 3 0,4-32 0,-4 3 0,-1-13 0,-5 0 0,0-8 0,-4-1 0,-20 5 0,2-15 0,-27 9 0,6-15 0,-1-1 0,-4-8 0,5-2 0,11-4 0,-7-20 0,28-7 0,-4-31 0,15-14 0,0-11 0,15-4 0,3 19 0,25-14 0,2 27 0,7-21 0,-5 27 0,-8 9 0,0 11 0,-15 11 0,9 3 0,-16 7 0,-2 4 0,-8 4 0</inkml:trace>
</inkml:ink>
</file>

<file path=ppt/ink/ink1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1:32.0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0 24575,'0'21'0,"0"-1"0,0 40 0,0-9 0,0 20 0,0-4 0,0 14 0,0-24 0,0 16 0,0-36 0,0 1 0,0-4 0,0-16 0,0-1 0,-12-13 0,9-1 0,-10-3 0</inkml:trace>
</inkml:ink>
</file>

<file path=ppt/ink/ink1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41:36.7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269 25 24575,'-8'-4'0,"-3"1"0,3-1 0,-8 3 0,3-6 0,-4 6 0,0-3 0,1 4 0,-2 0 0,-2 0 0,1 0 0,2 0 0,1 0 0,3 4 0,-4 4 0,4 5 0,1 9 0,3-4 0,4 9 0,1-5 0,4 1 0,0-3 0,0-2 0,0-2 0,0 6 0,4-4 0,4 4 0,2-5 0,6-4 0,-3 2 0,0-1 0,3-1 0,-7-1 0,7-4 0,-7 0 0,2 0 0,-3-4 0,0-1 0,-1-3 0,1 0 0,-7 0 0,-9 0 0,-6 0 0,-6 8 0,3 2 0,0 6 0,0 1 0,4 0 0,0 0 0,5 0 0,-1-1 0,0 7 0,5-6 0,-1 10 0,5-9 0,0 9 0,0-10 0,0 10 0,0-5 0,0 1 0,0 3 0,0-8 0,0 3 0,4-4 0,1-1 0,3 1 0,4 0 0,-3-4 0,7 2 0,-4-6 0,9 3 0,-2-3 0,6-4 0,-2-2 0,3-3 0,3 0 0,-3 0 0,-3 0 0,2 0 0,-7 0 0,-1 0 0,0-4 0,-9 4 0,4-8 0,-4 4 0,-1-4 0,-2 0 0,-2 0 0,-3-4 0,0 0 0,0-1 0,0-3 0,0 7 0,0-2 0,0 3 0,0 0 0,0 0 0,0 4 0,0 1 0</inkml:trace>
</inkml:ink>
</file>

<file path=ppt/ink/ink1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2:58:23.352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608 66 24575,'-10'-3'0,"-3"0"0,1 3 0,-4 0 0,-4 0 0,3 0 0,-7 0 0,2 0 0,-3 0 0,-1 0 0,1 0 0,-1 0 0,5 0 0,1 0 0,4 0 0,0 0 0,0 3 0,5 1 0,-4 4 0,7-1 0,-7 1 0,7-1 0,-7 1 0,7 2 0,-4 3 0,5-2 0,-1 0 0,1 0 0,0-3 0,-1 7 0,1-7 0,2 11 0,-1-6 0,1 7 0,1-5 0,-3 1 0,2 4 0,1-4 0,-4 4 0,8 0 0,-7-3 0,6 3 0,-3-4 0,1-4 0,2 2 0,-2 5 0,3 3 0,0 1 0,0-3 0,0-4 0,0-1 0,0 1 0,0-1 0,0-3 0,0-1 0,0 0 0,0-3 0,3 3 0,1-4 0,3 3 0,4-1 0,1 2 0,0 0 0,10 1 0,-8 0 0,13 4 0,-11-7 0,4 2 0,0-2 0,-3-2 0,8 6 0,-4-4 0,0 3 0,3-4 0,-2 0 0,3 1 0,1-4 0,-5-1 0,3-4 0,-3 0 0,5 0 0,6 0 0,-4 0 0,0 0 0,-8 0 0,0 0 0,-3-4 0,3 0 0,-5-4 0,-3 0 0,3 0 0,-7-3 0,7 3 0,-7-7 0,4 3 0,-5-4 0,1 0 0,4-4 0,-3 3 0,7-19 0,-7 12 0,3-9 0,-4 13 0,0 8 0,-1-2 0,-3 2 0,3 0 0,-7-3 0,4 4 0,-4-1 0,0-3 0,0-1 0,0-1 0,0-8 0,0-1 0,0-1 0,0-4 0,0 10 0,0-4 0,-7 1 0,1 2 0,-5 0 0,3 6 0,0 4 0,-3-2 0,3 2 0,-7-4 0,7 4 0,-4-3 0,1 3 0,3 1 0,-7-4 0,7 7 0,-7-3 0,7 3 0,-6 1 0,2 3 0,-11-3 0,6 2 0,-6 1 0,8 0 0,-6 0 0,5 3 0,-5-2 0,6 3 0,-5 0 0,3 0 0,-3 0 0,4 0 0,-4 3 0,-1 2 0,0 7 0,1-3 0,-1 2 0,5 1 0,-5-3 0,1 2 0,-3 4 0,1-5 0,-1 8 0,11-10 0,-3 7 0,4-3 0,-5 3 0,0 1 0,0-4 0,1 3 0,3-3 0,-3 3 0,6 5 0,-6-3 0,5 8 0,-5-9 0,6 9 0,-3-4 0,0 11 0,6-4 0,-4 0 0,5-4 0,0-2 0,2-1 0,-1 3 0,3-7 0,-3 3 0,4 0 0,0-4 0,0 4 0,0-4 0,0 0 0,0-1 0,0 1 0,0-1 0,0 1 0,0-1 0,3-3 0,4 6 0,5-6 0,0 3 0,2-3 0,-6-5 0,7 0 0,-3 1 0,3 0 0,1-1 0,-1 1 0,1 0 0,0 0 0,3 0 0,-2 0 0,3 0 0,-4 0 0,-1-4 0,1 3 0,6-3 0,-5 0 0,6 0 0,-8-4 0,-3 0 0,3 0 0,1 0 0,1 0 0,3 0 0,0 0 0,-4 0 0,4 0 0,-4 0 0,0 0 0,-1 0 0,1-4 0,-1 0 0,1 0 0,3-3 0,-3 2 0,-1-2 0,-1-1 0,-6 1 0,3-1 0,-4 1 0,4-4 0,-3-1 0,4-3 0,-1 2 0,-2-1 0,2 1 0,-3-2 0,-1 3 0,1-3 0,-4 7 0,-1-7 0,-3 3 0,0-8 0,4-12 0,-3 3 0,3-13 0,0 15 0,-4-4 0,4 5 0,-4 5 0,0 1 0,0 4 0,0 0 0,0 4 0,0-2 0,0 2 0,0-8 0,0 7 0,0-11 0,0 15 0,0-10 0,0 7 0,0 1 0,0 0 0,-3 7 0,-1-2 0,-3 5 0,0-5 0,0 5 0,0-5 0,-1-2 0,4 3 0,1-2 0</inkml:trace>
</inkml:ink>
</file>

<file path=ppt/ink/ink1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2:58:25.141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369 0 24575,'-10'0'0,"0"0"0,-1 0 0,3 3 0,-7 1 0,-1 8 0,-1 0 0,-3 5 0,0-1 0,3-1 0,-7 2 0,11-5 0,-12 9 0,15-12 0,-10 16 0,3-11 0,3 10 0,-6-10 0,11 10 0,-2-11 0,2 11 0,1-2 0,-1 3 0,1-4 0,-1 9 0,4-12 0,-3 17 0,7-13 0,-3 4 0,4-1 0,0-4 0,0 0 0,0 4 0,0-5 0,0 0 0,0-5 0,0-4 0,7-4 0,1 1 0,8 0 0,-1-1 0,5 2 0,2-1 0,3 0 0,-4 1 0,4-1 0,-4 0 0,5-3 0,-1-1 0,1-4 0,-1 0 0,0 0 0,-3 0 0,13 0 0,-15 0 0,16 0 0,-20 0 0,5-4 0,-6-4 0,1 0 0,-1-4 0,1 1 0,-1-1 0,-2-4 0,2-4 0,-2-1 0,9-6 0,-4 1 0,4-6 0,-4 5 0,-1 1 0,2-1 0,-6 9 0,2-1 0,-8 5 0,-3 2 0,0-4 0,-4-4 0,0 3 0,0-7 0,0 7 0,0-8 0,0 8 0,0-3 0,-8 0 0,-1 3 0,-8-7 0,2 7 0,-6-4 0,-8-2 0,2 4 0,-6-2 0,8 9 0,-6 3 0,4 0 0,-4 4 0,0 1 0,8 4 0,-11 0 0,15 0 0,-10 0 0,8 0 0,-1 0 0,2 4 0,5 0 0,3 4 0,4-4 0,5-1 0</inkml:trace>
</inkml:ink>
</file>

<file path=ppt/ink/ink1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2:58:27.638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338 270 24575,'-45'21'0,"10"1"0,32 4 0,3 0 0,0 4 0,0-3 0,0 9 0,0-9 0,0 4 0,0-14 0,3-2 0,1-4 0,7-6 0,-3 2 0,7-7 0,-7 0 0,12-12 0,-10-14 0,8-9 0,-12-14 0,-2 5 0,-4-7 0,0 1 0,-9 5 0,-1 2 0,-12 15 0,4 2 0,-7 13 0,9 1 0,-4 8 0,-1 0 0,5 4 0,-9 0 0,8 7 0,-4 11 0,4 5 0,-1 13 0,4 2 0,4 0 0,6 11 0,4-11 0,0 0 0,0-8 0,7-4 0,23-4 0,1-5 0,30-8 0,-20-5 0,3-7 0,6-24 0,-23 5 0,15-29 0,-24 17 0,-3-15 0,-5 5 0,-6-1 0,-4 2 0,-3 15 0,-15 2 0,-6 17 0,-8 0 0,-4 9 0,-8 0 0,14 0 0,-12 13 0,28 1 0,-4 18 0,9 0 0,4 0 0,1 4 0,4-9 0,0-1 0,3-6 0,10-7 0,9-1 0,10-4 0,18-2 0,-4-2 0,17-4 0,-22-8 0,13-7 0,-19-10 0,9-5 0,-9 1 0,-3-6 0,-14 11 0,-6-8 0,-12 16 0,-23-2 0,-3 2 0,-37-1 0,15 6 0,-22-9 0,12 17 0,-7-6 0,7 9 0,1 0 0,13 0 0,1 0 0,11 7 0,0 8 0,14 2 0,-3 9 0,12-5 0,0 16 0,6-9 0,3 9 0,0-16 0,0 4 0,6-9 0,8 1 0,7-5 0,4-4 0,6 1 0,1-4 0,5-1 0,-5-4 0,-2 0 0,-4-4 0,-5 0 0,-1-8 0,-8 0 0,3-11 0,-10 6 0,2-6 0,-7 3 0,0 3 0,0-7 0,0 3 0,0-5 0,-4 0 0,-4 1 0,-6-1 0,-3 0 0,4 5 0,-3-3 0,4 10 0,-1-5 0,2 11 0,3 0 0,1 5 0,1 3 0,5 2 0,5-1 0,12 2 0,5-3 0,0 0 0,4 0 0,-4 0 0,4 0 0,1 0 0,0 4 0,4 1 0,-3 3 0,4 5 0,-10 0 0,4 8 0,-7 1 0,0 4 0,-6 0 0,-3-1 0,-1 1 0,1-1 0,-5 1 0,0-1 0,-4 1 0,0 0 0,-3-5 0,-6 3 0,-8-6 0,0 2 0,-20 5 0,13-6 0,-20 3 0,17-10 0,1-3 0,1-1 0,4-3 0,-4-1 0,-1-4 0,5 0 0,-4 0 0,8-7 0,-3-6 0,3-9 0,4-3 0,-3-1 0,10 5 0,-6-4 0,11 9 0,-2-9 0,3 5 0,0-1 0,0 2 0,0 4 0,0 3 0,0-3 0,0 3 0,0-3 0,3-1 0,5 0 0,8 0 0,6-1 0,3 0 0,1 4 0,-1 0 0,6 4 0,-4 1 0,4 3 0,5 1 0,-12 4 0,1 0 0,-18 0 0</inkml:trace>
</inkml:ink>
</file>

<file path=ppt/ink/ink1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2:58:32.768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216 184 24575,'-7'-6'0,"1"-5"0,6-5 0,0-5 0,0-5 0,3 5 0,6-3 0,8 1 0,1 9 0,7-3 0,-8 16 0,8-2 0,-9 3 0,4 0 0,-8 0 0,-1 11 0,-3 3 0,-3 23 0,-1-4 0,-4 22 0,0-15 0,-9 15 0,-7-11 0,-9 1 0,-6 0 0,3-15 0,-1 2 0,4-17 0,-2 2 0,6-9 0,1-3 0,8-2 0,-3-10 0,10-2 0,-2-16 0,7-2 0,0-10 0,0-1 0,0 1 0,5 0 0,3 5 0,6 1 0,19-3 0,-13 11 0,17-3 0,-16 18 0,5 4 0,-1 4 0,-4 0 0,-1 0 0,-8 0 0,-1 7 0,-3 11 0,-4 10 0,0 8 0,-4 7 0,0-4 0,-8 10 0,-22 9 0,-3-14 0,-11 7 0,7-26 0,4-2 0,-4-9 0,5-5 0,1-5 0,10-4 0,1 0 0,8-7 0,0-6 0,7-13 0,2-12 0,3-1 0,0-4 0,13 5 0,-2 1 0,17 3 0,-5 2 0,4 8 0,0 6 0,10 6 0,-14 7 0,13 1 0,-15 4 0,0 0 0,4 0 0,-12 7 0,7 6 0,-11 8 0,3 5 0,-7-1 0,-1 1 0,-4 5 0,0-4 0,-4 3 0,-5-4 0,-16 13 0,0-10 0,-10 6 0,13-14 0,2-8 0,0-1 0,3-5 0,-3-2 0,4-1 0,1-4 0,-1 0 0,0 0 0,1-4 0,-2-8 0,5-2 0,-1-15 0,5 1 0,-2-9 0,5 0 0,1 0 0,4 0 0,0 5 0,0-10 0,0 18 0,0-8 0,3 16 0,5 1 0,9 2 0,4 1 0,5 0 0,4 6 0,-3-5 0,9 10 0,-4-3 0,-1 4 0,5 0 0,-9 4 0,4 9 0,0 22 0,-8-5 0,-1 12 0,-10-17 0,-4-4 0,0-1 0,-3 0 0,-2-3 0,-3 3 0,0-5 0,0 1 0,-11 0 0,1 0 0,-10-3 0,4-2 0,1-3 0,-1-1 0,0 1 0,4 0 0,-2-4 0,2-1 0,-4-3 0,-6 0 0,4 0 0,-4 0 0,6 0 0,4 0 0,-2-4 0,5-3 0,-2-2 0,0-6 0,3 7 0,-3-6 0,3 2 0,4-4 0,-3 4 0,6-3 0,-6 4 0,7-17 0,-4 6 0,4-11 0,0 8 0,0-1 0,0-5 0,8 4 0,1-4 0,8 10 0,-1-4 0,5 3 0,2 0 0,-1 1 0,2 8 0,-3 1 0,0 7 0,4 2 0,-9 3 0,16 0 0,-14 0 0,9 0 0,-12 3 0,1 5 0,-1 0 0,1 7 0,-4-3 0,3 4 0,-7-1 0,4 1 0,-5-1 0,1 1 0,-4 0 0,0-1 0,-4-3 0,0 2 0,0-6 0,0 7 0,0-3 0,0-1 0,0 4 0,0 0 0,-4 1 0,0 3 0,-4-4 0,-3-3 0,2 3 0,-2-3 0,-1 0 0,4 3 0,-7-6 0,3 5 0,-4-2 0,0 1 0,1-2 0,-6-3 0,0 0 0,-11 4 0,4-6 0,-4 1 0,6-7 0,1 0 0,3 0 0,-2 0 0,7 0 0,-3-7 0,4-2 0,5-3 0,-4-2 0,10 2 0,-5-4 0,9 1 0,-7-6 0,7 5 0,-2-4 0,3-1 0,0 5 0,0-11 0,0 9 0,0-4 0,0 2 0,6 3 0,3-3 0,7 4 0,4 0 0,-4 4 0,9-5 0,-9 9 0,9-5 0,-8 9 0,7-4 0,-7 7 0,3-3 0,-1 4 0,-2 0 0,3 0 0,-5 0 0,4 3 0,-7 1 0,3 7 0,-8 1 0,1 3 0,-4 6 0,0-5 0,-4 9 0,0-9 0,0 9 0,0-4 0,0 0 0,0-1 0,-4 0 0,-1-3 0,-3 2 0,-3-3 0,2 0 0,-6-4 0,7 2 0,-10-2 0,5 0 0,-6 2 0,3-5 0,-4 2 0,3-3 0,-7-3 0,3-2 0,-1-3 0,-2 0 0,3 0 0,-1 0 0,-2 0 0,7 0 0,1 0 0,1 0 0,3-3 0,0-1 0,-6-11 0,9 2 0,-2-6 0,4 7 0,6-2 0,-2 2 0,3-4 0,0 4 0,0-2 0,0 2 0,0 0 0,3-3 0,1 7 0,4-3 0,-1 4 0,0-4 0,4 3 0,-2-7 0,12-1 0,-7 0 0,9 0 0,-3 0 0,-4 4 0,4-1 0,-8 2 0,3 3 0,-4 1 0,5 3 0,-4-3 0,2 6 0,-2-2 0,4 3 0,-1 0 0,1 0 0,-5 0 0,0 0 0,0 0 0,-3 0 0,6 0 0,-6 0 0,-1 3 0,-1 1 0,-5 3 0,5 0 0,-5 0 0,2 0 0,-3-1 0,0 1 0,0 0 0,0 0 0,0 0 0,0 0 0,0 0 0,0 0 0,0 0 0,-3 0 0,2 0 0,-5 0 0,2 0 0,-4-3 0,5 2 0,-4-5 0,3 2 0,-3-3 0,0 0 0,0 0 0,0 0 0,-4 0 0,-1 0 0,-4 0 0,4 0 0,-2 0 0,2 0 0,0-3 0,-3-1 0,7-3 0,-3-1 0,4 4 0,0-2 0,0 5 0,3-5 0,-3 5 0,7-5 0,-6 2 0,5-2 0,-2-1 0,3 0 0,0 0 0,3 0 0,1 3 0,3-2 0,0 5 0,-3-5 0,2 5 0,-3-2 0,-15 6 0,7-2 0,-18 2 0,11-3 0,0 0 0,-3 0 0,7 0 0,-3 0 0,4 0 0,0 0 0,0 0 0,3-3 0,1-1 0,3-3 0,0 0 0,0 0 0,0 0 0,4-4 0,4 3 0,4-4 0,3 1 0,5 2 0,-3 1 0,3 1 0,0 6 0,-7-3 0,6 4 0,-11 0 0,3 0 0,-4 0 0,0 0 0,0 0 0,-3 3 0,-1 1 0,-3 2 0,0 1 0,0 0 0,-3 0 0,-1-3 0,-3 2 0,-4-5 0,-1 2 0,-4-3 0,1 0 0,-1 0 0,-4 0 0,3 0 0,-3 0 0,5 0 0,3 0 0,1 0 0,4 0 0,0 0 0,5 0 0,17-4 0,3-1 0,24-5 0,-3 1 0,5-1 0,5 0 0,-11 1 0,0 3 0,-2 2 0,-14 4 0,3 0 0,-9 0 0,-4 0 0,-5 0 0,-4 0 0</inkml:trace>
</inkml:ink>
</file>

<file path=ppt/ink/ink1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2:58:36.53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8 164 24575,'-4'3'0,"1"4"0,3 1 0,0 7 0,0-7 0,0 2 0,0-3 0,0-9 0,0-3 0,0-14 0,0-2 0,0-5 0,0-5 0,0 8 0,0-6 0,0 12 0,0 1 0,0 5 0,0 3 0,0 1 0,0 0 0,0 9 0,0 8 0,0 6 0,0 13 0,0-6 0,0 13 0,0-5 0,0 1 0,0-1 0,0-6 0,0 1 0,0-5 0,0-1 0,0-8 0,3-1 0,-2-4 0,2 0 0,-3-3 0,0-1 0</inkml:trace>
</inkml:ink>
</file>

<file path=ppt/ink/ink1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2:58:37.4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1 133 24575,'0'10'0,"0"1"0,0 5 0,0-4 0,0 2 0,0-6 0,0 7 0,0-7 0,0-6 0,0-8 0,0-8 0,0-2 0,0-4 0,0 3 0,0-7 0,0 7 0,0-8 0,0 8 0,0-3 0,0 4 0,0 5 0,0 0 0,0 4 0,3 3 0,1 1 0,2 9 0,2 2 0,-5 11 0,1-9 0,-4 1 0</inkml:trace>
</inkml:ink>
</file>

<file path=ppt/ink/ink1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2:58:38.5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24575,'0'14'0,"0"3"0,0 9 0,0 5 0,0-4 0,0 14 0,0 5 0,0 6 0,0 4 0,0-12 0,0-1 0,0-15 0,0 2 0,0-17 0,0 2 0,0-4 0,0-9 0,0-8 0,0-11 0,0-8 0,0-1 0,0 0 0,0 1 0,0-1 0,0 5 0,0 0 0,0 6 0,0-1 0,0 4 0,0 1 0,0 4 0,3 3 0,1 7 0,-1 10 0,0 3 0,1 9 0,-3-9 0,3 9 0,-1-9 0,-2 9 0,3-9 0,-1 1 0,-2-7 0,2-3 0,-3 0 0,0 1 0,0-5 0,0 0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6:46.0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24575,'0'15'0,"0"2"0,0 9 0,0 0 0,0 4 0,0 2 0,0 5 0,0 1 0,0-6 0,0 4 0,0-13 0,4 2 0,4-9 0,0-8 0,3 3 0,0-7 0,1 0 0,4-1 0,-1-3 0,1 0 0,4 0 0,-7 0 0,7-7 0,-9-1 0,5-5 0,0-6 0,-3 5 0,3-10 0,-7 2 0,3 1 0,-7 7 0,-2 8 0</inkml:trace>
</inkml:ink>
</file>

<file path=ppt/ink/ink1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2:58:39.71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72 24575,'0'13'0,"0"6"0,0-2 0,0 3 0,0 0 0,0-7 0,0 2 0,0-4 0,0-4 0,0-5 0,0-7 0,0-14 0,0-2 0,0-5 0,0 0 0,0 1 0,0 3 0,0 2 0,0 5 0,0 3 0,0 1 0,0 4 0,0 24 0,0-4 0,0 27 0,0-8 0,0 5 0,0 0 0,0-5 0,0-1 0,0-10 0,0-1 0,0-4 0,0-5 0,0 0 0,0-4 0,0 0 0,3-3 0,-3-1 0,3-3 0</inkml:trace>
</inkml:ink>
</file>

<file path=ppt/ink/ink1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2:58:40.83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0 152 24575,'0'-17'0,"0"0"0,0 6 0,0 12 0,0 15 0,0 8 0,0 17 0,0-7 0,0 9 0,0 0 0,0-10 0,0 9 0,0-16 0,0 1 0,0-11 0,0-5 0,0-4 0,0 0 0,0 0 0,0-9 0,0-8 0,0-15 0,0-7 0,0-11 0,0-15 0,0 10 0,0-15 0,0 18 0,0 1 0,0 6 0,0 11 0,0 7 0,4 5 0,-3 3 0,2 10 0,-3 17 0,0 11 0,0 11 0,0 6 0,0 2 0,0-1 0,0-1 0,0-6 0,0-5 0,0-1 0,0-14 0,0 2 0,0-11 0,0 3 0,0-10 0,0 2 0,0-6 0</inkml:trace>
</inkml:ink>
</file>

<file path=ppt/ink/ink1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12:29:34.0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26 217 24575,'-17'0'0,"9"0"0,48 0 0,5 0 0,5 0 0,7 0-1132,7 0 1,4 0 1131,13 0 0,4 0-1123,12 0 1,4 0 1122,-28-2 0,1-1 0,1 0-1097,0 0 0,0 0 1,4-1 1096,12-4 0,4-2 0,0 0-1038,0 3 0,0 0 1,3 0 1037,-14 0 0,3 0 0,1-1 0,0 1-503,0-1 0,0 0 0,0 0 1,2 1 502,5 3 0,1 1 0,1 0 0,0-1-406,-1-2 1,-1-2-1,2 0 1,0 1 405,-14 4 0,1 0 0,0 1 0,0 0 0,0 0 0,14-1 0,0 0 0,0 0 0,1 0-150,-16 0 1,1 1 0,1 0 0,-1 0 0,-1 1 149,14 0 0,0 1 0,-2 0 0,1 1-48,-4-1 1,1 0 0,-1 0 0,0 0 47,1 0 0,1 0 0,-3 0 0,-4 0 247,3 0 0,-6 0 0,2 0-247,10 0 0,1 0 0,-5 0 0,-22 0 0,-3 0 0,3 0 0,12 0 0,4 0 0,-1 0 0,0 0 0,0 0 0,-1 0 0,-7 0 0,-2 0 0,1 0 0,-1 0 0,-1 0 0,-1 0 0,28 0 0,-4 0 1007,-10 0 1,-1 0-1008,1 0 0,-4 0 0,-14 0 0,-1 0 1344,0 0 0,0 0-1344,-4 0 0,-2 0 0,32 0 1760,-43 0 1,-1 0-1761,22 0 2719,7 0-2719,-2-6 1781,8 5-1781,-24-4 1291,15 5-1291,-35 0 566,0 0-566,-3 0 157,-4 0-157,0 0 0,-1 0 0,0 4 0,-4 1 0,9 5 0,-4 0 0,0-1 0,-1 1 0,0-1 0,-5 0 0,5 1 0,12-1 0,-13-4 0,19 4 0,-23-8 0,10 4 0,-4-5 0,6 0 0,-6 0 0,4 0 0,-9 0 0,9 0 0,-9 0 0,3 0 0,1 0 0,-5 0 0,11 0 0,-5 0 0,6 0 0,17-5 0,-12 4 0,18-8 0,-21 8 0,9-4 0,-15 5 0,7 0 0,-8 0 0,-1 0 0,-1 0 0,-11 0 0,4 0 0,-3 0 0,-1 0 0,0 0 0,-6 0 0,-3 0 0,3 0 0,-5 0 0,2 0 0,-2 0 0,-7 0 0,-1 0 0</inkml:trace>
</inkml:ink>
</file>

<file path=ppt/ink/ink1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12:29:34.9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24575,'7'4'0,"16"11"0,-1 5 0,26 18 0,-5-5 0,15 12 0,-2-5 0,-12-6 0,4 7 0,-7-14 0,-4 9 0,4-5 0,-17-7 0,-2-9 0,-9-5 0,-5-5 0,-10-1 0,-7-1 0,-12-3 0,-1 0 0,-5 8 0,-8 9 0,10 6 0,-15 14 0,8-1 0,-6 6 0,0 2 0,7-8 0,6-1 0,-4-6 0,14-6 0,-3-5 0,11-6 0,2-5 0,2-3 0,3 0 0</inkml:trace>
</inkml:ink>
</file>

<file path=ppt/ink/ink1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12:29:35.9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344 1 24575,'4'6'0,"-1"3"0,-3 23 0,-9 5 0,2 11 0,-19 10 0,3-2 0,-12 12 0,-6 4 0,9-2 0,0-17 0,9 12 0,3-21 0,-2 10 0,0-2 0,2-10 0,8-7 0,-5-3 0,15-18 0,-6 6 0,8-11 0,0 2 0,10-7 0,0-1 0,14-3 0,-1 0 0,10 0 0,1 0 0,5 0 0,1 0 0,0 0 0,0 0 0,-6 0 0,-1 0 0,-6 0 0,0 4 0,-4 1 0,3 0 0,-12-1 0,6-4 0,-11 0 0,2 0 0,-3 0 0,-1 3 0,-3-8 0,-8-6 0,-7-15 0,-9-15 0,-5-6 0,1-21 0,-4 4 0,5-5 0,0-6 0,0 11 0,0-6 0,1 10 0,1 12 0,5 8 0,2 7 0,6 10 0,2 6 0,3 5 0,3 5 0,0-1 0,0 0 0,0 1 0,0 3 0,0 1 0</inkml:trace>
</inkml:ink>
</file>

<file path=ppt/ink/ink1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12:29:36.6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24575,'0'10'0,"0"19"0,0 20 0,0 5 0,0 13 0,0-1 0,0 20 0,0 9 0,0-7 0,0-14 0,0 16 0,0-30 0,0 25 0,0-16 0,9-12 0,-2-5 0,11-18 0,-4-1 0,0-5 0,3-13 0,-8 4 0,7-13 0,-3 6 0,16-7 0,-9-2 0,13-3 0,-10 0 0,4-8 0,-4-1 0,3-10 0,-8 3 0,3-2 0,-4 1 0,-4 1 0,2-1 0,-5 0 0,-2 8 0,-4 2 0</inkml:trace>
</inkml:ink>
</file>

<file path=ppt/ink/ink1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12:29:37.3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705 14 24575,'-15'0'0,"-5"0"0,-3 0 0,-4 0 0,-6 0 0,-1 0 0,-5 0 0,-1 0 0,0 0 0,-6 0 0,5 0 0,-5 0 0,7 0 0,4 0 0,2 0 0,6 0 0,-1 0 0,10 0 0,-8 0 0,13 0 0,-8 0 0,8 0 0,2 0 0,4 0 0,-1 0 0,1 0 0,-1 0 0,4-6 0,1 4 0,3-4 0</inkml:trace>
</inkml:ink>
</file>

<file path=ppt/ink/ink1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12:29:40.4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84 24575,'9'4'0,"11"-1"0,21-3 0,7 0 0,24 0 0,0 0 0,7 0-666,-29 0 1,2 0 665,-2 0 0,1 0 0,11 0 0,2 0 0,4 0 0,0 0 0,-3 0 0,-1 0 0,4 0 0,0 0 0,-5 0 0,0 0 0,0 0 0,1 0 0,-2 0 0,2 0 0,9 0 0,0 0-571,-7 0 0,0 0 571,12 0 0,0 0 0,-8 0 0,-1 0 0,0 0 0,0 0 0,4 0 0,0 0 0,-9 0 0,0 0 0,4 0 0,-1 0 0,-3 0 0,-1 0-237,-4 0 0,-1 0 237,33 0 0,-24 0 0,-4 0 0,-8 0 0,3 0 0,2 0 0,18 0 0,-8 0 0,21 0 906,-35 0-906,13 0 1502,-6 0-1502,21 0 539,-30-9-539,29 7 0,-26-7 0,12 4 0,0-2 0,1 1 0,-8-4 0,-1 4 0,-13 0 0,-2-3 0,-12 7 0,-2-2 0,-5 4 0,-1 0 0,-3 0 0,3 0 0,-9 0 0,0 0 0,-1 0 0,-8 0 0,4 0 0,-8-7 0,-1 6 0,-3-6 0</inkml:trace>
</inkml:ink>
</file>

<file path=ppt/ink/ink1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12:29:53.0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460 95 24575,'-19'0'0,"-6"0"0,1 0 0,-5 0 0,-10 0 0,-1 0 0,-2 0 0,-3 17 0,8 6 0,-5 32 0,17-10 0,-13 24 0,25-26 0,-13 19 0,19-19 0,-2 6 0,9-20 0,0-3 0,0-9 0,16-4 0,12 0 0,17-8 0,3 0 0,13-10 0,-23-4 0,23-8 0,-24-8 0,4 4 0,-7 0 0,-11 8 0,-6 5 0,-5 0 0,-4 4 0,-1 0 0,-3 7 0,0 10 0,-4 5 0,0 9 0,0 0 0,0 0 0,0-5 0,0-5 0,0-5 0,0-5 0,0 1 0,3-7 0,1-11 0,6-27 0,5-7 0,2-24 0,0 13 0,10-13 0,-9 9 0,10-9 0,-12 9 0,4 4 0,-5 15 0,4 8 0,-6 10 0,3 0 0,-7 13 0,3 2 0,-1 7 0,-2 0 0,3 0 0,-5 0 0,0 3 0,2 15 0,0 8 0,1 20 0,0 11 0,1-7 0,-1 13 0,1-9 0,-1-5 0,1 8 0,-2-22 0,1 7 0,-1-18 0,0 3 0,-4-10 0,-2-5 0,1 0 0,-3-4 0,2-1 0,-3-3 0,0-1 0</inkml:trace>
</inkml:ink>
</file>

<file path=ppt/ink/ink1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12:29:54.7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0 176 24575,'20'0'0,"7"0"0,7 0 0,0-4 0,3-5 0,3-2 0,-5 2 0,9-1 0,-20 9 0,3-3 0,-10 4 0,-4 0 0,-2 0 0,0 0 0,-3 0 0,2 0 0,-6-4 0,3 4 0,-6-7 0,6 3 0,-3-1 0,4-6 0,-4 2 0,0-4 0,-1-2 0,2 3 0,2-1 0,1-2 0,0 10 0,0-6 0,-1 7 0,-3 9 0,-1 7 0,-3 16 0,0 6 0,0-1 0,0 5 0,0-4 0,0 4 0,0-9 0,0 1 0,4-12 0,0 4 0,4-10 0,0 0 0,0-5 0,3 1 0,2 0 0,4-3 0,-1-1 0,1-4 0,4 0 0,-3 0 0,3-8 0,1-7 0,-7-8 0,7-6 0,-12 2 0,3 0 0,-4 0 0,-4 1 0,-1-2 0,-4 6 0,0-4 0,0 8 0,0-3 0,0 8 0,0 1 0,0 5 0,-3-1 0,2 0 0,-6 4 0,3-3 0,0 3 0,1-3 0,3 3 0,0 1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6:46.7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184 8 24575,'-3'-4'0,"-1"1"0,-6 3 0,1 0 0,-2 0 0,0 0 0,3 0 0,-7 0 0,3 0 0,-3 0 0,-1 0 0,4 3 0,1-2 0,0 5 0,-1-5 0,3 6 0,-1-6 0,9 2 0,-2-3 0</inkml:trace>
</inkml:ink>
</file>

<file path=ppt/ink/ink1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12:29:55.4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335 1 24575,'-19'0'0,"-10"0"0,1 0 0,-6 0 0,-3 9 0,7 6 0,-10 12 0,10-2 0,-1 3 0,9-1 0,12 2 0,-6-3 0,15 6 0,-7-17 0,8 15 0,0-17 0,0 4 0,3-9 0,10-1 0,5-2 0,8 4 0,2 4 0,-1-3 0,0 7 0,-4-3 0,-2 3 0,-7 5 0,-2-5 0,-3 10 0,-4-5 0,-1 6 0,-4-6 0,0 4 0,0-3 0,-9 4 0,-5-3 0,-9-2 0,-5-4 0,6 0 0,-5-4 0,9-2 0,1-4 0,5-3 0,5-2 0,-1-3 0,0 0 0,4-3 0,1-6 0,3 1 0,0-4 0,0 8 0,0 0 0</inkml:trace>
</inkml:ink>
</file>

<file path=ppt/ink/ink1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12:29:56.1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24575,'0'10'0,"0"5"0,0 29 0,0-9 0,0 13 0,0-12 0,0 10 0,0-11 0,0 3 0,0-9 0,0-5 0,0 1 0,4-15 0,-3 6 0,9-8 0,4-4 0,-1-1 0,12-3 0,-6 0 0,8-8 0,6 2 0,-4-12 0,-1 8 0,-2-7 0,-12 8 0,7-4 0,-13 9 0,4 0 0,-5 4 0,1 0 0,-4 0 0,-1 0 0</inkml:trace>
</inkml:ink>
</file>

<file path=ppt/ink/ink1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12:29:56.6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45 24575,'-3'-4'0,"14"1"0,-8 3 0,16 0 0,4-5 0,1 0 0,4-4 0,-6 4 0,-2 1 0,3 0 0,-1 3 0,-5-3 0,3 4 0,-10 0 0,6 0 0,-12 0 0,0 0 0</inkml:trace>
</inkml:ink>
</file>

<file path=ppt/ink/ink1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12:29:57.1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37 24575,'0'-15'0,"0"4"0,4 3 0,9 5 0,11 3 0,16 0 0,7 0 0,4 0 0,-4 0 0,3 0 0,-8 0 0,4 0 0,-17 0 0,2 0 0,-13 0 0,-1 0 0,-9 0 0,-5 0 0</inkml:trace>
</inkml:ink>
</file>

<file path=ppt/ink/ink1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12:29:43.8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1 721 24575,'17'4'0,"-1"-1"0,20-3 0,11 0 0,8 0 0,7 0 0,-7 0 0,4 0 0,-16 0 0,16 0 0,-17 0 0,-2 0 0,-7 0 0,-10 0 0,-6 0 0,-1 0 0,-8 0 0,4 0 0,-5 0 0,0 0 0,0 0 0,1 0 0,-1 0 0,-3-6 0,-1-12 0,-3-10 0,0-5 0,0-26 0,0 19 0,0-27 0,0 22 0,0-15 0,0 13 0,0-12 0,0 23 0,0-9 0,0 17 0,0-4 0,0 5 0,0 4 0,0 6 0,0 1 0,0 8 0,0-4 0,0 5 0,0 0 0,3 3 0,5 1 0,4 3 0,9 0 0,-3 0 0,8 0 0,-8 0 0,8 0 0,-8 0 0,3 0 0,-5 0 0,-4 0 0,0 0 0,-5 0 0,1 3 0,-4 1 0,-1 4 0,-3-1 0,0 1 0,0-1 0,0 4 0,0 2 0,0 8 0,0 1 0,0 6 0,0-1 0,0-1 0,0 7 0,0 0 0,0 2 0,0-2 0,0-6 0,0 6 0,0-4 0,0-1 0,0-2 0,0-3 0,0-1 0,0 3 0,0-7 0,0 7 0,0-7 0,4 4 0,0-10 0,1 0 0,-2-5 0,1 1 0,-4-1 0,4 1 0,-1-4 0,1-1 0,4-3 0,-1 0 0,1 0 0,-1 0 0,0 0 0,5 0 0,1 0 0,3 0 0,1 0 0,4 0 0,1 0 0,5 0 0,0 0 0,0 0 0,6 0 0,-5 0 0,9 0 0,-9 0 0,9 0 0,-8 0 0,4 0 0,0 0 0,-5 0 0,5 0 0,0 0 0,-4 0 0,4 0 0,-6 0 0,0 0 0,-4 0 0,-1 0 0,-10 0 0,4 0 0,-8 0 0,4 0 0,-5 0 0,1 0 0,-1 0 0,1 0 0,-1 0 0,1 0 0,-5-6 0,1-8 0,-4-7 0,0-12 0,0 4 0,0-4 0,0 6 0,0-1 0,0 1 0,0-1 0,0 1 0,0-1 0,0 6 0,-4 0 0,-1 5 0,1 1 0,-4 3 0,8 1 0,-7 4 0,6 1 0,-3-1 0,4 1 0,0-1 0,0 1 0,0-5 0,0 4 0,0-7 0,0 6 0,0-3 0,0 5 0,0-1 0,0 1 0,4 3 0,0-3 0,3 6 0,1-2 0,-1 0 0,0 2 0,5-6 0,1 6 0,3-3 0,1 4 0,9 0 0,-2 0 0,9 0 0,-6 0 0,1 0 0,-1 0 0,-4 0 0,-2 0 0,-4 0 0,-5 0 0,0 0 0,-8 3 0,-1 1 0,-3 3 0,0 1 0,0-1 0,0 5 0,0 0 0,0 5 0,0 0 0,0 4 0,0 2 0,0 4 0,0 6 0,0-4 0,0 9 0,0-9 0,0 4 0,0-6 0,4-4 0,-3-2 0,6-8 0,-6-2 0,2-3 0,-3-1 0,3-3 0,1-1 0,4-3 0,-4 0 0,-1 0 0</inkml:trace>
</inkml:ink>
</file>

<file path=ppt/ink/ink1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12:29:45.4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1095 1 24575,'-12'0'0,"-10"0"0,-2 0 0,-21 0 0,15 0 0,-36 0 0,23 0 0,-32 0 0,15 0 0,9 0 0,-39 0 0,52 0 0,-52 0 0,39 0 0,-6 0 0,-9 0 0,23 0 0,-5 0 0,12 0 0,7 0 0,3 0 0,4 0 0,6 0 0,0 0 0,0 0 0,4 0 0,5 3 0,4 1 0,3 0 0,0-1 0</inkml:trace>
</inkml:ink>
</file>

<file path=ppt/ink/ink1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12:29:46.0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24575,'0'31'0,"0"5"0,0 42 0,0-12 0,0-11 0,0 2-835,0-8 0,0 3 835,0 18 0,0 6-604,0-5 0,0 3 0,0-3 604,0 3 0,0 2 0,0 4 0,0 7 0,0-4 0,0 16 0,0-5 0,0-5 0,0 2 0,0-15 0,0 4 0,0-7 0,0-4 0,0-3 0,0 2 0,0-1-262,0-5 0,0-4 262,0 16 0,0 11 0,0-28 1085,0-10-1085,0-19 2289,0-10-2289,0-7 0,0-7 0,0-1 0</inkml:trace>
</inkml:ink>
</file>

<file path=ppt/ink/ink1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12:29:46.9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204 0 24575,'-7'0'0,"-4"0"0,-16 13 0,6-2 0,-9 11 0,13-5 0,0-4 0,4 2 0,1 2 0,4-3 0,-1 5 0,2-7 0,2 1 0,-2 2 0,6-6 0,-6 2 0,6-3 0,-3-1 0,4 1 0,0-1 0,0 1 0,0-1 0,0 0 0,0 0 0,0 1 0,7 0 0,2 0 0,8 3 0,4-1 0,-3 6 0,8-6 0,-8 2 0,3-3 0,-4-1 0,0 0 0,-1 0 0,-3 0 0,-1 0 0,-5-3 0,1-2 0,-4-3 0,-1 0 0</inkml:trace>
</inkml:ink>
</file>

<file path=ppt/ink/ink1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12:29:47.7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56 24575,'12'0'0,"6"0"0,20 0 0,8-5 0,1-1 0,-5 0 0,25-9 0,-33 13 0,34-13 0,-20 13 0,7-2 0,16 4 0,-15 0 0,10 0 0,-13 0 0,8 0 0,-5 0 0,4 0 0,-17 0 0,7 0 0,-19 0 0,13 0 0,-20 0 0,8 0 0,-14 0 0,3 0 0,1 0 0,-8 0 0,6 0 0,-12 0 0,4 0 0,-4 0 0,-1 0 0,1 0 0,-1 0 0,0 0 0,-2 0 0,-2 0 0</inkml:trace>
</inkml:ink>
</file>

<file path=ppt/ink/ink1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12:29:48.5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24575,'11'0'0,"2"3"0,7 2 0,-6 7 0,6 1 0,-8 0 0,10 4 0,-8-8 0,6 7 0,-7-7 0,3 7 0,-3-7 0,-5 2 0,-1-7 0,-3 3 0,0-3 0,0 3 0,-4 4 0,0-2 0,-4 6 0,-5-2 0,-4 8 0,-10 3 0,2 9 0,-2-3 0,4 3 0,1-10 0,1-2 0,3-4 0,6-5 0,1 0 0,6-5 0,-6 1 0,6 0 0,-2-1 0,3 1 0,0-1 0,0 1 0,0 3 0,0 2 0,0-1 0,0 0 0,0-5 0,0 1 0,0-4 0,0-1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7:01.0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317 56 24575,'4'-2'0,"-2"-6"0,-2 1 0,0-3 0,0 3 0,0-4 0,-2 7 0,-6-3 0,-7 7 0,-1 0 0,-12 4 0,6 4 0,-4 14 0,1 0 0,8 4 0,-4-2 0,13-8 0,-3 3 0,11-5 0,-4 1 0,4-4 0,0 3 0,0-6 0,3 2 0,5-3 0,7-3 0,5 3 0,4-6 0,1 6 0,-1-3 0,-4 4 0,3 0 0,-7-1 0,0 9 0,-5 0 0,-3 9 0,0-1 0,-3 0 0,-2 1 0,-3-1 0,0 0 0,0 0 0,-3 0 0,-2-4 0,-6 0 0,0-6 0,-8-2 0,-1-1 0,-1-3 0,-7-4 0,7 0 0,-8-4 0,-1-4 0,5-5 0,-5-4 0,6-3 0,4 0 0,1 4 0,7 2 0,2 6 0,6-2 0,-2 5 0,5 1 0,1 3 0,12 4 0,0 0 0,11 1 0,-2 0 0,3 0 0,5 1 0,1-5 0,1 0 0,-2-4 0,-5 0 0,1 0 0,-1 0 0,0 0 0,-4 0 0,3-7 0,-6-6 0,3-8 0,-4-8 0,1-1 0,-3-6 0,-1 1 0,-4-1 0,-1 6 0,-3 5 0,-1 1 0,-4 12 0,0-3 0,0 9 0,0-1 0,-3 3 0,2 4 0,-5 12 0,5 0 0,-3 11 0,4-3 0,0 5 0,0-1 0,0 0 0,0-4 0,0 3 0,4-7 0,0 3 0,3-4 0,4-4 0,-3 0 0,5-4 0,-5 0 0,2 0 0,1-4 0,-4 0 0,3-3 0,1 0 0,0 0 0,0-3 0,0-8 0,-4-1 0,1-17 0,0 12 0,1-16 0,-2 12 0,2-9 0,-1 6 0,0-1 0,-3 5 0,1 1 0,-5 8 0,6 1 0,-7 3 0,6 3 0,-3 1 0,4 3 0,-4 3 0,0 13 0,1 7 0,-3 12 0,3 1 0,-1-6 0,2 4 0,0-8 0,2 3 0,-6-13 0,6 2 0,-6-10 0,5 2 0,-2-6 0,2-1 0,1-3 0,0 0 0,-1-3 0,1-4 0,0-5 0,1-7 0,-1 3 0,1-3 0,0 4 0,-1 4 0,0 1 0,-4 3 0,3 0 0,-2 0 0,-1 1 0,3 2 0,-2-2 0,2 6 0,0-3 0,1 3 0,-1 0 0,0 0 0,1 0 0,-1 6 0,2 6 0,-4 3 0,3 8 0,-2 2 0,-1 1 0,4 3 0,-7-9 0,5-1 0,-5-5 0,3-2 0,-4-2 0,0-3 0,0-1 0,3-2 0,-3-1 0,3-3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6:48.0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8 144 24575,'-4'-3'0,"1"-9"0,3-1 0,0-8 0,0 1 0,0 3 0,0 1 0,0 1 0,0 7 0,0-3 0,0 4 0,0 6 0,0 6 0,0 7 0,0 8 0,0 1 0,0 1 0,0-9 0,0-6 0</inkml:trace>
</inkml:ink>
</file>

<file path=ppt/ink/ink1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12:29:49.6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235 0 24575,'-8'16'0,"-3"14"0,-4 6 0,-11 16 0,8 3 0,-9 7 0,0 4 0,9-11 0,-7 7 0,14-15 0,-6 13 0,4-25 0,7 2 0,-2-24 0,5 3 0,2-9 0,1-3 0,18-1 0,1-3 0,29 0 0,-12 0 0,19 0 0,3-5 0,-7 4 0,12-4 0,-16 5 0,-4 0 0,-4-4 0,-17 3 0,0-3 0,-10 4 0,0 0 0,-5-4 0,1 3 0,-4-5 0,-1 2 0,-3-4 0,0 1 0,0-9 0,0 3 0,-4-18 0,-10-2 0,2-2 0,-10-10 0,7 3 0,-5-2 0,0-6 0,0 9 0,0-2 0,5 8 0,-2 8 0,8 5 0,-3 6 0,7 3 0,-2 2 0,6 3 0,-6 4 0,7 1 0,-4 3 0</inkml:trace>
</inkml:ink>
</file>

<file path=ppt/ink/ink1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12:29:50.4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2 24575,'-4'-1'0,"1"22"0,3 12 0,0 21 0,0 9 0,0 0 0,0 17 0,0 7-730,0 11 730,0-1 0,0-24 0,0 0 0,0-28 0,0 15 0,4-21 0,1 0 0,3-20 0,0-3 730,8-11-730,-3-2 0,8-3 0,-1 0 0,3 0 0,3 0 0,-3-8 0,2-1 0,-3-8 0,0 0 0,-8 7 0,-7 2 0</inkml:trace>
</inkml:ink>
</file>

<file path=ppt/ink/ink1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12:29:50.9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0 323 24575,'29'-13'0,"15"-5"0,7-14 0,18-8 0,11-4 0,-19 7 0,15-4 0,-26 23 0,11-8 0,-14 14 0,-6-7 0,-13 9 0,-7 1 0,-8 5 0,2 4 0,-10 0 0,3 0 0</inkml:trace>
</inkml:ink>
</file>

<file path=ppt/ink/ink1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12:29:58.8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199 1 24575,'-11'0'0,"-1"0"0,-9 0 0,4 0 0,-8 0 0,8 0 0,-8 0 0,12 0 0,-12 0 0,16 0 0,-8 0 0,13 3 0,1 5 0,3 4 0,0 14 0,0-2 0,0 13 0,0-4 0,0 6 0,0-1 0,0 1 0,4-6 0,-3 3 0,3-12 0,0 1 0,-3-9 0,2-3 0,-3-2 0,4-4 0,-3 1 0,5-4 0,-2 2 0,4-5 0,-1 6 0,4-7 0,2 4 0,3 0 0,4-4 0,3 4 0,-9-4 0,-2 0 0</inkml:trace>
</inkml:ink>
</file>

<file path=ppt/ink/ink1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12:29:59.4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24575,'3'-4'0,"9"-4"0,2 7 0,11-3 0,-7 4 0,11 0 0,-6 0 0,14 0 0,-4 0 0,0 0 0,-1 0 0,-10 0 0,-1 0 0,0 0 0,-10 0 0,1 0 0</inkml:trace>
</inkml:ink>
</file>

<file path=ppt/ink/ink1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12:30:00.1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41 476 24575,'0'-2'0,"0"-21"0,0-10 0,0-14 0,-5-3 0,0 10 0,-6-12 0,6 18 0,-4-15 0,8 24 0,-3-11 0,4 19 0,0-1 0,0 3 0,0 7 0,0-7 0,3 10 0,10-2 0,0 7 0,13 0 0,-4 0 0,4 0 0,-4 0 0,4 0 0,-5 0 0,2 0 0,-3 0 0,-3 4 0,-8-3 0,-2 2 0</inkml:trace>
</inkml:ink>
</file>

<file path=ppt/ink/ink1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12:30:00.6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24575,'11'0'0,"-3"0"0,8 0 0,0 0 0,2 0 0,6 0 0,-11 0 0,12 0 0,-12 0 0,8 0 0,-9 0 0,0 0 0,-8 0 0,-1 0 0</inkml:trace>
</inkml:ink>
</file>

<file path=ppt/ink/ink1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12:30:01.4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0 684 24575,'0'-15'0,"0"-5"0,0-21 0,0-15 0,0 18 0,0-30 0,0 27 0,0-19 0,0 15 0,0 0 0,0 11 0,0 2 0,0 10 0,0 1 0,0 9 0,0 0 0,0 4 0,0 1 0,0-4 0,0 2 0,0-6 0,3 6 0,6-7 0,8 7 0,1-3 0,3 3 0,-4 1 0,3 3 0,-2 1 0,7 4 0,-7 0 0,3 0 0,-4 0 0,-5 0 0,0 0 0,-5 4 0,1 0 0,-4 0 0,-1-1 0</inkml:trace>
</inkml:ink>
</file>

<file path=ppt/ink/ink1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12:30:02.0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24575,'11'0'0,"1"0"0,15 0 0,-3 0 0,7 0 0,-12 0 0,4 0 0,-14 0 0,11 0 0,-12 0 0,0 0 0,-5 0 0</inkml:trace>
</inkml:ink>
</file>

<file path=ppt/ink/ink1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12:30:03.0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159 5 24575,'-11'0'0,"-1"0"0,-4 0 0,4 0 0,-4 0 0,3 0 0,0 0 0,2 0 0,3 0 0,0-3 0,1 2 0,-1 5 0,0 1 0,4 7 0,0 4 0,1-7 0,2 15 0,-2-14 0,3 14 0,0-14 0,0 15 0,0-11 0,0 7 0,0-4 0,0 4 0,0-3 0,0 8 0,0-3 0,0 4 0,0 4 0,0-2 0,0 7 0,0-8 0,4 5 0,-3-12 0,7 0 0,-8-5 0,8 1 0,-7-1 0,6-3 0,-6-2 0,2-3 0,1 3 0,-3-2 0,5 2 0,-5-3 0,6-1 0,-3 0 0,3-2 0,1-2 0,3-3 0,2 0 0,3 0 0,1 0 0,-2 0 0,2 0 0,-1 0 0,1 0 0,-1 0 0,-7 0 0,-2 0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6:48.5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24575,'7'0'0,"3"0"0,-2 0 0,7 0 0,-4 0 0,0 0 0,4 0 0,-4 0 0,4 0 0,-3 0 0,-1 0 0,-4 0 0,0 0 0,-4 0 0,0 0 0</inkml:trace>
</inkml:ink>
</file>

<file path=ppt/ink/ink1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12:30:03.7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38 24575,'0'-12'0,"0"1"0,3 8 0,1-4 0,3 6 0,4-3 0,-2 4 0,2 0 0,-4 0 0,1 0 0,-1 0 0,1 0 0,-1 0 0,1 0 0,-1 0 0,5 0 0,-4 0 0,4 0 0,-1 0 0,-2 0 0,11 0 0,-10 0 0,15 0 0,-11 0 0,7 0 0,-5 0 0,1 0 0,-5 0 0,0 0 0,-5 0 0,1 0 0,0 0 0,-4 0 0,-1 0 0</inkml:trace>
</inkml:ink>
</file>

<file path=ppt/ink/ink1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12:30:04.5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201 0 24575,'-11'0'0,"3"0"0,-4 0 0,0 0 0,0 0 0,-1 0 0,-3 0 0,8 0 0,-4 0 0,0 0 0,3 13 0,0 2 0,-4 18 0,7 1 0,-9 12 0,9-5 0,1 5 0,-4 0 0,6-4 0,-6 4 0,9-12 0,0 5 0,0-16 0,0 4 0,0-10 0,7-4 0,2-1 0,8-7 0,4-2 0,2-3 0,4 0 0,1 0 0,-6 0 0,5 0 0,-10 0 0,8 0 0,-7-3 0,-2 2 0,-5-3 0,-4 4 0,1 0 0,-1-3 0,1 2 0,-1-6 0,-2 6 0,-2-2 0</inkml:trace>
</inkml:ink>
</file>

<file path=ppt/ink/ink1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12:30:05.2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1 200 24575,'8'-7'0,"-1"-2"0,20-7 0,1-2 0,12-2 0,3-6 0,4 4 0,0 1 0,-11 2 0,9 8 0,-21 2 0,3-3 0,-15 10 0,0-5 0,-5 7 0,-3 0 0,0 0 0</inkml:trace>
</inkml:ink>
</file>

<file path=ppt/ink/ink1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12:30:05.6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 24575,'0'7'0,"0"14"0,0 4 0,0 19 0,0 10 0,0 12 0,-5 6 0,8 14 0,-2-33 0,10 22 0,-1-25 0,1 7 0,-5-15 0,2-16 0,-7-13 0,3-2 0,-4-4 0,0-2 0,0-2 0</inkml:trace>
</inkml:ink>
</file>

<file path=ppt/ink/ink1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12:29:28.8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1 627 24575,'9'-31'0,"8"-5"0,10-18 0,11-10 0,-14 13 0,17-14 0,-22 13 0,14-11 0,-12 10 0,-1 2 0,-1 17 0,-2 7 0,-3 6 0,-2 11 0,-5-1 0,5 11 0,-4-4 0,4 4 0,-4 0 0,3 0 0,-3 0 0,7 8 0,-1 6 0,4 14 0,1 6 0,5 15 0,-7-12 0,12 17 0,-13-18 0,9 4 0,-7-8 0,-1-10 0,-3-1 0,-3-9 0,-3 0 0,-1-5 0,1 1 0,-4-4 0,-1-1 0</inkml:trace>
</inkml:ink>
</file>

<file path=ppt/ink/ink1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12:29:30.5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24575,'0'42'0,"0"16"0,0 25 0,5 5 0,-2-36 0,1 0 0,8 45 0,0-6 0,-5-25 0,0-1 0,5 25-947,-5-32 0,0 2 947,-1-2 0,0-3 0,1 17 0,0-4 0,-1 1 47,-4 5-47,4-13 0,0 0 0,-4 8 0,3-14 0,1-1 0,0 1 0,0 43 445,4-15-445,-4-14 0,0 21 0,4-23 0,-5-9 948,2 19-948,2-11 454,-8-13-454,4 21 0,0-14 0,-3-1 0,8 25 0,-5-38 0,6 38 0,-1-38 0,1 38 0,-1-39 0,2 49 0,-6-46 0,-1 45 0,-5-41 0,5 21 0,-4-12 0,3 21 0,1-22 0,1 40 0,5-47 0,-6-2 0,1 0 0,5 2 0,-2 1 0,1 0 0,7 11 0,7 23 0,0 8 0,-2-25 0,-2 11 0,0-16 0,-4-11 0,1 11 0,-1-7 0,0 1 0,-6-17 0,5 9 0,-5-14 0,0 13 0,-1-17 0,1 8 0,-5-13 0,-1 2 0,0-8 0,-3-6 0,2-2 0,-3-6 0,0 2 0,0-3 0,0-1 0,0 0 0,0 1 0,0-1 0,0 5 0,3-4 0,-2 8 0,2-8 0,1 7 0,-3-2 0,3-1 0,-1 0 0,-2-5 0,2 1 0,-3-1 0,0 0 0,0-2 0,0-2 0</inkml:trace>
</inkml:ink>
</file>

<file path=ppt/ink/ink1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12:30:08.5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310 81 24575,'0'-11'0,"0"3"0,0-8 0,-3 11 0,-2-10 0,-2 13 0,-5-9 0,-1 7 0,1-1 0,-4 2 0,8 3 0,-8 0 0,3 0 0,-8 0 0,3 3 0,-5 16 0,0 2 0,2 18 0,-2-10 0,7 9 0,0-10 0,5 10 0,-3-9 0,5 4 0,4-11 0,1-1 0,4 1 0,0-9 0,0 7 0,0-11 0,0 6 0,7-6 0,2-1 0,12 0 0,-3-7 0,9 3 0,-6-4 0,6 0 0,0 0 0,0 0 0,-4 0 0,3 0 0,-8 0 0,-1 0 0,-5 0 0,-5 0 0,1 0 0,-1 0 0,1-4 0,-4 0 0,-4 0 0,-4-2 0,-8 5 0,0-3 0,-5 4 0,1 0 0,-1 0 0,1 0 0,-6 0 0,4 0 0,-4 13 0,6-3 0,-2 11 0,1 1 0,4-4 0,0 3 0,4 0 0,1-4 0,0 4 0,-1-5 0,5 0 0,0 1 0,4-1 0,0-3 0,0 2 0,0-2 0,0 4 0,0-5 0,0 4 0,0-8 0,0 8 0,0-4 0,0 1 0,4-1 0,0-1 0,0-3 0,3 3 0,-3 1 0,4-3 0,0 2 0,0-3 0,-1-1 0,1 1 0,-1-1 0,1 1 0,-1-4 0,1 3 0,-1-7 0,5 4 0,-4-4 0,12 0 0,-7 0 0,13 0 0,-4 0 0,1-4 0,3-1 0,-3-4 0,-1 0 0,4-4 0,-8 4 0,4-4 0,-6 4 0,-3 1 0,2 0 0,-6-4 0,7-1 0,-8 1 0,8-4 0,-8 8 0,4-8 0,-4 7 0,0-2 0,-1-1 0,1 3 0,-3-2 0,-2 3 0,-3-4 0,0 4 0,0-4 0,0 4 0,0 1 0,0-1 0,0 1 0,0 2 0,0 2 0</inkml:trace>
</inkml:ink>
</file>

<file path=ppt/ink/ink1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12:30:10.9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97 24575,'0'-10'0,"0"-2"0,0 1 0,0 0 0,0 4 0,0-1 0,0 1 0,0-1 0,0 0 0,0 1 0,3 3 0,1 0 0,3 4 0,1 0 0,-1 4 0,5 0 0,-3 8 0,2 0 0,-2 5 0,-1-1 0,0-3 0,0 2 0,0-2 0,0 0 0,0 2 0,-1-6 0,-2 2 0,1-4 0,-1 1 0,2 0 0,1-1 0,-1 1 0,1-1 0,-4 0 0,2-3 0,-2 0 0,1-1 0,1-2 0,-1 5 0,2-5 0,1 6 0,-1-6 0,0 5 0,1-5 0,-1 6 0,1-3 0,-1 3 0,0-3 0,1 3 0,-1-3 0,1 3 0,-1 1 0,1-4 0,-1 3 0,1-3 0,-4 3 0,3 1 0,-3-1 0,3 1 0,1-1 0,-4 1 0,3-1 0,-3-2 0,0 1 0,3-5 0,-6 6 0,5-6 0,-2 2 0,0-3 0,0 0 0</inkml:trace>
</inkml:ink>
</file>

<file path=ppt/ink/ink1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12:30:18.188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7 1 24575,'-4'12'0,"1"0"0,3-1 0,0-2 0,0 7 0,0-8 0,3 4 0,-2-1 0,3-2 0,-1 2 0,-2-3 0,2 3 0,-3-2 0,0 7 0,0-8 0,0 8 0,0-4 0,0 5 0,0 0 0,4-1 0,-3 1 0,2-1 0,-3-4 0,4 4 0,-3-3 0,2-1 0,1 3 0,-3-6 0,2 6 0,-3-3 0,4 5 0,-3-4 0,2 2 0,-3-6 0,4 6 0,-3-2 0,3 0 0,-1-2 0,-2-3 0,2 3 0,1 1 0,0 1 0,0-2 0,-1-4 0,1 1 0,-3 3 0,2-2 0,1 6 0,0-6 0,0 2 0,3 1 0,-6 1 0,6-1 0,-6 4 0,6-4 0,-2 1 0,-1 3 0,3-4 0,-3 4 0,5 1 0,-1-1 0,0 1 0,1 0 0,-1 4 0,1-3 0,-1 3 0,1 1 0,-1-5 0,1 10 0,0-10 0,8 17 0,-7-14 0,6 8 0,-3-6 0,-4-4 0,4 3 0,-4-4 0,3 4 0,-2-3 0,6 3 0,-7-4 0,7 0 0,-7-1 0,7 1 0,-7 0 0,3-1 0,-3 1 0,-1 0 0,4-4 0,-3 2 0,3-2 0,-4 3 0,0 1 0,4-4 0,-2 2 0,2-2 0,-4 4 0,0 0 0,8 2 0,-7-5 0,7 5 0,-9-11 0,1 4 0,-4-4 0,0-11 0,-4 11 0,3-5 0,6 12 0,4 1 0,3 1 0,1 0 0,0 4 0,0-3 0,1 3 0,-2-4 0,1-4 0,0 3 0,-1-3 0,6 0 0,-5-1 0,5-3 0,-6 3 0,1-3 0,4 3 0,-3 1 0,4-4 0,-6 7 0,6-7 0,-5 7 0,5-6 0,-5 2 0,-1 0 0,1-3 0,0 3 0,-1 0 0,1-3 0,3 11 0,-3-10 0,-1 5 0,0-7 0,-8-1 0,4 1 0,-4 0 0,-4-20 0,8 11 0,8-16 0,6 25 0,7 2 0,-6 9 0,-5-5 0,5 3 0,-9-4 0,8 1 0,-8-2 0,8 1 0,-8-4 0,3 4 0,-4-1 0,4-2 0,-3 2 0,3-3 0,-4-1 0,0 0 0,-5 0 0,3 0 0,-2 0 0,3 0 0,1 0 0,-1 1 0,1 3 0,0-3 0,-1 3 0,6-3 0,-5 3 0,5-3 0,-1 4 0,-3-1 0,4-2 0,-6 2 0,6-4 0,-5 1 0,10 0 0,-10-1 0,5 1 0,-1-1 0,-3 1 0,8 0 0,-3 0 0,0-1 0,3 1 0,-8 0 0,10 0 0,-9-1 0,1 0 0,-5-4 0,-2 3 0,0-6 0,-2 6 0,-3-6 0,-1 3 0,1-4 0,-1 0 0,1 0 0,-1 0 0,1 0 0,-1 0 0,1 0 0,-1 0 0,1 3 0,3-2 0,-3 5 0,3-5 0,-4 5 0,1-1 0,-1 2 0,1-3 0,-1 3 0,1-3 0,-1 4 0,1-4 0,-1 3 0,1-3 0,-1 0 0,5 3 0,-4-3 0,8 4 0,-4 0 0,5-3 0,-1 2 0,1-2 0,-1 3 0,1 0 0,0 1 0,-1-1 0,6 1 0,-4-1 0,8 1 0,-8-1 0,8 1 0,-4 0 0,1 0 0,3-4 0,-3 3 0,-1-4 0,0 5 0,-5-1 0,-1 1 0,1-1 0,-1 0 0,1-3 0,0 2 0,4-2 0,-7 0 0,11 3 0,-11-3 0,7 0 0,-4 2 0,0-6 0,-1 6 0,0-6 0,5 7 0,-3-3 0,3 0 0,-4 2 0,-1-6 0,1 6 0,-1-6 0,1 7 0,-5-7 0,9 2 0,-7-3 0,7 0 0,-4 0 0,-1 4 0,1-3 0,0 2 0,-1-3 0,4 0 0,-6 0 0,0 4 0,-2-3 0,-3 2 0,6-3 0,-6 0 0,6 4 0,-2-3 0,-1 2 0,4-3 0,-4 0 0,5 0 0,-4 0 0,2 0 0,-2 0 0,-1 0 0,4 4 0,-7-3 0,6 3 0,-6-1 0,2-2 0,-3 2 0,-1 0 0,1-2 0,0 6 0,-1-6 0,1 5 0,-1-2 0,0 1 0,0 1 0,4-5 0,5 2 0,5-3 0,7 0 0,-1 0 0,1 0 0,-1 0 0,0 0 0,6 0 0,-4 0 0,7 0 0,-7 0 0,2 0 0,2 0 0,-4 0 0,4 0 0,-11 0 0,4 0 0,-3 0 0,4 0 0,-4 0 0,3 0 0,-8 0 0,8 0 0,-8 0 0,8 0 0,-8 0 0,3 0 0,1 0 0,-4 0 0,3 0 0,0 0 0,-3 0 0,7 0 0,-2 0 0,-2 0 0,6 0 0,-9 0 0,3 0 0,-4 0 0,-5 3 0,4-2 0,-8 6 0,8-7 0,-7 4 0,2-4 0,-3 3 0,-1-2 0,0 2 0,-2-6 0,-2 2 0,-3-2 0</inkml:trace>
</inkml:ink>
</file>

<file path=ppt/ink/ink1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12:30:22.092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1 1 24575,'15'0'0,"1"0"0,5 0 0,2 0 0,4 0 0,12 0 0,3 0 0,0 0 0,9 0 0,-9 0 0,6 0 0,-2 0 0,-3 0 0,-2 0 0,-4 0 0,2 0 0,-5 0 0,0 0 0,5 0 0,-5 0 0,6 0 0,0 0 0,-1 0 0,1 0 0,0 0 0,-6 0 0,-1 0 0,0 0 0,-9 0 0,8 0 0,-10 0 0,1 0 0,3 0 0,9 0 0,-5 4 0,15 1 0,-10 0 0,-1 4 0,4-8 0,-9 7 0,9-7 0,-3 7 0,-1-7 0,-1 8 0,0-4 0,-5 4 0,5 1 0,-6-1 0,6 0 0,-4 1 0,4-1 0,-6 0 0,6 1 0,8 3 0,-5-3 0,4 4 0,-13-1 0,0-3 0,1 3 0,-1-4 0,0 4 0,1-2 0,5 2 0,-5-4 0,11 1 0,-10-1 0,9 1 0,-9-1 0,9 6 0,-9-5 0,4 4 0,-6-5 0,1 0 0,6 8 0,-9-6 0,3 5 0,-11-8 0,-1 4 0,1-3 0,-5 3 0,4-4 0,-4 4 0,5-3 0,-4 3 0,2-4 0,-6 3 0,3-2 0,-4 3 0,-1-5 0,1-2 0,-1-2 0,-3-24 0,-6-32 0,9 20 0,8-9 0,11 56 0,13 3 0,-8 12 0,9-3 0,-10-1 0,6 5 0,-7-6 0,-1 1 0,2 4 0,-2-10 0,1 10 0,-2-10 0,2 9 0,-1-4 0,-4 0 0,-1-1 0,-1-1 0,-4-4 0,5 5 0,-6-6 0,-1-1 0,1 1 0,0 0 0,-1-1 0,1-3 0,0 3 0,4-2 0,-3 7 0,9-2 0,-9 3 0,8-4 0,-2 5 0,5 1 0,-5 0 0,-2-1 0,-4-2 0,-1-3 0,0 0 0,-4-3 0,-2-6 0,-2 7 0,1-4 0,-1-3 0,-1-9 0,-11-49 0,2 40 0,-1-20 0,11 55 0,5 5 0,5 2 0,-1-9 0,7 19 0,-6-12 0,12 17 0,-4-2 0,5-1 0,8 16 0,-11-16 0,23 26 0,-28-28 0,20 19 0,-11-7 0,-6-11 0,17 24 0,-9-11 0,6 5 0,-2 3 0,-7-16 0,0 5 0,1-5 0,-7-3 0,5-3 0,-14-9 0,7 6 0,-10-11 0,1 4 0,-2-2 0,-4-2 0,1 7 0,-1-7 0,5 10 0,-3-5 0,3 6 0,0-6 0,-4-1 0,4 0 0,-1-5 0,-2 5 0,6-5 0,-7-1 0,3-1 0,1 7 0,-4-5 0,4 5 0,-1-6 0,-3 6 0,4-4 0,0 9 0,-4-9 0,4 4 0,-5-6 0,3-4 0,-2 3 0,3-8 0,-5 3 0,-3-8 0,2 1 0,-6-5 0,2 1 0,-3-5 0,0-2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6:49.9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 0 24575,'-3'7'0,"0"0"0,3 8 0,0-6 0,0 15 0,0-11 0,0 12 0,0-12 0,0 6 0,0-11 0,0 7 0,0-7 0,0 7 0,0-7 0,0 3 0,0-4 0,0 0 0,0 0 0,0 0 0,0 0 0,0 0 0,-3-3 0,2 3 0,-5-7 0,2 7 0,-3-7 0,0 3 0,3 0 0,-2-2 0,8-4 0,-1-5 0,2 0 0,1 1 0</inkml:trace>
</inkml:ink>
</file>

<file path=ppt/ink/ink1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12:30:23.015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1 1 24575,'15'0'0,"5"0"0,-2 0 0,8 0 0,-3 0 0,10 0 0,1 0 0,-5 0 0,9 0 0,-13 13 0,20-5 0,-14 15 0,9-3 0,-7-4 0,-3 2 0,-9-13 0,-9-1 0</inkml:trace>
</inkml:ink>
</file>

<file path=ppt/ink/ink1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1:59.5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118 50 24575,'-8'0'0,"-3"0"0,-2 4 0,-1 0 0,2 1 0,4 2 0,0-3 0,1 4 0,-2 4 0,1 1 0,3 0 0,1 3 0,4-3 0,-5 15 0,4-8 0,-3 8 0,4-11 0,0 0 0,0-4 0,0-1 0,0 0 0,0 1 0,0 4 0,0-5 0,3 4 0,6-3 0,4 4 0,10 1 0,-5-4 0,9 4 0,-3-8 0,4 3 0,0-3 0,1-1 0,-1 1 0,0-5 0,1-1 0,-6-4 0,-1 0 0,-5 0 0,1 0 0,-1-4 0,-4 0 0,-1-5 0,0-3 0,-3 3 0,3-7 0,-4 3 0,1-9 0,8-10 0,-5 2 0,5-1 0,-8 9 0,-4 4 0,-1 1 0,-4-1 0,0 1 0,0 0 0,0 0 0,0-1 0,0 1 0,-5-5 0,-3 7 0,-2-6 0,-7 7 0,4 1 0,-5-4 0,-4 7 0,3-3 0,-8 4 0,4 4 0,-13-3 0,10 7 0,-4-3 0,13 4 0,-1 0 0,5 0 0,-3 0 0,7 0 0,-7 0 0,7 4 0,-8 0 0,8 4 0,1-3 0,4-2 0</inkml:trace>
</inkml:ink>
</file>

<file path=ppt/ink/ink1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00.8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44 114 24575,'-8'7'0,"-4"7"0,6 0 0,-2 12 0,4-12 0,3 13 0,-3-9 0,4 5 0,0-6 0,0 5 0,0-4 0,0 15 0,0-8 0,0 4 0,0-2 0,0-9 0,0 4 0,0-5 0,0 0 0,11-3 0,4-2 0,12-7 0,-8 3 0,7-8 0,-1 4 0,0-4 0,8 0 0,-10 0 0,1 0 0,-2 0 0,-5 0 0,0 0 0,1 0 0,-1 0 0,0 0 0,-4 0 0,3-4 0,-7-5 0,3 0 0,-3-7 0,-1 7 0,0-7 0,0 3 0,1-10 0,0 5 0,-4-10 0,-1 5 0,-4-6 0,0 1 0,0-6 0,0 4 0,0-10 0,0 4 0,0-5 0,0 5 0,-8 7 0,2 7 0,-6 4 0,-1 5 0,-4 1 0,-1 7 0,-3 1 0,4 4 0,-6 0 0,5 0 0,0 0 0,1 4 0,4 1 0,0 3 0,1 1 0,0-1 0,3 0 0,-7 4 0,2-3 0,1 7 0,1-6 0,4 2 0,-4-1 0,7-6 0,-2 2 0</inkml:trace>
</inkml:ink>
</file>

<file path=ppt/ink/ink1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02.3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172 59 24575,'-8'0'0,"-3"0"0,-2 0 0,-10 8 0,9 2 0,-8 8 0,8 4 0,-4 2 0,3 4 0,1 0 0,5 6 0,3-9 0,2 2 0,4-5 0,0-7 0,0 11 0,0-16 0,0 16 0,0-12 0,0 4 0,0-2 0,7-3 0,-1 5 0,10-1 0,-2-4 0,11 4 0,-6-4 0,11 1 0,-12-2 0,4-3 0,-5 0 0,6 0 0,-5 0 0,0-4 0,-2 2 0,-3-6 0,0 7 0,3-8 0,-7 4 0,3-4 0,0 0 0,-3 0 0,7 0 0,1 0 0,-3 0 0,5-8 0,-10-1 0,8-9 0,-7-4 0,2 3 0,-3-3 0,0 5 0,0-6 0,-4 5 0,-1-4 0,-4-1 0,0 0 0,0-6 0,0 1 0,0-1 0,0-5 0,0 4 0,-5-10 0,-4 3 0,-6 1 0,1 4 0,0 10 0,2 5 0,2 4 0,-2 0 0,0 9 0,3-3 0,-7 6 0,7-6 0,-7 6 0,7-2 0,-8 3 0,4 0 0,0 0 0,-3 0 0,3 0 0,-12 0 0,10 0 0,-9 4 0,15 0 0,-3 4 0,4 0 0,0 0 0,3-4 0,2-1 0</inkml:trace>
</inkml:ink>
</file>

<file path=ppt/ink/ink1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03.4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1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03.9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76 24575,'3'-4'0,"6"-3"0,0-7 0,14-7 0,-16 5 0,7 2 0</inkml:trace>
</inkml:ink>
</file>

<file path=ppt/ink/ink1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04.4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 24575,'19'-3'0,"-7"-2"0,8-7 0,-15 6 0,3-1 0</inkml:trace>
</inkml:ink>
</file>

<file path=ppt/ink/ink1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05.0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 24575,'4'-8'0,"-1"2"0</inkml:trace>
</inkml:ink>
</file>

<file path=ppt/ink/ink1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05.7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 24575,'-4'19'0,"9"-3"0,1 0 0,10-3 0,-10-3 0,1-2 0</inkml:trace>
</inkml:ink>
</file>

<file path=ppt/ink/ink1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06.1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24575,'0'7'0,"0"1"0,0-1 0,0 1 0,0-4 0,0 0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6:50.9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93 24575,'0'-11'0,"0"1"0,0 0 0,0 2 0,3-2 0,1 3 0,3-1 0,0 1 0,-3 0 0,3 3 0,-6-2 0,5 5 0,-2-2 0,3 3 0,0 0 0,0 0 0,0 0 0,0 0 0,0 0 0,-4 3 0,1 1 0,-4 7 0,0 1 0,0 3 0,0 1 0,0-4 0,0 3 0,3-7 0,-2 3 0,2-4 0,-3 4 0,0-3 0,0 3 0,0 0 0,0-3 0,0 3 0,0-4 0,0 0 0,0 0 0,0 0 0,0-3 0,0-1 0</inkml:trace>
</inkml:ink>
</file>

<file path=ppt/ink/ink1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06.6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24575,'8'12'0,"0"-1"0,-8 0 0,0-3 0,0 4 0,0-8 0,0-1 0</inkml:trace>
</inkml:ink>
</file>

<file path=ppt/ink/ink1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07.0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24575,'4'12'0,"-1"2"0,1-6 0,-3 3 0,5-3 0,-1 0 0,-1-4 0,-1-1 0</inkml:trace>
</inkml:ink>
</file>

<file path=ppt/ink/ink1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07.5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24575,'9'4'0,"-2"0"0</inkml:trace>
</inkml:ink>
</file>

<file path=ppt/ink/ink1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08.2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24575,'11'0'0,"0"0"0,1 0 0,-3 0 0,3 0 0,0 0 0,1 0 0,-3 0 0,-3 0 0</inkml:trace>
</inkml:ink>
</file>

<file path=ppt/ink/ink1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08.5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24575,'8'0'0,"-4"0"0,-1 0 0</inkml:trace>
</inkml:ink>
</file>

<file path=ppt/ink/ink1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08.8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24575,'31'0'0,"-4"0"0,-23 0 0,-1 0 0</inkml:trace>
</inkml:ink>
</file>

<file path=ppt/ink/ink1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09.2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24575,'62'0'0,"-12"0"0</inkml:trace>
</inkml:ink>
</file>

<file path=ppt/ink/ink1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09.6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24575,'20'0'0,"-4"0"0</inkml:trace>
</inkml:ink>
</file>

<file path=ppt/ink/ink1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11.6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 8 24575,'0'15'0,"-4"1"0,3 12 0,-12 3 0,11 4 0,-19 26 0,18-26 0,-8 33 0,11-25 0,0 7 0,0-3 0,0-6 0,0-10 0,0-3 0,0-15 0,0-1 0,0-5 0,3-3 0,11 0 0,-4-4 0,11-13 0,-7-3 0,5-7 0,-5-10 0,4 8 0,-8-9 0,4 5 0,-5 1 0,1 4 0,-5 2 0,-1 9 0,-4 1 0,0 4 0,0 10 0,0 4 0,0 14 0,0 4 0,0-1 0,4 4 0,1-8 0,3 3 0,1-5 0,3-4 0,2 0 0,-1-5 0,3 0 0,-3 1 0,4-4 0,0-2 0,1-3 0,-1 0 0,0 0 0,-4 0 0,-1 0 0,0 0 0,-3 0 0,3 0 0,-4 0 0,-1 0 0,1 0 0,-1 0 0,1 0 0,0 0 0,-1-3 0,1-1 0,0-4 0,0-9 0,0 3 0,2-19 0,-1 8 0,-3-21 0,-2 9 0,-4-10 0,0 0 0,0 9 0,0-8 0,0 16 0,0-4 0,0 11 0,0 1 0,0 8 0,0 2 0,0 5 0,-3 2 0,2 2 0,-2 3 0</inkml:trace>
</inkml:ink>
</file>

<file path=ppt/ink/ink1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13.2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 24575,'0'2'0,"0"9"0,0 17 0,0 7 0,0 1 0,0 10 0,0-9 0,0 11 0,0-13 0,0-6 0,0-2 0,0-8 0,3 3 0,2-9 0,3-1 0,4-4 0,-3-3 0,3-2 0,0-3 0,1 0 0,4 0 0,0 0 0,1 0 0,-4-18 0,8 0 0,-9-23 0,9 15 0,-6-12 0,-2 13 0,0-5 0,-5 8 0,3 5 0,-6 4 0,0 12 0,-6 2 0,0 14 0,0-2 0,0 4 0,0 1 0,0-1 0,4-4 0,1 3 0,2-7 0,2 3 0,3-4 0,-4 0 0,9 1 0,-4-1 0,0 0 0,3 0 0,-3 1 0,4-1 0,-4-3 0,3 3 0,-7-7 0,7 3 0,-7-4 0,3 0 0,-4 0 0,0 0 0,0 0 0,3-4 0,-2-10 0,4-11 0,-3-10 0,0-7 0,0 1 0,1-7 0,-5 5 0,3 1 0,-8 8 0,3 15 0,-4-2 0,0 12 0,0-4 0,0 9 0,0 1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6:52.3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24575,'14'0'0,"0"0"0,2 7 0,4 2 0,2 13 0,0-5 0,0 9 0,0 2 0,-7-1 0,11 5 0,-15 0 0,10-5 0,-11 10 0,7-5 0,-8-4 0,5 7 0,-10-13 0,4 10 0,-3-7 0,0 1 0,-1 5 0,0-4 0,-3 4 0,2-9 0,-3 2 0,0-2 0,0-1 0,0 3 0,0-2 0,0 4 0,0 0 0,0 0 0,0-1 0,0 6 0,-3-3 0,-5-2 0,2-1 0,-8-8 0,9 3 0,-7-4 0,4-1 0,0 1 0,0 0 0,0 0 0,-3-1 0,2 1 0,-3 0 0,1 0 0,3-5 0,-7 4 0,6-7 0,-2 7 0,4-7 0,-1 3 0,4-4 0,-2 0 0,2-3 0,-2-1 0,-1-6 0,3-10 0,1-9 0,-1-11 0,3 12 0,-4 4 0</inkml:trace>
</inkml:ink>
</file>

<file path=ppt/ink/ink1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15.0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69 24575,'5'-7'0,"-1"19"0,-4 14 0,0 22 0,0 8 0,0 9 0,0-7 0,0 3 0,0-12 0,0 0 0,0-7 0,0-8 0,0-10 0,0-2 0,0-10 0,7-3 0,3-2 0,7-6 0,5 3 0,-4-4 0,10 0 0,-10 0 0,9 0 0,-13 0 0,7-4 0,-3-1 0,1-8 0,3-1 0,-5-3 0,8-13 0,-5-1 0,6-11 0,0-1 0,-4 2 0,0-2 0,-4 7 0,-7 7 0,2 7 0,-4 4 0,-5 5 0,0 14 0,-4 11 0,0 13 0,0 9 0,-4-4 0,3 4 0,-3-6 0,4 0 0,0-5 0,0 0 0,0-6 0,0-4 0,0 3 0,3-7 0,6 3 0,4-4 0,4 1 0,0 0 0,1-5 0,-1 0 0,0-4 0,0 0 0,0 0 0,-4 0 0,3 0 0,-3-8 0,5 3 0,-5-12 0,3 4 0,-3-4 0,1-6 0,7-4 0,-10 3 0,5-2 0,-7 9 0,0 0 0,-5-6 0,0 5 0,-4-10 0,0-1 0,0-1 0,0-10 0,0 11 0,0-11 0,0 10 0,0 1 0,0 6 0,0 6 0,0 4 0,0-3 0,0 8 0,0 0 0,0 5 0</inkml:trace>
</inkml:ink>
</file>

<file path=ppt/ink/ink1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1:50.6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319 48 24575,'0'-16'0,"0"4"0,-7 1 0,-3 7 0,-7 0 0,-1 4 0,1 0 0,-5 0 0,-8 0 0,1 0 0,-1 0 0,3 0 0,9 7 0,-11 9 0,10 8 0,-6 11 0,14-5 0,2 9 0,9-3 0,0-6 0,0 3 0,0-19 0,0 3 0,8-9 0,6-3 0,15-1 0,6-4 0,6-5 0,2-11 0,-8-1 0,2-13 0,-13 10 0,-1-4 0,-10 7 0,0 0 0,-5 4 0,1-4 0,-5 8 0,0-3 0,-1 8 0,1 12 0,1 12 0,4 28 0,-3 10 0,6 14 0,0 7 0,1 3 0,-6-8 0,4 4 0,-10-13 0,4 0 0,0-2 0,-3-14 0,2-2 0,-4-6 0,0-5 0,0-2 0,-3-11 0,-6-1 0,-9-4 0,-6-4 0,-4 0 0,-1-9 0,1-1 0,-12-4 0,8-14 0,-5-8 0,16-28 0,5-8 0,9-14 0,2 7 0,5-5 0,0 5 0,0 0 0,0 2 0,4 14 0,6 7 0,10 7 0,6 5 0,3 5 0,0 5 0,9 1 0,-1 8 0,8-3 0,-4 8 0,-6-3 0,5 8 0,-10-8 0,-1 8 0,-7-3 0,-5 0 0,0 3 0,-4-6 0,-2 6 0,-7-6 0,0 3 0,-4-4 0,0 0 0,-4 14 0,-1 5 0,1 15 0,0 2 0,4 0 0,0-4 0,0-2 0,0-5 0,3-4 0,6-1 0,9-8 0,0 0 0,9-4 0,-8 0 0,3 0 0,-5-4 0,1-9 0,0-7 0,-3-8 0,-1-7 0,0 0 0,-2-6 0,2 5 0,-8 2 0,-2 5 0,-4 6 0,0-7 0,0 15 0,-4-5 0,-4 12 0,-5 3 0,-10 1 0,5 4 0,-10 0 0,10 0 0,-9 0 0,4 0 0,-1 8 0,-3 2 0,9 8 0,0-4 0,5 2 0,5-7 0,3 3 0,2-1 0,3-2 0,0 2 0,0-3 0,3-4 0,6 3 0,4-2 0,4 0 0,0 2 0,-4-6 0,4 3 0,-9-4 0,4 3 0,-4-2 0,0 3 0,4-4 0,-3 0 0,3 0 0,-5 0 0,5 0 0,5 0 0,6-4 0,-1-5 0,5-6 0,-3-8 0,6-3 0,-1 1 0,0 1 0,0 9 0,-6 2 0,-5 4 0,-6 1 0,-4 3 0,0-2 0,-1 6 0,-2-2 0,-2 3 0</inkml:trace>
</inkml:ink>
</file>

<file path=ppt/ink/ink1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1:53.9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1 647 24575,'26'0'0,"-12"-3"0,32-19 0,-22-1 0,14-10 0,6-11 0,-21 17 0,22-25 0,-18 15 0,7-12 0,-2 9 0,-5-1 0,-7 5 0,-3 11 0,-10-3 0,4 11 0,-10 0 0,3-1 0,-4 1 0,0-5 0,-3 7 0,2-6 0,-15 7 0,5 1 0,-16-1 0,3 5 0,1 3 0,-5 2 0,-3 4 0,6 0 0,-5 0 0,16 8 0,-2 1 0,6 8 0,-3 5 0,8 2 0,-3 4 0,7 6 0,-3 2 0,4 5 0,0 6 0,0-4 0,0 10 0,0-4 0,0 14 0,0-6 0,0 6 0,4-7 0,3 18 0,4-13 0,-5 6 0,3-19 0,-7-13 0,6-6 0,-7-7 0,3-5 0,-4-4 0,0-1 0,0-4 0,3-7 0,-3-11 0,8-9 0,-3-9 0,4-1 0,1-5 0,4 4 0,-3-4 0,7 6 0,-4-1 0,1 6 0,2 0 0,-8 10 0,3 5 0,0 0 0,-3 7 0,3-3 0,-4 4 0,-1 0 0,9 0 0,-6 4 0,5 0 0,-7 8 0,0 1 0,1 4 0,3-3 0,-2 2 0,2-7 0,0 7 0,-3-7 0,7 3 0,-7-4 0,7 1 0,-3-5 0,5 0 0,-5-4 0,3 0 0,0 0 0,2-8 0,0-6 0,-6-10 0,-2-4 0,-1 0 0,1-7 0,-1 11 0,-3-9 0,-2 14 0,-4-8 0,0 12 0,0-6 0,0 12 0,0-7 0,0 7 0,0-3 0,-4 8 0,0 0 0,-4 4 0,0 0 0,-3 0 0,2 4 0,1 9 0,1 7 0,1 8 0,1 0 0,1 6 0,4-4 0,0 4 0,0-10 0,0 3 0,0-4 0,0 1 0,0-2 0,0-9 0,4 3 0,0-7 0,4 3 0,4-4 0,-3-4 0,7 0 0,-3-4 0,4 0 0,-4 0 0,4 0 0,-4 0 0,4 0 0,0 0 0,0-4 0,5-5 0,-3-5 0,4-9 0,-6 4 0,2-8 0,-5 4 0,3-1 0,-7-3 0,3 4 0,-8-14 0,-1 12 0,-4-5 0,0 13 0,0-1 0,0 1 0,0 4 0,0 1 0,-3 7 0,-1 2 0,-4 3 0,0 0 0,1 0 0,-1 0 0,0 0 0,0 0 0,4 3 0,1 1 0,10 0 0,3-1 0,7-3 0,5 0 0,2 0 0,4 0 0,0 0 0,1 0 0,-6 0 0,-1-4 0,-5 3 0,-4-6 0,-1 6 0,-4-2 0,0 3 0,-10 6 0,0 3 0,-14 12 0,6 3 0,-4-1 0,5 4 0,-1-3 0,1 4 0,4 0 0,0-4 0,5-2 0,0-5 0,0 0 0,0-4 0,0-1 0,0-4 0,4-4 0,9 0 0,7-4 0,8 0 0,6 0 0,1-9 0,1-2 0,-1-14 0,-6 4 0,0-3 0,1 0 0,-7 4 0,7-9 0,-11 5 0,5-1 0,-5-2 0,7-9 0,-5 4 0,2-4 0,-10 9 0,-4 8 0,-4-3 0,-1 4 0,-4 1 0,0 4 0,0-3 0,0 7 0,0-4 0,0 6 0,-3 2 0,-2-2 0,-3 6 0,0-2 0,0 3 0,-4 0 0,3 0 0,-14 0 0,12 3 0,-14 11 0,12 0 0,-2 8 0,-2 0 0,11-3 0,-6 3 0,11-5 0,-3 0 0,4 1 0,0-5 0,0 3 0,0-3 0,4 0 0,0 3 0,8-3 0,2 0 0,11 8 0,-5-11 0,1 7 0,-5-9 0,-3 0 0,4 1 0,1-4 0,-1-2 0,0-3 0,0 0 0,1 0 0,4 0 0,1 0 0,5 0 0,1 0 0,5 0 0,1-4 0,0-1 0,-1-9 0,0 3 0,3-11 0,-6 10 0,4-5 0,-21 9 0,7 3 0,-8-3 0,1 4 0,-2-1 0,-5 2 0,1-1 0,-4 3 0,0-2 0</inkml:trace>
</inkml:ink>
</file>

<file path=ppt/ink/ink1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1:45.2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0 477 24575,'0'34'0,"0"8"0,0 7 0,0 14 0,0-6 0,0 13 0,0-5 0,0 23-511,3-38 1,1 2 510,2 8 0,2 1 0,0 4 0,0 1 0,5 0 0,2-1 0,-1-5 0,-1-1 0,-1 6 0,0-2 0,4-7 0,-1-1 0,-7 4 0,0 0 0,5-2 0,-1-4 0,2 26-185,5 14 185,-8-26 0,7 15 0,-4-3 0,8-14 0,-5-2 0,5-14 0,-1-1 0,0-7 1011,4-5-1011,1-1 195,4-9-195,-1-2 0,-1-5 0,6-4 0,-5-2 0,5-3 0,-5 0 0,-6-5 0,4-1 0,-1-4 0,-6 0 0,4 0 0,-10-12 0,3 1 0,2-16 0,0-3 0,0 1 0,1-11 0,-5 4 0,4 1 0,-8 1 0,6 6 0,-7 5 0,7 1 0,-8 4 0,8 1 0,-4 3 0,17-6 0,-5 9 0,11-6 0,-2 11 0,-4 2 0,4 4 0,-11 0 0,4 0 0,-8 0 0,-1 0 0,-2 8 0,-6 6 0,7 10 0,-7 4 0,4 6 0,-4-5 0,0 11 0,0-4 0,5 30 0,-3-13 0,3 22 0,-4-20 0,-4 1 0,-2 0 0,-5 0 0,0-7 0,5 5 0,-4-11 0,4 4 0,-1-6 0,-3 7 0,8-6 0,-3 6 0,0 0 0,3-6 0,-3 13 0,0-13 0,3 6 0,-8-7 0,4 0 0,0 18 0,0-19 0,0 18 0,4-29 0,-8 11 0,7-11 0,-3 5 0,5-5 0,-5-1 0,3 0 0,-7 1 0,8-1 0,-8-5 0,7 0 0,-3-6 0,3 0 0,-3 0 0,3 0 0,0 4 0,1-7 0,3 1 0,0-3 0,1-2 0,4 2 0,0-3 0,0-1 0,6 1 0,-5 0 0,9 0 0,-8-4 0,3 3 0,0-7 0,-4 3 0,4-4 0,1 0 0,-5 0 0,17 0 0,-15 0 0,10 0 0,-13 0 0,0-4 0,0-1 0,-3-7 0,2 2 0,-7-6 0,3 6 0,-3-6 0,-5 3 0,4-4 0,-7-1 0,7-4 0,-7-7 0,8-13 0,-4 5 0,6-15 0,4 8 0,7-29 0,0 19 0,-1-12 0,-2 30 0,-4 2 0,0 5 0,2 1 0,-6 5 0,5 0 0,-2 6 0,3 4 0,0-4 0,5 7 0,-3-2 0,3 2 0,0 1 0,-4 4 0,5 1 0,1 4 0,-9 0 0,9 0 0,-15 0 0,7 0 0,-7 4 0,3 4 0,-4 1 0,0 7 0,1 2 0,-1-4 0,1 7 0,-1-8 0,1 10 0,0-5 0,1 9 0,-2-8 0,-3 8 0,3-4 0,-7 0 0,8 12 0,-8-9 0,3 0 0,0-4 0,-3-14 0,3 4 0,-4-1 0,0 7 0,0 9 0,0 3 0,4 10 0,-3-10 0,9 23 0,-4-14 0,1 30 0,-3-3 0,-4 8 0,0 6 0,0-9 0,0 1 0,0-8 0,5 6 0,-3-12 0,8 5 0,-4-14 0,5 5 0,4-11 0,7 6 0,0-7 0,4 1 0,-6-8 0,-1-1 0,0-6 0,3 8 0,-7-15 0,6 8 0,-13-20 0,4 3 0,0-4 0,6-4 0,1 0 0,8-4 0,-9 0 0,9 0 0,-3 0 0,-1 0 0,-1 0 0,0 0 0,-3 0 0,3-8 0,-5-1 0,1-13 0,0-2 0,16-24 0,-10 2 0,11-11 0,-13 3 0,-2 12 0,-3-5 0,-3 11 0,-4 2 0,-1 6 0,1-1 0,-5 1 0,-1-1 0,-4 1 0,0-6 0,0-2 0,0-5 0,5-14 0,-3 11 0,5-9 0,2 0 0,-2-2 0,1-2 0,1-1 0,3-2 0,0-20 0,6 1 0,-6 19 0,10-8 0,-5 19 0,6-7 0,3 1 0,-3 5 0,9 2 0,-5 4 0,1 1 0,3 5 0,-5 3 0,0 5 0,17-15 0,-15 17 0,15-10 0,-20 20 0,4-1 0,-4 5 0,1 1 0,3 8 0,-9-3 0,5 7 0,-6-3 0,0 4 0,-4 0 0,-1 0 0,-4 0 0,0 4 0,-4 4 0,-1 5 0,4 3 0,8 7 0,2-10 0,12 10 0,-6-12 0,11 7 0,-5-7 0,5 3 0,-6-5 0,1-3 0,-1-2 0,-5-4 0,-1 0 0,0 0 0,-3 0 0,3 0 0,-5 0 0,1-8 0,-1 2 0,6-16 0,-8 7 0,13-15 0,-12 7 0,7-2 0,-8-2 0,2 3 0,2-17 0,-4 10 0,3-10 0,-8 12 0,-1 1 0,-4-1 0,4 1 0,-8-1 0,3 1 0,-4-1 0,0-5 0,5-1 0,-4-1 0,3-4 0,-4 4 0,0-5 0,0 6 0,5-5 0,0 10 0,1-4 0,6-8 0,-5 10 0,6-10 0,-4 19 0,4 0 0,-3 6 0,6 0 0,-3 3 0,9-3 0,-3 7 0,8-3 0,-9 4 0,9-1 0,-3 1 0,-1 0 0,4-1 0,-3 1 0,4 4 0,8-4 0,-10 8 0,3-7 0,-11 7 0,-1-3 0,0 4 0,-4 0 0,3 0 0,-7 0 0,7 0 0,-7 0 0,3 0 0,-4 0 0,0 0 0,0 0 0,-1 0 0,4 0 0,1 0 0,9 0 0,3 0 0,4 0 0,6 0 0,-9 0 0,8-4 0,-10 3 0,11-12 0,-9 7 0,13-14 0,-13 6 0,9-6 0,-5 1 0,0-6 0,5 4 0,-3-3 0,-2 5 0,-1 0 0,-5 1 0,5-1 0,2-6 0,-7 6 0,7-11 0,-11 7 0,5-2 0,-10-8 0,3 8 0,-6-9 0,3 6 0,-5-1 0,5-7 0,-4 6 0,-1-6 0,0 1 0,-8 5 0,4-4 0,-5 0 0,0-2 0,0-5 0,0 0 0,0-1 0,0-5 0,0 4 0,0-5 0,0 0 0,0 5 0,0-11 0,0 11 0,0-45 0,0 30 0,0-24 0,0 22 0,0 9 0,0-11 0,0 6 0,0 0 0,0 7 0,0 1 0,0 7 0,0-1 0,0 1 0,0-1 0,0 1 0,0 0 0,0 0 0,0 5 0,4 3 0,-3 9 0,7-16 0,-3 18 0,0-13 0,-1 18 0,0 4 0,-4-3 0,7 7 0,-6-3 0,3 4 0,-1 3 0,-2-1 0,2 5 0,-3-3 0</inkml:trace>
</inkml:ink>
</file>

<file path=ppt/ink/ink1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1:47.6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1822 1 24575,'-17'17'0,"6"-3"0,-25 29 0,19-21 0,-20 20 0,6-16 0,-14 13 0,6-15 0,-11 13 0,8-24 0,-3 8 0,-9-1 0,11-12 0,-4 16 0,6-12 0,-7 9 0,-1-5 0,5 4 0,-2-4 0,4 5 0,-1-1 0,-4-3 0,11-3 0,-10-3 0,9 3 0,-11-2 0,7 3 0,0-5 0,-7 1 0,11-1 0,-9 0 0,16-4 0,-4-2 0,10-4 0,2 0 0,5 0 0,4 0 0,-4 0 0,9 0 0,-5 0 0,6 0 0,-1 0 0,1 0 0,-1 0 0,0 0 0,1 0 0,-1 0 0,0 0 0,0 0 0,0 0 0,-4 0 0,3 0 0,-3 0 0,4-3 0,0 2 0,0-3 0,0 4 0,1 0 0,-1 0 0,-4 0 0,3 0 0,-3 0 0,0 0 0,3 0 0,-3 0 0,-1 0 0,4 0 0,-7 0 0,3 0 0,0-3 0,-3 2 0,7-3 0,-3 4 0,4 0 0,0 0 0,0-3 0,4-1 0,-2 0 0,5-3 0,-6 6 0,6-5 0,-6 5 0,6-6 0,-6 7 0,3-4 0,0 11 0,5 2 0,8 12 0,6 2 0,4 11 0,-4 2 0,10 6 0,-11 6 0,16-3 0,-17 3 0,12-11 0,-10-3 0,-1-6 0,0-4 0,-6-6 0,0-6 0,0-4 0,-4-1 0,0 1 0,-4-4 0,0 0 0</inkml:trace>
</inkml:ink>
</file>

<file path=ppt/ink/ink1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1:48.3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1 112 24575,'20'-4'0,"2"-1"0,6-5 0,6-4 0,2-2 0,5 0 0,0-4 0,-6 13 0,5-6 0,-15 11 0,7-2 0,-8 4 0,-5 0 0,-2 0 0,-5 0 0,-3 0 0,-1 0 0,-5 0 0</inkml:trace>
</inkml:ink>
</file>

<file path=ppt/ink/ink1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29:12.1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203 4586 24575,'0'-16'0,"0"-4"0,0-23 0,0 4 0,0-1 0,0-7 0,5 0 0,1-7 0,4 6 0,-4 2 0,3 0 0,-8 5 0,4-5 0,-5 0 0,0 4 0,0-9 0,0-12 0,0 7 0,0-7 0,0 4 0,0 4 0,0-8 0,5 3 0,-4-1 0,4 12 0,0-10 0,-4 18 0,4-5 0,-5 11 0,0-3 0,0 4 0,0-1 0,0-3 0,0 4 0,0-1 0,0-3 0,0 4 0,0-6 0,0-6 0,4 4 0,-3-3 0,3-1 0,-4 5 0,4 1 0,-2 1 0,2 3 0,-1 6 0,-2 1 0,3 7 0,-4-12 0,0-2 0,0-17 0,0-1 0,0-2 0,0-12 0,0 6 0,5-1 0,2-20 0,-1 30 0,5-29 0,-10 26 0,4-14 0,-5 8 0,0 1 0,0 0 0,0 6 0,0-6 0,0 7 0,0 0 0,0 0 0,0-7 0,0 6 0,0-5 0,0 6 0,0 7 0,0 1 0,0-7 0,0 10 0,0-3 0,0 7 0,0 5 0,0-6 0,0 0 0,0 6 0,0-5 0,0 5 0,0 0 0,0 1 0,0 10 0,0-3 0,0 8 0,0-4 0,0 5 0,0 1 0,0-5 0,0 4 0,0-3 0,0 7 0,0 1 0,0 1 0,0 2 0,0-3 0,0 1 0,0 2 0,0-10 0,0 5 0,0-6 0,0 3 0,0 0 0,0 1 0,0 3 0,0-3 0,0 8 0,0-8 0,0 7 0,0-2 0,-10 7 0,-5 9 0,-6 9 0,-13 16 0,7 6 0,-10 7 0,6-6 0,4 4 0,-2-10 0,9 2 0,0-5 0,4-5 0,6-2 0,-2-8 0,7-2 0,-1-3 0,5 0 0,-6-1 0,6 1 0,13-18 0,-1 3 0,6-9 0,-9 9 0</inkml:trace>
</inkml:ink>
</file>

<file path=ppt/ink/ink1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29:13.0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24575,'4'-1'0,"-1"2"0,-3 6 0,8 4 0,1-6 0,12 7 0,-3-8 0,8 9 0,-3-3 0,0 7 0,3-11 0,-8 8 0,3-12 0,-8 9 0,2-6 0,-2-1 0,-1-1 0,-4 1 0,3 0 0,-6 1 0,7 2 0,-5-6 0,1 2 0,-1 0 0,-2-2 0,-2 2 0</inkml:trace>
</inkml:ink>
</file>

<file path=ppt/ink/ink1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29:14.1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 24575,'0'7'0,"0"0"0,0 1 0,0-1 0,0 5 0,0 0 0,0 5 0,0-1 0,0 1 0,0 10 0,0-8 0,0 13 0,0-9 0,0-1 0,0 10 0,0-8 0,0 0 0,0 1 0,0-7 0,0 1 0,0 6 0,4-11 0,1 12 0,4-8 0,3 3 0,-3-8 0,6 2 0,-6-6 0,7 3 0,-4-4 0,5 0 0,0 0 0,-1-3 0,5-1 0,5-4 0,2 0 0,-3 0 0,1 0 0,-8-4 0,8-1 0,-8-7 0,8-3 0,-8-2 0,3 4 0,-4-3 0,-4 3 0,-1-4 0,0 0 0,-3 1 0,3-1 0,-3-5 0,-5 0 0,0-6 0,-4-5 0,0 4 0,0-4 0,0-6 0,0 8 0,0-4 0,0 14 0,0 4 0,0 4 0,0 2 0,0-1 0,0 3 0,4-2 0,-3 3 0,5 0 0,-2 4 0,0-2 0,-1 5 0,-3-2 0</inkml:trace>
</inkml:ink>
</file>

<file path=ppt/ink/ink1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29:16.0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72 50 24575,'-48'0'0,"25"0"0,57 0 0,21 0 0,23 0 0,-12 0 0,5 0 0,-4 0 0,3 0-1509,21 0 0,6 0 1509,-27 0 0,3 0 0,-5 0 0,10 0 0,-1 0-726,-7 0 1,3 0 0,-3 0 725,8 0 0,-2 0-768,5 0 0,1 0 768,3 0 0,0 0 0,-10 0 0,-2 0-452,-3 0 0,-1 0 452,0 0 0,-2 0 0,-8 0 0,-1 0 0,4 0 0,0 0 0,-8 0 0,-1 0 1999,38 0-1999,0 0 0,-19 0 0,15 0 0,-8 0 0,-2 0 0,-7 0 0,-8 5 2114,-2-4-2114,1 4 1893,-6-5-1893,-1 0 1327,-2 0-1327,-16 0 301,3 0-301,-12 0 0,-4 0 0,-2 0 0,-5 0 0,-3 0 0,-2 0 0,-7-3 0,11 2 0,12-2 0,15 3 0,35 0 0,5-6 0,-31 3 0,3-1-238,4-3 0,-2 0 238,28 0 0,-29 0 0,-1 2 0,29 3 0,14-3 0,-2 5 0,-16 0 0,-2 0 0,-8 0 0,16 0 0,-4 0 0,6 0 0,-2 0 0,-27 0 0,16 0 0,-18 0 0,13 0 0,-7 0 0,-2 0 0,-13 0 0,17 4 0,-20 1 476,7 5-476,-13-5 0,-9 3 0,4-3 0,0 0 0,1 4 0,0-8 0,5 3 0,-6-4 0,2 0 0,3 0 0,-4 0 0,0 0 0,4 0 0,-9 0 0,9 0 0,-9 0 0,4-4 0,2-1 0,-6 0 0,1-3 0,-9 7 0,-4-6 0,0 6 0,-1-3 0,1 4 0,-5-3 0,0 2 0,-5-3 0,1 4 0,0 0 0,-1 0 0,-3 0 0,-1 0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0:49.37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303 40 24575,'-18'-4'0,"-6"6"0,0 21 0,1-4 0,-15 19 0,19-15 0,-22 29 0,19-10 0,-11 18 0,22-15 0,-7 4 0,11-10 0,-3 5 0,1-1 0,8-4 0,-3 0 0,4-3 0,0-13 0,0 12 0,0-12 0,0 3 0,0-6 0,11-3 0,9-8 0,12 3 0,6-7 0,0 0 0,-1-1 0,1-4 0,-1 0 0,1-4 0,-1-5 0,-2-16 0,-3 0 0,-3-9 0,0 1 0,1-7 0,7-15 0,-14 8 0,8-11 0,-15 6 0,5 0 0,-5-6 0,-1 7 0,-10 6 0,0 1 0,-5 6 0,0 6 0,0 1 0,-4 9 0,0 2 0,-12 7 0,2 2 0,-10 6 0,2 1 0,-4 4 0,-5 0 0,4 0 0,-10 0 0,4 14 0,0-3 0,0 17 0,6-5 0,3 4 0,2 0 0,9-1 0,-4 0 0,8-5 0,-3-1 0,8-4 0,-3-4 0,6-1 0,-5-4 0,5 0 0,-2 0 0,3 0 0,0 0 0,0-1 0,0 1 0,0 0 0,0 0 0,0 4 0,0 6 0,0 4 0,3 5 0,2 0 0,8 5 0,1-4 0,5 9 0,-1-3 0,5 0 0,-4 3 0,10-1 0,-9 3 0,4 1 0,-6-1 0,1-1 0,4-3 0,-7 2 0,10-6 0,-15 6 0,10-8 0,-7 3 0,3-5 0,-4-4 0,0 2 0,-5-7 0,0 3 0,0-8 0,-1 3 0,0-7 0,1 3 0,-1-4 0,0 0 0,4 1 0,-3-1 0,7 1 0,-3-1 0,3 1 0,1 0 0,0-4 0,-1 0 0,1-4 0,-4 0 0,3 0 0,-7 0 0,3 0 0,-4 0 0,0 0 0,-3 0 0,-1 0 0</inkml:trace>
</inkml:ink>
</file>

<file path=ppt/ink/ink1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29:16.8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1 24575,'11'7'0,"1"3"0,5 6 0,0 6 0,6 1 0,-4 0 0,4 9 0,-6-12 0,1 7 0,-1-14 0,-4 2 0,-1-6 0,0 3 0,-7-4 0,5 0 0,-5-4 0,-1 2 0,-1-2 0,-3 4 0,0-1 0,0 5 0,-7 0 0,-8 11 0,-10 1 0,-5 6 0,0 0 0,1-1 0,5-5 0,-5 4 0,11-9 0,-1 3 0,3-9 0,11-1 0,-6-4 0,6-4 0,1 3 0,1-13 0,3 8 0,0-8 0</inkml:trace>
</inkml:ink>
</file>

<file path=ppt/ink/ink1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29:18.0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16 127 24575,'-8'-8'0,"4"3"0,1-15 0,3 6 0,0-8 0,0 5 0,0 1 0,0 3 0,9 5 0,5 4 0,16 4 0,5 0 0,4 0 0,7 0 0,-10 0 0,15 0 0,-21 0 0,15 0 0,-21 0 0,3 0 0,-11 0 0,1 0 0,-5 0 0,0 0 0,-5 0 0,1 0 0,-4 3 0,-1 6 0,-6 3 0,-13 21 0,-6 4 0,-10 17 0,10-6 0,-9 11 0,12-3 0,-8 6 0,5-2 0,1-12 0,5-8 0,2-12 0,9-6 0,1-6 0,4-3 0,0-2 0,0-3 0,3-4 0,6-1 0,8-3 0,5 0 0,11 0 0,-4 0 0,9-4 0,-4 3 0,13-8 0,-6 8 0,0-3 0,-14 0 0,0 3 0,-10-3 0,5 4 0,-10 0 0,4 0 0,-7 0 0,2 0 0,-3 0 0,-4-3 0,-1-4 0,-3-16 0,0-6 0,0-5 0,0-11 0,-4 9 0,-2-10 0,-4 12 0,5 1 0,-3 10 0,7 2 0,-3 8 0,1 5 0,2 7 0,-2 6 0,3-2 0,0 1 0</inkml:trace>
</inkml:ink>
</file>

<file path=ppt/ink/ink1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29:20.0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35 24575,'-7'0'0,"-1"-3"0,1-1 0,9 0 0,8 1 0,12 3 0,11-5 0,7 4 0,8-3 0,-1-1 0,0 4 0,-8-4 0,-9 5 0,-3 0 0,-15 0 0,0 0 0,-14 7 0,-16 14 0,-6 3 0,-18 17 0,5-3 0,-1 9 0,0-2 0,7-3 0,5-2 0,-3-9 0,12 2 0,-1-5 0,9 0 0,0-1 0,3-5 0,2 0 0,4-1 0,0-7 0,0 6 0,0-7 0,0-1 0,4 0 0,4-4 0,5 0 0,8 0 0,-3 1 0,8-4 0,-3 2 0,4-6 0,6 8 0,-5-8 0,11 3 0,-15 0 0,7-3 0,-13 3 0,3-4 0,-8 0 0,-2 0 0,-3 0 0,-7 0 0,-9-8 0,-5-1 0,0 0 0,6 1 0</inkml:trace>
</inkml:ink>
</file>

<file path=ppt/ink/ink1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29:20.6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24575,'0'8'0,"5"1"0,4 7 0,13 7 0,-7 0 0,8 1 0,-5 2 0,-1-9 0,7 17 0,-10-19 0,5 12 0,-11-14 0,0 4 0,0-1 0,-3-7 0,-2-3 0</inkml:trace>
</inkml:ink>
</file>

<file path=ppt/ink/ink1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29:21.1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76 1 24575,'-4'19'0,"-5"3"0,-2 11 0,-2 1 0,3 0 0,0 5 0,1-11 0,3 11 0,2-15 0,4 3 0,0-15 0,0 4 0,0-8 0,0 0 0,0-5 0</inkml:trace>
</inkml:ink>
</file>

<file path=ppt/ink/ink1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29:21.6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24575,'17'0'0,"2"0"0,18 0 0,2 0 0,-5 0 0,0 0 0,5 0 0,-15 0 0,3 0 0,0 0 0,-12 0 0,11 0 0,-18 0 0,4 0 0,-1 0 0,-2 0 0,2 0 0,-3 0 0,-1 0 0,-3 0 0,0 0 0</inkml:trace>
</inkml:ink>
</file>

<file path=ppt/ink/ink1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29:22.5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24575,'-7'4'0,"6"-1"0,11-3 0,4 0 0,17 0 0,-7 0 0,15 0 0,-10 0 0,9 0 0,-10 0 0,0 0 0,-2 0 0,-8 0 0,0 0 0,-7 0 0,-3 0 0,-1 0 0,1 0 0,-4 0 0,-1 0 0</inkml:trace>
</inkml:ink>
</file>

<file path=ppt/ink/ink1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29:24.5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24575,'11'0'0,"8"0"0,-1 0 0,10 0 0,-1 0 0,6 0 0,-5 0 0,5 0 0,-5 0 0,-1 0 0,0 0 0,-4 0 0,-2 0 0,1 0 0,-9 0 0,8 0 0,-13 0 0,4 0 0,-5 0 0,1 0 0,-4 0 0,-1 0 0</inkml:trace>
</inkml:ink>
</file>

<file path=ppt/ink/ink1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17.3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1 339 24575,'0'-34'0,"5"-16"0,0 11 0,7-21 0,-2 23 0,4-5 0,-3 13 0,-2 11 0,-5 2 0,-1 10 0,1-2 0,0 16 0,3 2 0,-6 12 0,12 7 0,-2 0 0,4 5 0,3-10 0,-5-2 0,1-5 0,2 0 0,-7-4 0,3-1 0,-4-4 0,0 0 0,-1-4 0,1 0 0,-4-4 0,-1 0 0</inkml:trace>
</inkml:ink>
</file>

<file path=ppt/ink/ink1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18.2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24575,'0'19'0,"0"5"0,0 6 0,0-1 0,0 18 0,0-10 0,0 32 0,0-16 0,0 25 0,0-14 0,0 7 0,0 9 0,0 1-1046,0 17 1046,0-48 0,0 1 0,0 3 0,0 1 0,0-5 0,0 1 0,0 7 0,0 0 0,0 37 0,-1-37 0,2 0 0,10 26-245,-9-3 245,15-2 0,-11-20 0,6 19 0,0-13 0,-1 0 0,1-2 0,-1-8 0,0 1 0,0 0 1033,-5-7-1033,-1 5 258,-5 13-258,5-13 0,-4 12 0,3-19 0,-4-4 0,0 5 0,0-7 0,0 0 0,0 0 0,0-6 0,0-1 0,0-6 0,0 1 0,0-6 0,0-1 0,0-5 0,0 1 0,0-1 0,0 3 0,4-2 0,-3-1 0,3-1 0,-4-7 0,0 3 0,0-4 0,0-1 0,0 1 0,0 0 0,0 0 0,0-1 0,0-3 0,0-1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0:53.85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284 6 24575,'-11'-3'0,"2"0"0,-2 3 0,-2 0 0,-2 0 0,-1 0 0,0 4 0,-4 4 0,3 5 0,-4 3 0,5 0 0,0 4 0,3-3 0,1 8 0,3-4 0,1 1 0,0-2 0,3 0 0,2-3 0,3 8 0,0-9 0,0 1 0,0-2 0,0-3 0,0 0 0,7-1 0,2-4 0,6 1 0,1 0 0,4 0 0,2-3 0,4 2 0,5-6 0,-4 7 0,9-7 0,-4 7 0,6-3 0,0 4 0,-6 0 0,-6 0 0,-1 3 0,-8-3 0,0 7 0,-6-4 0,-3 4 0,-1-4 0,-2 7 0,-2-6 0,-3 7 0,0-5 0,0 1 0,0 0 0,0 0 0,-4 4 0,-4-3 0,-10 9 0,-4-9 0,-6 10 0,2-8 0,-1 3 0,-4-4 0,4-5 0,-5 4 0,6-7 0,0 2 0,0-7 0,1-1 0,-1-4 0,0 0 0,4-4 0,1-8 0,5-2 0,3-6 0,-2 4 0,7 4 0,-3 1 0,7 4 0,-3 3 0,6-2 0,-2 2 0,0-3 0,3 0 0,-6 3 0,5-2 0,-2 6 0,3-3 0</inkml:trace>
</inkml:ink>
</file>

<file path=ppt/ink/ink1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25.1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24575,'0'34'0,"0"15"0,0 18 0,0-13 0,0 21 0,0-29 0,0 10 0,0-8 0,0-18 0,0-2 0,0-15 0,0-4 0,0-6 0</inkml:trace>
</inkml:ink>
</file>

<file path=ppt/ink/ink1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22.9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54 24575,'-7'0'0,"-1"4"0,0 4 0,4 10 0,-4-4 0,8 12 0,-4-16 0,4 17 0,0-13 0,0 4 0,0-6 0,0 0 0,0-3 0,0 7 0,0-7 0,0 3 0,-4-8 0,11 3 0,-1-6 0,11 3 0,5-4 0,2 0 0,-1 0 0,-1 0 0,-4 0 0,-1 0 0,0-4 0,-3-5 0,-2-4 0,-3-9 0,0 3 0,-4-8 0,3 3 0,-3-4 0,0 4 0,0 2 0,-5 5 0,0-1 0,-4 5 0,0 1 0,-21-1 0,9 8 0,-14-3 0,16 8 0,-2 0 0,3 0 0,-4 0 0,3 0 0,-2 0 0,7 0 0,1 0 0,4 0 0</inkml:trace>
</inkml:ink>
</file>

<file path=ppt/ink/ink1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23.7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61 1 24575,'-8'3'0,"0"6"0,-4 4 0,2 9 0,1-8 0,5 12 0,4-11 0,-4 12 0,3-9 0,-3 4 0,4 0 0,0 2 0,0-1 0,0-1 0,0-8 0,0 2 0,0-4 0,10-3 0,0-2 0,10-7 0,2 0 0,-4 0 0,5 0 0,-6 0 0,-4-3 0,3-2 0,-7-3 0,3 0 0,-4-4 0,0 3 0,-3-8 0,2 4 0,-6-4 0,3 0 0,-4-1 0,0-4 0,0 3 0,0-3 0,0 5 0,-4-1 0,-5 1 0,0 4 0,-8-4 0,8 9 0,-7-5 0,11 9 0,-3 0 0</inkml:trace>
</inkml:ink>
</file>

<file path=ppt/ink/ink1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24.4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86 71 24575,'-8'0'0,"-3"4"0,1 9 0,-2-2 0,3 10 0,0-3 0,0 0 0,0 4 0,4 1 0,1-5 0,4 4 0,0-4 0,0 4 0,0-4 0,0 4 0,0-4 0,0-1 0,0-4 0,0 3 0,0-7 0,7 3 0,-1-8 0,9-1 0,-2-3 0,4 0 0,-4 0 0,4-8 0,-4-1 0,5-14 0,-1 5 0,-2-9 0,-3 3 0,-2-4 0,-1 4 0,-4-3 0,-1 3 0,-4 1 0,0-4 0,0 3 0,-4 1 0,-5-5 0,-5 10 0,0-5 0,-3 6 0,11 7 0,-1 3 0</inkml:trace>
</inkml:ink>
</file>

<file path=ppt/ink/ink1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25.9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 24575,'0'12'0,"0"1"0,0 9 0,0-4 0,0 9 0,0-8 0,0 3 0,0-5 0,0 0 0,0-4 0,0-1 0,0-4 0,0 0 0,0 0 0,3-4 0,5-1 0,1-3 0,7 0 0,-7 0 0,3 0 0,0-4 0,1-5 0,0-4 0,-4-4 0,-1-1 0,-4 1 0,1 0 0,-1-1 0,-4 1 0,0 0 0,0-1 0,0 1 0,-4 4 0,-4 0 0,-1 5 0,-7 0 0,7 3 0,-8 1 0,8 4 0,-7 0 0,11 0 0,-3 0 0</inkml:trace>
</inkml:ink>
</file>

<file path=ppt/ink/ink1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26.6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0 24575,'0'12'0,"0"13"0,0-4 0,0 13 0,-5-6 0,0 0 0,-5 1 0,5-6 0,1 4 0,4-12 0,0 6 0,0-12 0,0 3 0,0-5 0,0 1 0,3-4 0,6-1 0,4-3 0,9 0 0,-3 0 0,3 0 0,0 0 0,-8-3 0,7-2 0,-12-7 0,8-2 0,-8-3 0,4-5 0,-8-2 0,-1-4 0,-4-6 0,0 9 0,0-8 0,0 14 0,0 1 0,-8 2 0,-1 6 0,-9 2 0,5 0 0,-3 7 0,7-2 0,0 3 0,6 0 0</inkml:trace>
</inkml:ink>
</file>

<file path=ppt/ink/ink1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27.2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24575,'0'22'0,"0"3"0,0 37 0,0 9 0,0-24 0,0 36 0,0-28 0,0 11 0,0-11 0,0-14 0,0-10 0,0-3 0,0-15 0,0-2 0,0-7 0,0 0 0</inkml:trace>
</inkml:ink>
</file>

<file path=ppt/ink/ink1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43.7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24575,'0'15'0,"0"18"0,0-7 0,0 33 0,0-26 0,0 27 0,0-29 0,0 10 0,0-18 0,0-1 0,0-8 0,0-6 0,0-4 0</inkml:trace>
</inkml:ink>
</file>

<file path=ppt/ink/ink1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44.6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 0 24575,'-11'0'0,"0"0"0,3 8 0,-1 6 0,0 10 0,3 4 0,-2-5 0,7 5 0,-3-10 0,4 4 0,0-5 0,0-4 0,0-1 0,0-4 0,0 0 0,0 0 0,13-4 0,3 0 0,12-4 0,-9 0 0,7 0 0,-7 0 0,4 0 0,-5 0 0,-1 0 0,-9 0 0,4-4 0,-4 3 0,0-6 0,0-1 0,0-1 0,0-7 0,-3 2 0,-1-6 0,-4 1 0,0 3 0,0 3 0,0 6 0,0-1 0,0 0 0,0 0 0,-4 0 0,0 4 0,-4-4 0,0 8 0,0-7 0,-4 6 0,3-3 0,-3 4 0,4 0 0,0 0 0,4 0 0,0 0 0</inkml:trace>
</inkml:ink>
</file>

<file path=ppt/ink/ink1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45.1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24575,'0'8'0,"0"20"0,0 7 0,0 14 0,0 12 0,0-22 0,0 21 0,0-16 0,0-1 0,0-2 0,0-13 0,0-5 0,0 0 0,0-10 0,0-2 0,0-6 0,0-2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1:26.5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24575,'10'0'0,"6"0"0,-3 0 0,11 8 0,-11 1 0,13 13 0,-8 0 0,4 5 0,-4 4 0,0 1 0,0 6 0,3 12 0,-6-10 0,-1 10 0,0-12 0,-8 5 0,7-4 0,-12 11 0,3-16 0,-4 8 0,0-4 0,0-4 0,0 14 0,0-14 0,0 10 0,0-7 0,0 1 0,0-1 0,0-4 0,0 3 0,0-13 0,-4 7 0,3-14 0,-3 1 0,4-6 0,0-4 0,0 0 0,-3 0 0,2 0 0,-5-3 0,2-1 0,0-1 0,-2-1 0,2 5 0,0-2 0,-2 3 0,5 0 0,-6 4 0,7 1 0,-7 0 0,6 2 0,-2-5 0,0 1 0,2-2 0,-2-1 0,0-3 0,-1-1 0,-3-3 0,0 0 0,0 0 0,0-3 0,-4-2 0,3-6 0,-4-6 0,0 0 0,3-8 0,-7 4 0,6-5 0,-2 0 0,3 5 0,5 0 0,-3 9 0,6-3 0,-2 7 0,3 3 0,3 10 0,2 7 0,3 8 0,0 1 0,1 1 0,-1 2 0,0-2 0,1 4 0,-1-5 0,1 4 0,-5-8 0,4 3 0,-7-4 0,2-1 0,1 1 0,-4-4 0,4-1 0,-4 0 0,0-3 0,0 3 0,3-4 0,-2 0 0,5-3 0,-2-1 0,2-3 0,1 0 0,0 0 0,4 0 0,1-4 0,8-4 0,2-6 0,10-9 0,-3 0 0,3-2 0,2-3 0,-6 9 0,4-4 0,-11 6 0,0 4 0,-6 2 0,1 3 0,-4 3 0,-1-1 0,-4 5 0,0-2 0,-3 3 0,-1 0 0</inkml:trace>
</inkml:ink>
</file>

<file path=ppt/ink/ink1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45.9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58 24575,'0'4'0,"0"7"0,0 12 0,-4 1 0,3 3 0,-7-9 0,7 9 0,-3-8 0,4-1 0,0-6 0,0-4 0,0-1 0,0 1 0,3-3 0,2-2 0,11-3 0,-1 0 0,7 0 0,-5 0 0,-4 0 0,3 0 0,-3 0 0,0-3 0,3-2 0,-6-7 0,2 2 0,-4-6 0,0 7 0,1-7 0,-1 3 0,-3-5 0,-1-4 0,-4 3 0,0-3 0,0 0 0,0 3 0,0-3 0,-4 9 0,-5 0 0,-9 4 0,-5 5 0,-1-1 0,-3 5 0,9 0 0,-5 0 0,10 0 0,1 0 0,4 0 0,4 0 0,0 0 0</inkml:trace>
</inkml:ink>
</file>

<file path=ppt/ink/ink1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47.1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1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49.3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24575,'10'0'0,"-4"0"0,33 0 0,-14 0 0,15 5 0,-11 4 0,5 2 0,-10 6 0,3-7 0,-9 3 0,-3 0 0,-4-4 0,-7 3 0,1 5 0,-2-3 0,-3 13 0,0-4 0,0 6 0,0-1 0,-4 0 0,-1-4 0,-9 3 0,5-9 0,-9 5 0,5-10 0,0-1 0,1-4 0,4 0 0,0 0 0,0 0 0,0-4 0,0-1 0,4-3 0,0 0 0</inkml:trace>
</inkml:ink>
</file>

<file path=ppt/ink/ink1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51.5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24575,'4'6'0,"-1"4"0,-3 6 0,0 6 0,0 1 0,0 5 0,0 1 0,0-6 0,0 4 0,0-13 0,0 7 0,0-12 0,0 7 0,0-7 0,0 7 0,0-3 0,0-4 0,0-2 0</inkml:trace>
</inkml:ink>
</file>

<file path=ppt/ink/ink1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52.4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94 1 24575,'-12'0'0,"0"0"0,-5 0 0,5 11 0,0-1 0,3 21 0,0-6 0,3 15 0,2-11 0,4 5 0,0-11 0,0 5 0,0-14 0,0 3 0,0-5 0,0-4 0,7 1 0,2-6 0,8-3 0,0 0 0,5 0 0,-3 0 0,-1-4 0,-2 0 0,-3-9 0,4 0 0,0-5 0,1-3 0,0-3 0,0 1 0,1-4 0,-6 8 0,0-3 0,-4 9 0,-1 1 0,0 4 0,-4 0 0,-1 0 0,-3 0 0,0 0 0,0 0 0,0 1 0,0-1 0,-3 3 0,-1 2 0,-8 3 0,6 0 0,-1 0 0</inkml:trace>
</inkml:ink>
</file>

<file path=ppt/ink/ink1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52.9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24575,'0'20'0,"0"2"0,0 13 0,0-6 0,0 11 0,0-10 0,0 4 0,0-6 0,0-5 0,0 4 0,0-12 0,0 6 0,0-12 0,0 3 0,0-8 0,0-1 0</inkml:trace>
</inkml:ink>
</file>

<file path=ppt/ink/ink1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53.5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24575,'0'16'0,"0"5"0,0 2 0,0 5 0,0 0 0,0 1 0,0-1 0,0-5 0,0 0 0,0-10 0,0-1 0,0 0 0,0-4 0,0 1 0,0-6 0</inkml:trace>
</inkml:ink>
</file>

<file path=ppt/ink/ink1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54.0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24575,'7'0'0,"0"0"0,-3 0 0,0 0 0</inkml:trace>
</inkml:ink>
</file>

<file path=ppt/ink/ink1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54.8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24575,'0'81'0,"0"-18"0,0-3 0,0-19 0,0-5 0,0 4 0,0-23 0,0 1 0</inkml:trace>
</inkml:ink>
</file>

<file path=ppt/ink/ink1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55.3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24575,'0'20'0,"0"-3"0,0 16 0,0 4 0,0 20 0,0 15 0,0 2 0,0 6 0,0-27 0,0 14 0,0-22 0,0 12 0,0-15 0,0-13 0,0-11 0,0-6 0,0-5 0,0-2 0,0-2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1:27.8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82 24575,'7'-7'0,"1"-4"0,8 2 0,4-6 0,2 5 0,-1 2 0,4-4 0,-12 10 0,11-5 0,-11 7 0,3 0 0,-5 0 0,0 0 0,-3 0 0,0 7 0,-1 6 0,-6 13 0,7 7 0,-7 10 0,3 2 0,-4 6 0,0 0 0,0 0 0,0 0 0,0-6 0,-4-2 0,-2-5 0,-6-10 0,2 2 0,-5-14 0,3 1 0,-4-5 0,0-5 0,-4-2 0,3-2 0,-4-3 0,5 0 0,-4 0 0,7-7 0,-7 2 0,11-10 0,-2 6 0,4-2 0,3 4 0,0 0 0,4 0 0,-3 3 0,2-2 0,1 5 0,8-2 0,8 3 0,5 0 0,5 0 0,-5 0 0,9 0 0,-7 0 0,8 4 0,-5 4 0,0 6 0,-1 3 0,1 0 0,-4 0 0,2 0 0,-7-5 0,0 0 0,-2-4 0,-7-1 0,3 0 0,-4 0 0,0-3 0,-4 0 0,0-4 0</inkml:trace>
</inkml:ink>
</file>

<file path=ppt/ink/ink1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56.6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58 24575,'-4'20'0,"-4"2"0,7 7 0,-3-10 0,4 2 0,0-8 0,0 4 0,0-4 0,0-1 0,6-4 0,4-4 0,6-1 0,1-3 0,1 0 0,-1 0 0,0 0 0,-4 0 0,-1-3 0,-4-6 0,4-4 0,-6-4 0,6-1 0,-11 1 0,2-5 0,-3 3 0,0-3 0,0 9 0,0-4 0,0 8 0,-7 1 0,-3 4 0,-7 4 0,-1 0 0,1 0 0,4 0 0,-4 0 0,9 0 0,-4 0 0,4 0 0,13 0 0,7 0 0,13-4 0,4-1 0,-1-5 0,0 1 0,1 3 0,-1-2 0,-4 7 0,-2-4 0,-9 5 0,-1 0 0,-5 0 0,1 0 0,0 8 0,-3 7 0,-1 8 0,-4 5 0,0 6 0,0-4 0,0 4 0,0-10 0,0 3 0,0-9 0,0 4 0,0-4 0,0-1 0,0-4 0,3-1 0,1-4 0,4 0 0,0-1 0,0-2 0,4-2 0,1-3 0,9 0 0,-3 0 0,8 0 0,-9 0 0,17-8 0,-19 2 0,13-6 0,-20-1 0,3 4 0,-3-7 0,-1 3 0,1-5 0,-5-4 0,0-2 0,-4 1 0,0 1 0,0 4 0,0 5 0,0-3 0,0 7 0,0-3 0,-3 7 0,-19-2 0,6 2 0,-14 0 0,8 1 0,3 4 0,1 0 0,2 0 0,7 0 0,-3 0 0,4 0 0,0 0 0,4 0 0,1 0 0</inkml:trace>
</inkml:ink>
</file>

<file path=ppt/ink/ink1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57.5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24575,'0'34'0,"0"2"0,0 12 0,0 8 0,0 9 0,0 14 0,0-24 0,5 20 0,-3-30 0,3 12 0,-5-15 0,0-8 0,4-11 0,-3-5 0,3-6 0,-4-4 0,0-4 0,0-1 0</inkml:trace>
</inkml:ink>
</file>

<file path=ppt/ink/ink1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58.0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24575,'0'16'0,"0"-2"0,0 8 0,0-5 0,0 0 0,0 6 0,0-5 0,0 4 0,0-5 0,0-4 0,0 3 0,0-7 0,0 0 0,0-6 0</inkml:trace>
</inkml:ink>
</file>

<file path=ppt/ink/ink1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58.7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47 143 24575,'0'8'0,"0"-1"0,0 13 0,0-3 0,0 1 0,0-1 0,0-4 0,0 3 0,0-7 0,0 3 0,0-5 0,0 1 0,7-4 0,-2-1 0,10-3 0,-6 0 0,7 0 0,-7 0 0,7 0 0,-7-3 0,7-2 0,-11-3 0,7-4 0,-8 3 0,4-3 0,0 0 0,0 3 0,1-8 0,-5 4 0,0-4 0,-4 0 0,0-1 0,0-4 0,0 3 0,0-3 0,0 5 0,0-1 0,-8 5 0,3 1 0,-16 3 0,6 0 0,-7 4 0,5 1 0,-6 4 0,5 0 0,-5 0 0,10 0 0,-3 0 0,7 0 0,-3 0 0,7 3 0,2-2 0,3 2 0</inkml:trace>
</inkml:ink>
</file>

<file path=ppt/ink/ink1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59.3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24575,'0'28'0,"0"6"0,0 29 0,0-11 0,0 9 0,0-12 0,0 6 0,0-5 0,0-8 0,0-13 0,0-7 0,0-9 0,0-5 0,0-4 0</inkml:trace>
</inkml:ink>
</file>

<file path=ppt/ink/ink1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3:00.0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24575,'0'41'0,"0"18"0,0 15 0,0 25 0,0-22 0,0 18 0,6-21 0,0 1 0,1-4 0,7-22 0,-11-12 0,6-13 0,-9-12 0,0-5 0,-4-2 0,4-2 0,-4-3 0</inkml:trace>
</inkml:ink>
</file>

<file path=ppt/ink/ink1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3:00.5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24575,'0'20'0,"0"16"0,0-4 0,0 10 0,6 19 0,0-20 0,1 22 0,7-15 0,-6 8 0,3-5 0,-1-2 0,-9-15 0,3-15 0,-4-2 0,0-13 0,0 0 0</inkml:trace>
</inkml:ink>
</file>

<file path=ppt/ink/ink1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3:01.1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24575,'0'21'0,"0"13"0,0-3 0,0 15 0,0-10 0,0 11 0,4-10 0,-3 4 0,7-18 0,-7-5 0,3-6 0,-4-7 0,0-2 0</inkml:trace>
</inkml:ink>
</file>

<file path=ppt/ink/ink1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3:01.9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26 142 24575,'-3'11'0,"-5"7"0,7-4 0,-7 12 0,6-2 0,-2 6 0,4 9 0,0-10 0,0 5 0,0-6 0,0 1 0,0-10 0,0-2 0,0-9 0,7-4 0,2-1 0,8-3 0,5 0 0,2 0 0,-1 0 0,4 0 0,-4 0 0,1 0 0,-2 0 0,-9 0 0,3-4 0,-7 0 0,3-8 0,-3-2 0,0-8 0,0-1 0,-4-6 0,-1-5 0,-4-8 0,0-1 0,0-5 0,0 7 0,-8 5 0,-3 2 0,-3 11 0,-3 0 0,3 10 0,1 1 0,-3 3 0,7 5 0,-7 0 0,8 4 0,-8 0 0,7 0 0,-3 0 0,0 4 0,2 4 0,2-2 0,4 2 0</inkml:trace>
</inkml:ink>
</file>

<file path=ppt/ink/ink1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3:02.6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 24575,'0'-12'0,"0"11"0,0 18 0,0 14 0,0 10 0,0 7 0,0 1 0,0 7 0,0-7 0,0 5 0,0 9 0,0-3 0,0-1 0,0 0 0,0-20 0,0 22 0,0-18 0,0-1 0,0-20 0,0-10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1:29.6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6 24575,'-4'-5'0,"1"6"0,3 20 0,0 7 0,0 5 0,0 16 0,0-14 0,0 10 0,0-9 0,0-3 0,0 4 0,0 1 0,0 0 0,0-1 0,0 1 0,0-1 0,0 1 0,0-10 0,0 2 0,0-13 0,0 3 0,0-8 0,0-1 0,0-5 0,0-5 0,0-10 0,0-8 0,0-9 0,0-5 0,0-2 0,0-5 0,0 1 0,8-1 0,2 5 0,4 7 0,2 1 0,-8 12 0,4-7 0,-1 12 0,-2-7 0,6 6 0,-7 1 0,7 1 0,-7 3 0,7-1 0,-7 2 0,7 3 0,-7 0 0,3 0 0,-4 0 0,0 0 0,0 0 0,-3 7 0,-1 2 0,-3 11 0,0-3 0,0 3 0,0-8 0,0 3 0,0-3 0,0 0 0,-6-1 0,0 0 0,-9-2 0,7 2 0,-7-3 0,7-4 0,-7 3 0,7-6 0,-3 2 0,3-3 0,1 0 0,0 0 0,0 0 0,0 0 0,0 0 0,3 3 0,1 0 0,6 4 0,1-4 0,6 4 0,2-3 0,9 1 0,-5 2 0,9-3 0,-8 4 0,3 0 0,-4 0 0,0 0 0,-1 0 0,-3-4 0,-1 3 0,-4-6 0,0 2 0,-3 0 0,3-2 0,-7 2 0,4-3 0</inkml:trace>
</inkml:ink>
</file>

<file path=ppt/ink/ink1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3:03.1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24575,'0'15'0,"0"6"0,0-3 0,0 9 0,0-8 0,0 8 0,0-4 0,0 1 0,0 3 0,0-9 0,0 0 0,0-6 0,0 0 0,0-3 0,0 3 0,0-8 0,0-1 0</inkml:trace>
</inkml:ink>
</file>

<file path=ppt/ink/ink1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3:03.7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24575,'0'3'0,"0"14"0,0 3 0,0 13 0,0-4 0,0 1 0,0 4 0,0-6 0,0 1 0,0-6 0,0-1 0,0-5 0,0-3 0,0-3 0,0-6 0,0-2 0</inkml:trace>
</inkml:ink>
</file>

<file path=ppt/ink/ink1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3:04.3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24575,'0'12'0,"0"1"0,0 19 0,0 2 0,0-4 0,0-1 0,0-2 0,0-8 0,0 3 0,0-5 0,0-4 0,0-1 0,0-4 0,0-1 0,0-2 0,0-2 0</inkml:trace>
</inkml:ink>
</file>

<file path=ppt/ink/ink1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3:13.0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99 24575,'0'17'0,"0"2"0,-4 15 0,3 1 0,-4 7 0,5-1 0,0 0 0,0-6 0,0-1 0,0 0 0,0-9 0,0 3 0,4-6 0,10-7 0,12 8 0,3-13 0,11 0 0,2 0 0,-5-5 0,9 1 0,-10-2 0,5-4 0,-5 0 0,-2 0 0,-11-7 0,22-41 0,-25 11 0,16-37 0,-25 24 0,0-6 0,-5 7 0,-1 1 0,-5 17 0,0 3 0,0 11 0,0 4 0,-3 5 0,-1 4 0,-4 4 0,4 13 0,-4 8 0,2 9 0,0 10 0,2-5 0,4 6 0,0 1 0,0-7 0,0-1 0,4-5 0,5-6 0,5-5 0,8-5 0,-4-4 0,9 0 0,-8-4 0,8-1 0,-9-4 0,5 0 0,-6 0 0,4 0 0,-8 0 0,3 0 0,-8 0 0,0 0 0,0-8 0,0-6 0,1-10 0,2-23 0,-6 8 0,1-22 0,-6 12 0,0-6 0,0-1 0,0 7 0,0 12 0,0 4 0,0 18 0,0-2 0,0 9 0,-7 4 0,2 0 0,-3 4 0,4 0 0</inkml:trace>
</inkml:ink>
</file>

<file path=ppt/ink/ink1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3:13.7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319 1 24575,'22'0'0,"-2"0"0,14 0 0,0 9 0,1 2 0,6 10 0,7 5 0,-6-4 0,8 10 0,-13-5 0,-1-1 0,-7-2 0,-10-10 0,-2 3 0,-5-11 0,-3 4 0,0-6 0,-6 8 0,-7 6 0,-6 11 0,-18 15 0,-10 15 0,-17 10-735,-4 8 735,28-38 0,-2-1 0,-4 6 0,-1 0 0,1-2 0,0-2 0,-6 7 0,1-3 0,-18 22 0,24-28 0,3-1 0,-9 12 0,-7 10 0,12-21 0,15-7 0,-1-8 0,14-10 0,0-1 735,6-4-735,6-4 0,-2 0 0,2-4 0</inkml:trace>
</inkml:ink>
</file>

<file path=ppt/ink/ink1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3:14.6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189 90 24575,'-7'0'0,"-10"0"0,7 0 0,-12 4 0,9 10 0,-1-4 0,-3 16 0,3-12 0,-5 13 0,6-8 0,-1 3 0,6-5 0,3 0 0,1 1 0,4-1 0,0-4 0,0 3 0,0 2 0,0-4 0,0 3 0,0-5 0,0-3 0,13 8 0,-3-12 0,18 12 0,-10-15 0,9 15 0,-3-11 0,10 8 0,-5-4 0,1-1 0,-8-3 0,0-3 0,1-3 0,8 0 0,-2 0 0,-2 0 0,-9-3 0,-2-6 0,-7-9 0,4 0 0,-3-15 0,-1 8 0,1-15 0,-5 4 0,0-5 0,-5-1 0,0 1 0,0 0 0,0 5 0,0 2 0,0 10 0,-8 2 0,-6 8 0,-23 1 0,6 8 0,-10 1 0,7 4 0,4 0 0,-10 4 0,3 12 0,1 1 0,-5 9 0,11-7 0,1 0 0,7-1 0,4-5 0,5-1 0,5-7 0,4-2 0</inkml:trace>
</inkml:ink>
</file>

<file path=ppt/ink/ink1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3:19.01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51 1419 24575,'0'7'0,"0"0"0,0-30 0,0 6 0,0-39 0,0 5 0,0 0 0,0-44 0,0 50 0,0-14 0,0-2 0,0 9 0,0-44 0,0 31 0,-10-7 0,7 7 0,-8 9 0,7 8 0,3 12 0,-8 7 0,8 11 0,-3 1 0,1 9 0,2-5 0,-3 6 0,4-1 0,0 0 0,0-4 0,0 3 0,0-7 0,0 3 0,0 0 0,0 0 0,0 6 0,0-1 0,0 0 0,0 0 0,0 0 0,0 0 0,0 0 0,0-4 0,0-1 0,0 0 0,0-4 0,0 8 0,0-3 0,0 4 0,0 0 0,0 1 0,0-1 0,0 1 0,0-5 0,0 3 0,0-7 0,0 3 0,0-1 0,0-2 0,0 7 0,0-3 0,0 4 0,0 0 0,0 1 0,3 3 0,6 0 0,8 4 0,2 0 0,8 0 0,-4 0 0,6 0 0,5 0 0,-4 5 0,4 0 0,0 5 0,-4-1 0,-1-3 0,-7 2 0,-5-3 0,-4 0 0,-1-2 0,-4 1 0,0-3 0,-4 5 0,-1-2 0,-3 4 0,0-1 0,0 10 0,0 2 0,0 9 0,-4 6 0,3-4 0,-4 10 0,5-4 0,0 5 0,0 0 0,0 0 0,0 0 0,0 1 0,0-1 0,0 0 0,0 0 0,0 7 0,0 8 0,0 9 0,0-7 0,5 4 0,2-6 0,-1 2 0,4 5 0,-4-14 0,4-1 0,0-13 0,-4-1 0,-2-6 0,-4-4 0,4-2 0,-3-9 0,3-1 0,-4 0 0,0-3 0,3 3 0,-2-5 0,3 1 0,-4-1 0,3-3 0,-2 2 0,2-2 0,-3 0 0,0-1 0</inkml:trace>
</inkml:ink>
</file>

<file path=ppt/ink/ink1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3:22.06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205 60 24575,'18'0'0,"-2"0"0,-9 0 0,0 0 0,1 0 0,-1 0 0,-12 3 0,-3 11 0,-24 12 0,10 4 0,-19 8 0,7-2 0,1-4 0,3-1 0,8-12 0,7-3 0,-2-7 0,12 3 0,1-4 0,11-3 0,2-6 0,7-4 0,6-4 0,-3-3 0,8 1 0,-9-5 0,4 6 0,1-3 0,-5 4 0,4 0 0,-9 0 0,8 1 0,-11-1 0,11 0 0,-8 5 0,5-4 0,-5 7 0,-1-3 0,-5 1 0,1 2 0,0-2 0,0 3 0,-7 0 0,-6 7 0,-14 9 0,-19 16 0,9 0 0,-20 12 0,16-6 0,-7 6 0,8-6 0,7-8 0,7-7 0,5-10 0,1-1 0,7-5 0,2 1 0,13-3 0,5-10 0,12-11 0,7-5 0,3-5 0,-2 6 0,5 0 0,-10 1 0,4 3 0,-11 3 0,4 3 0,-8 1 0,3 4 0,-5-3 0,0 4 0,1-1 0,-1-3 0,-4 7 0,-1-3 0,-4 1 0,0 2 0,-1-3 0,1 4 0,0 0 0,-7 0 0,-11 4 0,-16 12 0,0 5 0,-16 17 0,13-1 0,-16 15 0,5-6 0,-1 5 0,9-13 0,7-3 0,6-6 0,4-6 0,2-5 0,8-6 0,-2-4 0,6 0 0,-2-1 0,6-2 0,1-2 0,4-3 0,4 0 0,1 0 0,9 0 0,-4 0 0,4 0 0,1 0 0,0 0 0,0-4 0,-1-1 0,1 0 0,-9-2 0,7 6 0,-12-3 0,3 4 0,-4 0 0,-1 0 0,-2-3 0,2 2 0,-17 8 0,-9 10 0,-16 16 0,-9 7 0,5-1 0,-4 4 0,9-5 0,-3 1 0,6-7 0,10-9 0,-1-5 0,13-5 0,1-1 0,4-4 0,4 0 0,7-4 0,7-1 0,14-3 0,1-4 0,11-1 0,-10-5 0,10-5 0,-11 4 0,5-3 0,-5 4 0,-6 5 0,4-4 0,-8 8 0,-1-6 0,-2 6 0,-7-3 0,3 4 0,-4 0 0,-1 0 0,1 0 0,-7 0 0,-6 8 0,-12 2 0,-3 13 0,-8 2 0,7 3 0,1-3 0,3-3 0,4-5 0,-1 1 0,-2-1 0,6 0 0,-2 0 0,-1-3 0,7-2 0,-5-4 0,10 0 0,-2 0 0,9-4 0,3-1 0,12-3 0,-2 0 0,3 0 0,-9 0 0,3 0 0,-7 0 0,3 0 0,-4 0 0,-14 4 0,-6 1 0,-13 3 0,-4 6 0,1 0 0,4 1 0,2-2 0,9-5 0,1 0 0,4-3 0,4-12 0,0-21 0,4-20 0,0-17 0,6-15 0,1-11 0,5 14 0,1-18-506,-6 44 0,-1-1 506,1 0 0,0-2 0,-2-10 0,-2-1 0,1 9 0,-2 3 0,-2-33-270,0-9 270,0 35 0,0-11 0,0 28 0,-4 2 0,3 17 0,-3 6 998,4 6-998,-4 8 71,0 0 0,0 4 0,1 0 0</inkml:trace>
</inkml:ink>
</file>

<file path=ppt/ink/ink1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3:25.17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119 1668 24575,'-4'-34'0,"2"-1"0,-12-13 0,6-17 0,-9-2 0,10 1 0,-4-3 0,4 11 0,1-7 0,0-5 0,6 5 0,0 0 0,-5 2 0,4 7 0,-4 0 0,5 7 0,0 1 0,0 7 0,0 5 0,-4 2 0,3 6 0,-3 5 0,4 1 0,-4 5 0,3-1 0,-3 1 0,4 0 0,0 4 0,0-4 0,0 8 0,0-7 0,0 4 0,0-1 0,-4 1 0,4 4 0,-4 0 0,4-4 0,0-1 0,0-4 0,0-5 0,0-8 0,4 0 0,2-4 0,3 6 0,0 4 0,-4 2 0,3 5 0,-7 4 0,3 1 0,-4 4 0,0 1 0,0-1 0,0 1 0,0-1 0,0 0 0,3 4 0,5 1 0,10 7 0,5-3 0,5 3 0,7 1 0,-6-4 0,5 3 0,-10 0 0,3-3 0,-9 3 0,9-4 0,-8 4 0,8-3 0,-8 3 0,3-4 0,-5 0 0,-4 0 0,3 0 0,-7 0 0,3 0 0,-8 3 0,0 1 0,-4 4 0,0-1 0,0 1 0,0 0 0,0 0 0,0 4 0,0 1 0,0 9 0,0 1 0,0 11 0,5 16 0,-4 8 0,5 0 0,-6 3 0,0-4 0,5 7 0,-4 1 0,4-3 0,0-6 0,-3 0 0,7-7 0,-8-2 0,8-6 0,-8 0 0,8 12 0,-8-9 0,3 10 0,-4-13 0,0-5 0,4-2 0,-3-6 0,3-5 0,-4 0 0,0-10 0,0-1 0,4-5 0,-3 1 0,2 0 0,-3 0 0,4 4 0,-3-4 0,3 4 0,-1 0 0,-2-4 0,2 3 0,-3-3 0,4-4 0,0 0 0,0-1 0,2-2 0,-5 6 0,6-6 0,-6 6 0,3-3 0,-4 4 0,0-1 0,3 1 0,-2 0 0,2-1 0,-3 1 0,0-1 0,0-3 0,0 0 0</inkml:trace>
</inkml:ink>
</file>

<file path=ppt/ink/ink1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3:28.24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252 70 24575,'-8'0'0,"-4"0"0,-5 8 0,-2 2 0,-9 14 0,9-5 0,-10 5 0,11-7 0,-4 1 0,4-4 0,5-2 0,1-4 0,11-4 0,23 0 0,12-14 0,22-3 0,-7-4 0,11-9 0,-9 7 0,11-4 0,-13 3 0,-1 8 0,-13-3 0,0 5 0,-12 1 0,-5 4 0,-6 1 0,-4 0 0,-1 4 0,-9-4 0,-8 12 0,-20 9 0,-12 10 0,-4 12 0,3-11 0,-6 15 0,9-14 0,-11 11 0,6-7 0,12-2 0,-2-5 0,20-8 0,-2-5 0,9-5 0,4 0 0,1-1 0,6-2 0,16-2 0,7-7 0,22-13 0,-11 5 0,15-14 0,-13 4 0,9 4 0,-6-7 0,-6 14 0,-7-3 0,-7 8 0,-9-1 0,-1 6 0,-4-2 0,-1 3 0,1 0 0,-10 3 0,-10 11 0,-12 7 0,-19 17 0,-4 2 0,-13 7 0,13-6 0,-10 5 0,10-6 0,-6 7 0,1-6 0,14-4 0,7-11 0,7-7 0,11-2 0,4-8 0,5 3 0,14-8 0,6-1 0,9-3 0,9 0 0,2 0 0,5 0 0,-6-4 0,5-1 0,-11-5 0,0 0 0,-7 1 0,-4 4 0,-1-2 0,-4 6 0,-1-3 0,-5 0 0,-2 7 0,-16 8 0,-12 15 0,-17 19 0,2-5 0,-14 11 0,12-12 0,-6 7 0,2-1 0,17-13 0,-3-3 0,16-11 0,6-5 0,4-1 0,4-5 0,8-2 0,12-2 0,23-3 0,8-5 0,5-1 0,-2-10 0,-4 4 0,-7-3 0,-3 4 0,-11 2 0,-10 4 0,-2 0 0,-9 5 0,-4 4 0,-9 9 0,-10 7 0,-17 15 0,0-3 0,-5 5 0,6-6 0,6-6 0,1-2 0,7-9 0,4-2 0,1-4 0,7 0 0,2 0 0,6-4 0,1-1 0,4-3 0,-1 0 0,1 0 0,-4 4 0,0 0 0,-4 4 0,0 0 0,0-1 0,0 1 0,0 0 0,0-10 0,0-15 0,-6-26 0,5-15 0,-11-40-409,9 47 0,-2-2 409,-4-10 0,-2-1 0,3-8 0,0 3 0,-16-27 0,13 33 0,0 2 0,-14-24 0,-1-8-178,-4 11 178,11 25 0,-6 10 0,14 16 0,1 3 0,6 15 811,4 1-811,0 4 185,0 0-185,0 0 0,0 1 0,0-1 0,0 1 0,0 0 0,0-1 0,0 0 0,3 0 0,2 4 0,2-3 0,5 2 0,1 1 0,9-4 0,7 7 0,1-4 0,10 5 0,-4 0 0,5 0 0,-6 0 0,-6 0 0,-6 0 0,-6 0 0,-4 8 0,-1 2 0,-7 7 0,-1 5 0,-4 1 0,0 11 0,0 15 0,0-4 0,-6 31 0,5-29 0,-10 29 0,10-18 0,-5 14 0,6 0 0,0-8 0,0-1 0,0 4 0,4-21 0,1 2 0,4-26 0,-1-9 0,-3-1 0,2-5 0,-6 1 0,2 0 0,-3-4 0,0-1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7:01.8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47 24575,'10'7'0,"7"-2"0,-8 3 0,5-2 0,-3-5 0,-1 2 0,4-3 0,-4-3 0,0-4 0,-6-4 0,-1-1 0,-3 2 0,0 3 0,0 1 0,0-1 0,-3 0 0,-4 3 0,0 1 0,-3 3 0,3 0 0,1 0 0,-1 0 0,0 0 0,0 0 0,4 3 0,0 1 0,3 2 0,0 1 0,0 0 0,0-1 0,0-2 0,0-1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1:33.9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225 465 24575,'0'-19'0,"0"4"0,0-6 0,0 1 0,0 3 0,0-3 0,0 4 0,-6 7 0,-3 2 0,-5 7 0,-7 8 0,4 5 0,-9 10 0,6 9 0,-3 1 0,5-1 0,0 0 0,5-7 0,-4 1 0,11-4 0,-1-2 0,7-8 0,0 3 0,0-7 0,0 3 0,0-4 0,3 0 0,4 0 0,5 1 0,4-4 0,0 3 0,0-2 0,-1 2 0,-3 1 0,-1-1 0,-4 0 0,0 1 0,0-1 0,1 0 0,-5 0 0,1 0 0,-4 0 0,0 0 0,0 0 0,0 0 0,-7 1 0,-1-5 0,-8 4 0,1-6 0,3 2 0,-3-3 0,3 0 0,-4 0 0,4 0 0,1 0 0,4 0 0,-1 0 0,1 0 0,0-3 0,6 3 0,6 0 0,6 5 0,5 2 0,-4 1 0,3 0 0,-3-4 0,3-1 0,1-3 0,0 0 0,-1 0 0,6 0 0,-4 0 0,8-12 0,-2-4 0,0-11 0,4-2 0,-7-2 0,2-3 0,-3-3 0,0-1 0,-5 1 0,5-7 0,-9 5 0,5-10 0,-6 10 0,-3-5 0,-2 11 0,-4-3 0,0 9 0,0-5 0,0 11 0,0 4 0,0 3 0,0 6 0,-3-3 0,-1 7 0,-3 1 0,3-1 0,-2 4 0,2-4 0,0 13 0,-3 5 0,6 15 0,-3 3 0,4 6 0,-4 5 0,3-4 0,-4 10 0,5-10 0,0 5 0,0-7 0,0 1 0,0-6 0,0-1 0,0-9 0,0-6 0,4-1 0,0-7 0,3 3 0,0-4 0,0-3 0,4-1 0,1-3 0,4 0 0,4 0 0,1 0 0,5 0 0,0 0 0,0-4 0,0-1 0,0-7 0,-5 2 0,4-6 0,-8 7 0,3-6 0,-5 6 0,-3-2 0,0-1 0,-5 4 0,-3-7 0,-1 7 0,-3-7 0,0 7 0,0-7 0,0 7 0,0-3 0,0 4 0,-3 3 0,-1-3 0,-7 6 0,3-2 0,-7 0 0,7 2 0,-7-3 0,7 4 0,-7 0 0,7 0 0,-7 0 0,7 0 0,-3 0 0,0 4 0,2 4 0,1 4 0,1 0 0,7 2 0,-4-2 0,4 4 0,0-4 0,0-1 0,0-4 0,0 0 0,0 0 0,4-3 0,0-1 0,11-3 0,-2 0 0,7 0 0,-4 0 0,0-3 0,-1-5 0,1-5 0,0-3 0,-4 1 0,3-1 0,-6 0 0,6 4 0,-7-3 0,3 6 0,-3-2 0,-4 4 0,-1 0 0,0 3 0,1 0 0,0 7 0,2 5 0,-5 4 0,6 3 0,-6 6 0,6-4 0,-3 3 0,4-4 0,0-1 0,-1-3 0,1-1 0,-1-4 0,0 0 0,0-3 0,0-1 0,4-3 0,-3 0 0,7 0 0,-7-3 0,7-9 0,-2-6 0,1-8 0,2-5 0,-5-1 0,2-6 0,-3-6 0,0-1 0,0-6 0,-5 0 0,0 6 0,-5-4 0,0 15 0,0-9 0,0 21 0,0-8 0,0 17 0,0-3 0,0 9 0,0 0 0,0 9 0,0 7 0,0 17 0,0 6 0,0 6 0,0 0 0,0-1 0,0 1 0,0-1 0,0 1 0,0 0 0,0-1 0,4-4 0,1 3 0,7-9 0,-2-1 0,5-6 0,-6-4 0,6-4 0,-7-1 0,7-3 0,-7-1 0,7-2 0,-3-2 0,3-3 0,1 0 0,0 0 0,-1-7 0,7-8 0,-4-6 0,4-12 0,1 0 0,-3 0 0,-1-5 0,-2 11 0,-7-4 0,2 9 0,-4-2 0,-3 10 0,-1-1 0,-4 8 0,0-1 0,-7 4 0,-2 1 0,-6 3 0,-5 0 0,-1 4 0,-2 9 0,-3 6 0,7 12 0,-3-3 0,7 4 0,3-11 0,4-1 0,4-4 0,0 0 0,4-1 0,0-3 0,0-1 0,0-4 0,0 0 0,3 0 0,5-3 0,8 0 0,6-4 0,4 0 0,0 0 0,-1 0 0,1 0 0,0-4 0,0-5 0,0-5 0,1-8 0,-1 4 0,2-10 0,-6 11 0,0-9 0,-6 9 0,1-8 0,-1 3 0,2-9 0,-1 4 0,-2-4 0,-3 5 0,-3 0 0,-1 4 0,0 2 0,-4 4 0,0 4 0,-4 1 0,-6 7 0,1 1 0,-9 3 0,6 3 0,-3 5 0,3 4 0,4 4 0,-3-1 0,6 1 0,-3 0 0,4-4 0,0 2 0,0-5 0,0 1 0,0-2 0,0 2 0,0-2 0,3 3 0,5-3 0,4-1 0,4 1 0,-1 0 0,1 0 0,0-1 0,0 1 0,-1 0 0,-2 4 0,-2-4 0,0 7 0,-3-3 0,4 3 0,-8-3 0,0 3 0,-4-7 0,0 7 0,0-7 0,0 7 0,-12-7 0,-2 4 0,-17 1 0,-2-3 0,-4 4 0,4-5 0,2 0 0,5-1 0,5-3 0,0-1 0,6-4 0,3 0 0,-3 0 0,7 0 0,-3 0 0,3 0 0,1 0 0,-1-17 0,4-10 0,0-12 0,4-10 0,-5 3 0,4 18 0,-3 5 0</inkml:trace>
</inkml:ink>
</file>

<file path=ppt/ink/ink1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29:26.8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0 24575,'4'3'0,"-5"5"0,-4 5 0,-7 3 0,7 1 0,-6-4 0,10-2 0,-6-3 0,6-4 0,-2-1 0</inkml:trace>
</inkml:ink>
</file>

<file path=ppt/ink/ink1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29:30.5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125 230 24575,'4'1'0,"-1"-6"0,-3-12 0,0-6 0,0 0 0,7 2 0,-1 4 0,10 0 0,-3 8 0,3-2 0,-3 10 0,7-3 0,-6 4 0,3 0 0,-1 0 0,-7 0 0,2 3 0,-7 10 0,0 6 0,-4 8 0,0 1 0,-9 4 0,-6-7 0,-5 6 0,-6-11 0,3 2 0,-5-8 0,5-1 0,2-4 0,4-5 0,0 0 0,5-4 0,0-7 0,8-7 0,0-8 0,4-5 0,0 4 0,0 2 0,0 8 0,4-3 0,0 8 0,4 0 0,-1 4 0,1 4 0,-1 0 0,1 0 0,-1 0 0,5 0 0,-3 0 0,2 8 0,-3-3 0,-3 6 0,-2 1 0,-3 1 0,0-1 0,0 4 0,-8-7 0,-6 7 0,-8-6 0,-6 3 0,1-8 0,4-1 0,2-4 0,8 0 0,5-3 0,4-16 0,4-6 0,0-10 0,0-10 0,8 15 0,9-16 0,7 16 0,12-2 0,-1 8 0,-1 9 0,5 5 0,-11 6 0,5 4 0,-10 0 0,-2 7 0,2 30 0,-13-3 0,3 30 0,-13-23 0,0 5 0,-4-6 0,-5-6 0,-10-5 0,-5-7 0,2-8 0,-5-1 0,10-8 0,-5-1 0,5-4 0,5 0 0,-4-4 0,6-9 0,-2-6 0,7-4 0,-3-3 0,7 0 0,-4-2 0,5 3 0,0 3 0,0 6 0,0-1 0,0 0 0,8 4 0,1-3 0,8 7 0,-1 1 0,1 4 0,-4 4 0,2 0 0,-6 0 0,2 3 0,-7 10 0,0 6 0,-4 8 0,0 1 0,-8 11 0,-7-13 0,-3 4 0,-9-17 0,10-8 0,-5-1 0,5-4 0,4-7 0,1-8 0,7-7 0,1-1 0,4-3 0,0 12 0,0-6 0,0 11 0,3 1 0,1 4 0,0 4 0,-1 0 0</inkml:trace>
</inkml:ink>
</file>

<file path=ppt/ink/ink1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29:32.9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1 507 24575,'0'-15'0,"3"-1"0,2-5 0,8-2 0,5 0 0,1 1 0,2 5 0,-4 4 0,4 0 0,-7 9 0,6-1 0,-7 5 0,0 0 0,7 0 0,-10 0 0,6 0 0,-8 8 0,0 6 0,1 8 0,0 1 0,0 3 0,-5 2 0,1 7 0,-5-1 0,0-1 0,0-6 0,-5 0 0,-4 1 0,-5-1 0,-4-4 0,-4-1 0,0-5 0,-1-3 0,-3-1 0,8-8 0,-4-1 0,1-8 0,6-10 0,-3-11 0,13-15 0,-4-2 0,8-4 0,-3 7 0,4-1 0,0 6 0,0-4 0,12 14 0,16-17 0,8 23 0,6-8 0,-9 20 0,-11 2 0,0 4 0,-1 0 0,-7 12 0,4 9 0,-9 8 0,1 9 0,-5-4 0,0 1 0,-5-3 0,0-4 0,0-6 0,0-5 0,0-5 0,-16-5 0,5-2 0,-19-10 0,11-10 0,-3-8 0,3-10 0,0 4 0,4-9 0,2 9 0,7-4 0,2 10 0,4-3 0,0 8 0,0-4 0,0 6 0,12-2 0,3 5 0,13 4 0,-1 4 0,0 5 0,8 0 0,-14 8 0,3 6 0,-15 14 0,1 1 0,-5 4 0,-1-6 0,-4 0 0,0 1 0,-4-1 0,-4-4 0,-11-1 0,-3-9 0,-6 0 0,1-8 0,-6-1 0,9-11 0,-4-13 0,13-40 0,5 6 0,4-31 0,6 29 0,5 1 0,10 8 0,6 11 0,15 5 0,-1 6 0,5 14 0,6 2 0,-11 9 0,10 0 0,-21 0 0,3 12 0,-13 9 0,0 20 0,-8 6 0,-1 19 0,-5-16 0,-13-2 0,3-21 0,-16-13 0,3-6 0,-5-4 0,-5-4 0,9 0 0,-8-8 0,9-7 0,-1-9 0,-3 0 0,11-8 0,-1 7 0,11-8 0,2 0 0,4-1 0,0-18 0,0 15 0,0-4 0,4 20 0,0 8 0,4 5 0,-1 4 0,1 4 0,-1 4 0,2 14 0,0 8 0,1 19 0,0-3 0,-4 10 0,-2-5 0,-4 7 0,0-7 0,0-6 0,0-9 0,0-9 0,-11 2 0,5-15 0,-14 1 0,12-11 0,-4 0 0,4 0 0,0-7 0,4 2 0,0-11 0,4 7 0,0-6 0,0 6 0,0-3 0,0 5 0,4 2 0,0-1 0,4 5 0,-1-3 0,4 4 0,-3 0 0,0 0 0,-5 0 0</inkml:trace>
</inkml:ink>
</file>

<file path=ppt/ink/ink1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29:35.0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196 307 24575,'3'-4'0,"5"1"0,1 3 0,6 0 0,-2 0 0,-1 0 0,0 0 0,-5 3 0,-3 5 0,-1 4 0,-3 5 0,0-4 0,-4 7 0,-9-14 0,-18 16 0,5-20 0,-17 8 0,13-10 0,-9 0 0,9-7 0,2-8 0,14-13 0,1-6 0,7-6 0,2 6 0,4-5 0,0 10 0,8-4 0,13 4 0,4 5 0,9-1 0,-6 11 0,-6 5 0,0 5 0,-6 4 0,1 0 0,-4 0 0,-2 0 0,-7 7 0,0 7 0,-4 9 0,0 7 0,-8-7 0,-1 1 0,-8-11 0,0-1 0,-4-3 0,3-5 0,-4 0 0,1-4 0,7 0 0,-7 0 0,13 0 0,0-7 0,4-7 0,4-9 0,0-4 0,0 0 0,8 4 0,1 2 0,12 3 0,-3 5 0,3 4 0,1 5 0,-5 4 0,5 0 0,-9 8 0,-1 6 0,-3 14 0,1 12 0,-4 2 0,-1 4 0,-5-6 0,0-6 0,-5-1 0,-4-6 0,-4-4 0,-1-6 0,-2-9 0,-1-4 0,-1-17 0,4-7 0,2-21 0,10-6 0,-2-7 0,4 6 0,0 2 0,0 12 0,4 1 0,4 10 0,10 5 0,0 9 0,3 5 0,-4 4 0,-4 0 0,-2 0 0,-2 18 0,0 4 0,-4 42 0,0-13 0,-5 15 0,-5-21 0,-4-11 0,-5-1 0,-4-11 0,1-4 0,0-6 0,-5-8 0,8 0 0,-6-4 0,11-7 0,-4-7 0,9-9 0,0-10 0,4 5 0,0-6 0,0 4 0,0 7 0,3 3 0,5 8 0,5 4 0,3 3 0,1 1 0,-4 4 0,-2 0 0,-3 0 0,-1 0 0,-3 4 0,0 0 0,-4 3 0,0 5 0,0-4 0,0 8 0,0-7 0,0 2 0,0-3 0,0-1 0,-4-3 0,3 3 0,-2-6 0,3 2 0</inkml:trace>
</inkml:ink>
</file>

<file path=ppt/ink/ink1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29:36.3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33 211 24575,'4'3'0,"-1"5"0,-3 5 0,0-1 0,0 4 0,0-8 0,0 4 0,0-5 0,-3-3 0,-1-1 0,-4-3 0,1-7 0,-2-7 0,5-3 0,0-9 0,4-2 0,0-1 0,0-4 0,0 5 0,0 1 0,0 0 0,4 4 0,0 6 0,8 5 0,-4 7 0,4 2 0,0 3 0,-4 0 0,4 0 0,-5 3 0,1 5 0,0 9 0,1 1 0,0 8 0,-1-8 0,1 8 0,-4-8 0,2 3 0,-6-4 0,3-4 0,-4 2 0,0-6 0,0 2 0,0-3 0,0-1 0,0-9 0,0-8 0,0-11 0,4-7 0,1 1 0,4 4 0,0 1 0,-1 6 0,0 3 0,0 1 0,-1 8 0,-3 4 0,0 8 0,-4 4 0,0 5 0,0-1 0,0 6 0,0-4 0,0 3 0,0-4 0,-4-1 0,0-3 0,-4-2 0,0-3 0,0-1 0,-3-2 0,2-2 0,-7-3 0,8-3 0,-4-6 0,3-8 0,0-6 0,0 0 0,0-3 0,5 12 0,-1-2 0,5 8 0,0 1 0,0-1 0,0 0 0,0 1 0,0-1 0,0 1 0,4 0 0,-4 3 0,4 1 0</inkml:trace>
</inkml:ink>
</file>

<file path=ppt/ink/ink1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29:42.2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121 193 24575,'0'-17'0,"0"2"0,0 4 0,0 3 0,0-7 0,0 6 0,0-2 0,4 7 0,4 1 0,4 3 0,1 0 0,7 0 0,-10 0 0,10 0 0,-12 3 0,5 16 0,-8 0 0,-1 20 0,-4 1 0,0 1 0,0-5 0,-4 1 0,-1-18 0,-9 13 0,5-15 0,-8 1 0,4-6 0,-3-4 0,-1 1 0,4-1 0,-3-4 0,8 0 0,-8-4 0,7 0 0,-6 0 0,6 0 0,-3-4 0,4-4 0,0-10 0,-1-4 0,4-1 0,-4-9 0,8 8 0,-3-9 0,4 0 0,0 4 0,0-21 0,0 18 0,4-9 0,0 15 0,9 8 0,0-3 0,3 4 0,1 4 0,0 1 0,-1 7 0,6 1 0,-4 4 0,-1 0 0,-1 0 0,-4 0 0,1 0 0,-1 8 0,-4 6 0,1 20 0,-4-3 0,-1 3 0,-4-12 0,0-6 0,0-3 0,0-2 0,0-3 0,0-1 0,0 1 0,0-1 0,-4 1 0,0-1 0,-3 0 0,-1 1 0,0-1 0,-3 1 0,2 0 0,-3-4 0,5 3 0,-1-6 0,1 2 0,-1-3 0,4-3 0,1-1 0,3-3 0,0-1 0,0 0 0,0-3 0,0 2 0,3-3 0,1 5 0,8-1 0,0 0 0,10-1 0,-4 4 0,3-3 0,-4 7 0,-5-2 0,0 3 0,-5 0 0,1 0 0,-4 3 0,-1 5 0,-3 4 0,0 5 0,0 0 0,-7-1 0,-2 1 0,-8-4 0,0 3 0,-4-3 0,3 0 0,-4 0 0,9-5 0,-2 0 0,6 0 0,-2-4 0,9-3 0,7-6 0,8-3 0,3 0 0,1-4 0,-1 6 0,-3-5 0,3 7 0,-8 0 0,4 0 0,-5 4 0,1 0 0,-1 0 0,-3 0 0,0 0 0</inkml:trace>
</inkml:ink>
</file>

<file path=ppt/ink/ink1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4:16.5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24575,'0'0'0</inkml:trace>
</inkml:ink>
</file>

<file path=ppt/ink/ink1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30:11.3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24575,'4'2'0,"-1"14"0,-3 18 0,0 21 0,0 7 0,0 15 0,0 2 0,0-6 0,0 2 0,0-19 0,0 4 0,0-12 0,0-8 0,0-12 0,0-11 0,0-5 0,0-5 0,0-3 0,0-1 0</inkml:trace>
</inkml:ink>
</file>

<file path=ppt/ink/ink1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30:12.3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194 309 24575,'-7'4'0,"0"0"0,-1-4 0,-3 0 0,2 0 0,-11 0 0,10 0 0,-15 0 0,6 0 0,0 0 0,-1 0 0,7-4 0,0-4 0,5-16 0,4 0 0,4-9 0,0 0 0,0 4 0,0-4 0,0 6 0,0 4 0,0 2 0,0 4 0,0 0 0,0 5 0,0 3 0,0 6 0</inkml:trace>
</inkml:ink>
</file>

<file path=ppt/ink/ink1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30:12.9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 24575,'5'-4'0,"2"1"0,35 3 0,-20 0 0,29 0 0,-15 0 0,5 0 0,11 0 0,-21-4 0,13 3 0,-33-2 0,7 3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1:34.8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44 24575,'-7'3'0,"20"0"0,0-3 0,23 0 0,-8 0 0,20-5 0,-7 0 0,17-6 0,-14 1 0,-1 1 0,-15 3 0,2 2 0,-13 4 0,-1 0 0,-5 0 0,-4 0 0,-3 0 0,-1 0 0</inkml:trace>
</inkml:ink>
</file>

<file path=ppt/ink/ink1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30:13.7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96 0 24575,'-12'0'0,"4"0"0,-8 0 0,8 0 0,-8 0 0,7 0 0,-2 0 0,3 0 0,4 0 0,1 0 0</inkml:trace>
</inkml:ink>
</file>

<file path=ppt/ink/ink1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30:14.7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174 55 24575,'0'-15'0,"3"3"0,2 0 0,6 5 0,2 2 0,-1 1 0,4 4 0,-8 0 0,0 7 0,-5 7 0,-3 20 0,0-9 0,0 19 0,0-9 0,0 1 0,-4 8 0,-2-10 0,-8 6 0,3 0 0,-7-6 0,3-1 0,-3-6 0,4 0 0,-3-4 0,8-6 0,-7-1 0,7-8 0,-2 4 0,3-8 0,-4-1 0,4-3 0,-4 0 0,4 0 0,1-7 0,-2-7 0,0-9 0,4-4 0,-3 4 0,8-3 0,-4 3 0,4 0 0,0-6 0,0 11 0,0-2 0,3 8 0,1 8 0,4-3 0,-1 6 0,5-2 0,-3 3 0,6 0 0,-2 0 0,3 0 0,6 4 0,-4 0 0,8 10 0,-3-5 0,11 16 0,-5-13 0,1 8 0,-8-8 0,-6-2 0,1 2 0,0-4 0,-1 4 0,-3-3 0,2 3 0,-6-5 0,2-2 0,-3-2 0,-4-3 0,-1 0 0</inkml:trace>
</inkml:ink>
</file>

<file path=ppt/ink/ink1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30:15.6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24575,'6'-4'0,"8"-3"0,7 6 0,6-3 0,6 4 0,-5 0 0,11 0 0,-15 0 0,3 0 0,-6 0 0,-8 0 0,0 3 0,-14 5 0,-7 0 0,-5 8 0,-8-2 0,7-5 0,-7 3 0,9-8 0,-1 4 0,1 0 0,5 0 0,3-1 0,3-3 0,14 0 0,5-8 0,10 3 0,4-8 0,-3 8 0,4-4 0,-6 5 0,1 0 0,-6 0 0,0 0 0,-9 8 0,-1 1 0,-4 12 0,1 2 0,-4 4 0,-1-4 0,-4 3 0,0-4 0,-4 1 0,-4-2 0,-5-4 0,-8-4 0,-2 0 0,0-5 0,-3 1 0,1 0 0,1-4 0,0-2 0,12-3 0,0 0 0,4 0 0,1 0 0,0 0 0,3-19 0,0 14 0,4-15 0</inkml:trace>
</inkml:ink>
</file>

<file path=ppt/ink/ink1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30:16.8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24575,'8'4'0,"16"-1"0,18-3 0,12 0 0,14 0 0,12 0 0,8 0 0,-13 0 0,-2 0 0,-17 0 0,6 0 0,-7 0 0,-15 0 0,-16 0 0,-3 0 0,-16 0 0,2 0 0</inkml:trace>
</inkml:ink>
</file>

<file path=ppt/ink/ink1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30:17.5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367 0 24575,'-4'3'0,"1"10"0,3 5 0,0 10 0,0-1 0,0 1 0,0 4 0,0-3 0,0 10 0,0-5 0,0 12 0,0-5 0,0 5 0,0-6 0,0 6 0,0-11 0,0 10 0,0-16 0,0 9 0,0-18 0,0 11 0,-4-22 0,0 12 0,-4-9 0,-5 1 0,-4 4 0,-1-8 0,-9 4 0,-8-4 0,5-4 0,-10-1 0,13-4 0,4 0 0,1 0 0,1 0 0,3-4 0,0-4 0,6-1 0,4-3 0,1 8 0,3-3 0,0 3 0,4-3 0,0-5 0,0-5 0,0-18 0,0-14 0,0 17 0,0 1 0</inkml:trace>
</inkml:ink>
</file>

<file path=ppt/ink/ink1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30:18.2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24575,'0'21'0,"0"4"0,0 15 0,0 13 0,0-16 0,0 44 0,0-39 0,0 33 0,0-27 0,0 6 0,0-12 0,0 2 0,0-24 0,0 6 0,0-17 0,0 2 0,0-7 0,0 0 0</inkml:trace>
</inkml:ink>
</file>

<file path=ppt/ink/ink1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30:19.2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24575,'11'0'0,"6"0"0,6 0 0,10 0 0,-4 0 0,3 0 0,-4 0 0,-6 0 0,4 0 0,-12 0 0,6 0 0,-15 3 0,2 5 0,-7 9 0,-5 6 0,0 10 0,-13-3 0,-3 4 0,-10 1 0,6-4 0,-4-1 0,10-9 0,2-3 0,5-6 0,4 0 0,0-4 0,4-1 0,10-3 0,9 0 0,15-9 0,4 0 0,0-1 0,5-3 0,-10 8 0,3-4 0,-4 5 0,-6 0 0,0 4 0,-9 9 0,0 6 0,-8 8 0,-1 6 0,-4-4 0,0 4 0,0-6 0,0-4 0,-4 3 0,-5-8 0,-9 4 0,0-9 0,-8 4 0,8-8 0,-8 5 0,-4-6 0,5-3 0,0-1 0,9-4 0,8 0 0,-4 0 0,5 0 0,-1 0 0,4-7 0,1-7 0,3 5 0,0-3 0</inkml:trace>
</inkml:ink>
</file>

<file path=ppt/ink/ink1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29:46.1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269 495 24575,'-7'0'0,"0"0"0,-5 0 0,-5 0 0,3-7 0,-7-2 0,8-4 0,-5-8 0,1 7 0,0-8 0,0 6 0,1-1 0,-1 4 0,0-3 0,4 3 0,-3-4 0,7 1 0,-3-1 0,7 0 0,1 0 0,4 5 0,0-9 0,0 7 0,0-3 0,0 1 0,0 0 0,4-1 0,0 0 0,4 6 0,0 3 0,-1 1 0,1-1 0,-1 1 0,0 3 0,-3-3 0,2 6 0,-2-5 0,4 5 0,-1-6 0,1 3 0,0 0 0,3-4 0,-2 4 0,6-1 0,-6-1 0,6 5 0,-2-6 0,0 6 0,2-3 0,-2 0 0,3 3 0,1-2 0,0 3 0,-1 0 0,1 0 0,4 0 0,-3 0 0,3 0 0,1 0 0,-4 0 0,8 0 0,-1 0 0,-2 0 0,6 4 0,-11 0 0,3 5 0,-4-1 0,0 1 0,-5-1 0,4 0 0,-8 0 0,4 3 0,-4-2 0,0 2 0,-1 1 0,1-4 0,-3 4 0,2 0 0,-7-4 0,4 15 0,-4-9 0,0 11 0,0-13 0,0 4 0,0-8 0,0 4 0,0-5 0,0 1 0,0-1 0,0 1 0,-3-1 0,-2 1 0,-3 4 0,-4 5 0,-1 1 0,-5 3 0,2-4 0,-5 7 0,7-10 0,-5 9 0,10-14 0,-3 3 0,5-5 0,-1 1 0,1-1 0,-5 1 0,3-1 0,-6 2 0,6-2 0,-7-2 0,3 2 0,1-6 0,-4 3 0,3-4 0,-3 0 0,-1 0 0,4 0 0,-6 0 0,5 0 0,-2 0 0,5 0 0,3 0 0,1 0 0,2 0 0,2 0 0</inkml:trace>
</inkml:ink>
</file>

<file path=ppt/ink/ink1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29:47.8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212 834 24575,'0'-11'0,"0"-2"0,0-8 0,0-2 0,0-10 0,0 9 0,0-13 0,0 12 0,0-8 0,0 6 0,0-1 0,0 1 0,0 4 0,-3 2 0,2-1 0,-3 4 0,4-8 0,0 8 0,-4-8 0,3 3 0,-3-4 0,4 4 0,0-3 0,0 3 0,0 0 0,0 2 0,0-1 0,0 8 0,0-6 0,0 7 0,0 1 0,0-4 0,0 7 0,0-2 0,-4-1 0,3 4 0,-2-3 0,3 3 0,0 1 0,0 0 0,0-1 0,0 1 0,0-1 0,0 1 0,0-1 0,-6 4 0,-2 5 0,-4 7 0,-4 9 0,7 1 0,-9 8 0,9-3 0,-9 4 0,8 0 0,-7 1 0,7-1 0,-3-4 0,4-2 0,1-8 0,3-2 0,-2-3 0,6-1 0,-2 1 0,0-4 0,2-1 0,-3-3 0</inkml:trace>
</inkml:ink>
</file>

<file path=ppt/ink/ink1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29:48.6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24575,'7'0'0,"9"0"0,-3 0 0,9 0 0,5 0 0,-8 0 0,8 0 0,-6 0 0,-3 0 0,8 0 0,-8 0 0,8 0 0,-12 0 0,11 4 0,-11 0 0,7 1 0,-4 3 0,-5-4 0,0 4 0,-5-1 0,1-3 0,-1 0 0,1-4 0,-4 0 0,-1 0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1:35.4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6 24575,'-8'-6'0,"1"17"0,7 8 0,0 12 0,-4 6 0,2-9 0,-2 20 0,-4-19 0,6 13 0,-5-19 0,7 7 0,0-9 0,0 0 0,0 0 0,0-10 0,0-3 0,0-5 0</inkml:trace>
</inkml:ink>
</file>

<file path=ppt/ink/ink1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29:59.2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24575,'-4'6'0,"0"-1"0,4 5 0,4 1 0,4-2 0,1 0 0,-1-6 0,-4-3 0</inkml:trace>
</inkml:ink>
</file>

<file path=ppt/ink/ink1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29:59.9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24575,'0'8'0,"3"-4"0,1 2 0,7 3 0,-2 8 0,7 1 0,-6 8 0,6-8 0,-3 3 0,-4-4 0,6 0 0,-9 4 0,6-3 0,-4-1 0,1-1 0,-1-4 0,0 1 0,0 3 0,0-4 0,0 1 0,0 2 0,0-6 0,0 7 0,0-8 0,-1 4 0,5-1 0,-3-2 0,2 2 0,-7-6 0,0-2 0</inkml:trace>
</inkml:ink>
</file>

<file path=ppt/ink/ink1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30:00.3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24575,'4'7'0,"-1"1"0,-3 3 0,0-3 0,0 8 0,0-3 0,0-4 0,0-2 0</inkml:trace>
</inkml:ink>
</file>

<file path=ppt/ink/ink1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30:02.6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24575,'0'7'0,"0"0"0,0 0 0,0-3 0,0 0 0</inkml:trace>
</inkml:ink>
</file>

<file path=ppt/ink/ink1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30:03.0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24575,'0'4'0,"0"-1"0</inkml:trace>
</inkml:ink>
</file>

<file path=ppt/ink/ink1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30:03.3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1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29:51.4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328 787 24575,'-11'0'0,"-3"0"0,1 0 0,-4 0 0,1 0 0,-1 0 0,0 0 0,-4 0 0,7 0 0,-7 0 0,9-4 0,-5-5 0,0 0 0,0-7 0,1 3 0,-2-8 0,5 3 0,-4-4 0,8 1 0,-4-2 0,4 0 0,4-3 0,2 4 0,3-11 0,0 4 0,0-16 0,0 14 0,0-4 0,0 9 0,0 8 0,0-4 0,0 10 0,0-4 0,0 7 0,0-6 0,3 2 0,2-4 0,3 1 0,0 3 0,4-3 0,-3 3 0,7-3 0,-7-1 0,6 4 0,-5-3 0,1 7 0,1-3 0,0 1 0,5 2 0,-6-2 0,5 2 0,-7 2 0,6-2 0,-2 1 0,3 0 0,6 3 0,-4-2 0,3 2 0,0 0 0,2 2 0,-1 3 0,5 0 0,-10 0 0,10 0 0,-9 0 0,15 0 0,-13 0 0,5 0 0,-10 0 0,-2 0 0,-1 0 0,4 0 0,-8 3 0,8 1 0,-7 4 0,2 0 0,1 0 0,-3 3 0,2-2 0,0 6 0,-2-2 0,2-2 0,-6 5 0,1-7 0,-5 6 0,2-6 0,1 6 0,-3-2 0,3 0 0,-1 2 0,-2-2 0,3 3 0,-4 1 0,0 0 0,0-5 0,0 4 0,0-3 0,0-1 0,0 4 0,0-8 0,0 8 0,0-8 0,0 8 0,0-3 0,0 3 0,0 4 0,0-2 0,-3-2 0,2-5 0,-6-3 0,6-1 0,-2 1 0,-1-1 0,0 1 0,-3-1 0,-1 1 0,0-1 0,1 1 0,-1 3 0,0-2 0,0 2 0,1-3 0,-1-1 0,0 1 0,1-1 0,-1 1 0,0-1 0,1-3 0,-1 3 0,1-6 0,-1 6 0,0-7 0,1 7 0,-1-6 0,1 6 0,-1-7 0,-4 4 0,4-1 0,-8-2 0,7 6 0,-6-7 0,6 4 0,-7-1 0,4 2 0,-4-1 0,4 3 0,0-6 0,5 5 0,-1-5 0,1 5 0,0-5 0,0 2 0,0-3 0,3 4 0,-2-4 0,2 3 0,-4 1 0,1-4 0,0 4 0,2-1 0,-5-2 0,4 5 0,-5-2 0,3 4 0,1-4 0,-1-1 0,4-3 0,1 0 0</inkml:trace>
</inkml:ink>
</file>

<file path=ppt/ink/ink1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30:03.8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24575,'0'4'0,"0"-1"0</inkml:trace>
</inkml:ink>
</file>

<file path=ppt/ink/ink1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30:04.3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 24575,'-9'23'0,"1"5"0,8-18 0,0 3 0,0-10 0</inkml:trace>
</inkml:ink>
</file>

<file path=ppt/ink/ink1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30:05.0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24575,'3'4'0,"5"-1"0,4-3 0,5 0 0,4 0 0,2 0 0,-8 0 0,-3 0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1:36.4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0 324 24575,'0'-51'0,"0"0"0,0 15 0,0 2 0,0 3 0,0 5 0,0 5 0,0 0 0,0 5 0,0 4 0,0-2 0,0 9 0,0-1 0</inkml:trace>
</inkml:ink>
</file>

<file path=ppt/ink/ink1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30:05.3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24575,'7'0'0,"-1"0"0</inkml:trace>
</inkml:ink>
</file>

<file path=ppt/ink/ink1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30:06.0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24575,'-4'0'0,"1"0"0</inkml:trace>
</inkml:ink>
</file>

<file path=ppt/ink/ink1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29:56.2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312 869 24575,'-19'0'0,"1"0"0,7 0 0,0 0 0,4 0 0,-5 0 0,-1 0 0,0-3 0,-7-2 0,6-7 0,-8-6 0,5 3 0,-1-10 0,1 11 0,-1-12 0,5 8 0,-1-8 0,6 3 0,-2-4 0,5-1 0,-3 1 0,3-1 0,0 1 0,1-6 0,-1 4 0,4-4 0,-3 5 0,4 5 0,0-3 0,0 12 0,0-6 0,0 7 0,0 0 0,0 2 0,0 0 0,0 2 0,0-6 0,4 7 0,0-4 0,4 0 0,8-1 0,-1-9 0,11 3 0,-1-9 0,4 3 0,-1 0 0,6 1 0,-10 6 0,8-1 0,-9 6 0,-1 0 0,-1 8 0,8-3 0,-4 7 0,5-3 0,-4 4 0,-8 0 0,8 0 0,-8 0 0,8 0 0,-8 0 0,8 0 0,-4 4 0,6 1 0,-6 4 0,4 0 0,-8-1 0,4 5 0,-1 0 0,-3 4 0,7 8 0,-8-7 0,0 6 0,-1-2 0,-6-4 0,3 8 0,-1-8 0,-2 3 0,2 0 0,-4-3 0,1 8 0,0-8 0,0 8 0,-1-8 0,1 8 0,-4-8 0,-1 8 0,-4-3 0,0-1 0,0 0 0,0 2 0,0-10 0,0 9 0,0-10 0,0-1 0,0 4 0,-4-3 0,0 3 0,-5 1 0,1 0 0,-4-1 0,-2 1 0,1-1 0,1 1 0,0 0 0,3-5 0,-3 4 0,0-7 0,-5 10 0,4-9 0,-7 9 0,8-10 0,-5 7 0,0-7 0,1 3 0,-1-4 0,4 0 0,-7-3 0,6 2 0,-8-6 0,5 3 0,1-4 0,-6 0 0,4 0 0,-3 0 0,4 0 0,0 0 0,1 0 0,-9 0 0,7 0 0,-6 0 0,11 0 0,-3 0 0,8 0 0,-4 0 0,4 0 0,1 0 0,0 0 0,-1-4 0,4 4 0,1-4 0</inkml:trace>
</inkml:ink>
</file>

<file path=ppt/ink/ink1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29:57.7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182 991 24575,'0'-11'0,"0"-8"0,0 0 0,0-8 0,0-6 0,0 4 0,0-10 0,0 5 0,0-12 0,0 4 0,0-4 0,0 7 0,0-1 0,0 5 0,-5-3 0,4 9 0,-3-4 0,4 6 0,0 4 0,0-3 0,0 8 0,0-4 0,0 10 0,0-4 0,0 3 0,0-4 0,0 1 0,0-1 0,0 0 0,0 0 0,0 1 0,-5-6 0,4 8 0,-3-6 0,4 7 0,0 0 0,0-2 0,0 6 0,0-3 0,0 5 0,-3-1 0,2 1 0,-2-1 0,-1 0 0,3 1 0,-5 3 0,5-3 0,-8 7 0,4 0 0,-6 8 0,-1 9 0,2 1 0,-6 4 0,6-1 0,-6-3 0,6 8 0,-2-8 0,4-1 0,3-5 0,-2-5 0,6 1 0,-5-1 0,5 1 0,-2-1 0,3 0 0,0 0 0,0 0 0,0-3 0,0-1 0</inkml:trace>
</inkml:ink>
</file>

<file path=ppt/ink/ink1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29:58.3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24575,'11'0'0,"1"0"0,5 0 0,-1 0 0,11 0 0,-7 0 0,11 0 0,-13 0 0,3 0 0,-8 0 0,-2 0 0,-3 0 0,-1 0 0,-3 0 0,0 0 0</inkml:trace>
</inkml:ink>
</file>

<file path=ppt/ink/ink1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30:00.8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24575,'0'7'0,"0"0"0,0-3 0,0-1 0</inkml:trace>
</inkml:ink>
</file>

<file path=ppt/ink/ink1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30:01.4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1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30:01.8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24575,'3'4'0,"1"-1"0,3-3 0,0 0 0,4 0 0,-2 3 0,2-2 0,-4 6 0,-3-3 0,3 4 0,-6-4 0,2-1 0</inkml:trace>
</inkml:ink>
</file>

<file path=ppt/ink/ink1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30:06.8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357 0 24575,'-11'0'0,"-4"0"0,3 0 0,-5 0 0,0 0 0,1 0 0,-6 0 0,4 0 0,-3 0 0,-1 0 0,4 0 0,1 0 0,-4 0 0,7 0 0,-7 0 0,-1 0 0,8 0 0,-6 0 0,7 0 0,0 0 0,2 0 0,10 0 0,9 0 0,5 0 0,12 0 0,-2 0 0,4 0 0,0 0 0,6 0 0,-16 0 0,1 0 0</inkml:trace>
</inkml:ink>
</file>

<file path=ppt/ink/ink1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30:07.2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24575,'21'0'0,"-2"0"0,-15 0 0,-1 0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1:38.1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152 67 24575,'2'0'0,"3"0"0,14 0 0,8 0 0,-5-3 0,13-2 0,-12-4 0,8 0 0,-5 1 0,0-1 0,-5 1 0,-1 3 0,-8-2 0,-1 6 0,-4-2 0,0 3 0,0 0 0,-6 0 0,-8 0 0,-6 0 0,-11 0 0,3 0 0,-5 0 0,-5 4 0,4 1 0,-4 4 0,5 0 0,0-1 0,4 1 0,2-1 0,4 0 0,0-4 0,4 3 0,1-6 0,4 2 0,0-3 0,0 0 0,0 3 0,0-3 0,0 3 0,0-3 0,0 0 0,0 0 0,0 0 0,0 0 0,0 0 0,0 0 0,0 0 0,0 0 0,3 3 0,-2-2 0,3 2 0,-1-3 0,1 0 0</inkml:trace>
</inkml:ink>
</file>

<file path=ppt/ink/ink1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30:08.1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 24575,'11'0'0,"20"0"0,16 0 0,28 0 0,-3 0 0,-6 0 0,1-5 0,-13 4 0,-5-4 0,-1 5 0,-15 0 0,-15 0 0,3 0 0,-16 0 0,2 0 0</inkml:trace>
</inkml:ink>
</file>

<file path=ppt/ink/ink1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30:08.8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396 4 24575,'-4'-3'0,"0"6"0,4 7 0,0 3 0,0 13 0,0-3 0,0 10 0,0 1 0,0 5 0,0 1 0,0 0 0,0 0 0,0 6 0,0-5 0,0 5 0,0-12 0,0-1 0,0-10 0,0 3 0,0-8 0,-13 9 0,2-9 0,-22 2 0,9-8 0,-14 2 0,9-3 0,-4 3 0,5-9 0,6-1 0,-5-4 0,9 0 0,-3 0 0,4 0 0,0 0 0,5 0 0,0 0 0,0-4 0,7 0 0,-6-4 0,10 0 0,-2-4 0,3 4 0,0-8 0,0 3 0,0 1 0,0-8 0,0 7 0,4-7 0,-3 10 0,2 3 0</inkml:trace>
</inkml:ink>
</file>

<file path=ppt/ink/ink1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30:09.4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24575,'0'2'0,"0"8"0,0 12 0,0 10 0,0-3 0,0 10 0,0-5 0,0 0 0,0 5 0,0-11 0,0 5 0,0-10 0,0-2 0,0-4 0,0-5 0,0 4 0,0-11 0,0 2 0</inkml:trace>
</inkml:ink>
</file>

<file path=ppt/ink/ink1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30:10.4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 7 24575,'3'-4'0,"5"1"0,4 3 0,5 0 0,0 0 0,-1 0 0,1 0 0,0 0 0,-5 0 0,0 0 0,-5 0 0,0 0 0,-2 4 0,-2 4 0,-3 0 0,0 13 0,0-8 0,0 19 0,0-13 0,0 18 0,-8-13 0,-3 14 0,-8-9 0,1-1 0,0-2 0,4-8 0,-2 3 0,7-8 0,-3-2 0,5-3 0,-1-1 0,0-2 0,1-2 0,-1-3 0,1 0 0,-1 0 0,1-3 0,-1-6 0,3-8 0,-2-1 0,6-8 0,-3 8 0,4-3 0,0 8 0,0 1 0,0 5 0,0-1 0,4 4 0,0 1 0,3 3 0,5 0 0,-3 0 0,6 0 0,-2 0 0,3 4 0,1 0 0,-4 8 0,7 2 0,-10-1 0,11 3 0,-9-4 0,5 1 0,0 3 0,-1-7 0,1 3 0,-4-4 0,-2-3 0,-3-2 0,-1-3 0,-3 0 0,0 0 0</inkml:trace>
</inkml:ink>
</file>

<file path=ppt/ink/ink1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30:48.9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187 1143 24575,'0'-15'0,"0"-17"0,0 1 0,0-28 0,0 10 0,0-27 0,0 4 0,0 6 0,0-16 0,6 16 0,-5-6 0,5 3 0,-6 8 0,0 12 0,0-4 0,0 19 0,0 1 0,0 10 0,0-4 0,0 10 0,0-10 0,0 9 0,0-3 0,0-3 0,0 5 0,0-1 0,0 8 0,0 5 0,0-1 0,-6 7 0,-4 11 0,-12 9 0,3 9 0,-5 0 0,1 1 0,3-2 0,-3-3 0,9-3 0,2-4 0,4-4 0,0-2 0,4-3 0,1-1 0,-1-2 0,14-20 0,-3 3 0,6-9 0,-5 14 0</inkml:trace>
</inkml:ink>
</file>

<file path=ppt/ink/ink1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30:49.5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24575,'14'0'0,"2"0"0,5 4 0,2 1 0,-1 0 0,5 8 0,1-11 0,-4 6 0,3-8 0,-11 3 0,-3-2 0,3 3 0,-8-4 0,8 0 0,-8 0 0,4 0 0,-8 0 0,-1 0 0</inkml:trace>
</inkml:ink>
</file>

<file path=ppt/ink/ink1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31:21.9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0 539 24575,'0'-2'0,"0"-27"0,0-9 0,0-11 0,0-9 0,0 14 0,0-24 0,0 13 0,0 6 0,0 4 0,0 16 0,0 1 0,0 10 0,0 7 0,0 3 0,10 4 0,0 0 0,13 4 0,0 0 0,4 0 0,1 0 0,-1 0 0,0 0 0,1 0 0,-6 0 0,0 0 0,-6 0 0,-3 0 0,-1 0 0,-8 0 0,-1 0 0</inkml:trace>
</inkml:ink>
</file>

<file path=ppt/ink/ink1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31:22.3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24575,'16'0'0,"2"0"0,10 0 0,-1 0 0,0 0 0,1 0 0,-1 0 0,1 0 0,-6 0 0,-8 0 0,-7 0 0</inkml:trace>
</inkml:ink>
</file>

<file path=ppt/ink/ink1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31:23.2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302 0 24575,'-16'0'0,"3"0"0,-19 0 0,8 0 0,-15 0 0,5 0 0,-1 0 0,2 0 0,11 0 0,4 0 0,6 0 0,1 0 0,5 6 0,-1-1 0,7 10 0,0-3 0,0 10 0,0 0 0,0 6 0,0-1 0,0-5 0,0 10 0,0-8 0,4 9 0,-3 0 0,3-4 0,-4 9 0,0-9 0,0-1 0,0-2 0,0-8 0,0 3 0,0-8 0,0-2 0,0-3 0,0-1 0,0 1 0,0 0 0,0-1 0,0 0 0,3-2 0,1 1 0,4-5 0,-1 2 0,5-3 0,0 0 0,5 0 0,0 0 0,-1 0 0,1 0 0,0 0 0,-1 0 0,1 0 0,3 0 0,-2 0 0,-3 0 0,-3 0 0,-8 0 0,0 0 0</inkml:trace>
</inkml:ink>
</file>

<file path=ppt/ink/ink1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31:23.7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49 24575,'3'-9'0,"10"2"0,0 7 0,19 0 0,-8 0 0,9 0 0,-6 0 0,1-4 0,-1 3 0,-5-7 0,0 8 0,-10-4 0,4 4 0,-7-4 0,-1 0 0,-5 0 0,-3 1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1:40.7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35 119 24575,'0'-10'0,"0"-2"0,0-4 0,0 4 0,0-3 0,0 7 0,0-7 0,4 10 0,-4-5 0,4 6 0,-1 0 0,-2 4 0,2 4 0,-7 2 0,4 2 0,-7-5 0,7 4 0,-7-3 0,7 3 0,-7 0 0,7 0 0,-7 0 0,6 0 0,-2 0 0,0 0 0,-1-3 0,0 2 0,1-8 0,3-2 0,0-8 0,4-4 0,0 0 0,3 4 0,-2 1 0,1 4 0,-5 0 0,2-1 0,0 4 0,-2 7 0,2 5 0,-3 3 0,-4 4 0,4-7 0,-4 3 0,4-4 0,0 0 0,-3-3 0,2 2 0,-2-5 0,3 2 0</inkml:trace>
</inkml:ink>
</file>

<file path=ppt/ink/ink1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31:24.8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1 239 24575,'0'16'0,"0"-3"0,0 13 0,0 2 0,0 1 0,0 9 0,0-9 0,0 4 0,0-11 0,0 0 0,0-10 0,0 4 0,0-7 0,0-11 0,0-4 0,0-23 0,0-1 0,0-9 0,0-8 0,0 0 0,0-1 0,0 2 0,0 6 0,0 5 0,0 2 0,3 11 0,7-5 0,3 10 0,4-1 0,-1 2 0,1 7 0,0 0 0,-1 2 0,1 6 0,0-3 0,-1 4 0,1 0 0,-4 0 0,2 0 0,-6 0 0,2 0 0,-3 8 0,-4 1 0,0 12 0,-4-3 0,0 14 0,0-13 0,-4 18 0,-6-13 0,-4 9 0,-10-5 0,5 0 0,-4-4 0,9-3 0,-1-8 0,6-1 0,-3-5 0,4 1 0,1-1 0,-1 1 0,1-4 0,-1-1 0,7-3 0,14 0 0,1 0 0,16 0 0,-8 0 0,6 0 0,-1 4 0,7 12 0,-4 0 0,-1 7 0,-3-5 0,-8-1 0,-1-3 0,-5-3 0,-4-3 0,-4-4 0,-1-1 0</inkml:trace>
</inkml:ink>
</file>

<file path=ppt/ink/ink1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31:26.0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1 591 24575,'4'3'0,"-1"1"0,-3 3 0,0 1 0,0-1 0,0-9 0,0-13 0,0-8 0,0-16 0,0 5 0,0-6 0,0-6 0,0 4 0,0-4 0,0 12 0,0 1 0,0 5 0,0 6 0,0 0 0,0 6 0,0-1 0,0 0 0,4 0 0,0 0 0,8 4 0,1-2 0,0 1 0,3 1 0,-3 1 0,4 0 0,-1 3 0,1 0 0,4 2 0,-3 6 0,16-3 0,-15 4 0,10 0 0,-12 0 0,-1 0 0,-3 0 0,-2 0 0,-3 3 0,-4 10 0,-1 1 0,-3 12 0,0-4 0,0 6 0,-4-1 0,-5 0 0,-4-4 0,-6 3 0,3-8 0,-2 3 0,-3-3 0,-10 3 0,2-6 0,-1 2 0,4-8 0,8-5 0,-4 0 0,5-4 0,1 0 0,3 0 0,1 0 0,8 3 0,1 2 0,6 2 0,10 5 0,5 1 0,11 11 0,4-4 0,-2 9 0,9-3 0,-10-1 0,5 0 0,-8-7 0,0 0 0,-8-4 0,1-2 0,-11-4 0,3-3 0,-5-2 0,-3-3 0,0 0 0</inkml:trace>
</inkml:ink>
</file>

<file path=ppt/ink/ink1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31:26.8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76 6 24575,'-15'11'0,"3"6"0,-5 5 0,7 6 0,-3-6 0,8 5 0,1-10 0,4 5 0,0-1 0,0-7 0,0 6 0,0-7 0,0-1 0,0 0 0,0-5 0,12 1 0,-1-3 0,10-1 0,0-4 0,2 0 0,0 0 0,3-4 0,-8-5 0,3-4 0,-4-4 0,-4 0 0,3-4 0,-6-2 0,3-5 0,-4 1 0,-4 4 0,-1-3 0,-4 8 0,0-4 0,0 10 0,0 0 0,-6 4 0,1 4 0,-10 1 0,2 3 0,-4 0 0,0 0 0,1 0 0,-1 0 0,0 3 0,4 6 0,-3 4 0,7 3 0,0 1 0,2 0 0,6-1 0,-3-6 0,4-3 0</inkml:trace>
</inkml:ink>
</file>

<file path=ppt/ink/ink1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31:27.8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1 464 24575,'0'17'0,"0"-2"0,0-4 0,0-16 0,0-9 0,0-31 0,0 2 0,0-16 0,0 11 0,0-6 0,0 0 0,0 12 0,0 3 0,0 11 0,3 10 0,1 1 0,8 13 0,0 1 0,4 3 0,-4 0 0,0 0 0,-4 12 0,1 9 0,0 13 0,1 6 0,0-1 0,0-4 0,-1-2 0,0-11 0,-4 0 0,2-10 0,-6 0 0,5-5 0,-2-2 0,4-6 0,0-12 0,1-11 0,0-16 0,5 4 0,-3-9 0,7 10 0,-3 1 0,3 6 0,-4 6 0,2 6 0,-3 3 0,3 4 0,1 2 0,0 6 0,-5-3 0,4 4 0,-8 0 0,8 0 0,-8 0 0,4 0 0,-4 3 0,0 10 0,0 1 0,1 12 0,-5-3 0,5 16 0,-8-13 0,3 12 0,-4-20 0,0 4 0,0-10 0,-4 0 0,3-8 0,-2-1 0</inkml:trace>
</inkml:ink>
</file>

<file path=ppt/ink/ink1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31:28.5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0 500 24575,'0'5'0,"0"-23"0,0-9 0,0-32 0,0 10 0,4-6 0,2 3 0,9 4 0,1 1 0,1 0 0,5 17 0,-11-2 0,10 13 0,-12 5 0,3 7 0,-1 7 0,-2 0 0,2 0 0,-3 0 0,-1 0 0,1 0 0,4 7 0,-4 3 0,5 11 0,-4 2 0,0 4 0,0 0 0,0 6 0,0-4 0,1 4 0,-1 0 0,0-9 0,1 7 0,-6-8 0,5 4 0,-5-4 0,5-2 0,-1-4 0,-3-4 0,-2-2 0,-3-3 0,0 3 0,0-6 0,0 1 0</inkml:trace>
</inkml:ink>
</file>

<file path=ppt/ink/ink1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31:29.0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35 24575,'11'0'0,"13"0"0,5 0 0,35 0 0,-35 0 0,31 0 0,-20 0 0,-4 0 0,3 0 0,-16 0 0,-6-3 0,-9-10 0,-5 6 0,-3-5 0</inkml:trace>
</inkml:ink>
</file>

<file path=ppt/ink/ink1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31:29.9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82 8 24575,'-2'-4'0,"-4"1"0,-9 3 0,2 0 0,-3 3 0,7 6 0,-3 8 0,7 6 0,1 16 0,4-3 0,0 4 0,0-2 0,0-3 0,0 4 0,0-4 0,0-2 0,0-6 0,0-9 0,0 3 0,7-12 0,3-1 0,17 0 0,-8-7 0,8 4 0,-6-5 0,-3 0 0,3 0 0,-8 0 0,3-4 0,-8 0 0,4-1 0,-8-2 0,-1 3 0,-3-4 0,0 1 0,-3 3 0,-1-3 0,-8 6 0,4-2 0,-4 0 0,8-1 0,1-4 0,3 1 0,0-1 0,0-3 0,0 2 0,4-7 0,4 7 0,5-3 0,4 7 0,-1-2 0,1 6 0,0-3 0,-5 4 0,4 0 0,-8 0 0,4 0 0,-5 0 0,1 0 0,-1 4 0,-2 0 0,-2 0 0,-3-1 0</inkml:trace>
</inkml:ink>
</file>

<file path=ppt/ink/ink1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31:31.6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1 321 24575,'0'17'0,"0"-2"0,0-7 0,0 3 0,0-2 0,0 2 0,0 1 0,0 0 0,0 0 0,0-1 0,0-17 0,0-5 0,0-19 0,0-5 0,0-11 0,0 10 0,0-3 0,0 6 0,0 5 0,0-1 0,0 8 0,0 4 0,0 4 0,0-2 0,3 6 0,1 1 0,3 5 0,1 3 0,3 0 0,2 3 0,0 6 0,4 14 0,-3 1 0,5 9 0,-1-6 0,1 1 0,-1-1 0,0 0 0,0 1 0,0-6 0,-1 0 0,0-9 0,-5-2 0,0-3 0,-4 0 0,-4-11 0,-1-13 0,-3-7 0,0-10 0,-4 0 0,-1 9 0,-1-7 0,-1 13 0,6 0 0,-3 2 0,1 8 0,2-4 0,-2 4 0,3 1 0,0-5 0,0 4 0,0-4 0,0 4 0,0 1 0,3 3 0,5-4 0,5 8 0,3-8 0,6 3 0,0 0 0,6-3 0,5 3 0,-5-1 0,5 2 0,-5 4 0,-6 0 0,4 0 0,-8 0 0,0 0 0,-3 0 0,-6 0 0,2 0 0,-3 0 0,-1 0 0,1 0 0,-1 0 0,-3-3 0,2 2 0,-2-3 0,0 1 0,3 2 0,-3-2 0,0-1 0,3 4 0,-9-4 0,-13 4 0,-11 0 0,-13 0 0,-1 0 0,0 0 0,5 0 0,2 0 0,11 0 0,0 0 0,5 0 0,5 0 0,0 4 0,8 0 0,-3 3 0,6 9 0,-2-2 0,3 12 0,0-8 0,0 8 0,0-3 0,0 0 0,0-2 0,0 0 0,0-3 0,4 4 0,-3-6 0,2 1 0,-3 4 0,0-7 0,0 11 0,0-11 0,0 7 0,0 1 0,4-4 0,-3 8 0,6-8 0,-6 3 0,6-8 0,-6-2 0,6-3 0,-6-1 0,9 4 0,-5-6 0,6 5 0,-4-9 0,5 2 0,0-3 0,10 0 0,-5 0 0,10 0 0,-10 0 0,10 0 0,-5 0 0,1 0 0,3 0 0,-8 0 0,3 0 0,-4 0 0,-4 0 0,1 0 0,-5 0 0,2 0 0,-7 0 0,-1 0 0</inkml:trace>
</inkml:ink>
</file>

<file path=ppt/ink/ink1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31:32.0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51 24575,'0'-7'0,"8"-1"0,6 0 0,8-1 0,17 4 0,-8-3 0,8 7 0,-17-3 0,0 4 0,-6 0 0,-6 0 0,-3 0 0</inkml:trace>
</inkml:ink>
</file>

<file path=ppt/ink/ink1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31:32.5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24 24575,'10'-8'0,"-1"1"0,15 7 0,4 0 0,12 0 0,-4 0 0,9 0 0,-17-4 0,11 3 0,-10-3 0,4 4 0,-11 0 0,4 0 0,-8 0 0,-1 0 0,-5 0 0,-4 0 0,-1 0 0,0 0 0,-3 0 0,-1 0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3:15:30.0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80 0 24575,'0'6'0,"0"32"0,0 61 0,0-10 0,0 10-2483,0 9 0,0 8 2483,-6-15 0,-3 9 0,1-1 0,2-1 0,-1 2 0,3-3 0,-6 13 0,1 5 0,1-3 0,1 9 0,5 0 0,0-7 0,0 28 0,4 0 0,-2-32 0,0 7 0,0-7 0,0 32 0,0-5 0,0-39 0,0 4 0,0-1 0,0 3 0,0 2 0,0-6 0,0 23 0,0-9 259,0-14 1,0-5-260,0-16 0,0-3 1012,0 30-1012,0 3 0,0-20 0,0-38 2539,0-11-2539,0-26 0,0-12 0,0-7 0</inkml:trace>
</inkml:ink>
</file>

<file path=ppt/ink/ink1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31:33.0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24575,'-4'6'0,"1"3"0,3 23 0,0 5 0,0 17 0,0-12 0,0 9 0,0-9 0,0 6 0,0-8 0,0-7 0,0-10 0,0-6 0,0-5 0,0-8 0,0-1 0</inkml:trace>
</inkml:ink>
</file>

<file path=ppt/ink/ink1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3T15:58:25.3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32 24575,'81'-4'0,"-1"1"0,1-1 0,0 1 0,-1-1 0,14 0 0,4 0 0,-16 0 0,-37 2 0,-38 2 0</inkml:trace>
</inkml:ink>
</file>

<file path=ppt/ink/ink1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3T15:58:25.7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24575,'0'69'0,"0"0"0,0 1 0,0-10 0,0 12 0,0 13 0,0-32 0,0-46 0,0-4 0</inkml:trace>
</inkml:ink>
</file>

<file path=ppt/ink/ink1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3T15:58:26.1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24575,'68'0'0,"-1"0"0,-5 0 0,-11 0 0,-22 0 0,-14 0 0,1 0 0</inkml:trace>
</inkml:ink>
</file>

<file path=ppt/ink/ink1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3T15:58:28.6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205 45 24575,'1'-18'0,"-5"3"0,-11 15 0,-1 0 0,-13 4 0,8 4 0,-9 10 0,9-5 0,1 3 0,9-6 0,0-2 0,7 6 0,1-6 0,3 2 0,0-4 0,0 1 0,3-1 0,9 1 0,4-3 0,4 3 0,4-2 0,-9 2 0,4 1 0,-4-1 0,-4 0 0,-1 0 0,-6 3 0,-1 6 0,-3-1 0,0 4 0,-3-4 0,-5 0 0,-3-4 0,-8 4 0,3-7 0,-7 4 0,7-5 0,-3-2 0,8-2 0,-3-3 0,6 0 0,-2 0 0,3 0 0,0 0 0,6 0 0,6 0 0,6 0 0,8 0 0,1 0 0,4 0 0,0-4 0,5-1 0,-4-6 0,4-2 0,-4-8 0,1-1 0,-1 0 0,-3-2 0,-2-2 0,-7 1 0,3-5 0,-7 6 0,2 0 0,-6-1 0,-2 9 0,-3-3 0,0 12 0,0 2 0,0 14 0,0 7 0,0 8 0,0 0 0,0 1 0,0-1 0,4 0 0,0-4 0,7-1 0,0-7 0,4-2 0,0-2 0,0-1 0,-4-3 0,3-1 0,-3-3 0,0 0 0,3-6 0,-3-2 0,4-7 0,-4 0 0,3 0 0,-6 0 0,3 0 0,0 4 0,-4 0 0,4 4 0,-5 1 0,1 2 0,0 1 0,-1 3 0,1 0 0,0 0 0,-1 0 0,1 0 0,0 0 0,-1 0 0,1 0 0,0 0 0,-1 3 0,1 0 0,-4 8 0,0 0 0,-3 4 0,0-4 0,0-1 0,0-3 0,3-1 0,-2 1 0,2-6 0,-3-6 0,3-5 0,-2-5 0,2 0 0,1 0 0,-4 0 0,7 4 0,-7 1 0,6 6 0,-2 1 0,3 3 0,-1 0 0,1 0 0,3 0 0,-2 0 0,10 3 0,-5 9 0,6 1 0,0 6 0,2 1 0,3-6 0,1 5 0,0-10 0,-1 3 0,0-7 0,5-2 0,-3-3 0,-1 0 0,-7 0 0,-3-3 0,0-9 0,-3-5 0,0-7 0,-8 0 0,0 0 0,-4 0 0,0-1 0,0 5 0,0 1 0,0 4 0,-3 4 0,-4 0 0,-5 7 0,-2 1 0,-1 3 0,0 0 0,0 0 0,4 3 0,0 4 0,4 5 0,3 2 0,1 1 0,3 0 0,0-1 0,0 1 0,0 0 0,3 0 0,4 0 0,10 4 0,-1-3 0,9 9 0,-4-3 0,5 4 0,1 0 0,-1 1 0,2 4 0,-6 1 0,1 5 0,-10-7 0,0 4 0,-8-3 0,-1 4 0,-4 0 0,-4 0 0,-8-8 0,-11 3 0,-8-16 0,-1 6 0,-2-10 0,9-2 0,0-4 0,6-7 0,3-9 0,8-5 0,0-12 0,8 3 0,0-3 0,0 5 0,0-1 0,4 5 0,7 1 0,6 3 0,7 0 0,1 3 0,-1 1 0,0 4 0,0 0 0,-5 4 0,0 0 0,-5 4 0,-3 0 0,-1 0 0,-3 0 0,-1 0 0,-2 0 0,-1 0 0</inkml:trace>
</inkml:ink>
</file>

<file path=ppt/ink/ink1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3T15:58:29.0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24575,'-4'0'0,"1"0"0</inkml:trace>
</inkml:ink>
</file>

<file path=ppt/ink/ink1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3T15:58:32.7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143 368 24575,'-10'0'0,"-1"0"0,-8 0 0,3 0 0,-7 3 0,7 1 0,0 7 0,2 1 0,6-4 0,1 5 0,4-5 0,3 7 0,0 0 0,0 0 0,0-1 0,3 1 0,9 1 0,1 3 0,15-2 0,-6 3 0,7-3 0,-4-4 0,-1-2 0,-4 0 0,-1-2 0,-5 1 0,5-6 0,-6 0 0,5-4 0,-7 0 0,4 0 0,-1 0 0,-3 0 0,3-4 0,-2-7 0,0-6 0,0-8 0,1-9 0,-4 2 0,5-15 0,-5 5 0,5-6 0,-4 0 0,4-5 0,-8 9 0,3-9 0,-8 17 0,3-5 0,-4 11 0,0 5 0,0 6 0,0 4 0,0 4 0,0 1 0,-3 6 0,-1 1 0,-2 3 0,-1 0 0,1 0 0,-1 0 0,0 3 0,4 1 0,-3 2 0,5 1 0,-5-3 0,5 2 0,-2-3 0,3 4 0,0 0 0,-3-1 0,2 5 0,-2-4 0,3 7 0,0-6 0,0 6 0,0-7 0,0 7 0,0-3 0,0 4 0,0 0 0,0 4 0,0-4 0,0 9 0,0 0 0,4 2 0,1 8 0,3-9 0,1 10 0,-1-10 0,0 4 0,0-9 0,0-1 0,-1-4 0,0 0 0,-3-4 0,0-1 0,-4-3 0,0-1 0,0 1 0,0-6 0,0-17 0,12-13 0,4-12 0,13-1 0,-2 9 0,-4 3 0,-2 4 0,-9 6 0,-1 5 0,-4 4 0,0 8 0,-1-3 0,1 5 0,-1-2 0,-2 6 0,-2 8 0,-2 6 0,0 12 0,0-4 0,4 9 0,-3-9 0,7 5 0,-4-10 0,4-1 0,-1-4 0,0-1 0,4-2 0,0-2 0,4-2 0,0-1 0,0 0 0,-1-2 0,5-2 0,-3-3 0,7 0 0,-7 0 0,7-4 0,-7-3 0,3-2 0,-4-2 0,-3 0 0,2 0 0,-6-4 0,2 0 0,-2 0 0,-1-4 0,1 4 0,-4-4 0,-1-1 0,-3 8 0,0-6 0,0 10 0,0-2 0,-3 3 0,-4 3 0,-1 1 0,-6 3 0,3 0 0,0 0 0,-3 0 0,3 0 0,-4 0 0,0 0 0,4 3 0,-3 5 0,6 7 0,-3 1 0,3 3 0,4 0 0,0-3 0,4 3 0,0-5 0,0-2 0,0 1 0,0-5 0,7 2 0,5-3 0,4 1 0,7-4 0,-7-1 0,7-3 0,-7 0 0,7 0 0,-7-3 0,3-4 0,-7-9 0,2 0 0,-6-3 0,2 8 0,-3 1 0,-3 3 0,-1 0 0,0 3 0,0 1 0,4 6 0,-1 1 0,1 6 0,0 1 0,4 4 0,0-4 0,4 3 0,-1-6 0,5 3 0,-3-4 0,3-2 0,0-2 0,-3-3 0,2 0 0,1-7 0,-2-6 0,-1-7 0,-1-5 0,-6-4 0,3 3 0,-4-3 0,0 9 0,-4-3 0,0 11 0,-4-7 0,0 12 0,0 2 0,0 16 0,0 5 0,0 11 0,0-3 0,0 0 0,3-4 0,1 4 0,3-12 0,4 6 0,1-10 0,2-1 0,-3-4 0,3-3 0,-3 0 0,4 0 0,-4-3 0,3-4 0,-6-9 0,3 1 0,-3-9 0,0 4 0,0 0 0,-1 1 0,1 4 0,-1 4 0,-3 0 0,2 5 0,-5-1 0,4 3 0,-4 11 0,5 6 0,-5 15 0,7 2 0,-4 5 0,1 1 0,3-10 0,-8 2 0,4-16 0,-1 3 0,-3-9 0,6-2 0,-2-1 0,3-14 0,1-7 0,-3-18 0,2-1 0,-1-10 0,2 11 0,2-5 0,-2 10 0,0 6 0,0 6 0,3 4 0,-4 4 0,7 0 0,-3 7 0,4 1 0,0 3 0,0 0 0,4 0 0,-4 3 0,10 10 0,-9 4 0,5 8 0,-4 4 0,-1-3 0,1-1 0,-2-6 0,-4-4 0,3-4 0,-6-1 0,3-3 0,-5 0 0,-2 0 0,2-1 0,-6-2 0,3-1 0</inkml:trace>
</inkml:ink>
</file>

<file path=ppt/ink/ink1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3T15:58:33.3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 8 24575,'-10'-4'0,"0"1"0,1 3 0,1 0 0,2 0 0,3 0 0</inkml:trace>
</inkml:ink>
</file>

<file path=ppt/ink/ink1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1:59.5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118 50 24575,'-8'0'0,"-3"0"0,-2 4 0,-1 0 0,2 1 0,4 2 0,0-3 0,1 4 0,-2 4 0,1 1 0,3 0 0,1 3 0,4-3 0,-5 15 0,4-8 0,-3 8 0,4-11 0,0 0 0,0-4 0,0-1 0,0 0 0,0 1 0,0 4 0,0-5 0,3 4 0,6-3 0,4 4 0,10 1 0,-5-4 0,9 4 0,-3-8 0,4 3 0,0-3 0,1-1 0,-1 1 0,0-5 0,1-1 0,-6-4 0,-1 0 0,-5 0 0,1 0 0,-1-4 0,-4 0 0,-1-5 0,0-3 0,-3 3 0,3-7 0,-4 3 0,1-9 0,8-10 0,-5 2 0,5-1 0,-8 9 0,-4 4 0,-1 1 0,-4-1 0,0 1 0,0 0 0,0 0 0,0-1 0,0 1 0,-5-5 0,-3 7 0,-2-6 0,-7 7 0,4 1 0,-5-4 0,-4 7 0,3-3 0,-8 4 0,4 4 0,-13-3 0,10 7 0,-4-3 0,13 4 0,-1 0 0,5 0 0,-3 0 0,7 0 0,-7 0 0,7 4 0,-8 0 0,8 4 0,1-3 0,4-2 0</inkml:trace>
</inkml:ink>
</file>

<file path=ppt/ink/ink1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00.8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44 114 24575,'-8'7'0,"-4"7"0,6 0 0,-2 12 0,4-12 0,3 13 0,-3-9 0,4 5 0,0-6 0,0 5 0,0-4 0,0 15 0,0-8 0,0 4 0,0-2 0,0-9 0,0 4 0,0-5 0,0 0 0,11-3 0,4-2 0,12-7 0,-8 3 0,7-8 0,-1 4 0,0-4 0,8 0 0,-10 0 0,1 0 0,-2 0 0,-5 0 0,0 0 0,1 0 0,-1 0 0,0 0 0,-4 0 0,3-4 0,-7-5 0,3 0 0,-3-7 0,-1 7 0,0-7 0,0 3 0,1-10 0,0 5 0,-4-10 0,-1 5 0,-4-6 0,0 1 0,0-6 0,0 4 0,0-10 0,0 4 0,0-5 0,0 5 0,-8 7 0,2 7 0,-6 4 0,-1 5 0,-4 1 0,-1 7 0,-3 1 0,4 4 0,-6 0 0,5 0 0,0 0 0,1 4 0,4 1 0,0 3 0,1 1 0,0-1 0,3 0 0,-7 4 0,2-3 0,1 7 0,1-6 0,4 2 0,-4-1 0,7-6 0,-2 2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3:15:30.0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230 55 24575,'0'-9'0,"0"-1"0,0-3 0,8 7 0,39 4 0,8 2 0,54 0 0,-33 0 0,6 0-1011,11 0 1,8 0 1010,47 0 0,8 0-1277,-2 0 1,6 0 1276,-31 0 0,4 0 0,0 0-904,6 0 0,0 0 0,-2 0 904,-23 0 0,-4 0 0,4 0 0,27-4 0,7-3 0,-7 3 0,-33 8 0,-3 5 0,3-1 0,20 1 0,5-3 0,-4 7 0,-11-3 0,0 5 0,-6 0 0,46 20 0,-8-3-385,-43-19 1,-1-1 384,1 14 0,-8-1 1186,17 5-1186,11-3 2185,-34-2-2185,-26-12 3247,-18-5-3247,-22-1 1177,-4-3-1177,-12-2 260,0 2-260,-5 3 0,4-3 0,-10 6 0,5 7 0,-5 17 0,0 8 0,0 34 0,0 6 0,0 20 0,0 7 0,-9 20 0,9 8-1115,-19 17 1115,19-68 0,-2 5 0,-2 2 0,0 2-817,-1 17 1,1 6 816,2 6 0,0 1 0,-2 10 0,0-3 0,4 3 0,0 0 0,-7 5 0,1-1 0,6-13 0,-2 1 0,-2 10 0,-3-8 0,3-41 0,2-3-217,2 18 0,-2-6 217,-4 13 0,-3 29 0,7-38 995,-11-21-995,5-23 1685,-1-8-1685,-1-9 502,8-9-502,-9 1 0,9-9 0,-8 3 0,1-3 0,3-6 0,-3 2 0,3-9 0,-13 1 0,6-1 0,-8-3 0,-4 5 0,-9-5 0,-6 5 0,-25 3 0,2 0 0,-37 2 0,-1-1 0,-13 10 0,-38-5-697,77-8 0,-8 1 697,-12-3 0,-6-1 0,-6 1 0,-1-3 0,0 5 0,-1-2 0,-11-5 0,-3 0 0,7-2 0,-2 1 0,4-5 0,-4 0 0,6 0 0,-6 0 0,6 0 0,-10 0 0,0 0 0,14 0 0,-4 0 0,9 0 0,-2 0 0,10 0 0,15 0 0,-1 0-452,-77 0 452,42 0 0,-19 0 0,32 0 0,-5 0 0,37 6 0,-14-4 0,35 4 1360,-16-6-1360,26 0 486,-8 0-486,10 0 0,-5 0 0,12 0 0,-1 0 0,9 0 0,-2 0 0,8 0 0,-2 0 0,8 0 0,1 0 0,-1 0 0,-6 0 0,7 0 0,-7 0 0,4 0 0,-2-6 0,3 6 0,-11-6 0,10 6 0,-4 0 0,0-4 0,5 1 0,-12-3 0,5 6 0,3 0 0,-8 0 0,7-4 0,-8 2 0,6-2 0,2 4 0,7 0 0,-1-5 0,-1 3 0,5-8 0,3 3 0,4-3 0,0-5 0,6-4 0,5-6 0,8 2 0,6-9 0,0 5 0,-6-11 0,0 12 0,-6-5 0,0 7 0,-7 1 0,-2 4 0,-4-4 0,0 10 0,0-10 0,0 6 0,0-2 0,0-4 0,0 4 0,0 6 0,0 3 0</inkml:trace>
</inkml:ink>
</file>

<file path=ppt/ink/ink1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02.3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172 59 24575,'-8'0'0,"-3"0"0,-2 0 0,-10 8 0,9 2 0,-8 8 0,8 4 0,-4 2 0,3 4 0,1 0 0,5 6 0,3-9 0,2 2 0,4-5 0,0-7 0,0 11 0,0-16 0,0 16 0,0-12 0,0 4 0,0-2 0,7-3 0,-1 5 0,10-1 0,-2-4 0,11 4 0,-6-4 0,11 1 0,-12-2 0,4-3 0,-5 0 0,6 0 0,-5 0 0,0-4 0,-2 2 0,-3-6 0,0 7 0,3-8 0,-7 4 0,3-4 0,0 0 0,-3 0 0,7 0 0,1 0 0,-3 0 0,5-8 0,-10-1 0,8-9 0,-7-4 0,2 3 0,-3-3 0,0 5 0,0-6 0,-4 5 0,-1-4 0,-4-1 0,0 0 0,0-6 0,0 1 0,0-1 0,0-5 0,0 4 0,-5-10 0,-4 3 0,-6 1 0,1 4 0,0 10 0,2 5 0,2 4 0,-2 0 0,0 9 0,3-3 0,-7 6 0,7-6 0,-7 6 0,7-2 0,-8 3 0,4 0 0,0 0 0,-3 0 0,3 0 0,-12 0 0,10 0 0,-9 4 0,15 0 0,-3 4 0,4 0 0,0 0 0,3-4 0,2-1 0</inkml:trace>
</inkml:ink>
</file>

<file path=ppt/ink/ink1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03.4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1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03.9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76 24575,'3'-4'0,"6"-3"0,0-7 0,14-7 0,-16 5 0,7 2 0</inkml:trace>
</inkml:ink>
</file>

<file path=ppt/ink/ink1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04.4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 24575,'19'-3'0,"-7"-2"0,8-7 0,-15 6 0,3-1 0</inkml:trace>
</inkml:ink>
</file>

<file path=ppt/ink/ink1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05.0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 24575,'4'-8'0,"-1"2"0</inkml:trace>
</inkml:ink>
</file>

<file path=ppt/ink/ink1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05.7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 24575,'-4'19'0,"9"-3"0,1 0 0,10-3 0,-10-3 0,1-2 0</inkml:trace>
</inkml:ink>
</file>

<file path=ppt/ink/ink1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06.1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24575,'0'7'0,"0"1"0,0-1 0,0 1 0,0-4 0,0 0 0</inkml:trace>
</inkml:ink>
</file>

<file path=ppt/ink/ink1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06.6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24575,'8'12'0,"0"-1"0,-8 0 0,0-3 0,0 4 0,0-8 0,0-1 0</inkml:trace>
</inkml:ink>
</file>

<file path=ppt/ink/ink1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07.0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24575,'4'12'0,"-1"2"0,1-6 0,-3 3 0,5-3 0,-1 0 0,-1-4 0,-1-1 0</inkml:trace>
</inkml:ink>
</file>

<file path=ppt/ink/ink1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07.5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24575,'9'4'0,"-2"0"0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3:15:30.0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23 863 24575,'-12'2'0,"1"-13"0,11-14 0,0-36 0,0-5 0,8-20 0,-5 16 0,16-6 0,6-4 0,15 8 0,2-14 0,-6 33 0,-9 3 0,-8 12 0,-2 19 0,-4-4 0,-3 10 0,1 7 0,2-9 0,-3 11 0,1-7 0,-1 11 0,3 0 0,4 0 0,6 0 0,4 6 0,3 5 0,-5 14 0,11 19 0,-6 7 0,5 19 0,-11-11 0,5 17 0,-12-9 0,6 3 0,-10 4 0,2-15 0,2 8 0,-5-8 0,3-2 0,-7-15 0,5 3 0,-13-18 0,6-4 0,-1-6 0,-3 0 0,2-11 0,-4 5 0</inkml:trace>
</inkml:ink>
</file>

<file path=ppt/ink/ink1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08.2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24575,'11'0'0,"0"0"0,1 0 0,-3 0 0,3 0 0,0 0 0,1 0 0,-3 0 0,-3 0 0</inkml:trace>
</inkml:ink>
</file>

<file path=ppt/ink/ink1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08.5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24575,'8'0'0,"-4"0"0,-1 0 0</inkml:trace>
</inkml:ink>
</file>

<file path=ppt/ink/ink1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08.8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24575,'31'0'0,"-4"0"0,-23 0 0,-1 0 0</inkml:trace>
</inkml:ink>
</file>

<file path=ppt/ink/ink1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09.2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24575,'62'0'0,"-12"0"0</inkml:trace>
</inkml:ink>
</file>

<file path=ppt/ink/ink1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09.6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24575,'20'0'0,"-4"0"0</inkml:trace>
</inkml:ink>
</file>

<file path=ppt/ink/ink1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11.6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 8 24575,'0'15'0,"-4"1"0,3 12 0,-12 3 0,11 4 0,-19 26 0,18-26 0,-8 33 0,11-25 0,0 7 0,0-3 0,0-6 0,0-10 0,0-3 0,0-15 0,0-1 0,0-5 0,3-3 0,11 0 0,-4-4 0,11-13 0,-7-3 0,5-7 0,-5-10 0,4 8 0,-8-9 0,4 5 0,-5 1 0,1 4 0,-5 2 0,-1 9 0,-4 1 0,0 4 0,0 10 0,0 4 0,0 14 0,0 4 0,0-1 0,4 4 0,1-8 0,3 3 0,1-5 0,3-4 0,2 0 0,-1-5 0,3 0 0,-3 1 0,4-4 0,0-2 0,1-3 0,-1 0 0,0 0 0,-4 0 0,-1 0 0,0 0 0,-3 0 0,3 0 0,-4 0 0,-1 0 0,1 0 0,-1 0 0,1 0 0,0 0 0,-1-3 0,1-1 0,0-4 0,0-9 0,0 3 0,2-19 0,-1 8 0,-3-21 0,-2 9 0,-4-10 0,0 0 0,0 9 0,0-8 0,0 16 0,0-4 0,0 11 0,0 1 0,0 8 0,0 2 0,0 5 0,-3 2 0,2 2 0,-2 3 0</inkml:trace>
</inkml:ink>
</file>

<file path=ppt/ink/ink1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13.2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 24575,'0'2'0,"0"9"0,0 17 0,0 7 0,0 1 0,0 10 0,0-9 0,0 11 0,0-13 0,0-6 0,0-2 0,0-8 0,3 3 0,2-9 0,3-1 0,4-4 0,-3-3 0,3-2 0,0-3 0,1 0 0,4 0 0,0 0 0,1 0 0,-4-18 0,8 0 0,-9-23 0,9 15 0,-6-12 0,-2 13 0,0-5 0,-5 8 0,3 5 0,-6 4 0,0 12 0,-6 2 0,0 14 0,0-2 0,0 4 0,0 1 0,0-1 0,4-4 0,1 3 0,2-7 0,2 3 0,3-4 0,-4 0 0,9 1 0,-4-1 0,0 0 0,3 0 0,-3 1 0,4-1 0,-4-3 0,3 3 0,-7-7 0,7 3 0,-7-4 0,3 0 0,-4 0 0,0 0 0,0 0 0,3-4 0,-2-10 0,4-11 0,-3-10 0,0-7 0,0 1 0,1-7 0,-5 5 0,3 1 0,-8 8 0,3 15 0,-4-2 0,0 12 0,0-4 0,0 9 0,0 1 0</inkml:trace>
</inkml:ink>
</file>

<file path=ppt/ink/ink1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15.0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69 24575,'5'-7'0,"-1"19"0,-4 14 0,0 22 0,0 8 0,0 9 0,0-7 0,0 3 0,0-12 0,0 0 0,0-7 0,0-8 0,0-10 0,0-2 0,0-10 0,7-3 0,3-2 0,7-6 0,5 3 0,-4-4 0,10 0 0,-10 0 0,9 0 0,-13 0 0,7-4 0,-3-1 0,1-8 0,3-1 0,-5-3 0,8-13 0,-5-1 0,6-11 0,0-1 0,-4 2 0,0-2 0,-4 7 0,-7 7 0,2 7 0,-4 4 0,-5 5 0,0 14 0,-4 11 0,0 13 0,0 9 0,-4-4 0,3 4 0,-3-6 0,4 0 0,0-5 0,0 0 0,0-6 0,0-4 0,0 3 0,3-7 0,6 3 0,4-4 0,4 1 0,0 0 0,1-5 0,-1 0 0,0-4 0,0 0 0,0 0 0,-4 0 0,3 0 0,-3-8 0,5 3 0,-5-12 0,3 4 0,-3-4 0,1-6 0,7-4 0,-10 3 0,5-2 0,-7 9 0,0 0 0,-5-6 0,0 5 0,-4-10 0,0-1 0,0-1 0,0-10 0,0 11 0,0-11 0,0 10 0,0 1 0,0 6 0,0 6 0,0 4 0,0-3 0,0 8 0,0 0 0,0 5 0</inkml:trace>
</inkml:ink>
</file>

<file path=ppt/ink/ink1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1:45.2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0 477 24575,'0'34'0,"0"8"0,0 7 0,0 14 0,0-6 0,0 13 0,0-5 0,0 23-511,3-38 1,1 2 510,2 8 0,2 1 0,0 4 0,0 1 0,5 0 0,2-1 0,-1-5 0,-1-1 0,-1 6 0,0-2 0,4-7 0,-1-1 0,-7 4 0,0 0 0,5-2 0,-1-4 0,2 26-185,5 14 185,-8-26 0,7 15 0,-4-3 0,8-14 0,-5-2 0,5-14 0,-1-1 0,0-7 1011,4-5-1011,1-1 195,4-9-195,-1-2 0,-1-5 0,6-4 0,-5-2 0,5-3 0,-5 0 0,-6-5 0,4-1 0,-1-4 0,-6 0 0,4 0 0,-10-12 0,3 1 0,2-16 0,0-3 0,0 1 0,1-11 0,-5 4 0,4 1 0,-8 1 0,6 6 0,-7 5 0,7 1 0,-8 4 0,8 1 0,-4 3 0,17-6 0,-5 9 0,11-6 0,-2 11 0,-4 2 0,4 4 0,-11 0 0,4 0 0,-8 0 0,-1 0 0,-2 8 0,-6 6 0,7 10 0,-7 4 0,4 6 0,-4-5 0,0 11 0,0-4 0,5 30 0,-3-13 0,3 22 0,-4-20 0,-4 1 0,-2 0 0,-5 0 0,0-7 0,5 5 0,-4-11 0,4 4 0,-1-6 0,-3 7 0,8-6 0,-3 6 0,0 0 0,3-6 0,-3 13 0,0-13 0,3 6 0,-8-7 0,4 0 0,0 18 0,0-19 0,0 18 0,4-29 0,-8 11 0,7-11 0,-3 5 0,5-5 0,-5-1 0,3 0 0,-7 1 0,8-1 0,-8-5 0,7 0 0,-3-6 0,3 0 0,-3 0 0,3 0 0,0 4 0,1-7 0,3 1 0,0-3 0,1-2 0,4 2 0,0-3 0,0-1 0,6 1 0,-5 0 0,9 0 0,-8-4 0,3 3 0,0-7 0,-4 3 0,4-4 0,1 0 0,-5 0 0,17 0 0,-15 0 0,10 0 0,-13 0 0,0-4 0,0-1 0,-3-7 0,2 2 0,-7-6 0,3 6 0,-3-6 0,-5 3 0,4-4 0,-7-1 0,7-4 0,-7-7 0,8-13 0,-4 5 0,6-15 0,4 8 0,7-29 0,0 19 0,-1-12 0,-2 30 0,-4 2 0,0 5 0,2 1 0,-6 5 0,5 0 0,-2 6 0,3 4 0,0-4 0,5 7 0,-3-2 0,3 2 0,0 1 0,-4 4 0,5 1 0,1 4 0,-9 0 0,9 0 0,-15 0 0,7 0 0,-7 4 0,3 4 0,-4 1 0,0 7 0,1 2 0,-1-4 0,1 7 0,-1-8 0,1 10 0,0-5 0,1 9 0,-2-8 0,-3 8 0,3-4 0,-7 0 0,8 12 0,-8-9 0,3 0 0,0-4 0,-3-14 0,3 4 0,-4-1 0,0 7 0,0 9 0,0 3 0,4 10 0,-3-10 0,9 23 0,-4-14 0,1 30 0,-3-3 0,-4 8 0,0 6 0,0-9 0,0 1 0,0-8 0,5 6 0,-3-12 0,8 5 0,-4-14 0,5 5 0,4-11 0,7 6 0,0-7 0,4 1 0,-6-8 0,-1-1 0,0-6 0,3 8 0,-7-15 0,6 8 0,-13-20 0,4 3 0,0-4 0,6-4 0,1 0 0,8-4 0,-9 0 0,9 0 0,-3 0 0,-1 0 0,-1 0 0,0 0 0,-3 0 0,3-8 0,-5-1 0,1-13 0,0-2 0,16-24 0,-10 2 0,11-11 0,-13 3 0,-2 12 0,-3-5 0,-3 11 0,-4 2 0,-1 6 0,1-1 0,-5 1 0,-1-1 0,-4 1 0,0-6 0,0-2 0,0-5 0,5-14 0,-3 11 0,5-9 0,2 0 0,-2-2 0,1-2 0,1-1 0,3-2 0,0-20 0,6 1 0,-6 19 0,10-8 0,-5 19 0,6-7 0,3 1 0,-3 5 0,9 2 0,-5 4 0,1 1 0,3 5 0,-5 3 0,0 5 0,17-15 0,-15 17 0,15-10 0,-20 20 0,4-1 0,-4 5 0,1 1 0,3 8 0,-9-3 0,5 7 0,-6-3 0,0 4 0,-4 0 0,-1 0 0,-4 0 0,0 4 0,-4 4 0,-1 5 0,4 3 0,8 7 0,2-10 0,12 10 0,-6-12 0,11 7 0,-5-7 0,5 3 0,-6-5 0,1-3 0,-1-2 0,-5-4 0,-1 0 0,0 0 0,-3 0 0,3 0 0,-5 0 0,1-8 0,-1 2 0,6-16 0,-8 7 0,13-15 0,-12 7 0,7-2 0,-8-2 0,2 3 0,2-17 0,-4 10 0,3-10 0,-8 12 0,-1 1 0,-4-1 0,4 1 0,-8-1 0,3 1 0,-4-1 0,0-5 0,5-1 0,-4-1 0,3-4 0,-4 4 0,0-5 0,0 6 0,5-5 0,0 10 0,1-4 0,6-8 0,-5 10 0,6-10 0,-4 19 0,4 0 0,-3 6 0,6 0 0,-3 3 0,9-3 0,-3 7 0,8-3 0,-9 4 0,9-1 0,-3 1 0,-1 0 0,4-1 0,-3 1 0,4 4 0,8-4 0,-10 8 0,3-7 0,-11 7 0,-1-3 0,0 4 0,-4 0 0,3 0 0,-7 0 0,7 0 0,-7 0 0,3 0 0,-4 0 0,0 0 0,0 0 0,-1 0 0,4 0 0,1 0 0,9 0 0,3 0 0,4 0 0,6 0 0,-9 0 0,8-4 0,-10 3 0,11-12 0,-9 7 0,13-14 0,-13 6 0,9-6 0,-5 1 0,0-6 0,5 4 0,-3-3 0,-2 5 0,-1 0 0,-5 1 0,5-1 0,2-6 0,-7 6 0,7-11 0,-11 7 0,5-2 0,-10-8 0,3 8 0,-6-9 0,3 6 0,-5-1 0,5-7 0,-4 6 0,-1-6 0,0 1 0,-8 5 0,4-4 0,-5 0 0,0-2 0,0-5 0,0 0 0,0-1 0,0-5 0,0 4 0,0-5 0,0 0 0,0 5 0,0-11 0,0 11 0,0-45 0,0 30 0,0-24 0,0 22 0,0 9 0,0-11 0,0 6 0,0 0 0,0 7 0,0 1 0,0 7 0,0-1 0,0 1 0,0-1 0,0 1 0,0 0 0,0 0 0,0 5 0,4 3 0,-3 9 0,7-16 0,-3 18 0,0-13 0,-1 18 0,0 4 0,-4-3 0,7 7 0,-6-3 0,3 4 0,-1 3 0,-2-1 0,2 5 0,-3-3 0</inkml:trace>
</inkml:ink>
</file>

<file path=ppt/ink/ink1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1:47.6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1822 1 24575,'-17'17'0,"6"-3"0,-25 29 0,19-21 0,-20 20 0,6-16 0,-14 13 0,6-15 0,-11 13 0,8-24 0,-3 8 0,-9-1 0,11-12 0,-4 16 0,6-12 0,-7 9 0,-1-5 0,5 4 0,-2-4 0,4 5 0,-1-1 0,-4-3 0,11-3 0,-10-3 0,9 3 0,-11-2 0,7 3 0,0-5 0,-7 1 0,11-1 0,-9 0 0,16-4 0,-4-2 0,10-4 0,2 0 0,5 0 0,4 0 0,-4 0 0,9 0 0,-5 0 0,6 0 0,-1 0 0,1 0 0,-1 0 0,0 0 0,1 0 0,-1 0 0,0 0 0,0 0 0,0 0 0,-4 0 0,3 0 0,-3 0 0,4-3 0,0 2 0,0-3 0,0 4 0,1 0 0,-1 0 0,-4 0 0,3 0 0,-3 0 0,0 0 0,3 0 0,-3 0 0,-1 0 0,4 0 0,-7 0 0,3 0 0,0-3 0,-3 2 0,7-3 0,-3 4 0,4 0 0,0 0 0,0-3 0,4-1 0,-2 0 0,5-3 0,-6 6 0,6-5 0,-6 5 0,6-6 0,-6 7 0,3-4 0,0 11 0,5 2 0,8 12 0,6 2 0,4 11 0,-4 2 0,10 6 0,-11 6 0,16-3 0,-17 3 0,12-11 0,-10-3 0,-1-6 0,0-4 0,-6-6 0,0-6 0,0-4 0,-4-1 0,0 1 0,-4-4 0,0 0 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3:15:30.0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24575,'40'0'0,"0"0"0,11 0 0,12 0 0,-10 0 0,14 0 0,1 0 0,-9 0 0,-11 0 0,-8 0 0,-2 0 0,-17 0 0,3 0 0,-18 0 0,-2 0 0</inkml:trace>
</inkml:ink>
</file>

<file path=ppt/ink/ink1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1:48.3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1 112 24575,'20'-4'0,"2"-1"0,6-5 0,6-4 0,2-2 0,5 0 0,0-4 0,-6 13 0,5-6 0,-15 11 0,7-2 0,-8 4 0,-5 0 0,-2 0 0,-5 0 0,-3 0 0,-1 0 0,-5 0 0</inkml:trace>
</inkml:ink>
</file>

<file path=ppt/ink/ink1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29:12.1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203 4586 24575,'0'-16'0,"0"-4"0,0-23 0,0 4 0,0-1 0,0-7 0,5 0 0,1-7 0,4 6 0,-4 2 0,3 0 0,-8 5 0,4-5 0,-5 0 0,0 4 0,0-9 0,0-12 0,0 7 0,0-7 0,0 4 0,0 4 0,0-8 0,5 3 0,-4-1 0,4 12 0,0-10 0,-4 18 0,4-5 0,-5 11 0,0-3 0,0 4 0,0-1 0,0-3 0,0 4 0,0-1 0,0-3 0,0 4 0,0-6 0,0-6 0,4 4 0,-3-3 0,3-1 0,-4 5 0,4 1 0,-2 1 0,2 3 0,-1 6 0,-2 1 0,3 7 0,-4-12 0,0-2 0,0-17 0,0-1 0,0-2 0,0-12 0,0 6 0,5-1 0,2-20 0,-1 30 0,5-29 0,-10 26 0,4-14 0,-5 8 0,0 1 0,0 0 0,0 6 0,0-6 0,0 7 0,0 0 0,0 0 0,0-7 0,0 6 0,0-5 0,0 6 0,0 7 0,0 1 0,0-7 0,0 10 0,0-3 0,0 7 0,0 5 0,0-6 0,0 0 0,0 6 0,0-5 0,0 5 0,0 0 0,0 1 0,0 10 0,0-3 0,0 8 0,0-4 0,0 5 0,0 1 0,0-5 0,0 4 0,0-3 0,0 7 0,0 1 0,0 1 0,0 2 0,0-3 0,0 1 0,0 2 0,0-10 0,0 5 0,0-6 0,0 3 0,0 0 0,0 1 0,0 3 0,0-3 0,0 8 0,0-8 0,0 7 0,0-2 0,-10 7 0,-5 9 0,-6 9 0,-13 16 0,7 6 0,-10 7 0,6-6 0,4 4 0,-2-10 0,9 2 0,0-5 0,4-5 0,6-2 0,-2-8 0,7-2 0,-1-3 0,5 0 0,-6-1 0,6 1 0,13-18 0,-1 3 0,6-9 0,-9 9 0</inkml:trace>
</inkml:ink>
</file>

<file path=ppt/ink/ink1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29:13.0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24575,'4'-1'0,"-1"2"0,-3 6 0,8 4 0,1-6 0,12 7 0,-3-8 0,8 9 0,-3-3 0,0 7 0,3-11 0,-8 8 0,3-12 0,-8 9 0,2-6 0,-2-1 0,-1-1 0,-4 1 0,3 0 0,-6 1 0,7 2 0,-5-6 0,1 2 0,-1 0 0,-2-2 0,-2 2 0</inkml:trace>
</inkml:ink>
</file>

<file path=ppt/ink/ink1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29:14.1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 24575,'0'7'0,"0"0"0,0 1 0,0-1 0,0 5 0,0 0 0,0 5 0,0-1 0,0 1 0,0 10 0,0-8 0,0 13 0,0-9 0,0-1 0,0 10 0,0-8 0,0 0 0,0 1 0,0-7 0,0 1 0,0 6 0,4-11 0,1 12 0,4-8 0,3 3 0,-3-8 0,6 2 0,-6-6 0,7 3 0,-4-4 0,5 0 0,0 0 0,-1-3 0,5-1 0,5-4 0,2 0 0,-3 0 0,1 0 0,-8-4 0,8-1 0,-8-7 0,8-3 0,-8-2 0,3 4 0,-4-3 0,-4 3 0,-1-4 0,0 0 0,-3 1 0,3-1 0,-3-5 0,-5 0 0,0-6 0,-4-5 0,0 4 0,0-4 0,0-6 0,0 8 0,0-4 0,0 14 0,0 4 0,0 4 0,0 2 0,0-1 0,0 3 0,4-2 0,-3 3 0,5 0 0,-2 4 0,0-2 0,-1 5 0,-3-2 0</inkml:trace>
</inkml:ink>
</file>

<file path=ppt/ink/ink1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29:16.0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72 50 24575,'-48'0'0,"25"0"0,57 0 0,21 0 0,23 0 0,-12 0 0,5 0 0,-4 0 0,3 0-1509,21 0 0,6 0 1509,-27 0 0,3 0 0,-5 0 0,10 0 0,-1 0-726,-7 0 1,3 0 0,-3 0 725,8 0 0,-2 0-768,5 0 0,1 0 768,3 0 0,0 0 0,-10 0 0,-2 0-452,-3 0 0,-1 0 452,0 0 0,-2 0 0,-8 0 0,-1 0 0,4 0 0,0 0 0,-8 0 0,-1 0 1999,38 0-1999,0 0 0,-19 0 0,15 0 0,-8 0 0,-2 0 0,-7 0 0,-8 5 2114,-2-4-2114,1 4 1893,-6-5-1893,-1 0 1327,-2 0-1327,-16 0 301,3 0-301,-12 0 0,-4 0 0,-2 0 0,-5 0 0,-3 0 0,-2 0 0,-7-3 0,11 2 0,12-2 0,15 3 0,35 0 0,5-6 0,-31 3 0,3-1-238,4-3 0,-2 0 238,28 0 0,-29 0 0,-1 2 0,29 3 0,14-3 0,-2 5 0,-16 0 0,-2 0 0,-8 0 0,16 0 0,-4 0 0,6 0 0,-2 0 0,-27 0 0,16 0 0,-18 0 0,13 0 0,-7 0 0,-2 0 0,-13 0 0,17 4 0,-20 1 476,7 5-476,-13-5 0,-9 3 0,4-3 0,0 0 0,1 4 0,0-8 0,5 3 0,-6-4 0,2 0 0,3 0 0,-4 0 0,0 0 0,4 0 0,-9 0 0,9 0 0,-9 0 0,4-4 0,2-1 0,-6 0 0,1-3 0,-9 7 0,-4-6 0,0 6 0,-1-3 0,1 4 0,-5-3 0,0 2 0,-5-3 0,1 4 0,0 0 0,-1 0 0,-3 0 0,-1 0 0</inkml:trace>
</inkml:ink>
</file>

<file path=ppt/ink/ink1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29:16.8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1 24575,'11'7'0,"1"3"0,5 6 0,0 6 0,6 1 0,-4 0 0,4 9 0,-6-12 0,1 7 0,-1-14 0,-4 2 0,-1-6 0,0 3 0,-7-4 0,5 0 0,-5-4 0,-1 2 0,-1-2 0,-3 4 0,0-1 0,0 5 0,-7 0 0,-8 11 0,-10 1 0,-5 6 0,0 0 0,1-1 0,5-5 0,-5 4 0,11-9 0,-1 3 0,3-9 0,11-1 0,-6-4 0,6-4 0,1 3 0,1-13 0,3 8 0,0-8 0</inkml:trace>
</inkml:ink>
</file>

<file path=ppt/ink/ink1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29:18.0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16 127 24575,'-8'-8'0,"4"3"0,1-15 0,3 6 0,0-8 0,0 5 0,0 1 0,0 3 0,9 5 0,5 4 0,16 4 0,5 0 0,4 0 0,7 0 0,-10 0 0,15 0 0,-21 0 0,15 0 0,-21 0 0,3 0 0,-11 0 0,1 0 0,-5 0 0,0 0 0,-5 0 0,1 0 0,-4 3 0,-1 6 0,-6 3 0,-13 21 0,-6 4 0,-10 17 0,10-6 0,-9 11 0,12-3 0,-8 6 0,5-2 0,1-12 0,5-8 0,2-12 0,9-6 0,1-6 0,4-3 0,0-2 0,0-3 0,3-4 0,6-1 0,8-3 0,5 0 0,11 0 0,-4 0 0,9-4 0,-4 3 0,13-8 0,-6 8 0,0-3 0,-14 0 0,0 3 0,-10-3 0,5 4 0,-10 0 0,4 0 0,-7 0 0,2 0 0,-3 0 0,-4-3 0,-1-4 0,-3-16 0,0-6 0,0-5 0,0-11 0,-4 9 0,-2-10 0,-4 12 0,5 1 0,-3 10 0,7 2 0,-3 8 0,1 5 0,2 7 0,-2 6 0,3-2 0,0 1 0</inkml:trace>
</inkml:ink>
</file>

<file path=ppt/ink/ink1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29:20.0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35 24575,'-7'0'0,"-1"-3"0,1-1 0,9 0 0,8 1 0,12 3 0,11-5 0,7 4 0,8-3 0,-1-1 0,0 4 0,-8-4 0,-9 5 0,-3 0 0,-15 0 0,0 0 0,-14 7 0,-16 14 0,-6 3 0,-18 17 0,5-3 0,-1 9 0,0-2 0,7-3 0,5-2 0,-3-9 0,12 2 0,-1-5 0,9 0 0,0-1 0,3-5 0,2 0 0,4-1 0,0-7 0,0 6 0,0-7 0,0-1 0,4 0 0,4-4 0,5 0 0,8 0 0,-3 1 0,8-4 0,-3 2 0,4-6 0,6 8 0,-5-8 0,11 3 0,-15 0 0,7-3 0,-13 3 0,3-4 0,-8 0 0,-2 0 0,-3 0 0,-7 0 0,-9-8 0,-5-1 0,0 0 0,6 1 0</inkml:trace>
</inkml:ink>
</file>

<file path=ppt/ink/ink1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29:20.6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24575,'0'8'0,"5"1"0,4 7 0,13 7 0,-7 0 0,8 1 0,-5 2 0,-1-9 0,7 17 0,-10-19 0,5 12 0,-11-14 0,0 4 0,0-1 0,-3-7 0,-2-3 0</inkml:trace>
</inkml:ink>
</file>

<file path=ppt/ink/ink1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29:21.1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76 1 24575,'-4'19'0,"-5"3"0,-2 11 0,-2 1 0,3 0 0,0 5 0,1-11 0,3 11 0,2-15 0,4 3 0,0-15 0,0 4 0,0-8 0,0 0 0,0-5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7:02.6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95 0 24575,'-2'2'0,"-5"12"0,-4 6 0,-5 14 0,2-3 0,0 4 0,2 0 0,3 1 0,4-1 0,1 0 0,4 6 0,0-4 0,0 4 0,0 0 0,0 1 0,0 6 0,0-6 0,0 4 0,0-9 0,4 9 0,5-9 0,5 4 0,3-6 0,0-9 0,-1 3 0,4-13 0,-4 0 0,3-5 0,-4-3 0,0-1 0,-1-3 0,1-1 0,-1-3 0,-3 0 0,3 0 0,-6 0 0,2 0 0,-4 3 0,-2-2 0,-1 2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3:15:30.0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24575,'46'0'0,"7"0"0,23 0 0,13 0 0,12 0 0,4 0 0,18 0 0,-9 0 0,-20 0 0,14 0 0,-26 0 0,7 0 0,8 0 0,-23 0 0,10 0 0,-31 0 0,12 0 0,-16 0 0,-7 0 0,4 0 0,-12 0 0,-2 0 0,6 0 0,-19 0 0,10 0 0,-16 0 0,4 0 0,-7 0 0,3 0 0,-5 0 0,3 0 0,2 0 0,-3 0 0,1 0 0,-7 4 0,2-6 0,-6 6 0,0-8 0</inkml:trace>
</inkml:ink>
</file>

<file path=ppt/ink/ink1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29:21.6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24575,'17'0'0,"2"0"0,18 0 0,2 0 0,-5 0 0,0 0 0,5 0 0,-15 0 0,3 0 0,0 0 0,-12 0 0,11 0 0,-18 0 0,4 0 0,-1 0 0,-2 0 0,2 0 0,-3 0 0,-1 0 0,-3 0 0,0 0 0</inkml:trace>
</inkml:ink>
</file>

<file path=ppt/ink/ink1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29:22.5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24575,'-7'4'0,"6"-1"0,11-3 0,4 0 0,17 0 0,-7 0 0,15 0 0,-10 0 0,9 0 0,-10 0 0,0 0 0,-2 0 0,-8 0 0,0 0 0,-7 0 0,-3 0 0,-1 0 0,1 0 0,-4 0 0,-1 0 0</inkml:trace>
</inkml:ink>
</file>

<file path=ppt/ink/ink1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29:24.5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24575,'11'0'0,"8"0"0,-1 0 0,10 0 0,-1 0 0,6 0 0,-5 0 0,5 0 0,-5 0 0,-1 0 0,0 0 0,-4 0 0,-2 0 0,1 0 0,-9 0 0,8 0 0,-13 0 0,4 0 0,-5 0 0,1 0 0,-4 0 0,-1 0 0</inkml:trace>
</inkml:ink>
</file>

<file path=ppt/ink/ink1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17.3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1 339 24575,'0'-34'0,"5"-16"0,0 11 0,7-21 0,-2 23 0,4-5 0,-3 13 0,-2 11 0,-5 2 0,-1 10 0,1-2 0,0 16 0,3 2 0,-6 12 0,12 7 0,-2 0 0,4 5 0,3-10 0,-5-2 0,1-5 0,2 0 0,-7-4 0,3-1 0,-4-4 0,0 0 0,-1-4 0,1 0 0,-4-4 0,-1 0 0</inkml:trace>
</inkml:ink>
</file>

<file path=ppt/ink/ink1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18.2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24575,'0'19'0,"0"5"0,0 6 0,0-1 0,0 18 0,0-10 0,0 32 0,0-16 0,0 25 0,0-14 0,0 7 0,0 9 0,0 1-1046,0 17 1046,0-48 0,0 1 0,0 3 0,0 1 0,0-5 0,0 1 0,0 7 0,0 0 0,0 37 0,-1-37 0,2 0 0,10 26-245,-9-3 245,15-2 0,-11-20 0,6 19 0,0-13 0,-1 0 0,1-2 0,-1-8 0,0 1 0,0 0 1033,-5-7-1033,-1 5 258,-5 13-258,5-13 0,-4 12 0,3-19 0,-4-4 0,0 5 0,0-7 0,0 0 0,0 0 0,0-6 0,0-1 0,0-6 0,0 1 0,0-6 0,0-1 0,0-5 0,0 1 0,0-1 0,0 3 0,4-2 0,-3-1 0,3-1 0,-4-7 0,0 3 0,0-4 0,0-1 0,0 1 0,0 0 0,0 0 0,0-1 0,0-3 0,0-1 0</inkml:trace>
</inkml:ink>
</file>

<file path=ppt/ink/ink1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25.1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24575,'0'34'0,"0"15"0,0 18 0,0-13 0,0 21 0,0-29 0,0 10 0,0-8 0,0-18 0,0-2 0,0-15 0,0-4 0,0-6 0</inkml:trace>
</inkml:ink>
</file>

<file path=ppt/ink/ink1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22.9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54 24575,'-7'0'0,"-1"4"0,0 4 0,4 10 0,-4-4 0,8 12 0,-4-16 0,4 17 0,0-13 0,0 4 0,0-6 0,0 0 0,0-3 0,0 7 0,0-7 0,0 3 0,-4-8 0,11 3 0,-1-6 0,11 3 0,5-4 0,2 0 0,-1 0 0,-1 0 0,-4 0 0,-1 0 0,0-4 0,-3-5 0,-2-4 0,-3-9 0,0 3 0,-4-8 0,3 3 0,-3-4 0,0 4 0,0 2 0,-5 5 0,0-1 0,-4 5 0,0 1 0,-21-1 0,9 8 0,-14-3 0,16 8 0,-2 0 0,3 0 0,-4 0 0,3 0 0,-2 0 0,7 0 0,1 0 0,4 0 0</inkml:trace>
</inkml:ink>
</file>

<file path=ppt/ink/ink1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23.7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61 1 24575,'-8'3'0,"0"6"0,-4 4 0,2 9 0,1-8 0,5 12 0,4-11 0,-4 12 0,3-9 0,-3 4 0,4 0 0,0 2 0,0-1 0,0-1 0,0-8 0,0 2 0,0-4 0,10-3 0,0-2 0,10-7 0,2 0 0,-4 0 0,5 0 0,-6 0 0,-4-3 0,3-2 0,-7-3 0,3 0 0,-4-4 0,0 3 0,-3-8 0,2 4 0,-6-4 0,3 0 0,-4-1 0,0-4 0,0 3 0,0-3 0,0 5 0,-4-1 0,-5 1 0,0 4 0,-8-4 0,8 9 0,-7-5 0,11 9 0,-3 0 0</inkml:trace>
</inkml:ink>
</file>

<file path=ppt/ink/ink1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24.4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86 71 24575,'-8'0'0,"-3"4"0,1 9 0,-2-2 0,3 10 0,0-3 0,0 0 0,0 4 0,4 1 0,1-5 0,4 4 0,0-4 0,0 4 0,0-4 0,0 4 0,0-4 0,0-1 0,0-4 0,0 3 0,0-7 0,7 3 0,-1-8 0,9-1 0,-2-3 0,4 0 0,-4 0 0,4-8 0,-4-1 0,5-14 0,-1 5 0,-2-9 0,-3 3 0,-2-4 0,-1 4 0,-4-3 0,-1 3 0,-4 1 0,0-4 0,0 3 0,-4 1 0,-5-5 0,-5 10 0,0-5 0,-3 6 0,11 7 0,-1 3 0</inkml:trace>
</inkml:ink>
</file>

<file path=ppt/ink/ink1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25.9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 24575,'0'12'0,"0"1"0,0 9 0,0-4 0,0 9 0,0-8 0,0 3 0,0-5 0,0 0 0,0-4 0,0-1 0,0-4 0,0 0 0,0 0 0,3-4 0,5-1 0,1-3 0,7 0 0,-7 0 0,3 0 0,0-4 0,1-5 0,0-4 0,-4-4 0,-1-1 0,-4 1 0,1 0 0,-1-1 0,-4 1 0,0 0 0,0-1 0,0 1 0,-4 4 0,-4 0 0,-1 5 0,-7 0 0,7 3 0,-8 1 0,8 4 0,-7 0 0,11 0 0,-3 0 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3:15:30.0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453 160 24575,'0'-10'0,"0"-1"0,0 1 0,0-7 0,0 4 0,0-10 0,0 4 0,0 2 0,0 0 0,0 5 0,-14 5 0,-1 3 0,-15 4 0,1 0 0,-5 0 0,-6 6 0,0 15 0,-4 9 0,10 12 0,-2-2 0,11 9 0,-3-7 0,5-2 0,4-2 0,13-13 0,0 13 0,6-12 0,0 5 0,0-12 0,0 2 0,0-2 0,6 4 0,13 3 0,8-1 0,13-4 0,0 4 0,7-1 0,-5-5 0,4 0 0,-6 0 0,9-3 0,-7 10 0,-2-11 0,-10 4 0,1-7 0,-12-1 0,7 1 0,-16-3 0,1 3 0,-5-1 0,-2 0 0,-4-1 0,0 3 0,-6 4 0,-5-5 0,-16 11 0,-5-8 0,-8 8 0,-8-6 0,8 9 0,-9-12 0,1 5 0,8-6 0,-9 2 0,15-7 0,-4-4 0,13-4 0,-13 0 0,19 0 0,-6 0 0,14-10 0,-1-3 0,5-12 0,1 0 0,6 12 0,0 2 0</inkml:trace>
</inkml:ink>
</file>

<file path=ppt/ink/ink1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26.6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0 24575,'0'12'0,"0"13"0,0-4 0,0 13 0,-5-6 0,0 0 0,-5 1 0,5-6 0,1 4 0,4-12 0,0 6 0,0-12 0,0 3 0,0-5 0,0 1 0,3-4 0,6-1 0,4-3 0,9 0 0,-3 0 0,3 0 0,0 0 0,-8-3 0,7-2 0,-12-7 0,8-2 0,-8-3 0,4-5 0,-8-2 0,-1-4 0,-4-6 0,0 9 0,0-8 0,0 14 0,0 1 0,-8 2 0,-1 6 0,-9 2 0,5 0 0,-3 7 0,7-2 0,0 3 0,6 0 0</inkml:trace>
</inkml:ink>
</file>

<file path=ppt/ink/ink1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27.2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24575,'0'22'0,"0"3"0,0 37 0,0 9 0,0-24 0,0 36 0,0-28 0,0 11 0,0-11 0,0-14 0,0-10 0,0-3 0,0-15 0,0-2 0,0-7 0,0 0 0</inkml:trace>
</inkml:ink>
</file>

<file path=ppt/ink/ink1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43.7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24575,'0'15'0,"0"18"0,0-7 0,0 33 0,0-26 0,0 27 0,0-29 0,0 10 0,0-18 0,0-1 0,0-8 0,0-6 0,0-4 0</inkml:trace>
</inkml:ink>
</file>

<file path=ppt/ink/ink1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44.6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 0 24575,'-11'0'0,"0"0"0,3 8 0,-1 6 0,0 10 0,3 4 0,-2-5 0,7 5 0,-3-10 0,4 4 0,0-5 0,0-4 0,0-1 0,0-4 0,0 0 0,0 0 0,13-4 0,3 0 0,12-4 0,-9 0 0,7 0 0,-7 0 0,4 0 0,-5 0 0,-1 0 0,-9 0 0,4-4 0,-4 3 0,0-6 0,0-1 0,0-1 0,0-7 0,-3 2 0,-1-6 0,-4 1 0,0 3 0,0 3 0,0 6 0,0-1 0,0 0 0,0 0 0,-4 0 0,0 4 0,-4-4 0,0 8 0,0-7 0,-4 6 0,3-3 0,-3 4 0,4 0 0,0 0 0,4 0 0,0 0 0</inkml:trace>
</inkml:ink>
</file>

<file path=ppt/ink/ink1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45.1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24575,'0'8'0,"0"20"0,0 7 0,0 14 0,0 12 0,0-22 0,0 21 0,0-16 0,0-1 0,0-2 0,0-13 0,0-5 0,0 0 0,0-10 0,0-2 0,0-6 0,0-2 0</inkml:trace>
</inkml:ink>
</file>

<file path=ppt/ink/ink1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45.9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58 24575,'0'4'0,"0"7"0,0 12 0,-4 1 0,3 3 0,-7-9 0,7 9 0,-3-8 0,4-1 0,0-6 0,0-4 0,0-1 0,0 1 0,3-3 0,2-2 0,11-3 0,-1 0 0,7 0 0,-5 0 0,-4 0 0,3 0 0,-3 0 0,0-3 0,3-2 0,-6-7 0,2 2 0,-4-6 0,0 7 0,1-7 0,-1 3 0,-3-5 0,-1-4 0,-4 3 0,0-3 0,0 0 0,0 3 0,0-3 0,-4 9 0,-5 0 0,-9 4 0,-5 5 0,-1-1 0,-3 5 0,9 0 0,-5 0 0,10 0 0,1 0 0,4 0 0,4 0 0,0 0 0</inkml:trace>
</inkml:ink>
</file>

<file path=ppt/ink/ink1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47.1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1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49.3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24575,'10'0'0,"-4"0"0,33 0 0,-14 0 0,15 5 0,-11 4 0,5 2 0,-10 6 0,3-7 0,-9 3 0,-3 0 0,-4-4 0,-7 3 0,1 5 0,-2-3 0,-3 13 0,0-4 0,0 6 0,0-1 0,-4 0 0,-1-4 0,-9 3 0,5-9 0,-9 5 0,5-10 0,0-1 0,1-4 0,4 0 0,0 0 0,0 0 0,0-4 0,0-1 0,4-3 0,0 0 0</inkml:trace>
</inkml:ink>
</file>

<file path=ppt/ink/ink1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51.5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24575,'4'6'0,"-1"4"0,-3 6 0,0 6 0,0 1 0,0 5 0,0 1 0,0-6 0,0 4 0,0-13 0,0 7 0,0-12 0,0 7 0,0-7 0,0 7 0,0-3 0,0-4 0,0-2 0</inkml:trace>
</inkml:ink>
</file>

<file path=ppt/ink/ink1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52.4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94 1 24575,'-12'0'0,"0"0"0,-5 0 0,5 11 0,0-1 0,3 21 0,0-6 0,3 15 0,2-11 0,4 5 0,0-11 0,0 5 0,0-14 0,0 3 0,0-5 0,0-4 0,7 1 0,2-6 0,8-3 0,0 0 0,5 0 0,-3 0 0,-1-4 0,-2 0 0,-3-9 0,4 0 0,0-5 0,1-3 0,0-3 0,0 1 0,1-4 0,-6 8 0,0-3 0,-4 9 0,-1 1 0,0 4 0,-4 0 0,-1 0 0,-3 0 0,0 0 0,0 0 0,0 1 0,0-1 0,-3 3 0,-1 2 0,-8 3 0,6 0 0,-1 0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3:15:30.0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24575,'11'0'0,"-1"0"0,-1 0 0,3 0 0,-8 0 0,1 0 0</inkml:trace>
</inkml:ink>
</file>

<file path=ppt/ink/ink1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52.9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24575,'0'20'0,"0"2"0,0 13 0,0-6 0,0 11 0,0-10 0,0 4 0,0-6 0,0-5 0,0 4 0,0-12 0,0 6 0,0-12 0,0 3 0,0-8 0,0-1 0</inkml:trace>
</inkml:ink>
</file>

<file path=ppt/ink/ink1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53.5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24575,'0'16'0,"0"5"0,0 2 0,0 5 0,0 0 0,0 1 0,0-1 0,0-5 0,0 0 0,0-10 0,0-1 0,0 0 0,0-4 0,0 1 0,0-6 0</inkml:trace>
</inkml:ink>
</file>

<file path=ppt/ink/ink1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54.0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24575,'7'0'0,"0"0"0,-3 0 0,0 0 0</inkml:trace>
</inkml:ink>
</file>

<file path=ppt/ink/ink1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54.8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24575,'0'81'0,"0"-18"0,0-3 0,0-19 0,0-5 0,0 4 0,0-23 0,0 1 0</inkml:trace>
</inkml:ink>
</file>

<file path=ppt/ink/ink1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55.3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24575,'0'20'0,"0"-3"0,0 16 0,0 4 0,0 20 0,0 15 0,0 2 0,0 6 0,0-27 0,0 14 0,0-22 0,0 12 0,0-15 0,0-13 0,0-11 0,0-6 0,0-5 0,0-2 0,0-2 0</inkml:trace>
</inkml:ink>
</file>

<file path=ppt/ink/ink1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56.6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58 24575,'-4'20'0,"-4"2"0,7 7 0,-3-10 0,4 2 0,0-8 0,0 4 0,0-4 0,0-1 0,6-4 0,4-4 0,6-1 0,1-3 0,1 0 0,-1 0 0,0 0 0,-4 0 0,-1-3 0,-4-6 0,4-4 0,-6-4 0,6-1 0,-11 1 0,2-5 0,-3 3 0,0-3 0,0 9 0,0-4 0,0 8 0,-7 1 0,-3 4 0,-7 4 0,-1 0 0,1 0 0,4 0 0,-4 0 0,9 0 0,-4 0 0,4 0 0,13 0 0,7 0 0,13-4 0,4-1 0,-1-5 0,0 1 0,1 3 0,-1-2 0,-4 7 0,-2-4 0,-9 5 0,-1 0 0,-5 0 0,1 0 0,0 8 0,-3 7 0,-1 8 0,-4 5 0,0 6 0,0-4 0,0 4 0,0-10 0,0 3 0,0-9 0,0 4 0,0-4 0,0-1 0,0-4 0,3-1 0,1-4 0,4 0 0,0-1 0,0-2 0,4-2 0,1-3 0,9 0 0,-3 0 0,8 0 0,-9 0 0,17-8 0,-19 2 0,13-6 0,-20-1 0,3 4 0,-3-7 0,-1 3 0,1-5 0,-5-4 0,0-2 0,-4 1 0,0 1 0,0 4 0,0 5 0,0-3 0,0 7 0,0-3 0,-3 7 0,-19-2 0,6 2 0,-14 0 0,8 1 0,3 4 0,1 0 0,2 0 0,7 0 0,-3 0 0,4 0 0,0 0 0,4 0 0,1 0 0</inkml:trace>
</inkml:ink>
</file>

<file path=ppt/ink/ink1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57.5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24575,'0'34'0,"0"2"0,0 12 0,0 8 0,0 9 0,0 14 0,0-24 0,5 20 0,-3-30 0,3 12 0,-5-15 0,0-8 0,4-11 0,-3-5 0,3-6 0,-4-4 0,0-4 0,0-1 0</inkml:trace>
</inkml:ink>
</file>

<file path=ppt/ink/ink1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58.0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24575,'0'16'0,"0"-2"0,0 8 0,0-5 0,0 0 0,0 6 0,0-5 0,0 4 0,0-5 0,0-4 0,0 3 0,0-7 0,0 0 0,0-6 0</inkml:trace>
</inkml:ink>
</file>

<file path=ppt/ink/ink1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58.7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47 143 24575,'0'8'0,"0"-1"0,0 13 0,0-3 0,0 1 0,0-1 0,0-4 0,0 3 0,0-7 0,0 3 0,0-5 0,0 1 0,7-4 0,-2-1 0,10-3 0,-6 0 0,7 0 0,-7 0 0,7 0 0,-7-3 0,7-2 0,-11-3 0,7-4 0,-8 3 0,4-3 0,0 0 0,0 3 0,1-8 0,-5 4 0,0-4 0,-4 0 0,0-1 0,0-4 0,0 3 0,0-3 0,0 5 0,0-1 0,-8 5 0,3 1 0,-16 3 0,6 0 0,-7 4 0,5 1 0,-6 4 0,5 0 0,-5 0 0,10 0 0,-3 0 0,7 0 0,-3 0 0,7 3 0,2-2 0,3 2 0</inkml:trace>
</inkml:ink>
</file>

<file path=ppt/ink/ink1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59.3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24575,'0'28'0,"0"6"0,0 29 0,0-11 0,0 9 0,0-12 0,0 6 0,0-5 0,0-8 0,0-13 0,0-7 0,0-9 0,0-5 0,0-4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3:15:30.0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1795 24575,'11'0'0,"-1"0"0,13 0 0,-2 0 0,17 0 0,-6 0 0,2-9 0,4-7 0,-7-3 0,9-7 0,-8 14 0,0-14 0,-1 14 0,-5-12 0,3 10 0,-10-10 0,6 12 0,-12-5 0,8 4 0,-8 3 0,10-9 0,-10 6 0,8-8 0,-6 2 0,6-4 0,-9-2 0,14-1 0,-14 3 0,5-2 0,-4 2 0,-1-9 0,1-2 0,4 2 0,-2-5 0,10-4 0,-4-1 0,7-15 0,-7 17 0,6-17 0,-6 15 0,9-13 0,-11 13 0,6-4 0,-10 12 0,10-4 0,-12 11 0,12-11 0,-6 12 0,6-5 0,-6 1 0,4 3 0,-4-11 0,7 12 0,-1-5 0,-6-1 0,4 7 0,-2-7 0,3 9 0,-1-2 0,8-1 0,-5 3 0,5-2 0,5-5 0,-10 5 0,7 0 0,-14 2 0,4 8 0,-4-2 0,5 0 0,1 4 0,-2-3 0,0 3 0,-4 7 0,-2-7 0,-6 7 0,6-1 0,-5 3 0,5 4 0,-21 0 0,-2 0 0,-18 0 0,1 0 0,0 0 0,-9 0 0,-1 6 0,-1 1 0,-4 7 0,13-3 0,-7 2 0,0-1 0,7 1 0,-7 0 0,1-1 0,5-1 0,-5 1 0,1 1 0,3 0 0,-5-1 0,9-5 0,0 5 0,-3-5 0,1 5 0,6-5 0,-2 3 0,8-8 0,-10 3 0,11-1 0,-5-2 0,6 2 0,1-4 0,3 4 0,-3-2 0,18 3 0,7-5 0,23 0 0,4 0 0,5-7 0,1 1 0,3-9 0,-3 0 0,1 3 0,-11-3 0,2 2 0,-7 1 0,-3 5 0,-11-3 0,-2 8 0,-7-2 0,1 4 0,-1 0 0,3 0 0,-7 12 0,-8 11 0,-12 11 0,-8 15 0,-5-1 0,-2 20 0,-1-7 0,0 4 0,7-8 0,2-6 0,13-3 0,-3-10 0,9-10 0,-8 1 0,7-10 0,-3-2 0,6 0 0,0-7 0,0 3 0,0-9 0,0 3 0</inkml:trace>
</inkml:ink>
</file>

<file path=ppt/ink/ink1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3:00.0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24575,'0'41'0,"0"18"0,0 15 0,0 25 0,0-22 0,0 18 0,6-21 0,0 1 0,1-4 0,7-22 0,-11-12 0,6-13 0,-9-12 0,0-5 0,-4-2 0,4-2 0,-4-3 0</inkml:trace>
</inkml:ink>
</file>

<file path=ppt/ink/ink1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3:00.5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24575,'0'20'0,"0"16"0,0-4 0,0 10 0,6 19 0,0-20 0,1 22 0,7-15 0,-6 8 0,3-5 0,-1-2 0,-9-15 0,3-15 0,-4-2 0,0-13 0,0 0 0</inkml:trace>
</inkml:ink>
</file>

<file path=ppt/ink/ink1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3:01.1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24575,'0'21'0,"0"13"0,0-3 0,0 15 0,0-10 0,0 11 0,4-10 0,-3 4 0,7-18 0,-7-5 0,3-6 0,-4-7 0,0-2 0</inkml:trace>
</inkml:ink>
</file>

<file path=ppt/ink/ink1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3:01.9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26 142 24575,'-3'11'0,"-5"7"0,7-4 0,-7 12 0,6-2 0,-2 6 0,4 9 0,0-10 0,0 5 0,0-6 0,0 1 0,0-10 0,0-2 0,0-9 0,7-4 0,2-1 0,8-3 0,5 0 0,2 0 0,-1 0 0,4 0 0,-4 0 0,1 0 0,-2 0 0,-9 0 0,3-4 0,-7 0 0,3-8 0,-3-2 0,0-8 0,0-1 0,-4-6 0,-1-5 0,-4-8 0,0-1 0,0-5 0,0 7 0,-8 5 0,-3 2 0,-3 11 0,-3 0 0,3 10 0,1 1 0,-3 3 0,7 5 0,-7 0 0,8 4 0,-8 0 0,7 0 0,-3 0 0,0 4 0,2 4 0,2-2 0,4 2 0</inkml:trace>
</inkml:ink>
</file>

<file path=ppt/ink/ink1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3:02.6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 24575,'0'-12'0,"0"11"0,0 18 0,0 14 0,0 10 0,0 7 0,0 1 0,0 7 0,0-7 0,0 5 0,0 9 0,0-3 0,0-1 0,0 0 0,0-20 0,0 22 0,0-18 0,0-1 0,0-20 0,0-10 0</inkml:trace>
</inkml:ink>
</file>

<file path=ppt/ink/ink1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3:03.1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24575,'0'15'0,"0"6"0,0-3 0,0 9 0,0-8 0,0 8 0,0-4 0,0 1 0,0 3 0,0-9 0,0 0 0,0-6 0,0 0 0,0-3 0,0 3 0,0-8 0,0-1 0</inkml:trace>
</inkml:ink>
</file>

<file path=ppt/ink/ink1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3:03.7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24575,'0'3'0,"0"14"0,0 3 0,0 13 0,0-4 0,0 1 0,0 4 0,0-6 0,0 1 0,0-6 0,0-1 0,0-5 0,0-3 0,0-3 0,0-6 0,0-2 0</inkml:trace>
</inkml:ink>
</file>

<file path=ppt/ink/ink1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3:04.3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24575,'0'12'0,"0"1"0,0 19 0,0 2 0,0-4 0,0-1 0,0-2 0,0-8 0,0 3 0,0-5 0,0-4 0,0-1 0,0-4 0,0-1 0,0-2 0,0-2 0</inkml:trace>
</inkml:ink>
</file>

<file path=ppt/ink/ink1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3:13.0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99 24575,'0'17'0,"0"2"0,-4 15 0,3 1 0,-4 7 0,5-1 0,0 0 0,0-6 0,0-1 0,0 0 0,0-9 0,0 3 0,4-6 0,10-7 0,12 8 0,3-13 0,11 0 0,2 0 0,-5-5 0,9 1 0,-10-2 0,5-4 0,-5 0 0,-2 0 0,-11-7 0,22-41 0,-25 11 0,16-37 0,-25 24 0,0-6 0,-5 7 0,-1 1 0,-5 17 0,0 3 0,0 11 0,0 4 0,-3 5 0,-1 4 0,-4 4 0,4 13 0,-4 8 0,2 9 0,0 10 0,2-5 0,4 6 0,0 1 0,0-7 0,0-1 0,4-5 0,5-6 0,5-5 0,8-5 0,-4-4 0,9 0 0,-8-4 0,8-1 0,-9-4 0,5 0 0,-6 0 0,4 0 0,-8 0 0,3 0 0,-8 0 0,0 0 0,0-8 0,0-6 0,1-10 0,2-23 0,-6 8 0,1-22 0,-6 12 0,0-6 0,0-1 0,0 7 0,0 12 0,0 4 0,0 18 0,0-2 0,0 9 0,-7 4 0,2 0 0,-3 4 0,4 0 0</inkml:trace>
</inkml:ink>
</file>

<file path=ppt/ink/ink1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3:13.7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319 1 24575,'22'0'0,"-2"0"0,14 0 0,0 9 0,1 2 0,6 10 0,7 5 0,-6-4 0,8 10 0,-13-5 0,-1-1 0,-7-2 0,-10-10 0,-2 3 0,-5-11 0,-3 4 0,0-6 0,-6 8 0,-7 6 0,-6 11 0,-18 15 0,-10 15 0,-17 10-735,-4 8 735,28-38 0,-2-1 0,-4 6 0,-1 0 0,1-2 0,0-2 0,-6 7 0,1-3 0,-18 22 0,24-28 0,3-1 0,-9 12 0,-7 10 0,12-21 0,15-7 0,-1-8 0,14-10 0,0-1 735,6-4-735,6-4 0,-2 0 0,2-4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3:15:30.0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365 1 24575,'-17'0'0,"-2"0"0,-11 0 0,3 0 0,-11 0 0,4 6 0,3 5 0,-9 18 0,14-3 0,-3 7 0,12-9 0,6-5 0,1-5 0,4 5 0,-1-6 0,7 4 0,0-9 0,0 5 0,0-2 0,0-1 0,0 1 0,11 1 0,4-1 0,14 1 0,5 1 0,4 2 0,2-2 0,0-1 0,0 1 0,-2 0 0,2-5 0,-6 3 0,-5-5 0,-10 6 0,-2-1 0,-6 0 0,-1-1 0,-3 3 0,-3-3 0,-4 1 0,0 6 0,-4 2 0,-15 6 0,-3-2 0,-15 5 0,5-9 0,-8 6 0,6-12 0,5 6 0,3-7 0,3-5 0,-2-3 0,-1-4 0,3 0 0,4 0 0,-15 0 0,22 0 0,-18 0 0,20 0 0,-1 0 0,-1 0 0,5-4 0,3-3 0,4 1 0,0 2 0</inkml:trace>
</inkml:ink>
</file>

<file path=ppt/ink/ink1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3:14.6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189 90 24575,'-7'0'0,"-10"0"0,7 0 0,-12 4 0,9 10 0,-1-4 0,-3 16 0,3-12 0,-5 13 0,6-8 0,-1 3 0,6-5 0,3 0 0,1 1 0,4-1 0,0-4 0,0 3 0,0 2 0,0-4 0,0 3 0,0-5 0,0-3 0,13 8 0,-3-12 0,18 12 0,-10-15 0,9 15 0,-3-11 0,10 8 0,-5-4 0,1-1 0,-8-3 0,0-3 0,1-3 0,8 0 0,-2 0 0,-2 0 0,-9-3 0,-2-6 0,-7-9 0,4 0 0,-3-15 0,-1 8 0,1-15 0,-5 4 0,0-5 0,-5-1 0,0 1 0,0 0 0,0 5 0,0 2 0,0 10 0,-8 2 0,-6 8 0,-23 1 0,6 8 0,-10 1 0,7 4 0,4 0 0,-10 4 0,3 12 0,1 1 0,-5 9 0,11-7 0,1 0 0,7-1 0,4-5 0,5-1 0,5-7 0,4-2 0</inkml:trace>
</inkml:ink>
</file>

<file path=ppt/ink/ink1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3:19.01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51 1419 24575,'0'7'0,"0"0"0,0-30 0,0 6 0,0-39 0,0 5 0,0 0 0,0-44 0,0 50 0,0-14 0,0-2 0,0 9 0,0-44 0,0 31 0,-10-7 0,7 7 0,-8 9 0,7 8 0,3 12 0,-8 7 0,8 11 0,-3 1 0,1 9 0,2-5 0,-3 6 0,4-1 0,0 0 0,0-4 0,0 3 0,0-7 0,0 3 0,0 0 0,0 0 0,0 6 0,0-1 0,0 0 0,0 0 0,0 0 0,0 0 0,0 0 0,0-4 0,0-1 0,0 0 0,0-4 0,0 8 0,0-3 0,0 4 0,0 0 0,0 1 0,0-1 0,0 1 0,0-5 0,0 3 0,0-7 0,0 3 0,0-1 0,0-2 0,0 7 0,0-3 0,0 4 0,0 0 0,0 1 0,3 3 0,6 0 0,8 4 0,2 0 0,8 0 0,-4 0 0,6 0 0,5 0 0,-4 5 0,4 0 0,0 5 0,-4-1 0,-1-3 0,-7 2 0,-5-3 0,-4 0 0,-1-2 0,-4 1 0,0-3 0,-4 5 0,-1-2 0,-3 4 0,0-1 0,0 10 0,0 2 0,0 9 0,-4 6 0,3-4 0,-4 10 0,5-4 0,0 5 0,0 0 0,0 0 0,0 0 0,0 1 0,0-1 0,0 0 0,0 0 0,0 7 0,0 8 0,0 9 0,0-7 0,5 4 0,2-6 0,-1 2 0,4 5 0,-4-14 0,4-1 0,0-13 0,-4-1 0,-2-6 0,-4-4 0,4-2 0,-3-9 0,3-1 0,-4 0 0,0-3 0,3 3 0,-2-5 0,3 1 0,-4-1 0,3-3 0,-2 2 0,2-2 0,-3 0 0,0-1 0</inkml:trace>
</inkml:ink>
</file>

<file path=ppt/ink/ink1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3:22.06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205 60 24575,'18'0'0,"-2"0"0,-9 0 0,0 0 0,1 0 0,-1 0 0,-12 3 0,-3 11 0,-24 12 0,10 4 0,-19 8 0,7-2 0,1-4 0,3-1 0,8-12 0,7-3 0,-2-7 0,12 3 0,1-4 0,11-3 0,2-6 0,7-4 0,6-4 0,-3-3 0,8 1 0,-9-5 0,4 6 0,1-3 0,-5 4 0,4 0 0,-9 0 0,8 1 0,-11-1 0,11 0 0,-8 5 0,5-4 0,-5 7 0,-1-3 0,-5 1 0,1 2 0,0-2 0,0 3 0,-7 0 0,-6 7 0,-14 9 0,-19 16 0,9 0 0,-20 12 0,16-6 0,-7 6 0,8-6 0,7-8 0,7-7 0,5-10 0,1-1 0,7-5 0,2 1 0,13-3 0,5-10 0,12-11 0,7-5 0,3-5 0,-2 6 0,5 0 0,-10 1 0,4 3 0,-11 3 0,4 3 0,-8 1 0,3 4 0,-5-3 0,0 4 0,1-1 0,-1-3 0,-4 7 0,-1-3 0,-4 1 0,0 2 0,-1-3 0,1 4 0,0 0 0,-7 0 0,-11 4 0,-16 12 0,0 5 0,-16 17 0,13-1 0,-16 15 0,5-6 0,-1 5 0,9-13 0,7-3 0,6-6 0,4-6 0,2-5 0,8-6 0,-2-4 0,6 0 0,-2-1 0,6-2 0,1-2 0,4-3 0,4 0 0,1 0 0,9 0 0,-4 0 0,4 0 0,1 0 0,0 0 0,0-4 0,-1-1 0,1 0 0,-9-2 0,7 6 0,-12-3 0,3 4 0,-4 0 0,-1 0 0,-2-3 0,2 2 0,-17 8 0,-9 10 0,-16 16 0,-9 7 0,5-1 0,-4 4 0,9-5 0,-3 1 0,6-7 0,10-9 0,-1-5 0,13-5 0,1-1 0,4-4 0,4 0 0,7-4 0,7-1 0,14-3 0,1-4 0,11-1 0,-10-5 0,10-5 0,-11 4 0,5-3 0,-5 4 0,-6 5 0,4-4 0,-8 8 0,-1-6 0,-2 6 0,-7-3 0,3 4 0,-4 0 0,-1 0 0,1 0 0,-7 0 0,-6 8 0,-12 2 0,-3 13 0,-8 2 0,7 3 0,1-3 0,3-3 0,4-5 0,-1 1 0,-2-1 0,6 0 0,-2 0 0,-1-3 0,7-2 0,-5-4 0,10 0 0,-2 0 0,9-4 0,3-1 0,12-3 0,-2 0 0,3 0 0,-9 0 0,3 0 0,-7 0 0,3 0 0,-4 0 0,-14 4 0,-6 1 0,-13 3 0,-4 6 0,1 0 0,4 1 0,2-2 0,9-5 0,1 0 0,4-3 0,4-12 0,0-21 0,4-20 0,0-17 0,6-15 0,1-11 0,5 14 0,1-18-506,-6 44 0,-1-1 506,1 0 0,0-2 0,-2-10 0,-2-1 0,1 9 0,-2 3 0,-2-33-270,0-9 270,0 35 0,0-11 0,0 28 0,-4 2 0,3 17 0,-3 6 998,4 6-998,-4 8 71,0 0 0,0 4 0,1 0 0</inkml:trace>
</inkml:ink>
</file>

<file path=ppt/ink/ink1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3:25.17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119 1668 24575,'-4'-34'0,"2"-1"0,-12-13 0,6-17 0,-9-2 0,10 1 0,-4-3 0,4 11 0,1-7 0,0-5 0,6 5 0,0 0 0,-5 2 0,4 7 0,-4 0 0,5 7 0,0 1 0,0 7 0,0 5 0,-4 2 0,3 6 0,-3 5 0,4 1 0,-4 5 0,3-1 0,-3 1 0,4 0 0,0 4 0,0-4 0,0 8 0,0-7 0,0 4 0,0-1 0,-4 1 0,4 4 0,-4 0 0,4-4 0,0-1 0,0-4 0,0-5 0,0-8 0,4 0 0,2-4 0,3 6 0,0 4 0,-4 2 0,3 5 0,-7 4 0,3 1 0,-4 4 0,0 1 0,0-1 0,0 1 0,0-1 0,0 0 0,3 4 0,5 1 0,10 7 0,5-3 0,5 3 0,7 1 0,-6-4 0,5 3 0,-10 0 0,3-3 0,-9 3 0,9-4 0,-8 4 0,8-3 0,-8 3 0,3-4 0,-5 0 0,-4 0 0,3 0 0,-7 0 0,3 0 0,-8 3 0,0 1 0,-4 4 0,0-1 0,0 1 0,0 0 0,0 0 0,0 4 0,0 1 0,0 9 0,0 1 0,0 11 0,5 16 0,-4 8 0,5 0 0,-6 3 0,0-4 0,5 7 0,-4 1 0,4-3 0,0-6 0,-3 0 0,7-7 0,-8-2 0,8-6 0,-8 0 0,8 12 0,-8-9 0,3 10 0,-4-13 0,0-5 0,4-2 0,-3-6 0,3-5 0,-4 0 0,0-10 0,0-1 0,4-5 0,-3 1 0,2 0 0,-3 0 0,4 4 0,-3-4 0,3 4 0,-1 0 0,-2-4 0,2 3 0,-3-3 0,4-4 0,0 0 0,0-1 0,2-2 0,-5 6 0,6-6 0,-6 6 0,3-3 0,-4 4 0,0-1 0,3 1 0,-2 0 0,2-1 0,-3 1 0,0-1 0,0-3 0,0 0 0</inkml:trace>
</inkml:ink>
</file>

<file path=ppt/ink/ink1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3:28.24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252 70 24575,'-8'0'0,"-4"0"0,-5 8 0,-2 2 0,-9 14 0,9-5 0,-10 5 0,11-7 0,-4 1 0,4-4 0,5-2 0,1-4 0,11-4 0,23 0 0,12-14 0,22-3 0,-7-4 0,11-9 0,-9 7 0,11-4 0,-13 3 0,-1 8 0,-13-3 0,0 5 0,-12 1 0,-5 4 0,-6 1 0,-4 0 0,-1 4 0,-9-4 0,-8 12 0,-20 9 0,-12 10 0,-4 12 0,3-11 0,-6 15 0,9-14 0,-11 11 0,6-7 0,12-2 0,-2-5 0,20-8 0,-2-5 0,9-5 0,4 0 0,1-1 0,6-2 0,16-2 0,7-7 0,22-13 0,-11 5 0,15-14 0,-13 4 0,9 4 0,-6-7 0,-6 14 0,-7-3 0,-7 8 0,-9-1 0,-1 6 0,-4-2 0,-1 3 0,1 0 0,-10 3 0,-10 11 0,-12 7 0,-19 17 0,-4 2 0,-13 7 0,13-6 0,-10 5 0,10-6 0,-6 7 0,1-6 0,14-4 0,7-11 0,7-7 0,11-2 0,4-8 0,5 3 0,14-8 0,6-1 0,9-3 0,9 0 0,2 0 0,5 0 0,-6-4 0,5-1 0,-11-5 0,0 0 0,-7 1 0,-4 4 0,-1-2 0,-4 6 0,-1-3 0,-5 0 0,-2 7 0,-16 8 0,-12 15 0,-17 19 0,2-5 0,-14 11 0,12-12 0,-6 7 0,2-1 0,17-13 0,-3-3 0,16-11 0,6-5 0,4-1 0,4-5 0,8-2 0,12-2 0,23-3 0,8-5 0,5-1 0,-2-10 0,-4 4 0,-7-3 0,-3 4 0,-11 2 0,-10 4 0,-2 0 0,-9 5 0,-4 4 0,-9 9 0,-10 7 0,-17 15 0,0-3 0,-5 5 0,6-6 0,6-6 0,1-2 0,7-9 0,4-2 0,1-4 0,7 0 0,2 0 0,6-4 0,1-1 0,4-3 0,-1 0 0,1 0 0,-4 4 0,0 0 0,-4 4 0,0 0 0,0-1 0,0 1 0,0 0 0,0-10 0,0-15 0,-6-26 0,5-15 0,-11-40-409,9 47 0,-2-2 409,-4-10 0,-2-1 0,3-8 0,0 3 0,-16-27 0,13 33 0,0 2 0,-14-24 0,-1-8-178,-4 11 178,11 25 0,-6 10 0,14 16 0,1 3 0,6 15 811,4 1-811,0 4 185,0 0-185,0 0 0,0 1 0,0-1 0,0 1 0,0 0 0,0-1 0,0 0 0,3 0 0,2 4 0,2-3 0,5 2 0,1 1 0,9-4 0,7 7 0,1-4 0,10 5 0,-4 0 0,5 0 0,-6 0 0,-6 0 0,-6 0 0,-6 0 0,-4 8 0,-1 2 0,-7 7 0,-1 5 0,-4 1 0,0 11 0,0 15 0,0-4 0,-6 31 0,5-29 0,-10 29 0,10-18 0,-5 14 0,6 0 0,0-8 0,0-1 0,0 4 0,4-21 0,1 2 0,4-26 0,-1-9 0,-3-1 0,2-5 0,-6 1 0,2 0 0,-3-4 0,0-1 0</inkml:trace>
</inkml:ink>
</file>

<file path=ppt/ink/ink1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29:26.8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0 24575,'4'3'0,"-5"5"0,-4 5 0,-7 3 0,7 1 0,-6-4 0,10-2 0,-6-3 0,6-4 0,-2-1 0</inkml:trace>
</inkml:ink>
</file>

<file path=ppt/ink/ink1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29:30.5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125 230 24575,'4'1'0,"-1"-6"0,-3-12 0,0-6 0,0 0 0,7 2 0,-1 4 0,10 0 0,-3 8 0,3-2 0,-3 10 0,7-3 0,-6 4 0,3 0 0,-1 0 0,-7 0 0,2 3 0,-7 10 0,0 6 0,-4 8 0,0 1 0,-9 4 0,-6-7 0,-5 6 0,-6-11 0,3 2 0,-5-8 0,5-1 0,2-4 0,4-5 0,0 0 0,5-4 0,0-7 0,8-7 0,0-8 0,4-5 0,0 4 0,0 2 0,0 8 0,4-3 0,0 8 0,4 0 0,-1 4 0,1 4 0,-1 0 0,1 0 0,-1 0 0,5 0 0,-3 0 0,2 8 0,-3-3 0,-3 6 0,-2 1 0,-3 1 0,0-1 0,0 4 0,-8-7 0,-6 7 0,-8-6 0,-6 3 0,1-8 0,4-1 0,2-4 0,8 0 0,5-3 0,4-16 0,4-6 0,0-10 0,0-10 0,8 15 0,9-16 0,7 16 0,12-2 0,-1 8 0,-1 9 0,5 5 0,-11 6 0,5 4 0,-10 0 0,-2 7 0,2 30 0,-13-3 0,3 30 0,-13-23 0,0 5 0,-4-6 0,-5-6 0,-10-5 0,-5-7 0,2-8 0,-5-1 0,10-8 0,-5-1 0,5-4 0,5 0 0,-4-4 0,6-9 0,-2-6 0,7-4 0,-3-3 0,7 0 0,-4-2 0,5 3 0,0 3 0,0 6 0,0-1 0,0 0 0,8 4 0,1-3 0,8 7 0,-1 1 0,1 4 0,-4 4 0,2 0 0,-6 0 0,2 3 0,-7 10 0,0 6 0,-4 8 0,0 1 0,-8 11 0,-7-13 0,-3 4 0,-9-17 0,10-8 0,-5-1 0,5-4 0,4-7 0,1-8 0,7-7 0,1-1 0,4-3 0,0 12 0,0-6 0,0 11 0,3 1 0,1 4 0,0 4 0,-1 0 0</inkml:trace>
</inkml:ink>
</file>

<file path=ppt/ink/ink1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29:32.9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1 507 24575,'0'-15'0,"3"-1"0,2-5 0,8-2 0,5 0 0,1 1 0,2 5 0,-4 4 0,4 0 0,-7 9 0,6-1 0,-7 5 0,0 0 0,7 0 0,-10 0 0,6 0 0,-8 8 0,0 6 0,1 8 0,0 1 0,0 3 0,-5 2 0,1 7 0,-5-1 0,0-1 0,0-6 0,-5 0 0,-4 1 0,-5-1 0,-4-4 0,-4-1 0,0-5 0,-1-3 0,-3-1 0,8-8 0,-4-1 0,1-8 0,6-10 0,-3-11 0,13-15 0,-4-2 0,8-4 0,-3 7 0,4-1 0,0 6 0,0-4 0,12 14 0,16-17 0,8 23 0,6-8 0,-9 20 0,-11 2 0,0 4 0,-1 0 0,-7 12 0,4 9 0,-9 8 0,1 9 0,-5-4 0,0 1 0,-5-3 0,0-4 0,0-6 0,0-5 0,0-5 0,-16-5 0,5-2 0,-19-10 0,11-10 0,-3-8 0,3-10 0,0 4 0,4-9 0,2 9 0,7-4 0,2 10 0,4-3 0,0 8 0,0-4 0,0 6 0,12-2 0,3 5 0,13 4 0,-1 4 0,0 5 0,8 0 0,-14 8 0,3 6 0,-15 14 0,1 1 0,-5 4 0,-1-6 0,-4 0 0,0 1 0,-4-1 0,-4-4 0,-11-1 0,-3-9 0,-6 0 0,1-8 0,-6-1 0,9-11 0,-4-13 0,13-40 0,5 6 0,4-31 0,6 29 0,5 1 0,10 8 0,6 11 0,15 5 0,-1 6 0,5 14 0,6 2 0,-11 9 0,10 0 0,-21 0 0,3 12 0,-13 9 0,0 20 0,-8 6 0,-1 19 0,-5-16 0,-13-2 0,3-21 0,-16-13 0,3-6 0,-5-4 0,-5-4 0,9 0 0,-8-8 0,9-7 0,-1-9 0,-3 0 0,11-8 0,-1 7 0,11-8 0,2 0 0,4-1 0,0-18 0,0 15 0,0-4 0,4 20 0,0 8 0,4 5 0,-1 4 0,1 4 0,-1 4 0,2 14 0,0 8 0,1 19 0,0-3 0,-4 10 0,-2-5 0,-4 7 0,0-7 0,0-6 0,0-9 0,0-9 0,-11 2 0,5-15 0,-14 1 0,12-11 0,-4 0 0,4 0 0,0-7 0,4 2 0,0-11 0,4 7 0,0-6 0,0 6 0,0-3 0,0 5 0,4 2 0,0-1 0,4 5 0,-1-3 0,4 4 0,-3 0 0,0 0 0,-5 0 0</inkml:trace>
</inkml:ink>
</file>

<file path=ppt/ink/ink1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29:35.0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196 307 24575,'3'-4'0,"5"1"0,1 3 0,6 0 0,-2 0 0,-1 0 0,0 0 0,-5 3 0,-3 5 0,-1 4 0,-3 5 0,0-4 0,-4 7 0,-9-14 0,-18 16 0,5-20 0,-17 8 0,13-10 0,-9 0 0,9-7 0,2-8 0,14-13 0,1-6 0,7-6 0,2 6 0,4-5 0,0 10 0,8-4 0,13 4 0,4 5 0,9-1 0,-6 11 0,-6 5 0,0 5 0,-6 4 0,1 0 0,-4 0 0,-2 0 0,-7 7 0,0 7 0,-4 9 0,0 7 0,-8-7 0,-1 1 0,-8-11 0,0-1 0,-4-3 0,3-5 0,-4 0 0,1-4 0,7 0 0,-7 0 0,13 0 0,0-7 0,4-7 0,4-9 0,0-4 0,0 0 0,8 4 0,1 2 0,12 3 0,-3 5 0,3 4 0,1 5 0,-5 4 0,5 0 0,-9 8 0,-1 6 0,-3 14 0,1 12 0,-4 2 0,-1 4 0,-5-6 0,0-6 0,-5-1 0,-4-6 0,-4-4 0,-1-6 0,-2-9 0,-1-4 0,-1-17 0,4-7 0,2-21 0,10-6 0,-2-7 0,4 6 0,0 2 0,0 12 0,4 1 0,4 10 0,10 5 0,0 9 0,3 5 0,-4 4 0,-4 0 0,-2 0 0,-2 18 0,0 4 0,-4 42 0,0-13 0,-5 15 0,-5-21 0,-4-11 0,-5-1 0,-4-11 0,1-4 0,0-6 0,-5-8 0,8 0 0,-6-4 0,11-7 0,-4-7 0,9-9 0,0-10 0,4 5 0,0-6 0,0 4 0,0 7 0,3 3 0,5 8 0,5 4 0,3 3 0,1 1 0,-4 4 0,-2 0 0,-3 0 0,-1 0 0,-3 4 0,0 0 0,-4 3 0,0 5 0,0-4 0,0 8 0,0-7 0,0 2 0,0-3 0,0-1 0,-4-3 0,3 3 0,-2-6 0,3 2 0</inkml:trace>
</inkml:ink>
</file>

<file path=ppt/ink/ink1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29:36.3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33 211 24575,'4'3'0,"-1"5"0,-3 5 0,0-1 0,0 4 0,0-8 0,0 4 0,0-5 0,-3-3 0,-1-1 0,-4-3 0,1-7 0,-2-7 0,5-3 0,0-9 0,4-2 0,0-1 0,0-4 0,0 5 0,0 1 0,0 0 0,4 4 0,0 6 0,8 5 0,-4 7 0,4 2 0,0 3 0,-4 0 0,4 0 0,-5 3 0,1 5 0,0 9 0,1 1 0,0 8 0,-1-8 0,1 8 0,-4-8 0,2 3 0,-6-4 0,3-4 0,-4 2 0,0-6 0,0 2 0,0-3 0,0-1 0,0-9 0,0-8 0,0-11 0,4-7 0,1 1 0,4 4 0,0 1 0,-1 6 0,0 3 0,0 1 0,-1 8 0,-3 4 0,0 8 0,-4 4 0,0 5 0,0-1 0,0 6 0,0-4 0,0 3 0,0-4 0,-4-1 0,0-3 0,-4-2 0,0-3 0,0-1 0,-3-2 0,2-2 0,-7-3 0,8-3 0,-4-6 0,3-8 0,0-6 0,0 0 0,0-3 0,5 12 0,-1-2 0,5 8 0,0 1 0,0-1 0,0 0 0,0 1 0,0-1 0,0 1 0,4 0 0,-4 3 0,4 1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3:15:30.0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1 24575,'0'2'0,"0"7"0,0 20 0,0-4 0,0 13 0,0-4 0,0 4 0,-4-11 0,2 9 0,-2-21 0,4 15 0,-5-11 0,3 0 0,-4-5 0,6-3 0,0 2 0,0-7 0,0-2 0</inkml:trace>
</inkml:ink>
</file>

<file path=ppt/ink/ink1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29:42.2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121 193 24575,'0'-17'0,"0"2"0,0 4 0,0 3 0,0-7 0,0 6 0,0-2 0,4 7 0,4 1 0,4 3 0,1 0 0,7 0 0,-10 0 0,10 0 0,-12 3 0,5 16 0,-8 0 0,-1 20 0,-4 1 0,0 1 0,0-5 0,-4 1 0,-1-18 0,-9 13 0,5-15 0,-8 1 0,4-6 0,-3-4 0,-1 1 0,4-1 0,-3-4 0,8 0 0,-8-4 0,7 0 0,-6 0 0,6 0 0,-3-4 0,4-4 0,0-10 0,-1-4 0,4-1 0,-4-9 0,8 8 0,-3-9 0,4 0 0,0 4 0,0-21 0,0 18 0,4-9 0,0 15 0,9 8 0,0-3 0,3 4 0,1 4 0,0 1 0,-1 7 0,6 1 0,-4 4 0,-1 0 0,-1 0 0,-4 0 0,1 0 0,-1 8 0,-4 6 0,1 20 0,-4-3 0,-1 3 0,-4-12 0,0-6 0,0-3 0,0-2 0,0-3 0,0-1 0,0 1 0,0-1 0,-4 1 0,0-1 0,-3 0 0,-1 1 0,0-1 0,-3 1 0,2 0 0,-3-4 0,5 3 0,-1-6 0,1 2 0,-1-3 0,4-3 0,1-1 0,3-3 0,0-1 0,0 0 0,0-3 0,0 2 0,3-3 0,1 5 0,8-1 0,0 0 0,10-1 0,-4 4 0,3-3 0,-4 7 0,-5-2 0,0 3 0,-5 0 0,1 0 0,-4 3 0,-1 5 0,-3 4 0,0 5 0,0 0 0,-7-1 0,-2 1 0,-8-4 0,0 3 0,-4-3 0,3 0 0,-4 0 0,9-5 0,-2 0 0,6 0 0,-2-4 0,9-3 0,7-6 0,8-3 0,3 0 0,1-4 0,-1 6 0,-3-5 0,3 7 0,-8 0 0,4 0 0,-5 4 0,1 0 0,-1 0 0,-3 0 0,0 0 0</inkml:trace>
</inkml:ink>
</file>

<file path=ppt/ink/ink1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1:59.130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1354 24575,'0'87'0,"0"0"0,0 0 0,0 0 0,2 8 0,2 4 0,0-8 0,0-21 0,4 4 0,1-1 0,2-5 0,-2-26 0,1 25 0,5-12 0,-4 2 0,16 25 0,-15-28 0,9 12 0,-7-17 0,3 20 0,2-16 0,4 42 0,-8-51 0,6 37 0,2-9 0,-6-17 0,9 26 0,-10-31 0,4 12 0,0-7 0,-4 5 0,2-11 0,-3 5 0,0 0 0,3-5 0,-2 5 0,3 0 0,-4-11 0,3 10 0,-3-11 0,3 0 0,-3-1 0,1-6 0,-6-8 0,5 1 0,-2-8 0,2 0 0,-3-1 0,2-4 0,-2-1 0,7-2 0,-3 2 0,3-5 0,0 2 0,-4-4 0,4 1 0,0-1 0,1 1 0,0 0 0,3 0 0,-7-4 0,3 0 0,-4-4 0,0 0 0,-1 0 0,-2 0 0,-2 0 0,-3 0 0,-1 0 0,1-3 0,0-5 0,0 1 0,0-7 0,0 2 0,0-3 0,1 1 0,-1-6 0,1 0 0,0-4 0,0-1 0,4 1 0,-3 0 0,3-1 0,-1 1 0,2 0 0,3 3 0,-1 2 0,0 4 0,0 1 0,-1 2 0,1 1 0,0 4 0,0-1 0,-1 4 0,5 1 0,-3 3 0,3 0 0,-4 0 0,4 0 0,-3 0 0,3 0 0,0 0 0,-3 0 0,7 3 0,-7 2 0,8 11 0,-4-3 0,2 12 0,2-4 0,-7 0 0,3-1 0,-5-6 0,-4-2 0,-1 1 0,-3-5 0,0-1 0,13 13 0,-2-8 0,10 22 0,-4-11 0,-1 7 0,-1 1 0,-1-5 0,-4 3 0,-2-8 0,1 2 0,-4-8 0,-1 4 0,-3-4 0,-1 0 0,0 0 0,0-4 0,1 3 0,-1-3 0,0 0 0,0 3 0,0-7 0,-3 4 0,2-5 0,-2 1 0,-1 0 0,3-1 0,-2 1 0,3 0 0,-1-1 0,1 1 0,-1-3 0,1 1 0,3-1 0,-2 3 0,6-3 0,-7 2 0,7-2 0,-6 0 0,5-1 0,-5-3 0,6 0 0,-3 0 0,4 0 0,4 0 0,-3 0 0,3 0 0,-5 0 0,1-3 0,-3-5 0,-2-3 0,-2-8 0,0-1 0,0-10 0,0 5 0,1-9 0,0 3 0,3-4 0,-2-1 0,3-5 0,0 4 0,1-9 0,5 4 0,-4-5 0,3-1 0,-4 6 0,5-5 0,-1 5 0,-3 0 0,3-4 0,-9 9 0,9-4 0,-9 6 0,4-1 0,-4 6 0,-1 0 0,0 1 0,1 3 0,3-3 0,-3 5 0,6-1 0,-2 1 0,-1 0 0,3 4 0,-7 1 0,3 4 0,-4 3 0,4 2 0,-4 3 0,3 3 0,1-3 0,-4 7 0,7-4 0,-3 4 0,4 0 0,4 0 0,-3 0 0,7 4 0,-7 7 0,9 8 0,-8 5 0,8 2 0,-11-1 0,5-4 0,-10-2 0,1-8 0,-3-1 0,-3 2 0,6 4 0,4 11 0,9 0 0,4 5 0,-1-6 0,-4-1 0,-2-4 0,-5-2 0,1 0 0,-5-3 0,1 3 0,-5-4 0,4 4 0,-2-3 0,2 7 0,-3-7 0,3 7 0,2-3 0,-1 4 0,4 1 0,-4-1 0,4-4 0,0 3 0,-1-7 0,-3 3 0,2-8 0,-6 3 0,2-6 0,-3 3 0,-3-5 0,-1-11 0,0 6 0,4-4 0,4 8 0,0 9 0,3-5 0,-2 4 0,2-4 0,1 1 0,0-2 0,0-1 0,-1 1 0,1-1 0,0-3 0,-4-1 0,3-3 0,-6 0 0,5 4 0,-5-4 0,2 4 0,-3-4 0,0 0 0,3 3 0,-3-2 0,7 2 0,-6-3 0,6 0 0,-7 0 0,7 0 0,-3 0 0,4 0 0,0 0 0,4 0 0,-4-3 0,9-2 0,-8-6 0,7 2 0,-3-2 0,4-1 0,0 3 0,1-2 0,-5 3 0,3-4 0,-3 3 0,9-3 0,-3 8 0,3-4 0,-5 7 0,0-6 0,5 6 0,-3-3 0,3 4 0,-5 0 0,1 0 0,-5 0 0,3 0 0,-7 4 0,7 4 0,-7 3 0,3 5 0,-4 3 0,0-4 0,1 9 0,-1-9 0,1 9 0,0-4 0,-4 8 0,4-2 0,-3 8 0,4-9 0,-4 9 0,2-8 0,-2 3 0,0-5 0,2-4 0,-7-1 0,3-4 0,-4-4 0,0 0 0,-3-5 0,-1 6 0,-3 4 0,0 5 0,0 3 0,3 1 0,2-1 0,3 5 0,0 1 0,2 11 0,2-5 0,-1 11 0,2-5 0,-4 6 0,1-6 0,-1 4 0,0-9 0,0 10 0,0-11 0,-4 0 0,3-2 0,-7-8 0,7 3 0,-4-5 0,1-4 0,2-1 0,-3-4 0,3 0 0,0 0 0,1-1 0,-4 1 0,2-4 0,-2 3 0,3-6 0,0 2 0,0 0 0,3-2 0,2 3 0,2-1 0,1-2 0,0 3 0,4 0 0,1-2 0,-1 2 0,5-3 0,-9 0 0,4-4 0,-4-1 0,0-3 0,0 0 0,0 0 0,-1 0 0,1 0 0,0 0 0,0-3 0,0-4 0,5-10 0,-4 1 0,4-5 0,-5 2 0,0 4 0,-3-9 0,3 4 0,-6-4 0,7-5 0,-7 3 0,3-8 0,-3 3 0,0-4 0,-1 4 0,-3-3 0,3 4 0,-8-6 0,9-5 0,-4 4 0,0-4 0,2 11 0,-2-4 0,3 8 0,1-8 0,-1 8 0,1-3 0,-1 5 0,0-1 0,0 1 0,0-1 0,0 1 0,0 0 0,0 3 0,0-2 0,0 3 0,0-4 0,0 3 0,0-2 0,-1 3 0,1 0 0,0 1 0,-1 4 0,1-4 0,-4 6 0,3-1 0,-4 7 0,4-4 0,-3 4 0,0-7 0,-1-7 0,-2-10 0,14 9 0,4-3 0,6 17 0,9-6 0,4-13 0,4 2 0,8-10 0,-7 2 0,4 4 0,-9 1 0,2 5 0,-4 1 0,-1 7 0,2-7 0,-7 13 0,-1-3 0,-4 3 0,-1 1 0,0 4 0,0-4 0,1 4 0,-1-4 0,-4 0 0,3 0 0,-7 0 0,3 0 0,-4 1 0,0-4 0,-1 3 0,1-3 0,0 3 0,0-2 0,-1 1 0,1-5 0,-4 6 0,3-6 0,-3 3 0,4 0 0,-3-3 0,2 2 0,-6-3 0,2 4 0,-2-7 0,-1 5 0,1-6 0,-1 0 0,1-1 0,0-5 0,0 1 0,1-5 0,-1 3 0,0-3 0,-3 9 0,2-4 0,-6 4 0,6-4 0,-6-1 0,6 1 0,-6 0 0,7-6 0,-8 0 0,8-1 0,-3 2 0,-1 0 0,3 3 0,-2-3 0,2 9 0,2-4 0,-2 8 0,1-7 0,3 7 0,1-7 0,3 7 0,1-8 0,-1 9 0,0-5 0,0 6 0,4-2 0,-3 1 0,7 2 0,-7-1 0,7 5 0,-3-5 0,5 5 0,-5-6 0,3 6 0,-7-2 0,7 3 0,-7 4 0,3-3 0,-4 3 0,-4-1 0,3-1 0,-6-2 0,3-7 0,-7 3 0,-1-21 0,10 3 0,3-17 0,12-1 0,1 0 0,22-31 0,-3 8 0,6-8 0,-5 9 0,-7 16 0,-4-4 0,8 1 0,-12 13 0,1-5 0,-2 6 0,-4-1 0,-5-3 0,-1 9 0,-5-3 0,-1 11 0,-3-4 0,1 8 0,-5-8 0,2 8 0,-4-3 0,-4 5 0,3 4 0,-6-4 0,6 4 0,-6-4 0,2-6 0,1 5 0,-3-9 0,3 8 0,-4-8 0,0 3 0,0-4 0,0 0 0,0-6 0,0-15 0,0-1 0,0 0 0,0 5 0,0 3 0,0 0 0,0-5 0,0 6 0,0 6 0,0-5 0,0 5 0,0-6 0,0 0 0,0 0 0,0-6 0,0 5 0,0-11 0,4 10 0,-3 2 0,7 1 0,-3 11 0,0 0 0,3 6 0,-7 10 0,5 5 0,-5 1 0,2 6 0,-3-2 0,3 3 0,-2 0 0,4 1 0,-4-1 0,5 4 0,-5-3 0,2 2 0,-1 0 0,-1 2 0,2 2 0</inkml:trace>
</inkml:ink>
</file>

<file path=ppt/ink/ink1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2:08.800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0 281 24575,'0'38'0,"0"8"0,0 16 0,0 2 0,0-2 0,0-2 0,0-5 0,0 14 0,0-12 0,0 4 0,0-14 0,0-5 0,4-1 0,1-6 0,13 2 0,-4-1 0,8-5 0,-5-2 0,4-3 0,-4-2 0,7-2 0,-6 1 0,5-6 0,-2 3 0,3-4 0,-4 0 0,3 0 0,-3-1 0,4-2 0,2 7 0,-2-7 0,2 8 0,-1 0 0,0 1 0,2 4 0,-5 5 0,4-4 0,-8 3 0,3-5 0,-5 4 0,1-3 0,-4 8 0,3-9 0,-7 9 0,7-8 0,-7 8 0,3-4 0,-3 5 0,0 1 0,0-1 0,0 6 0,-1-9 0,-3 7 0,3-13 0,-7 3 0,5-9 0,-1 3 0,2-7 0,1 3 0,-1-4 0,1 0 0,-1-1 0,0 1 0,1 4 0,0-3 0,-1 3 0,1-4 0,-1 0 0,4-1 0,-3 1 0,10-3 0,-5 2 0,6-6 0,0 3 0,-4-3 0,9 0 0,-4-1 0,4 5 0,-4-3 0,3 2 0,-7 0 0,3 1 0,-4 7 0,1 1 0,1 9 0,0 2 0,0 4 0,-3 6 0,-1 1 0,-3 6 0,0 5 0,-1-3 0,-3 10 0,-2-11 0,-4 11 0,0-11 0,0 5 0,0-7 0,0-5 0,0-1 0,0-11 0,0-5 0,3-6 0,-2-4 0,5-4 0,-5-1 0,5-3 0,-2 0 0,2-1 0,1-2 0,3-1 0,-2-6 0,10 16 0,5 4 0,11 30 0,6 1 0,-2 14 0,4-3 0,-4 5 0,5 2 0,-6-13 0,12 17 0,-17-27 0,-4-1 0,1 1 0,3 2 0,20 40 0,-27-44 0,6 21 0,-12-20 0,0 11 0,-4-4 0,0 11 0,-6-12 0,1 6 0,-5-7 0,4 1 0,-8-6 0,7-1 0,-7-6 0,7 1 0,-4-10 0,4 2 0,-4-12 0,3 3 0,-6-8 0,5-1 0,-5-3 0,2-1 0,0-2 0,-2-7 0,1 7 0,-2 8 0,4 13 0,5 5 0,0 4 0,7-4 0,3 11 0,0 1 0,9 2 0,-8 2 0,7-7 0,-8-3 0,2-6 0,-5-9 0,-4-3 0,2-3 0,-6-4 0,6 0 0,-7-4 0,7 0 0,-7 0 0,7 0 0,-2 0 0,2 0 0,1 1 0,-4-1 0,3 0 0,-3 0 0,1 0 0,1 1 0,-5-5 0,2 3 0,0-5 0,-2 5 0,6-5 0,-7 2 0,4 0 0,-1-2 0,-3 4 0,4-4 0,-5 2 0,1-3 0,0 3 0,-1-2 0,-2 5 0,2-6 0,-3 3 0,4-3 0,0 0 0,-1 0 0,1 0 0,-3-15 0,4 11 0,9-12 0,8 12 0,15-1 0,2-4 0,-1-4 0,-5 3 0,-1-3 0,-10 8 0,0-2 0,-2 6 0,-8-5 0,1 5 0,-2-6 0,-3 6 0,0-5 0,-1 5 0,-3-5 0,-1 6 0,1-6 0,0 5 0,-1-5 0,1 5 0,-3-5 0,2 6 0,-3-6 0,1 2 0,2-2 0,-3-1 0,1 1 0,2-1 0,-3 0 0,4 0 0,-3-3 0,2 2 0,-2-6 0,0 3 0,2 0 0,-5-7 0,5 5 0,-5-10 0,6 3 0,-7-5 0,4 1 0,0-1 0,-3-4 0,2 4 0,1-10 0,-3 5 0,7-11 0,-7 4 0,3-4 0,1 0 0,-4 10 0,7-9 0,-7 14 0,6-3 0,-2 5 0,3-1 0,0 5 0,-1 1 0,0 8 0,1-3 0,-2 6 0,5-6 0,0 6 0,0-2 0,3 2 0,-3 1 0,0 3 0,0-2 0,-5 2 0,1-3 0,0-7 0,1-13 0,2-17 0,-5 13 0,12-18 0,3 28 0,22-33 0,5 10 0,13-16 0,-11 16 0,14-3 0,-16 11 0,9 0 0,-11-3 0,1 13 0,-8-1 0,3 9 0,-6 4 0,-4-2 0,-2 7 0,-5-3 0,1 7 0,-5-2 0,3 7 0,-7-7 0,3 3 0,-8 0 0,3-3 0,-7 6 0,4-2 0,-5 3 0,1 0 0,0-3 0,-4-1 0,0-3 0,-3 12 0,4 1 0,4 14 0,3-4 0,10 8 0,-8-8 0,12 14 0,-12-8 0,9 8 0,-7-10 0,-3-1 0,-1-4 0,-4-1 0,0-2 0,0-2 0,0 0 0,0 1 0,1 0 0,-1 3 0,-3-3 0,-1 4 0,0 0 0,-2 0 0,5-1 0,-5 1 0,5-4 0,-5 3 0,5-7 0,-5 7 0,5-3 0,-5 4 0,6 4 0,-3-3 0,0 7 0,3-3 0,-6 0 0,6 3 0,-3-7 0,1 7 0,2-3 0,-3 0 0,3-1 0,1-4 0,-1 0 0,1 0 0,-1-1 0,4 1 0,-3 0 0,2-4 0,-3 3 0,4-6 0,-3 5 0,6-4 0,-3 5 0,4-6 0,0 2 0,4-2 0,-3 0 0,7 0 0,-3-1 0,0-2 0,3-2 0,-3-3 0,0 0 0,3 0 0,-8 0 0,4 0 0,-4 0 0,0 0 0,0 0 0,-1-3 0,1-4 0,0-2 0,0-9 0,0 5 0,1-6 0,-5 4 0,4-4 0,-7 3 0,7-7 0,-6 3 0,3-5 0,-4 1 0,0 0 0,0-6 0,0 5 0,1-5 0,-1 6 0,0 0 0,0-1 0,0 5 0,0 1 0,-1 4 0,0 0 0,-3 4 0,3-3 0,-3 3 0,0-1 0,3-2 0,-6-1 0,2-16 0,-3-12 0,0 1 0,12-5 0,11 0 0,25-8 0,-8 0 0,19-10 0,-15 16 0,9-4 0,0 5 0,-4 13 0,-4 1 0,-3 10 0,-6 1 0,0 6 0,-6 0 0,4-1 0,-4 1 0,1 0 0,3 3 0,-9-1 0,4 2 0,-4-3 0,-1 3 0,0 1 0,-4 4 0,-1 1 0,-4-1 0,0 1 0,-1-1 0,1 1 0,0-1 0,0-3 0,4-1 0,-4-3 0,4 0 0,-3-4 0,-1 3 0,1-8 0,-1 4 0,2-4 0,-5-1 0,3 1 0,-5-5 0,2-2 0,-3-9 0,0 3 0,0-9 0,1-3 0,-1 0 0,1-5 0,-1 11 0,1-3 0,-2 9 0,2-4 0,-2 6 0,1 4 0,0-3 0,-1 9 0,0-4 0,0 4 0,0 1 0,4-1 0,-3 1 0,3 0 0,-1-1 0,-2 1 0,3 4 0,-1-4 0,-2 8 0,6-7 0,-6 3 0,2-4 0,1-1 0,-3-4 0,7 3 0,-4-3 0,1 0 0,-1 3 0,-3-3 0,-1-1 0,0 5 0,-3-4 0,2 4 0,-6 1 0,3-5 0,-4 3 0,0-8 0,4 3 0,-3-4 0,2 0 0,-3-6 0,0 4 0,0-10 0,0 5 0,0 0 0,0-5 0,0 5 0,0-6 0,0-6 0,0 5 0,0-5 0,0 6 0,0 0 0,0 0 0,5 1 0,0-1 0,4 1 0,1-1 0,-1 0 0,1 1 0,0-7 0,3 10 0,-3-9 0,3 16 0,-4-4 0,0 11 0,-1 1 0,-3 4 0,2 1 0,-6 4 0,3-4 0,-4 8 0,0-7 0,0 7 0,0-3 0,3 4 0,-2 4 0,2-3 0,0 6 0,-2-6 0,5 7 0,-6-7 0,7 2 0,-3-2 0,3 2 0,-3 2 0,1 3 0,-4 1 0,5-1 0,-5 0 0,5 0 0,-6 1 0,3-1 0,0 0 0,1 0 0,-1 1 0,3-1 0,-5 0 0,2 1 0,-3-1 0,0 0 0,0 1 0,0 0 0,0 3 0,0 0 0</inkml:trace>
</inkml:ink>
</file>

<file path=ppt/ink/ink1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2:18.463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7299 0 24575,'0'6'0,"0"9"0,0-3 0,-4 7 0,-4 0 0,0-3 0,-8 7 0,5-7 0,-2 7 0,-7 3 0,9 0 0,-10 5 0,12-7 0,-7 5 0,7 2 0,-4-1 0,5-1 0,-1 0 0,1-8 0,0 7 0,4-12 0,-3 3 0,6-4 0,-2-4 0,0-1 0,2-3 0,-2 3 0,3 1 0,0 4 0,0 4 0,0 1 0,0 4 0,0 5 0,0-3 0,-4 8 0,3-9 0,-7 4 0,7-4 0,-5-5 0,1 3 0,-2-7 0,-2 7 0,2-3 0,-2 9 0,1 1 0,-2 17 0,1-14 0,0 17 0,0-12 0,-1 16 0,0-5 0,5 4 0,0-10 0,5 3 0,0-4 0,0 12 0,0 8 0,0-10 0,0 7 0,0-11 0,0 2 0,0 3 0,0-10 0,0-3 0,0-4 0,0-6 0,0-1 0,0-9 0,0 3 0,0-3 0,-3 5 0,-6-1 0,0 0 0,-6 0 0,2 1 0,-3-1 0,-4-4 0,3 4 0,-2-8 0,4 0 0,0-2 0,0-6 0,4 2 0,-3 1 0,2-3 0,1 5 0,-3-4 0,2 5 0,-3-6 0,4 6 0,0-6 0,1 2 0,2-3 0,1 0 0,1 0 0,5-1 0,-2 1 0,0 3 0,2 1 0,-6 8 0,6-3 0,-6 12 0,6-7 0,-3 8 0,0-5 0,3 0 0,-3-4 0,4 3 0,0-7 0,0 8 0,0-9 0,0 8 0,0-3 0,0 5 0,0-5 0,0 8 0,0-11 0,0 11 0,0-12 0,0 2 0,0-6 0,0 2 0,0-7 0,0 7 0,0-3 0,-3 0 0,3 3 0,-3-3 0,3 4 0,0-1 0,-4 1 0,3 0 0,-2 0 0,0-1 0,2 5 0,-2 1 0,-1 5 0,3-1 0,-3 5 0,4-3 0,0 3 0,0 0 0,0 1 0,-3 6 0,2-6 0,-3 9 0,4-7 0,0 8 0,0-5 0,-4-4 0,3 3 0,-6-9 0,6 4 0,-6-9 0,6-1 0,-2-4 0,-1 0 0,4 0 0,-7-1 0,6 1 0,-6 0 0,3 0 0,0-1 0,-2-3 0,5 3 0,-5-3 0,5 1 0,-2-2 0,0-3 0,2-1 0,-2 1 0,3-1 0,0 1 0,0-1 0,0 1 0,-3 3 0,2 1 0,-3 1 0,4 1 0,-3-5 0,3 2 0,-3-3 0,3 0 0,0-1 0,-3 0 0,2 1 0,-5-4 0,3 3 0,-4-6 0,-3 7 0,-1-7 0,0 4 0,-3-1 0,3-2 0,-9 2 0,5 0 0,-4-2 0,-1 6 0,0-6 0,-4 6 0,4-6 0,-4 6 0,4-2 0,-9-1 0,3 3 0,-8-6 0,4 7 0,-11-7 0,4 3 0,-4 0 0,0-3 0,4 2 0,-10-3 0,11 0 0,-5 0 0,10 4 0,-3-3 0,9 2 0,-10 1 0,10-3 0,-9 7 0,8-7 0,-8 3 0,8 0 0,-8-3 0,8 6 0,-3-6 0,0 6 0,-1-2 0,0 3 0,-4 1 0,8-1 0,-8 1 0,8-1 0,-8 1 0,9-1 0,-9 1 0,8-1 0,-3 4 0,4-3 0,1 6 0,4-6 0,-3 6 0,3-7 0,-1 7 0,2-6 0,4 5 0,4-6 0,1 2 0,6-4 0,-2 1 0,5 5 0,-5 4 0,-2 5 0,-9 0 0,0 2 0,-6-6 0,1 8 0,-3-4 0,-2 6 0,2-6 0,-1 0 0,6-5 0,-3 0 0,7-1 0,-3-3 0,0 2 0,3-2 0,-3 0 0,0-1 0,-2 1 0,1-4 0,1 4 0,4-5 0,0 0 0,1 1 0,2-1 0,-2 0 0,7 0 0,-4-3 0,1-1 0,2-3 0,-6 3 0,7-2 0,-7 2 0,2-3 0,-3 0 0,-4 0 0,3 0 0,-3 0 0,0 0 0,3 0 0,-7 0 0,7 0 0,-7 0 0,7-3 0,-7 2 0,3-2 0,-4-1 0,1 3 0,3-2 0,-3 3 0,3 0 0,-4 0 0,1 0 0,-2 0 0,2 0 0,-2 0 0,1 0 0,0 0 0,-1 0 0,2 0 0,-1 0 0,0 3 0,0 2 0,0 3 0,-1 4 0,2-4 0,-6 4 0,4 0 0,-9-3 0,9 6 0,-4-2 0,5-1 0,-3 3 0,1-6 0,-1 6 0,2-6 0,2 6 0,3-7 0,1 3 0,5-4 0,3 0 0,1-3 0,-5-1 0,-6-3 0,-15 0 0,-1 0 0,-3 0 0,4 0 0,6 0 0,1 0 0,5-4 0,-1 3 0,5-6 0,-3 3 0,7-4 0,0 1 0,2-1 0,3 1 0,-4 0 0,1-4 0,2 0 0,-1-1 0,4-2 0,-4 3 0,4-4 0,-2-4 0,1 3 0,-3-7 0,2 3 0,-4 0 0,3-3 0,-5-2 0,-8-10 0,9 3 0,-9-2 0,12 4 0,-4 5 0,1 0 0,1 3 0,-1 2 0,4 0 0,-2 4 0,5 2 0,-4 3 0,5 0 0,1 1 0,4 3 0,3-3 0,0 2 0,-5 1 0,-12 4 0,-8 3 0,-10 0 0,-19-5 0,3-5 0,-24-7 0,9-7 0,-9-4 0,15 3 0,-6-5 0,10 4 0,-2-3 0,3-1 0,7 2 0,6-1 0,10 6 0,1 1 0,11 7 0,2 3 0,6 1 0,5 4 0,4-3 0,3-1 0,-2 3 0,-10 1 0,-9 3 0,-21-6 0,-4-15 0,-14-2 0,13-7 0,-31-19 0,37 20 0,-31-23 0,38 23 0,-5-6 0,2 5 0,8 2 0,-3 5 0,6 1 0,5 5 0,-3 0 0,4 5 0,-8 0 0,3 0 0,-3 0 0,4 3 0,0-2 0,0 6 0,4-2 0,2 0 0,3 3 0,-4-3 0,7 3 0,-6 1 0,6 0 0,-3-4 0,4 3 0,-3-3 0,7 4 0,-7-3 0,6-1 0,-5-4 0,5 4 0,-3-3 0,1 0 0,1-6 0,-2-4 0,-1 0 0,-1-1 0,0-4 0,1 3 0,0-8 0,-1 9 0,-4-5 0,1 10 0,1 1 0,0 4 0,0 4 0,0 0 0,-4 3 0,3 1 0,-7-1 0,7 0 0,-3 0 0,5 1 0,2-4 0,-1 3 0,5-6 0,-3 6 0,4-6 0,0 3 0,-1-4 0,1 0 0,2 0 0,2-4 0,3 4 0,0-5 0,0 6 0,-3 2 0,2-2 0,-2 3 0,3 0 0,0 1 0,0-1 0,-3 0 0,2 0 0,-2-3 0,3 2 0,0 1 0,0 1 0,0-1 0,0 4 0,-3-4 0,2 1 0,-2 2 0,3-6 0,0 7 0,0-7 0,0 7 0,0-3 0,0 3 0,0 0 0,0 1 0,0-1 0,0 0 0,0 0 0,0 0 0,0 1 0,0-1 0,0-3 0,0 2 0,0-6 0,0 6 0,0-2 0,0-1 0,0 4 0,0-4 0,0 1 0,0 2 0,0-10 0,0 6 0,0-7 0,0 1 0,0-7 0,0-5 0,0-5 0,0-1 0,0-4 0,0 3 0,0-9 0,0 3 0,0-4 0,4-1 0,1 5 0,4 2 0,-4 11 0,3 1 0,-7 8 0,2-2 0,-3 7 0,0-3 0,0 8 0,0-3 0,0 6 0,0-2 0,0-1 0,0 4 0,4-7 0,-4-2 0,0-9 0,-5-9 0,-15-20 0,2-15 0,-9-17 0,9 1 0,1-6 0,7 12 0,-2-13-553,7 4 553,-1-6 0,6 20 0,0-7 0,0 23 0,0-10 0,0 6 0,0 7 0,0 6 0,0 9 553,0 10-553,0 5 0,0 7 0,0 7 0,0 0 0,0 5 0,0 2 0,0 1 0</inkml:trace>
</inkml:ink>
</file>

<file path=ppt/ink/ink1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3:15.1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80 89 24575,'0'-6'0,"0"-1"0,0 1 0,0-1 0,0 1 0,3 2 0,4-2 0,4 5 0,1-2 0,6 3 0,-10 0 0,15 0 0,-15 0 0,10 0 0,-7 0 0,0 0 0,0 3 0,-5 4 0,-2 8 0,0 5 0,-4 0 0,0 4 0,0-4 0,0 0 0,0 3 0,0-3 0,0 0 0,-4-1 0,-3-4 0,-5 0 0,-3-4 0,4-1 0,-3-2 0,6-2 0,-5-1 0,5-3 0,-6-2 0,6 0 0,-2 0 0,3 0 0,0-6 0,-1-7 0,1-3 0,-1-7 0,4 3 0,-4-9 0,7 3 0,-3 1 0,4 2 0,0 7 0,0-3 0,0 4 0,0 0 0,0 3 0,0 2 0,0 0 0,0 2 0,0-2 0,3 3 0,1 3 0,6-2 0,5 1 0,1 1 0,7 0 0,-7 4 0,8 0 0,-9 0 0,4 0 0,-4 0 0,0 7 0,-4 1 0,0 11 0,-3-3 0,-1 3 0,-2-4 0,-2-1 0,-3 1 0,0 0 0,0 0 0,0 0 0,0-4 0,-11 3 0,-2-2 0,-12 1 0,1-2 0,-5-2 0,-2-1 0,1 1 0,0-4 0,6-2 0,4-3 0,4 0 0,6 0 0,3 0 0,3-3 0,1 0 0,3-4 0,0-3 0,0 2 0,0-6 0,3 6 0,4 1 0,1 1 0,6 5 0,-6-5 0,2 5 0,-7-2 0,0 3 0</inkml:trace>
</inkml:ink>
</file>

<file path=ppt/ink/ink1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3:19.5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175 0 24575,'-13'0'0,"3"0"0,-4 7 0,2-2 0,-2 9 0,-1-3 0,0 4 0,3 0 0,-2 0 0,6-1 0,-6 1 0,9-4 0,-5 0 0,9-1 0,-2-2 0,-3 2 0,4 1 0,-4-4 0,6 4 0,0-5 0,0 1 0,0 0 0,0-1 0,0 1 0,0 0 0,2-1 0,-1 1 0,5 0 0,-2-1 0,2 1 0,1 0 0,0-1 0,3 1 0,-2 4 0,2-3 0,1 6 0,0-3 0,1 4 0,2-1 0,-6-3 0,2 3 0,-3-6 0,0 2 0,0 0 0,0-2 0,0 6 0,0-6 0,0 5 0,0-5 0,0 6 0,0-3 0,1 4 0,-1 0 0,-3-4 0,3 3 0,-7-7 0,4 7 0,-4-6 0,0 6 0,0-3 0,0 0 0,0 3 0,0-7 0,0 7 0,-3-6 0,-1 2 0,-6-3 0,-2 3 0,-3-1 0,1 1 0,-1-2 0,-4-1 0,3-2 0,-4-2 0,6-3 0,-1 0 0,0 0 0,4 0 0,0 0 0,4 0 0,1-6 0,2-2 0,1-6 0,3-1 0,0-4 0,0-6 0,0-1 0,0-8 0,4 8 0,0 1 0,3 6 0,1 4 0,-1 4 0,0 1 0,-4 3 0,3 3 0,-2-2 0,3 6 0,-1-3 0,1 0 0,-1 2 0,1-5 0,3 5 0,-2-2 0,2 3 0,-3-3 0,0 3 0,-4-3 0,0 3 0</inkml:trace>
</inkml:ink>
</file>

<file path=ppt/ink/ink1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3:20.3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24575,'0'6'0,"0"1"0,0 15 0,0-2 0,0 4 0,0 0 0,0 5 0,0 2 0,0 4 0,0-5 0,0 0 0,0-6 0,0-8 0,0 2 0,0-10 0,0-1 0,0-4 0</inkml:trace>
</inkml:ink>
</file>

<file path=ppt/ink/ink1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3:24.9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126 1 24575,'-9'0'0,"-2"0"0,-4 0 0,0 0 0,0 3 0,3 9 0,1 4 0,3 4 0,3 4 0,2-8 0,3 12 0,0-15 0,0 10 0,0-12 0,0 0 0,0-1 0,7-3 0,1-3 0,7-1 0,4 0 0,1 2 0,4 3 0,0 4 0,-4 0 0,-1 3 0,-4 0 0,0 0 0,-4-4 0,0 7 0,-4-10 0,0 11 0,-3-8 0,3 4 0,-6-1 0,2 1 0,-3 0 0,0 4 0,0-3 0,0 3 0,0-4 0,0-1 0,-7-2 0,-1 2 0,-7-6 0,0 6 0,0-6 0,0 3 0,-4-3 0,3-1 0,-3 1 0,4-1 0,0-3 0,1-1 0,-1-3 0,0 0 0,4 0 0,0 0 0,4 0 0,1 0 0,-1 0 0,0 0 0,3-2 0,1-6 0,3-3 0,0-4 0,0 0 0,0 0 0,0-4 0,0-6 0,0-1 0,0-8 0,4 9 0,4-5 0,5 6 0,2 4 0,5 4 0,-4 1 0,3 10 0,-5-5 0,1 6 0,-4 0 0,-3 1 0,-5 3 0</inkml:trace>
</inkml:ink>
</file>

<file path=ppt/ink/ink1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3:26.1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24575,'67'0'0,"-6"0"0,-45 0 0,3 0 0,-8 0 0,-1 0 0,-3 0 0,-1 0 0,-2 2 0,-1 10 0,-3-3 0,0 13 0,-4-6 0,-3 4 0,-5-1 0,-3-4 0,4-4 0,-3 0 0,6-4 0,1 0 0,0-1 0,9-2 0,3-4 0,5-8 0,5 0 0,4-3 0,1 3 0,0 0 0,-1 4 0,-4 0 0,4 4 0,-7 0 0,6 0 0,-6 0 0,-1 0 0,-1 3 0,-3 9 0,1 4 0,-4 9 0,0 4 0,-4 1 0,0 6 0,0-1 0,-4 0 0,-1-4 0,-7 3 0,0-13 0,-8 3 0,4-10 0,1 1 0,1-3 0,6-2 0,-6-3 0,7-3 0,-4-1 0,5-3 0,-5 0 0,6 0 0,-1 0 0</inkml:trace>
</inkml:ink>
</file>

<file path=ppt/ink/ink1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4:07.8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24575,'3'6'0,"0"0"0,8 5 0,0 0 0,9 9 0,1 1 0,6 15 0,7 4 0,-3 14 0,-2-9 0,7 22 0,-9-9 0,6 20 0,0 6-641,-4 3 641,1 7 0,-6-1 0,-15-42 0,-1 0 0,-2 0 0,0 1 0,0 4 0,0 0 0,-2-5 0,-1 1 0,0 3 0,-1 0 0,-2 41 0,0-15 0,0 1 0,0-26 0,0 13 0,-3-20 0,2-2 0,-7-17 0,3-1 641,1-12-641,-3 1 0,6-11 0,-2 4 0,3-5 0,-3-2 0,2-1 0,-2-3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3:15:30.0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11 166 24575,'-11'6'0,"24"-2"0,31-4 0,30 0 0,48 0 0,-29-10 0,2-1-904,-13 9 1,2 0 903,43-19 0,4 0 0,-30 12 0,2 3 0,28-7 0,2 3 0,-13-1 0,-2 1 0,11 10 0,-3 0 0,-12-7 0,-8 3 0,-22 2 0,-2 4 4,5-2 1,-3 0-5,34 0 0,11 0 0,-15 0 0,-25 0 0,-30 0 1340,-2-13-1340,-24 11 458,-3-10-458,-11 12 0,-2-5 0,-11 3 0,-2-2 0</inkml:trace>
</inkml:ink>
</file>

<file path=ppt/ink/ink1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4:08.7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24575,'14'0'0,"-6"6"0,11-1 0,-3 14 0,-3-6 0,6 7 0,-10 4 0,6-3 0,-3 4 0,-3 3 0,1-7 0,-5 13 0,2-13 0,2 3 0,-2-9 0,-3-4 0,-1 2 0,-3-5 0,0 2 0,0-3 0,3-4 0,0 0 0,4-3 0,-1 0 0,1-3 0,0-4 0,4-9 0,0 0 0,5-7 0,0 3 0,4-1 0,-3-2 0,2 10 0,-7-6 0,-2 11 0,-3-2 0,0 6 0,0-2 0,-1 6 0,-2-3 0,-1 3 0</inkml:trace>
</inkml:ink>
</file>

<file path=ppt/ink/ink1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4:15.4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0 796 24575,'15'0'0,"6"0"0,15 5 0,-5-4 0,9 3 0,-14-4 0,8 0 0,-9 0 0,4 0 0,-4-7 0,-5-6 0,5-9 0,-11-7 0,6-3 0,-5-8 0,-1-9 0,-4 6 0,-1-23 0,-8 26 0,4-32 0,-5 20 0,0-10 0,0 1 0,0 12 0,0 1 0,-8 7 0,3 15 0,-7 2 0,1 9 0,3 7 0,-6 1 0,3 7 0,0 0 0,-3 0 0,2 11 0,-4 2 0,-1 17 0,4 0 0,-3 5 0,6 1 0,-3 4 0,8 3 0,-4 4 0,8 1 0,-3 0 0,4 0 0,0 0 0,0-6 0,0 4 0,0-9 0,0 3 0,4-4 0,0-1 0,9 0 0,-3-4 0,5-6 0,-3-6 0,-1-5 0,3 1 0,-2-3 0,2-2 0,1-2 0,0-1 0,0-3 0,-1-1 0,5-3 0,2 0 0,3 0 0,0 0 0,0 0 0,1-3 0,4-6 0,-3-8 0,4-2 0,-9-5 0,-1 7 0,-5 2 0,0 1 0,-4 2 0,0 1 0,-7-3 0,-1 2 0,-3 1 0,0-3 0,0 7 0,0-7 0,0 6 0,-3 1 0,-1 1 0,-7 5 0,4-2 0,-7 3 0,6 0 0,-2 0 0,3 3 0,0 0 0,0 8 0,3 0 0,-3 8 0,6-3 0,-2-1 0,3-1 0,0-3 0,0 0 0,0 0 0,0-5 0,0 1 0,6 0 0,7 0 0,7-2 0,4 2 0,5-6 0,2 2 0,-1-3 0,4 0 0,-3 0 0,-1 0 0,4 0 0,-8 0 0,3 0 0,-9 0 0,3 0 0,-7 0 0,3 0 0,-4 0 0,-1 0 0,1 0 0,0 0 0,-4-3 0,3-4 0,-7-1 0,7-6 0,-6 3 0,3-4 0,-4 0 0,-3 1 0,0-6 0,-4 0 0,0 0 0,0-3 0,-4 7 0,-3-3 0,-5 7 0,-3-2 0,0 6 0,1 0 0,-1 5 0,0 3 0,4 0 0,-3 0 0,6 0 0,-6 3 0,6 9 0,-3 5 0,2 7 0,5 5 0,0-4 0,4 4 0,0-8 0,0-2 0,0-5 0,0-3 0,0 0 0,0-5 0,3-2 0,1-1 0,6-3 0,-2 0 0,2 0 0,0 0 0,2-11 0,0-3 0,3-10 0,-1-5 0,-2 3 0,5-8 0,-8 3 0,4 1 0,-3 17 0,1 10 0,-1 13 0,4 0 0,-6-3 0,2 0 0,-3 0 0,-1-4 0,1 0 0,0-3 0,-1 0 0,1 0 0,0-9 0,0-4 0,1-11 0,0 0 0,0 0 0,0-5 0,-3-2 0,-1-4 0,-4 4 0,0-3 0,0 8 0,0 1 0,0 6 0,0 8 0,0 1 0,0 3 0,-3 3 0,2 8 0,-5 4 0,5 7 0,-2-4 0,3 3 0,0-7 0,0 7 0,0-6 0,0 2 0,0-3 0,7 0 0,1-4 0,11 1 0,1-4 0,0 0 0,-1 0 0,-4 0 0,-4 0 0,3 0 0,-7 0 0,4 0 0,-5 0 0,-2 2 0,-1 6 0,-7 7 0,0 5 0,-4 4 0,-1 0 0,-2 1 0,5-5 0,-5 3 0,10-7 0,-2-1 0,3-1 0,0-6 0,0 2 0,0-4 0,0 1 0,2-3 0,6-1 0,3-3 0,3 0 0,1 0 0,0 0 0,4-7 0,-3 1 0,3-8 0,-5 2 0,-2 1 0,1-3 0,-5 3 0,3-1 0,-4-2 0,0 3 0,-3 0 0,-1 1 0,-3-1 0,0 4 0,0-4 0,0 5 0,0-1 0,0 0 0,0 1 0,-3-3 0,3 12 0,-3 4 0,3 20 0,0 3 0,0 0 0,0 5 0,0 1 0,0-5 0,0 4 0,0-15 0,0-1 0,0-8 0,0 0 0,0-5 0,0 1 0,2-9 0,2-7 0,4-15 0,0-6 0,1-6 0,4 1 0,1-1 0,3 1 0,1 0 0,-1 4 0,-1 6 0,4 5 0,-8 5 0,6 3 0,-6 1 0,3 7 0,-4 1 0,-1 3 0,-3 0 0,0 0 0,-1 0 0,1 0 0,-3 3 0,-1 8 0,-3 6 0,0 12 0,0-4 0,0 0 0,0-1 0,0-9 0,0 4 0,0-7 0,0 1 0,0-5 0,0 2 0,0-3 0,0 0 0,3-1 0,-3 1 0,6 0 0,-2-4 0,3 3 0,3-5 0,1 2 0,4-3 0,-1 0 0,1 0 0,0 0 0,0 0 0,-1-3 0,1-5 0,0-3 0,-3-9 0,-1-5 0,-3 0 0,1-9 0,-1 3 0,-3 1 0,-1 1 0,-4 4 0,0 5 0,0 1 0,0 8 0,0 0 0,0 5 0,-3 10 0,3 6 0,-7 17 0,6 4 0,-3 9 0,4-3 0,0 4 0,0-6 0,0-5 0,0-5 0,0-2 0,3-7 0,1-1 0,3-5 0,0-3 0,-1-4 0,1 0 0,0-3 0,-1 0 0,5 0 0,-4 0 0,4-6 0,-4-2 0,0-7 0,1 0 0,-1 0 0,0 0 0,1 0 0,-1 0 0,0 1 0,1 2 0,-2 2 0,-2 3 0,2 0 0,-5 1 0,5-1 0,-3 3 0,1-2 0,2 5 0,-2-5 0,2 6 0,1-3 0,-1 3 0,0 0 0,-2 6 0,-2 2 0,2 6 0,-3 1 0,2-1 0,-3 1 0,0 0 0,0-4 0,0 3 0,0-7 0,0 4 0,0-5 0,0 1 0,3-4 0,0 0 0,1-9 0,2-3 0,-5-10 0,5 3 0,-1-7 0,2 7 0,1-3 0,2 4 0,-1 0 0,5 4 0,-7 0 0,4 4 0,-1 3 0,-3 1 0,7 3 0,-6 0 0,6 0 0,-7 0 0,7 0 0,-6 3 0,6 5 0,-3 3 0,4 4 0,-4-1 0,3 1 0,-6 0 0,6 0 0,-6-1 0,3-2 0,-1-2 0,-2-3 0,2 0 0,-3 0 0,-1-1 0,1 1 0,0-3 0,-1-2 0,5-2 0,0 0 0,0 0 0,3 0 0,-3 0 0,4-3 0,0-4 0,-1-1 0,1-7 0,0 4 0,0-1 0,0-6 0,0 6 0,-3-8 0,3-4 0,-6 3 0,4-13 0,-5 8 0,-3-3 0,-2 4 0,-3 5 0,0 1 0,0 8 0,0 1 0,-3 6 0,-4 1 0,-4 3 0,-1 0 0,-2 0 0,3 6 0,0 3 0,-3 5 0,9 5 0,-5-3 0,9 7 0,-2-7 0,3 3 0,0-4 0,0 0 0,0-4 0,0-1 0,0-3 0,3 0 0,0-4 0,4 0 0,3-3 0,1 0 0,1 0 0,-2 0 0,-3 0 0,-1 0 0,1-3 0,-1 0 0,-2-4 0,-1 0 0,0 4 0,-2-3 0,2 2 0,-3-3 0,2 4 0,2 3 0,3 11 0,1 11 0,0 13 0,1 2 0,1 9 0,-1-4 0,0 5 0,1 1 0,-1-6 0,-4 5 0,-1-5 0,-4 5 0,0 1 0,0-6 0,0 5 0,-4-10 0,-1 3 0,-7-9 0,0-6 0,-1-6 0,-1-8 0,6-1 0,-2-3 0,3-3 0,0-1 0,1-3 0,2-6 0,-3-6 0,6-13 0,-2 0 0,3-10 0,0-1 0,0-1 0,0-4 0,0 6 0,0 0 0,7 4 0,3-3 0,9 12 0,4-7 0,1 11 0,-3-2 0,2 7 0,-3 2 0,5 7 0,-5-3 0,-1 6 0,-8-2 0,3 3 0,-7 0 0,4 0 0,-5 0 0,-2 0 0,-1 0 0</inkml:trace>
</inkml:ink>
</file>

<file path=ppt/ink/ink1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4:16.1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 24575,'0'-9'0,"0"5"0,0-1 0</inkml:trace>
</inkml:ink>
</file>

<file path=ppt/ink/ink1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4:17.2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75 24575,'0'19'0,"0"-1"0,0 16 0,9 8 0,-7-9 0,11 13 0,2-4 0,-8-4 0,10 4 0,-16-8 0,6-13 0,-6 0 0,2-11 0,-3-3 0,0-12 0,0-10 0,0-13 0,0-8 0,0 1 0,0-6 0,0 4 0,4-4 0,10 5 0,1 0 0,12-2 0,-4 6 0,9-1 0,-5 11 0,4 0 0,-2 9 0,-3 5 0,7 4 0,-7 4 0,-1 0 0,-13 0 0,-5 0 0</inkml:trace>
</inkml:ink>
</file>

<file path=ppt/ink/ink1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4:19.0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213 586 24575,'0'-14'0,"0"4"0,-6-4 0,1 10 0,-9-6 0,3 9 0,-8-2 0,3 3 0,-3 0 0,0 0 0,-1 3 0,3 5 0,-3 13 0,8 0 0,-2 13 0,2-4 0,7 11 0,1-4 0,4 4 0,0-11 0,0-1 0,0-9 0,0-1 0,7-7 0,1-2 0,11-5 0,1-2 0,4-3 0,0-7 0,3-12 0,-6-8 0,1-5 0,-4-2 0,-5 3 0,-1 1 0,-4 5 0,-3 1 0,-2 9 0,-3-1 0,0 6 0,0 3 0,0 12 0,0 5 0,0 16 0,0 0 0,0 3 0,0-5 0,0 0 0,3-4 0,1-1 0,7-4 0,0-3 0,8-1 0,1-7 0,0-1 0,4-3 0,-9 0 0,4 0 0,-4-3 0,0-4 0,0-9 0,-3 0 0,0-7 0,-4 2 0,0-8 0,0-2 0,2-16 0,-5-2 0,-1-20 0,-4-1 0,0 6 0,0-10 0,0 17 0,0-11 0,0 12 0,0 12 0,0 10 0,-3 9 0,2 9 0,-6 1 0,7 8 0,-6 4 0,5 5 0,-2 21 0,3 4 0,0 32 0,0-1 0,0 19 0,0 0 0,0-1 0,0-17 0,0 13 0,5-20 0,4 10 0,11-8 0,-1-12 0,3-6 0,0-6 0,-6-10 0,4-3 0,-1-6 0,-3-4 0,3-2 0,0-2 0,-3-3 0,7 0 0,-7 0 0,3-7 0,-7-5 0,2-4 0,-5-7 0,2 3 0,-3-5 0,0 1 0,-4 4 0,0-4 0,-4 9 0,0-1 0,0 6 0,-7 3 0,-1 3 0,-7 1 0,-4 3 0,3 0 0,-3 0 0,4 0 0,0 3 0,4 4 0,0 5 0,3 7 0,4-3 0,0 3 0,4 0 0,0-4 0,0 1 0,0-2 0,0-3 0,11 1 0,3-1 0,10-3 0,0 0 0,1 0 0,4-3 0,-4-2 0,9 1 0,-8-3 0,3 3 0,-9-4 0,3 0 0,-7 0 0,3 0 0,-8 0 0,3 0 0,-6 0 0,2 0 0,-3 0 0,-4 0 0,0 0 0</inkml:trace>
</inkml:ink>
</file>

<file path=ppt/ink/ink1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4:19.7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99 24575,'3'0'0,"13"-13"0,1 6 0,18-14 0,-14 12 0,19-4 0,-9 4 0,10 0 0,-5 4 0,-6-3 0,-1 8 0,-9-4 0,3 4 0,-7 0 0,-1 0 0,-4 0 0,-5 0 0,-2 0 0,-2 0 0</inkml:trace>
</inkml:ink>
</file>

<file path=ppt/ink/ink1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4:21.5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24575,'0'17'0,"0"7"0,0 18 0,0 1 0,0 11 0,0 0 0,0 9 0,0 14 0,0 9-847,0 8 847,2-39 0,2 1 0,2-4 0,1 2 0,2 10 0,2 2 0,-1-1 0,0 0 0,3-2 0,-2-1 0,-3 7 0,-1 0 0,2-7 0,0-1 0,-2 5 0,0 0 0,2-5 0,0 1 0,-2-2 0,0 0 0,2 1 0,0-1 0,-2-3 0,-1 0 0,0 4 0,1-1 0,-1-3 0,0-2 0,0-3 0,0 0 0,3 0 0,-1-2 0,4 22 0,5 10 0,-6 6 0,-1-18 0,2 28 0,-2-41 0,1 11 0,-1-6 0,0-1 0,-4-6 0,-2-1 847,0-6-847,-2 0 0,2-6 0,-4-6 0,4-2 0,-3-4 0,3 0 0,-4-1 0,3-9 0,-2 4 0,2-4 0,-3 4 0,0-4 0,3-1 0,-2-4 0,2 4 0,0-7 0,-2 6 0,2-10 0,-3 2 0,3-3 0,-2-1 0,2 1 0,-1-3 0,-1-1 0,2-3 0</inkml:trace>
</inkml:ink>
</file>

<file path=ppt/ink/ink1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3:40.9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320 0 24575,'-10'0'0,"-15"4"0,-4 10 0,-3 0 0,-3 13 0,7-5 0,-5 6 0,1-1 0,6-5 0,8 3 0,0-9 0,6 0 0,4-2 0,-2-7 0,9 7 0,-2-6 0,3 2 0,0-3 0,0-1 0,0 1 0,0 0 0,7 0 0,1 0 0,7 0 0,4 1 0,-4-1 0,8 1 0,-7 0 0,8 8 0,-8-4 0,5 13 0,-6-5 0,6 5 0,-3 4 0,3 2 0,-4 0 0,1 3 0,-1-4 0,-4 1 0,4 3 0,-4-4 0,1 5 0,-2 0 0,-3 0 0,0 1 0,-4-1 0,-1-5 0,-4 4 0,0-8 0,0 3 0,0-5 0,-4 0 0,-3-4 0,-6 3 0,-6-6 0,2 2 0,-6-3 0,7-4 0,-7-1 0,7-3 0,-3-1 0,0-3 0,3 0 0,-3-4 0,4 0 0,0-4 0,0-7 0,2-11 0,2-3 0,2-10 0,4 5 0,1-11 0,4 4 0,0-9 0,0 9 0,0-9 0,4 14 0,1-7 0,6 13 0,-2 1 0,6 6 0,-7 8 0,5-3 0,-5 6 0,6 1 0,-3 1 0,8 1 0,-3-2 0,7-1 0,-7 3 0,-1-1 0,-1 5 0,-7-2 0,4 0 0,-5 2 0,1-2 0,-3 3 0,-2 0 0</inkml:trace>
</inkml:ink>
</file>

<file path=ppt/ink/ink1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3:42.3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 24575,'4'-2'0,"-2"4"0,-2 3 0,0 15 0,0 1 0,0 8 0,0 0 0,0 7 0,0 1 0,4 4 0,1-1 0,4-3 0,5 9 0,-4-14 0,7 7 0,-4-9 0,5 6 0,-2-14 0,1 6 0,-3-16 0,-2 4 0,2-6 0,-3-3 0,4 0 0,-4-2 0,-1-2 0,-3-3 0,3 0 0,-2 0 0,2 0 0,-3-7 0,0-5 0,1-8 0,1-9 0,-1-7 0,1-1 0,1-9 0,-1 9 0,-1 1 0,1 6 0,-1 6 0,-4 4 0,3 4 0,-6 6 0,2 3 0,-3 9 0,0 3 0,0 9 0,-4 1 0,3 4 0,-5-4 0,5 9 0,-2-9 0,3 4 0,0-4 0,0 0 0,0 0 0,0-1 0,0-3 0,3 3 0,1-6 0,3 2 0,3-3 0,-3 0 0,7 3 0,-3-2 0,4 3 0,0-4 0,0 1 0,0-1 0,-1 0 0,1 1 0,-4-4 0,3 2 0,-6-5 0,2 2 0,-3 0 0,-1-2 0,1 2 0,0-3 0,-1 0 0,1 0 0,0-15 0,1-5 0,-3-10 0,-1-10 0,0 3 0,-3-5 0,3 1 0,-4 6 0,0-1 0,0 6 0,4-4 0,-3 8 0,3-3 0,-4 5 0,0-1 0,0 1 0,3 7 0,-2-1 0,5 11 0,-5-7 0,2 6 0,-3 1 0,0 4 0</inkml:trace>
</inkml:ink>
</file>

<file path=ppt/ink/ink1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3:43.8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890 0 24575,'-56'35'0,"-1"0"0,3 0 0,7 2 0,-1 22 0,-2 7 0,0 6 0,7-17 0,2 8 0,5-18 0,0 5 0,-2-9 0,14-10 0,-6-5 0,10-17 0,-2 7 0,-1-16 0,7 4 0,-3-4 0,0 0 0,-1-4 0,-1-13 0,-5-7 0,8-7 0,-5-10 0,9 9 0,1-8 0,4 9 0,1 2 0,3 9 0,2 1 0,3 4 0,0 4 0,0-3 0,0 6 0,0-2 0,6 3 0,2 4 0,10 0 0,-2 3 0,12 0 0,-7 0 0,8 0 0,-5 0 0,5 0 0,1 0 0,0 3 0,4 2 0,-4 3 0,0 4 0,4 2 0,-8 2 0,3 1 0,0 0 0,-2 4 0,7-3 0,-8 3 0,8-4 0,-7 4 0,7-6 0,-8 5 0,8-11 0,-13 6 0,7-6 0,-8 2 0,0-6 0,-1-2 0,-4-3 0,0 0 0,-4 0 0,-1 0 0,0 0 0,-2 0 0,2-3 0,-3 0 0,0-8 0,-1 4 0,2-7 0,-5-2 0,1 0 0,-4 4 0,0 5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3:15:30.0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141 0 24575,'9'0'0,"1"0"0,18 0 0,-3 6 0,-8 1 0,6 3 0,-17 3 0,11 10 0,-15-8 0,3 14 0,-5-3 0,0-1 0,0 13 0,0-13 0,-5 13 0,-14-10 0,-2 3 0,-17-5 0,13-3 0,-7-8 0,1 1 0,-1-13 0,-8 1 0,17-4 0,6 0 0</inkml:trace>
</inkml:ink>
</file>

<file path=ppt/ink/ink1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3:45.6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441 344 24575,'-9'0'0,"2"0"0,0 3 0,-2 1 0,7 2 0,-10 4 0,8 1 0,-9 2 0,1 2 0,-3 0 0,3 4 0,-2-3 0,6 3 0,-3-5 0,3 1 0,1 0 0,3-4 0,0 3 0,4-3 0,0 4 0,0-1 0,0-2 0,0-2 0,0 0 0,0-2 0,0 6 0,0-7 0,3 3 0,5-3 0,3 0 0,4-3 0,4 0 0,1-4 0,0 0 0,-1 0 0,-5 0 0,1 0 0,-4 0 0,3 0 0,-6 0 0,2 0 0,-3-7 0,0-5 0,-3-18 0,0-2 0,-4-8 0,0-1 0,0-1 0,0-12 0,0-1 0,0-1 0,-4 2 0,-1 12 0,-8 1 0,-1 6 0,-2 9 0,-6-4 0,2 14 0,-5-5 0,-5 8 0,5 1 0,-9 3 0,3 5 0,1 0 0,-5 4 0,10 0 0,-4 0 0,9 0 0,-4 3 0,8 5 0,-3 0 0,8 3 0,1-4 0,3-1 0,0 1 0,3 0 0,-2-4 0,3 0 0,-1-3 0,1 0 0</inkml:trace>
</inkml:ink>
</file>

<file path=ppt/ink/ink1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3:47.2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66 24575,'0'2'0,"0"13"0,0 4 0,0 21 0,0-8 0,0 9 0,0-6 0,0 5 0,0 2 0,0-5 0,0 8 0,4-13 0,1 9 0,4-6 0,-4 0 0,2-5 0,-2-1 0,3-5 0,-4-4 0,3-2 0,-3-3 0,3-4 0,-3-1 0,2-3 0,-2 0 0,0-1 0,1 1 0,-4 0 0,5-4 0,-5 3 0,5-5 0,-3 4 0,4-4 0,-1 2 0,-2 0 0,1-2 0,-1 2 0,3-3 0,-1 0 0,1 0 0,-1 0 0,5 3 0,0-2 0,3 2 0,5-3 0,-3 0 0,7 0 0,-3 0 0,4 0 0,-4 0 0,3 0 0,-7 0 0,3 0 0,-4 0 0,0 0 0,-4 0 0,3 0 0,-7 0 0,3 0 0,-3 0 0,0 0 0,-1 0 0,-2-6 0,-1-2 0,-3-15 0,0 2 0,0-13 0,0 4 0,0-11 0,0-21 0,0 3 0,0-6 0,0 7 0,0 14 0,0-10 0,0 6 0,0 6 0,0 1 0,-4 11 0,3 5 0,-3 6 0,4 4 0,-3 4 0,3-3 0,-3 6 0,3-2 0,0 4 0,0 2 0,0 2 0</inkml:trace>
</inkml:ink>
</file>

<file path=ppt/ink/ink1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3:48.5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94 24575,'-2'4'0,"8"-1"0,9-3 0,18 0 0,-6 0 0,19 0 0,3 0 0,13 0 0,16 0 0,7 0-304,-35 0 0,2 0 304,42 0 0,-38 0 0,-2 0 0,28 0 0,-23 0 0,-3 0 0,2 0-27,-6 0 1,0 0 26,1 0 0,23 0 0,-20 0 0,-2 0 0,-6 0 606,-11 0-606,-2 0 55,-6 0-55,-4 0 0,5 0 0,-6 0 0,0 4 0,0-3 0,-4 6 0,-1-6 0,-7 2 0,-2 0 0,-3-2 0,-1 2 0,1-3 0,-1 0 0,1 0 0,-1 0 0,1 0 0,-1-7 0,2-1 0,-1-7 0,0 0 0,1 0 0,-1-4 0,1-1 0,-3 6 0,-2 3 0</inkml:trace>
</inkml:ink>
</file>

<file path=ppt/ink/ink1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3:50.2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274 325 24575,'-6'0'0,"-4"0"0,2 0 0,-5 0 0,1 4 0,1 3 0,-3 1 0,2 6 0,4 2 0,-5-3 0,7 9 0,-5-5 0,7 7 0,0 0 0,4-4 0,0 4 0,0-8 0,0 3 0,0-5 0,0 1 0,0 0 0,0-4 0,0-1 0,3-3 0,4 0 0,4 0 0,4-3 0,0-1 0,0-3 0,-1 0 0,1 0 0,0 0 0,-4 0 0,-1 0 0,1 0 0,-4-3 0,4-4 0,-4-9 0,1-4 0,1-21 0,-1 13 0,-2-24 0,-3 9 0,-3-7 0,0-10 0,0 10 0,0-4 0,0 6 0,-7 6 0,-3 6 0,-7 7 0,-2 8 0,-7 4 0,0 5 0,-3 4 0,4 3 0,1 2 0,0 3 0,4 0 0,-4 0 0,9 3 0,-5 1 0,6 7 0,2-3 0,2 2 0,3-4 0,4 1 0,0 0 0,0-1 0,2-2 0,-2-1 0</inkml:trace>
</inkml:ink>
</file>

<file path=ppt/ink/ink1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3:59.3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24575,'0'10'0,"0"1"0,4 8 0,-3 1 0,6 4 0,1 1 0,1 4 0,4 7 0,-8 0 0,3 0 0,-4-2 0,5-3 0,-1-1 0,0-5 0,0-1 0,0-12 0,-1 2 0,-3-7 0,-1 0 0,-3-1 0,2-2 0,2-1 0,-1-6 0,3-9 0,-1-14 0,4-1 0,0-18 0,4 8 0,-3-6 0,4-3 0,-2 14 0,-2-7 0,2 13 0,-4 1 0,-1 10 0,-3 4 0,2 5 0,-5-1 0,5 3 0,-3 1 0,3 9 0,-2 2 0,2 6 0,-5 1 0,6 4 0,-6 1 0,6 4 0,-6 1 0,6-1 0,-6 0 0,6 0 0,-3 1 0,1-1 0,2-4 0,-3-1 0,4 0 0,-1-7 0,0 6 0,-3-10 0,3 6 0,-4-7 0,4 4 0,0-1 0,0-3 0,0 4 0,0-5 0,-1 1 0,-2 0 0,2-4 0,-2 3 0,2-5 0,0 2 0,-2-6 0,2-9 0,-1-4 0,3-9 0,-4 1 0,4-5 0,-7-2 0,7-4 0,-7-6 0,6 5 0,-2-5 0,0 10 0,3 2 0,-7 5 0,2 7 0,0-1 0,-2 11 0,3-3 0,-2 6 0,-1-2 0,4 5 0,-4-5 0,5 5 0,-6-2 0,3 3 0</inkml:trace>
</inkml:ink>
</file>

<file path=ppt/ink/ink1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4:01.1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45 24575,'-3'22'0,"9"-4"0,13-18 0,5 0 0,5-4 0,7-6 0,-4 1 0,13-9 0,-23 9 0,7-7 0,-10 11 0,-3-5 0,-1 9 0,-5-2 0,-3 3 0,-1 0 0,-2 6 0,-1 2 0,-3 10 0,0 7 0,0 5 0,0 17 0,0-3 0,0 16 0,0-4 0,5 12 0,-4 9 0,8 2 0,-2 13 0,-1-6-636,4 7 636,-3 0 0,4 1 0,1 0 0,-6-43 0,0 0 0,6 45 0,-6-46 0,0 1 0,5 43 0,1 0 0,0-1 0,-1 1 0,1 0 0,-6-8 0,5 6 0,-10-6-156,8-18 156,-8 19 0,3-33 0,0 21 0,-2-13 0,2-7 0,0-1 631,-3-12-631,4-1 161,-1-6-161,-3 1 0,6-6 0,-2 4 0,-1-4 0,4 1 0,-7-2 0,6-5 0,-6 1 0,5-9 0,-5 2 0,5-10 0,-5 2 0,2-3 0,-3-1 0,3 1 0,-2 0 0,2-1 0,0 1 0,-3 3 0,3 6 0,1 0 0,-4 3 0,7-5 0,-6 1 0,2-4 0,-3 3 0,0-6 0,0 2 0,0-4 0,0 1 0,0 0 0,0-1 0,0 1 0,0 0 0,0-1 0,0 1 0,0-1 0,0 1 0,0 0 0,-6-1 0,-11-2 0,-4 2 0,-13-5 0,9 3 0,-9-4 0,4 0 0,-1 0 0,6 0 0,6 0 0,4 0 0,0 0 0,4 0 0,1 0 0,3 3 0,0-3 0,0 3 0,4 0 0,-4-2 0,4 2 0,-4-3 0,3 0 0,2 0 0</inkml:trace>
</inkml:ink>
</file>

<file path=ppt/ink/ink1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4:02.8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383 0 24575,'-14'0'0,"-14"0"0,5 0 0,-17 0 0,10 0 0,-6 0 0,1 0 0,-1 0 0,6 0 0,1 0 0,9 0 0,1 0 0,4 0 0,1 0 0,6 3 0,2 4 0,6 4 0,0 8 0,0-3 0,0 7 0,0 2 0,4 5 0,1 10 0,4-3 0,1 22 0,4-7 0,3 23 0,-1-12 0,0 13 0,0 1 0,-3 2 0,4 13 0,-6-6 0,0 0 0,0-15 0,0 27 0,-5-40 0,0 39 0,-6-32 0,0 27 0,0-12-797,0 20 797,0-23 0,0 15 0,0-13 0,0 13 0,0-27 0,0 16 0,0-24 0,5 17 0,-4-17 0,4 10 0,-5-18 0,4 5 797,-3-7-797,3-5 0,-4-1 0,0-11 0,0-1 0,4-4 0,-3-1 0,2-4 0,-3-1 0,0-5 0,0 1 0,0-4 0,0 0 0,0-5 0,0 1 0,0-1 0,3-2 0,1-1 0,2-3 0,0 0 0,1 0 0,8 0 0,-3 0 0,7 3 0,0-2 0,1 2 0,4-3 0,0 0 0,0 0 0,5 0 0,-3 4 0,3-3 0,0 6 0,-8-2 0,7 3 0,-12-1 0,-1-2 0,-4 1 0,-5-5 0,1 5 0,-3-6 0,-1 3 0</inkml:trace>
</inkml:ink>
</file>

<file path=ppt/ink/ink1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4:04.6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268 77 24575,'0'-9'0,"0"2"0,0-2 0,-3-1 0,-1 2 0,-11-3 0,6 0 0,-13 6 0,5-1 0,-3 6 0,-3 0 0,2 0 0,-3 0 0,7 3 0,-6 9 0,9 9 0,-7 6 0,8 7 0,1-4 0,7 5 0,1 0 0,4-4 0,0-2 0,0-5 0,0-4 0,3-5 0,8 0 0,6-7 0,7 4 0,0-4 0,1-4 0,-5 0 0,-1-4 0,-5 0 0,-3 3 0,0-2 0,-5 2 0,1-3 0,0 0 0,-4 2 0,0 2 0,-6 2 0,-4 1 0,-4 0 0,-4 0 0,-4 5 0,2 4 0,-3 4 0,-1 5 0,4 0 0,0-4 0,2 2 0,6-7 0,-3 7 0,8-7 0,1 7 0,-1-7 0,3 3 0,-2 0 0,3-3 0,0 7 0,0-7 0,0 3 0,0-4 0,0 4 0,0-3 0,3 2 0,5-3 0,7-3 0,1-1 0,8 0 0,-4-2 0,4-1 0,-4-4 0,3-4 0,-3 0 0,0 0 0,-1 0 0,-4 0 0,0 0 0,-1-7 0,2-5 0,-1-4 0,-3-8 0,2 9 0,-5-9 0,2 8 0,-4 1 0,0 1 0,0 6 0,-3-2 0,2 6 0,-5 1 0,2 3 0</inkml:trace>
</inkml:ink>
</file>

<file path=ppt/ink/ink1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4:25.8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1 180 24575,'43'0'0,"7"0"0,20 0 0,18 0-1079,-29 0 0,4 0 1079,-2 0 0,2 0 0,12 0 0,0 0-737,-4 0 1,1 0 736,13 0 0,2 0 0,-8 0 0,0 0 0,12 0 0,0 0 0,-7 0 0,-3 0 0,-3 0 0,0 0 0,8 0 0,-2 0 0,-19 0 0,-2 0-182,12 0 0,-1 0 182,-12 0 0,-1 0 0,0 0 0,1 0 0,3 0 0,-1 0 0,-2 0 0,-1 0-393,1 0 1,-1 0 392,1 1 0,-3-2 788,24-3-788,14 3 0,-31-8 0,18 3 0,-13 0 0,-3-4 0,0 9 1565,-11-8-1565,10 8 1321,-11-3-1321,5 4 968,1 0-968,-7 0 138,-1 0-138,-12 0 0,-1 0 0,-11 0 0,-5 0 0,-6 0 0,-8 0 0,0 0 0,-5 0 0,11 0 0,11 0 0,12 0 0,8 0 0,0 0 0,6 0 0,1 0 0,1 0 0,4 0 0,-11 0 0,25-5 0,-26 3 0,25-3 0,-23 5 0,26 0 0,-17-4 0,15 3 0,-18-4 0,5 5 0,1 0 0,0 0 0,-1 0 0,1 0 0,0 0 0,-1 0 0,1 0 0,-1-4 0,15 3 0,-10-4 0,-2 5 0,1 0 0,-20-4 0,21 3 0,-17-4 0,-1 5 0,-2 0 0,-9 0 0,4 0 0,-11 0 0,-1 0 0,-4 0 0,-1 0 0,0 0 0,-4 0 0,-1 0 0,-4-6 0,5-8 0,-3-11 0,0 9 0,12 1 0,7 15 0,8 0 0,14 0 0,-8 0 0,11-5 0,-6 4 0,-1-4 0,-6 5 0,-1 0 0,1 0 0,-6 0 0,-1 0 0,-11 0 0,5 0 0,-10 0 0,9 4 0,-9 1 0,10 3 0,-10 1 0,4-1 0,-4 0 0,-1 0 0,-8-3 0,2 2 0,-10-7 0,2 4 0,-3-4 0,2 0 0,11 0 0,5 0 0,5 0 0,4 0 0,-9 0 0,0 0 0,-6 0 0,-8-3 0,-1 2 0,-3-2 0,0 3 0,-4-3 0,3 2 0,-2-2 0,-1 0 0,0 0 0,0-1 0,-2 6 0,2 11 0,-3 6 0,0 10 0,0-4 0,0 9 0,0-3 0,0 9 0,0 2 0,0 19 0,0-15 0,0 26 0,0-26 0,0 35 0,0-16 0,0 20 0,0-1 0,5 2-367,-4-35 0,-1 0 367,6 45 0,-3-41 0,-1 0 0,-1-3 0,-1 0 0,3 4 0,0 0 0,0 1 0,-1-2 0,0 28-173,3 6 173,0-25 0,1 13 0,0 14 0,3-29 0,-6-10 0,1-2 0,5 6 0,3 35 0,-6-39 0,3 20 0,-7-27 728,2 22-728,-4-11 179,0-1-179,0-1 0,5-7 0,-4 1 0,3 0 0,0 0 0,-3-6 0,3-1 0,0-11 0,-3-1 0,6-9 0,-6-1 0,2-8 0,-3 0 0,0-5 0,0 1 0,0 0 0,0-1 0,0 1 0,3 3 0,-2 2 0,2-1 0,-3 3 0,0-3 0,0 3 0,4 1 0,-4 4 0,4-3 0,-1 7 0,-2-7 0,6 7 0,-6-3 0,6 0 0,-6 8 0,6-7 0,-6 9 0,6-1 0,-2-4 0,0 9 0,-2-3 0,1-1 0,-3-1 0,2-4 0,-3-5 0,0 3 0,0-7 0,0 3 0,0-5 0,0-2 0,0-2 0,0 0 0,0-2 0,0 2 0,0-3 0,0-6 0,0-27 0,-2 17 0,-10-19 0,-9 32 0,-15 1 0,-1 4 0,-4-3 0,6-3 0,4-3 0,2 0 0,4 0 0,5 0 0,1 0 0,4 0 0,1 0 0,-1 0 0,0 0 0,4 0 0,-3 0 0,2 0 0,-2 0 0,2 0 0,2 0 0,3 0 0,1 0 0,-1 0 0,3 3 0,-2-2 0,5 5 0,-5-5 0,3 5 0,-4-3 0,0 4 0,4-1 0,-3-3 0,3 0 0,-3-3 0,-1 3 0,-3-2 0,2 2 0,-2 0 0,3-3 0,-3 3 0,2-3 0,-2 3 0,3-2 0,1 2 0,-1-3 0,3 0 0,2 0 0</inkml:trace>
</inkml:ink>
</file>

<file path=ppt/ink/ink1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4:28.4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16 156 24575,'-15'4'0,"15"0"0,16-4 0,26 0 0,23 0 0,-15-1 0,6 2-1320,3-2 0,5 2 1320,15-1 0,4 0 0,1 0 0,3 0 0,-18 0 0,2 0 0,1 0-872,3 0 0,0 0 1,1 0 871,8 0 0,2 0 0,-5 0 0,14 0 0,-2 0-710,-19 0 0,3 0 1,-4 0 709,9 0 0,0 0 0,16 0 0,3 0 0,-1 0 0,-3 0-546,-16 0 0,-3 0 546,6 0 0,-6 0 960,16 0-960,-40 0 0,-2 0 0,21 0 2758,0 0-2758,9 0 2556,-25 0-2556,5 0 1663,-8 0-1663,-6 0 535,0-5-535,-11 4 4,3-7-4,-15 7 0,0-3 0,-6 4 0,-8 0 0,0 0 0,-5 0 0,1 0 0,-3-3 0,-1-1 0,-1 1 0,15 0 0,17 3 0,9 0 0,11 0 0,15 0 0,4-5 0,13-1-545,6-1 545,-6-3 0,7 4 0,1-1 0,-9-3 0,7 9 0,-32-4 0,13 5 0,-16 0 0,0 0 0,4 0 0,-14 0 545,-4 0-545,3-4 0,-9 3 0,4-4 0,-6 5 0,0-4 0,1 3 0,-1-3 0,0 0 0,-4 3 0,3-3 0,-9 1 0,9 2 0,-8-6 0,3 6 0,-9-3 0,3 1 0,-7 2 0,7-3 0,-7 1 0,3 2 0,-4-2 0,0 3 0,-1-4 0,1 3 0,4-2 0,-3 3 0,3 0 0,-4 0 0,0 0 0,-1-3 0,1 2 0,0-2 0,0 3 0,-1 0 0,-3 0 0,3 0 0,-2 0 0,2 0 0,-2 0 0,1 0 0,-1 0 0,2 0 0,1 0 0,0 0 0,4 0 0,-3 0 0,3 0 0,0 0 0,-3 3 0,7-2 0,-7 2 0,7-3 0,-3 4 0,0-4 0,-1 4 0,0-4 0,-7 3 0,6-2 0,-10 2 0,2-3 0,-3 0 0,0 0 0,-1 0 0,1 0 0,0 0 0,-1 0 0,1 0 0,-1 0 0,1 0 0,-1 3 0,0-3 0,1 3 0,-1-3 0,0 0 0,0 0 0,1 0 0,0 0 0,-1 0 0,1 0 0,-1 0 0,0 0 0,0 0 0,-2 0 0,-1 0 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3:15:30.1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178 277 24575,'-21'7'0,"-4"12"0,4 6 0,-5 15 0,3 8 0,4-5 0,7 12 0,-3-7 0,6 3 0,3-5 0,6-14 0,0-1 0,0 1 0,0-7 0,0 5 0,0-11 0,0 0 0,0-11 0,4 3 0,9-5 0,12 0 0,7-6 0,16 0 0,3 0 0,6 0 0,0-6 0,23-28 0,-25 7 0,25-34 0,-27 21 0,2-21 0,-3 12 0,-7-10 0,-7 17 0,-3-17 0,-7 17 0,-7-5 0,-2-1 0,-4 5 0,-7-3 0,-4 12 0,-4-4 0,0 13 0,0-7 0,0 13 0,-10-4 0,-3 11 0,-12-1 0,-7 7 0,7 1 0,-13 3 0,-2-2 0,-2 4 0,-15 0 0,14 0 0,-3 0 0,6 4 0,-6 5 0,12 3 0,-6 3 0,17-4 0,-3 1 0,7-1 0,7-5 0,7 0 0</inkml:trace>
</inkml:ink>
</file>

<file path=ppt/ink/ink1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4:29.0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24575,'3'0'0,"0"0"0</inkml:trace>
</inkml:ink>
</file>

<file path=ppt/ink/ink1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2:44.5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264 38 24575,'-5'-6'0,"3"-1"0,-10 0 0,4 4 0,-6-1 0,-1 4 0,1 0 0,-5 0 0,3 0 0,-14 23 0,11 6 0,-11 34 0,10 12 0,-3 12 0,11-7-271,3-21 0,1-2 271,7 8 0,-2 2 0,0-3 0,3-13 0,0 45 0,0-50 0,12 14 0,3-21 0,16-4 0,-5-17 542,8-1-542,-4-9 0,6-3 0,7-1 0,3-29 0,4-10 0,3-26 0,-6-12 0,0-1 0,-14 8 0,3-17 0,-10 10 0,-3 0 0,-3-1 0,-11 19 0,-3-4 0,-1-1 0,-5 7 0,0 5 0,0 9 0,-4 9 0,0 6 0,-4 5 0,1 8 0,0 1 0,0 3 0,1 4 0,-1 0 0,1 5 0,3 15 0,-5 17 0,2 16 0,1 18 0,0 4 0,5 19 0,0-22 0,0-8 0,0 0 0,0 13 0,0 18 0,0-19 0,0-30 0,4 17 0,1-25 0,4 0 0,-2-19 0,0 2 0,0-10 0,0-1 0,-1-4 0,1-17 0,1-13 0,0-8 0,2-20 0,3 11 0,-2-16 0,6 18 0,-7-5 0,2 18 0,-4 1 0,-1 12 0,0 2 0,3 7 0,-3 3 0,4 1 0,-5 3 0,1 7 0,5 13 0,-3 7 0,4 23 0,-4-7 0,0 4 0,0-7 0,3-6 0,-3-4 0,3-5 0,-4-6 0,2-8 0,-2-1 0,2-3 0,0-3 0,-2-2 0,5-2 0,-5 0 0,5-3 0,-1-4 0,0-14 0,-1 0 0,-3-17 0,1 7 0,-1-8 0,1-2 0,-4 5 0,0 0 0,-5 12 0,0 4 0,0 6 0,0 3 0,-3 18 0,2 21 0,-7 20 0,7 16 0,-3-14 0,4 12 0,0-19 0,0 11 0,0-7 0,0-11 0,3-1 0,5-19 0,3-1 0,4-8 0,3-3 0,2-1 0,-1-3 0,4-3 0,-7-9 0,3-9 0,-6-10 0,0-9 0,-3-9 0,-5-3 0,0 2 0,-5-6 0,0 18 0,-9-23 0,-4 31 0,-11-19 0,-1 31 0,-1-8 0,6 13 0,-3 5 0,8 5 0,-4 3 0,4 0 0,4 0 0,-3 11 0,9 2 0,-2 15 0,7-3 0,0 8 0,0-8 0,0 3 0,0-4 0,6-8 0,10 3 0,5-10 0,11-1 0,-1-5 0,12-3 0,-11 0 0,11-4 0,-11-10 0,9-5 0,-2-14 0,-3 5 0,-4-9 0,-6 10 0,-7-8 0,1 12 0,-11-5 0,-2 12 0,-3-3 0,-4 9 0,-9 2 0,-9 5 0,-1 10 0,-10 19 0,15 2 0,-8 27 0,7-5 0,3 7 0,3 4 0,9-9 0,0 2 0,0-12 0,4-7 0,7-10 0,11-9 0,2-5 0,10-6 0,-9-2 0,4-3 0,0-4 0,-3-12 0,2-20 0,-11-1 0,-1-36 0,-7 26 0,2-28 0,-6 23 0,0-9 0,-5 3 0,0 8 0,0 3 0,-7 17 0,-6 4 0,-7 11 0,0 7 0,-3 4 0,-1 4 0,3 0 0,-1 7 0,2 13 0,7 2 0,1 15 0,4-11 0,8 6 0,-4-7 0,4 3 0,0-8 0,6-1 0,6-8 0,13-3 0,-1-5 0,10-3 0,5 0 0,-7-7 0,12-12 0,-12-5 0,9-12 0,-2 2 0,2 1 0,-7-4 0,1 9 0,-6-9 0,-4 11 0,-7-5 0,-6 8 0,-5 3 0,-3 2 0,0 7 0,-7 3 0,-5 5 0,-12 3 0,-5 4 0,2 7 0,-4 12 0,13 3 0,-4-1 0,10-1 0,5-9 0,3 4 0,0-5 0,0-3 0,6 3 0,7-6 0,6 6 0,10-1 0,-5 3 0,6 5 0,-4 4 0,-8 7 0,-6 2 0,-8 7 0,-4-1 0,0 1 0,0-3 0,-4-2 0,-3-7 0,-11 1 0,-2-10 0,-1 0 0,-2-8 0,8-2 0,-4-2 0,4-4 0,4-1 0,0-3 0,5 0 0,2-9 0,1 0 0,3-13 0,0 7 0,0-4 0,6 4 0,2 1 0,11 2 0,-3 5 0,7-1 0,-4 7 0,5-2 0,4 3 0,-2 0 0,3 0 0,3 0 0,-10-4 0,14 0 0,-15-8 0,18-10 0,-11-6 0,8-9 0,-7-1 0,-2-3 0,-3-2 0,-7 3 0,-4 0 0,-8 10 0,-1 2 0,-4 8 0,0 5 0,0 5 0,-6 6 0,-6 1 0,-8 3 0,-5 0 0,-2 7 0,9 5 0,-6 19 0,11 4 0,-5 7 0,4 2 0,5-7 0,5 4 0,4-8 0,0-3 0,0-2 0,0-8 0,10 0 0,3-8 0,16-1 0,0-2 0,7-1 0,-3 1 0,-3-1 0,-2-3 0,-4-2 0,-1-3 0,-3 0 0,-2 0 0,-6 0 0,-2 0 0,-4 0 0,1 0 0,0-3 0,-4-1 0,0-6 0,-3-1 0,0 2 0,0 3 0</inkml:trace>
</inkml:ink>
</file>

<file path=ppt/ink/ink1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2:45.8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28 24575,'0'10'0,"0"1"0,0 12 0,0 5 0,0 12 0,0-6 0,0 14 0,0-12 0,0 14 0,0-6 0,0 11 0,0-18 0,0 3 0,0-1 0,0-8 0,0 6 0,0-16 0,0 7 0,4-8 0,3-4 0,-2 2 0,5-3 0,-6 1 0,4 3 0,-1-4 0,-3-1 0,2-3 0,-5 3 0,5-7 0,-5 4 0,5-5 0,-6 1 0,6-1 0,-2-2 0,2-1 0,1-3 0,3 0 0,5 0 0,5 0 0,8 0 0,2 0 0,1 0 0,6-4 0,-11-4 0,12-2 0,-13 2 0,0 1 0,-6 3 0,-8 0 0,-1 0 0,-3 1 0,0 3 0,-1-3 0,-2-3 0,-1-2 0,-3-21 0,0 6 0,0-22 0,0-1 0,0 2 0,0-18 0,0 12 0,0-5 0,-5-5 0,4 11 0,-3-20 0,0 28 0,3-14 0,-2 25 0,3-1 0,0 7 0,0 8 0,0 3 0,0 5 0,0-2 0,0 4 0,0 2 0,0 2 0</inkml:trace>
</inkml:ink>
</file>

<file path=ppt/ink/ink1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2:47.3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24575,'0'4'0,"0"17"0,0 14 0,0 10 0,0 3 0,0 24 0,0-5 0,0 19 0,0-29 0,0 4 0,0-18 0,0 11 0,0-8 0,0-5 0,0 3 0,3-12 0,1-2 0,1-7 0,4-8 0,-3 8 0,4-7 0,1-1 0,0-1 0,-2-6 0,4 2 0,-9-6 0,7 2 0,-2-5 0,-1 2 0,2-3 0,0 0 0,1 0 0,4-6 0,0-6 0,0-8 0,2-9 0,-1 4 0,-4 0 0,-1 7 0,-4 3 0,0 3 0,0 2 0,0 3 0,-1 4 0,-2 5 0,-1 6 0,-3 10 0,0-3 0,0 4 0,0 0 0,0-7 0,3 3 0,0-9 0,4 1 0,3 0 0,1-3 0,0-1 0,7-3 0,-9 0 0,8 0 0,-6-7 0,0-1 0,0-11 0,-3-5 0,0-1 0,-4-8 0,0 8 0,-4-9 0,0 9 0,0-4 0,0 13 0,-7-2 0,-1 10 0,-7 0 0,-3 5 0,2 3 0,2 0 0,0 0 0,3 0 0,-5 14 0,5-4 0,-1 22 0,7-21 0,1 4 0</inkml:trace>
</inkml:ink>
</file>

<file path=ppt/ink/ink1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2:47.9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1 220 24575,'2'0'0,"16"-7"0,7-3 0,20-12 0,3-3 0,10-9 0,-7 8 0,5-2 0,-20 14 0,4-2 0,-10 3 0,-3 0 0,-10 5 0,-3 4 0,-10 4 0,-1 0 0</inkml:trace>
</inkml:ink>
</file>

<file path=ppt/ink/ink1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2:52.0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163 333 24575,'0'-6'0,"0"-8"0,0 1 0,0-10 0,0 3 0,0-4 0,0-4 0,0 3 0,0-3 0,0-2 0,0 9 0,0-7 0,0 8 0,0-1 0,0 6 0,0 5 0,0 3 0,0 9 0,0 18 0,0 11 0,0 23 0,0 9 0,0 15 0,0-11 0,0 14 0,0-18 0,0 8 0,4-9 0,1-14 0,4-12 0,-1-11 0,3-6 0,-3-8 0,2-1 0,1-6 0,-4-1 0,7-3 0,-3 0 0,4 0 0,4-15 0,-2 0 0,8-15 0,-7-5 0,9 1 0,-7-13 0,3 9 0,-9-3 0,-1 11 0,-5 1 0,0 8 0,-4 2 0,0 4 0,-4 0 0,0 4 0,0-3 0,-3 10 0,-9-7 0,-5 7 0,-7-1 0,0-2 0,0 6 0,0-6 0,-4 6 0,-3-3 0,1 4 0,0 0 0,6 0 0,0 0 0,3 0 0,-2-3 0,7 2 0,-7-3 0,7 1 0,0 2 0,2-2 0,4-1 0,-2 4 0,2-3 0,4 0 0,-1 2 0,0-2 0,9 3 0,3 0 0,12 0 0,4 0 0,3 0 0,0 0 0,5 0 0,10 0 0,-2-4 0,12 3 0,-7-7 0,20-2 0,-21 3 0,19-10 0,-23 10 0,11-2 0,-11 1 0,3 3 0,-19 0 0,3 1 0,-13 4 0,-1 0 0,-3 0 0,0 0 0,-4 0 0,0 0 0</inkml:trace>
</inkml:ink>
</file>

<file path=ppt/ink/ink1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2:53.8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383 139 24575,'-18'-19'0,"8"6"0,-13-10 0,12 8 0,-4 4 0,-9-4 0,7 9 0,-11-2 0,12 8 0,-7 0 0,7 0 0,-2 0 0,-3 17 0,8-6 0,-13 25 0,11-4 0,-9 11 0,6-1 0,4 2 0,1-2 0,3 4 0,5-4 0,1-1 0,4-6 0,0 0 0,0-4 0,0-6 0,0-6 0,0-4 0,3-4 0,0-1 0,7-3 0,6-4 0,0 1 0,3-4 0,0 0 0,-4 0 0,9-7 0,-8-6 0,8-9 0,-1-21 0,5 2 0,-8-15 0,3 2 0,-7-2 0,-1 1 0,-1 7 0,-5 7 0,0 10 0,-1 6 0,-4 10 0,-1 5 0,0 6 0,-2 4 0,2 11 0,-3 5 0,0 14 0,4 0 0,0 0 0,5 4 0,-1-3 0,1-1 0,-1 0 0,3-10 0,1-1 0,3-5 0,0-2 0,-4-2 0,3-3 0,-7-3 0,7 0 0,-6-4 0,5 0 0,-5-7 0,3-5 0,-3-13 0,0-4 0,1-7 0,-4 1 0,-1 4 0,-4 2 0,3 9 0,-2 1 0,2 4 0,-3 4 0,3-3 0,1 6 0,3 1 0,-1 1 0,1 5 0,0-2 0,-1 3 0,5 7 0,1 10 0,4 9 0,2 13 0,0 2 0,-4 5 0,4 2 0,-8-6 0,3-6 0,-5-11 0,0-6 0,-1-5 0,-3-2 0,0-11 0,-8-15 0,-1-11 0,-4-10 0,4-1 0,-3 1 0,7-1 0,-3 3 0,4-3 0,0 7 0,0-5 0,0 9 0,12-6 0,2 6 0,12 3 0,-1 1 0,3 5 0,2 3 0,-1 1 0,4 3 0,-7 5 0,-8 0 0,-7 4 0</inkml:trace>
</inkml:ink>
</file>

<file path=ppt/ink/ink1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2:56.5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177 559 24575,'0'-17'0,"-4"1"0,0 1 0,-7 0 0,3 7 0,-2-2 0,3 9 0,1-2 0,-1 3 0,0 0 0,-7 0 0,5 3 0,-6 5 0,3 12 0,3 1 0,-7 8 0,7 5 0,1-7 0,-4 11 0,10-8 0,-5-1 0,7 5 0,0-8 0,0-2 0,0-4 0,7-9 0,1 0 0,11-7 0,-3-1 0,7-3 0,-7 0 0,6-7 0,-9-5 0,5-8 0,-5-9 0,0 3 0,-1-7 0,-4 8 0,0-3 0,-3 4 0,-2 4 0,-3 1 0,0 4 0,0 4 0,0 1 0,0 9 0,0 20 0,5 16 0,0 21 0,6 12 0,0 10 0,0 1 0,-1-8 0,-4 3 0,3-17 0,-8 5 0,4-13 0,-5-8 0,0-11 0,0-5 0,-3-6 0,-9-7 0,-8-1 0,-5-7 0,-8 0 0,7-4 0,-4-12 0,5-3 0,6-10 0,-1-1 0,15-3 0,-2 3 0,7-8 0,0 10 0,0-6 0,0 7 0,0-1 0,6 7 0,7-2 0,7 10 0,7-3 0,3 8 0,4 0 0,6 0 0,-3-1 0,9-5 0,0-3 0,-8 0 0,10-10 0,-15 0 0,5-10 0,-5-1 0,-13-3 0,-2-5 0,-9-1 0,1-4 0,-5 4 0,-1 3 0,-4 9 0,0 2 0,-7 9 0,-1 4 0,-3 8 0,-7 5 0,6 3 0,-11 7 0,10 11 0,-9 27 0,8 3 0,2 8 0,4-7 0,8-7 0,0 0 0,0-6 0,0-6 0,14-10 0,6-7 0,25-6 0,-11-7 0,17 0 0,-8-14 0,-3-1 0,18-34 0,-26 1 0,14-19 0,-14-8 0,-9-5 0,-2-8 0,-10 10 0,-5 1 0,-2 7 0,-4-1 0,0 15 0,0 9 0,0 17 0,0 5 0,-3 10 0,-1 5 0,-2 6 0,-1 1 0,0 3 0,1 0 0,-2 14 0,4 17 0,-4 24 0,7 15 0,-4 7 0,5-13 0,0 18 0,0-23 0,0 17 0,4-24 0,4-4 0,5-14 0,9-4 0,-6-10 0,8-3 0,-8-7 0,7-2 0,-8-1 0,4-2 0,-1-2 0,-2-3 0,-5 0 0,-4 0 0</inkml:trace>
</inkml:ink>
</file>

<file path=ppt/ink/ink1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2:57.0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1 212 24575,'0'-13'0,"0"2"0,0 2 0,11-7 0,8 2 0,14-12 0,11 2 0,-10 5 0,20-3 0,-15 7 0,9 4 0,-1-2 0,-16 12 0,3-3 0,-18 4 0,-2 0 0,-7-6 0,-4 5 0,0-5 0</inkml:trace>
</inkml:ink>
</file>

<file path=ppt/ink/ink1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2:58.2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239 42 24575,'0'-6'0,"0"-4"0,-3 2 0,-4-2 0,-4 6 0,0 1 0,-7 3 0,6 0 0,-11 0 0,3 0 0,0 3 0,1 5 0,3 12 0,-5 15 0,4-7 0,-1 19 0,10-14 0,-1 21 0,8-4 0,-4 1 0,5-9 0,0-4 0,0-8 0,0-1 0,7-10 0,5-3 0,4-6 0,7-5 0,-2-2 0,-1-3 0,3 0 0,-3-15 0,1 0 0,0-18 0,-3-3 0,-4-12 0,4-2 0,-7-1 0,2 3 0,-4 9 0,0-2 0,-4 11 0,-1 5 0,-4 6 0,0 8 0,0 1 0,0 14 0,0 10 0,0 13 0,0 7 0,0 7 0,0 1 0,4 0 0,1 4 0,7-14 0,7 9 0,3-14 0,5 5 0,-1-11 0,-2-4 0,5-5 0,-4-7 0,9-1 0,-19-4 0,0 0 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3:15:30.1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24575,'0'15'0,"6"-3"0,24 18 0,8 2 0,31 14 0,14 2 0,9 12 0,10-8 0,1 5 0,-29-21 0,23 19 0,-34-28 0,19 16 0,-25-22 0,0-13 0,-27-2 0,14-6 0,-35-6 0,16-30 0,-25 21 0,8-18 0</inkml:trace>
</inkml:ink>
</file>

<file path=ppt/ink/ink1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3:03.9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9 462 24575,'7'98'0,"0"-1"0,0 0 0,0 0 0,0 0 0,0 1 0,-2 0 0,0 2 0,-1-4 0,1-11 0,1-18 0,8 27 0,-10-58 0,-3-13 0,2-4 0,-3-14 0,-4-15 0,-4-12 0,-8-38 0,1 1 0,3 12 0,2-5 0,6 1 0,0-3 0,-5-18 0,1-1-458,7 12 0,1 1 458,-3-3 0,0 0 0,3 12 0,0 2 0,0-47-293,0-1 293,0 11 0,0 24 0,4 15 0,0 16 0,7 9 0,0 10 902,4 5-902,-1 3 307,5 4-307,-3 0 0,7 0 0,-5 22 0,3 4 0,-2 22 0,-4-6 0,-1 11 0,-9-3 0,-1 5 0,-4-1 0,0-12 0,0-3 0,0-4 0,0-6 0,0-4 0,0-10 0,0-5 0,0-3 0,-3 0 0,0-4 0,-4 0 0,1-9 0,2-6 0,1-18 0,3-1 0,0-10 0,0 2 0,0-2 0,4 1 0,1 4 0,3 8 0,-4 8 0,2 6 0,-2 0 0,3 6 0,0-2 0,3 3 0,1 0 0,12-5 0,-3 4 0,8 0 0,1 4 0,-3 4 0,3 0 0,-9 0 0,-1 3 0,-3 14 0,-4 6 0,1 17 0,-3 3 0,-5 12 0,-1-15 0,-4 8 0,0-18 0,0-4 0,0 2 0,0-16 0,0 3 0,0-8 0,0-9 0,4-18 0,2-13 0,8-21 0,7-8 0,0 10 0,9-13 0,-6 21 0,1-10 0,-3 17 0,-4 2 0,-6 18 0,-1 3 0,-5 7 0,1 3 0,0 1 0,-1 9 0,-2 11 0,3 9 0,-6 15 0,7 1 0,-3 0 0,4-1 0,0-6 0,-1-5 0,3-6 0,1-5 0,-1-5 0,7-2 0,-5-1 0,6-7 0,-4 0 0,-4-4 0,3 0 0,-7-3 0,5-14 0,-5-9 0,-2-10 0,-1-8 0,-4 8 0,0-5 0,-8 5 0,-7-1 0,-3 7 0,-9-2 0,10 7 0,-7 7 0,3 3 0,1 10 0,-4 1 0,8 4 0,-3 0 0,4 0 0,4 0 0,1 0 0,6 3 0,7-2 0,9 2 0,7-3 0,10 0 0,7 0 0,1-8 0,9-7 0,-4-5 0,6-7 0,-1 7 0,-6-2 0,-6 4 0,-7 6 0,-11-3 0,1 6 0,-10-5 0,2 6 0,-6-10 0,-1 2 0,-3-8 0,0 1 0,0-2 0,0 5 0,-3 1 0,-1 8 0,0 0 0,1 16 0,3 15 0,0 10 0,0 16 0,0-4 0,0 12 0,0-4 0,0-2 0,0-7 0,4-11 0,-3 0 0,5-10 0,-5-5 0,3-5 0,-4-3 0,0 0 0,0-1 0,3-2 0,-3 2 0,3 10 0,-3 1 0,0 16 0,0-3 0,0-1 0,0 0 0,0-9 0,0-1 0,0-8 0,0-1 0,0-3 0,0-6 0,0-20 0,0-16 0,0-20 0,0 18 0,0-1 0,13 16 0,2-8 0,12-3 0,-1 3 0,-1 12 0,1-2 0,-2 14 0,-4-1 0,-1 7 0,-4 0 0,-1 0 0,-2 3 0,2 12 0,-5 7 0,3 12 0,-8 1 0,0 1 0,-4 2 0,0-2 0,0-2 0,0 0 0,0-9 0,-6 0 0,-2-6 0,-11-4 0,-5-3 0,-6-1 0,-1-2 0,-3-4 0,9-2 0,-4-3 0,9 0 0,5 0 0,1 0 0,7 0 0,-4 0 0,13 0 0,8 0 0,9 0 0,13 0 0,-6-3 0,12-2 0,-8-8 0,1 0 0,3-4 0,1-1 0,3-5 0,5-1 0,-5-5 0,4-8 0,-7 2 0,3-18 0,-14 6 0,-5-2 0,-5-7 0,-5 6 0,-3-5 0,-1 3 0,-5 5 0,0 7 0,0 8 0,0 4 0,0 16 0,-3-3 0,-1 12 0,-3 0 0,0 3 0,1 0 0,-1 0 0,0 3 0,-4 17 0,2 8 0,0 12 0,-1 26 0,9-16 0,-4 19 0,5-12 0,0-8 0,0 11 0,0-16 0,4 2 0,4-16 0,5-1 0,2-9 0,-3-1 0,1-8 0,-5-1 0,6-2 0,-6-5 0,5 1 0,-5-4 0,6 0 0,-3 0 0,0 0 0,2 0 0,-2 0 0,4 0 0,-1 0 0,1-4 0,0 4 0,4-11 0,-3 6 0,3-10 0,-5 4 0,1-8 0,1-6 0,-3 0 0,-1-9 0,-7 9 0,-1-4 0,-4 5 0,0 1 0,0 7 0,-7 2 0,-1 6 0,-7 4 0,0 1 0,0 3 0,4 0 0,1 0 0,3 6 0,-1 7 0,0 12 0,3 4 0,-3 5 0,7 0 0,-3 2 0,4-6 0,0-1 0,0-5 0,0-5 0,0-4 0,3-5 0,1-3 0,6-3 0,2-1 0,57-46 0,-41 26 0,42-33 0,-56 35 0,-2 0 0,2 4 0,-7 1 0,7 3 0,-6 0 0,2 0 0,0 3 0,-2-2 0,2 5 0,-3-2 0,0 3 0,-1 0 0,1 0 0,-1 0 0,1 0 0,0 0 0,-4 7 0,4 8 0,-3 6 0,4 12 0,-3-3 0,3 1 0,-8-2 0,4-9 0,-4-2 0,0-7 0,3-1 0,-2-3 0,2-6 0,-3-10 0,0-7 0,0-13 0,3 3 0,-2-6 0,6 7 0,-2-3 0,3 8 0,0-3 0,-1 7 0,1-3 0,2 4 0,-2 4 0,2 1 0,0 3 0,-2 0 0,2 3 0,-3 1 0,3 3 0,-3 0 0,3 0 0,-3 0 0,0 11 0,0 2 0,2 16 0,0 7 0,-1 0 0,1-1 0,-5-7 0,3-8 0,-6-1 0,2-8 0,-3 0 0,0-5 0,0 1 0,3-4 0,-2-6 0,5-14 0,-1-4 0,3-8 0,0 4 0,0 2 0,0-1 0,0 4 0,-1 1 0,0 8 0,0 1 0,0 3 0,0 0 0,-1 3 0,1 1 0,-1 0 0,1 3 0,-1-3 0,1 3 0,-1 0 0,1 0 0,-1 0 0,0 0 0,0 0 0,0 0 0,1 6 0,0 6 0,1 3 0,-1 8 0,1-3 0,-4 0 0,3-2 0,-3-3 0,3-4 0,0-1 0,-1-4 0,1 1 0,0 0 0,-1-4 0,5 0 0,0-3 0,3 0 0,1 0 0,-1 0 0,5 0 0,-3 0 0,3 0 0,-8-3 0,2-4 0,-5-1 0,2-6 0,-3 7 0,-3-1 0,-1 6 0</inkml:trace>
</inkml:ink>
</file>

<file path=ppt/ink/ink1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3:04.9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62 24575,'3'-10'0,"1"3"0,3 0 0,0 1 0,3 2 0,1-3 0,-3 0 0,9 3 0,-12 1 0,7 0 0,-6 2 0,-3-2 0,4 3 0,-1 0 0,1 0 0,-1 0 0,1 0 0,3 0 0,-2 0 0,-1 0 0,-4 0 0</inkml:trace>
</inkml:ink>
</file>

<file path=ppt/ink/ink1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3:05.7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24575,'89'0'0,"0"0"0,-18 0 0,0 0 0</inkml:trace>
</inkml:ink>
</file>

<file path=ppt/ink/ink1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3:07.4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0 697 24575,'18'0'0,"11"0"0,9 0 0,22 0 0,4 0 0,-11 1 0,5-2-543,-4-1 0,1-2 543,2 3 0,3-4-633,30-16 1,-1-3 632,-37 15 0,0-1 0,11-8 0,8-4 0,-5 4 0,4 5 0,-1 3 0,23-8 0,2-1 0,-10 2 0,-1 0 0,4 1 0,-1 1 0,-7 2 0,-1-1 0,-6-2 0,0 1 0,2 4 0,-2 0 0,-10-5 0,-1 0 0,5 3 0,-2 0-331,-11 1 0,0 0 331,2-1 0,0 1 0,-4 0 0,0 0 0,45-7 0,-44 10 0,-3 1 0,14-2 0,15-1 0,-25 6 729,17-5-729,-1 9 1537,-14-3-1537,-1-1 747,-12 4-747,-1-3 0,-5 4 0,-6 0 0,4 0 0,-3 0 0,-1 0 0,-1 0 0,-5 0 0,6 0 0,-5 0 0,9 0 0,-9-4 0,10 3 0,-5-2 0,5-1 0,-4-1 0,3 0 0,-4-2 0,1 2 0,3 0 0,-9-2 0,4 6 0,-4-6 0,-1 2 0,0 1 0,0-4 0,1 8 0,-1-4 0,0 0 0,6 3 0,-5-2 0,4 3 0,-1 0 0,2 0 0,4 0 0,1 0 0,0 0 0,1 0 0,-1 0 0,-5 0 0,0 0 0,-1 0 0,-8 0 0,7 0 0,-12 0 0,7 0 0,-7 0 0,-1 0 0,-1 0 0,-7 0 0,3 0 0,-3-3 0,0-4 0,0-14 0,-3 11 0,0-6 0</inkml:trace>
</inkml:ink>
</file>

<file path=ppt/ink/ink1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3:08.7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7 420 24575,'-6'-3'0,"18"0"0,5 3 0,18 0 0,19 0 0,12 0 0,20 0-868,-17 0 1,3 0 867,-3-6 0,4-1-930,-7 2 1,5 0 0,0-3 929,-3-3 0,0-3 0,-1 1 0,19 1 0,2-1 0,-14-1 0,3-2 0,-3 1 0,14-2 0,1 1 0,-12 4 0,4 1 0,-2-1 0,-7 0 0,-1-1 0,0 1 0,3 3 0,1 1 0,-2 0 0,19-3 0,-2-1-700,4-3 1,-3 2 699,-17 4 0,-5 2-224,-16 1 1,-2-1 223,7-3 0,-3 3 0,13 4 1139,25-13-1139,-16 15 0,-7-4 2664,-13 5-2664,-4 0 1722,-17-4-1722,0 3 621,-11-3-621,-9 4 223,-6 0-223,-3 0 0,-1 0 0,-2-3 0,-1-1 0,-3 1 0,0 0 0</inkml:trace>
</inkml:ink>
</file>

<file path=ppt/ink/ink1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3:10.2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2 143 24575,'-1'-4'0,"20"1"0,5 3 0,28 0 0,-2 0 0,18 0 0,18 0-844,10 0 844,-40 0 0,0 0 0,4 0 0,1 0 0,0 0 0,1 0-704,8 1 1,1-2 703,1-1 0,0-2 0,-1 0 0,1 1 0,4-1 0,-1 0 0,-8-5 0,0 0 0,0 8 0,-2-1-238,27-9 238,4 11 0,-30 0 0,18 0 0,-14 0 0,-1 0 773,-14 0-773,-1 0 1449,0 0-1449,-4 0 267,-2-8-267,-2 6 0,-3-6 0,4 8 0,0 0 0,-5 0 0,-3-4 0,-5 3 0,0-2 0,-4-1 0,0 3 0,-6-6 0,-4 6 0,-1-6 0,-8 6 0,0-2 0,-5 3 0,1-3 0,0 2 0,-1-2 0,1 3 0,-1 0 0,0 0 0,-3-3 0,3 2 0,-2-2 0,2 3 0,1 0 0,3 0 0,2 0 0,2 0 0,1 0 0,4 0 0,-3 0 0,3 0 0,-4 0 0,-4 0 0,-1 0 0,-3 0 0,-1 0 0,1 0 0,0 0 0,-4-2 0,0-2 0,-3-2 0,0 2 0,0 1 0</inkml:trace>
</inkml:ink>
</file>

<file path=ppt/ink/ink1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4:31.0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4 220 24575,'-1'4'0,"-1"-7"0,4-9 0,-2 0 0,0-10 0,0 9 0,0-10 0,0 3 0,0 0 0,0 1 0,0 4 0,0 0 0,0 0 0,0 4 0,0 1 0,0 3 0,0 3 0,0 1 0</inkml:trace>
</inkml:ink>
</file>

<file path=ppt/ink/ink1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4:33.9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337 1 24575,'-2'0'0,"-3"3"0,-19 15 0,0 11 0,-15 21 0,1 15 0,-3 23-534,17-40 1,0 2 533,5 2 0,0 0 0,0 4 0,1-2-565,-5 42 565,15-41 0,3 0 0,0 33 0,5 5 0,0-23 0,0-13 0,14 1 0,9-6 0,7-6 1035,15 5-1035,-11-22 597,16 10-597,-12-14 0,5 3 0,-8-14 0,0-1 0,-9-5 0,2 0 0,-15-4 0,-2 0 0,-8-4 0</inkml:trace>
</inkml:ink>
</file>

<file path=ppt/ink/ink1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4:36.5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0 213 24575,'0'19'0,"0"-6"0,0 20 0,0-12 0,0 13 0,0-8 0,0 3 0,0-9 0,0-1 0,0-8 0,0 0 0,0-5 0,0-5 0,0-9 0,0-4 0,0-11 0,0-2 0,0-6 0,0-10 0,0 5 0,4-5 0,0 11 0,5 1 0,-1 8 0,-1 2 0,1 4 0,-1 4 0,0 4 0,-1 1 0,1 2 0,0 0 0,-1 1 0,1 3 0,0 0 0,-1 0 0,1 0 0,3 0 0,-2 0 0,2 3 0,-3 5 0,0 3 0,0 3 0,1 5 0,-4-3 0,0 7 0,-1-3 0,-2 5 0,3-1 0,-4 0 0,0-4 0,0-1 0,0-8 0,0 3 0,0-6 0,0 2 0,0-9 0,0-12 0,0-6 0,0-9 0,0-4 0,0 0 0,0-5 0,4-1 0,4 6 0,1 1 0,6 4 0,-2 1 0,-1 4 0,3 4 0,-7 6 0,2 3 0,-4 0 0,1 3 0,0 1 0,-1 3 0,1 0 0,0 0 0,-4 7 0,0 1 0,0 11 0,-2 1 0,3 0 0,-4 3 0,0-7 0,3 3 0,-2-4 0,2 0 0,-3-1 0,4 1 0,-4 0 0,7 0 0,-3-4 0,0-1 0,2-3 0,-2 0 0,2-1 0,1 1 0,0-3 0,3-1 0,1-3 0,4 0 0,-4 0 0,3 0 0,-3 0 0,4 0 0,-1-7 0,-2 2 0,-2-8 0,1-3 0,-3 0 0,4-3 0,-5 0 0,1 3 0,-1 1 0,-3 1 0,-1 2 0,-3-3 0,0 4 0,0 1 0,0 3 0,0 0 0,0 0 0,-3 23 0,2 1 0,-3 21 0,4-2 0,0-1 0,0 0 0,0 1 0,0-1 0,0-5 0,3-5 0,1-6 0,3-8 0,4 0 0,-3-5 0,2-2 0,0-1 0,-2-3 0,2 0 0,0-3 0,-2-9 0,7-4 0,-6-14 0,4 0 0,-5-6 0,1 1 0,0 0 0,-4 4 0,-1 2 0,-4 9 0,0 1 0,0 4 0,0 4 0,0 1 0,0 14 0,0 11 0,0 25 0,0 10 0,0 0 0,0 2 0,0-10 0,0 6 0,0-6 0,0-6 0,0-11 0,0-6 0,0-8 0,0 0 0,0-5 0,0-8 0,0-7 0,0-15 0,0-6 0,0-5 0,0-6 0,4-2 0,5 1 0,5 1 0,3 6 0,0 4 0,5 1 0,-5 5 0,3 4 0,-4 2 0,-2 7 0,-2 2 0,1 6 0,-5-2 0,2 5 0,-3-2 0,-1 3 0,1 0 0,0 0 0,0 6 0,-3 3 0,2 10 0,-5-3 0,3 7 0,-4-3 0,4 4 0,-4 0 0,4 1 0,-4-1 0,0 0 0,0 1 0,0-1 0,0-4 0,0-1 0,0-8 0,0 3 0,0-7 0,0 4 0,0-5 0,0-2 0,0-1 0</inkml:trace>
</inkml:ink>
</file>

<file path=ppt/ink/ink1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4:37.2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0 24575,'0'2'0,"0"8"0,0 4 0,0 2 0,0-2 0,0-3 0,0 0 0,0-1 0,-3-6 0,5-2 0,2-2 0,4 0 0,2 0 0,-3 0 0,-4-3 0,3 0 0,-5-4 0,2-3 0,-3 2 0,0-2 0,0 3 0,-3 4 0,-4 0 0,0 3 0,-3 0 0,4 0 0,-1 0 0,1 0 0,-1 0 0,3 0 0,2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7:03.6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0 123 24575,'10'0'0,"5"0"0,1 0 0,8 0 0,-4 0 0,0 0 0,3 0 0,-11 0 0,10 0 0,-13 0 0,3 3 0,-9 13 0,-3-2 0,0 19 0,0-7 0,0 4 0,-8 0 0,-1-1 0,-4-8 0,-3 7 0,8-12 0,-7 3 0,7-8 0,1-1 0,1-3 0,5 0 0,-2-6 0,3-15 0,0-14 0,0-14 0,8 0 0,6-5 0,10 5 0,0-1 0,3-3 0,-8 14 0,2-3 0,-8 15 0,-2 4 0,-4 6 0,-1 3 0,-8 9 0,-4 12 0,-14 17 0,5 5 0,-7 5 0,12 0 0,-3 1 0,4 0 0,3-1 0,2-6 0,4-4 0,0-6 0,0-2 0,0-11 0,4 6 0,3-10 0,9 3 0,0-7 0,7 0 0,-7-4 0,7 0 0,-7 0 0,7 0 0,-7-7 0,-1 3 0,-1-10 0,-6 6 0,2-2 0,-3 3 0,-4 3 0,0 1 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59:41.2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1611 24575,'0'10'0,"0"2"0,0 4 0,8 5 0,1-4 0,8 0 0,4-5 0,1-7 0,-1-1 0,5-4 0,-9 0 0,20 0 0,-17-12 0,10-8 0,-5-34 0,-12-2 0,14-19 0,-8-7-719,-1 3 719,-8 25 0,-2-1 0,5-41 0,-1 7 0,-5 0 0,-3 20 0,-4-1 0,0 10 0,0 20 0,0 13 0,0 6 0,0 22 719,0 11-719,0 25 0,0 9 0,0 20 0,0-16 0,0 21 0,0-2 0,5-5 0,1 17 0,0-20 0,3-1 0,-3-1 0,4-7 0,0-6 0,0-7 0,-1-7 0,0-6 0,-4-4 0,2-5 0,-6-2 0,5-7 0,-5 4 0,6-5 0,-7-6 0,4-6 0,-8-11 0,-1-6 0,-7 0 0,-2-4 0,-8 3 0,-2-5 0,-4 5 0,1 0 0,0 5 0,0 4 0,-5 5 0,5 1 0,-11 7 0,5-2 0,0 3 0,1 0 0,10 0 0,1 0 0,9 0 0,1 0 0,7 3 0,1 1 0,3 3 0,0 0 0,7-3 0,12-1 0,15-3 0,6 0 0,17-10 0,-15-1 0,15-10 0,-11-4 0,6 3 0,-5-8 0,-2 8 0,-10-2 0,-4 10 0,-9 1 0,-5 5 0,-6 4 0,-4 1 0,1 3 0,-1 0 0,0 0 0,-3 3 0,3 9 0,-3 2 0,5 11 0,0-3 0,-4 4 0,2-4 0,-3-1 0,5-5 0,-1 0 0,0 0 0,3-3 0,-2-2 0,2-4 0,-4 1 0,1-4 0,-1-1 0,0-3 0,0 0 0,-3-10 0,0-9 0,0-19 0,2-2 0,4-10 0,0 10 0,0-11 0,-1 17 0,1-10 0,-1 21 0,-1-3 0,0 14 0,4 0 0,-4 8 0,3 0 0,-4 4 0,0 0 0,1 7 0,0 7 0,1 13 0,1 12 0,-1 1 0,1 5 0,-1-12 0,0-2 0,0-4 0,-1-9 0,1 2 0,-5-12 0,-1 3 0,1-7 0,-1-1 0,5-3 0,0-17 0,0-10 0,8-26 0,1-8 0,0 1 0,-1-6 0,-5-2 0,0-1 0,0 1 0,-4 10 0,-3 11 0,-4 8 0,0 12 0,0 6 0,0 9 0,0 17 0,0 7 0,0 27 0,0 2 0,0 11 0,0-6 0,0 4 0,0-10 0,0-1 0,4-7 0,0-14 0,5 2 0,-2-12 0,5 0 0,0-5 0,4-3 0,-4 0 0,3-3 0,-3-6 0,1-8 0,-1-5 0,-3 0 0,-1 1 0,0 5 0,-4 4 0,0 1 0,-4 3 0,0 1 0,0 0 0,0 0 0,0 0 0,0 24 0,0-3 0,-4 21 0,3-13 0,-7-1 0,8-5 0,-4 0 0,4-4 0,0-1 0,6-7 0,7 0 0,14-9 0,12-10 0,1-1 0,6-19 0,-6 8 0,1-13 0,-4 3 0,-2 0 0,-9-1 0,-7 3 0,-5 2 0,-5-4 0,-4 4 0,-1-6 0,-4 6 0,-4 1 0,-5 5 0,-4 6 0,-4 3 0,1 7 0,4 6 0,-3 1 0,6 4 0,-2 0 0,3 12 0,0 8 0,-2 13 0,5 12 0,1-5 0,4 4 0,0-5 0,0-6 0,0-2 0,3-13 0,9-1 0,6-9 0,9-3 0,5-1 0,-5-4 0,5-8 0,-4-7 0,0-15 0,2-6 0,-4-4 0,-5 0 0,-4 7 0,-7 6 0,2 6 0,-4 9 0,-4 0 0,-1 5 0,-3 19 0,0 12 0,0 21 0,0 21 0,0 4 0,6 14 0,-1-21 0,7 16 0,-2-23 0,2 18 0,-2-20 0,-4-3 0,-2-12 0,-4-6 0,0-6 0,0-6 0,-7-9 0,-7 0 0,-19-7 0,4-1 0,-14-4 0,8-14 0,1-3 0,-1-12 0,15-5 0,-2 5 0,16-8 0,-2 4 0,8-5 0,0-1 0,5-12 0,10 3 0,13-12 0,12-2 0,8-10-765,2-10 765,-24 35 0,-1-1 0,1-1 0,-1 1 0,12-26-169,-13 29 0,-1 0 169,7-11 0,5-15 0,-13 18 0,-8 14 0,-5 2 751,-4 13-751,0-6 352,-5 12-352,0-2 0,0 7 0,-8-2 0,-1 6 0,-7-2 0,0 2 0,0 5 0,0 0 0,3 4 0,2 0 0,4 0 0,-1 0 0,1 3 0,3 10 0,1 5 0,3 8 0,0 6 0,0 7 0,0 7 0,0 6 0,0 0 0,0 0 0,0-6 0,0 4 0,0-4 0,0 0 0,0-7 0,0-7 0,0-6 0,0 1 0,0-6 0,0-4 0,0-6 0,0 0 0,0-2 0,0 2 0,0-4 0,0 4 0,0-2 0,0 6 0,0-3 0,-4 4 0,4 0 0,-4 0 0,0 5 0,3-4 0,-3 0 0,4-2 0,0-7 0,0 3 0,0-3 0,0-7 0,0-6 0,0-7 0,3 0 0,2-3 0,2 2 0,1 1 0,0-3 0,-1 6 0,1-6 0,-4 7 0,3-3 0,-3 3 0,0 1 0,3 3 0,-4 1 0,4 3 0,0 0 0,-3 3 0,2 1 0,-2 3 0,0 0 0,3 0 0,-6 1 0,5-4 0,-2-1 0,3-3 0,1 0 0,-1 0 0,0 0 0,1-7 0,-1 5 0,1-9 0,-4 7 0,2 0 0,-5 4 0,2 8 0,1 4 0,0 4 0,1 0 0,1-4 0,-2-1 0,4-4 0,3-3 0,1 0 0,0-4 0,3 0 0,-3 0 0,0-4 0,0-8 0,-4-6 0,1-9 0,0 5 0,-5-3 0,0 7 0,-4-3 0,0 9 0,0 1 0,-10 7 0,0 0 0,-9 4 0,-2 0 0,3 12 0,0-2 0,2 11 0,7-5 0,1-4 0,5-1 0,3-3 0,0-1 0,3-3 0,9-1 0,11-11 0,18-14 0,2-17 0,0 0 0,-8-2 0,-6 12 0,-5 1 0,-2 5 0,-9 3 0,-1 7 0,-5 2 0,1 7 0,-1 1 0,0 3 0,0 0 0,-3 3 0,-1 5 0,-3 8 0,0 1 0,0 4 0,0-5 0,0-4 0,0-1 0,0-3 0,0-1 0,0 4 0,-3-3 0,-5 4 0,-1-5 0,-2 1 0,3-1 0,1 0 0,0-3 0,3 3 0,7-6 0,5 2 0,12-7 0,2-5 0,0-9 0,3 0 0,-1-9 0,-1-1 0,1-6 0,-5-5 0,-4 1 0,5-21 0,-9 15 0,1-20 0,-8 24 0,-4 0 0,0 8 0,-3 11 0,-5 0 0,-5 12 0,-3 2 0,4 7 0,-4 0 0,4 3 0,-6 21 0,4 9 0,3 13 0,7 4 0,-1 3 0,3 7 0,-3 1 0,5 4 0,0-17 0,0 3 0,0-18 0,0-6 0,4-6 0,0-9 0,4-1 0,-1-7 0,0-1 0,0-3 0,5 0 0,0-3 0,4-6 0,-4 1 0,3-4 0,-3 4 0,4 4 0,1 0 0,-1 4 0,0 0 0,0 0 0,-4 0 0,3 0 0,-3 0 0,0 0 0,-4 0 0,-4 0 0</inkml:trace>
</inkml:ink>
</file>

<file path=ppt/ink/ink1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4:37.8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1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4:39.1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24575,'0'98'0,"0"0"0,0-27 0,0-6 0,0 28 0,0-38 0,0-4 0,0 9 0,0-12 0,0-6 0,0-6 0,0-7 0,3-9 0,4-1 0,2-4 0,1 0 0,1-4 0,5 0 0,-1-3 0,4-1 0,0-3 0,-3 0 0,7-4 0,-7 0 0,8 0 0,-9 0 0,9 0 0,-9 0 0,4 0 0,-4 0 0,0-7 0,0 2 0,-4-9 0,0 3 0,-3-9 0,0-5 0,0-5 0,-3-17 0,-1-3 0,-4 0 0,0-9 0,0 2 0,0-6 0,0 1 0,0 2 0,0 16 0,-4-3 0,-1 11 0,-3 10 0,3 2 0,-1 13 0,5 0 0,-2 5 0,3 2 0,0 1 0</inkml:trace>
</inkml:ink>
</file>

<file path=ppt/ink/ink1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4:40.3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59 24575,'0'-7'0,"3"4"0,8 0 0,6 3 0,3 0 0,8 0 0,-2 0 0,9 0 0,0 0 0,1 0 0,-1 0 0,-5-7 0,-1 1 0,-8-5 0,-6 3 0,-5 4 0,-3-2 0,0 5 0,-6-2 0,-6 14 0,-13 9 0,-5 16 0,-6 13 0,5-5 0,-10 9 0,9-10 0,-10 12 0,11-11 0,0 3 0,7-12 0,3-5 0,2-5 0,7-9 0,2-2 0,3-7 0,0 3 0,6-6 0,6-1 0,7-3 0,6 0 0,-1 0 0,0 0 0,5 0 0,-3-4 0,-1 4 0,-2-4 0,-7 4 0,3 0 0,-8 0 0,-1 0 0,-3 0 0,-1 0 0,1 0 0,-3 0 0,-1 0 0</inkml:trace>
</inkml:ink>
</file>

<file path=ppt/ink/ink1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4:40.9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0 150 24575,'5'0'0,"9"-4"0,20-1 0,8-9 0,12-1 0,-5-1 0,-6 6 0,9-8 0,-14 11 0,16-8 0,-11 11 0,-8 0 0,0 3 0,-18-6 0,11 7 0,-20-3 0,6 3 0,-10-3 0,-1-4 0,-3 0 0,0 0 0,0 4 0</inkml:trace>
</inkml:ink>
</file>

<file path=ppt/ink/ink1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4:41.8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24575,'17'0'0,"7"0"0,1 0 0,10 0 0,-5 0 0,5 0 0,0 0 0,-4 0 0,-6 0 0,-6 0 0,-5 0 0,-2 0 0,-2 0 0,-7 0 0,0 0 0</inkml:trace>
</inkml:ink>
</file>

<file path=ppt/ink/ink1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4:42.3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48 24575,'2'4'0,"7"-1"0,15-3 0,12 0 0,-4 0 0,13 0 0,-8 0 0,5 0 0,-6 0 0,-7 0 0,-9 0 0,-1 0 0,-7 0 0,-2 0 0,-4-3 0,-2-19 0,-1 14 0,-3-14 0</inkml:trace>
</inkml:ink>
</file>

<file path=ppt/ink/ink1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4:45.6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161 301 24575,'-3'4'0,"-1"-1"0,-6 0 0,3 1 0,-7 6 0,2-2 0,-3 10 0,-4-4 0,1 9 0,2-2 0,1-5 0,6 7 0,-2-6 0,7 3 0,0-1 0,4-8 0,0-1 0,0-3 0,0-1 0,7-2 0,5-1 0,13 1 0,0-3 0,4 6 0,-4-2 0,-1 3 0,-4 3 0,-5 1 0,-4 7 0,-3 1 0,-3 0 0,-2 3 0,-3-3 0,0 0 0,-11 4 0,-3-7 0,-11 0 0,4-2 0,-2-7 0,3 3 0,0-6 0,1-1 0,7-4 0,2 0 0,3 0 0,1 0 0,5-3 0,5 2 0,7-2 0,3 3 0,5 0 0,1 0 0,5 0 0,-5 0 0,2 0 0,-6 0 0,7 0 0,-7 0 0,3 0 0,-4-6 0,6-17 0,-4 0 0,5-17 0,-9 4 0,5-6 0,-8 0 0,3 6 0,-4 2 0,-2 12 0,-2-2 0,-2 13 0,-3 0 0,3 8 0,-2 8 0,2 13 0,-3 10 0,0 7 0,0 0 0,0-5 0,0 0 0,0-6 0,3-4 0,1-5 0,7-4 0,4-4 0,1-2 0,7-2 0,-3-3 0,5 0 0,-1-3 0,-4-5 0,-1-4 0,-8-3 0,0-4 0,-3-1 0,0 0 0,-4-4 0,0 4 0,-4-4 0,0 0 0,0-6 0,0 9 0,-4-12 0,-4 12 0,-2-4 0,-5 2 0,3 10 0,-3-5 0,4 10 0,-3 0 0,2 2 0,-2 5 0,-1-2 0,0 3 0,0 0 0,0 3 0,4 4 0,-4 9 0,3 4 0,-1 4 0,1 1 0,4-1 0,3 0 0,2-4 0,3-1 0,0-7 0,0 2 0,0-7 0,0 7 0,0-6 0,0 2 0,3-3 0,4-1 0,4-2 0,4-1 0,0-3 0,4 0 0,1 0 0,4 0 0,7-17 0,1-4 0,2-21 0,4-3 0,-8 1 0,9-6 0,-9 6 0,4-5 0,-6 6 0,1 0 0,-6 11 0,-5 6 0,-4 6 0,-5 6 0,1-1 0,-3 3 0,-3-2 0,-1 7 0,-3-4 0,0 5 0,0-1 0,0 0 0,-3 0 0,0 1 0,-8 2 0,4 1 0,-7 3 0,6 0 0,-2 0 0,3 0 0,-3 0 0,2 0 0,-3 0 0,5 0 0,-5 0 0,3 7 0,-6 5 0,5 8 0,-3 4 0,7 6 0,-2 0 0,6 5 0,-3 1 0,4-1 0,0 0 0,0 1 0,0-1 0,0 6 0,0-5 0,8 5 0,1-6 0,9 1 0,5 0 0,-5-5 0,9 6 0,-10-16 0,4 5 0,-2-11 0,-3-3 0,3-1 0,-8-7 0,3-1 0,-3-3 0,4 0 0,-4 0 0,3-3 0,-6-4 0,6-9 0,-9 6 0,2 0 0</inkml:trace>
</inkml:ink>
</file>

<file path=ppt/ink/ink1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4:46.4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64 24575,'0'-6'0,"0"-4"0,0 2 0,6-6 0,3 6 0,2-2 0,3 6 0,-3 1 0,0 3 0,3 0 0,-7 0 0,0 6 0,-4 6 0,-3 7 0,0 16 0,0-3 0,0 4 0,0-2 0,0-9 0,0 9 0,0-12 0,0 1 0,0-8 0,-3-7 0,3 2 0,-3-6 0,0-1 0,2-2 0,-2-13 0,3-4 0,0-14 0,0 5 0,4-5 0,4 6 0,5 0 0,2 3 0,0 2 0,0 8 0,0 0 0,0 7 0,0 1 0,-1 3 0,1 0 0,-4 0 0,3 0 0,-3 0 0,1 6 0,-1 7 0,-4 2 0,1 9 0,0-8 0,0 7 0,-1-7 0,-2-1 0,-2-8 0,-3-4 0</inkml:trace>
</inkml:ink>
</file>

<file path=ppt/ink/ink1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4:46.7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24575,'0'4'0,"0"-2"0</inkml:trace>
</inkml:ink>
</file>

<file path=ppt/ink/ink1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4:47.0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24575,'4'0'0,"-2"0"0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59:42.2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15 24575,'-4'-8'0,"1"2"0</inkml:trace>
</inkml:ink>
</file>

<file path=ppt/ink/ink1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4:50.9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195 612 24575,'-10'4'0,"0"-1"0,4-3 0,-5 0 0,0 0 0,-4 0 0,0 0 0,0 0 0,1 0 0,-6 0 0,5 6 0,-5 7 0,8 7 0,0 4 0,7 5 0,2 1 0,3 1 0,0-2 0,0-9 0,0 3 0,0-7 0,0-1 0,10-4 0,4-3 0,6-1 0,3-2 0,-3-2 0,5-3 0,-5 0 0,-1-6 0,-3-12 0,1-14 0,-3-10 0,0-6 0,-9-13 0,4 4 0,-8-5 0,3 1 0,-4 12 0,0-5 0,0 12 0,0 6 0,0 7 0,0 8 0,0 6 0,-3 7 0,0 5 0,-4 3 0,4 10 0,-5 20 0,7 13 0,-4 7 0,5 9 0,0 13 0,0-16 0,0 24 0,0-30 0,5 11 0,4-11 0,5-3 0,0-17 0,6 0 0,-7-10 0,6-3 0,0-6 0,-3-7 0,7 0 0,-3-4 0,1-11 0,3-4 0,-6-14 0,9-4 0,-12-8 0,7-3 0,-11 2 0,2-4 0,-4 4 0,1-6 0,-5 0 0,3 11 0,-7-3 0,2 19 0,-3-3 0,0 9 0,-5 7 0,0 12 0,-10 14 0,6 12 0,-8 11 0,6 1 0,-3 6 0,9-6 0,-4 5 0,8-15 0,-3 7 0,4-13 0,0-1 0,0-6 0,0-4 0,3-4 0,4-1 0,5-6 0,6-1 0,3-3 0,3 0 0,0-7 0,7-8 0,8-20 0,-4 5 0,16-27 0,-21 27 0,10-24 0,-13 16 0,2-6 0,-4-3 0,-7 9 0,-4-3 0,-6 11 0,-3 1 0,-1 8 0,-4 6 0,0 4 0,0 5 0,-6 2 0,-2 1 0,-7 3 0,-6 17 0,8-2 0,-9 20 0,13-4 0,-4 4 0,4-4 0,4-2 0,2-9 0,3-1 0,0-8 0,0-1 0,15-2 0,0-1 0,19 2 0,-8-4 0,8 3 0,-9-4 0,0 4 0,-6 3 0,-7 1 0,-1 7 0,-7 1 0,-1 4 0,-3 5 0,-7-3 0,-6 4 0,-9-5 0,-4-3 0,-4-1 0,4-8 0,1-1 0,6-4 0,8-4 0,1-1 0,6-6 0,1-4 0,3-8 0,0-1 0,0-3 0,3 4 0,5 0 0,3 3 0,4-2 0,4 6 0,1-3 0,4 2 0,0 1 0,1 0 0,-1-4 0,0 3 0,1-6 0,-1 2 0,1-8 0,-4 0 0,0-4 0,-9 0 0,0 5 0,-5 1 0,1 4 0,-1 1 0,-3 2 0,-1 2 0,-3 3 0,0 25 0,0 0 0,0 24 0,0-12 0,4-1 0,0-4 0,4-5 0,0-1 0,-1-8 0,4-1 0,0-2 0,3-4 0,1-1 0,-4-3 0,3 0 0,-6 0 0,2 0 0,-3-11 0,1-3 0,0-10 0,0-5 0,-3-2 0,-1-4 0,-4 4 0,0 2 0,0 5 0,0 4 0,0 1 0,0 4 0,0 4 0,3 3 0,8 5 0,5 7 0,8-3 0,1 2 0,-1-3 0,5 0 0,-8 0 0,3 0 0,-12 0 0,-2 0 0,-4 3 0,-2 5 0,-1 3 0,-3 4 0,0 4 0,0-4 0,0 4 0,0 0 0,0-3 0,0 0 0,0-2 0,0-7 0,0 3 0,0-3 0,0 0 0,3-4 0,9 0 0,0-3 0,16 0 0,-7 0 0,13 0 0,-3-7 0,4-3 0,-3-17 0,-1 3 0,-2-13 0,-7 10 0,-4-4 0,-6 7 0,-5 4 0,-2 1 0,-2 7 0,-3 2 0,-3 3 0,-9 3 0,0 1 0,-11 3 0,7 0 0,-3 4 0,4 3 0,0 5 0,3 6 0,5 3 0,3-1 0,4 3 0,0-3 0,0 0 0,0-1 0,11-4 0,2 1 0,16-3 0,2-1 0,4-3 0,6-4 0,1-1 0,6-4 0,-1 0 0,-4 0 0,-3 0 0,-4-8 0,-6-2 0,-1-7 0,-4 1 0,-8-4 0,-2 0 0,-7-5 0,-3 1 0,-2-1 0,-3 1 0,-7 0 0,-6 3 0,-7 5 0,-10 0 0,5 10 0,-5-2 0,6 8 0,4 0 0,1 0 0,4 0 0,0 3 0,3 14 0,4 6 0,4 12 0,4 6 0,0-9 0,0 3 0,0-11 0,0 0 0,11-3 0,2-5 0,17-4 0,-5-8 0,9 0 0,-8-4 0,3 0 0,-3-17 0,1-8 0,-2-25 0,-5-6 0,-10-20 0,-6 17 0,-4-15 0,0 11 0,0 6 0,0 2 0,-4 14 0,0 15 0,-1 1 0,-1 14 0,2 1 0,-2 6 0,-1 7 0,3 20 0,1 15 0,3 32 0,0 2 0,0 20 0,4-32 0,7 20 0,9-28 0,6 10 0,4-12 0,-3-13 0,-5-11 0,-2-9 0,-5-6 0,-4-4 0,3-3 0,-6-1 0,2-3 0,-3-3 0,-4-14 0,0 10 0,-3-8 0</inkml:trace>
</inkml:ink>
</file>

<file path=ppt/ink/ink1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4:51.6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24575,'11'0'0,"0"7"0,27-1 0,-1 15 0,19 6 0,2 10 0,1 6 0,1 11 0,-11 1 0,-4 31 0,-16-10-231,-18-27 1,-4 2 230,-2 35 0,-5 7 0,0-6 0,-5-3 0,-9-24 0,-14 7 0,-2-21 0,-10 5 0,5-3 0,2-13 0,1-2 0,0-7 461,6-12-461,-10 8 0,15-14 0,-7 5 0,12-6 0,-3-2 0,8-2 0,0-3 0,8 0 0,0 0 0</inkml:trace>
</inkml:ink>
</file>

<file path=ppt/ink/ink1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4:52.7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81 24575,'-12'3'0,"2"0"0,10 7 0,0 2 0,0-1 0,0-1 0,3-6 0,4-1 0,5-3 0,-1 0 0,3 0 0,-4 0 0,-2-3 0,-2-9 0,-6 0 0,0-7 0,0 4 0,0-4 0,0 7 0,0-6 0,-3 6 0,-4 4 0,-1 1 0,-5 7 0,5 0 0,-2 0 0,3 0 0,0 7 0,3 5 0,1 8 0,3 5 0,0-1 0,0-4 0,0-1 0,0-4 0,0-4 0,0 3 0,3-7 0,0 1 0,8-5 0,-7-3 0,3 0 0</inkml:trace>
</inkml:ink>
</file>

<file path=ppt/ink/ink1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3:22.0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0 24575,'0'10'0,"-7"1"0,2 4 0,-6 4 0,4-3 0,-1 3 0,0-5 0,4 1 0,1 0 0,3 0 0,0 4 0,0-7 0,0 6 0,0-10 0,0 2 0,0-3 0,0-1 0,0 1 0,6-4 0,-2 0 0,9-3 0,-1 0 0,7 4 0,1-3 0,0 6 0,3-3 0,-3 4 0,0 0 0,3 0 0,-7-1 0,3 4 0,-7 0 0,-2 4 0,-2 0 0,-1 0 0,0 0 0,-3 4 0,0-4 0,-4 9 0,0 1 0,0 0 0,0 4 0,0 0 0,0-3 0,0 3 0,-7-9 0,2 3 0,-9-10 0,2 5 0,-3-10 0,-4 3 0,3-3 0,-7 0 0,7-4 0,-3-1 0,-1-3 0,4 0 0,-3 0 0,8 0 0,-3 0 0,6-6 0,-3-2 0,7-7 0,1-4 0,3-6 0,0-1 0,0-3 0,0 4 0,3 1 0,2 4 0,6 1 0,0 4 0,4 3 0,0 1 0,-4 4 0,-1 3 0,0-2 0,-2 5 0,2-2 0,-3 0 0,0 2 0,-1-2 0,1 0 0,3 2 0,-5-2 0,1 3 0</inkml:trace>
</inkml:ink>
</file>

<file path=ppt/ink/ink1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3:23.1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24575,'92'0'0,"-13"0"0,-60 0 0,4 0 0,-11 9 0,0 0 0,-9 18 0,-3-6 0,0 8 0,0 0 0,-8 2 0,-5 0 0,-6 4 0,2-13 0,5 2 0,4-9 0,1-4 0,0-1 0,3-3 0,-2-4 0,11 0 0,0-3 0,18 0 0,-2 0 0,13 0 0,-9 0 0,10 0 0,-10 0 0,4 4 0,-9 0 0,-1 1 0,-8 1 0,0-6 0,-8 3 0,0-3 0</inkml:trace>
</inkml:ink>
</file>

<file path=ppt/ink/ink1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4:57.8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223 1 24575,'-6'0'0,"-1"0"0,1 0 0,-5 0 0,4 0 0,-4 3 0,1 4 0,-6 5 0,0 3 0,-13 6 0,11-4 0,-11 4 0,16-9 0,-5-1 0,7-4 0,3-3 0,1-1 0</inkml:trace>
</inkml:ink>
</file>

<file path=ppt/ink/ink1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3:00.6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1 339 24575,'0'-34'0,"5"-16"0,0 11 0,7-21 0,-2 23 0,4-5 0,-3 13 0,-2 11 0,-5 2 0,-1 10 0,1-2 0,0 16 0,3 2 0,-6 12 0,12 7 0,-2 0 0,4 5 0,3-10 0,-5-2 0,1-5 0,2 0 0,-7-4 0,3-1 0,-4-4 0,0 0 0,-1-4 0,1 0 0,-4-4 0,-1 0 0</inkml:trace>
</inkml:ink>
</file>

<file path=ppt/ink/ink1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3:00.6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24575,'0'19'0,"0"5"0,0 6 0,0-1 0,0 18 0,0-10 0,0 32 0,0-16 0,0 25 0,0-14 0,0 7 0,0 9 0,0 1-1046,0 17 1046,0-48 0,0 1 0,0 3 0,0 1 0,0-5 0,0 1 0,0 7 0,0 0 0,0 37 0,-1-37 0,2 0 0,10 26-245,-9-3 245,15-2 0,-11-20 0,6 19 0,0-13 0,-1 0 0,1-2 0,-1-8 0,0 1 0,0 0 1033,-5-7-1033,-1 5 258,-5 13-258,5-13 0,-4 12 0,3-19 0,-4-4 0,0 5 0,0-7 0,0 0 0,0 0 0,0-6 0,0-1 0,0-6 0,0 1 0,0-6 0,0-1 0,0-5 0,0 1 0,0-1 0,0 3 0,4-2 0,-3-1 0,3-1 0,-4-7 0,0 3 0,0-4 0,0-1 0,0 1 0,0 0 0,0 0 0,0-1 0,0-3 0,0-1 0</inkml:trace>
</inkml:ink>
</file>

<file path=ppt/ink/ink1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3:00.6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24575,'0'34'0,"0"15"0,0 18 0,0-13 0,0 21 0,0-29 0,0 10 0,0-8 0,0-18 0,0-2 0,0-15 0,0-4 0,0-6 0</inkml:trace>
</inkml:ink>
</file>

<file path=ppt/ink/ink1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3:00.6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54 24575,'-7'0'0,"-1"4"0,0 4 0,4 10 0,-4-4 0,8 12 0,-4-16 0,4 17 0,0-13 0,0 4 0,0-6 0,0 0 0,0-3 0,0 7 0,0-7 0,0 3 0,-4-8 0,11 3 0,-1-6 0,11 3 0,5-4 0,2 0 0,-1 0 0,-1 0 0,-4 0 0,-1 0 0,0-4 0,-3-5 0,-2-4 0,-3-9 0,0 3 0,-4-8 0,3 3 0,-3-4 0,0 4 0,0 2 0,-5 5 0,0-1 0,-4 5 0,0 1 0,-21-1 0,9 8 0,-14-3 0,16 8 0,-2 0 0,3 0 0,-4 0 0,3 0 0,-2 0 0,7 0 0,1 0 0,4 0 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59:43.9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145 69 24575,'-19'-42'0,"-14"16"0,8 39 0,-5 4 0,17 9 0,5-9 0,3 8 0,-2-8 0,6 4 0,-2-5 0,3-4 0,0-1 0,0-3 0,7-1 0,2-3 0,7 0 0,5-4 0,-4 0 0,8 0 0,-12 0 0,7-7 0,-8 1 0,1-9 0,-2 2 0,-3 1 0,0-3 0,0 3 0,0-1 0,-4-2 0,-1 7 0,-3-3 0,4-1 0,-3 4 0,2-3 0,-3 10 0,0 11 0,0 13 0,0 4 0,4 11 0,-2-5 0,6 11 0,-3-9 0,1 8 0,2-15 0,-7-1 0,3-6 0,-1-9 0,-2-1 0,2-4 0,-3 0 0,3-3 0,-2 0 0,2-4 0</inkml:trace>
</inkml:ink>
</file>

<file path=ppt/ink/ink1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3:00.6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61 1 24575,'-8'3'0,"0"6"0,-4 4 0,2 9 0,1-8 0,5 12 0,4-11 0,-4 12 0,3-9 0,-3 4 0,4 0 0,0 2 0,0-1 0,0-1 0,0-8 0,0 2 0,0-4 0,10-3 0,0-2 0,10-7 0,2 0 0,-4 0 0,5 0 0,-6 0 0,-4-3 0,3-2 0,-7-3 0,3 0 0,-4-4 0,0 3 0,-3-8 0,2 4 0,-6-4 0,3 0 0,-4-1 0,0-4 0,0 3 0,0-3 0,0 5 0,-4-1 0,-5 1 0,0 4 0,-8-4 0,8 9 0,-7-5 0,11 9 0,-3 0 0</inkml:trace>
</inkml:ink>
</file>

<file path=ppt/ink/ink1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3:00.6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86 71 24575,'-8'0'0,"-3"4"0,1 9 0,-2-2 0,3 10 0,0-3 0,0 0 0,0 4 0,4 1 0,1-5 0,4 4 0,0-4 0,0 4 0,0-4 0,0 4 0,0-4 0,0-1 0,0-4 0,0 3 0,0-7 0,7 3 0,-1-8 0,9-1 0,-2-3 0,4 0 0,-4 0 0,4-8 0,-4-1 0,5-14 0,-1 5 0,-2-9 0,-3 3 0,-2-4 0,-1 4 0,-4-3 0,-1 3 0,-4 1 0,0-4 0,0 3 0,-4 1 0,-5-5 0,-5 10 0,0-5 0,-3 6 0,11 7 0,-1 3 0</inkml:trace>
</inkml:ink>
</file>

<file path=ppt/ink/ink1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3:00.6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 24575,'0'12'0,"0"1"0,0 9 0,0-4 0,0 9 0,0-8 0,0 3 0,0-5 0,0 0 0,0-4 0,0-1 0,0-4 0,0 0 0,0 0 0,3-4 0,5-1 0,1-3 0,7 0 0,-7 0 0,3 0 0,0-4 0,1-5 0,0-4 0,-4-4 0,-1-1 0,-4 1 0,1 0 0,-1-1 0,-4 1 0,0 0 0,0-1 0,0 1 0,-4 4 0,-4 0 0,-1 5 0,-7 0 0,7 3 0,-8 1 0,8 4 0,-7 0 0,11 0 0,-3 0 0</inkml:trace>
</inkml:ink>
</file>

<file path=ppt/ink/ink1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3:00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0 24575,'0'12'0,"0"13"0,0-4 0,0 13 0,-5-6 0,0 0 0,-5 1 0,5-6 0,1 4 0,4-12 0,0 6 0,0-12 0,0 3 0,0-5 0,0 1 0,3-4 0,6-1 0,4-3 0,9 0 0,-3 0 0,3 0 0,0 0 0,-8-3 0,7-2 0,-12-7 0,8-2 0,-8-3 0,4-5 0,-8-2 0,-1-4 0,-4-6 0,0 9 0,0-8 0,0 14 0,0 1 0,-8 2 0,-1 6 0,-9 2 0,5 0 0,-3 7 0,7-2 0,0 3 0,6 0 0</inkml:trace>
</inkml:ink>
</file>

<file path=ppt/ink/ink1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3:00.6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24575,'0'22'0,"0"3"0,0 37 0,0 9 0,0-24 0,0 36 0,0-28 0,0 11 0,0-11 0,0-14 0,0-10 0,0-3 0,0-15 0,0-2 0,0-7 0,0 0 0</inkml:trace>
</inkml:ink>
</file>

<file path=ppt/ink/ink1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3:00.6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24575,'0'15'0,"0"18"0,0-7 0,0 33 0,0-26 0,0 27 0,0-29 0,0 10 0,0-18 0,0-1 0,0-8 0,0-6 0,0-4 0</inkml:trace>
</inkml:ink>
</file>

<file path=ppt/ink/ink1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3:00.6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 0 24575,'-11'0'0,"0"0"0,3 8 0,-1 6 0,0 10 0,3 4 0,-2-5 0,7 5 0,-3-10 0,4 4 0,0-5 0,0-4 0,0-1 0,0-4 0,0 0 0,0 0 0,13-4 0,3 0 0,12-4 0,-9 0 0,7 0 0,-7 0 0,4 0 0,-5 0 0,-1 0 0,-9 0 0,4-4 0,-4 3 0,0-6 0,0-1 0,0-1 0,0-7 0,-3 2 0,-1-6 0,-4 1 0,0 3 0,0 3 0,0 6 0,0-1 0,0 0 0,0 0 0,-4 0 0,0 4 0,-4-4 0,0 8 0,0-7 0,-4 6 0,3-3 0,-3 4 0,4 0 0,0 0 0,4 0 0,0 0 0</inkml:trace>
</inkml:ink>
</file>

<file path=ppt/ink/ink1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3:00.6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24575,'0'8'0,"0"20"0,0 7 0,0 14 0,0 12 0,0-22 0,0 21 0,0-16 0,0-1 0,0-2 0,0-13 0,0-5 0,0 0 0,0-10 0,0-2 0,0-6 0,0-2 0</inkml:trace>
</inkml:ink>
</file>

<file path=ppt/ink/ink1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3:00.6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58 24575,'0'4'0,"0"7"0,0 12 0,-4 1 0,3 3 0,-7-9 0,7 9 0,-3-8 0,4-1 0,0-6 0,0-4 0,0-1 0,0 1 0,3-3 0,2-2 0,11-3 0,-1 0 0,7 0 0,-5 0 0,-4 0 0,3 0 0,-3 0 0,0-3 0,3-2 0,-6-7 0,2 2 0,-4-6 0,0 7 0,1-7 0,-1 3 0,-3-5 0,-1-4 0,-4 3 0,0-3 0,0 0 0,0 3 0,0-3 0,-4 9 0,-5 0 0,-9 4 0,-5 5 0,-1-1 0,-3 5 0,9 0 0,-5 0 0,10 0 0,1 0 0,4 0 0,4 0 0,0 0 0</inkml:trace>
</inkml:ink>
</file>

<file path=ppt/ink/ink1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3:00.7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59:44.5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24575,'0'89'0,"0"0"0,0 0 0,0 0 0,0 0 0,0 16 0,0 6 0,0-20 0,0-44 0,0-44 0</inkml:trace>
</inkml:ink>
</file>

<file path=ppt/ink/ink1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3:00.7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24575,'10'0'0,"-4"0"0,33 0 0,-14 0 0,15 5 0,-11 4 0,5 2 0,-10 6 0,3-7 0,-9 3 0,-3 0 0,-4-4 0,-7 3 0,1 5 0,-2-3 0,-3 13 0,0-4 0,0 6 0,0-1 0,-4 0 0,-1-4 0,-9 3 0,5-9 0,-9 5 0,5-10 0,0-1 0,1-4 0,4 0 0,0 0 0,0 0 0,0-4 0,0-1 0,4-3 0,0 0 0</inkml:trace>
</inkml:ink>
</file>

<file path=ppt/ink/ink1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3:00.7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24575,'4'6'0,"-1"4"0,-3 6 0,0 6 0,0 1 0,0 5 0,0 1 0,0-6 0,0 4 0,0-13 0,0 7 0,0-12 0,0 7 0,0-7 0,0 7 0,0-3 0,0-4 0,0-2 0</inkml:trace>
</inkml:ink>
</file>

<file path=ppt/ink/ink1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3:00.7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94 1 24575,'-12'0'0,"0"0"0,-5 0 0,5 11 0,0-1 0,3 21 0,0-6 0,3 15 0,2-11 0,4 5 0,0-11 0,0 5 0,0-14 0,0 3 0,0-5 0,0-4 0,7 1 0,2-6 0,8-3 0,0 0 0,5 0 0,-3 0 0,-1-4 0,-2 0 0,-3-9 0,4 0 0,0-5 0,1-3 0,0-3 0,0 1 0,1-4 0,-6 8 0,0-3 0,-4 9 0,-1 1 0,0 4 0,-4 0 0,-1 0 0,-3 0 0,0 0 0,0 0 0,0 1 0,0-1 0,-3 3 0,-1 2 0,-8 3 0,6 0 0,-1 0 0</inkml:trace>
</inkml:ink>
</file>

<file path=ppt/ink/ink1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3:00.7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24575,'0'20'0,"0"2"0,0 13 0,0-6 0,0 11 0,0-10 0,0 4 0,0-6 0,0-5 0,0 4 0,0-12 0,0 6 0,0-12 0,0 3 0,0-8 0,0-1 0</inkml:trace>
</inkml:ink>
</file>

<file path=ppt/ink/ink1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3:00.7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24575,'0'16'0,"0"5"0,0 2 0,0 5 0,0 0 0,0 1 0,0-1 0,0-5 0,0 0 0,0-10 0,0-1 0,0 0 0,0-4 0,0 1 0,0-6 0</inkml:trace>
</inkml:ink>
</file>

<file path=ppt/ink/ink1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3:00.7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24575,'7'0'0,"0"0"0,-3 0 0,0 0 0</inkml:trace>
</inkml:ink>
</file>

<file path=ppt/ink/ink1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3:00.6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24575,'0'81'0,"0"-18"0,0-3 0,0-19 0,0-5 0,0 4 0,0-23 0,0 1 0</inkml:trace>
</inkml:ink>
</file>

<file path=ppt/ink/ink1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3:00.6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24575,'0'20'0,"0"-3"0,0 16 0,0 4 0,0 20 0,0 15 0,0 2 0,0 6 0,0-27 0,0 14 0,0-22 0,0 12 0,0-15 0,0-13 0,0-11 0,0-6 0,0-5 0,0-2 0,0-2 0</inkml:trace>
</inkml:ink>
</file>

<file path=ppt/ink/ink1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3:00.6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58 24575,'-4'20'0,"-4"2"0,7 7 0,-3-10 0,4 2 0,0-8 0,0 4 0,0-4 0,0-1 0,6-4 0,4-4 0,6-1 0,1-3 0,1 0 0,-1 0 0,0 0 0,-4 0 0,-1-3 0,-4-6 0,4-4 0,-6-4 0,6-1 0,-11 1 0,2-5 0,-3 3 0,0-3 0,0 9 0,0-4 0,0 8 0,-7 1 0,-3 4 0,-7 4 0,-1 0 0,1 0 0,4 0 0,-4 0 0,9 0 0,-4 0 0,4 0 0,13 0 0,7 0 0,13-4 0,4-1 0,-1-5 0,0 1 0,1 3 0,-1-2 0,-4 7 0,-2-4 0,-9 5 0,-1 0 0,-5 0 0,1 0 0,0 8 0,-3 7 0,-1 8 0,-4 5 0,0 6 0,0-4 0,0 4 0,0-10 0,0 3 0,0-9 0,0 4 0,0-4 0,0-1 0,0-4 0,3-1 0,1-4 0,4 0 0,0-1 0,0-2 0,4-2 0,1-3 0,9 0 0,-3 0 0,8 0 0,-9 0 0,17-8 0,-19 2 0,13-6 0,-20-1 0,3 4 0,-3-7 0,-1 3 0,1-5 0,-5-4 0,0-2 0,-4 1 0,0 1 0,0 4 0,0 5 0,0-3 0,0 7 0,0-3 0,-3 7 0,-19-2 0,6 2 0,-14 0 0,8 1 0,3 4 0,1 0 0,2 0 0,7 0 0,-3 0 0,4 0 0,0 0 0,4 0 0,1 0 0</inkml:trace>
</inkml:ink>
</file>

<file path=ppt/ink/ink1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3:00.6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24575,'0'34'0,"0"2"0,0 12 0,0 8 0,0 9 0,0 14 0,0-24 0,5 20 0,-3-30 0,3 12 0,-5-15 0,0-8 0,4-11 0,-3-5 0,3-6 0,-4-4 0,0-4 0,0-1 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59:49.5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24575,'5'4'0,"4"-1"0,2-3 0,4 0 0,-3 0 0,4 0 0,-4 0 0,0 0 0,-1 0 0,-3 0 0,3 3 0,-4 1 0,-3 8 0,0 4 0,-4 2 0,0 7 0,0-3 0,0 0 0,0-2 0,0-3 0,0-1 0,0 0 0,0 0 0,-4 0 0,0-4 0,-4 3 0,-4-3 0,4 1 0,-8 2 0,8-7 0,-3 3 0,3-4 0,4 1 0,-2-1 0,5 0 0,-2 0 0,9-4 0,2 0 0,12-3 0,2 0 0,4-4 0,1-4 0,-1-2 0,1-7 0,-6 8 0,-4-3 0,-2 4 0,-7 0 0,4 4 0,-5 0 0,-3 4 0,-1 0 0</inkml:trace>
</inkml:ink>
</file>

<file path=ppt/ink/ink1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3:00.6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24575,'0'16'0,"0"-2"0,0 8 0,0-5 0,0 0 0,0 6 0,0-5 0,0 4 0,0-5 0,0-4 0,0 3 0,0-7 0,0 0 0,0-6 0</inkml:trace>
</inkml:ink>
</file>

<file path=ppt/ink/ink1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3:00.6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47 143 24575,'0'8'0,"0"-1"0,0 13 0,0-3 0,0 1 0,0-1 0,0-4 0,0 3 0,0-7 0,0 3 0,0-5 0,0 1 0,7-4 0,-2-1 0,10-3 0,-6 0 0,7 0 0,-7 0 0,7 0 0,-7-3 0,7-2 0,-11-3 0,7-4 0,-8 3 0,4-3 0,0 0 0,0 3 0,1-8 0,-5 4 0,0-4 0,-4 0 0,0-1 0,0-4 0,0 3 0,0-3 0,0 5 0,0-1 0,-8 5 0,3 1 0,-16 3 0,6 0 0,-7 4 0,5 1 0,-6 4 0,5 0 0,-5 0 0,10 0 0,-3 0 0,7 0 0,-3 0 0,7 3 0,2-2 0,3 2 0</inkml:trace>
</inkml:ink>
</file>

<file path=ppt/ink/ink1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3:00.6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24575,'0'28'0,"0"6"0,0 29 0,0-11 0,0 9 0,0-12 0,0 6 0,0-5 0,0-8 0,0-13 0,0-7 0,0-9 0,0-5 0,0-4 0</inkml:trace>
</inkml:ink>
</file>

<file path=ppt/ink/ink1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3:00.6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24575,'0'41'0,"0"18"0,0 15 0,0 25 0,0-22 0,0 18 0,6-21 0,0 1 0,1-4 0,7-22 0,-11-12 0,6-13 0,-9-12 0,0-5 0,-4-2 0,4-2 0,-4-3 0</inkml:trace>
</inkml:ink>
</file>

<file path=ppt/ink/ink1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3:00.6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24575,'0'20'0,"0"16"0,0-4 0,0 10 0,6 19 0,0-20 0,1 22 0,7-15 0,-6 8 0,3-5 0,-1-2 0,-9-15 0,3-15 0,-4-2 0,0-13 0,0 0 0</inkml:trace>
</inkml:ink>
</file>

<file path=ppt/ink/ink1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3:00.6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24575,'0'21'0,"0"13"0,0-3 0,0 15 0,0-10 0,0 11 0,4-10 0,-3 4 0,7-18 0,-7-5 0,3-6 0,-4-7 0,0-2 0</inkml:trace>
</inkml:ink>
</file>

<file path=ppt/ink/ink1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3:00.6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26 142 24575,'-3'11'0,"-5"7"0,7-4 0,-7 12 0,6-2 0,-2 6 0,4 9 0,0-10 0,0 5 0,0-6 0,0 1 0,0-10 0,0-2 0,0-9 0,7-4 0,2-1 0,8-3 0,5 0 0,2 0 0,-1 0 0,4 0 0,-4 0 0,1 0 0,-2 0 0,-9 0 0,3-4 0,-7 0 0,3-8 0,-3-2 0,0-8 0,0-1 0,-4-6 0,-1-5 0,-4-8 0,0-1 0,0-5 0,0 7 0,-8 5 0,-3 2 0,-3 11 0,-3 0 0,3 10 0,1 1 0,-3 3 0,7 5 0,-7 0 0,8 4 0,-8 0 0,7 0 0,-3 0 0,0 4 0,2 4 0,2-2 0,4 2 0</inkml:trace>
</inkml:ink>
</file>

<file path=ppt/ink/ink1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3:00.6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 24575,'0'-12'0,"0"11"0,0 18 0,0 14 0,0 10 0,0 7 0,0 1 0,0 7 0,0-7 0,0 5 0,0 9 0,0-3 0,0-1 0,0 0 0,0-20 0,0 22 0,0-18 0,0-1 0,0-20 0,0-10 0</inkml:trace>
</inkml:ink>
</file>

<file path=ppt/ink/ink1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3:00.6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24575,'0'15'0,"0"6"0,0-3 0,0 9 0,0-8 0,0 8 0,0-4 0,0 1 0,0 3 0,0-9 0,0 0 0,0-6 0,0 0 0,0-3 0,0 3 0,0-8 0,0-1 0</inkml:trace>
</inkml:ink>
</file>

<file path=ppt/ink/ink1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3:00.6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24575,'0'3'0,"0"14"0,0 3 0,0 13 0,0-4 0,0 1 0,0 4 0,0-6 0,0 1 0,0-6 0,0-1 0,0-5 0,0-3 0,0-3 0,0-6 0,0-2 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59:50.2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24575,'0'95'0,"0"-1"0,0 14 0,0-21 0,0-55 0,0 24 0,0-45 0,0-4 0,0 0 0,3-3 0,-2-1 0,2-3 0</inkml:trace>
</inkml:ink>
</file>

<file path=ppt/ink/ink1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3:00.6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24575,'0'12'0,"0"1"0,0 19 0,0 2 0,0-4 0,0-1 0,0-2 0,0-8 0,0 3 0,0-5 0,0-4 0,0-1 0,0-4 0,0-1 0,0-2 0,0-2 0</inkml:trace>
</inkml:ink>
</file>

<file path=ppt/ink/ink1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3:00.6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99 24575,'0'17'0,"0"2"0,-4 15 0,3 1 0,-4 7 0,5-1 0,0 0 0,0-6 0,0-1 0,0 0 0,0-9 0,0 3 0,4-6 0,10-7 0,12 8 0,3-13 0,11 0 0,2 0 0,-5-5 0,9 1 0,-10-2 0,5-4 0,-5 0 0,-2 0 0,-11-7 0,22-41 0,-25 11 0,16-37 0,-25 24 0,0-6 0,-5 7 0,-1 1 0,-5 17 0,0 3 0,0 11 0,0 4 0,-3 5 0,-1 4 0,-4 4 0,4 13 0,-4 8 0,2 9 0,0 10 0,2-5 0,4 6 0,0 1 0,0-7 0,0-1 0,4-5 0,5-6 0,5-5 0,8-5 0,-4-4 0,9 0 0,-8-4 0,8-1 0,-9-4 0,5 0 0,-6 0 0,4 0 0,-8 0 0,3 0 0,-8 0 0,0 0 0,0-8 0,0-6 0,1-10 0,2-23 0,-6 8 0,1-22 0,-6 12 0,0-6 0,0-1 0,0 7 0,0 12 0,0 4 0,0 18 0,0-2 0,0 9 0,-7 4 0,2 0 0,-3 4 0,4 0 0</inkml:trace>
</inkml:ink>
</file>

<file path=ppt/ink/ink1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3:00.6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319 1 24575,'22'0'0,"-2"0"0,14 0 0,0 9 0,1 2 0,6 10 0,7 5 0,-6-4 0,8 10 0,-13-5 0,-1-1 0,-7-2 0,-10-10 0,-2 3 0,-5-11 0,-3 4 0,0-6 0,-6 8 0,-7 6 0,-6 11 0,-18 15 0,-10 15 0,-17 10-735,-4 8 735,28-38 0,-2-1 0,-4 6 0,-1 0 0,1-2 0,0-2 0,-6 7 0,1-3 0,-18 22 0,24-28 0,3-1 0,-9 12 0,-7 10 0,12-21 0,15-7 0,-1-8 0,14-10 0,0-1 735,6-4-735,6-4 0,-2 0 0,2-4 0</inkml:trace>
</inkml:ink>
</file>

<file path=ppt/ink/ink1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3:00.6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189 90 24575,'-7'0'0,"-10"0"0,7 0 0,-12 4 0,9 10 0,-1-4 0,-3 16 0,3-12 0,-5 13 0,6-8 0,-1 3 0,6-5 0,3 0 0,1 1 0,4-1 0,0-4 0,0 3 0,0 2 0,0-4 0,0 3 0,0-5 0,0-3 0,13 8 0,-3-12 0,18 12 0,-10-15 0,9 15 0,-3-11 0,10 8 0,-5-4 0,1-1 0,-8-3 0,0-3 0,1-3 0,8 0 0,-2 0 0,-2 0 0,-9-3 0,-2-6 0,-7-9 0,4 0 0,-3-15 0,-1 8 0,1-15 0,-5 4 0,0-5 0,-5-1 0,0 1 0,0 0 0,0 5 0,0 2 0,0 10 0,-8 2 0,-6 8 0,-23 1 0,6 8 0,-10 1 0,7 4 0,4 0 0,-10 4 0,3 12 0,1 1 0,-5 9 0,11-7 0,1 0 0,7-1 0,4-5 0,5-1 0,5-7 0,4-2 0</inkml:trace>
</inkml:ink>
</file>

<file path=ppt/ink/ink1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3:00.67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51 1419 24575,'0'7'0,"0"0"0,0-30 0,0 6 0,0-39 0,0 5 0,0 0 0,0-44 0,0 50 0,0-14 0,0-2 0,0 9 0,0-44 0,0 31 0,-10-7 0,7 7 0,-8 9 0,7 8 0,3 12 0,-8 7 0,8 11 0,-3 1 0,1 9 0,2-5 0,-3 6 0,4-1 0,0 0 0,0-4 0,0 3 0,0-7 0,0 3 0,0 0 0,0 0 0,0 6 0,0-1 0,0 0 0,0 0 0,0 0 0,0 0 0,0 0 0,0-4 0,0-1 0,0 0 0,0-4 0,0 8 0,0-3 0,0 4 0,0 0 0,0 1 0,0-1 0,0 1 0,0-5 0,0 3 0,0-7 0,0 3 0,0-1 0,0-2 0,0 7 0,0-3 0,0 4 0,0 0 0,0 1 0,3 3 0,6 0 0,8 4 0,2 0 0,8 0 0,-4 0 0,6 0 0,5 0 0,-4 5 0,4 0 0,0 5 0,-4-1 0,-1-3 0,-7 2 0,-5-3 0,-4 0 0,-1-2 0,-4 1 0,0-3 0,-4 5 0,-1-2 0,-3 4 0,0-1 0,0 10 0,0 2 0,0 9 0,-4 6 0,3-4 0,-4 10 0,5-4 0,0 5 0,0 0 0,0 0 0,0 0 0,0 1 0,0-1 0,0 0 0,0 0 0,0 7 0,0 8 0,0 9 0,0-7 0,5 4 0,2-6 0,-1 2 0,4 5 0,-4-14 0,4-1 0,0-13 0,-4-1 0,-2-6 0,-4-4 0,4-2 0,-3-9 0,3-1 0,-4 0 0,0-3 0,3 3 0,-2-5 0,3 1 0,-4-1 0,3-3 0,-2 2 0,2-2 0,-3 0 0,0-1 0</inkml:trace>
</inkml:ink>
</file>

<file path=ppt/ink/ink1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3:00.67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205 60 24575,'18'0'0,"-2"0"0,-9 0 0,0 0 0,1 0 0,-1 0 0,-12 3 0,-3 11 0,-24 12 0,10 4 0,-19 8 0,7-2 0,1-4 0,3-1 0,8-12 0,7-3 0,-2-7 0,12 3 0,1-4 0,11-3 0,2-6 0,7-4 0,6-4 0,-3-3 0,8 1 0,-9-5 0,4 6 0,1-3 0,-5 4 0,4 0 0,-9 0 0,8 1 0,-11-1 0,11 0 0,-8 5 0,5-4 0,-5 7 0,-1-3 0,-5 1 0,1 2 0,0-2 0,0 3 0,-7 0 0,-6 7 0,-14 9 0,-19 16 0,9 0 0,-20 12 0,16-6 0,-7 6 0,8-6 0,7-8 0,7-7 0,5-10 0,1-1 0,7-5 0,2 1 0,13-3 0,5-10 0,12-11 0,7-5 0,3-5 0,-2 6 0,5 0 0,-10 1 0,4 3 0,-11 3 0,4 3 0,-8 1 0,3 4 0,-5-3 0,0 4 0,1-1 0,-1-3 0,-4 7 0,-1-3 0,-4 1 0,0 2 0,-1-3 0,1 4 0,0 0 0,-7 0 0,-11 4 0,-16 12 0,0 5 0,-16 17 0,13-1 0,-16 15 0,5-6 0,-1 5 0,9-13 0,7-3 0,6-6 0,4-6 0,2-5 0,8-6 0,-2-4 0,6 0 0,-2-1 0,6-2 0,1-2 0,4-3 0,4 0 0,1 0 0,9 0 0,-4 0 0,4 0 0,1 0 0,0 0 0,0-4 0,-1-1 0,1 0 0,-9-2 0,7 6 0,-12-3 0,3 4 0,-4 0 0,-1 0 0,-2-3 0,2 2 0,-17 8 0,-9 10 0,-16 16 0,-9 7 0,5-1 0,-4 4 0,9-5 0,-3 1 0,6-7 0,10-9 0,-1-5 0,13-5 0,1-1 0,4-4 0,4 0 0,7-4 0,7-1 0,14-3 0,1-4 0,11-1 0,-10-5 0,10-5 0,-11 4 0,5-3 0,-5 4 0,-6 5 0,4-4 0,-8 8 0,-1-6 0,-2 6 0,-7-3 0,3 4 0,-4 0 0,-1 0 0,1 0 0,-7 0 0,-6 8 0,-12 2 0,-3 13 0,-8 2 0,7 3 0,1-3 0,3-3 0,4-5 0,-1 1 0,-2-1 0,6 0 0,-2 0 0,-1-3 0,7-2 0,-5-4 0,10 0 0,-2 0 0,9-4 0,3-1 0,12-3 0,-2 0 0,3 0 0,-9 0 0,3 0 0,-7 0 0,3 0 0,-4 0 0,-14 4 0,-6 1 0,-13 3 0,-4 6 0,1 0 0,4 1 0,2-2 0,9-5 0,1 0 0,4-3 0,4-12 0,0-21 0,4-20 0,0-17 0,6-15 0,1-11 0,5 14 0,1-18-506,-6 44 0,-1-1 506,1 0 0,0-2 0,-2-10 0,-2-1 0,1 9 0,-2 3 0,-2-33-270,0-9 270,0 35 0,0-11 0,0 28 0,-4 2 0,3 17 0,-3 6 998,4 6-998,-4 8 71,0 0 0,0 4 0,1 0 0</inkml:trace>
</inkml:ink>
</file>

<file path=ppt/ink/ink1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3:00.67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119 1668 24575,'-4'-34'0,"2"-1"0,-12-13 0,6-17 0,-9-2 0,10 1 0,-4-3 0,4 11 0,1-7 0,0-5 0,6 5 0,0 0 0,-5 2 0,4 7 0,-4 0 0,5 7 0,0 1 0,0 7 0,0 5 0,-4 2 0,3 6 0,-3 5 0,4 1 0,-4 5 0,3-1 0,-3 1 0,4 0 0,0 4 0,0-4 0,0 8 0,0-7 0,0 4 0,0-1 0,-4 1 0,4 4 0,-4 0 0,4-4 0,0-1 0,0-4 0,0-5 0,0-8 0,4 0 0,2-4 0,3 6 0,0 4 0,-4 2 0,3 5 0,-7 4 0,3 1 0,-4 4 0,0 1 0,0-1 0,0 1 0,0-1 0,0 0 0,3 4 0,5 1 0,10 7 0,5-3 0,5 3 0,7 1 0,-6-4 0,5 3 0,-10 0 0,3-3 0,-9 3 0,9-4 0,-8 4 0,8-3 0,-8 3 0,3-4 0,-5 0 0,-4 0 0,3 0 0,-7 0 0,3 0 0,-8 3 0,0 1 0,-4 4 0,0-1 0,0 1 0,0 0 0,0 0 0,0 4 0,0 1 0,0 9 0,0 1 0,0 11 0,5 16 0,-4 8 0,5 0 0,-6 3 0,0-4 0,5 7 0,-4 1 0,4-3 0,0-6 0,-3 0 0,7-7 0,-8-2 0,8-6 0,-8 0 0,8 12 0,-8-9 0,3 10 0,-4-13 0,0-5 0,4-2 0,-3-6 0,3-5 0,-4 0 0,0-10 0,0-1 0,4-5 0,-3 1 0,2 0 0,-3 0 0,4 4 0,-3-4 0,3 4 0,-1 0 0,-2-4 0,2 3 0,-3-3 0,4-4 0,0 0 0,0-1 0,2-2 0,-5 6 0,6-6 0,-6 6 0,3-3 0,-4 4 0,0-1 0,3 1 0,-2 0 0,2-1 0,-3 1 0,0-1 0,0-3 0,0 0 0</inkml:trace>
</inkml:ink>
</file>

<file path=ppt/ink/ink1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3:00.67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252 70 24575,'-8'0'0,"-4"0"0,-5 8 0,-2 2 0,-9 14 0,9-5 0,-10 5 0,11-7 0,-4 1 0,4-4 0,5-2 0,1-4 0,11-4 0,23 0 0,12-14 0,22-3 0,-7-4 0,11-9 0,-9 7 0,11-4 0,-13 3 0,-1 8 0,-13-3 0,0 5 0,-12 1 0,-5 4 0,-6 1 0,-4 0 0,-1 4 0,-9-4 0,-8 12 0,-20 9 0,-12 10 0,-4 12 0,3-11 0,-6 15 0,9-14 0,-11 11 0,6-7 0,12-2 0,-2-5 0,20-8 0,-2-5 0,9-5 0,4 0 0,1-1 0,6-2 0,16-2 0,7-7 0,22-13 0,-11 5 0,15-14 0,-13 4 0,9 4 0,-6-7 0,-6 14 0,-7-3 0,-7 8 0,-9-1 0,-1 6 0,-4-2 0,-1 3 0,1 0 0,-10 3 0,-10 11 0,-12 7 0,-19 17 0,-4 2 0,-13 7 0,13-6 0,-10 5 0,10-6 0,-6 7 0,1-6 0,14-4 0,7-11 0,7-7 0,11-2 0,4-8 0,5 3 0,14-8 0,6-1 0,9-3 0,9 0 0,2 0 0,5 0 0,-6-4 0,5-1 0,-11-5 0,0 0 0,-7 1 0,-4 4 0,-1-2 0,-4 6 0,-1-3 0,-5 0 0,-2 7 0,-16 8 0,-12 15 0,-17 19 0,2-5 0,-14 11 0,12-12 0,-6 7 0,2-1 0,17-13 0,-3-3 0,16-11 0,6-5 0,4-1 0,4-5 0,8-2 0,12-2 0,23-3 0,8-5 0,5-1 0,-2-10 0,-4 4 0,-7-3 0,-3 4 0,-11 2 0,-10 4 0,-2 0 0,-9 5 0,-4 4 0,-9 9 0,-10 7 0,-17 15 0,0-3 0,-5 5 0,6-6 0,6-6 0,1-2 0,7-9 0,4-2 0,1-4 0,7 0 0,2 0 0,6-4 0,1-1 0,4-3 0,-1 0 0,1 0 0,-4 4 0,0 0 0,-4 4 0,0 0 0,0-1 0,0 1 0,0 0 0,0-10 0,0-15 0,-6-26 0,5-15 0,-11-40-409,9 47 0,-2-2 409,-4-10 0,-2-1 0,3-8 0,0 3 0,-16-27 0,13 33 0,0 2 0,-14-24 0,-1-8-178,-4 11 178,11 25 0,-6 10 0,14 16 0,1 3 0,6 15 811,4 1-811,0 4 185,0 0-185,0 0 0,0 1 0,0-1 0,0 1 0,0 0 0,0-1 0,0 0 0,3 0 0,2 4 0,2-3 0,5 2 0,1 1 0,9-4 0,7 7 0,1-4 0,10 5 0,-4 0 0,5 0 0,-6 0 0,-6 0 0,-6 0 0,-6 0 0,-4 8 0,-1 2 0,-7 7 0,-1 5 0,-4 1 0,0 11 0,0 15 0,0-4 0,-6 31 0,5-29 0,-10 29 0,10-18 0,-5 14 0,6 0 0,0-8 0,0-1 0,0 4 0,4-21 0,1 2 0,4-26 0,-1-9 0,-3-1 0,2-5 0,-6 1 0,2 0 0,-3-4 0,0-1 0</inkml:trace>
</inkml:ink>
</file>

<file path=ppt/ink/ink1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3:00.6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0 24575,'4'3'0,"-5"5"0,-4 5 0,-7 3 0,7 1 0,-6-4 0,10-2 0,-6-3 0,6-4 0,-2-1 0</inkml:trace>
</inkml:ink>
</file>

<file path=ppt/ink/ink1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1:59.5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118 50 24575,'-8'0'0,"-3"0"0,-2 4 0,-1 0 0,2 1 0,4 2 0,0-3 0,1 4 0,-2 4 0,1 1 0,3 0 0,1 3 0,4-3 0,-5 15 0,4-8 0,-3 8 0,4-11 0,0 0 0,0-4 0,0-1 0,0 0 0,0 1 0,0 4 0,0-5 0,3 4 0,6-3 0,4 4 0,10 1 0,-5-4 0,9 4 0,-3-8 0,4 3 0,0-3 0,1-1 0,-1 1 0,0-5 0,1-1 0,-6-4 0,-1 0 0,-5 0 0,1 0 0,-1-4 0,-4 0 0,-1-5 0,0-3 0,-3 3 0,3-7 0,-4 3 0,1-9 0,8-10 0,-5 2 0,5-1 0,-8 9 0,-4 4 0,-1 1 0,-4-1 0,0 1 0,0 0 0,0 0 0,0-1 0,0 1 0,-5-5 0,-3 7 0,-2-6 0,-7 7 0,4 1 0,-5-4 0,-4 7 0,3-3 0,-8 4 0,4 4 0,-13-3 0,10 7 0,-4-3 0,13 4 0,-1 0 0,5 0 0,-3 0 0,7 0 0,-7 0 0,7 4 0,-8 0 0,8 4 0,1-3 0,4-2 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59:51.3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1 137 24575,'0'-10'0,"0"0"0,0 3 0,0-5 0,7 4 0,-2-8 0,11 7 0,2-12 0,-1 11 0,5-4 0,-6 3 0,0 10 0,0-7 0,-3 8 0,-2 0 0,-4 0 0,0 0 0,-3 3 0,-1 15 0,-3 1 0,0 18 0,-4-3 0,-2 4 0,-3 1 0,-5-1 0,3-5 0,-2-1 0,4-10 0,4-5 0,2-6 0,-1-4 0,4 0 0,-1-3 0,9-8 0,10-10 0,4-5 0,6-8 0,0 3 0,-5 0 0,-1 2 0,-6 10 0,0-4 0,-3 8 0,-2-4 0,-4 8 0,0 1 0,-3 0 0,3 2 0,-6-2 0,2 3 0</inkml:trace>
</inkml:ink>
</file>

<file path=ppt/ink/ink1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00.8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44 114 24575,'-8'7'0,"-4"7"0,6 0 0,-2 12 0,4-12 0,3 13 0,-3-9 0,4 5 0,0-6 0,0 5 0,0-4 0,0 15 0,0-8 0,0 4 0,0-2 0,0-9 0,0 4 0,0-5 0,0 0 0,11-3 0,4-2 0,12-7 0,-8 3 0,7-8 0,-1 4 0,0-4 0,8 0 0,-10 0 0,1 0 0,-2 0 0,-5 0 0,0 0 0,1 0 0,-1 0 0,0 0 0,-4 0 0,3-4 0,-7-5 0,3 0 0,-3-7 0,-1 7 0,0-7 0,0 3 0,1-10 0,0 5 0,-4-10 0,-1 5 0,-4-6 0,0 1 0,0-6 0,0 4 0,0-10 0,0 4 0,0-5 0,0 5 0,-8 7 0,2 7 0,-6 4 0,-1 5 0,-4 1 0,-1 7 0,-3 1 0,4 4 0,-6 0 0,5 0 0,0 0 0,1 4 0,4 1 0,0 3 0,1 1 0,0-1 0,3 0 0,-7 4 0,2-3 0,1 7 0,1-6 0,4 2 0,-4-1 0,7-6 0,-2 2 0</inkml:trace>
</inkml:ink>
</file>

<file path=ppt/ink/ink1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02.3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172 59 24575,'-8'0'0,"-3"0"0,-2 0 0,-10 8 0,9 2 0,-8 8 0,8 4 0,-4 2 0,3 4 0,1 0 0,5 6 0,3-9 0,2 2 0,4-5 0,0-7 0,0 11 0,0-16 0,0 16 0,0-12 0,0 4 0,0-2 0,7-3 0,-1 5 0,10-1 0,-2-4 0,11 4 0,-6-4 0,11 1 0,-12-2 0,4-3 0,-5 0 0,6 0 0,-5 0 0,0-4 0,-2 2 0,-3-6 0,0 7 0,3-8 0,-7 4 0,3-4 0,0 0 0,-3 0 0,7 0 0,1 0 0,-3 0 0,5-8 0,-10-1 0,8-9 0,-7-4 0,2 3 0,-3-3 0,0 5 0,0-6 0,-4 5 0,-1-4 0,-4-1 0,0 0 0,0-6 0,0 1 0,0-1 0,0-5 0,0 4 0,-5-10 0,-4 3 0,-6 1 0,1 4 0,0 10 0,2 5 0,2 4 0,-2 0 0,0 9 0,3-3 0,-7 6 0,7-6 0,-7 6 0,7-2 0,-8 3 0,4 0 0,0 0 0,-3 0 0,3 0 0,-12 0 0,10 0 0,-9 4 0,15 0 0,-3 4 0,4 0 0,0 0 0,3-4 0,2-1 0</inkml:trace>
</inkml:ink>
</file>

<file path=ppt/ink/ink1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03.4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1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03.9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76 24575,'3'-4'0,"6"-3"0,0-7 0,14-7 0,-16 5 0,7 2 0</inkml:trace>
</inkml:ink>
</file>

<file path=ppt/ink/ink1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04.4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 24575,'19'-3'0,"-7"-2"0,8-7 0,-15 6 0,3-1 0</inkml:trace>
</inkml:ink>
</file>

<file path=ppt/ink/ink1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05.0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 24575,'4'-8'0,"-1"2"0</inkml:trace>
</inkml:ink>
</file>

<file path=ppt/ink/ink1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05.7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 24575,'-4'19'0,"9"-3"0,1 0 0,10-3 0,-10-3 0,1-2 0</inkml:trace>
</inkml:ink>
</file>

<file path=ppt/ink/ink1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06.1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24575,'0'7'0,"0"1"0,0-1 0,0 1 0,0-4 0,0 0 0</inkml:trace>
</inkml:ink>
</file>

<file path=ppt/ink/ink1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06.6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24575,'8'12'0,"0"-1"0,-8 0 0,0-3 0,0 4 0,0-8 0,0-1 0</inkml:trace>
</inkml:ink>
</file>

<file path=ppt/ink/ink1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07.0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24575,'4'12'0,"-1"2"0,1-6 0,-3 3 0,5-3 0,-1 0 0,-1-4 0,-1-1 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59:52.4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24575,'56'9'0,"1"0"0,22 4 0,-90 26 0,-11-17 0,4 3 0,2-7 0,-1-1 0,5-6 0,1-3 0,7-1 0,3-6 0,9-2 0,8-7 0,2 0 0,7-5 0,-8 4 0,4 0 0,0 5 0,-4 4 0,8 0 0,-8 0 0,0 0 0,-2 0 0,-6 0 0,2 4 0,-4 4 0,1 4 0,-3 4 0,-2 0 0,-3 0 0,0 0 0,0 0 0,-4 0 0,-4 0 0,-4-3 0,-4 2 0,-5-6 0,3 7 0,-2-7 0,7 2 0,-2-3 0,7-4 0,-4 3 0,5-6 0,0 2 0,3-3 0,1 0 0</inkml:trace>
</inkml:ink>
</file>

<file path=ppt/ink/ink1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07.5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24575,'9'4'0,"-2"0"0</inkml:trace>
</inkml:ink>
</file>

<file path=ppt/ink/ink1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08.2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24575,'11'0'0,"0"0"0,1 0 0,-3 0 0,3 0 0,0 0 0,1 0 0,-3 0 0,-3 0 0</inkml:trace>
</inkml:ink>
</file>

<file path=ppt/ink/ink1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08.5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24575,'8'0'0,"-4"0"0,-1 0 0</inkml:trace>
</inkml:ink>
</file>

<file path=ppt/ink/ink1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08.8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24575,'31'0'0,"-4"0"0,-23 0 0,-1 0 0</inkml:trace>
</inkml:ink>
</file>

<file path=ppt/ink/ink1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09.2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24575,'62'0'0,"-12"0"0</inkml:trace>
</inkml:ink>
</file>

<file path=ppt/ink/ink1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09.6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24575,'20'0'0,"-4"0"0</inkml:trace>
</inkml:ink>
</file>

<file path=ppt/ink/ink1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11.6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 8 24575,'0'15'0,"-4"1"0,3 12 0,-12 3 0,11 4 0,-19 26 0,18-26 0,-8 33 0,11-25 0,0 7 0,0-3 0,0-6 0,0-10 0,0-3 0,0-15 0,0-1 0,0-5 0,3-3 0,11 0 0,-4-4 0,11-13 0,-7-3 0,5-7 0,-5-10 0,4 8 0,-8-9 0,4 5 0,-5 1 0,1 4 0,-5 2 0,-1 9 0,-4 1 0,0 4 0,0 10 0,0 4 0,0 14 0,0 4 0,0-1 0,4 4 0,1-8 0,3 3 0,1-5 0,3-4 0,2 0 0,-1-5 0,3 0 0,-3 1 0,4-4 0,0-2 0,1-3 0,-1 0 0,0 0 0,-4 0 0,-1 0 0,0 0 0,-3 0 0,3 0 0,-4 0 0,-1 0 0,1 0 0,-1 0 0,1 0 0,0 0 0,-1-3 0,1-1 0,0-4 0,0-9 0,0 3 0,2-19 0,-1 8 0,-3-21 0,-2 9 0,-4-10 0,0 0 0,0 9 0,0-8 0,0 16 0,0-4 0,0 11 0,0 1 0,0 8 0,0 2 0,0 5 0,-3 2 0,2 2 0,-2 3 0</inkml:trace>
</inkml:ink>
</file>

<file path=ppt/ink/ink1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13.2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 24575,'0'2'0,"0"9"0,0 17 0,0 7 0,0 1 0,0 10 0,0-9 0,0 11 0,0-13 0,0-6 0,0-2 0,0-8 0,3 3 0,2-9 0,3-1 0,4-4 0,-3-3 0,3-2 0,0-3 0,1 0 0,4 0 0,0 0 0,1 0 0,-4-18 0,8 0 0,-9-23 0,9 15 0,-6-12 0,-2 13 0,0-5 0,-5 8 0,3 5 0,-6 4 0,0 12 0,-6 2 0,0 14 0,0-2 0,0 4 0,0 1 0,0-1 0,4-4 0,1 3 0,2-7 0,2 3 0,3-4 0,-4 0 0,9 1 0,-4-1 0,0 0 0,3 0 0,-3 1 0,4-1 0,-4-3 0,3 3 0,-7-7 0,7 3 0,-7-4 0,3 0 0,-4 0 0,0 0 0,0 0 0,3-4 0,-2-10 0,4-11 0,-3-10 0,0-7 0,0 1 0,1-7 0,-5 5 0,3 1 0,-8 8 0,3 15 0,-4-2 0,0 12 0,0-4 0,0 9 0,0 1 0</inkml:trace>
</inkml:ink>
</file>

<file path=ppt/ink/ink1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15.0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69 24575,'5'-7'0,"-1"19"0,-4 14 0,0 22 0,0 8 0,0 9 0,0-7 0,0 3 0,0-12 0,0 0 0,0-7 0,0-8 0,0-10 0,0-2 0,0-10 0,7-3 0,3-2 0,7-6 0,5 3 0,-4-4 0,10 0 0,-10 0 0,9 0 0,-13 0 0,7-4 0,-3-1 0,1-8 0,3-1 0,-5-3 0,8-13 0,-5-1 0,6-11 0,0-1 0,-4 2 0,0-2 0,-4 7 0,-7 7 0,2 7 0,-4 4 0,-5 5 0,0 14 0,-4 11 0,0 13 0,0 9 0,-4-4 0,3 4 0,-3-6 0,4 0 0,0-5 0,0 0 0,0-6 0,0-4 0,0 3 0,3-7 0,6 3 0,4-4 0,4 1 0,0 0 0,1-5 0,-1 0 0,0-4 0,0 0 0,0 0 0,-4 0 0,3 0 0,-3-8 0,5 3 0,-5-12 0,3 4 0,-3-4 0,1-6 0,7-4 0,-10 3 0,5-2 0,-7 9 0,0 0 0,-5-6 0,0 5 0,-4-10 0,0-1 0,0-1 0,0-10 0,0 11 0,0-11 0,0 10 0,0 1 0,0 6 0,0 6 0,0 4 0,0-3 0,0 8 0,0 0 0,0 5 0</inkml:trace>
</inkml:ink>
</file>

<file path=ppt/ink/ink1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17.3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1 339 24575,'0'-34'0,"5"-16"0,0 11 0,7-21 0,-2 23 0,4-5 0,-3 13 0,-2 11 0,-5 2 0,-1 10 0,1-2 0,0 16 0,3 2 0,-6 12 0,12 7 0,-2 0 0,4 5 0,3-10 0,-5-2 0,1-5 0,2 0 0,-7-4 0,3-1 0,-4-4 0,0 0 0,-1-4 0,1 0 0,-4-4 0,-1 0 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27:22.3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896 1 24575,'-38'45'0,"-22"8"0,-21 33 0,-15-15 0,-12 25 0,-1-30 0,-2 11 0,26-19 0,8-20 0,34-8 0,-3-14 0,25-9 0,6-1 0,10-6 0</inkml:trace>
</inkml:ink>
</file>

<file path=ppt/ink/ink1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18.2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24575,'0'19'0,"0"5"0,0 6 0,0-1 0,0 18 0,0-10 0,0 32 0,0-16 0,0 25 0,0-14 0,0 7 0,0 9 0,0 1-1046,0 17 1046,0-48 0,0 1 0,0 3 0,0 1 0,0-5 0,0 1 0,0 7 0,0 0 0,0 37 0,-1-37 0,2 0 0,10 26-245,-9-3 245,15-2 0,-11-20 0,6 19 0,0-13 0,-1 0 0,1-2 0,-1-8 0,0 1 0,0 0 1033,-5-7-1033,-1 5 258,-5 13-258,5-13 0,-4 12 0,3-19 0,-4-4 0,0 5 0,0-7 0,0 0 0,0 0 0,0-6 0,0-1 0,0-6 0,0 1 0,0-6 0,0-1 0,0-5 0,0 1 0,0-1 0,0 3 0,4-2 0,-3-1 0,3-1 0,-4-7 0,0 3 0,0-4 0,0-1 0,0 1 0,0 0 0,0 0 0,0-1 0,0-3 0,0-1 0</inkml:trace>
</inkml:ink>
</file>

<file path=ppt/ink/ink1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25.1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24575,'0'34'0,"0"15"0,0 18 0,0-13 0,0 21 0,0-29 0,0 10 0,0-8 0,0-18 0,0-2 0,0-15 0,0-4 0,0-6 0</inkml:trace>
</inkml:ink>
</file>

<file path=ppt/ink/ink1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22.9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54 24575,'-7'0'0,"-1"4"0,0 4 0,4 10 0,-4-4 0,8 12 0,-4-16 0,4 17 0,0-13 0,0 4 0,0-6 0,0 0 0,0-3 0,0 7 0,0-7 0,0 3 0,-4-8 0,11 3 0,-1-6 0,11 3 0,5-4 0,2 0 0,-1 0 0,-1 0 0,-4 0 0,-1 0 0,0-4 0,-3-5 0,-2-4 0,-3-9 0,0 3 0,-4-8 0,3 3 0,-3-4 0,0 4 0,0 2 0,-5 5 0,0-1 0,-4 5 0,0 1 0,-21-1 0,9 8 0,-14-3 0,16 8 0,-2 0 0,3 0 0,-4 0 0,3 0 0,-2 0 0,7 0 0,1 0 0,4 0 0</inkml:trace>
</inkml:ink>
</file>

<file path=ppt/ink/ink1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23.7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61 1 24575,'-8'3'0,"0"6"0,-4 4 0,2 9 0,1-8 0,5 12 0,4-11 0,-4 12 0,3-9 0,-3 4 0,4 0 0,0 2 0,0-1 0,0-1 0,0-8 0,0 2 0,0-4 0,10-3 0,0-2 0,10-7 0,2 0 0,-4 0 0,5 0 0,-6 0 0,-4-3 0,3-2 0,-7-3 0,3 0 0,-4-4 0,0 3 0,-3-8 0,2 4 0,-6-4 0,3 0 0,-4-1 0,0-4 0,0 3 0,0-3 0,0 5 0,-4-1 0,-5 1 0,0 4 0,-8-4 0,8 9 0,-7-5 0,11 9 0,-3 0 0</inkml:trace>
</inkml:ink>
</file>

<file path=ppt/ink/ink1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24.4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86 71 24575,'-8'0'0,"-3"4"0,1 9 0,-2-2 0,3 10 0,0-3 0,0 0 0,0 4 0,4 1 0,1-5 0,4 4 0,0-4 0,0 4 0,0-4 0,0 4 0,0-4 0,0-1 0,0-4 0,0 3 0,0-7 0,7 3 0,-1-8 0,9-1 0,-2-3 0,4 0 0,-4 0 0,4-8 0,-4-1 0,5-14 0,-1 5 0,-2-9 0,-3 3 0,-2-4 0,-1 4 0,-4-3 0,-1 3 0,-4 1 0,0-4 0,0 3 0,-4 1 0,-5-5 0,-5 10 0,0-5 0,-3 6 0,11 7 0,-1 3 0</inkml:trace>
</inkml:ink>
</file>

<file path=ppt/ink/ink1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25.9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 24575,'0'12'0,"0"1"0,0 9 0,0-4 0,0 9 0,0-8 0,0 3 0,0-5 0,0 0 0,0-4 0,0-1 0,0-4 0,0 0 0,0 0 0,3-4 0,5-1 0,1-3 0,7 0 0,-7 0 0,3 0 0,0-4 0,1-5 0,0-4 0,-4-4 0,-1-1 0,-4 1 0,1 0 0,-1-1 0,-4 1 0,0 0 0,0-1 0,0 1 0,-4 4 0,-4 0 0,-1 5 0,-7 0 0,7 3 0,-8 1 0,8 4 0,-7 0 0,11 0 0,-3 0 0</inkml:trace>
</inkml:ink>
</file>

<file path=ppt/ink/ink1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26.6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0 24575,'0'12'0,"0"13"0,0-4 0,0 13 0,-5-6 0,0 0 0,-5 1 0,5-6 0,1 4 0,4-12 0,0 6 0,0-12 0,0 3 0,0-5 0,0 1 0,3-4 0,6-1 0,4-3 0,9 0 0,-3 0 0,3 0 0,0 0 0,-8-3 0,7-2 0,-12-7 0,8-2 0,-8-3 0,4-5 0,-8-2 0,-1-4 0,-4-6 0,0 9 0,0-8 0,0 14 0,0 1 0,-8 2 0,-1 6 0,-9 2 0,5 0 0,-3 7 0,7-2 0,0 3 0,6 0 0</inkml:trace>
</inkml:ink>
</file>

<file path=ppt/ink/ink1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27.2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24575,'0'22'0,"0"3"0,0 37 0,0 9 0,0-24 0,0 36 0,0-28 0,0 11 0,0-11 0,0-14 0,0-10 0,0-3 0,0-15 0,0-2 0,0-7 0,0 0 0</inkml:trace>
</inkml:ink>
</file>

<file path=ppt/ink/ink1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43.7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24575,'0'15'0,"0"18"0,0-7 0,0 33 0,0-26 0,0 27 0,0-29 0,0 10 0,0-18 0,0-1 0,0-8 0,0-6 0,0-4 0</inkml:trace>
</inkml:ink>
</file>

<file path=ppt/ink/ink1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44.6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 0 24575,'-11'0'0,"0"0"0,3 8 0,-1 6 0,0 10 0,3 4 0,-2-5 0,7 5 0,-3-10 0,4 4 0,0-5 0,0-4 0,0-1 0,0-4 0,0 0 0,0 0 0,13-4 0,3 0 0,12-4 0,-9 0 0,7 0 0,-7 0 0,4 0 0,-5 0 0,-1 0 0,-9 0 0,4-4 0,-4 3 0,0-6 0,0-1 0,0-1 0,0-7 0,-3 2 0,-1-6 0,-4 1 0,0 3 0,0 3 0,0 6 0,0-1 0,0 0 0,0 0 0,-4 0 0,0 4 0,-4-4 0,0 8 0,0-7 0,-4 6 0,3-3 0,-3 4 0,4 0 0,0 0 0,4 0 0,0 0 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27:23.1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24575,'34'11'0,"-1"11"0,12-1 0,12 27 0,0-16 0,13 26 0,-7-19 0,-6 9 0,-1-12 0,11 16 0,-15-15 0,3 6 0,-24-25 0,5-1 0,-17-5 0,3-1 0,-12-1 0,0-4 0,0-2 0,2-4 0,-8 0 0,2 0 0</inkml:trace>
</inkml:ink>
</file>

<file path=ppt/ink/ink1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45.1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24575,'0'8'0,"0"20"0,0 7 0,0 14 0,0 12 0,0-22 0,0 21 0,0-16 0,0-1 0,0-2 0,0-13 0,0-5 0,0 0 0,0-10 0,0-2 0,0-6 0,0-2 0</inkml:trace>
</inkml:ink>
</file>

<file path=ppt/ink/ink1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45.9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58 24575,'0'4'0,"0"7"0,0 12 0,-4 1 0,3 3 0,-7-9 0,7 9 0,-3-8 0,4-1 0,0-6 0,0-4 0,0-1 0,0 1 0,3-3 0,2-2 0,11-3 0,-1 0 0,7 0 0,-5 0 0,-4 0 0,3 0 0,-3 0 0,0-3 0,3-2 0,-6-7 0,2 2 0,-4-6 0,0 7 0,1-7 0,-1 3 0,-3-5 0,-1-4 0,-4 3 0,0-3 0,0 0 0,0 3 0,0-3 0,-4 9 0,-5 0 0,-9 4 0,-5 5 0,-1-1 0,-3 5 0,9 0 0,-5 0 0,10 0 0,1 0 0,4 0 0,4 0 0,0 0 0</inkml:trace>
</inkml:ink>
</file>

<file path=ppt/ink/ink1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47.1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1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49.3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24575,'10'0'0,"-4"0"0,33 0 0,-14 0 0,15 5 0,-11 4 0,5 2 0,-10 6 0,3-7 0,-9 3 0,-3 0 0,-4-4 0,-7 3 0,1 5 0,-2-3 0,-3 13 0,0-4 0,0 6 0,0-1 0,-4 0 0,-1-4 0,-9 3 0,5-9 0,-9 5 0,5-10 0,0-1 0,1-4 0,4 0 0,0 0 0,0 0 0,0-4 0,0-1 0,4-3 0,0 0 0</inkml:trace>
</inkml:ink>
</file>

<file path=ppt/ink/ink1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51.5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24575,'4'6'0,"-1"4"0,-3 6 0,0 6 0,0 1 0,0 5 0,0 1 0,0-6 0,0 4 0,0-13 0,0 7 0,0-12 0,0 7 0,0-7 0,0 7 0,0-3 0,0-4 0,0-2 0</inkml:trace>
</inkml:ink>
</file>

<file path=ppt/ink/ink1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52.4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94 1 24575,'-12'0'0,"0"0"0,-5 0 0,5 11 0,0-1 0,3 21 0,0-6 0,3 15 0,2-11 0,4 5 0,0-11 0,0 5 0,0-14 0,0 3 0,0-5 0,0-4 0,7 1 0,2-6 0,8-3 0,0 0 0,5 0 0,-3 0 0,-1-4 0,-2 0 0,-3-9 0,4 0 0,0-5 0,1-3 0,0-3 0,0 1 0,1-4 0,-6 8 0,0-3 0,-4 9 0,-1 1 0,0 4 0,-4 0 0,-1 0 0,-3 0 0,0 0 0,0 0 0,0 1 0,0-1 0,-3 3 0,-1 2 0,-8 3 0,6 0 0,-1 0 0</inkml:trace>
</inkml:ink>
</file>

<file path=ppt/ink/ink1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52.9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24575,'0'20'0,"0"2"0,0 13 0,0-6 0,0 11 0,0-10 0,0 4 0,0-6 0,0-5 0,0 4 0,0-12 0,0 6 0,0-12 0,0 3 0,0-8 0,0-1 0</inkml:trace>
</inkml:ink>
</file>

<file path=ppt/ink/ink1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53.5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24575,'0'16'0,"0"5"0,0 2 0,0 5 0,0 0 0,0 1 0,0-1 0,0-5 0,0 0 0,0-10 0,0-1 0,0 0 0,0-4 0,0 1 0,0-6 0</inkml:trace>
</inkml:ink>
</file>

<file path=ppt/ink/ink1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54.0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24575,'7'0'0,"0"0"0,-3 0 0,0 0 0</inkml:trace>
</inkml:ink>
</file>

<file path=ppt/ink/ink1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54.8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24575,'0'81'0,"0"-18"0,0-3 0,0-19 0,0-5 0,0 4 0,0-23 0,0 1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7:04.7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49 24575,'0'-18'0,"0"4"0,0 4 0,2 6 0,2 1 0,6 3 0,1 0 0,4 0 0,0 0 0,-1 0 0,1 0 0,-4 0 0,3 0 0,-6 0 0,2 0 0,-7 7 0,0 5 0,-3 13 0,-3-3 0,-6 11 0,-4-7 0,-8 5 0,2 3 0,-2-8 0,5-1 0,4-6 0,1-7 0,4-2 0,3-3 0,7-6 0,5-3 0,5-8 0,2 2 0,4-3 0,-3 3 0,3 1 0,-4 2 0,-1 2 0,1 3 0,0 0 0,-4 0 0,-1 0 0,-3 0 0,0 0 0,-1 0 0,1 3 0,-3 1 0,-1 6 0,-3 1 0,0 8 0,0-3 0,0 7 0,-4-3 0,-4 5 0,-9 0 0,-1 0 0,-6-4 0,7-2 0,-2-7 0,4-1 0,4-4 0,1 0 0,3 0 0,3-1 0,-2-2 0,6-1 0,-3-3 0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27:25.6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0 147 24575,'0'140'0,"0"-19"0,0-20 0,0-19 0,0-20 0,0 17 0,0-12 0,0 39 0,0-37 0,0 11 0,0-37 0,0-17 0,0 8 0,0-16 0,0 10 0,0-5 0,0 0 0,0-1 0,0-5 0,0 5 0,0-11 0,0 4 0,0-5 0,0 0 0,0 0 0,4 0 0,2-4 0,4 2 0,1-6 0,-1 2 0,0-4 0,5 6 0,2-5 0,6 3 0,0-4 0,5 0 0,3 0 0,6 0 0,0 0 0,-1 0 0,1 0 0,9 0 0,-8 0 0,7-5 0,-8-3 0,0 3 0,-1-7 0,1 11 0,0-10 0,-6 9 0,4-3 0,-11 5 0,12 0 0,-12 0 0,11 0 0,-11 0 0,12 0 0,-7 0 0,2 0 0,5 0 0,-6 0 0,1 0 0,-3 0 0,-5 0 0,-1 0 0,1 0 0,0 0 0,-1 0 0,1 0 0,-6 0 0,3 0 0,-8 0 0,10 0 0,-11 0 0,4 0 0,-5 0 0,6 0 0,-5 0 0,5 0 0,-6 0 0,0 0 0,1 0 0,-1 0 0,0 0 0,0 0 0,-1 0 0,3 0 0,-2 0 0,0 0 0,-5-5 0,-2-6 0,-3-12 0,-4-8 0,2-13 0,-3 5 0,-2-13 0,5 5 0,-9-7 0,2 0 0,2 8 0,-4-7 0,3 7 0,1-1 0,-5 3 0,11 7 0,-11-1 0,11 8 0,-10 1 0,11 6 0,-6-7 0,6 6 0,0 2 0,0-1 0,0 12 0,0-5 0,0 6 0,0 0 0,0 0 0,0 1 0,0-7 0,0-1 0,0-6 0,0-6 0,0 5 0,4-6 0,-2 7 0,3 1 0,-5 5 0,0-5 0,0 5 0,0 0 0,0-4 0,0 9 0,0-4 0,0 6 0,0 0 0,0 0 0,0-5 0,0 2 0,0-3 0,0 7 0,0-1 0,0-2 0,0 2 0,0 0 0,0 6 0,0 0 0</inkml:trace>
</inkml:ink>
</file>

<file path=ppt/ink/ink1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55.3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24575,'0'20'0,"0"-3"0,0 16 0,0 4 0,0 20 0,0 15 0,0 2 0,0 6 0,0-27 0,0 14 0,0-22 0,0 12 0,0-15 0,0-13 0,0-11 0,0-6 0,0-5 0,0-2 0,0-2 0</inkml:trace>
</inkml:ink>
</file>

<file path=ppt/ink/ink1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56.6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58 24575,'-4'20'0,"-4"2"0,7 7 0,-3-10 0,4 2 0,0-8 0,0 4 0,0-4 0,0-1 0,6-4 0,4-4 0,6-1 0,1-3 0,1 0 0,-1 0 0,0 0 0,-4 0 0,-1-3 0,-4-6 0,4-4 0,-6-4 0,6-1 0,-11 1 0,2-5 0,-3 3 0,0-3 0,0 9 0,0-4 0,0 8 0,-7 1 0,-3 4 0,-7 4 0,-1 0 0,1 0 0,4 0 0,-4 0 0,9 0 0,-4 0 0,4 0 0,13 0 0,7 0 0,13-4 0,4-1 0,-1-5 0,0 1 0,1 3 0,-1-2 0,-4 7 0,-2-4 0,-9 5 0,-1 0 0,-5 0 0,1 0 0,0 8 0,-3 7 0,-1 8 0,-4 5 0,0 6 0,0-4 0,0 4 0,0-10 0,0 3 0,0-9 0,0 4 0,0-4 0,0-1 0,0-4 0,3-1 0,1-4 0,4 0 0,0-1 0,0-2 0,4-2 0,1-3 0,9 0 0,-3 0 0,8 0 0,-9 0 0,17-8 0,-19 2 0,13-6 0,-20-1 0,3 4 0,-3-7 0,-1 3 0,1-5 0,-5-4 0,0-2 0,-4 1 0,0 1 0,0 4 0,0 5 0,0-3 0,0 7 0,0-3 0,-3 7 0,-19-2 0,6 2 0,-14 0 0,8 1 0,3 4 0,1 0 0,2 0 0,7 0 0,-3 0 0,4 0 0,0 0 0,4 0 0,1 0 0</inkml:trace>
</inkml:ink>
</file>

<file path=ppt/ink/ink1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57.5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24575,'0'34'0,"0"2"0,0 12 0,0 8 0,0 9 0,0 14 0,0-24 0,5 20 0,-3-30 0,3 12 0,-5-15 0,0-8 0,4-11 0,-3-5 0,3-6 0,-4-4 0,0-4 0,0-1 0</inkml:trace>
</inkml:ink>
</file>

<file path=ppt/ink/ink1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58.0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24575,'0'16'0,"0"-2"0,0 8 0,0-5 0,0 0 0,0 6 0,0-5 0,0 4 0,0-5 0,0-4 0,0 3 0,0-7 0,0 0 0,0-6 0</inkml:trace>
</inkml:ink>
</file>

<file path=ppt/ink/ink1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58.7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47 143 24575,'0'8'0,"0"-1"0,0 13 0,0-3 0,0 1 0,0-1 0,0-4 0,0 3 0,0-7 0,0 3 0,0-5 0,0 1 0,7-4 0,-2-1 0,10-3 0,-6 0 0,7 0 0,-7 0 0,7 0 0,-7-3 0,7-2 0,-11-3 0,7-4 0,-8 3 0,4-3 0,0 0 0,0 3 0,1-8 0,-5 4 0,0-4 0,-4 0 0,0-1 0,0-4 0,0 3 0,0-3 0,0 5 0,0-1 0,-8 5 0,3 1 0,-16 3 0,6 0 0,-7 4 0,5 1 0,-6 4 0,5 0 0,-5 0 0,10 0 0,-3 0 0,7 0 0,-3 0 0,7 3 0,2-2 0,3 2 0</inkml:trace>
</inkml:ink>
</file>

<file path=ppt/ink/ink1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2:59.3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24575,'0'28'0,"0"6"0,0 29 0,0-11 0,0 9 0,0-12 0,0 6 0,0-5 0,0-8 0,0-13 0,0-7 0,0-9 0,0-5 0,0-4 0</inkml:trace>
</inkml:ink>
</file>

<file path=ppt/ink/ink1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3:00.0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24575,'0'41'0,"0"18"0,0 15 0,0 25 0,0-22 0,0 18 0,6-21 0,0 1 0,1-4 0,7-22 0,-11-12 0,6-13 0,-9-12 0,0-5 0,-4-2 0,4-2 0,-4-3 0</inkml:trace>
</inkml:ink>
</file>

<file path=ppt/ink/ink1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3:00.5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24575,'0'20'0,"0"16"0,0-4 0,0 10 0,6 19 0,0-20 0,1 22 0,7-15 0,-6 8 0,3-5 0,-1-2 0,-9-15 0,3-15 0,-4-2 0,0-13 0,0 0 0</inkml:trace>
</inkml:ink>
</file>

<file path=ppt/ink/ink1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3:01.1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24575,'0'21'0,"0"13"0,0-3 0,0 15 0,0-10 0,0 11 0,4-10 0,-3 4 0,7-18 0,-7-5 0,3-6 0,-4-7 0,0-2 0</inkml:trace>
</inkml:ink>
</file>

<file path=ppt/ink/ink1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3:01.9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26 142 24575,'-3'11'0,"-5"7"0,7-4 0,-7 12 0,6-2 0,-2 6 0,4 9 0,0-10 0,0 5 0,0-6 0,0 1 0,0-10 0,0-2 0,0-9 0,7-4 0,2-1 0,8-3 0,5 0 0,2 0 0,-1 0 0,4 0 0,-4 0 0,1 0 0,-2 0 0,-9 0 0,3-4 0,-7 0 0,3-8 0,-3-2 0,0-8 0,0-1 0,-4-6 0,-1-5 0,-4-8 0,0-1 0,0-5 0,0 7 0,-8 5 0,-3 2 0,-3 11 0,-3 0 0,3 10 0,1 1 0,-3 3 0,7 5 0,-7 0 0,8 4 0,-8 0 0,7 0 0,-3 0 0,0 4 0,2 4 0,2-2 0,4 2 0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27:27.3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164 9 24575,'-14'-4'0,"0"3"0,-2-2 0,4 3 0,-3 0 0,7 0 0,-7 0 0,7 7 0,-8 2 0,7 11 0,-3-3 0,4 8 0,3-3 0,-2-1 0,6 0 0,-3-1 0,4-7 0,0 6 0,0-7 0,0 4 0,0-4 0,0-1 0,0-3 0,3-1 0,1 0 0,3 0 0,1 0 0,-1-3 0,0 0 0,0-4 0,0 0 0,0 0 0,1 0 0,-1 0 0,0-4 0,0-4 0,1 0 0,0-12 0,0 7 0,0-7 0,-4 4 0,0-5 0,-1 4 0,-2-4 0,3 5 0,-4 0 0,0 0 0,0 4 0,0-3 0,0 7 0,0-3 0,0 3 0,0 1 0,0 0 0,0 0 0,3 3 0,0 4 0,1 8 0,-1 8 0,1 11 0,-3 0 0,8 10 0,-8-4 0,7 11 0,-6-5 0,7 11 0,-8-10 0,8 4 0,-8-6 0,7 0 0,-7-5 0,3-7 0,-4-5 0,4-5 0,-3-4 0,2-1 0,-3-4 0,3-3 0,1-1 0,3-3 0,1-11 0,0 1 0,0-11 0,4 0 0,-2 0 0,5-1 0,-2 1 0,4 1 0,-5 7 0,0-7 0,-5 12 0,1-3 0,-1 3 0,0 4 0,0-2 0,1 5 0,-1-2 0,-4-1 0,4 4 0,-7-4 0,4 4 0</inkml:trace>
</inkml:ink>
</file>

<file path=ppt/ink/ink1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3:02.6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 24575,'0'-12'0,"0"11"0,0 18 0,0 14 0,0 10 0,0 7 0,0 1 0,0 7 0,0-7 0,0 5 0,0 9 0,0-3 0,0-1 0,0 0 0,0-20 0,0 22 0,0-18 0,0-1 0,0-20 0,0-10 0</inkml:trace>
</inkml:ink>
</file>

<file path=ppt/ink/ink1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3:03.1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24575,'0'15'0,"0"6"0,0-3 0,0 9 0,0-8 0,0 8 0,0-4 0,0 1 0,0 3 0,0-9 0,0 0 0,0-6 0,0 0 0,0-3 0,0 3 0,0-8 0,0-1 0</inkml:trace>
</inkml:ink>
</file>

<file path=ppt/ink/ink1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3:03.7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24575,'0'3'0,"0"14"0,0 3 0,0 13 0,0-4 0,0 1 0,0 4 0,0-6 0,0 1 0,0-6 0,0-1 0,0-5 0,0-3 0,0-3 0,0-6 0,0-2 0</inkml:trace>
</inkml:ink>
</file>

<file path=ppt/ink/ink1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3:04.3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24575,'0'12'0,"0"1"0,0 19 0,0 2 0,0-4 0,0-1 0,0-2 0,0-8 0,0 3 0,0-5 0,0-4 0,0-1 0,0-4 0,0-1 0,0-2 0,0-2 0</inkml:trace>
</inkml:ink>
</file>

<file path=ppt/ink/ink1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3:13.0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99 24575,'0'17'0,"0"2"0,-4 15 0,3 1 0,-4 7 0,5-1 0,0 0 0,0-6 0,0-1 0,0 0 0,0-9 0,0 3 0,4-6 0,10-7 0,12 8 0,3-13 0,11 0 0,2 0 0,-5-5 0,9 1 0,-10-2 0,5-4 0,-5 0 0,-2 0 0,-11-7 0,22-41 0,-25 11 0,16-37 0,-25 24 0,0-6 0,-5 7 0,-1 1 0,-5 17 0,0 3 0,0 11 0,0 4 0,-3 5 0,-1 4 0,-4 4 0,4 13 0,-4 8 0,2 9 0,0 10 0,2-5 0,4 6 0,0 1 0,0-7 0,0-1 0,4-5 0,5-6 0,5-5 0,8-5 0,-4-4 0,9 0 0,-8-4 0,8-1 0,-9-4 0,5 0 0,-6 0 0,4 0 0,-8 0 0,3 0 0,-8 0 0,0 0 0,0-8 0,0-6 0,1-10 0,2-23 0,-6 8 0,1-22 0,-6 12 0,0-6 0,0-1 0,0 7 0,0 12 0,0 4 0,0 18 0,0-2 0,0 9 0,-7 4 0,2 0 0,-3 4 0,4 0 0</inkml:trace>
</inkml:ink>
</file>

<file path=ppt/ink/ink1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3:14.6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189 90 24575,'-7'0'0,"-10"0"0,7 0 0,-12 4 0,9 10 0,-1-4 0,-3 16 0,3-12 0,-5 13 0,6-8 0,-1 3 0,6-5 0,3 0 0,1 1 0,4-1 0,0-4 0,0 3 0,0 2 0,0-4 0,0 3 0,0-5 0,0-3 0,13 8 0,-3-12 0,18 12 0,-10-15 0,9 15 0,-3-11 0,10 8 0,-5-4 0,1-1 0,-8-3 0,0-3 0,1-3 0,8 0 0,-2 0 0,-2 0 0,-9-3 0,-2-6 0,-7-9 0,4 0 0,-3-15 0,-1 8 0,1-15 0,-5 4 0,0-5 0,-5-1 0,0 1 0,0 0 0,0 5 0,0 2 0,0 10 0,-8 2 0,-6 8 0,-23 1 0,6 8 0,-10 1 0,7 4 0,4 0 0,-10 4 0,3 12 0,1 1 0,-5 9 0,11-7 0,1 0 0,7-1 0,4-5 0,5-1 0,5-7 0,4-2 0</inkml:trace>
</inkml:ink>
</file>

<file path=ppt/ink/ink1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3:43.6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497 0 24575,'-4'17'0,"-6"1"0,-1 16 0,-18 3 0,4 12 0,-20 3 0,9 12 0,-12 5 0,3 5 0,2-6 0,-7 7 0,25-24 0,-9 13 0,12-15 0,-1 0 0,1-1 0,8-12 0,8-7 0,2-7 0,4-6 0,3-3 0,1-5 0,3-2 0,1-1 0,4 3 0,1 4 0,9 2 0,7 5 0,2 5 0,25 12 0,-20-3 0,36 16 0,-21-1 0,11 8 0,0 8 0,-24-12 0,14 8 0,-16-9 0,5 7 0,-7-12 0,-9-6 0,-6-11 0,-5-6 0,-1-5 0,-5-6 0,0-4 0,-4 0 0,3-4 0,-6 3 0,3-7 0,-4 4 0</inkml:trace>
</inkml:ink>
</file>

<file path=ppt/ink/ink1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3:49.7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 1060 24575,'0'-12'0,"0"-1"0,0-9 0,0-2 0,0-10 0,0-8 0,0-1 0,0-11 0,0 5 0,0 0 0,0 1 0,0 6 0,0 7 0,0-5 0,0 15 0,0-8 0,0 10 0,-3-1 0,2-3 0,-3 8 0,4-8 0,0 8 0,0-3 0,0 5 0,0-1 0,0 1 0,0 4 0,0-3 0,0 7 0,0-4 0,0 6 0,0-1 0,0 0 0,0 0 0,0 0 0,0 0 0,0 0 0,0 0 0,0-4 0,0 3 0,0-3 0,0-3 0,0 5 0,0-6 0,0 8 0,0 0 0,0 0 0,0 0 0,0 1 0,0-1 0,0 0 0,0 1 0,0-1 0,0 1 0,3 3 0,5-4 0,5 7 0,5-2 0,-1 3 0,5 0 0,-4 0 0,5 0 0,-1 0 0,-4 0 0,9 0 0,-8 0 0,8 0 0,-4 0 0,1 0 0,-2 0 0,-9 0 0,-1 0 0,-4 3 0,0-2 0,-1 2 0,1-3 0,-1 4 0,0-1 0,-3 5 0,-1-1 0,-3 1 0,4 4 0,-3 1 0,3 9 0,-4 2 0,0 10 0,0-4 0,0 10 0,0-5 0,0 6 0,5 0 0,0 1 0,1-1 0,3 7 0,-3-6 0,0 6 0,3-7 0,-7 1 0,6-7 0,-7-1 0,4-11 0,-2-1 0,-2-4 0,3-5 0,-4-1 0,4-5 0,-4 1 0,4 0 0,-4 0 0,0 0 0,0-1 0,3 1 0,-2 0 0,3 3 0,-1-6 0,-2 6 0,3-7 0,-4 4 0,0 0 0,0-1 0,0 1 0,0 0 0,0 4 0,0 1 0,0 0 0,0-1 0,0 0 0,0-3 0,0 3 0,0-4 0,0 0 0,0 4 0,0-4 0,0 8 0,0-7 0,0 2 0,0-4 0,0-6 0,0 2 0,0-6 0</inkml:trace>
</inkml:ink>
</file>

<file path=ppt/ink/ink1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3:52.33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24575,'0'22'0,"0"11"0,0 16 0,0 14 0,0 9 0,0 2 0,0 13 0,0 3 0,0-20 0,0 16 0,0-28 0,0 0 0,0-3 0,0-25 0,0-2 0,0-15 0,0-1 0,0-17 0,0-13 0,0-15 0,0-15 0,0 5 0,0-18 0,0 10 0,0-12 0,0 7 0,5 0 0,-4 0 0,8 12 0,-8-2 0,3 21 0,0-8 0,-2 19 0,2-8 0,-1 14 0,-2-4 0,2 4 0,-3 1 0,0-1 0,0 0 0,0 17 0,0 9 0,0 24 0,6 23 0,0-12 0,0-2 0,1 1 0,4-1 0,-4 9 0,0 1 0,3-11 0,3 45 0,-2-37 0,-4 6 0,3-7 0,-9-15 0,3-13 0,-4-7 0,0-9 0,0-1 0,0-11 0,0-17 0,0-16 0,0-25 0,0 6 0,0-18 0,0 11 0,0-14 0,0 0 0,0 7 0,0 2 0,0 14 0,0 1 0,0 12 0,-3 7 0,2 2 0,-3 8 0,4-8 0,0 8 0,0-3 0,0 9 0,0 1 0,0 4 0,0 0 0,0 10 0,4 9 0,1 11 0,6 25 0,-2-14 0,3 27 0,3-16 0,-3 12 0,4-7 0,-6-7 0,0-8 0,-1-11 0,0-1 0,-4-9 0,2-1 0,-6-4 0,3 0 0,-4-1 0,0 1 0,0 0 0,0 0 0,3-1 0,-2 1 0,2 0 0,-3 0 0,0 0 0,0-1 0,0-9 0,0-9 0,0-24 0,0-2 0,0-17 0,0 5 0,0-7 0,0 0 0,0-7 0,0 12 0,0-11 0,0 19 0,0 1 0,-4 13 0,3 7 0,-2 4 0,3 5 0,0 1 0,-4 7 0,0 2 0,-8 3 0,-1 4 0,-4 4 0,-1 6 0,1-1 0,0 0 0,4-5 0,1 0 0,4 0 0,0 0 0,-4-4 0,3-1 0,-3 1 0,4-3 0,-4 2 0,3-3 0,-3 0 0,4 0 0,0 0 0,3 3 0,5 1 0,19 5 0,-4-1 0,37 8 0,-16 5 0,20 14 0,-17-2 0,-1 10 0,-6-4 0,1 5 0,-9-1 0,-4 0 0,-10-2 0,1 1 0,-6-7 0,0 5 0,-5-10 0,0-1 0,0-2 0,0-4 0,0 1 0,0-2 0,-4 0 0,3-8 0,-7 7 0,7-12 0,-7 7 0,7-7 0,-3 3 0,0-4 0,4 0 0,-4 0 0,4-1 0,-3-2 0,2-2 0,-2-3 0</inkml:trace>
</inkml:ink>
</file>

<file path=ppt/ink/ink1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3:55.03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0 912 24575,'0'-21'0,"0"-1"0,0-18 0,0-4 0,0-11 0,0-16 0,0 18 0,0-24 0,0 19 0,0-15 0,0 9 0,0 1 0,0 19 0,0 3 0,0 18 0,0 0 0,0 6 0,0 4 0,0 1 0,0 4 0,0 0 0,3 4 0,2 1 0,2 3 0,1 0 0,4 0 0,1-4 0,9 3 0,1-3 0,6 4 0,-1 0 0,0 0 0,6 0 0,-5 0 0,5 0 0,-6 0 0,1 0 0,-1 0 0,0 0 0,1 4 0,-10-3 0,2 8 0,-12-5 0,3 1 0,-4 2 0,-4-3 0,-1 4 0,-3-1 0,0 1 0,-3 8 0,-2-7 0,-2 7 0,2-8 0,-2 4 0,6 1 0,-3 9 0,4 1 0,-5 11 0,4 2 0,-3 11 0,4-4 0,0 11 0,0-5 0,0 14 0,0-6 0,0 6 0,0-14 0,0 5 0,0-17 0,0 11 0,0-23 0,0 1 0,0-14 0,0-4 0,-4-7 0,0-6 0,-4-8 0,-5-9 0,2-2 0,-7-10 0,1-8 0,-5-14 0,-1-9 0,-1-6 0,-1-8 0,7 13 0,-12-20 0,10 19 0,-9-5 0,6 9 0,6 14 0,-3 7 0,9 7 0,-2 12 0,4 5 0,1 9 0,3 2 0,2 16 0,3 15 0,0 11 0,0 26 0,0 14 0,4-13 0,3 31 0,4-33 0,2 20 0,3-15 0,-3-9 0,7-8 0,-9-13 0,3-6 0,-5-7 0,-1-9 0,0-1 0,0-7 0,-1-2 0,1-3 0,4-8 0,-2-12 0,8-10 0,-2-12 0,5-5 0,-4-2 0,3-1 0,-8-4 0,7 11 0,-7 2 0,2 7 0,-5 5 0,-3 6 0,1 5 0,-6 6 0,3 4 0,-11 3 0,2 5 0,-7 19 0,3 2 0,3 25 0,2 5 0,4 6 0,0 5 0,0-12 0,0-3 0,4-11 0,1-7 0,4-7 0,0-9 0,-1-1 0,4-7 0,-4-2 0,9-3 0,-7-18 0,3-12 0,-2-19 0,0-7 0,-5 1 0,-1-1 0,-5 0 0,0 7 0,-4 1 0,-5 18 0,-6 2 0,-2 10 0,0 5 0,-1 4 0,1 5 0,4 4 0,-3 0 0,3 0 0,-5 0 0,-12 12 0,10-5 0,-10 13 0,7-10 0,9 2 0,-3-3 0,5-1 0,3-3 0,1-2 0,4-3 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27:41.4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24575,'0'11'0,"0"-4"0,0 25 0,0-5 0,0 5 0,0 4 0,0-3 0,0 0 0,0-2 0,0 6 0,0-8 0,0 8 0,0-16 0,0 4 0,0-8 0,0-1 0,0-6 0,3-6 0,1 0 0,3-4 0,4 0 0,-3 0 0,7-4 0,-3-4 0,4-4 0,0-5 0,1-3 0,-1 3 0,-3-8 0,-5 15 0,-4-2 0</inkml:trace>
</inkml:ink>
</file>

<file path=ppt/ink/ink1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3:57.48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23 844 24575,'0'7'0,"0"0"0,0 0 0,0 1 0,0-7 0,0-7 0,0-23 0,0-17 0,0-19 0,0-7 0,0 7 0,0-5 0,0 5 0,0-15 0,-10 13 0,8-4 0,-8 21 0,10 8 0,0 8 0,0 15 0,0 2 0,0 9 0,3 3 0,5 2 0,5 3 0,4 0 0,5 0 0,-3 0 0,14 0 0,-8 0 0,14 0 0,-9 0 0,10 0 0,-4 0 0,-1 0 0,-1 0 0,-6 0 0,1 0 0,-6 0 0,-1 0 0,-9 0 0,-1 0 0,0 0 0,-3 0 0,3-4 0,-4 4 0,-1-4 0,1 4 0,0 0 0,-1 0 0,0 0 0,0 3 0,-3 11 0,0 5 0,0 15 0,-3 1 0,9 6 0,-4 7 0,-1-5 0,5 11 0,-4-5 0,6 7 0,-1 0 0,0 0 0,0-1 0,0 1 0,0-7 0,-5-1 0,-2-13 0,0-1 0,-3-11 0,7-1 0,-7-9 0,7-1 0,-8-4 0,4 0 0,-1-1 0,-2-9 0,-2-8 0,-3-8 0,-10-9 0,-1-2 0,-11-13 0,-2-3 0,0-9 0,-6-4 0,9-15-563,-11-9 563,9-8 0,-3 21-2,7 0 2,1 20 0,0-1 0,2 8 0,5 13 0,-3 10 562,9 7-562,-3 7 3,4 2-3,-4 3 0,-7 25 0,4-7 0,-6 50 0,16-27 0,-6 28 0,10-19 0,-4 12 0,5-4 0,0 5 0,0-14 0,0-1 0,0-13 0,0-6 0,0-7 0,0-4 0,0-5 0,0-1 0,0-11 0,0-17 0,0-10 0,-5-15 0,4 0 0,-9-7 0,5 5 0,-2-5 0,-2 7 0,8 5 0,-8 2 0,8 10 0,-7 2 0,7 9 0,-7-3 0,4 7 0,-4 0 0,4 16 0,0 8 0,4 17 0,9-2 0,2 9 0,15-2 0,0 0 0,6 0 0,-1-6 0,-7-6 0,5-6 0,-11-6 0,0-4 0,-6-1 0,-4-4 0,0-4 0,-4-33 0,-1-27 0,-3-24 0,0-7 0,0 11 0,0 8 0,0 7 0,0-4 0,0 29 0,0 24 0,0 53 0,0 30 0,0 23 0,0-15 0,0 11 0,0-11 0,0 7 0,5-10 0,1-15 0,0-10 0,3-16 0,-9-7 0,4-12 0,0-5 0,-3 1 0,2-7 0,-10-9 0,1-6 0,-3-17 0,6-7 0,3 14 0,0-1 0</inkml:trace>
</inkml:ink>
</file>

<file path=ppt/ink/ink1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4:00.43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9 774 24575,'-5'5'0,"2"-11"0,3-32 0,0-8 0,0-24 0,0 13 0,0-6 0,0 7 0,0 12 0,0-2 0,0 16 0,0 1 0,0 7 0,0 4 0,0 5 0,0 1 0,0 4 0,0 1 0,0-1 0,0 0 0,0 0 0,0 1 0,3 3 0,1-3 0,1 3 0,-2-4 0,-3 0 0,0 0 0,0 0 0,0 0 0,0 0 0,0 1 0,0-1 0,0 0 0,0 0 0,0-4 0,0 3 0,0-3 0,0 4 0,0 0 0,0 0 0,0 0 0,3 1 0,2 2 0,2-2 0,1 7 0,4-4 0,1 4 0,9 0 0,2 0 0,4 0 0,0 0 0,6 0 0,-4 0 0,4 0 0,-5 0 0,-1 0 0,0 0 0,1 0 0,-10 0 0,2 0 0,-12 0 0,3 0 0,-5 0 0,1 0 0,0 0 0,-4 3 0,3 1 0,-6 4 0,2-1 0,-3 1 0,0 9 0,0 14 0,0 6 0,0 11 0,0 14 0,0-15 0,0 45 0,0-37 0,0 30 0,0-21 0,0 8 0,0-8 0,4-7 0,2-10 0,4-11 0,-1-7 0,4-7 0,-4-9 0,3-1 0,-4-4 0,-4-7 0,-8-6 0,-8-25 0,-6 4 0,-4-27 0,2 16 0,-10-33 0,12 29 0,-16-33 0,16 21 0,-11-11 0,6 1 0,2 14 0,4 2 0,2 11 0,6 7 0,0 6 0,0 10 0,2 5 0,2 11 0,-3 17 0,7 24 0,-3 0 0,4 25 0,0-11 0,0 7 0,0-2 0,0-14 0,0-8 0,0-7 0,0-6 0,0-8 0,0 1 0,0-12 0,0 2 0,0-3 0,0-10 0,0-21 0,0-14 0,0-13 0,0-4 0,0 5 0,0-7 0,0 6 0,0 3 0,0 5 0,0 12 0,0 2 0,0 15 0,0 1 0,0 10 0,0 24 0,-5 12 0,3 37 0,-3-18 0,0 24 0,4-26 0,-5 12 0,6-8 0,0-5 0,0-8 0,0-13 0,0-7 0,0-9 0,0-1 0,4-8 0,0 0 0,4-4 0,0-4 0,1-15 0,1-29 0,1-20 0,-3-31 0,-3 22-429,-5-18 429,0 20 0,0 1 0,-5 3 0,-4 27 0,-3 4 0,-5 16 0,7 6 0,-2 6 0,4 8 429,1 0-429,-1 4 0,-4 0 0,3 13 0,-4-2 0,0 16 0,3-9 0,-4 4 0,6-4 0,-1-5 0,5-1 0,-3-5 0,16-2 0,8-2 0,15-3 0,16 0 0,1 0 0,0-4 0,-1 2 0,-13-6 0,-6 6 0,-11-2 0,-6 4 0,-4-3 0,0 2 0,-4 7 0,-4 4 0,-5 14 0,-4-5 0,0 3 0,4-5 0,1-7 0,4-3 0</inkml:trace>
</inkml:ink>
</file>

<file path=ppt/ink/ink1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4:03.5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1154 24575,'1'5'0,"2"-15"0,-6-25 0,3-25 0,0-40-795,0 45 1,0-3 794,0-12 0,0 1 0,-1 15 0,2 1 0,1-14 0,2 1 0,3-20 154,-3 31 1,0 1-155,2-19 0,-6 8 0,0 18 0,0 17 0,0 6 1199,0 12-1199,0 4 81,3 4-81,1 1 0,4 3 0,-1 0 0,5 0 0,6 4 0,1 1 0,14 4 0,-9 0 0,10 1 0,0-5 0,-4 4 0,10-8 0,-11 3 0,5-4 0,-6 0 0,1 0 0,-6 0 0,-5 0 0,-2 0 0,-7 0 0,3 0 0,-4 0 0,-1 0 0,1 0 0,-4 3 0,-1 6 0,-3 8 0,0 7 0,0 9 0,0 9 0,0 1 0,0 11 0,0 3 0,0 8 0,0 7 0,0 0 0,0 16 0,0-19 0,0 18 0,0-22 0,0 7 0,0-8 0,0-7 0,0-10 0,0-11 0,0-2 0,0-11 0,0-5 0,0-6 0,0-4 0,0-7 0,-4-14 0,-1-2 0,-8-16 0,-3 2 0,-4-13 0,-7-7 0,-2-14 0,-7-9 0,7 12 0,-14-19 0,18 27 0,-15-8 0,18 17 0,-4 8 0,7 6 0,5 6 0,1 1 0,4-1 0,4 5 0,-3-5 0,7 6 0,-3 0 0,0 0 0,3-1 0,-3 1 0,4 4 0,0 1 0,-3 10 0,-3 24 0,1 20 0,-5 30 0,2 19 0,1-21 0,-5 24 0,11-34 0,-5 20 0,6-22 0,0-3 0,0-20 0,0-10 0,0-8 0,0-9 0,0-7 0,0-30 0,6-31 0,7-24 0,1-6 0,10 2 0,-10 15 0,3 0 0,-6 17 0,0 8 0,-2 18 0,-3 6 0,-2 12 0,-1 8 0,1 0 0,3 4 0,2 18 0,0 12 0,2 26 0,1 2 0,-1 12 0,1-5 0,0 7 0,0-1 0,-1-6 0,0-9 0,0-9 0,-1-16 0,-1-3 0,0-11 0,-5-4 0,0-15 0,-4-37 0,0-29 0,0 14 0,0-2 0,0-39 0,0 38 0,0 0-443,0-27 443,0-6 0,0 17 0,-4 17 0,-2 14 0,-3 17 0,4 8 0,-2 9 0,6 17 443,-2 16-443,8 35 0,3 23 0,-2-32 0,1-1 0,0 36-432,5 8 432,-5-19 0,6 7 0,-2-16 0,0-11 0,-1-25 0,-1-2 0,-4-15 0,-1-1 0,-4-14 432,-5-15-432,-7-26 0,-11-15 0,-2-14 0,-10 0 0,9-7 0,-10-3 0,11 13 0,-10-7 0,16 24 0,-7-4 0,14 14 0,-2 12 0,9 8 0,-2 9 0,6 1 0,0 7 0,20 2 0,2 3 0,18 0 0,-3 0 0,5 0 0,0 0 0,-5 0 0,-2 0 0,-11 0 0,-1 0 0,-9 0 0,-1 0 0,-4 0 0,-10 0 0,0 0 0,-13 0 0,6 0 0,-3 0 0,4 0 0,1 0 0,2 3 0,-5-2 0,9 3 0,-6-4 0</inkml:trace>
</inkml:ink>
</file>

<file path=ppt/ink/ink1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4:06.4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 1012 24575,'0'-1'0,"0"-19"0,0-20 0,0-23 0,0-10 0,0-16 0,0 18 0,0-20 0,-5 31 0,4-19 0,-5 20 0,6 4 0,-4 20 0,3 6 0,-3 7 0,4-1 0,0 5 0,0-4 0,0 4 0,0 1 0,0-1 0,0 1 0,0 4 0,0-3 0,0 7 0,3-3 0,6 7 0,0-2 0,3 3 0,-5 0 0,5-4 0,-3 7 0,7-3 0,-3 4 0,5-3 0,4 2 0,7-3 0,24 4 0,-1 0 0,9 0 0,-8 0 0,-4 0 0,6 0 0,-6 0 0,-2 0 0,-5 0 0,-7 0 0,-6 0 0,-7 0 0,-9 0 0,-1 0 0,-4 0 0,0 0 0,-4 9 0,0 12 0,-4 12 0,0 8 0,0 22 0,0-3 0,0 13 0,0-4 0,0-4 0,0 14 0,0-5 0,0-1 0,0-10 0,4-14 0,2-1 0,3-13 0,1-1 0,-1-11 0,0-1 0,0-9 0,-1-1 0,-1-4 0,-2 0 0,-2-18 0,-3-8 0,-5-26 0,-6-5 0,-6-7 0,-6 0 0,-14-17 0,12 19 0,-11-18 0,9 23 0,-1-7 0,-1 0 0,2 7 0,1 5 0,5 4 0,-3 14 0,5-1 0,2 9 0,-6 4 0,5 5 0,-9 5 0,-2 4 0,-1 0 0,-4 0 0,6 0 0,3 19 0,1 3 0,3 20 0,5-1 0,1 18 0,5-19 0,4 7 0,2-29 0,4-6 0,0-4 0,0-7 0,15-24 0,5-18 0,8-16 0,6-6 0,-6 12 0,-4-4 0,0 17 0,-13 2 0,-2 14 0,-5 9 0,-14 4 0,-5 5 0,-17 9 0,1 10 0,-5 7 0,11 3 0,1 3 0,10-10 0,5 9 0,5-12 0,4 2 0,0-10 0,3 1 0,11-4 0,24 0 0,-4-4 0,25 0 0,-15-5 0,12-1 0,-13-9 0,-2 4 0,-13-3 0,-5 9 0,-5 1 0,-6 4 0,-18 3 0,-12 17 0,-26 17 0,-11 18 0,-4 15 0,10-13 0,1 9 0,13-20 0,1 3 0,8-12 0,15-12 0,3-8 0,11-13 0,16 0 0,13-14 0,5-1 0,11-21 0,-11 3 0,1-3 0,-8 8 0,-8 6 0,-4 4 0,-6 2 0,0 7 0,-4 2 0,-7 9 0,-7 14 0,-8-1 0,-1 13 0,2-13 0,5-1 0,3-6 0,1-4 0,4-1 0,7-2 0,2-2 0,7-11 0,7 2 0,-5-10 0,4 6 0,-5-3 0,-4 8 0,-1-2 0,-4 6 0,0-2 0,-4 6 0,0 1 0,-12 8 0,3-3 0,-4 2 0,2-3 0,6 0 0,-2-4 0,3 0 0</inkml:trace>
</inkml:ink>
</file>

<file path=ppt/ink/ink1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30:38.1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166 70 24575,'-31'60'0,"1"-1"0,-1 1 0,-13 24 0,15-20 0,29-48 0,0 1 0,0 0 0,7-2 0,2-5 0,11 0 0,-2-9 0,8 7 0,-3-3 0,10 5 0,-9-1 0,13-4 0,-13-1 0,14-4 0,-9 0 0,4 0 0,-6 0 0,1 0 0,-1 0 0,1 0 0,-1 0 0,-4-4 0,3-1 0,-4-8 0,1 0 0,-2-5 0,-4 1 0,0 1 0,-5 3 0,0-3 0,-4 3 0,0-3 0,1-6 0,-4 4 0,-1-14 0,-4 13 0,0-18 0,0 13 0,0-9 0,0-7 0,0 9 0,0-3 0,-8 12 0,-1 9 0,-4-3 0,-3 7 0,3-3 0,-4 7 0,1-2 0,-1 6 0,-5-3 0,4 4 0,-8 0 0,3 0 0,-4 0 0,-1 4 0,1 1 0,-13 12 0,10-6 0,-10 7 0,17-10 0,2 1 0,4-1 0,4 0 0,1-3 0,8 2 0,-3-7 0,7 7 0,-4-6 0,4 2 0</inkml:trace>
</inkml:ink>
</file>

<file path=ppt/ink/ink1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30:53.1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24575,'-4'37'0,"0"-8"0,4-26 0</inkml:trace>
</inkml:ink>
</file>

<file path=ppt/ink/ink1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30:52.6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104 1 24575,'-20'53'0,"1"0"0,3-19 0,-6 31 0,4-7 0,13-47 0,1 4 0</inkml:trace>
</inkml:ink>
</file>

<file path=ppt/ink/ink1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30:54.3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24575,'0'-4'0,"0"0"0</inkml:trace>
</inkml:ink>
</file>

<file path=ppt/ink/ink1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30:54.6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24575,'4'11'0,"-1"0"0,-3-7 0,0-1 0</inkml:trace>
</inkml:ink>
</file>

<file path=ppt/ink/ink1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30:59.0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283 1090 24575,'0'2'0,"0"-1"0,0 14 0,0-7 0,0 4 0,0-1 0,0-2 0,0-26 0,0-10 0,0-35 0,-9 6 0,6-5 0,-6 0 0,9 6 0,0-13 0,-5 5 0,3-6 0,-3-17 0,5 12 0,0 2 0,0 13 0,0 11 0,0-6 0,0 6 0,0 8 0,0 11 0,0 8 0,0 4 0,0 4 0,0 2 0,-3 7 0,-1 0 0,-3 4 0,0 0 0,0 0 0,-5 8 0,3 6 0,-7 4 0,1 13 0,-3-7 0,-1 9 0,5 0 0,-4-4 0,4 4 0,0-11 0,-4 5 0,9-10 0,-4 5 0,5-10 0,0 4 0,0-8 0,3 4 0,2-4 0,3-7 0,4-6 0,1-12 0,3-1 0,5-9 0,-3 5 0,7-6 0,-3 1 0,5-6 0,0-2 0,0 1 0,-4 1 0,3 6 0,-9 4 0,4 1 0,-5 6 0,0 3 0,0 5 0,-4 1 0,3 6 0,-3 1 0,7 8 0,2 0 0,8 9 0,-3-4 0,14 6 0,-7 3 0,8-5 0,1 6 0,-5-9 0,9 6 0,-9-2 0,9 2 0,-9-6 0,4 4 0,-10-8 0,-2 6 0,-8-7 0,-2 3 0,-3-5 0,-1 1 0,1-4 0,-4 3 0,-1-6 0,-3 2 0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27:42.0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181 1 24575,'-7'0'0,"-4"0"0,-1 0 0,0 0 0,-3 0 0,3 0 0,-3 0 0,-1 0 0,4 0 0,0 0 0,5 0 0,0 0 0,0 0 0,0 0 0,0 0 0,0 0 0,0 0 0,3 0 0,1 0 0</inkml:trace>
</inkml:ink>
</file>

<file path=ppt/ink/ink1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30:53.5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24575,'-4'8'0,"1"-1"0,3 3 0,0 2 0,0 21 0,0-19 0,0 11 0</inkml:trace>
</inkml:ink>
</file>

<file path=ppt/ink/ink1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30:53.7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 0 24575,'-24'24'0,"4"-4"0,15-12 0,2-4 0,3-1 0</inkml:trace>
</inkml:ink>
</file>

<file path=ppt/ink/ink1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30:54.9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24575,'4'4'0,"-1"-1"0</inkml:trace>
</inkml:ink>
</file>

<file path=ppt/ink/ink1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30:55.3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24575,'0'7'0,"0"0"0,0 0 0,0 1 0,0-1 0,0 0 0,0 0 0,3 1 0,1-4 0,8-1 0,-3-3 0,2 0 0,-7 0 0,0 0 0</inkml:trace>
</inkml:ink>
</file>

<file path=ppt/ink/ink1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30:39.4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201 40 24575,'-12'0'0,"-2"0"0,1 0 0,1 0 0,-3 0 0,2 0 0,0 0 0,-3 0 0,4 0 0,-5 4 0,4 4 0,1 10 0,2 10 0,1 0 0,3 11 0,-2-5 0,7 6 0,-4-6 0,5 5 0,0-11 0,0 5 0,0-10 0,0 3 0,0-8 0,0 3 0,0-4 0,0-4 0,0 2 0,8-2 0,1 0 0,12-1 0,9 4 0,0-5 0,10 2 0,-11-9 0,9-4 0,-9 0 0,9 0 0,-9 0 0,4 0 0,-6 0 0,-4-8 0,3-2 0,-8-7 0,3 0 0,-3-5 0,-1 0 0,-3-6 0,4-5 0,-7 4 0,7-9 0,-3-3 0,0-1 0,-2 1 0,-7 8 0,-2 10 0,-4-3 0,0 8 0,0-4 0,0 6 0,0-1 0,0 0 0,0 0 0,-8 4 0,-1-2 0,-13 5 0,0 1 0,-6 5 0,-11 4 0,-15 0 0,-3 0 0,-2 0 0,19 4 0,1 2 0,15 6 0,-3-2 0,14 2 0,5-8 0,5 0 0</inkml:trace>
</inkml:ink>
</file>

<file path=ppt/ink/ink1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30:40.5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318 0 24575,'-12'7'0,"-7"14"0,-6 11 0,-2 4 0,-33 24 0,37-27 0,-36 27 0,37-24 0,0 0 0,-2 4 0,13-11 0,1 3 0,6-13 0,4 6 0,0-15 0,0 10 0,0-8 0,3 0 0,10 0 0,-3-8 0,15 5 0,-1-4 0,11 5 0,4-1 0,1-3 0,0-2 0,-6-4 0,5 5 0,-5-4 0,0 3 0,5-4 0,-11 4 0,5-3 0,-5 3 0,-6-4 0,4 0 0,-8 0 0,8 0 0,-8 0 0,-1 0 0,-1-3 0,-7-2 0,6-14 0,-6 4 0,4-14 0,-5 7 0,-3-6 0,-1-5 0,-4 4 0,0-9 0,0 3 0,0 1 0,0-5 0,0 5 0,-4 0 0,-6-5 0,-8 14 0,-2-7 0,-7 13 0,4 1 0,-10 4 0,4 5 0,-22 3 0,19 2 0,-13 4 0,18 0 0,4 0 0,-3 0 0,8 0 0,-8 4 0,15-3 0,-1 3 0</inkml:trace>
</inkml:ink>
</file>

<file path=ppt/ink/ink1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30:55.8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18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30:56.2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24575,'49'5'0,"1"-2"0,4-3 0,-12 0 0,-15 0 0,-15 0 0</inkml:trace>
</inkml:ink>
</file>

<file path=ppt/ink/ink18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30:56.4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24575,'11'0'0,"8"0"0,-5 0 0,12 0 0,-3 0 0,9 0 0,-15 0 0,1 0 0</inkml:trace>
</inkml:ink>
</file>

<file path=ppt/ink/ink18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30:56.8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24575,'17'0'0,"1"0"0,21 0 0,-3 0 0,16 0 0,-10 0 0,10 0 0,-11 0 0,12 0 0,-22 7 0,2-5 0,-16 6 0,-5-8 0,0 0 0,-5 0 0,-3 0 0,0 0 0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27:20.4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160 7 24575,'-6'-4'0,"-2"1"0,-2 3 0,1 0 0,-6 0 0,10 7 0,-9 2 0,9 7 0,-11 0 0,11 0 0,-6 4 0,6-3 0,-3 4 0,0-5 0,4-4 0,0 3 0,4-7 0,0 3 0,0-4 0,0 0 0,0 0 0,0 0 0,0 1 0,3-5 0,1 1 0,3-4 0,0 3 0,4-2 0,1 5 0,0-5 0,-1 6 0,0-3 0,-3 3 0,7 1 0,-3 0 0,1 3 0,2 2 0,-7-1 0,7 3 0,-6-3 0,2 4 0,-3-4 0,-1 3 0,1-3 0,-3 4 0,-2-1 0,-3 1 0,0-4 0,0 8 0,0-11 0,0 11 0,0-8 0,-7 0 0,2-1 0,-10-3 0,7-1 0,-7 1 0,3 0 0,-4 0 0,0-4 0,4 3 0,-3-7 0,3 4 0,-4-4 0,4 0 0,-4 0 0,8 0 0,-3 0 0,0 0 0,3-4 0,-3 0 0,3-3 0,4 0 0,1-1 0,3 1 0,0 3 0,0 1 0</inkml:trace>
</inkml:ink>
</file>

<file path=ppt/ink/ink18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31:00.9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170 1 24575,'0'16'0,"0"10"0,0 39 0,0 8 0,0 6-510,0-29 1,0 2 509,0 40 0,0-38 0,0-2 250,0 23-250,0 6 0,0-23 0,0-2 0,0 0 0,0 16 0,0-17 0,0 0 0,0 9 0,0 6 0,0-10 0,0 1 769,5-6-769,1 6 0,5-7 0,-5 0 0,3-7 0,-8-6 0,3-3 0,-4-9 0,0-1 0,0-7 0,0-4 0,0 0 0,4-5 0,-3 0 0,2-5 0,-3 1 0,0-10 0,-3 0 0,-6-12 0,-4 1 0,-4-8 0,-1-2 0,0-4 0,0-1 0,-1 1 0,5 4 0,-2 1 0,6 6 0,-1 3 0,3 1 0,0 5 0,0 2 0,1 2 0,-1 3 0,1 0 0,-1 0 0,11 0 0,2 4 0,16 1 0,-4 7 0,11 7 0,-10 4 0,6 5 0,-1 1 0,-7-2 0,6 2 0,-12-7 0,3 4 0,-5-12 0,0 3 0,0-10 0,-1 0 0,-3 1 0,3-4 0,-3-1 0,3-9 0,1-8 0,1-8 0,4-11 0,2-2 0,5-5 0,0 1 0,-5 4 0,-1 3 0,-5 9 0,-1 5 0,0 3 0,0 6 0,-3 1 0,-2 4 0</inkml:trace>
</inkml:ink>
</file>

<file path=ppt/ink/ink18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31:03.1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39 24575,'7'0'0,"9"-4"0,2 3 0,10-7 0,-1 7 0,6-12 0,-4 10 0,4-5 0,-6 8 0,0 0 0,-4 0 0,-2 0 0,-8 0 0,-2 3 0,-6 5 0,-2 9 0,-3 1 0,0 4 0,0-6 0,-4 1 0,0 0 0,-9 4 0,0-3 0,-2 8 0,-6-2 0,6-1 0,-8-1 0,6-5 0,1-1 0,3-3 0,-2 2 0,6-7 0,-2 0 0,7-1 0,1-4 0,3 5 0,0-1 0,0 1 0,0-1 0,0 1 0,3 3 0,2-2 0,3 6 0,-1-6 0,1 3 0,0-5 0,-1 1 0,1-1 0,-4 0 0,3-2 0,-7 1 0,3-2 0,-3 0 0,0-1 0</inkml:trace>
</inkml:ink>
</file>

<file path=ppt/ink/ink18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31:04.1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41 24575,'0'10'0,"0"2"0,0 3 0,0 2 0,0 4 0,0-7 0,0 2 0,0-4 0,6-7 0,-1 3 0,6-8 0,1 0 0,-4 0 0,4 0 0,-4-8 0,3-1 0,-1-8 0,2 0 0,-4 1 0,0 3 0,-4-3 0,0 4 0,-4-1 0,0 1 0,0 5 0,0-1 0,0 0 0,0 1 0,-8 2 0,3 2 0,-11 3 0,4 0 0,-5 0 0,4 0 0,-2 0 0,6 0 0,-3 0 0,5 0 0,-1 3 0,4 1 0,1 3 0,3 1 0,0-1 0,0 1 0,0-1 0,7-3 0,2-1 0,4-3 0,-1 0 0,-1 0 0,-2 0 0,2 0 0,-3 0 0,-4 6 0,-1-1 0,-3 10 0,0-3 0,0 1 0,0 2 0,0-6 0,0 3 0,0-5 0,0 1 0,0-1 0,0-3 0,0 0 0</inkml:trace>
</inkml:ink>
</file>

<file path=ppt/ink/ink18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31:05.8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254 757 24575,'0'10'0,"0"-2"0,0 3 0,0 0 0,0 1 0,0 0 0,0 4 0,0-4 0,0 1 0,0 7 0,0-10 0,0 10 0,0-11 0,0 3 0,0-17 0,0-18 0,0-24 0,0-15 0,0-15 0,-11-3 0,3-15 0,-10 21 0,6-10 0,0 13 0,1 0 0,-1 1 0,6 20 0,-3 11 0,4 12 0,-1 8 0,2 3 0,1 11 0,-1 2 0,-4 15 0,0-1 0,-1 15 0,-4 2 0,2 1 0,-3 4 0,5-6 0,0 0 0,-1 1 0,1-1 0,4-8 0,-3 1 0,7-12 0,-6 4 0,6-5 0,-5-2 0,5-8 0,-2-11 0,3-13 0,4-7 0,2-1 0,3-3 0,1 9 0,-1-4 0,0 5 0,0 6 0,0 0 0,-1 9 0,0-2 0,-1 9 0,1-5 0,0 11 0,-1-4 0,1 4 0,-1 0 0,0 0 0,0 0 0,1 0 0,-1 0 0,1 0 0,-1 0 0,1 4 0,4 4 0,-3 9 0,7 6 0,-6 4 0,7-4 0,-3 3 0,-1-8 0,3 3 0,-7-8 0,3-2 0,-5-3 0,1-1 0,-4 1 0,3-4 0,-6-1 0,2-3 0</inkml:trace>
</inkml:ink>
</file>

<file path=ppt/ink/ink18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31:07.6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243 0 24575,'0'11'0,"0"2"0,0 23 0,0-2 0,0 12 0,0-4 0,0 9 0,0-10 0,0 18 0,0-16 0,0 9 0,4-6 0,-3-10 0,4 8 0,-1-15 0,2 9 0,-1-10 0,3-3 0,-8 0 0,4-16 0,-4 12 0,0-13 0,0 4 0,0-5 0,0 1 0,0 0 0,0-1 0,0 0 0,-3-3 0,-1-1 0,-4-3 0,-9-12 0,2-4 0,-8-12 0,-1-6 0,3-1 0,-4-5 0,6 5 0,-1-3 0,2 9 0,-1 0 0,6 8 0,1 4 0,3 5 0,2 3 0,-1 2 0,0 7 0,4 2 0,1 12 0,7 3 0,1 9 0,4-4 0,4 6 0,0-6 0,10 6 0,-4-5 0,4 0 0,-6-1 0,1-1 0,-2-3 0,-2 3 0,1-8 0,-5 3 0,1-8 0,-3 4 0,0-5 0,-1 1 0,-3-1 0,2-3 0,-2 0 0,3-4 0,1 0 0,-1 0 0,2-18 0,3 1 0,-1-21 0,7 3 0,-2-11 0,10 3 0,-4-3 0,3 4 0,-10 8 0,3 1 0,-8 10 0,2 6 0,-4 5 0,0 5 0,-1-1 0,1 4 0,-1 0 0,-2 1 0,1 2 0,-2-2 0,0 0 0,-1-10 0,-3 6 0,0-5 0</inkml:trace>
</inkml:ink>
</file>

<file path=ppt/ink/ink18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31:09.8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33 189 24575,'0'20'0,"0"7"0,0 7 0,0 0 0,0 26 0,0-31 0,0 29 0,0-29 0,0 11 0,0-5 0,0-3 0,0-9 0,0-6 0,0-15 0,0-13 0,0-10 0,0-18 0,-5 3 0,-1-16 0,0-3 0,-3-1 0,8 2 0,-4 8 0,5 6 0,0 0 0,0 6 0,0 1 0,0 5 0,0 6 0,0 0 0,3 9 0,1 2 0,4 6 0,-1-1 0,5 5 0,1-3 0,3 4 0,1 0 0,4 0 0,2 0 0,16 0 0,-8 0 0,8 0 0,-12 0 0,1 0 0,-6 0 0,0 4 0,-13-3 0,-2 3 0</inkml:trace>
</inkml:ink>
</file>

<file path=ppt/ink/ink18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31:10.3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24575,'6'4'0,"3"-1"0,11-3 0,3 0 0,4 0 0,0 0 0,-11 0 0,-4 0 0</inkml:trace>
</inkml:ink>
</file>

<file path=ppt/ink/ink18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31:11.4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1 265 24575,'0'15'0,"0"5"0,0 2 0,0 6 0,0 5 0,0-9 0,0 2 0,0-9 0,0-4 0,0-2 0,0-3 0,0-10 0,0-9 0,0-10 0,0-7 0,0-5 0,0 9 0,0-8 0,0 10 0,0-6 0,0 1 0,4 4 0,5-3 0,4 3 0,12-12 0,0 5 0,5-1 0,-2 8 0,-5 5 0,3 0 0,-8 8 0,3-1 0,-4 10 0,0-3 0,-5 4 0,0 0 0,-5 0 0,-3 3 0,0 5 0,-4 5 0,0 8 0,0-3 0,-4 8 0,-5-3 0,-10 0 0,-5 4 0,-5-2 0,-12 8 0,9-12 0,-3 0 0,14-12 0,8-1 0,1 0 0,5-4 0,6-1 0,2-3 0,15 0 0,-3 0 0,14 0 0,-5 0 0,5 0 0,1 0 0,-1 4 0,6 2 0,-4 7 0,4-3 0,-6 4 0,0-5 0,-4 0 0,-2-1 0,-8 0 0,-1-3 0,-5-2 0,-3-3 0,0 0 0</inkml:trace>
</inkml:ink>
</file>

<file path=ppt/ink/ink18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31:12.1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24575,'0'16'0,"0"2"0,0 15 0,0-4 0,0 9 0,0-9 0,0 9 0,0-14 0,0 8 0,0-14 0,13 4 0,-7-5 0,20-3 0,-12-2 0,12-3 0,-12-5 0,16 0 0,-14-4 0,15 0 0,-13 0 0,4 0 0,-6-3 0,2-10 0,-2-2 0,-2-11 0,-1 3 0,-8-4 0,-1-6 0,-4 4 0,0-4 0,0 5 0,0 1 0,-4 4 0,-4 5 0,-5-1 0,1 13 0,1-8 0,7 13 0,0-2 0</inkml:trace>
</inkml:ink>
</file>

<file path=ppt/ink/ink18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31:12.9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184 0 24575,'-2'0'0,"-3"0"0,-11 0 0,-1 0 0,1 0 0,-1 0 0,0 4 0,0 9 0,-6 7 0,7 8 0,-3 6 0,10-5 0,3-1 0,2-2 0,4-12 0,0 6 0,0-12 0,4 1 0,9-6 0,0-3 0,19 0 0,-2 0 0,9 0 0,1 0 0,-11 0 0,-2 4 0,-10 4 0,-4 10 0,0 10 0,-8 6 0,0 6 0,-5-1 0,0 1 0,-14-5 0,3-2 0,-17-8 0,10-7 0,-4-6 0,5-3 0,1-1 0,-1-4 0,0 0 0,5-4 0,0 0 0,4 0 0,4 0 0,1 0 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27:43.2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24575,'0'3'0,"0"7"0,0 16 0,0 7 0,0 5 0,0 13 0,0-10 0,0 13 0,0-10 0,0 5 0,0-9 0,0-2 0,0-13 0,0-8 0,0-2 0,3-8 0,1 0 0,3 0 0,4-3 0,-3-1 0,3-3 0,0 0 0,1-7 0,0-2 0,-4 1 0,-5 0 0</inkml:trace>
</inkml:ink>
</file>

<file path=ppt/ink/ink18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31:13.3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24575,'28'0'0,"12"0"0,-15 0 0,19 0 0,-9 0 0,1 0 0,3 0 0,-11 0 0,-6 0 0,-4 0 0,-10 0 0,-5 0 0</inkml:trace>
</inkml:ink>
</file>

<file path=ppt/ink/ink18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31:13.7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24575,'-4'3'0,"1"5"0,3 4 0,0 5 0,0 10 0,0-3 0,0 14 0,0-1 0,0-3 0,0 1 0,0-8 0,0-8 0,0-6 0,0-10 0</inkml:trace>
</inkml:ink>
</file>

<file path=ppt/ink/ink18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31:14.7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30 510 24575,'0'17'0,"0"-2"0,0-4 0,0-10 0,0-19 0,0-15 0,0-28 0,0 12 0,0-10 0,0 4 0,0 6 0,0-11 0,0 29 0,0-12 0,0 28 0,4-11 0,-3 13 0,6 0 0,1 5 0,1-3 0,6 9 0,-2-5 0,4 7 0,0 0 0,-1 0 0,1 0 0,-4 0 0,-2 0 0,-3 0 0,-1 0 0,-3 3 0,0 5 0,-4 10 0,0 4 0,-4 6 0,-5-1 0,-6 0 0,-3 1 0,-6 0 0,6-5 0,-5-1 0,6-5 0,0-4 0,1-1 0,3-4 0,1 0 0,5-1 0,2 1 0,2-1 0,3 0 0,0 1 0,3-1 0,6 1 0,8 0 0,6 5 0,-1 0 0,6 11 0,-6-6 0,2 5 0,-2-9 0,-6 2 0,-3-4 0,-1 1 0,-4-1 0,-1-5 0,-3-3 0,0 0 0</inkml:trace>
</inkml:ink>
</file>

<file path=ppt/ink/ink18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31:15.4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1 546 24575,'0'-29'0,"0"-9"0,0-3 0,0-19 0,0 11 0,0-6 0,0 9 0,0 0 0,0 4 0,0 2 0,3 11 0,-2 8 0,3 4 0,3 4 0,-2 5 0,4 1 0,-3 6 0,-2-3 0,3 4 0,1 0 0,-1 0 0,1 13 0,1 2 0,5 18 0,-4 1 0,9 6 0,-4-1 0,1 1 0,3 0 0,-4 0 0,1-1 0,2-4 0,-8-2 0,3-11 0,-4 0 0,-1-6 0,0 1 0,0-4 0,0-2 0,-4-3 0,0-1 0,-4-3 0,0-1 0</inkml:trace>
</inkml:ink>
</file>

<file path=ppt/ink/ink18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31:16.1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24575,'2'0'0,"3"0"0,11 0 0,-4 0 0,4 0 0,-4 0 0,1 0 0,-2 0 0,-6 0 0,-2 0 0</inkml:trace>
</inkml:ink>
</file>

<file path=ppt/ink/ink18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31:16.7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24575,'11'0'0,"11"0"0,2 0 0,15 0 0,-10 0 0,3 0 0,1 0 0,-4 0 0,9 0 0,-14 0 0,3 0 0,-10 0 0,-1 0 0,-7 0 0,-3 0 0</inkml:trace>
</inkml:ink>
</file>

<file path=ppt/ink/ink18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31:17.1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24575,'0'32'0,"0"-8"0,0 27 0,0-21 0,0 15 0,0-4 0,0 6 0,0 1 0,0-2 0,0-12 0,0-1 0,0-14 0,0-3 0,0-12 0,0-1 0</inkml:trace>
</inkml:ink>
</file>

<file path=ppt/ink/ink18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31:17.9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102 0 24575,'-11'0'0,"-3"0"0,5 0 0,-7 0 0,7 0 0,-6 0 0,6 0 0,-2 0 0,7 7 0,1-2 0,3 14 0,0-5 0,0 12 0,0-12 0,0 16 0,0-15 0,0 17 0,0-4 0,0 1 0,0 4 0,0 0 0,0 1 0,0 0 0,0 5 0,0-11 0,0 11 0,0-15 0,0 8 0,0-19 0,0 11 0,0-15 0,3 6 0,-2-7 0,5-4 0,-1-1 0,2-3 0,0 0 0,5 0 0,-3 0 0,6 0 0,-2 0 0,8 0 0,-3 0 0,3 0 0,-4 0 0,4 0 0,-7 0 0,6 0 0,-7 0 0,-4 0 0,-1 0 0</inkml:trace>
</inkml:ink>
</file>

<file path=ppt/ink/ink18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31:18.3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24575,'20'0'0,"-4"0"0,16 0 0,-8 0 0,4 0 0,-2 0 0,-8 0 0,4 0 0,-6 0 0,-3 0 0,-2 0 0,-7 0 0,0 0 0</inkml:trace>
</inkml:ink>
</file>

<file path=ppt/ink/ink18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31:19.4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59 24575,'4'3'0,"0"5"0,-4 9 0,0 11 0,0 1 0,0 9 0,0-4 0,0 1 0,0 3 0,0 2 0,0-5 0,0 0 0,0-14 0,0 0 0,0-7 0,0 3 0,0-16 0,0-11 0,0-14 0,0-5 0,0-9 0,0-3 0,-5 0 0,4-6 0,-3 8 0,4 4 0,0 2 0,0 11 0,0-5 0,0 9 0,0-3 0,0 8 0,0 1 0,3 5 0,1-1 0,4 4 0,3 1 0,2 3 0,8 0 0,2 0 0,9 0 0,3 0 0,5 0 0,-1 0 0,7 0 0,-4 8 0,-2 3 0,-7 8 0,-5-1 0,-5 4 0,-5-3 0,-5 7 0,-5-8 0,-3 3 0,-1 1 0,-4-5 0,0 9 0,-17 6 0,0-7 0,-16 11 0,0-16 0,-3 5 0,-10-10 0,5 4 0,0-8 0,2 3 0,11-4 0,-5-1 0,5-4 0,5 3 0,2-7 0,8 3 0,1-1 0,1-2 0,6-4 0,-2 1 0,7-4 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27:43.8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387 1 24575,'-11'0'0,"-10"0"0,2 0 0,-20 0 0,20 0 0,-26 0 0,16 0 0,-10 0 0,4 3 0,8-2 0,-3 7 0,5-3 0,7 0 0,3 1 0,8-2 0,3 0 0,1-1 0</inkml:trace>
</inkml:ink>
</file>

<file path=ppt/ink/ink18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31:42.1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409 1 24575,'-70'1'0,"-1"0"0,0 0 0,-33-3 0,38 8 0,66 1 0,0 0 0,12-3 0,9 0 0,13-4 0,6 0 0,6 0 0,1 0 0,1 0 0,-8 4 0,-7 1 0,-6 8 0,-7 5 0,-3 5 0,-12 5 0,-1 5 0,-4-5 0,0 5 0,0-5 0,-13 0 0,-4 1 0,-19 2 0,5-1 0,-16-3 0,10-2 0,-9-5 0,6 0 0,6-5 0,1-1 0,5-5 0,10-4 0,-3-1 0,13-4 0,0-3 0,5-5 0,3-9 0,0-1 0,4-9 0,9 9 0,-6 3 0,5 7 0</inkml:trace>
</inkml:ink>
</file>

<file path=ppt/ink/ink18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31:43.1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1 239 24575,'0'5'0,"0"6"0,0 9 0,0 6 0,0-3 0,0 10 0,0-5 0,0 5 0,0-5 0,0-6 0,0 0 0,0-6 0,0-3 0,0 3 0,0-8 0,0 3 0,0-3 0,0-7 0,0-11 0,0-14 0,0-11 0,0 1 0,0-4 0,0 9 0,0-10 0,0 10 0,0-4 0,0 6 0,0-1 0,4 1 0,1-1 0,13 0 0,-3 5 0,8-5 0,-1 10 0,1-5 0,0 6 0,3 2 0,-4 3 0,1 3 0,3 4 0,-8 1 0,-1 4 0,-1 0 0,-7 0 0,2 0 0,-3 4 0,-4 9 0,-1 5 0,-3 9 0,0 6 0,0-4 0,-8 4 0,-7-5 0,-5 0 0,-3 1 0,0-6 0,4-1 0,-10 2 0,11-9 0,-6 5 0,7-12 0,0 0 0,0 0 0,5 0 0,0 0 0,4 0 0,1-4 0,2-1 0,2-3 0</inkml:trace>
</inkml:ink>
</file>

<file path=ppt/ink/ink18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31:43.7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24575,'0'5'0,"0"9"0,0 22 0,0-7 0,0 3 0,0-9 0,0-1 0,0 0 0,0-6 0,0-3 0,0-2 0,0-6 0,0-2 0</inkml:trace>
</inkml:ink>
</file>

<file path=ppt/ink/ink18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31:44.5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0 508 24575,'0'11'0,"0"0"0,0-10 0,0-17 0,0-15 0,0-24 0,0 11 0,0-14 0,0 16 0,0 0 0,0-3 0,0 21 0,0-3 0,0 14 0,3 5 0,1 5 0,3 3 0,5 0 0,-4 7 0,8 2 0,3 14 0,0 5 0,5 2 0,1 10 0,-5-11 0,4 5 0,-5-6 0,-2-6 0,1 0 0,-2-9 0,-3-2 0,2-2 0,-6-2 0,3-2 0,-5-2 0,1-3 0,-4-7 0,-1-7 0,-3-13 0,0-2 0,0-10 0,0-1 0,-4 4 0,-6-9 0,4 16 0,-11-4 0,15 6 0,-10 4 0,7 1 0,0 1 0,2-2 0,3 8 0,0 3 0</inkml:trace>
</inkml:ink>
</file>

<file path=ppt/ink/ink18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31:45.4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24575,'0'11'0,"0"1"0,0 5 0,0 4 0,0-3 0,0 8 0,0-3 0,0-1 0,0 0 0,0-1 0,0-3 0,0 8 0,0-12 0,0 6 0,0-11 0,0 2 0,0-3 0,0-4 0,0-1 0</inkml:trace>
</inkml:ink>
</file>

<file path=ppt/ink/ink18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31:46.1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319 1 24575,'-16'0'0,"-2"0"0,-10 0 0,-5 0 0,5 0 0,-5 4 0,5-3 0,6 7 0,0 0 0,9 1 0,-2 6 0,2-2 0,0 0 0,-3 2 0,7-2 0,1-4 0,4-1 0</inkml:trace>
</inkml:ink>
</file>

<file path=ppt/ink/ink18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31:47.3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274 1 24575,'-11'0'0,"2"0"0,-11 0 0,1 0 0,-8 0 0,4 0 0,1 0 0,0 13 0,4-2 0,-11 17 0,9 1 0,0 6 0,6-1 0,9 4 0,-4 3 0,8 0 0,-4 5 0,5 0 0,0-5 0,0 12 0,0-12 0,0 0 0,0-3 0,13-8 0,3-1 0,13 0 0,0-5 0,1 6 0,-1-5 0,-6-3 0,4-8 0,-10-1 0,5-5 0,-5 1 0,-5-5 0,0 0 0,-5-4 0,1 0 0,0-7 0,-4-3 0,-1-11 0,-3-2 0,0 1 0,0-5 0,0 5 0,-3-1 0,-2 1 0,-3 10 0,0 0 0,0 4 0,4 1 0,1-1 0,3 1 0,0-1 0,0 1 0,0-1 0,3 1 0,5 2 0,10 2 0,0 3 0,8 0 0,-8 0 0,3 0 0,-4 0 0,-1 0 0,-3 0 0,-2 0 0,-3 0 0,-1 3 0,-2 1 0,1 4 0,-5-1 0,2 1 0,-3-1 0,0-2 0,0-2 0</inkml:trace>
</inkml:ink>
</file>

<file path=ppt/ink/ink18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31:47.9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24575,'0'5'0,"0"6"0,0 19 0,0-1 0,0 9 0,0-3 0,0 4 0,0-4 0,0 3 0,0-9 0,0 4 0,0-11 0,0 5 0,0-10 0,0 1 0,0-7 0,0 1 0,7-4 0,-2 1 0,15-6 0,-6-3 0,7 4 0,-8-3 0,2 2 0,-2-3 0,4 0 0,-1 0 0,1 0 0,-1 0 0,1 0 0,0 0 0,-5 0 0,4 0 0,-11 0 0,3 0 0</inkml:trace>
</inkml:ink>
</file>

<file path=ppt/ink/ink18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31:48.5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1 358 24575,'0'-7'0,"0"-14"0,0 1 0,0-19 0,0 5 0,0-6 0,0 0 0,0 0 0,0 5 0,0 7 0,0 7 0,0 8 0,3 5 0,-2 1 0,5 6 0,-2-2 0,7 3 0,-3 0 0,3 0 0,-4 0 0,5 0 0,0 3 0,4 5 0,-3 10 0,4 4 0,-3 6 0,0-1 0,4 6 0,-4-5 0,1 5 0,-2-5 0,-4-1 0,4 0 0,-3-4 0,3-2 0,-5-4 0,-3 0 0,-1-5 0,-4 0 0,0-5 0,0-2 0,0-2 0</inkml:trace>
</inkml:ink>
</file>

<file path=ppt/ink/ink18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31:49.0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24575,'19'0'0,"3"0"0,11 0 0,-5 0 0,5 0 0,-5 0 0,-6 0 0,0 0 0,-6 0 0,-3 0 0,-2 0 0,-7 0 0,-1 0 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27:29.4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318 64 24575,'-9'-4'0,"-3"-3"0,-3 3 0,-1-4 0,4-4 0,-8 3 0,10-2 0,-9 6 0,7 2 0,-4 3 0,3 0 0,-6 0 0,6 0 0,-8 3 0,5 5 0,3 9 0,-3 5 0,7-1 0,-8 4 0,8-3 0,-4 4 0,8 0 0,-2 0 0,6 0 0,-3 1 0,4-1 0,0 0 0,0 5 0,0-3 0,0 3 0,0-5 0,3-4 0,2-1 0,6-9 0,1-1 0,4-3 0,-4 0 0,3-4 0,-7-1 0,7-3 0,-7 0 0,7-7 0,-1-11 0,-1-5 0,4-14 0,-2 4 0,5-18 0,-1 15 0,-3-19 0,2 21 0,-8-5 0,3 7 0,-4 6 0,-1 8 0,0-1 0,-1 11 0,-2-3 0,-2 12 0,-3 5 0,0 9 0,0 1 0,-4 4 0,3 2 0,-3 4 0,4 0 0,0 5 0,0 8 0,0 13 0,0 1 0,0 19 0,0-11 0,0 7 0,0-4 0,0-4 0,0 6 0,0-6 0,0-13 0,0-4 0,0-20 0,0 2 0,0-13 0,0 0 0,0-5 0,3-3 0,1-1 0,3-3 0,0-3 0,5-10 0,0 0 0,10-13 0,1 3 0,7-12 0,-7 6 0,6-5 0,-6 7 0,6-2 0,-5 2 0,-3 4 0,-4 2 0,-5 9 0,-1 1 0,-4 4 0,0 3 0,0 0 0,0 4 0,-3 0 0,-1 0 0</inkml:trace>
</inkml:ink>
</file>

<file path=ppt/ink/ink18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31:49.9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213 8 24575,'1'-4'0,"-2"0"0,-10 4 0,-7 0 0,0 0 0,-8 4 0,2 11 0,0 4 0,-3 1 0,8 1 0,-2-8 0,8 3 0,5-4 0,4-1 0,4-4 0,13 1 0,2-3 0,7 2 0,5-2 0,-5 4 0,6 0 0,-6 0 0,4 4 0,-7 5 0,3 5 0,-7 10 0,-2 1 0,-3 1 0,0 3 0,-5-9 0,-1-1 0,-4-7 0,0-4 0,0 0 0,-3-5 0,-10 0 0,-6-7 0,-14-1 0,4-4 0,-4 0 0,-2 0 0,15 0 0,-4 0 0,20 0 0,0 0 0</inkml:trace>
</inkml:ink>
</file>

<file path=ppt/ink/ink18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31:50.6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215 8 24575,'-3'-4'0,"-15"1"0,3 3 0,-17 0 0,9 0 0,-4 0 0,-1 0 0,6 7 0,4 2 0,6 8 0,3-1 0,5 6 0,0-4 0,4 3 0,0-4 0,0-1 0,0 1 0,0-4 0,3-2 0,6-7 0,8 4 0,1-7 0,14 7 0,-3-7 0,5 8 0,-1-4 0,-5 4 0,-6-4 0,4 3 0,-12 1 0,4 9 0,-10 0 0,-3 8 0,-1-9 0,-4 10 0,0-5 0,-8 1 0,-13 6 0,-4-9 0,-15 2 0,11-9 0,-4-4 0,10 0 0,2 0 0,4-5 0,0 0 0,4-4 0,2 0 0,3 0 0,4-3 0,1-6 0,3 4 0,0-2 0</inkml:trace>
</inkml:ink>
</file>

<file path=ppt/ink/ink18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33:04.9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1 142 24575,'0'2'0,"0"3"0,0 21 0,0 19 0,0-7 0,0 23 0,0-10 0,0-1 0,0 12 0,0 2 0,0-18 0,0 29 0,0-15 0,0-2 0,0 11 0,0-5 0,0-12 0,0 32 0,0-24 0,0 5 0,0 3 0,4-15 0,-3 15 0,8-11 0,-3-3 0,-1-11 0,3-10 0,-3 0 0,4-7 0,-1-4 0,1 0 0,-1-6 0,0 0 0,4 0 0,-3 1 0,6-1 0,-6 0 0,8 5 0,-5-3 0,6 3 0,-2-5 0,4 1 0,-2-4 0,7 0 0,-7-5 0,3 1 0,0-5 0,-3 0 0,7-4 0,-7 0 0,2 0 0,-4 0 0,1 0 0,-5 0 0,-1 0 0,-3-4 0,0-4 0,0-9 0,0 0 0,5-14 0,-3 7 0,14-24 0,-13 17 0,8-17 0,-9 10 0,4-3 0,-3-2 0,3 4 0,-5 0 0,1 1 0,4-11 0,2 6 0,5-12 0,9 3 0,-7 3 0,12-3 0,-5 13 0,2-4 0,3 2 0,-4 4 0,-2 7 0,5 6 0,-11 6 0,8 4 0,-9 1 0,5 4 0,-1 4 0,-3 1 0,2 4 0,-7 0 0,7 0 0,-7 0 0,7 8 0,-8 1 0,5 13 0,-5-4 0,-3 8 0,2 0 0,-6 3 0,4 7 0,-2-8 0,-1 5 0,1-7 0,-3 2 0,0-6 0,0 4 0,-1-9 0,0 4 0,1-5 0,-5 1 0,4-1 0,-7 0 0,6 1 0,-2-1 0,3 1 0,-4-1 0,3 0 0,-6 1 0,6-1 0,-2 1 0,0-5 0,-2 0 0,1-5 0,-3 1 0,2 2 0,-3 7 0,0-1 0,0 9 0,4-2 0,1 3 0,7-4 0,1 0 0,0-6 0,2 0 0,-2-3 0,-1 2 0,0-6 0,0 3 0,-4-5 0,3 1 0,1 0 0,-4-1 0,8-2 0,-4-2 0,9-3 0,-3 0 0,7 0 0,-3 0 0,0 0 0,3 0 0,-7 0 0,2 0 0,-3 0 0,-5 0 0,4 0 0,-4 0 0,1 0 0,3-4 0,-4-4 0,1-9 0,4-11 0,-7-1 0,9-10 0,-4-5 0,0 8 0,4-13 0,-9 17 0,4-2 0,-4-3 0,-5 9 0,3-10 0,-6 10 0,2-4 0,0 0 0,2 4 0,3-11 0,0 11 0,1-10 0,3 10 0,-2-10 0,10 9 0,-5-10 0,12 4 0,-8 1 0,10-1 0,-7 12 0,0 0 0,3 6 0,-4 3 0,0 2 0,3 3 0,-7 4 0,7-3 0,-7 7 0,7-3 0,-7 4 0,2 0 0,2 0 0,-5 0 0,5 11 0,-6 0 0,2 14 0,-5-4 0,4 7 0,-7-7 0,7 6 0,-8-10 0,4 4 0,-5-4 0,-4-5 0,0 5 0,-4-4 0,0 10 0,4-5 0,0 3 0,1-5 0,2 1 0,-3-1 0,4 0 0,1 6 0,0-4 0,-5 7 0,4-3 0,-3 5 0,0-5 0,3 4 0,-3-9 0,3 3 0,0-3 0,-3-5 0,2 3 0,-3-3 0,4 1 0,0-2 0,0 1 0,-1-4 0,1 8 0,0-8 0,0 8 0,-1-8 0,1 7 0,0-7 0,0 8 0,7-7 0,-1 3 0,7-4 0,0 1 0,-3-1 0,3 0 0,0 1 0,-3-1 0,3-3 0,-5-1 0,0-4 0,1 0 0,-1 0 0,0 0 0,5 0 0,-8 0 0,7 0 0,-8 0 0,1 0 0,-2 0 0,-7-3 0,0-9 0,0-6 0,1-9 0,8-4 0,2-3 0,4-4 0,0 0 0,0-2 0,-4 8 0,2 0 0,-7 4 0,2 6 0,-3-3 0,-1 7 0,1-7 0,0-2 0,0-1 0,0-3 0,4-6 0,2 2 0,5-8 0,3 3 0,-2 1 0,3 5 0,-6 2 0,0 4 0,-1 7 0,-4 3 0,3 3 0,-4 6 0,5-7 0,-1 7 0,5-3 0,-3 7 0,8-3 0,-4 7 0,5-3 0,-1 4 0,2 0 0,3 0 0,-3 0 0,5 8 0,-1 3 0,-2 12 0,3 2 0,-4 4 0,-5-1 0,-1 0 0,-5-2 0,-5-3 0,4 2 0,-8-3 0,4 5 0,-4-1 0,-4 1 0,3-5 0,-7 3 0,6-7 0,-6 7 0,3-7 0,-4 7 0,0-7 0,0 3 0,3-4 0,-2 4 0,3-4 0,-1 5 0,-2-6 0,6 0 0,-6 6 0,6-5 0,-2 5 0,3-6 0,0 0 0,-3 1 0,2-1 0,-3-4 0,4 4 0,0-8 0,0 7 0,-1-6 0,1 6 0,0-7 0,0 4 0,-1-1 0,1-2 0,4 3 0,-3-1 0,2-2 0,1 2 0,-4-3 0,8 0 0,-7 0 0,2-1 0,1 1 0,0 0 0,5-3 0,3 2 0,-2-6 0,2 3 0,2-4 0,-5 0 0,9 0 0,-9 0 0,8 0 0,-7 0 0,7 0 0,-2 0 0,-2 0 0,0 0 0,-4 0 0,-1-4 0,-3-5 0,3-4 0,-7-7 0,7-3 0,-3 2 0,5-6 0,0 5 0,-4-6 0,3-3 0,-7 2 0,8-2 0,-8 3 0,3-3 0,-4-3 0,0 2 0,1-7 0,0-1 0,0-2 0,0-4 0,0 12 0,-1-4 0,-4 10 0,4-5 0,-8 10 0,7-3 0,-7 9 0,3-5 0,-4 6 0,0-1 0,0-4 0,0-1 0,4-4 0,-3-1 0,3 0 0,-4 0 0,4 5 0,-3 1 0,2 8 0,-3-2 0,0 6 0,0-2 0,3 4 0,-2-1 0,6 1 0,-3 0 0,3-1 0,1-7 0,0-4 0,1-6 0,0-3 0,0 2 0,-1-1 0,5 0 0,-3 1 0,6 3 0,-2-3 0,3 4 0,7-7 0,-6 7 0,5-6 0,-10 11 0,3-4 0,-3 5 0,3-1 0,-4 5 0,4-4 0,-4 8 0,9-9 0,-4 8 0,5 0 0,-2 1 0,-2 4 0,7-1 0,-7 1 0,8 0 0,-9 3 0,9-3 0,-8 0 0,3 3 0,-9-2 0,-1-1 0,-3 3 0,0-2 0,-1 3 0,-3-4 0,-1 4 0,-3-4 0</inkml:trace>
</inkml:ink>
</file>

<file path=ppt/ink/ink18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33:09.9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78 80 24575,'0'7'0,"0"0"0,0 0 0,8-3 0,1-1 0,12-3 0,-3 0 0,8 0 0,-8 0 0,3 0 0,-8 0 0,2 0 0,-6 0 0,-1-7 0,-5 2 0,-3-11 0,0 7 0,-3-6 0,-6 6 0,-4-7 0,-3 7 0,-6-4 0,4 9 0,-8 0 0,4 4 0,-1 0 0,-6 0 0,10 0 0,-1 0 0,8 0 0,5 3 0,3 1 0,0 4 0,4 3 0,0-2 0,0 2 0,7-7 0,-5 0 0,4-4 0</inkml:trace>
</inkml:ink>
</file>

<file path=ppt/ink/ink18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33:10.8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90 79 24575,'-4'19'0,"3"7"0,-3-2 0,4 7 0,0-13 0,0 4 0,0-10 0,0 0 0,6-8 0,-1-1 0,10-3 0,3-13 0,-4 6 0,4-18 0,-10 11 0,1-13 0,-1 9 0,-3-3 0,-1 4 0,-4 1 0,0-1 0,0 0 0,0 1 0,0 3 0,-8 1 0,-1 4 0,-8 3 0,5 2 0,-4 3 0,3 0 0,-4 0 0,1 0 0,-1 3 0,0 6 0,4 3 0,1 1 0,4 2 0,1-6 0,2 2 0,2-3 0,3-4 0,0-1 0</inkml:trace>
</inkml:ink>
</file>

<file path=ppt/ink/ink18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33:11.8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198 19 24575,'-11'0'0,"-1"0"0,-10 0 0,4 0 0,-8 0 0,8 4 0,-3 5 0,3 8 0,5 1 0,-4 3 0,8 1 0,0 1 0,5-1 0,4 0 0,0-10 0,0 4 0,0-4 0,0 1 0,0-1 0,0-5 0,8-3 0,1 3 0,7-6 0,1 3 0,4-4 0,-3 0 0,4-4 0,-9-4 0,2-2 0,-5-10 0,2 6 0,-4-4 0,1 2 0,-5 4 0,0-1 0,-4-3 0,0 3 0,0 1 0,0-4 0,0 7 0,0-6 0,0 6 0,0-3 0,0 1 0,-4 5 0,-7-8 0,1 12 0,-5-8 0,8 9 0,0-2 0,3 3 0,1 0 0</inkml:trace>
</inkml:ink>
</file>

<file path=ppt/ink/ink18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33:13.0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212 175 24575,'-58'22'0,"11"-1"0,47-5 0,0 1 0,0-4 0,0-2 0,3-7 0,2 0 0,6-4 0,-3 0 0,13 0 0,-12 0 0,17 0 0,-13 0 0,9-8 0,-8-11 0,2-5 0,-1-15 0,0 10 0,-1-4 0,-5 6 0,-4 0 0,-1 4 0,-4 2 0,0 8 0,-7 1 0,-2 8 0,-12 1 0,-2 3 0,0 0 0,-9 0 0,13 0 0,-13 0 0,10 4 0,-6 5 0,5 9 0,0 5 0,9 5 0,1-1 0,3 0 0,2-4 0,3 3 0,1-8 0,4-1 0,0-5 0,0-5 0,15-3 0,-11 0 0,11-4 0</inkml:trace>
</inkml:ink>
</file>

<file path=ppt/ink/ink18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3T15:58:46.7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75 24575,'-4'96'0,"-1"-1"0,3-42 0,3 23 0,3 19 0,7-31 0,11-47 0,21 23 0,-2-40 0,-8-12 0,11-7 0,-15-14 0,11-4 0,-10-6 0,3 4 0,-10 3 0,-5 5 0,-7 11 0,-3 1 0,-1 8 0,-3 1 0,-4 6 0,-3 4 0,-4 4 0,4 2 0,0 4 0,3 1 0,0 8 0,0 1 0,0 5 0,0-1 0,0 0 0,3 1 0,5-1 0,4-4 0,3-1 0,4-4 0,-3-3 0,3-1 0,-4-3 0,4-4 0,-3-1 0,7-3 0,-7 0 0,7-4 0,-1-14 0,3-5 0,-6-13 0,1 1 0,-5-6 0,-1-6 0,0 3 0,-5-8 0,0 10 0,-3 0 0,-2 1 0,-4 11 0,0 1 0,0 5 0,0 4 0,0 5 0,0 2 0,0 5 0,0-2 0,-3 6 0,-1 1 0,-6 3 0,-1 0 0,3 0 0,1 0 0</inkml:trace>
</inkml:ink>
</file>

<file path=ppt/ink/ink18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3T15:58:47.6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576 8 24575,'2'-8'0,"-11"9"0,-29 33 0,3-2 0,-31 29 0,10-7 0,-5 3 0,12-8 0,-12 11 0,30-28 0,-22 20 0,24-19 0,2-5 0,1 3 0,16-19 0,-8 4 0,16-6 0,-4-2 0,11 2 0,8-3 0,11-3 0,6 3 0,11-2 0,9 4 0,-5 1 0,16 4 0,-18 1 0,11 4 0,-6 0 0,-3-1 0,-4-4 0,-7 2 0,-5-7 0,-5 3 0,-8-4 0,-1-4 0,-8 2 0,-1-6 0,1 3 0,-3-3 0,-1 0 0</inkml:trace>
</inkml:ink>
</file>

<file path=ppt/ink/ink18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3T15:58:48.6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213 73 24575,'-14'0'0,"2"3"0,-7 5 0,-13 15 0,14-2 0,-11 10 0,10-6 0,8 4 0,-9 3 0,10-2 0,-2-1 0,3-4 0,5-1 0,0-4 0,4-1 0,0-8 0,0 3 0,0-7 0,0 6 0,3-5 0,9-1 0,0 3 0,11-8 0,-7 7 0,12-8 0,-11 6 0,16-3 0,-11 1 0,6-1 0,1-4 0,-9 0 0,13 0 0,-12-4 0,9-1 0,3-15 0,-5-4 0,8-14 0,-8 0 0,-4 1 0,-5 1 0,-7 5 0,-3-3 0,-1 8 0,-3-3 0,-2 5 0,-3 0 0,0 4 0,-3-3 0,-5 7 0,-3-3 0,-4 5 0,-4 2 0,-1 1 0,-4 6 0,1 2 0,-7 3 0,5 0 0,-5 0 0,7 0 0,3 0 0,-3 0 0,8 0 0,-1 6 0,2 3 0,1 10 0,2-3 0,-1 3 0,4 0 0,4-7 0,-3 6 0,6-11 0,-2 1 0,3-5 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27:32.1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24575,'0'14'0,"0"6"0,0 1 0,0 1 0,0 3 0,0 1 0,0 7 0,0 4 0,0 1 0,0 0 0,0 0 0,0-1 0,0 1 0,0-5 0,0 3 0,0-13 0,0 8 0,0-14 0,0 3 0,3-8 0,1 3 0,3-7 0,1 3 0,-1-4 0,0-3 0,0-1 0,0-3 0,1 0 0,-1 0 0,4 0 0,1 0 0,4-7 0,5-7 0,-2-13 0,8-3 0,-8-1 0,3 3 0,-4 2 0,-1 4 0,-5 6 0,0 1 0,-8 10 0,-1-3 0</inkml:trace>
</inkml:ink>
</file>

<file path=ppt/ink/ink18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3:12.4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1 339 24575,'0'-34'0,"5"-16"0,0 11 0,7-21 0,-2 23 0,4-5 0,-3 13 0,-2 11 0,-5 2 0,-1 10 0,1-2 0,0 16 0,3 2 0,-6 12 0,12 7 0,-2 0 0,4 5 0,3-10 0,-5-2 0,1-5 0,2 0 0,-7-4 0,3-1 0,-4-4 0,0 0 0,-1-4 0,1 0 0,-4-4 0,-1 0 0</inkml:trace>
</inkml:ink>
</file>

<file path=ppt/ink/ink18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3:12.4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24575,'0'19'0,"0"5"0,0 6 0,0-1 0,0 18 0,0-10 0,0 32 0,0-16 0,0 25 0,0-14 0,0 7 0,0 9 0,0 1-1046,0 17 1046,0-48 0,0 1 0,0 3 0,0 1 0,0-5 0,0 1 0,0 7 0,0 0 0,0 37 0,-1-37 0,2 0 0,10 26-245,-9-3 245,15-2 0,-11-20 0,6 19 0,0-13 0,-1 0 0,1-2 0,-1-8 0,0 1 0,0 0 1033,-5-7-1033,-1 5 258,-5 13-258,5-13 0,-4 12 0,3-19 0,-4-4 0,0 5 0,0-7 0,0 0 0,0 0 0,0-6 0,0-1 0,0-6 0,0 1 0,0-6 0,0-1 0,0-5 0,0 1 0,0-1 0,0 3 0,4-2 0,-3-1 0,3-1 0,-4-7 0,0 3 0,0-4 0,0-1 0,0 1 0,0 0 0,0 0 0,0-1 0,0-3 0,0-1 0</inkml:trace>
</inkml:ink>
</file>

<file path=ppt/ink/ink18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3:12.4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24575,'0'34'0,"0"15"0,0 18 0,0-13 0,0 21 0,0-29 0,0 10 0,0-8 0,0-18 0,0-2 0,0-15 0,0-4 0,0-6 0</inkml:trace>
</inkml:ink>
</file>

<file path=ppt/ink/ink18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3:12.4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54 24575,'-7'0'0,"-1"4"0,0 4 0,4 10 0,-4-4 0,8 12 0,-4-16 0,4 17 0,0-13 0,0 4 0,0-6 0,0 0 0,0-3 0,0 7 0,0-7 0,0 3 0,-4-8 0,11 3 0,-1-6 0,11 3 0,5-4 0,2 0 0,-1 0 0,-1 0 0,-4 0 0,-1 0 0,0-4 0,-3-5 0,-2-4 0,-3-9 0,0 3 0,-4-8 0,3 3 0,-3-4 0,0 4 0,0 2 0,-5 5 0,0-1 0,-4 5 0,0 1 0,-21-1 0,9 8 0,-14-3 0,16 8 0,-2 0 0,3 0 0,-4 0 0,3 0 0,-2 0 0,7 0 0,1 0 0,4 0 0</inkml:trace>
</inkml:ink>
</file>

<file path=ppt/ink/ink18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3:12.4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61 1 24575,'-8'3'0,"0"6"0,-4 4 0,2 9 0,1-8 0,5 12 0,4-11 0,-4 12 0,3-9 0,-3 4 0,4 0 0,0 2 0,0-1 0,0-1 0,0-8 0,0 2 0,0-4 0,10-3 0,0-2 0,10-7 0,2 0 0,-4 0 0,5 0 0,-6 0 0,-4-3 0,3-2 0,-7-3 0,3 0 0,-4-4 0,0 3 0,-3-8 0,2 4 0,-6-4 0,3 0 0,-4-1 0,0-4 0,0 3 0,0-3 0,0 5 0,-4-1 0,-5 1 0,0 4 0,-8-4 0,8 9 0,-7-5 0,11 9 0,-3 0 0</inkml:trace>
</inkml:ink>
</file>

<file path=ppt/ink/ink18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3:12.4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86 71 24575,'-8'0'0,"-3"4"0,1 9 0,-2-2 0,3 10 0,0-3 0,0 0 0,0 4 0,4 1 0,1-5 0,4 4 0,0-4 0,0 4 0,0-4 0,0 4 0,0-4 0,0-1 0,0-4 0,0 3 0,0-7 0,7 3 0,-1-8 0,9-1 0,-2-3 0,4 0 0,-4 0 0,4-8 0,-4-1 0,5-14 0,-1 5 0,-2-9 0,-3 3 0,-2-4 0,-1 4 0,-4-3 0,-1 3 0,-4 1 0,0-4 0,0 3 0,-4 1 0,-5-5 0,-5 10 0,0-5 0,-3 6 0,11 7 0,-1 3 0</inkml:trace>
</inkml:ink>
</file>

<file path=ppt/ink/ink18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3:12.4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 24575,'0'12'0,"0"1"0,0 9 0,0-4 0,0 9 0,0-8 0,0 3 0,0-5 0,0 0 0,0-4 0,0-1 0,0-4 0,0 0 0,0 0 0,3-4 0,5-1 0,1-3 0,7 0 0,-7 0 0,3 0 0,0-4 0,1-5 0,0-4 0,-4-4 0,-1-1 0,-4 1 0,1 0 0,-1-1 0,-4 1 0,0 0 0,0-1 0,0 1 0,-4 4 0,-4 0 0,-1 5 0,-7 0 0,7 3 0,-8 1 0,8 4 0,-7 0 0,11 0 0,-3 0 0</inkml:trace>
</inkml:ink>
</file>

<file path=ppt/ink/ink18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3:12.4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0 24575,'0'12'0,"0"13"0,0-4 0,0 13 0,-5-6 0,0 0 0,-5 1 0,5-6 0,1 4 0,4-12 0,0 6 0,0-12 0,0 3 0,0-5 0,0 1 0,3-4 0,6-1 0,4-3 0,9 0 0,-3 0 0,3 0 0,0 0 0,-8-3 0,7-2 0,-12-7 0,8-2 0,-8-3 0,4-5 0,-8-2 0,-1-4 0,-4-6 0,0 9 0,0-8 0,0 14 0,0 1 0,-8 2 0,-1 6 0,-9 2 0,5 0 0,-3 7 0,7-2 0,0 3 0,6 0 0</inkml:trace>
</inkml:ink>
</file>

<file path=ppt/ink/ink18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3:12.4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24575,'0'22'0,"0"3"0,0 37 0,0 9 0,0-24 0,0 36 0,0-28 0,0 11 0,0-11 0,0-14 0,0-10 0,0-3 0,0-15 0,0-2 0,0-7 0,0 0 0</inkml:trace>
</inkml:ink>
</file>

<file path=ppt/ink/ink18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3:12.4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24575,'0'15'0,"0"18"0,0-7 0,0 33 0,0-26 0,0 27 0,0-29 0,0 10 0,0-18 0,0-1 0,0-8 0,0-6 0,0-4 0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27:33.0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78 24575,'67'-8'0,"-10"-3"0,-37 11 0,-8-4 0,6 4 0,-6 0 0,4 0 0,-4-3 0,6-1 0,0 0 0,-2 0 0,3 1 0,-7 2 0,4-10 0,0 10 0,0-7 0,-4 1 0,-4 5 0,-4-5 0</inkml:trace>
</inkml:ink>
</file>

<file path=ppt/ink/ink18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3:12.5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 0 24575,'-11'0'0,"0"0"0,3 8 0,-1 6 0,0 10 0,3 4 0,-2-5 0,7 5 0,-3-10 0,4 4 0,0-5 0,0-4 0,0-1 0,0-4 0,0 0 0,0 0 0,13-4 0,3 0 0,12-4 0,-9 0 0,7 0 0,-7 0 0,4 0 0,-5 0 0,-1 0 0,-9 0 0,4-4 0,-4 3 0,0-6 0,0-1 0,0-1 0,0-7 0,-3 2 0,-1-6 0,-4 1 0,0 3 0,0 3 0,0 6 0,0-1 0,0 0 0,0 0 0,-4 0 0,0 4 0,-4-4 0,0 8 0,0-7 0,-4 6 0,3-3 0,-3 4 0,4 0 0,0 0 0,4 0 0,0 0 0</inkml:trace>
</inkml:ink>
</file>

<file path=ppt/ink/ink18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3:12.5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24575,'0'8'0,"0"20"0,0 7 0,0 14 0,0 12 0,0-22 0,0 21 0,0-16 0,0-1 0,0-2 0,0-13 0,0-5 0,0 0 0,0-10 0,0-2 0,0-6 0,0-2 0</inkml:trace>
</inkml:ink>
</file>

<file path=ppt/ink/ink18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3:12.5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58 24575,'0'4'0,"0"7"0,0 12 0,-4 1 0,3 3 0,-7-9 0,7 9 0,-3-8 0,4-1 0,0-6 0,0-4 0,0-1 0,0 1 0,3-3 0,2-2 0,11-3 0,-1 0 0,7 0 0,-5 0 0,-4 0 0,3 0 0,-3 0 0,0-3 0,3-2 0,-6-7 0,2 2 0,-4-6 0,0 7 0,1-7 0,-1 3 0,-3-5 0,-1-4 0,-4 3 0,0-3 0,0 0 0,0 3 0,0-3 0,-4 9 0,-5 0 0,-9 4 0,-5 5 0,-1-1 0,-3 5 0,9 0 0,-5 0 0,10 0 0,1 0 0,4 0 0,4 0 0,0 0 0</inkml:trace>
</inkml:ink>
</file>

<file path=ppt/ink/ink18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3:12.5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18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3:12.5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24575,'10'0'0,"-4"0"0,33 0 0,-14 0 0,15 5 0,-11 4 0,5 2 0,-10 6 0,3-7 0,-9 3 0,-3 0 0,-4-4 0,-7 3 0,1 5 0,-2-3 0,-3 13 0,0-4 0,0 6 0,0-1 0,-4 0 0,-1-4 0,-9 3 0,5-9 0,-9 5 0,5-10 0,0-1 0,1-4 0,4 0 0,0 0 0,0 0 0,0-4 0,0-1 0,4-3 0,0 0 0</inkml:trace>
</inkml:ink>
</file>

<file path=ppt/ink/ink18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3:12.5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24575,'4'6'0,"-1"4"0,-3 6 0,0 6 0,0 1 0,0 5 0,0 1 0,0-6 0,0 4 0,0-13 0,0 7 0,0-12 0,0 7 0,0-7 0,0 7 0,0-3 0,0-4 0,0-2 0</inkml:trace>
</inkml:ink>
</file>

<file path=ppt/ink/ink18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3:12.5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94 1 24575,'-12'0'0,"0"0"0,-5 0 0,5 11 0,0-1 0,3 21 0,0-6 0,3 15 0,2-11 0,4 5 0,0-11 0,0 5 0,0-14 0,0 3 0,0-5 0,0-4 0,7 1 0,2-6 0,8-3 0,0 0 0,5 0 0,-3 0 0,-1-4 0,-2 0 0,-3-9 0,4 0 0,0-5 0,1-3 0,0-3 0,0 1 0,1-4 0,-6 8 0,0-3 0,-4 9 0,-1 1 0,0 4 0,-4 0 0,-1 0 0,-3 0 0,0 0 0,0 0 0,0 1 0,0-1 0,-3 3 0,-1 2 0,-8 3 0,6 0 0,-1 0 0</inkml:trace>
</inkml:ink>
</file>

<file path=ppt/ink/ink18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3:12.5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24575,'0'20'0,"0"2"0,0 13 0,0-6 0,0 11 0,0-10 0,0 4 0,0-6 0,0-5 0,0 4 0,0-12 0,0 6 0,0-12 0,0 3 0,0-8 0,0-1 0</inkml:trace>
</inkml:ink>
</file>

<file path=ppt/ink/ink18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3:12.5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24575,'0'16'0,"0"5"0,0 2 0,0 5 0,0 0 0,0 1 0,0-1 0,0-5 0,0 0 0,0-10 0,0-1 0,0 0 0,0-4 0,0 1 0,0-6 0</inkml:trace>
</inkml:ink>
</file>

<file path=ppt/ink/ink18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3:12.5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24575,'7'0'0,"0"0"0,-3 0 0,0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7:05.9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1 24575,'0'10'0,"0"1"0,0 3 0,-3-3 0,2 3 0,-5-6 0,3 2 0,-1-3 0,1-4 0,3 0 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27:33.8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1 24575,'12'11'0,"-8"4"0,4 11 0,-8 0 0,0 12 0,0-9 0,0 8 0,0-6 0,0-8 0,0 13 0,0-18 0,0 8 0,-3-10 0,-5 0 0,-5-8 0,4 3 0,-5-11 0,12 4 0,-5-4 0</inkml:trace>
</inkml:ink>
</file>

<file path=ppt/ink/ink19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3:12.4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24575,'0'81'0,"0"-18"0,0-3 0,0-19 0,0-5 0,0 4 0,0-23 0,0 1 0</inkml:trace>
</inkml:ink>
</file>

<file path=ppt/ink/ink19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3:12.4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24575,'0'20'0,"0"-3"0,0 16 0,0 4 0,0 20 0,0 15 0,0 2 0,0 6 0,0-27 0,0 14 0,0-22 0,0 12 0,0-15 0,0-13 0,0-11 0,0-6 0,0-5 0,0-2 0,0-2 0</inkml:trace>
</inkml:ink>
</file>

<file path=ppt/ink/ink19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3:12.4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58 24575,'-4'20'0,"-4"2"0,7 7 0,-3-10 0,4 2 0,0-8 0,0 4 0,0-4 0,0-1 0,6-4 0,4-4 0,6-1 0,1-3 0,1 0 0,-1 0 0,0 0 0,-4 0 0,-1-3 0,-4-6 0,4-4 0,-6-4 0,6-1 0,-11 1 0,2-5 0,-3 3 0,0-3 0,0 9 0,0-4 0,0 8 0,-7 1 0,-3 4 0,-7 4 0,-1 0 0,1 0 0,4 0 0,-4 0 0,9 0 0,-4 0 0,4 0 0,13 0 0,7 0 0,13-4 0,4-1 0,-1-5 0,0 1 0,1 3 0,-1-2 0,-4 7 0,-2-4 0,-9 5 0,-1 0 0,-5 0 0,1 0 0,0 8 0,-3 7 0,-1 8 0,-4 5 0,0 6 0,0-4 0,0 4 0,0-10 0,0 3 0,0-9 0,0 4 0,0-4 0,0-1 0,0-4 0,3-1 0,1-4 0,4 0 0,0-1 0,0-2 0,4-2 0,1-3 0,9 0 0,-3 0 0,8 0 0,-9 0 0,17-8 0,-19 2 0,13-6 0,-20-1 0,3 4 0,-3-7 0,-1 3 0,1-5 0,-5-4 0,0-2 0,-4 1 0,0 1 0,0 4 0,0 5 0,0-3 0,0 7 0,0-3 0,-3 7 0,-19-2 0,6 2 0,-14 0 0,8 1 0,3 4 0,1 0 0,2 0 0,7 0 0,-3 0 0,4 0 0,0 0 0,4 0 0,1 0 0</inkml:trace>
</inkml:ink>
</file>

<file path=ppt/ink/ink19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3:12.4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24575,'0'34'0,"0"2"0,0 12 0,0 8 0,0 9 0,0 14 0,0-24 0,5 20 0,-3-30 0,3 12 0,-5-15 0,0-8 0,4-11 0,-3-5 0,3-6 0,-4-4 0,0-4 0,0-1 0</inkml:trace>
</inkml:ink>
</file>

<file path=ppt/ink/ink19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3:12.4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24575,'0'16'0,"0"-2"0,0 8 0,0-5 0,0 0 0,0 6 0,0-5 0,0 4 0,0-5 0,0-4 0,0 3 0,0-7 0,0 0 0,0-6 0</inkml:trace>
</inkml:ink>
</file>

<file path=ppt/ink/ink19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3:12.4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47 143 24575,'0'8'0,"0"-1"0,0 13 0,0-3 0,0 1 0,0-1 0,0-4 0,0 3 0,0-7 0,0 3 0,0-5 0,0 1 0,7-4 0,-2-1 0,10-3 0,-6 0 0,7 0 0,-7 0 0,7 0 0,-7-3 0,7-2 0,-11-3 0,7-4 0,-8 3 0,4-3 0,0 0 0,0 3 0,1-8 0,-5 4 0,0-4 0,-4 0 0,0-1 0,0-4 0,0 3 0,0-3 0,0 5 0,0-1 0,-8 5 0,3 1 0,-16 3 0,6 0 0,-7 4 0,5 1 0,-6 4 0,5 0 0,-5 0 0,10 0 0,-3 0 0,7 0 0,-3 0 0,7 3 0,2-2 0,3 2 0</inkml:trace>
</inkml:ink>
</file>

<file path=ppt/ink/ink19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3:12.4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24575,'0'28'0,"0"6"0,0 29 0,0-11 0,0 9 0,0-12 0,0 6 0,0-5 0,0-8 0,0-13 0,0-7 0,0-9 0,0-5 0,0-4 0</inkml:trace>
</inkml:ink>
</file>

<file path=ppt/ink/ink19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3:12.4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24575,'0'41'0,"0"18"0,0 15 0,0 25 0,0-22 0,0 18 0,6-21 0,0 1 0,1-4 0,7-22 0,-11-12 0,6-13 0,-9-12 0,0-5 0,-4-2 0,4-2 0,-4-3 0</inkml:trace>
</inkml:ink>
</file>

<file path=ppt/ink/ink19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3:12.4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24575,'0'20'0,"0"16"0,0-4 0,0 10 0,6 19 0,0-20 0,1 22 0,7-15 0,-6 8 0,3-5 0,-1-2 0,-9-15 0,3-15 0,-4-2 0,0-13 0,0 0 0</inkml:trace>
</inkml:ink>
</file>

<file path=ppt/ink/ink19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3:12.4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24575,'0'21'0,"0"13"0,0-3 0,0 15 0,0-10 0,0 11 0,4-10 0,-3 4 0,7-18 0,-7-5 0,3-6 0,-4-7 0,0-2 0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27:35.4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326 347 24575,'0'-7'0,"0"0"0,0-4 0,0 0 0,0-1 0,0 1 0,0 4 0,0 0 0,0-4 0,0 4 0,0-7 0,0 6 0,0-6 0,0 5 0,0-6 0,0 7 0,0-7 0,0 3 0,0 0 0,-4-8 0,3 7 0,-10-8 0,9 5 0,-12 0 0,9 0 0,-7 4 0,5 1 0,-4 3 0,2 4 0,-6-3 0,3 6 0,-4-2 0,4 3 0,-3 0 0,3 0 0,-4 0 0,0 3 0,-1 10 0,0 5 0,0 8 0,-1 0 0,1 0 0,3 0 0,2-4 0,3 3 0,4-8 0,2 4 0,3-5 0,0-1 0,0 1 0,0-4 0,0-1 0,0-3 0,0-1 0,0 0 0,3 0 0,5 1 0,4-1 0,3 1 0,6 0 0,-4 0 0,3 1 0,1-1 0,-4 0 0,3 0 0,1 1 0,-4 2 0,3-2 0,-8 6 0,0-2 0,-4 3 0,0 4 0,1 2 0,-5 4 0,0 0 0,-4 5 0,0-3 0,0 3 0,0-5 0,0-4 0,-8 3 0,-1-12 0,-7 7 0,4-12 0,-8 4 0,7-4 0,-12-3 0,7-2 0,-2-3 0,4 0 0,0 0 0,0 0 0,0 0 0,0-3 0,3-5 0,2-1 0,3-6 0,1 7 0,2-7 0,2 6 0,0-2 0,2 4 0,-2 0 0,3-1 0,0 1 0,0 0 0,0 0 0,0 0 0,0-1 0,0 4 0,0 1 0</inkml:trace>
</inkml:ink>
</file>

<file path=ppt/ink/ink19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3:12.4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26 142 24575,'-3'11'0,"-5"7"0,7-4 0,-7 12 0,6-2 0,-2 6 0,4 9 0,0-10 0,0 5 0,0-6 0,0 1 0,0-10 0,0-2 0,0-9 0,7-4 0,2-1 0,8-3 0,5 0 0,2 0 0,-1 0 0,4 0 0,-4 0 0,1 0 0,-2 0 0,-9 0 0,3-4 0,-7 0 0,3-8 0,-3-2 0,0-8 0,0-1 0,-4-6 0,-1-5 0,-4-8 0,0-1 0,0-5 0,0 7 0,-8 5 0,-3 2 0,-3 11 0,-3 0 0,3 10 0,1 1 0,-3 3 0,7 5 0,-7 0 0,8 4 0,-8 0 0,7 0 0,-3 0 0,0 4 0,2 4 0,2-2 0,4 2 0</inkml:trace>
</inkml:ink>
</file>

<file path=ppt/ink/ink19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3:12.4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 24575,'0'-12'0,"0"11"0,0 18 0,0 14 0,0 10 0,0 7 0,0 1 0,0 7 0,0-7 0,0 5 0,0 9 0,0-3 0,0-1 0,0 0 0,0-20 0,0 22 0,0-18 0,0-1 0,0-20 0,0-10 0</inkml:trace>
</inkml:ink>
</file>

<file path=ppt/ink/ink19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3:12.4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24575,'0'15'0,"0"6"0,0-3 0,0 9 0,0-8 0,0 8 0,0-4 0,0 1 0,0 3 0,0-9 0,0 0 0,0-6 0,0 0 0,0-3 0,0 3 0,0-8 0,0-1 0</inkml:trace>
</inkml:ink>
</file>

<file path=ppt/ink/ink19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3:12.4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24575,'0'3'0,"0"14"0,0 3 0,0 13 0,0-4 0,0 1 0,0 4 0,0-6 0,0 1 0,0-6 0,0-1 0,0-5 0,0-3 0,0-3 0,0-6 0,0-2 0</inkml:trace>
</inkml:ink>
</file>

<file path=ppt/ink/ink19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3:12.4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24575,'0'12'0,"0"1"0,0 19 0,0 2 0,0-4 0,0-1 0,0-2 0,0-8 0,0 3 0,0-5 0,0-4 0,0-1 0,0-4 0,0-1 0,0-2 0,0-2 0</inkml:trace>
</inkml:ink>
</file>

<file path=ppt/ink/ink19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3:12.4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99 24575,'0'17'0,"0"2"0,-4 15 0,3 1 0,-4 7 0,5-1 0,0 0 0,0-6 0,0-1 0,0 0 0,0-9 0,0 3 0,4-6 0,10-7 0,12 8 0,3-13 0,11 0 0,2 0 0,-5-5 0,9 1 0,-10-2 0,5-4 0,-5 0 0,-2 0 0,-11-7 0,22-41 0,-25 11 0,16-37 0,-25 24 0,0-6 0,-5 7 0,-1 1 0,-5 17 0,0 3 0,0 11 0,0 4 0,-3 5 0,-1 4 0,-4 4 0,4 13 0,-4 8 0,2 9 0,0 10 0,2-5 0,4 6 0,0 1 0,0-7 0,0-1 0,4-5 0,5-6 0,5-5 0,8-5 0,-4-4 0,9 0 0,-8-4 0,8-1 0,-9-4 0,5 0 0,-6 0 0,4 0 0,-8 0 0,3 0 0,-8 0 0,0 0 0,0-8 0,0-6 0,1-10 0,2-23 0,-6 8 0,1-22 0,-6 12 0,0-6 0,0-1 0,0 7 0,0 12 0,0 4 0,0 18 0,0-2 0,0 9 0,-7 4 0,2 0 0,-3 4 0,4 0 0</inkml:trace>
</inkml:ink>
</file>

<file path=ppt/ink/ink19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3:12.4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319 1 24575,'22'0'0,"-2"0"0,14 0 0,0 9 0,1 2 0,6 10 0,7 5 0,-6-4 0,8 10 0,-13-5 0,-1-1 0,-7-2 0,-10-10 0,-2 3 0,-5-11 0,-3 4 0,0-6 0,-6 8 0,-7 6 0,-6 11 0,-18 15 0,-10 15 0,-17 10-735,-4 8 735,28-38 0,-2-1 0,-4 6 0,-1 0 0,1-2 0,0-2 0,-6 7 0,1-3 0,-18 22 0,24-28 0,3-1 0,-9 12 0,-7 10 0,12-21 0,15-7 0,-1-8 0,14-10 0,0-1 735,6-4-735,6-4 0,-2 0 0,2-4 0</inkml:trace>
</inkml:ink>
</file>

<file path=ppt/ink/ink19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3:12.4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189 90 24575,'-7'0'0,"-10"0"0,7 0 0,-12 4 0,9 10 0,-1-4 0,-3 16 0,3-12 0,-5 13 0,6-8 0,-1 3 0,6-5 0,3 0 0,1 1 0,4-1 0,0-4 0,0 3 0,0 2 0,0-4 0,0 3 0,0-5 0,0-3 0,13 8 0,-3-12 0,18 12 0,-10-15 0,9 15 0,-3-11 0,10 8 0,-5-4 0,1-1 0,-8-3 0,0-3 0,1-3 0,8 0 0,-2 0 0,-2 0 0,-9-3 0,-2-6 0,-7-9 0,4 0 0,-3-15 0,-1 8 0,1-15 0,-5 4 0,0-5 0,-5-1 0,0 1 0,0 0 0,0 5 0,0 2 0,0 10 0,-8 2 0,-6 8 0,-23 1 0,6 8 0,-10 1 0,7 4 0,4 0 0,-10 4 0,3 12 0,1 1 0,-5 9 0,11-7 0,1 0 0,7-1 0,4-5 0,5-1 0,5-7 0,4-2 0</inkml:trace>
</inkml:ink>
</file>

<file path=ppt/ink/ink19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3:12.47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51 1419 24575,'0'7'0,"0"0"0,0-30 0,0 6 0,0-39 0,0 5 0,0 0 0,0-44 0,0 50 0,0-14 0,0-2 0,0 9 0,0-44 0,0 31 0,-10-7 0,7 7 0,-8 9 0,7 8 0,3 12 0,-8 7 0,8 11 0,-3 1 0,1 9 0,2-5 0,-3 6 0,4-1 0,0 0 0,0-4 0,0 3 0,0-7 0,0 3 0,0 0 0,0 0 0,0 6 0,0-1 0,0 0 0,0 0 0,0 0 0,0 0 0,0 0 0,0-4 0,0-1 0,0 0 0,0-4 0,0 8 0,0-3 0,0 4 0,0 0 0,0 1 0,0-1 0,0 1 0,0-5 0,0 3 0,0-7 0,0 3 0,0-1 0,0-2 0,0 7 0,0-3 0,0 4 0,0 0 0,0 1 0,3 3 0,6 0 0,8 4 0,2 0 0,8 0 0,-4 0 0,6 0 0,5 0 0,-4 5 0,4 0 0,0 5 0,-4-1 0,-1-3 0,-7 2 0,-5-3 0,-4 0 0,-1-2 0,-4 1 0,0-3 0,-4 5 0,-1-2 0,-3 4 0,0-1 0,0 10 0,0 2 0,0 9 0,-4 6 0,3-4 0,-4 10 0,5-4 0,0 5 0,0 0 0,0 0 0,0 0 0,0 1 0,0-1 0,0 0 0,0 0 0,0 7 0,0 8 0,0 9 0,0-7 0,5 4 0,2-6 0,-1 2 0,4 5 0,-4-14 0,4-1 0,0-13 0,-4-1 0,-2-6 0,-4-4 0,4-2 0,-3-9 0,3-1 0,-4 0 0,0-3 0,3 3 0,-2-5 0,3 1 0,-4-1 0,3-3 0,-2 2 0,2-2 0,-3 0 0,0-1 0</inkml:trace>
</inkml:ink>
</file>

<file path=ppt/ink/ink19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3:12.4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205 60 24575,'18'0'0,"-2"0"0,-9 0 0,0 0 0,1 0 0,-1 0 0,-12 3 0,-3 11 0,-24 12 0,10 4 0,-19 8 0,7-2 0,1-4 0,3-1 0,8-12 0,7-3 0,-2-7 0,12 3 0,1-4 0,11-3 0,2-6 0,7-4 0,6-4 0,-3-3 0,8 1 0,-9-5 0,4 6 0,1-3 0,-5 4 0,4 0 0,-9 0 0,8 1 0,-11-1 0,11 0 0,-8 5 0,5-4 0,-5 7 0,-1-3 0,-5 1 0,1 2 0,0-2 0,0 3 0,-7 0 0,-6 7 0,-14 9 0,-19 16 0,9 0 0,-20 12 0,16-6 0,-7 6 0,8-6 0,7-8 0,7-7 0,5-10 0,1-1 0,7-5 0,2 1 0,13-3 0,5-10 0,12-11 0,7-5 0,3-5 0,-2 6 0,5 0 0,-10 1 0,4 3 0,-11 3 0,4 3 0,-8 1 0,3 4 0,-5-3 0,0 4 0,1-1 0,-1-3 0,-4 7 0,-1-3 0,-4 1 0,0 2 0,-1-3 0,1 4 0,0 0 0,-7 0 0,-11 4 0,-16 12 0,0 5 0,-16 17 0,13-1 0,-16 15 0,5-6 0,-1 5 0,9-13 0,7-3 0,6-6 0,4-6 0,2-5 0,8-6 0,-2-4 0,6 0 0,-2-1 0,6-2 0,1-2 0,4-3 0,4 0 0,1 0 0,9 0 0,-4 0 0,4 0 0,1 0 0,0 0 0,0-4 0,-1-1 0,1 0 0,-9-2 0,7 6 0,-12-3 0,3 4 0,-4 0 0,-1 0 0,-2-3 0,2 2 0,-17 8 0,-9 10 0,-16 16 0,-9 7 0,5-1 0,-4 4 0,9-5 0,-3 1 0,6-7 0,10-9 0,-1-5 0,13-5 0,1-1 0,4-4 0,4 0 0,7-4 0,7-1 0,14-3 0,1-4 0,11-1 0,-10-5 0,10-5 0,-11 4 0,5-3 0,-5 4 0,-6 5 0,4-4 0,-8 8 0,-1-6 0,-2 6 0,-7-3 0,3 4 0,-4 0 0,-1 0 0,1 0 0,-7 0 0,-6 8 0,-12 2 0,-3 13 0,-8 2 0,7 3 0,1-3 0,3-3 0,4-5 0,-1 1 0,-2-1 0,6 0 0,-2 0 0,-1-3 0,7-2 0,-5-4 0,10 0 0,-2 0 0,9-4 0,3-1 0,12-3 0,-2 0 0,3 0 0,-9 0 0,3 0 0,-7 0 0,3 0 0,-4 0 0,-14 4 0,-6 1 0,-13 3 0,-4 6 0,1 0 0,4 1 0,2-2 0,9-5 0,1 0 0,4-3 0,4-12 0,0-21 0,4-20 0,0-17 0,6-15 0,1-11 0,5 14 0,1-18-506,-6 44 0,-1-1 506,1 0 0,0-2 0,-2-10 0,-2-1 0,1 9 0,-2 3 0,-2-33-270,0-9 270,0 35 0,0-11 0,0 28 0,-4 2 0,3 17 0,-3 6 998,4 6-998,-4 8 71,0 0 0,0 4 0,1 0 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27:36.5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24575,'3'3'0,"0"1"0,-3 17 0,0-7 0,0 16 0,0-3 0,0 6 0,0 25 0,0-25 0,0 34 0,0-29 0,0 13 0,0-1 0,0-11 0,5 5 0,-1-16 0,5-2 0,-1-10 0,-1-4 0,-2-1 0,1-4 0,-2-3 0,3-1 0,0 1 0,1-4 0,-1 3 0,4-3 0,-3 0 0,7 4 0,-7-3 0,3 2 0,0-3 0,-3 0 0,3 0 0,0 0 0,-3-3 0,3-1 0,-3-3 0,-1-4 0,0 2 0,1-2 0,-1 4 0,0 0 0,-3 0 0,-1 3 0,-3 1 0</inkml:trace>
</inkml:ink>
</file>

<file path=ppt/ink/ink19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3:12.4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119 1668 24575,'-4'-34'0,"2"-1"0,-12-13 0,6-17 0,-9-2 0,10 1 0,-4-3 0,4 11 0,1-7 0,0-5 0,6 5 0,0 0 0,-5 2 0,4 7 0,-4 0 0,5 7 0,0 1 0,0 7 0,0 5 0,-4 2 0,3 6 0,-3 5 0,4 1 0,-4 5 0,3-1 0,-3 1 0,4 0 0,0 4 0,0-4 0,0 8 0,0-7 0,0 4 0,0-1 0,-4 1 0,4 4 0,-4 0 0,4-4 0,0-1 0,0-4 0,0-5 0,0-8 0,4 0 0,2-4 0,3 6 0,0 4 0,-4 2 0,3 5 0,-7 4 0,3 1 0,-4 4 0,0 1 0,0-1 0,0 1 0,0-1 0,0 0 0,3 4 0,5 1 0,10 7 0,5-3 0,5 3 0,7 1 0,-6-4 0,5 3 0,-10 0 0,3-3 0,-9 3 0,9-4 0,-8 4 0,8-3 0,-8 3 0,3-4 0,-5 0 0,-4 0 0,3 0 0,-7 0 0,3 0 0,-8 3 0,0 1 0,-4 4 0,0-1 0,0 1 0,0 0 0,0 0 0,0 4 0,0 1 0,0 9 0,0 1 0,0 11 0,5 16 0,-4 8 0,5 0 0,-6 3 0,0-4 0,5 7 0,-4 1 0,4-3 0,0-6 0,-3 0 0,7-7 0,-8-2 0,8-6 0,-8 0 0,8 12 0,-8-9 0,3 10 0,-4-13 0,0-5 0,4-2 0,-3-6 0,3-5 0,-4 0 0,0-10 0,0-1 0,4-5 0,-3 1 0,2 0 0,-3 0 0,4 4 0,-3-4 0,3 4 0,-1 0 0,-2-4 0,2 3 0,-3-3 0,4-4 0,0 0 0,0-1 0,2-2 0,-5 6 0,6-6 0,-6 6 0,3-3 0,-4 4 0,0-1 0,3 1 0,-2 0 0,2-1 0,-3 1 0,0-1 0,0-3 0,0 0 0</inkml:trace>
</inkml:ink>
</file>

<file path=ppt/ink/ink19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3:12.48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252 70 24575,'-8'0'0,"-4"0"0,-5 8 0,-2 2 0,-9 14 0,9-5 0,-10 5 0,11-7 0,-4 1 0,4-4 0,5-2 0,1-4 0,11-4 0,23 0 0,12-14 0,22-3 0,-7-4 0,11-9 0,-9 7 0,11-4 0,-13 3 0,-1 8 0,-13-3 0,0 5 0,-12 1 0,-5 4 0,-6 1 0,-4 0 0,-1 4 0,-9-4 0,-8 12 0,-20 9 0,-12 10 0,-4 12 0,3-11 0,-6 15 0,9-14 0,-11 11 0,6-7 0,12-2 0,-2-5 0,20-8 0,-2-5 0,9-5 0,4 0 0,1-1 0,6-2 0,16-2 0,7-7 0,22-13 0,-11 5 0,15-14 0,-13 4 0,9 4 0,-6-7 0,-6 14 0,-7-3 0,-7 8 0,-9-1 0,-1 6 0,-4-2 0,-1 3 0,1 0 0,-10 3 0,-10 11 0,-12 7 0,-19 17 0,-4 2 0,-13 7 0,13-6 0,-10 5 0,10-6 0,-6 7 0,1-6 0,14-4 0,7-11 0,7-7 0,11-2 0,4-8 0,5 3 0,14-8 0,6-1 0,9-3 0,9 0 0,2 0 0,5 0 0,-6-4 0,5-1 0,-11-5 0,0 0 0,-7 1 0,-4 4 0,-1-2 0,-4 6 0,-1-3 0,-5 0 0,-2 7 0,-16 8 0,-12 15 0,-17 19 0,2-5 0,-14 11 0,12-12 0,-6 7 0,2-1 0,17-13 0,-3-3 0,16-11 0,6-5 0,4-1 0,4-5 0,8-2 0,12-2 0,23-3 0,8-5 0,5-1 0,-2-10 0,-4 4 0,-7-3 0,-3 4 0,-11 2 0,-10 4 0,-2 0 0,-9 5 0,-4 4 0,-9 9 0,-10 7 0,-17 15 0,0-3 0,-5 5 0,6-6 0,6-6 0,1-2 0,7-9 0,4-2 0,1-4 0,7 0 0,2 0 0,6-4 0,1-1 0,4-3 0,-1 0 0,1 0 0,-4 4 0,0 0 0,-4 4 0,0 0 0,0-1 0,0 1 0,0 0 0,0-10 0,0-15 0,-6-26 0,5-15 0,-11-40-409,9 47 0,-2-2 409,-4-10 0,-2-1 0,3-8 0,0 3 0,-16-27 0,13 33 0,0 2 0,-14-24 0,-1-8-178,-4 11 178,11 25 0,-6 10 0,14 16 0,1 3 0,6 15 811,4 1-811,0 4 185,0 0-185,0 0 0,0 1 0,0-1 0,0 1 0,0 0 0,0-1 0,0 0 0,3 0 0,2 4 0,2-3 0,5 2 0,1 1 0,9-4 0,7 7 0,1-4 0,10 5 0,-4 0 0,5 0 0,-6 0 0,-6 0 0,-6 0 0,-6 0 0,-4 8 0,-1 2 0,-7 7 0,-1 5 0,-4 1 0,0 11 0,0 15 0,0-4 0,-6 31 0,5-29 0,-10 29 0,10-18 0,-5 14 0,6 0 0,0-8 0,0-1 0,0 4 0,4-21 0,1 2 0,4-26 0,-1-9 0,-3-1 0,2-5 0,-6 1 0,2 0 0,-3-4 0,0-1 0</inkml:trace>
</inkml:ink>
</file>

<file path=ppt/ink/ink19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3:12.4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0 24575,'4'3'0,"-5"5"0,-4 5 0,-7 3 0,7 1 0,-6-4 0,10-2 0,-6-3 0,6-4 0,-2-1 0</inkml:trace>
</inkml:ink>
</file>

<file path=ppt/ink/ink19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7:25.7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1 146 24575,'5'-17'0,"-2"1"0,-3 8 0,0 1 0,0 9 0,0 8 0,0 7 0,0 10 0,0-8 0,0 3 0,0-1 0,0-6 0,8-2 0,1-6 0,14-6 0,6 3 0,1-4 0,9 0 0,-7-20 0,5-5 0,-10-12 0,-2 1 0,-10 8 0,-6 0 0,-5 5 0,-4 0 0,-12 10 0,-4 0 0,-18 7 0,4 2 0,-4 4 0,6 0 0,-1 0 0,6 0 0,4 8 0,6 6 0,1 4 0,2 17 0,1-10 0,5 6 0,4-9 0,0-5 0,0-4 0,8 0 0,6-5 0,10-3 0,-1-1 0,4-4 0,-4 0 0,0 0 0,0-4 0,-6 0 0,-4-9 0,0 0 0,-9-5 0,0-4 0,-4 4 0,0-5 0,-8 6 0,-14-1 0,-3 4 0,-7 5 0,10 5 0,5 4 0,4 0 0,1 0 0,4 0 0,3 3 0,2 5 0,3 5 0,0 0 0,12 0 0,4-4 0,13 0 0,-1 0 0,-5-3 0,-1-2 0,-8-4 0,-3 0 0,-3 0 0,-7 0 0,-5 0 0,-5 0 0,-2 0 0,3 0 0,4 0 0,1 0 0</inkml:trace>
</inkml:ink>
</file>

<file path=ppt/ink/ink19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7:36.8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81 1 24575,'12'4'0,"6"-1"0,21 6 0,9-2 0,1 9 0,14-5 0,18 1-696,12 1 696,-40-6 0,3 0-646,3-3 0,1-1 646,0 3 0,1 1 0,4-3 0,1 0 0,0 3 0,-2 0-261,-12-3 0,0 0 261,6 3 0,-2-1 0,28-5 0,15 11 0,-18-5-31,-8 0 31,-10 3 631,-8-4-631,-5 0 1297,-9 3-1297,-1-8 577,-10 8-577,4-8 36,-6 3-36,0-4 0,1 0 0,-6 0 0,4 0 0,-1 0 0,3 0 0,-3 0 0,-4 4 0,0-3 0,-3 3 0,8 0 0,-9-3 0,0 3 0,-1-4 0,-4 4 0,4-3 0,0 6 0,-4-6 0,3 7 0,-7-7 0,7 3 0,-3 0 0,8-3 0,-7 2 0,6-3 0,-12 0 0,9 0 0,-9 0 0,9 0 0,-9 0 0,8 0 0,-2 0 0,-1 0 0,3 0 0,-3 0 0,0 0 0,3 0 0,-7 0 0,3 0 0,-4 0 0,-1 0 0,1 0 0,4 0 0,-4-3 0,-3 12 0,-12 8 0,-8 15 0,-1 9 0,-3 1 0,2-1 0,-5 14 0,-7 11 0,4 8-239,5-26 0,1 0 239,-7 36 0,7-35 0,0 0 0,-14 41 0,0-1-455,14-39 1,0-1 454,-14 43 0,1-15 0,10-26 0,0-2 0,-3 2-207,4-6 0,-1 2 207,-7 11 0,-15 24 0,-1-6 0,19-33 0,-1 0 0,-16 30 0,-8 11 0,5 0 0,6-13 0,-3 15 0,14-26 0,-13 14 0,4-4 0,-2-10 0,10 3 0,-2-12 446,3-2-446,1-6 910,1 6-910,6-6 445,-10 30-445,8-26 0,-9 26 0,11-24 0,-2 7 0,1-1 0,0-5 0,0 4 0,0-5 0,-5 7 0,3 0 0,-9 7 0,10-12 0,-11 5 0,12-8 0,-11 3 0,-5 23 0,8-20 0,-5 12 0,13-19 0,2-4 0,-3 11 0,-3-10 0,3 5 0,-3-7 0,6-6 0,0-2 0,5-6 0,-3 0 0,8-4 0,-3-2 0,4 0 0,0-3 0,0 3 0,0-5 0,0 0 0,-3 8 0,2-6 0,-3 6 0,1-8 0,2 1 0,-3-1 0,1 0 0,2-4 0,-2 3 0,4-7 0,-1 7 0,1-7 0,4 7 0,-3-7 0,2 8 0,-4-4 0,1 3 0,0-3 0,0-2 0,4-3 0,-3 0 0,2-4 0,1-4 0,1-10 0,3-8 0,0-7 0,0-10 0,0 6 0,0-6 0,0 1 0,4 5 0,2-11 0,-1 4 0,4-5 0,-8 0 0,4-7 0,0-2 0,1 1 0,0-5 0,3 4 0,-3 1 0,5 1 0,-5 7 0,3-1 0,-4 7 0,1-5 0,2 10 0,-7-10 0,7 10 0,-7-4 0,8 0 0,-3-20 0,0 8 0,-2-14 0,1 12 0,-4-1 0,4-14 0,0 5 0,-3-12 0,2 13 0,-4 1 0,0 8 0,0 6 0,0 7 0,0-5 0,0 10 0,0-10 0,0 10 0,-4-10 0,-7-20 0,-1 13 0,-3-26 0,4 30 0,5-11 0,-3 11 0,8-5 0,-8 7 0,7 5 0,-6 2 0,7 0 0,-8 4 0,3-10 0,-4-2 0,-1-14 0,4 10 0,-3-21 0,8 22 0,-8-18 0,4 14 0,-5-6 0,1 13 0,-5-19 0,3 18 0,-2-11 0,4 19 0,-6-44 0,5 34 0,-6-41 0,11 37 0,-4-7 0,4 7 0,-4 2 0,0 11 0,-5-4 0,0-2 0,-1 5 0,7-10 0,0 11 0,8-5 0,-9-7 0,9-1 0,-4-1 0,5 3 0,-4 11 0,3 2 0,-3 5 0,0 6 0,3 1 0,-7 4 0,3 1 0,-4-5 0,5 4 0,-5-9 0,3-2 0,1-1 0,-4-9 0,3 4 0,1 1 0,-4 0 0,4 5 0,-5 1 0,1 4 0,0 2 0,1 9 0,-1 1 0,2 4 0,-1 0 0,0 0 0,0 1 0,4-1 0,-3 3 0,6-2 0,-6 6 0,6-6 0,-6 3 0,3-4 0,-4 0 0,1 1 0,-1-1 0,0 0 0,4 0 0,0-4 0,4 7 0,0-3 0</inkml:trace>
</inkml:ink>
</file>

<file path=ppt/ink/ink19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7:28.73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51 127 24575,'7'8'0,"3"0"0,7-4 0,5 0 0,-3-4 0,3 0 0,-5 0 0,0 0 0,-3 0 0,-3 0 0,-3 0 0,-4-3 0,-1-6 0,-3 1 0,-4-13 0,-6 1 0,-4-3 0,-4 0 0,1 10 0,0 0 0,-1 5 0,1 3 0,0 1 0,-1 4 0,1 0 0,3 8 0,1 6 0,4 9 0,0 6 0,3-1 0,2 0 0,4 1 0,0-6 0,0-1 0,13-8 0,8-1 0,9-7 0,10-2 0,-10-4 0,-1 0 0,-2 0 0,-13 0 0,7-4 0,-12 0 0,3-8 0,-7-2 0,-2 1 0,-3-3 0,0 3 0,0 0 0,-3-3 0,-6 6 0,-8-6 0,-1 11 0,-3-3 0,8 8 0,1 0 0,4 0 0,4 4 0,1 9 0,3 1 0,0 9 0,0-6 0,0 0 0,3-4 0,1-1 0,4-8 0,0 0 0,-1-4 0,-3-4 0,0 0 0,-4 0 0,0 1 0</inkml:trace>
</inkml:ink>
</file>

<file path=ppt/ink/ink19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7:30.00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4 204 24575,'1'0'0,"6"0"0,18 0 0,9 0 0,-4 0 0,4 0 0,-10-8 0,-6 3 0,-2-16 0,-10 6 0,2-12 0,-8 13 0,0-12 0,0 11 0,0-3 0,0 2 0,-7 7 0,-3-4 0,-3 5 0,-3 3 0,3 1 0,-5 4 0,-4 0 0,3 0 0,-3 4 0,8 10 0,-4 11 0,8 5 0,-5 4 0,10-6 0,1 0 0,4 0 0,0-4 0,0-2 0,0-5 0,3-4 0,6-1 0,9-3 0,5-4 0,0-1 0,4-4 0,-8 0 0,3 0 0,-9 0 0,-1-4 0,-4-4 0,-4-1 0,0-15 0,-4 9 0,0-10 0,-4 7 0,-4 5 0,-2 1 0,-6 3 0,7 5 0,-7 0 0,3 4 0,0 0 0,1 0 0,4 0 0,-4 0 0,3 3 0,-3 1 0,8 8 0,0 1 0,4 9 0,0-3 0,0 3 0,0-9 0,0-4 0,0-6 0</inkml:trace>
</inkml:ink>
</file>

<file path=ppt/ink/ink19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7:31.3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 60 24575,'-9'44'0,"1"-6"0,16-24 0,7-2 0,3-7 0,9-1 0,-3-4 0,-1 0 0,-5 0 0,-2 0 0,-7 0 0,3 0 0,-8-3 0,0-6 0,-4-4 0,0-4 0,0-5 0,0-2 0,-8 1 0,-2 0 0,-7 6 0,4 4 0,-3 4 0,2 6 0,1 3 0,-3 0 0,7 0 0,-3 0 0,8 3 0,-4 10 0,7 6 0,-3 15 0,4-4 0,0 12 0,0-17 0,7 5 0,3-17 0,12 0 0,1-8 0,1-1 0,3-4 0,-9 0 0,4-4 0,-4-5 0,-5-4 0,0-9 0,-8-2 0,-1 1 0,-4-5 0,-4 10 0,-5-1 0,-17-1 0,6 13 0,-10-5 0,13 12 0,-1 0 0,5 0 0,1 0 0,4 0 0,4 11 0,0-1 0,4 11 0,0-4 0,0 0 0,8 1 0,7-5 0,3 0 0,4-8 0,-4-1 0,-5-4 0,-1 0 0,-5 0 0,-2 0 0,-2 0 0</inkml:trace>
</inkml:ink>
</file>

<file path=ppt/ink/ink19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7:51.14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443 223 24575,'10'4'0,"17"-6"0,8-14 0,27 2 0,14-20-1480,17 12 1480,-34 1 0,1 1 0,0 8 0,1 0 0,9-6 0,1 2 0,-4 6 0,0 3 0,4-1 0,-1 1 0,27 0 0,-35 7 0,-2 0 0,20 0-106,-22 0 0,0 0 106,27 0 0,11 0 0,-14 0 0,0 6 0,14 1 0,-27 0 0,18-1-155,-22-6 155,7 0 0,-7 0 0,-9 0 1078,-2 0-1078,-17 0 600,3 0-600,-11 0 169,-6 4-169,4-3 0,-8 6 0,3-2 0,-9 3 0,3 1 0,-3-1 0,4 1 0,-4-1 0,-1 0 0,0 0 0,0 4 0,2 1 0,-3-1 0,-3 4 0,0-7 0,0 3 0,4-4 0,1 0 0,5 1 0,-1 0 0,-4-1 0,3 0 0,-7 0 0,3-3 0,-4 2 0,4-6 0,-4 2 0,4-3 0,0 4 0,1-4 0,-1 4 0,0-1 0,0-2 0,-3 3 0,3-4 0,-5 0 0,1 0 0,-1 0 0,-3 9 0,-1 12 0,-3 17 0,9 5 0,-2 11 0,14-5 0,-1 39 0,4-9 0,-7-25 0,-1-1 0,4 22 0,9 2 0,-17-27 0,-3 1-731,11 37 731,-9-25 0,-1 1 0,3 28 0,-6 6 0,5 0 0,-10-7 0,4-14-285,-6 7 285,0-15 0,0 12 0,0 7 0,0-14 0,0-1 0,0-3 0,0-13 0,0 6 0,0-7 0,0 0 720,0-7-720,0 5 296,0-11-296,0 11 0,-5-11 0,4 5 0,-8-7 0,3-5 0,-9 22 0,4-18 0,-4 14 0,5-20 0,1-6 0,-1 0 0,1-4 0,0-2 0,4-5 0,-2-4 0,6-1 0,-3 0 0,1-3 0,2 3 0,-2-4 0,3 0 0,0-1 0,0 1 0,0-1 0,-4 1 0,3 0 0,-2-1 0,3 1 0,0-7 0,-8-9 0,6-6 0,-10-7 0,7-1 0,-4-2 0,-6-10 0,0-1 0,-6-7 0,0 1 0,-5-2 0,-2-5 0,-5 2 0,-9-18 0,13 23 0,-17-23 0,17 19 0,-27-30 0,25 27 0,2 3 0,2 1 0,3 3 0,-19-39 0,15 34 0,-7-16 0,2 16 0,0-3 0,5 11 0,-2 2 0,9 7 0,-8-2 0,3 2 0,-5-2 0,6 1 0,-4 4 0,4-2 0,-5 2 0,-2-11 0,-5 4 0,3-5 0,-9 0 0,11 11 0,-11-10 0,6 10 0,-2-5 0,-2 4 0,3-3 0,-4 9 0,4-9 0,-2 9 0,3-3 0,1 0 0,-4 3 0,3-3 0,-11-1 0,-8-3 0,11 2 0,-22-7 0,3-3 0,-4 0 0,-8-12 0,20 14 0,-2 0 0,7 3 0,-1 4 0,7-4 0,-7 0 0,7-2 0,-5 1 0,5-1 0,2 6 0,-6-4 0,6 10 0,-5-4 0,7 5 0,-1 1 0,1-1 0,5 1 0,2 0 0,-2-5 0,6 4 0,-6-4 0,8 6 0,-1 0 0,1 0 0,0 4 0,-9 1 0,12 5 0,-10 0 0,16 4 0,-3-3 0,0 3 0,3-4 0,-3 0 0,5 0 0,-6 0 0,5 0 0,-4 0 0,9 1 0,-3 0 0,7 0 0,-7-1 0,7 1 0,0 0 0,2 3 0,3-2 0,-4 6 0,4-6 0,-3 7 0,3-4 0,-1 1 0,2 2 0,3-2 0</inkml:trace>
</inkml:ink>
</file>

<file path=ppt/ink/ink19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8:15.6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27:37.3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339 1 24575,'-19'0'0,"-1"0"0,-7 0 0,1 0 0,0 0 0,-1 0 0,1 0 0,4 0 0,-3 0 0,8 0 0,-3 0 0,8 0 0,-3 0 0,6 0 0,-6 0 0,7 0 0,-3 0 0,4 0 0,3 0 0,1 0 0</inkml:trace>
</inkml:ink>
</file>

<file path=ppt/ink/ink19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8:40.53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24575,'0'9'0,"0"9"0,0 25 0,0-6 0,0 15 0,0-15 0,0 17 0,0-11 0,0 4 0,0-6 0,0-10 0,0-7 0,0-12 0,0-5 0,0-2 0,0-2 0</inkml:trace>
</inkml:ink>
</file>

<file path=ppt/ink/ink19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8:41.41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0 118 24575,'0'11'0,"0"15"0,0-6 0,0 9 0,0-1 0,0-5 0,0 5 0,0-4 0,0-2 0,0-5 0,0-4 0,0-1 0,0 0 0,0-3 0,0 3 0,8-8 0,-6 3 0,13-6 0,-6 2 0,8-3 0,-1 0 0,1 0 0,-5 0 0,5 0 0,-4-4 0,0 3 0,3-10 0,-7 1 0,4-12 0,-4 3 0,0-8 0,0-3 0,-3 1 0,-2-11 0,-4 4 0,0 0 0,0-3 0,0 14 0,0-8 0,0 18 0,-3-6 0,-2 12 0,-7 1 0,3 4 0,-4 4 0,1 0 0,3 0 0,-7 0 0,7 0 0,-7 0 0,6 8 0,-2 6 0,2 10 0,1 4 0,3 0 0,-2 1 0,7-1 0,-3-4 0,4-6 0,-4-7 0,3-3 0,-2 0 0,3-4 0,0 0 0</inkml:trace>
</inkml:ink>
</file>

<file path=ppt/ink/ink19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8:42.37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 1 24575,'-4'3'0,"1"16"0,3 13 0,0 17 0,0 6 0,0 8 0,0-12 0,0 11 0,0-13 0,0 18 0,0-20 0,0 0 0,0-24 0,0-11 0,0 0 0,0-7 0,0-2 0</inkml:trace>
</inkml:ink>
</file>

<file path=ppt/ink/ink19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8:43.34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33 85 24575,'8'-16'0,"0"8"0,8-3 0,-1 2 0,7-1 0,-5-2 0,5 2 0,-3 6 0,-1-1 0,-2 5 0,-3 0 0,4 0 0,1 0 0,-5 0 0,-2 0 0,-3 0 0,-3 11 0,-2 0 0,-3 20 0,0 0 0,0 4 0,-5 5 0,-11-3 0,4-1 0,-13-1 0,10-6 0,-8-5 0,4-2 0,-8-3 0,3-5 0,1-1 0,-5-3 0,14-6 0,-7 1 0,12-5 0,-3 0 0,7-7 0,2-8 0,3-7 0,0-13 0,0 5 0,4-4 0,1 11 0,4-4 0,4 12 0,1-7 0,3 13 0,-4-3 0,3 7 0,-7 1 0,7 4 0,-3 0 0,0 0 0,3 0 0,-3 0 0,5 0 0,-1 0 0,0 4 0,1 10 0,4 1 0,-2 12 0,8-7 0,-9-1 0,3-2 0,-5-8 0,1 4 0,-1-5 0,-4 1 0,-1-5 0,-4 0 0,-1-4 0,1 0 0,0 0 0,-4 0 0,0 0 0</inkml:trace>
</inkml:ink>
</file>

<file path=ppt/ink/ink19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8:45.06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271 437 24575,'21'-5'0,"-4"2"0,-6 3 0,-7-4 0,-1-15 0,-3-1 0,0-14 0,0-7 0,0 4 0,0-17 0,0 11 0,0 1 0,0 7 0,0 7 0,-8 8 0,-1-1 0,-9 11 0,1-2 0,-5 7 0,-2 1 0,-4 4 0,-1 0 0,1 0 0,4 0 0,2 8 0,4 6 0,-1 15 0,-1 6 0,4 1 0,2 3 0,8-9 0,2-1 0,4-2 0,0-12 0,0 6 0,3-9 0,11-3 0,5-2 0,9-7 0,0 0 0,6 0 0,-4 0 0,4 0 0,-5-8 0,-6 2 0,-1-7 0,-8 0 0,2 3 0,-7 2 0,3 1 0,-5 2 0,-2-3 0,1 1 0,-5-1 0,6 4 0,-6-3 0,6 6 0,-3-2 0,3 3 0,0 0 0,1 0 0,0 3 0,-1 1 0,2 13 0,-1-2 0,-3 12 0,-1-4 0,-4 5 0,0 1 0,0 5 0,-8-5 0,-8 7 0,-16-5 0,-1 0 0,-10 2 0,12-7 0,-5-1 0,8-6 0,4-5 0,-3 4 0,8-8 0,1 3 0,2-5 0,3 0 0,0-3 0,1-1 0,4-4 0,0 3 0,0-2 0,4 6 0,1-6 0,3 2 0</inkml:trace>
</inkml:ink>
</file>

<file path=ppt/ink/ink19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19:35.0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334 342 24575,'0'-23'0,"0"2"0,0-20 0,0-2 0,0 5 0,0-10 0,0 23 0,0-9 0,0 10 0,0 4 0,-3 3 0,-6 12 0,-4 2 0,-10 3 0,4 0 0,-4 0 0,5 13 0,-14 18 0,7 14 0,-9 14 0,9 13 0,7-17 0,-5 22 0,4-9 0,0 0 0,0 12 0,13-14 0,0 8 0,6-8 0,0-2 0,0-13 0,0 4 0,0-17 0,0 10 0,9-18 0,1 0 0,8-7 0,5-5 0,1 1 0,5-4 0,0-1 0,0-5 0,6-3 0,-4-2 0,4-4 0,0 0 0,-5 0 0,5-4 0,-6-2 0,-5-3 0,7-5 0,-16 5 0,5 0 0,-12 6 0,0 3 0,0 0 0,-4 0 0,0 0 0</inkml:trace>
</inkml:ink>
</file>

<file path=ppt/ink/ink19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19:35.5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24575,'2'-5'0,"6"2"0,13 3 0,13 0 0,-3 0 0,5 0 0,-1 0 0,-11 0 0,-1 0 0,-10 0 0,0 0 0,-6 0 0,-2 0 0,-2 0 0</inkml:trace>
</inkml:ink>
</file>

<file path=ppt/ink/ink19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19:36.2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0 24575,'-6'5'0,"3"-2"0,15-3 0,2 0 0,-1 0 0,4 0 0,-8 0 0,3 0 0,0 0 0,-3 0 0,3 0 0,-4 0 0,0 0 0,0 0 0,-1 0 0,1 0 0,-1 0 0,1 0 0,-1 0 0,1 0 0,0 0 0,0-3 0,-4 2 0,0-3 0</inkml:trace>
</inkml:ink>
</file>

<file path=ppt/ink/ink19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7:22.3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15 124 24575,'-7'0'0,"3"3"0,0 5 0,4 1 0,0 7 0,0-3 0,0 4 0,0-4 0,4-1 0,4-4 0,16-3 0,-4-1 0,8-4 0,-15 0 0,3 0 0,-7 0 0,2 0 0,-6-11 0,-2 1 0,-3-21 0,0 6 0,0-15 0,-4 15 0,-5-7 0,-1 17 0,-7-6 0,4 12 0,0 0 0,1 5 0,0 4 0,3 0 0,-3 4 0,7 15 0,2 1 0,3 20 0,0-10 0,0 4 0,0-6 0,0 1 0,0-10 0,3-2 0,2-9 0,7 0 0,-4 0 0,9-4 0,-9 0 0,4-4 0,-4 0 0,0 0 0,0 0 0,0 0 0,-4-4 0,-1-4 0,-3-9 0,0-1 0,0-3 0,0 8 0,-3 1 0,-2 7 0,-2-2 0,-1 6 0,0-2 0,0 3 0,0 0 0,4 3 0,0 6 0,4 8 0,0 7 0,0 4 0,4-5 0,5-4 0,9-2 0,0-8 0,9 1 0,-8-6 0,-1-4 0,-2 0 0,-7-4 0,3-9 0,-7-7 0,-1-3 0,-4-5 0,0 10 0,0-4 0,0 8 0,-8 2 0,-1 4 0,-9 3 0,1 1 0,0 4 0,4 0 0,-7 0 0,13 3 0,-4 1 0,11 4 0,0 0 0,0-1 0,0 1 0,4 0 0,0 0 0,4 0 0,4-4 0,-3-1 0,3-3 0,-5 0 0,1 0 0,0 0 0,0 0 0,-4-3 0,-8 2 0,-5-2 0,-13 3 0,4 0 0,-5 0 0,6 0 0,4 0 0,-3 0 0,7 0 0,0 0 0,6 0 0</inkml:trace>
</inkml:ink>
</file>

<file path=ppt/ink/ink19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7:24.0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 63 24575,'-7'-1'0,"-1"6"0,4 8 0,0 9 0,4 1 0,0 1 0,0-2 0,0 0 0,0-4 0,0 0 0,0-6 0,4 0 0,4-6 0,2 1 0,11-7 0,-11 0 0,11 0 0,-12 0 0,7 0 0,-3 0 0,0 0 0,-5-3 0,0-6 0,-3-9 0,4 0 0,-4-9 0,-1 8 0,-4-8 0,0 8 0,0-3 0,-4 9 0,-9 0 0,-2 8 0,-12 1 0,8 4 0,-8 0 0,9 0 0,0 3 0,5 14 0,5 2 0,3 8 0,0 0 0,5-4 0,0 0 0,0-5 0,8-2 0,7-6 0,3 3 0,4-8 0,-5-1 0,1-4 0,-5 0 0,-1 0 0,0 0 0,-3-8 0,4-7 0,-8-16 0,-1 1 0,-4-6 0,0 7 0,0 6 0,0 1 0,-4-1 0,-1 9 0,-8-7 0,4 15 0,-3-5 0,0 10 0,3-2 0,-3 3 0,4 0 0,1 0 0,3 3 0,0 11 0,4 0 0,0 8 0,0-5 0,8 1 0,2-5 0,12 0 0,1-4 0,1 0 0,-2 0 0,-5-4 0,-4-1 0,-1-4 0,-4 0 0,0 0 0,-4-7 0,-1 2 0,-3-6 0,0 3 0,-3 0 0,-1 0 0,-8 0 0,3 4 0,-3 0 0,-1 4 0,5 0 0,-5 0 0,1 0 0,4 0 0,-4 0 0,4 0 0,4 0 0,0 0 0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27:38.4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24575,'6'-4'0,"2"1"0,11 3 0,-2 0 0,4 0 0,-5 0 0,4 7 0,-2 7 0,2 4 0,-2 6 0,-2-2 0,2 9 0,0-3 0,0 3 0,-4 1 0,3 1 0,-2 5 0,4 0 0,-4 0 0,-2 0 0,-3 0 0,-1-6 0,0 5 0,-4-4 0,0 5 0,-5 0 0,0-6 0,0 4 0,0-3 0,0 5 0,0-6 0,-5 5 0,0-5 0,-4 1 0,-5 4 0,4-10 0,-3 5 0,0-6 0,3 0 0,-2-5 0,3 0 0,1-5 0,1-4 0,2-1 0,2-4 0,0-3 0,-1-1 0,0-9 0,1 4 0,3-4 0</inkml:trace>
</inkml:ink>
</file>

<file path=ppt/ink/ink19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8:32.0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24575,'0'26'0,"0"17"0,0 8 0,0-5 0,0 6 0,0-20 0,0 16 0,0-13 0,0-6 0,0-7 0,0-4 0,0-5 0,0-2 0,0-3 0,0-4 0,0-1 0</inkml:trace>
</inkml:ink>
</file>

<file path=ppt/ink/ink19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8: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24 24575,'2'-7'0,"4"2"0,15-2 0,2 3 0,6 4 0,5 0 0,-5 0 0,6 0 0,-1 0 0,-10 0 0,0 0 0,-12 0 0,-4 0 0,-7 6 0,-11 4 0,-18 25 0,3-16 0,-8 27 0,9-24 0,3 12 0,-3-4 0,10-7 0,1-5 0,4-2 0,5-7 0,0 3 0,4-4 0,0 0 0,7-4 0,7 0 0,14-4 0,2 0 0,10 0 0,-5 0 0,7 0 0,-1-5 0,0-1 0,0-9 0,-5 4 0,-2-3 0,-11 4 0,-5 5 0,-6-2 0,-4 6 0,0-6 0,-4 3 0,0-4 0,-4 4 0,0 0 0</inkml:trace>
</inkml:ink>
</file>

<file path=ppt/ink/ink19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8:35.1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181 343 24575,'8'0'0,"-1"-3"0,-3-2 0,4-12 0,-7 3 0,7-13 0,-3 3 0,0-10 0,0-1 0,-5-1 0,0-4 0,0 10 0,-4 1 0,-5 7 0,-4 8 0,-10 5 0,5 5 0,-4 4 0,4 0 0,1 0 0,-1 13 0,-1 8 0,4 9 0,0 10 0,5-5 0,0 6 0,0-5 0,4-2 0,2-6 0,4 0 0,0-4 0,0-6 0,0-6 0,3-4 0,2-1 0,7-2 0,1-2 0,4-3 0,0 0 0,5 0 0,4 0 0,-2-4 0,1 0 0,-7-5 0,-5 0 0,3 1 0,-7 0 0,3-1 0,-8 2 0,-4 2 0,-8 2 0,-5 3 0,-9 0 0,3 4 0,-9 11 0,8 5 0,-4 9 0,5 0 0,0-1 0,3 6 0,3-4 0,3 4 0,0-11 0,5 4 0,1-8 0,4 8 0,0-9 0,0 0 0,0-6 0,0-4 0,4 0 0,9 0 0,6-3 0,16-1 0,-6-4 0,11 0 0,-10-4 0,10-2 0,-11-8 0,11 3 0,-15-6 0,8 6 0,-15-6 0,5 7 0,-6-6 0,0 2 0,-4 1 0,-1-3 0,-3 3 0,-1-5 0,1 1 0,-4 0 0,-1-13 0,-4 9 0,0-9 0,-13 12 0,2 5 0,-16-1 0,3 5 0,-4-1 0,4 5 0,-3 1 0,4 4 0,-6 0 0,6 0 0,-5 0 0,10 0 0,3 0 0,8 0 0</inkml:trace>
</inkml:ink>
</file>

<file path=ppt/ink/ink19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19:37.3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24575,'0'76'0,"0"0"0,0-4 0,0-12 0,0-27 0,0-3 0,0 4 0,0-3 0,0 5 0,0-1 0,0-11 0,0-1 0,0-10 0,0-1 0,0-7 0,0-2 0</inkml:trace>
</inkml:ink>
</file>

<file path=ppt/ink/ink19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19:39.1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108 86 24575,'8'-12'0,"-3"1"0,8-2 0,4 3 0,-6-2 0,16 2 0,-17 6 0,12-5 0,-9 8 0,0-3 0,4 4 0,-8 0 0,3 0 0,-4 0 0,0 0 0,-3 12 0,-2 3 0,-3 19 0,0-4 0,0 11 0,0-5 0,-4 6 0,-2 0 0,-10 1 0,1-7 0,-1-1 0,-3-6 0,9 0 0,-8-5 0,7 3 0,-6-8 0,2 9 0,1-9 0,-4 9 0,4-9 0,0-1 0,-3-1 0,8-8 0,-3 3 0,4-4 0,-1 0 0,1-4 0,0 0 0,0-4 0,1 0 0,-1 0 0,4-7 0,0-2 0,4-8 0,0-1 0,0 5 0,0-4 0,0 8 0,4-8 0,1 8 0,-1-3 0,4 7 0,-4-2 0,4 6 0,0-6 0,0 6 0,0-2 0,0 3 0,0 0 0,0 0 0,4 0 0,-3 0 0,8 0 0,-4 0 0,17 0 0,-9 7 0,10 3 0,-9 9 0,-3-2 0,9 2 0,-9-5 0,3 4 0,-8-9 0,2 4 0,-7-5 0,4 0 0,-5-3 0,0-2 0,0-3 0,4 0 0,-3 0 0,7 0 0,6-16 0,-2-1 0,6-9 0,-12 3 0,3 9 0,-7-3 0,2 7 0,-4 2 0,-3 1 0,-2 6 0,-3-3 0</inkml:trace>
</inkml:ink>
</file>

<file path=ppt/ink/ink19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19:40.6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24575,'12'0'0,"1"-4"0,9 3 0,2-2 0,0 3 0,4 0 0,-9 0 0,8 0 0,-8 0 0,4 0 0,0 0 0,-9 0 0,0 6 0,-10 9 0,-4-2 0,0 9 0,0-4 0,-4 1 0,-1 4 0,-13-5 0,7-4 0,-11 3 0,13-8 0,-8 4 0,8-5 0,-3 0 0,4-3 0,0-2 0,3-6 0,10-6 0,5 0 0,12-9 0,2 8 0,0-4 0,-1 5 0,0 4 0,-9 1 0,8 4 0,-13 0 0,3 0 0,-4 0 0,0 0 0,0 3 0,1 11 0,-5 1 0,1 13 0,-5-9 0,0 8 0,0-3 0,0 0 0,0 4 0,0-4 0,-4 0 0,-6 4 0,-4-9 0,-5 3 0,2-4 0,3-5 0,-3 0 0,4-4 0,-5-5 0,0 0 0,1-4 0,-1 0 0,0 0 0,0 0 0,0 0 0,5 0 0,-3 0 0,7 0 0,-3-3 0,8-1 0,1 0 0,3 0 0</inkml:trace>
</inkml:ink>
</file>

<file path=ppt/ink/ink19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8:36.3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24575,'0'7'0,"0"5"0,0 20 0,0 17 0,0-4 0,0 16 0,0-18 0,0 11 0,0-5 0,0 0 0,0-7 0,0-8 0,0-5 0,0-10 0,0 2 0,0-12 0,3 3 0,-2-5 0,2-3 0,-3 0 0</inkml:trace>
</inkml:ink>
</file>

<file path=ppt/ink/ink19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8:37.3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 1 24575,'-4'7'0,"-1"15"0,-8-1 0,1 25 0,-2-9 0,8 11 0,1-7 0,5 0 0,0-5 0,0-2 0,0-11 0,0-5 0,0-2 0,3-10 0,2 1 0,12-2 0,-3 0 0,13 0 0,-9-1 0,10-4 0,-10 0 0,9 0 0,-8 0 0,3 0 0,-9 0 0,3 0 0,-7 0 0,3 0 0,-4 0 0,-1 0 0,1 0 0,0 0 0,0 0 0,-1 0 0,1-4 0,0 0 0,-4-8 0,3 4 0,-6-8 0,2 3 0,-3-4 0,0-1 0,0 1 0,0 0 0,0 4 0,0 0 0,0 6 0,-3-1 0,-2 3 0,-7 2 0,3 3 0,-7 0 0,3 0 0,-5 0 0,1 0 0,0 0 0,-1 0 0,1 0 0,4 0 0,-3 0 0,7 0 0,-8 0 0,8 3 0,-3 2 0,4 2 0,0 1 0,1 0 0,-1 0 0,0-1 0,4-3 0,1 0 0</inkml:trace>
</inkml:ink>
</file>

<file path=ppt/ink/ink19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19:46.8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521 1626 24575,'-21'0'0,"4"0"0,-17 0 0,8 0 0,-14 0 0,4 0 0,-6-10 0,3-13 0,1-11 0,-1-12 0,14 2 0,-6 0 0,14-5 0,0-1 0,-11-14 0,14 5 0,-3-6 0,1 8 0,14 7 0,-13-6 0,13 6 0,-3-8 0,5 1 0,0 0 0,0 6 0,0-4 0,0 4 0,0-13 0,0 5 0,0-5 0,0 13 0,0-4 0,0 17 0,5-10 0,0 18 0,5-5 0,4 6 0,1 5 0,3 1 0,5 4 0,1 5 0,5 0 0,-5 5 0,3 3 0,-3-2 0,11 7 0,-5-4 0,11 5 0,-11 0 0,11 0 0,2 0 0,0 0 0,6 0 0,-7 5 0,0 6 0,0 5 0,-5 4 0,-2 0 0,-11 4 0,5 2 0,-8 3 0,5 7 0,-6 0 0,1 6 0,0 7 0,7-4 0,-9 11 0,7-4 0,-13 5 0,8 25 0,-14-19 0,4 27 0,-11-32 0,0 0 0,0-3 0,0-11 0,0-1 0,0-2 0,0-16 0,0 9 0,0-10 0,0 5 0,0 0 0,-5-1 0,-4 1 0,-6 0 0,-5 0 0,2-5 0,-2 4 0,-6-5 0,10 0 0,-9-1 0,6-4 0,0 0 0,-3 0 0,-1 1 0,-1-5 0,-6 4 0,6-7 0,-3 7 0,-3-8 0,-1 4 0,1-4 0,2-5 0,9-1 0,-3-4 0,4 0 0,1 0 0,4 0 0,5-10 0,4 7 0,4-8 0</inkml:trace>
</inkml:ink>
</file>

<file path=ppt/ink/ink19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19:48.9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230 1376 24575,'-11'0'0,"2"0"0,-10 0 0,9 0 0,-10 0 0,7-4 0,-6-10 0,1-1 0,-1-13 0,1 9 0,3-8 0,-2 8 0,7-4 0,-3 5 0,4 0 0,4-5 0,1-1 0,4 0 0,0-4 0,0 4 0,0-11 0,0 5 0,0 0 0,0-4 0,0 9 0,0-10 0,0 11 0,0-10 0,0 9 0,0-5 0,0 2 0,0 4 0,0-11 0,9 4 0,1-4 0,10 6 0,-2 5 0,1-4 0,-1 9 0,1-4 0,3 5 0,-3 0 0,0-1 0,-2 5 0,-7-3 0,2 8 0,-3-8 0,-1 8 0,8-15 0,-1 3 0,12-6 0,-1-3 0,4 4 0,-4 1 0,3 0 0,-11 7 0,5-1 0,-10 6 0,4 0 0,-8 1 0,4 2 0,-1-2 0,1 3 0,5 0 0,5 0 0,-5 0 0,18-9 0,-10 7 0,17-3 0,-13 5 0,11 8 0,2-3 0,1 4 0,4 0 0,-6 0 0,0 0 0,0 0 0,2 15 0,-1-2 0,-4 19 0,-3-6 0,-3 12 0,2 13 0,-6-4 0,-4 2 0,-5-9 0,-10-9 0,1 3 0,-7 1 0,-4-5 0,0 10 0,0-9 0,0 3 0,0-5 0,-4 0 0,-5-5 0,-6 4 0,-4-4 0,-5 5 0,-3 2 0,-4 0 0,-7 2 0,5-1 0,-11 2 0,-16 14 0,4-10 0,-10 5 0,16-10 0,8-11 0,-2 5 0,7-11 0,-4-1 0,11-5 0,-5 0 0,0-5 0,5 0 0,0-1 0,-4-4 0,14 4 0,-14-4 0,10 5 0,-5-4 0,-8 3 0,11-4 0,-5 0 0,13 0 0,1 0 0,3 0 0,2 0 0,4 0 0,0 0 0,-1 0 0,5 0 0,0 0 0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27:39.5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149 24 24575,'1'-13'0,"-1"2"0,-16 11 0,3 0 0,-4 7 0,2 2 0,6 12 0,-8 5 0,3 2 0,-1 21 0,2-13 0,3 14 0,4 1 0,2-10 0,4 15 0,0-11 0,0-5 0,0 2 0,0-9 0,0 5 0,0 0 0,8-5 0,2 3 0,13 3 0,3 1 0,5 6 0,-1-1 0,1-3 0,-1 3 0,1-4 0,0 0 0,4-4 0,-3 2 0,2-8 0,-5 3 0,4-10 0,-5-2 0,3-4 0,-9-5 0,3 0 0,-8-5 0,-1 0 0,-1 0 0,-7-4 0,3-1 0,-3-3 0,-1 0 0,0 0 0,-3 0 0,-1 0 0</inkml:trace>
</inkml:ink>
</file>

<file path=ppt/ink/ink19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19:50.8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990 380 24575,'0'-8'0,"0"1"0,0-5 0,0-2 0,-8 0 0,-1-3 0,-17-9 0,-6-2 0,-1-1 0,-5-1 0,1 7 0,-1-5 0,0 2 0,-3 5 0,11 6 0,-5-5 0,6 5 0,-1 4 0,6-1 0,-4 11 0,13-11 0,-12 10 0,12-6 0,-8 8 0,0 0 0,4 0 0,-3 0 0,4 0 0,0 0 0,0 8 0,1-2 0,3 6 0,-3 1 0,4 0 0,-10 5 0,3 5 0,-4 2 0,5 4 0,-6 1 0,-5 18 0,3-13 0,-2 13 0,14-19 0,1-5 0,5 2 0,-1-2 0,5 4 0,1 1 0,4 6 0,0-5 0,0 11 0,0-5 0,0 1 0,0-3 0,0-5 0,0 1 0,0-1 0,0-5 0,0 3 0,4-8 0,1 4 0,3-5 0,5-1 0,1 1 0,-1-5 0,4 4 0,-4-8 0,18 13 0,-10-11 0,14 6 0,-11-7 0,5-1 0,0 1 0,0 0 0,0-5 0,0 4 0,6-8 0,-4 3 0,9-4 0,-3 0 0,5 0 0,0 0 0,0 0 0,0-5 0,0-5 0,13-15 0,-14-3 0,8-8 0,-18 5 0,1-1 0,-5-5 0,-2 6 0,-9-4 0,1 11 0,-6-4 0,2 4 0,-4 0 0,1-4 0,-5 9 0,4-9 0,-8 4 0,3-18 0,-4 9 0,0-9 0,0 13 0,0 0 0,0 5 0,0 1 0,0 6 0,0 3 0,0-3 0,-4 8 0,0-3 0,-1 4 0,-2 0 0,3 3 0,-5-2 0,1 6 0,0-3 0,4 4 0,0 0 0</inkml:trace>
</inkml:ink>
</file>

<file path=ppt/ink/ink19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19:41.7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0 24575,'-5'8'0,"2"-1"0,3 11 0,0-8 0,0 22 0,0-5 0,0 10 0,0-7 0,0 3 0,0-7 0,0-1 0,0-3 0,0-9 0,0 0 0,-3-4 0,10-6 0,-1-3 0,17 0 0,-4 0 0,9-4 0,-4 3 0,5-12 0,6 6 0,-5-7 0,-4 8 0,-5-2 0,-7 7 0,-1-3 0,-1 4 0,-4 0 0,-3 0 0,-2 0 0</inkml:trace>
</inkml:ink>
</file>

<file path=ppt/ink/ink19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19:42.2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24575,'0'21'0,"0"7"0,0 8 0,0 13 0,0 1 0,0 7 0,0 0 0,0-7 0,0 6 0,0-18 0,0-2 0,0-8 0,0-14 0,0 4 0,0-18 0,0 3 0,0-6 0</inkml:trace>
</inkml:ink>
</file>

<file path=ppt/ink/ink19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19:53.3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253 889 24575,'-16'5'0,"4"-1"0,-4-4 0,3 0 0,-5 0 0,-10 0 0,7-4 0,-12-2 0,13-12 0,0-2 0,6-15 0,4 4 0,-1-10 0,6 11 0,-5-11 0,9 10 0,-3-4 0,4 0 0,0 5 0,0-5 0,0 0 0,15-8 0,-4 10 0,22-15 0,-12 16 0,10-7 0,-9 4 0,8 3 0,-10 8 0,4 0 0,-7 6 0,1 1 0,5-2 0,1 5 0,5-5 0,0 9 0,5-5 0,2 5 0,13-4 0,-11 7 0,-1-6 0,-9 12 0,-9-3 0,8 4 0,-8 0 0,9 0 0,-4 0 0,5 0 0,0 4 0,6 2 0,-5 4 0,11 0 0,-11 4 0,5-3 0,0 4 0,-5-1 0,24 10 0,-21-2 0,16 12 0,-18-7 0,-4 9 0,-6-4 0,-6 8 0,-6-10 0,-3 11 0,-2-5 0,-4 0 0,0 5 0,0-10 0,0 9 0,-8-9 0,-4 9 0,-3-9 0,-5 9 0,-4 4 0,2-11 0,-5 7 0,9-21 0,-2 9 0,-3-8 0,4-1 0,-9-1 0,9-4 0,-9 0 0,9-1 0,-4-3 0,5-2 0,-5 2 0,4-1 0,-3 0 0,4 0 0,0-1 0,-5 2 0,4-2 0,-22-2 0,14-2 0,-15-4 0,13 0 0,0 0 0,0 0 0,0-5 0,0-4 0,0-7 0,5-2 0,-4-2 0,9 2 0,-9-1 0,9 1 0,-9 3 0,9 2 0,-4 4 0,5 0 0,-7 0 0,5 4 0,-1 1 0,8 1 0,5 2 0,0-3 0,4 4 0,0 0 0</inkml:trace>
</inkml:ink>
</file>

<file path=ppt/ink/ink19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8:23.4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1158 24575,'0'8'0,"0"-1"0,0 1 0,0 3 0,0-2 0,0-8 0,0-24 0,0-22 0,0-27 0,0-27-795,0 49 0,0-3 795,0-15 0,0-1 0,0 6 0,0 2-342,0 4 0,0-1 342,-1 0 0,2 2 0,5-28-50,0 0 50,5 20 0,-5 21 0,2 18 1527,-3 12-1527,3 9 740,-1 8-740,2 15 57,0 13-57,2 11 0,-1 11 0,1-5 0,-5 6 0,4 1 0,-4 0 0,0-1 0,4-6 0,-4-1 0,3-13 0,1-6 0,-5-7 0,2-9 0,-6-1 0,6-4 0,-6 0 0,6-4 0,-3 0 0,3-4 0,1-4 0,0-9 0,1-7 0,6-20 0,-3 3 0,8-11 0,-3 0 0,-1-1 0,0-7 0,1-7 0,-4 5 0,3-5 0,-5 14 0,0 1 0,-1 13 0,-1 6 0,0 7 0,-1 8 0,0 6 0,0 4 0,-4 11 0,-1 7 0,-3 14 0,0 8 0,0 5 0,0 7 0,5 1 0,-4 7 0,4 7 0,0-6 0,-4 6 0,4-7 0,0 0 0,-4 0 0,9-7 0,-9-2 0,8-5 0,-4-7 0,5-1 0,0-5 0,-1-6 0,0-1 0,-1-5 0,1-3 0,-1 2 0,0-7 0,0 3 0,0-5 0,0 1 0,4 0 0,-3-3 0,7-1 0,0-4 0,2 0 0,3 0 0,-8-8 0,4-7 0,-7-3 0,8-9 0,-8 3 0,4-10 0,-4 4 0,0-10 0,0 5 0,-1-1 0,1 2 0,-5 6 0,3 4 0,-7 2 0,3 5 0,-4 4 0,0 0 0,0 15 0,0 15 0,0 19 0,0 13 0,0 0 0,0 12 0,0-9 0,0 10 0,0-12 0,0 4 0,0-17 0,0 4 0,0-22 0,0 2 0,4-12 0,0 3 0,4-4 0,0-4 0,-1-1 0,1-3 0,4 0 0,-3-3 0,8-11 0,-3-5 0,5-15 0,-4 4 0,4-10 0,-3 4 0,0-5 0,3 0 0,-8 5 0,18-22 0,-13 28 0,13-21 0,-16 32 0,5-3 0,-5 9 0,4 0 0,-4 5 0,-1 3 0,-4 1 0,0 4 0,0 0 0,-1 0 0,-2 4 0,-2 9 0,-3 1 0,0 13 0,0-4 0,0 6 0,0-1 0,0 1 0,0-1 0,0 0 0,0-4 0,0-2 0,0-5 0,4-4 0,-3-1 0,2-4 0,-3 0 0,0 0 0,3-4 0,2-1 0,2-3 0,1 0 0,0 0 0,0-12 0,5-4 0,2-13 0,4-5 0,1 4 0,-2 1 0,1 2 0,-5 8 0,-1 1 0,-5 6 0,0 4 0,-1 4 0,1-3 0,0 2 0,0 1 0,0-3 0,4 2 0,-4 1 0,4-4 0,-4 4 0,4-4 0,-3 3 0,6-2 0,-6 6 0,2-3 0,-4 11 0,-3 2 0,0 7 0,-4 6 0,0-3 0,4 3 0,-4-5 0,8 0 0,-3-4 0,3 4 0,0-9 0,1 9 0,-2-9 0,2 4 0,3-3 0,-4-2 0,9 2 0,-9-1 0,4 0 0,-4-4 0,0 0 0,4-4 0,-3 0 0,-1 0 0,-4 0 0</inkml:trace>
</inkml:ink>
</file>

<file path=ppt/ink/ink19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8:24.1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24575,'-8'0'0</inkml:trace>
</inkml:ink>
</file>

<file path=ppt/ink/ink19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8:24.7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24575,'0'4'0,"0"0"0</inkml:trace>
</inkml:ink>
</file>

<file path=ppt/ink/ink19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8:26.5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166 742 24575,'-3'-9'0,"-2"1"0,-7 8 0,4 0 0,-14 0 0,12 0 0,-11 0 0,7 13 0,-5 8 0,4 15 0,0 5 0,9 7 0,-3-5 0,8 11 0,-4-5 0,5-6 0,0-2 0,0-18 0,12 0 0,4-9 0,12-1 0,20-7 0,-15-2 0,27-9 0,-15-18 0,-5 0 0,9-16 0,-21 3 0,9 2 0,-3-9 0,-8 5 0,-4-4 0,-7 0 0,-5 1 0,0 5 0,0 2 0,-5 6 0,-1-4 0,-4 8 0,0 3 0,-3 13 0,2 8 0,-6 13 0,6 6 0,-4 10 0,5 5 0,0 1 0,0 1 0,0-2 0,0-6 0,0-4 0,0-7 0,4-5 0,0-4 0,8 0 0,1-3 0,0-1 0,3-4 0,-3 0 0,1-4 0,-2-4 0,1-11 0,-4 1 0,5-9 0,-5 3 0,-4-10 0,4 4 0,-8-4 0,7 5 0,-7 6 0,7-3 0,-7 12 0,3-2 0,-1 18 0,-2 9 0,2 11 0,1 6 0,2 0 0,3-4 0,0 3 0,4-9 0,0 1 0,5-7 0,-1-3 0,0-5 0,0 0 0,0-4 0,6 0 0,-5 0 0,9-4 0,-3-2 0,-1-7 0,-1 0 0,-5-5 0,1-4 0,-4 3 0,4-8 0,-8 4 0,5-25 0,-5 2 0,2-17 0,-6-8 0,-1-14 0,-5 0 0,0 2 0,-5 20 0,-6 14 0,0 12 0,-7 4 0,8 18 0,-3-2 0,5 9 0,1 4 0,-1 1 0,4 10 0,-4 20 0,6 19 0,-2 18 0,4 16 0,0 1 0,0 9 0,0-22 0,5 17 0,7-32 0,12 25 0,4-20 0,2 5 0,2-13 0,-4-6 0,5-1 0,-2-10 0,-5-3 0,-3-10 0,-1-3 0,-3-7 0,-1-1 0,-2-5 0,-7-4 0,7 0 0,-7 0 0,7-20 0,-6 2 0,3-24 0,-3 12 0,0-4 0,3 5 0,-2 1 0,3-1 0,-5-5 0,-3 17 0,-2-1 0</inkml:trace>
</inkml:ink>
</file>

<file path=ppt/ink/ink19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8:27.0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1 182 24575,'15'0'0,"16"-5"0,34-12 0,-1-3 0,14-4 0,-25 8 0,23-1 0,-24-5 0,4 2 0,-2-1 0,-22 16 0,3-4 0,-22 8 0,-1-3 0,-5 4 0,-3 0 0,0 0 0</inkml:trace>
</inkml:ink>
</file>

<file path=ppt/ink/ink19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8:28.1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1 302 24575,'9'-4'0,"9"1"0,31 3 0,17 0 0,-18-2 0,4-3-953,33-8 0,2 0 953,-26 7 0,4-1-1180,20-9 0,11-4 0,-5 4 1180,5 3 0,1 2 0,-5-2 0,7-1 0,-2 1 0,-8 3 0,-1 1 0,-4 1 0,-16 4 0,-3 1 0,3 0-776,13-2 1,2-2 0,-4 3 775,10 2 0,-1 2 0,-14-3 0,2 0 0,0 1 0,-7 1 0,0 2 0,-2-1-500,21 0 0,-5 0 500,-13 0 0,-2 0 171,-4 0 1,-5 0-172,20 0 1483,-26-1 1,-1 2-1484,22 4 0,-1 1 0,-10 6 2749,-14-6-2749,-2-1 1518,-12-5-1518,0 0 875,-7 0-875,0 0 320,0 0-320,-4-4 0,-2-1 0,-5-3 0,0-1 0,5 0 0,-3 0 0,3 4 0,0-3 0,2 6 0,-1-6 0,12 4 0,-15-1 0,6 1 0,-10 4 0,-7 0 0,3 0 0,-5 0 0,1 0 0,-4-3 0,-1-2 0,-3-2 0,0 2 0,0 2 0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27:45.0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 24575,'56'0'0,"1"0"0,19 0 0,-5 0 0,-8 0 0,-10 0 0,-2 0 0,3 0 0,10 0 0,-11 0 0,12 0 0,-12 0 0,5 0 0,0 0 0,-5 0 0,5 0 0,-13 0 0,5 0 0,-11-4 0,5 3 0,0-3 0,-5 4 0,4 0 0,-5 0 0,-6 0 0,5 0 0,-5 0 0,1 0 0,-2 0 0,-5 0 0,1 0 0,-1 0 0,-5 0 0,4 0 0,-8 0 0,-1 0 0,-1 0 0,-6 0 0,2 0 0,-4 0 0,0 0 0,0 0 0,-3 0 0,-1 0 0</inkml:trace>
</inkml:ink>
</file>

<file path=ppt/ink/ink19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19:43.6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214 8 24575,'-2'-4'0,"-4"0"0,-16 4 0,3 0 0,-9 0 0,14 0 0,-8 0 0,13 0 0,-8 0 0,4 0 0,-1 0 0,2 0 0,8 4 0,0 5 0,0 9 0,3 1 0,-4 9 0,-2-9 0,5 8 0,-6-8 0,8 0 0,0-3 0,0-7 0,0 4 0,0-5 0,0 0 0,0 0 0,3-4 0,5 0 0,11-4 0,4 0 0,12 0 0,1 0 0,7 0 0,5 0 0,-10-5 0,10 4 0,-23-3 0,9 4 0,-19 0 0,2 0 0,-9 0 0,0 0 0,-4 8 0,0 6 0,-4 5 0,0 9 0,-4-9 0,-5 4 0,-11 1 0,-5-4 0,-12 11 0,6-10 0,-6 5 0,8-11 0,5 3 0,1-8 0,5 3 0,-3-4 0,7-5 0,-2 0 0,8-4 0,0 0 0,-4-8 0,-4-19 0,6 13 0,0-12 0</inkml:trace>
</inkml:ink>
</file>

<file path=ppt/ink/ink19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19:44.9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120 1 24575,'-60'30'0,"13"-16"0,38 25 0,5-19 0,4 4 0,0-1 0,0 5 0,0-12 0,0 12 0,0-19 0,0 3 0,4-7 0,9-2 0,2 1 0,18-3 0,-12 3 0,18-4 0,-13 0 0,8 0 0,-5 0 0,1 0 0,-7 0 0,0-4 0,-5 3 0,-4-11 0,-2 10 0,-4-6 0,0 5 0,-3-2 0,-2-3 0,-3 1 0,0-1 0,0 0 0,-8-1 0,-2 1 0,-7-1 0,-6 4 0,4 1 0,-4 4 0,5 0 0,0 0 0,1 0 0,-1 0 0,4 0 0,2 0 0,4 0 0,0 4 0,4 0 0,-4 4 0,4 0 0,-4-4 0,4 4 0,-3-8 0,6 4 0,-3-4 0</inkml:trace>
</inkml:ink>
</file>

<file path=ppt/ink/ink19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19:55.0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698 0 24575,'-25'0'0,"3"0"0,15 0 0,-1 0 0,-4 0 0,3 0 0,-7 0 0,3 0 0,-5 0 0,5 0 0,-9 0 0,12 0 0,-8 0 0,1 0 0,3 0 0,-9 0 0,6 4 0,-1 1 0,-1 13 0,-10 13 0,-5 8 0,1 9 0,-5-3 0,3 6 0,1-1 0,-7 8 0,8-3 0,1-6 0,3 6 0,8-8 0,5 3 0,5 2 0,5-10 0,1 6 0,5-14 0,0 0 0,0 4 0,4-16 0,17 17 0,2-17 0,19 6 0,-2 4 0,2-10 0,2 5 0,-8-7 0,5-4 0,-11 3 0,5-8 0,-6 7 0,0-7 0,-5 2 0,4-3 0,-4-1 0,5-3 0,0-2 0,6-4 0,-4 0 0,4 0 0,-6 0 0,0 0 0,0 0 0,0 0 0,0 0 0,19 0 0,-9-9 0,10-2 0,-14-5 0,-6-3 0,0 4 0,-5-4 0,-1 1 0,-5 0 0,-5 0 0,4 1 0,-7-6 0,3 4 0,-3-9 0,-1-15 0,2 3 0,-6-22 0,0 12 0,0-1 0,-4 2 0,4 7 0,-1 5 0,-3 2 0,3 11 0,-4 1 0,0 5 0,0 1 0,0-1 0,0 0 0,0 1 0,-4-6 0,-12-8 0,-5 4 0,-12-9 0,-4 8 0,-1 1 0,-4 1 0,0 5 0,-5 0 0,4 4 0,-4 2 0,6 4 0,-7 6 0,7-8 0,-7 6 0,7-7 0,0 3 0,-1 1 0,20 4 0,4 1 0</inkml:trace>
</inkml:ink>
</file>

<file path=ppt/ink/ink19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19:57.1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8 307 24575,'-4'-3'0,"1"-6"0,3-4 0,0-5 0,0 0 0,3 0 0,13-6 0,4 9 0,11-14 0,4 12 0,12-14 0,-3 14 0,9-8 0,-11 8 0,-5 1 0,10 0 0,-15 6 0,15 4 0,-16 2 0,10 4 0,-11 0 0,11 0 0,-11 0 0,5 0 0,-11 0 0,4 0 0,-4 0 0,-1 0 0,0 8 0,-5 1 0,-1 9 0,1 0 0,0-1 0,-5 1 0,4 0 0,5 3 0,-7-2 0,10-2 0,-16 0 0,4-3 0,-4-1 0,-1 4 0,1-4 0,-4 5 0,-1-1 0,-4 1 0,0-5 0,0 4 0,0 1 0,0 1 0,0 4 0,0-6 0,4 1 0,-3 0 0,2-1 0,-3 6 0,0-4 0,0 17 0,0-16 0,-3 11 0,-3-8 0,-7-4 0,-1 3 0,-4-4 0,0 0 0,5-5 0,-4 4 0,8-8 0,-8 3 0,4 1 0,-5-3 0,-5 7 0,-1-2 0,-5 4 0,0-4 0,-13 8 0,9-12 0,-4 7 0,9-8 0,9-1 0,-3 0 0,4 0 0,0-4 0,0-1 0,0-4 0,5 0 0,-4 0 0,8 0 0,-3 0 0,4 0 0,-1 0 0,1 0 0,0 0 0,1 0 0,-1 0 0,0 0 0,-5 0 0,4 0 0,-8 0 0,8 0 0,-7 0 0,2 0 0,-4-4 0,1-5 0,-1-4 0,-4-6 0,-3-5 0,-5-1 0,-1-6 0,6 2 0,-6-9 0,4 6 0,3-11 0,0 1 0,17 5 0,-2-8 0,9 10 0,0-1 0,0 2 0,0 5 0,0 6 0,0 0 0,3 6 0,2 4 0,3-3 0,1 2 0,3 0 0,-2 2 0,6 3 0,-3 1 0,4-1 0,-4 1 0,4 3 0,-8-2 0,3 6 0,-4-3 0,-1 4 0,1 0 0,-4 0 0,0 0 0</inkml:trace>
</inkml:ink>
</file>

<file path=ppt/ink/ink19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0:27.3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0 105 24575,'0'12'0,"0"1"0,0 5 0,0 4 0,0-3 0,0 4 0,0-10 0,0 4 0,0-4 0,0 0 0,0 0 0,0-5 0,0 0 0,0-1 0,8 2 0,1-5 0,8 0 0,-4-4 0,4 0 0,-4 0 0,0 0 0,4-4 0,-8-1 0,3-3 0,-4 0 0,0 0 0,0 0 0,0 0 0,0-1 0,-4 1 0,4-4 0,-7-1 0,3-5 0,-4 0 0,0 0 0,0-5 0,0 4 0,0-3 0,0 4 0,0 0 0,0 5 0,0 0 0,0 5 0,0 0 0,-4 0 0,-5 0 0,0 3 0,-3-3 0,4 8 0,0-4 0,0 4 0,0 0 0,0 0 0,0 0 0,0 0 0,0 0 0,0 0 0,0 0 0,3 4 0,-2 0 0,2 4 0,-3 0 0,0 4 0,-1 2 0,0 3 0,4 1 0,-2-1 0,6 1 0,-3-5 0,4-1 0,0-4 0,0-3 0,0-2 0</inkml:trace>
</inkml:ink>
</file>

<file path=ppt/ink/ink19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0:32.6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12 24575,'0'12'0,"-3"-3"0,2 12 0,-3-6 0,0 8 0,3-6 0,-3 1 0,4 0 0,0-5 0,0 4 0,0-4 0,0 0 0,0 4 0,0-8 0,0 3 0,0-4 0,0 0 0,0 0 0,0 0 0,0 0 0,0 0 0,0 0 0,0 0 0,0 0 0,0 0 0,4-1 0,-3 1 0,5 0 0,-5-1 0,6 1 0,-6-1 0,6-2 0,-6 2 0,6-3 0,-6 3 0,5-3 0,-5 3 0,5-6 0,-1 2 0,2-3 0,1 0 0,0 0 0,0 0 0,0 0 0,0 0 0,-1 0 0,1 0 0,-1 0 0,1 0 0,-1 0 0,0 0 0,-3-7 0,4-8 0,-3-4 0,5-9 0,-1 4 0,-4-6 0,4 1 0,-4 0 0,1 0 0,2 5 0,-7 1 0,7 0 0,-7 8 0,3-6 0,-4 11 0,0-2 0,0 4 0,0 0 0,0 0 0,0 0 0,0 0 0,0 0 0,0 0 0,-3 4 0,-1 1 0,-4 3 0,0 0 0,0 0 0,0 0 0,0 0 0,0 0 0,0 0 0,0 0 0,-1 0 0,1 0 0,0 0 0,0 0 0,0 0 0,0 0 0,0 0 0,0 0 0,0 3 0,0 2 0,0-1 0,3 3 0,-2-3 0,2 1 0,1 2 0,-3-3 0,6 4 0,-6 0 0,2 0 0,-3 4 0,4-3 0,-4 2 0,7-3 0,-2-3 0,3-2 0</inkml:trace>
</inkml:ink>
</file>

<file path=ppt/ink/ink19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0:43.4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77 43 24575,'-7'0'0,"3"4"0,-4 0 0,3 13 0,-8-6 0,7 11 0,-2-8 0,0-1 0,6 4 0,-9-8 0,10 4 0,-3-5 0,4 0 0,0-1 0,0 6 0,0-4 0,0 7 0,0-7 0,0 8 0,0-8 0,0 7 0,0-2 0,0-1 0,0-1 0,4-4 0,1 5 0,3-4 0,0 3 0,4-4 0,2 1 0,3-4 0,1-1 0,-5-1 0,4-2 0,-4 2 0,5-3 0,0 0 0,-5 0 0,4 0 0,-8-3 0,7-2 0,-2-7 0,3-2 0,-3-4 0,3 0 0,-7-5 0,7 4 0,-7-9 0,3 9 0,-3-9 0,-1 4 0,-4 0 0,4-4 0,-8 9 0,3-4 0,-4 6 0,0-1 0,0-3 0,-3 10 0,-6-5 0,-4 15 0,-5-3 0,0 4 0,0 0 0,0 0 0,1 0 0,-1 0 0,0 0 0,0 0 0,1 0 0,-1 4 0,0 1 0,5 4 0,-4-1 0,8 0 0,-7 4 0,7-3 0,-2-1 0,6-1 0,2-6 0,3 2 0</inkml:trace>
</inkml:ink>
</file>

<file path=ppt/ink/ink19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1:00.1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 14 24575,'-5'8'0,"-2"4"0,2 1 0,-4 5 0,4-1 0,-2-3 0,2 2 0,0-2 0,1-1 0,4-1 0,0-4 0,0 4 0,0-2 0,0 2 0,0-4 0,0 0 0,0 4 0,0-3 0,0 8 0,0-8 0,0 7 0,4-7 0,0 4 0,5-1 0,-1-3 0,0 3 0,0-4 0,4 4 0,-3-3 0,2 2 0,-3-3 0,0-3 0,0-2 0,0 1 0,0-3 0,0 2 0,4-3 0,-3 0 0,3 0 0,-4 0 0,0 0 0,0 0 0,5 0 0,-4 0 0,3 0 0,-4 0 0,0-3 0,4-6 0,-4 4 0,4-6 0,-4 7 0,-4-4 0,3 0 0,-2 0 0,-1 0 0,0 0 0,-1 0 0,-2 0 0,3-1 0,-4 1 0,4-4 0,-3 3 0,3-8 0,-4 4 0,0-5 0,0 0 0,0-5 0,0 4 0,0-4 0,0 1 0,0 2 0,-4-2 0,-1 4 0,-4 0 0,0 5 0,1 0 0,0 9 0,-1 0 0,1 4 0,0 0 0,0 0 0,0 0 0,-4 0 0,3 0 0,-8 0 0,-1 16 0,3 1 0,-6 14 0,10-2 0,-8 1 0,8-1 0,-2-5 0,3 3 0,1-8 0,0 4 0,4-5 0,1-1 0,4-3 0,-4-2 0,3-4 0,-2 0 0,3-4 0,0 0 0</inkml:trace>
</inkml:ink>
</file>

<file path=ppt/ink/ink19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1:03.4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 24575,'0'11'0,"0"2"0,0 10 0,0-4 0,0 4 0,0-6 0,0 1 0,0 0 0,0-1 0,0-4 0,0-2 0,0-3 0,0 0 0,0 0 0,0 0 0,0 0 0,0 0 0,0-1 0,0 1 0,0 0 0,0-1 0,0 1 0,0-1 0,0 1 0,0 0 0,4 0 0,0 0 0,4 0 0,0 0 0,0 0 0,0 0 0,0 0 0,0 0 0,0 0 0,-3 0 0,2 0 0,-3-4 0,4 0 0,0-4 0,0 0 0,0 0 0,-1 0 0,1 0 0,0 0 0,-1 0 0,1 0 0,-4-4 0,-1 0 0,1-5 0,-3 1 0,2 0 0,1-4 0,1-2 0,0-3 0,3-6 0,-7-1 0,4-6 0,-1 1 0,-3 0 0,3 0 0,-4 5 0,0-4 0,0 9 0,0-4 0,0 10 0,0 0 0,0 5 0,0 0 0,0 0 0,-3 4 0,-1 0 0,-4 4 0,0 0 0,0 0 0,0 0 0,0 0 0,0 0 0,0 0 0,0 0 0,0 0 0,-1 0 0,1 0 0,1 0 0,-1 0 0,0 0 0,4 4 0,0 0 0,1 0 0,-2 3 0,-2-3 0,3 0 0,0-1 0</inkml:trace>
</inkml:ink>
</file>

<file path=ppt/ink/ink19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1:07.6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1 219 24575,'0'8'0,"0"0"0,0 0 0,0-1 0,0 1 0,3 0 0,2 0 0,3 0 0,0 0 0,4 1 0,-3-1 0,3-3 0,-4-2 0,0-3 0,0 4 0,0-3 0,0 2 0,0-3 0,0 0 0,0 0 0,0 0 0,0 0 0,0 0 0,0 0 0,0 0 0,0 0 0,0 0 0,0 0 0,0 0 0,0 0 0,0 0 0,0 0 0,-4-3 0,3-2 0,-3-3 0,1-4 0,2 2 0,-6-2 0,6 4 0,-6-4 0,6 2 0,-6-6 0,2 2 0,1-4 0,-3 1 0,3-1 0,-4 0 0,0-5 0,0 4 0,0-4 0,0 6 0,0 3 0,0-2 0,0 7 0,0-3 0,-3 7 0,-6 2 0,0 3 0,-8 0 0,4 0 0,-5 4 0,1 0 0,-1 9 0,0 1 0,0 4 0,4-1 0,2-3 0,3 2 0,1-7 0,-1 8 0,4-8 0,-2 3 0,6-4 0,-3 0 0,4 0 0,0 0 0,0 0 0,0 0 0,0 0 0,0-1 0,0-2 0,0-2 0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27:46.2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1 24575,'-4'6'0,"1"2"0,10 7 0,2 1 0,7-1 0,6 13 0,0-9 0,2 8 0,2-5 0,-9-8 0,14 8 0,-12-9 0,6 0 0,-13-2 0,3-3 0,-3 0 0,0-1 0,-1 1 0,-4-1 0,0-3 0,0-1 0,-3 0 0,2-2 0,-5 5 0,2-3 0,-3 4 0,0 0 0,0 0 0,-3 0 0,-5 1 0,-1 3 0,-6 1 0,3 4 0,-10 6 0,-1 1 0,0 4 0,-5 1 0,5-1 0,-6 2 0,6-2 0,0 0 0,6-5 0,1-2 0,-1 1 0,5-8 0,0 6 0,4-10 0,4 2 0,-3-4 0,7 0 0,-4 0 0,1-3 0,3-7 0,-3 1 0,3-4 0</inkml:trace>
</inkml:ink>
</file>

<file path=ppt/ink/ink19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1:25.6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24575,'0'4'0,"0"14"0,0 7 0,0 10 0,0 0 0,0 8 0,0 1 0,0 11 0,0-5 0,0 1 0,0-2 0,0-13 0,0-1 0,0-12 0,0-4 0,0-3 0,0-7 0,0 0 0,0-6 0</inkml:trace>
</inkml:ink>
</file>

<file path=ppt/ink/ink19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1:26.66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84 77 24575,'-4'16'0,"1"-1"0,3 7 0,0 1 0,0-4 0,0 9 0,0-9 0,0 3 0,0-4 0,0 0 0,0-1 0,0 1 0,0-1 0,7-7 0,-1 5 0,16-13 0,-11 9 0,15-10 0,-11 2 0,8-3 0,-6 0 0,1 0 0,0 0 0,-1 0 0,1 0 0,-5 0 0,0 0 0,-5 0 0,0 0 0,0 0 0,-4-3 0,3-2 0,-6-7 0,7-7 0,-7 0 0,3-9 0,-4 9 0,0-8 0,0 3 0,0-5 0,0 4 0,0-3 0,0 9 0,0-8 0,-3 12 0,-14-11 0,5 12 0,-12 0 0,10 2 0,-9 11 0,4-3 0,-9 4 0,9 0 0,-9 0 0,4 9 0,-1 6 0,-4 11 0,8 3 0,0 1 0,8-6 0,3 4 0,1-4 0,3 0 0,2-1 0,4-10 0,0 7 0,0-10 0,0 2 0,0-8 0</inkml:trace>
</inkml:ink>
</file>

<file path=ppt/ink/ink19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1:31.74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24575,'0'12'0,"0"6"0,0-4 0,0 13 0,0-7 0,0 15 0,0-5 0,0 0 0,0-2 0,0-9 0,0 8 0,0-12 0,0 2 0,0-4 0,0-4 0,0 3 0,0-8 0,0 0 0</inkml:trace>
</inkml:ink>
</file>

<file path=ppt/ink/ink19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1:33.3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24575,'12'0'0,"-1"0"0,1 0 0,-3 0 0,7 0 0,-2 0 0,3 0 0,1 0 0,0 0 0,-1 0 0,1 0 0,-1 0 0,-3 0 0,2 0 0,-7 0 0,8 0 0,-8 0 0,3 0 0,-4 0 0,0 3 0,0-2 0,0 6 0,0-3 0,0 4 0,-4-1 0,-1 1 0,-3 0 0,0-1 0,0 1 0,0 5 0,0-4 0,0 7 0,0-7 0,0 8 0,0-8 0,0 7 0,0-6 0,0 6 0,0-7 0,-4 8 0,-5 1 0,-1 1 0,-8 4 0,8-5 0,-7-1 0,7 1 0,-3 0 0,1-5 0,2 4 0,-3-8 0,8 4 0,-2-5 0,6 0 0,-6 0 0,6 0 0,-6 0 0,2 0 0,1 0 0,-3 0 0,6 0 0,-3-1 0,4 1 0,-3-4 0,2 4 0,-3-4 0,7 0 0,2-1 0,2-3 0,1 0 0,0 0 0,0 0 0,5 0 0,-4 0 0,7 0 0,-3 0 0,5 0 0,0 0 0,4 0 0,-3 0 0,9 0 0,-9 0 0,9-4 0,-4-1 0,5-5 0,0 0 0,0 0 0,0 0 0,-5 1 0,3 4 0,-3-4 0,0 8 0,-1-7 0,-10 7 0,4-3 0,-5 0 0,2 3 0,-3-2 0,-7 3 0,0 0 0</inkml:trace>
</inkml:ink>
</file>

<file path=ppt/ink/ink19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1:45.6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307 8 24575,'-11'-4'0,"3"1"0,-8 3 0,7 0 0,-12 0 0,6 0 0,-4 0 0,-3 0 0,12 0 0,-12 0 0,13 0 0,-3 3 0,4-2 0,-1 11 0,5-7 0,-4 7 0,7 1 0,-2 0 0,3 5 0,0-1 0,0 6 0,0 1 0,0 0 0,0 3 0,0-8 0,0 4 0,0-5 0,0-1 0,0 1 0,0-5 0,0 0 0,3-5 0,6 0 0,9 1 0,1-4 0,9-1 0,-9-4 0,4 0 0,-6 0 0,-3 0 0,-2 0 0,-4 0 0,3-4 0,-2 0 0,3-4 0,-4 0 0,-4 0 0,3 0 0,-6 0 0,3 0 0,-4-5 0,0 0 0,0-5 0,0 0 0,0 0 0,0 1 0,0-6 0,0 4 0,0-9 0,0 9 0,0-4 0,0 5 0,-4 1 0,3 4 0,-2 1 0,3 17 0,3 2 0,7 17 0,0-5 0,8 9 0,-8-9 0,4 4 0,-5-5 0,-4-1 0,-2 1 0,-3 0 0,0 4 0,0-3 0,0 4 0,0-6 0,0 6 0,0-4 0,-7 4 0,-3-6 0,-16 9 0,6-10 0,-1 8 0,8-14 0,0 6 0,4-7 0,-3 3 0,7-4 0,-2 5 0,-2-4 0,-1 4 0,-2-5 0,4 0 0,0 0 0,-1 0 0,1 0 0,0 0 0,0 0 0,-4 0 0,-1-4 0,-4 0 0,4-4 0,-4 4 0,4-3 0,-1 3 0,2-1 0,-1-2 0,4 3 0,-3-1 0,4-2 0,3 6 0,-2-6 0,3 2 0,-1-3 0,2 0 0</inkml:trace>
</inkml:ink>
</file>

<file path=ppt/ink/ink19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1:54.05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24575,'0'21'0,"0"1"0,0 7 0,0 0 0,0-5 0,0-1 0,0-5 0,0-1 0,0-3 0,0-2 0,0-4 0,0-4 0,0 0 0</inkml:trace>
</inkml:ink>
</file>

<file path=ppt/ink/ink19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1:55.0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94 42 24575,'0'16'0,"0"0"0,0 2 0,0-1 0,0 6 0,0-4 0,0 4 0,0-1 0,0-3 0,0 0 0,0-7 0,0 0 0,0 1 0,0 4 0,0-4 0,0-1 0,0-5 0,3 1 0,6-4 0,4 3 0,10-6 0,-4 3 0,8-4 0,-8 0 0,9 0 0,-9 0 0,9 0 0,-9 0 0,3 0 0,-4 0 0,-5 0 0,-1 0 0,1-4 0,-4 0 0,3-9 0,-4 4 0,1-8 0,-4 8 0,2-8 0,-6 4 0,3-5 0,-4 0 0,0 1 0,0-1 0,0 0 0,0 0 0,0 1 0,-4-1 0,-5 0 0,-4 0 0,-1 1 0,-3 3 0,7-3 0,-15 7 0,10-3 0,-11 8 0,8 1 0,1 4 0,3 0 0,-3 0 0,4 0 0,-5 0 0,0 0 0,1 0 0,-6 0 0,4 8 0,-5 7 0,5 9 0,0 5 0,0-5 0,4 4 0,2-9 0,4-1 0,4-1 0,2-12 0,3 3 0</inkml:trace>
</inkml:ink>
</file>

<file path=ppt/ink/ink19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1:56.7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109 142 24575,'0'12'0,"0"-4"0,0 29 0,0-12 0,0 16 0,0-5 0,0 1 0,-4-2 0,3-1 0,-3-8 0,0 3 0,3-12 0,-3 1 0,4-5 0,0-1 0,0-4 0,0 0 0,0 0 0,-8 1 0,6-2 0,-6 1 0,8 0 0,0-1 0,0 1 0,0 4 0,0 2 0,-4-1 0,3 4 0,-6-8 0,6 7 0,-2-7 0,3 4 0,-4-5 0,3-1 0,-6-2 0,7-9 0,-4-11 0,4-8 0,0-12 0,0-8 0,0 0 0,0-13 0,0 12 0,0-5 0,0 13 0,0 1 0,0 11 0,0 1 0,0 10 0,0 0 0,0 5 0,0 0 0,0 0 0,0 0 0,0 0 0,0 0 0,0 0 0,0 0 0,0 0 0,0 0 0,0 0 0,0 0 0,0 0 0,0 0 0,0 0 0,0 0 0,0 0 0,0 0 0,-3-3 0,-2 6 0,-3-10 0,3 9 0,-2-6 0,6 4 0,-6-1 0,6 1 0,-3 0 0,4 0 0,0-4 0,0 6 0,0-2 0</inkml:trace>
</inkml:ink>
</file>

<file path=ppt/ink/ink19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2:23.0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194 208 24575,'0'-8'0,"0"1"0,0-1 0,0 0 0,0-5 0,0 4 0,0-3 0,0 4 0,0-5 0,0 4 0,0-3 0,0 3 0,0-3 0,0 3 0,0-4 0,0 1 0,0 3 0,0-3 0,0 4 0,-4 3 0,4-2 0,-12 6 0,6-2 0,-6 3 0,4 0 0,0 0 0,0 0 0,0 0 0,-5 0 0,4 0 0,-8 0 0,8 3 0,-7 2 0,6 7 0,-2-2 0,3 2 0,1-4 0,0 0 0,3 0 0,2 0 0,-1 0 0,3-1 0,-2 1 0,3 0 0,0-1 0,0 1 0,0-1 0,0 1 0,0 0 0,0 0 0,0-1 0,0 1 0,0 0 0,0 0 0,0 0 0,0 0 0,0 0 0,3 0 0,-2 0 0,6 0 0,-6-1 0,6 1 0,-2 0 0,3 0 0,-1-4 0,1-1 0,0-3 0,5 4 0,0-3 0,0 3 0,4-4 0,-4 4 0,10-3 0,-4 3 0,3 0 0,-4-3 0,0 7 0,-1-7 0,1 6 0,-5-2 0,4 0 0,-8 2 0,3-3 0,-4 1 0,0 2 0,0-3 0,0 4 0,-4 0 0,3-4 0,-6 3 0,3-2 0,-1 3 0,-2 0 0,3 0 0,-1 0 0,-2 0 0,3 0 0,-4-1 0,0 1 0,0 0 0,0 0 0,0 0 0,0 0 0,0-1 0,0 1 0,-4 0 0,-5-4 0,0 4 0,-8-8 0,4 8 0,-5-7 0,0 3 0,0 0 0,1-3 0,-6 3 0,4-4 0,-4 0 0,5 0 0,0 0 0,1 0 0,-1 0 0,4 0 0,-2 0 0,6-4 0,-2 0 0,7-5 0,2-3 0,3 3 0,0-8 0,0 4 0,0-18 0,0 10 0,0-10 0,4 14 0,5 3 0,0-3 0,8 3 0,-3 0 0,4-3 0,-1 4 0,1-1 0,0 1 0,4-1 0,-7 8 0,7-7 0,-9 8 0,0-3 0,4 3 0,-5 1 0,1 1 0,-1 2 0,-8-3 0,-1 4 0</inkml:trace>
</inkml:ink>
</file>

<file path=ppt/ink/ink19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2:59.0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24575,'0'15'0,"0"2"0,0 0 0,0 0 0,0-4 0,0 3 0,0-3 0,0 5 0,0-4 0,0 2 0,0 3 0,0-5 0,7 4 0,-1-10 0,16 1 0,-12-1 0,12 1 0,-4 0 0,-3 0 0,6 0 0,-7-5 0,3 0 0,-3 0 0,2-3 0,-7 2 0,4-3 0,-5 0 0,3 0 0,-2 0 0,2 0 0,-3 0 0,0 0 0,0 0 0,-3-3 0,-2-2 0,-3-7 0,0 3 0,0-8 0,0 8 0,0-8 0,0 8 0,0-7 0,0 2 0,0-4 0,0 5 0,0-4 0,-4 4 0,0-1 0,-5 2 0,-3 3 0,2-3 0,-6 2 0,6-3 0,-2 8 0,3-2 0,-3 6 0,3-2 0,-3-1 0,4 3 0,-5-2 0,4 3 0,-3 0 0,3 0 0,1 0 0,0 0 0,-3 0 0,2 0 0,-3 3 0,3 6 0,1 4 0,3 5 0,-3 5 0,2-4 0,1 3 0,1-12 0,4-2 0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27:48.1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328 239 24575,'4'-3'0,"-1"-5"0,-3-4 0,0-8 0,0-7 0,0 4 0,0-8 0,0 10 0,-3-1 0,-6-3 0,0 11 0,-7-2 0,8 12 0,-12-3 0,3 6 0,-5-3 0,1 4 0,1 0 0,-2 0 0,1 0 0,0 3 0,5 2 0,0 6 0,-1 6 0,1 0 0,3 8 0,-3-3 0,6 4 0,1 0 0,2 0 0,6 0 0,-3-5 0,4 4 0,0-8 0,0 4 0,0-5 0,0-4 0,3-1 0,5-4 0,4-3 0,8 0 0,-3-4 0,8 0 0,-3 0 0,0-12 0,5-4 0,-9-10 0,10-3 0,-10 3 0,5-2 0,-6 2 0,0 4 0,-4 2 0,-2 8 0,-4 1 0,1 3 0,-1 1 0,0 3 0,-3 4 0,-1 12 0,-3 5 0,0 21 0,0-10 0,0 21 0,-11 5 0,9-5 0,-13 14 0,9-18 0,-4 5 0,4 2 0,-3-1 0,8-5 0,-4-8 0,5-6 0,0-11 0,0-4 0,0-6 0,0-4 0,0 0 0,0 0 0,3-3 0,1 0 0,3-4 0,4-8 0,1 0 0,4-8 0,0-5 0,0 4 0,1-3 0,-1 4 0,-4 3 0,3-2 0,-7 7 0,3-7 0,1 7 0,-4-4 0,3 5 0,-3-4 0,-1-2 0,-2 4 0,-2 2 0</inkml:trace>
</inkml:ink>
</file>

<file path=ppt/ink/ink19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3:06.4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 77 24575,'-3'3'0,"1"6"0,-10 4 0,-1 5 0,7 5 0,-2-4 0,8 3 0,0-4 0,0-5 0,0 4 0,0-8 0,0 3 0,0 1 0,0-4 0,0 3 0,4-4 0,4-4 0,11 4 0,0-7 0,9 8 0,1-3 0,-3-1 0,7 0 0,-14-5 0,9 0 0,-9 0 0,4 4 0,-10-3 0,4 2 0,-4-3 0,0 0 0,0 0 0,-1 0 0,-3 0 0,3 0 0,-4 0 0,0 0 0,1-7 0,-1 1 0,-3-11 0,-2 4 0,-3-5 0,0 0 0,0-13 0,0 10 0,0-14 0,0 16 0,0-4 0,0 0 0,0 8 0,0-6 0,0 7 0,-4 1 0,0-4 0,-9 11 0,4-5 0,-4 6 0,1 1 0,-2 0 0,-3 4 0,3 0 0,-2 0 0,2 0 0,-11 0 0,5 0 0,-2 4 0,6 4 0,7 2 0,-8 6 0,7-3 0,-2 1 0,7 2 0,-2-7 0,6 4 0,-3-5 0,4 0 0,0-1 0,0-2 0,0-2 0</inkml:trace>
</inkml:ink>
</file>

<file path=ppt/ink/ink19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3:11.6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4 502 24575,'-3'4'0,"5"-1"0,4-3 0,3 0 0,3 0 0,-4 0 0,4 0 0,-3 0 0,4 0 0,-5 0 0,0 0 0,-4-3 0,3-2 0,-2-7 0,0-7 0,2 0 0,-1-15 0,4 3 0,0-5 0,0 0 0,-1 12 0,-3-3 0,-2 12 0,-1-7 0,-2 13 0,3-4 0,-4 6 0,0-1 0,0 0 0,0-5 0,0 4 0,0-3 0,0-1 0,0 4 0,0-3 0,0 4 0,0 0 0,0 0 0,0 0 0,0 0 0,0 0 0,-3 0 0,-2 0 0,-3 0 0,4 0 0,-3 3 0,6-2 0,-7 6 0,4-6 0,-4 6 0,0-3 0,0 1 0,0 2 0,0-3 0,0 4 0,0 0 0,0 0 0,1 0 0,-1 0 0,0 4 0,4 0 0,-3 4 0,6 0 0,-6 0 0,6 4 0,-3-2 0,4 2 0,0-4 0,0 0 0,-3 0 0,2 0 0,-3 0 0,4-1 0,0 1 0,0 0 0,0-1 0,0 1 0,4-4 0,0-1 0,4-3 0,0 0 0,0 0 0,0 0 0,0 0 0,0 0 0,0 0 0,4 0 0,-3 0 0,4 0 0,-5 0 0,-1 0 0,1 0 0,0 0 0,0 0 0,0 0 0,-3 0 0,-2 0 0</inkml:trace>
</inkml:ink>
</file>

<file path=ppt/ink/ink19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3:12.50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24575,'0'25'0,"0"0"0,0 24 0,0-20 0,0 31 0,0-27 0,0 23 0,0-18 0,0 3 0,0-12 0,0-9 0,0 1 0,0-12 0,0 0 0,0-6 0</inkml:trace>
</inkml:ink>
</file>

<file path=ppt/ink/ink19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3:13.3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17 24575,'3'-9'0,"5"2"0,5 7 0,1 0 0,7 0 0,-6 0 0,13 0 0,-9 0 0,-1 0 0,-2 0 0,-6 0 0,2 0 0,-8 3 0,0 1 0,-4 13 0,0 9 0,-4-1 0,-11 10 0,-1-11 0,-15 8 0,11-12 0,0 3 0,7-9 0,0 0 0,4-2 0,0-4 0,2 0 0,6 0 0,4-3 0,11-2 0,15-8 0,14-6 0,2-12 0,11 4 0,-4-8 0,5 10 0,-6-1 0,-3 2 0,-11 6 0,-2 0 0,-11 4 0,-2 2 0,-8 4 0,-2 0 0,-4 0 0,0 0 0,-4 0 0,0 0 0</inkml:trace>
</inkml:ink>
</file>

<file path=ppt/ink/ink19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0:00.2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24575,'0'12'0,"0"-3"0,0 28 0,0-16 0,0 12 0,0-9 0,0 5 0,0-5 0,0 10 0,0-18 0,0 17 0,0-23 0,0 7 0,0-9 0,0 0 0,0 0 0,0-3 0,0-2 0</inkml:trace>
</inkml:ink>
</file>

<file path=ppt/ink/ink19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0:01.9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24575,'7'0'0,"-4"0"0,13 0 0,1 0 0,-6 0 0,10 0 0,-12 0 0,13 0 0,-8 0 0,4 0 0,-2 0 0,-7 0 0,3 0 0,-4 0 0,-4 4 0,0 4 0,-4 6 0,0 3 0,0 1 0,0 0 0,0-1 0,0 1 0,0 0 0,0 4 0,-8-3 0,-2 4 0,-4-5 0,-4 4 0,8-3 0,-7 0 0,3-2 0,0-4 0,2 1 0,3 2 0,0-7 0,1 4 0,4-5 0,-4 0 0,4-4 0,-4 0 0,10-4 0,5 0 0,4-4 0,6-1 0,-4 1 0,10 0 0,-4 4 0,9 0 0,-4 0 0,4 0 0,1 0 0,0 0 0,-5 0 0,4 0 0,-9 0 0,4 0 0,-6 0 0,-3 0 0,-2 0 0,-4 0 0,0 0 0,0 0 0,0 0 0,0 0 0,-1 0 0,1 0 0,-1-4 0,1 0 0,-3-5 0,2 1 0,-3 4 0,1-3 0,2 2 0,-3-3 0,0 0 0,0 1 0,-4 3 0,0 0 0</inkml:trace>
</inkml:ink>
</file>

<file path=ppt/ink/ink19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0:03.3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17 158 24575,'-3'-4'0,"2"4"0,-6 9 0,6 4 0,-3 5 0,4 5 0,0-4 0,0 8 0,0-8 0,0 4 0,0-5 0,0-5 0,0-1 0,0-4 0,0 0 0,0 0 0,4-4 0,4 0 0,1-4 0,8 0 0,-4 0 0,5 0 0,0 0 0,-1-4 0,1 3 0,0-11 0,-1 6 0,1-11 0,-4 3 0,2-4 0,-2 1 0,0-1 0,-2 0 0,1 0 0,-3-4 0,3 3 0,-4-4 0,0 9 0,-4-2 0,-2 2 0,-3 1 0,0 0 0,0 1 0,0-5 0,0 2 0,0-1 0,-4 4 0,0 3 0,-5 0 0,-3 1 0,3 7 0,-8-3 0,3 4 0,-3 0 0,-1 0 0,0 0 0,0 4 0,0 10 0,4 1 0,-4 8 0,8-5 0,-7 7 0,8-10 0,0 10 0,5-16 0,4 0 0,0-6 0</inkml:trace>
</inkml:ink>
</file>

<file path=ppt/ink/ink19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0:06.2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75 0 24575,'-7'0'0,"3"4"0,-3 0 0,6 4 0,-11 1 0,10-1 0,-9 0 0,10 0 0,-2 0 0,-5 0 0,6 0 0,-6 0 0,8 0 0,0 0 0,0 0 0,0 0 0,-4 0 0,4 0 0,-4 0 0,4 0 0,0 0 0,0 0 0,0 0 0,0 0 0,0 0 0,0 0 0,0 4 0,0 2 0,0-1 0,0 11 0,0-12 0,0 8 0,0-8 0,0-3 0,4 3 0,0-4 0,4 0 0,0 0 0,0 0 0,0 0 0,0 0 0,-4 0 0,3 0 0,-2 0 0,3-4 0,0 0 0,0-4 0,3 0 0,-2 0 0,2 0 0,2 0 0,0 0 0,1-4 0,2-1 0,-6-7 0,6 2 0,-6-3 0,2 5 0,-4 0 0,0 0 0,-4 0 0,0 0 0,-1 0 0,-2-5 0,3 4 0,-4-16 0,0 10 0,0-11 0,0 9 0,0-1 0,0 5 0,0-4 0,0 8 0,-4-4 0,0 5 0,-5 0 0,1 4 0,0 0 0,0 0 0,0 3 0,0-2 0,0 3 0,-4 0 0,2 0 0,-6 0 0,7 0 0,-8 0 0,4 0 0,0 0 0,5 0 0,4 0 0</inkml:trace>
</inkml:ink>
</file>

<file path=ppt/ink/ink19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0:07.4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135 0 24575,'-8'0'0,"-4"4"0,-1 5 0,-1 5 0,-4 8 0,8 2 0,-4 0 0,1-1 0,7-5 0,-6 4 0,11-3 0,-4 4 0,1-5 0,3-1 0,-3 1 0,4 0 0,0-5 0,0-1 0,0 1 0,0-4 0,0 3 0,0 0 0,0-3 0,0 3 0,8-4 0,-2 0 0,10 1 0,-2 0 0,-1-4 0,4 2 0,-4-6 0,5 3 0,-1-4 0,-3 0 0,2 0 0,-2 0 0,3 0 0,-3 0 0,2 0 0,-3 0 0,1 0 0,2-8 0,-2 2 0,3-10 0,-3-3 0,-1 4 0,0-7 0,-3 4 0,3-1 0,0-12 0,-3 11 0,2-1 0,-7 4 0,-2 4 0,-3-5 0,0 0 0,0-5 0,0 4 0,0 1 0,0 1 0,-3 8 0,-2 0 0,-7 1 0,-2 7 0,-3-3 0,-1 4 0,0 0 0,0 0 0,0 0 0,-8 0 0,6 0 0,-2 0 0,5 0 0,8 0 0,-3 0 0,7 4 0,2 0 0,-1 0 0,3 3 0,-2-6 0,3 2 0</inkml:trace>
</inkml:ink>
</file>

<file path=ppt/ink/ink19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0:10.8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24575,'0'17'0,"0"14"0,0 7 0,0 16 0,0-3 0,0 13 0,0-17 0,0 21 0,0-21 0,0 5 0,0-11 0,0-6 0,0-14 0,0 7 0,0-19 0,0-1 0,0-4 0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27:49.0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24575,'4'3'0,"-1"9"0,-3 1 0,0 17 0,0-7 0,0 20 0,0-9 0,0 16 0,0-11 0,0 0 0,0 3 0,0-8 0,0 0 0,0 1 0,0-16 0,0 2 0,0-6 0,3-7 0,1 3 0,3-3 0,0-4 0,1-1 0,-1-3 0,0 0 0,0-3 0,4-5 0,-2-4 0,6-5 0,-6 1 0,2 0 0,1 4 0,-4-3 0,3 6 0,-3-2 0,-4 4 0,-1 3 0,-3 1 0</inkml:trace>
</inkml:ink>
</file>

<file path=ppt/ink/ink19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0:11.8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96 24575,'0'-8'0,"0"1"0,8-6 0,2 4 0,7-8 0,1 7 0,5-3 0,-4 4 0,8 3 0,-3 2 0,0 4 0,-1 0 0,-10 0 0,0 0 0,-1 0 0,-3 0 0,3 0 0,-8 11 0,-1-4 0,-3 18 0,0 0 0,-4 6 0,-6 4 0,-10-5 0,-1-1 0,-3-4 0,9-2 0,-2-5 0,8-5 0,-4-1 0,5-4 0,0 0 0,7-3 0,6-2 0,8-7 0,9-5 0,2-2 0,5-7 0,-5 7 0,4-3 0,-4 5 0,5-1 0,0 0 0,-5 1 0,-1 4 0,-10-3 0,4 7 0,-4-7 0,1 7 0,-2-3 0,-4 1 0,0 2 0,0-3 0,-4 4 0,0 0 0</inkml:trace>
</inkml:ink>
</file>

<file path=ppt/ink/ink19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0:46.6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 0 24575,'-8'0'0,"1"0"0,-1 0 0,0 0 0,0 0 0,0 8 0,3-3 0,-3 8 0,7-1 0,-2 1 0,3 5 0,0 0 0,0 4 0,0 2 0,0-5 0,0 3 0,0-4 0,0-3 0,0 2 0,0-4 0,0-4 0,0 7 0,0-7 0,0 4 0,0-1 0,3-3 0,5 3 0,6-3 0,2-1 0,2 1 0,0-4 0,-1-1 0,-3-1 0,2-2 0,-7 3 0,4-4 0,-1 0 0,-3 0 0,3 0 0,-4 0 0,0 0 0,0 0 0,0 0 0,0-4 0,0-4 0,1-11 0,0 0 0,1-9 0,-1 9 0,0-9 0,-4 9 0,-1-4 0,-4 1 0,0 3 0,0-4 0,0 5 0,0-5 0,0 1 0,-3 3 0,-6 2 0,-4 13 0,-1 0 0,-3 4 0,4 0 0,-5 0 0,0 0 0,1 0 0,3 0 0,5 0 0,6 0 0</inkml:trace>
</inkml:ink>
</file>

<file path=ppt/ink/ink19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0:47.8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1 24575,'-4'11'0,"3"4"0,-2-1 0,-6 8 0,7-3 0,-7 4 0,9-5 0,0 10 0,0-7 0,0 12 0,0-18 0,0 6 0,0-12 0,0 4 0,0-1 0,0-3 0,0 3 0,4-8 0,0 3 0,8-6 0,7 3 0,0-4 0,4 0 0,-6 0 0,1 0 0,0 0 0,-1 0 0,1 0 0,-5 0 0,0 0 0,-1 0 0,-3 0 0,3 0 0,-4 0 0,0 0 0,0 0 0,0-4 0,0 0 0,0-9 0,0 4 0,1 0 0,-1 2 0,-4 3 0,0-4 0,-4-4 0,0 3 0,0-3 0,0 4 0,0-4 0,0 3 0,0-8 0,0 8 0,0-8 0,0 8 0,-8-4 0,-2 1 0,-8 2 0,0-3 0,5 4 0,1 1 0,-1 3 0,4-2 0,-3 6 0,3-6 0,1 6 0,0-2 0,0 3 0,0 0 0,1 0 0,-1 0 0,0 0 0,1 0 0,-1 0 0,4 0 0,1 0 0</inkml:trace>
</inkml:ink>
</file>

<file path=ppt/ink/ink19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1:12.5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10 129 24575,'0'7'0,"0"0"0,0 10 0,0-6 0,0 10 0,0-2 0,0 0 0,0 8 0,0-8 0,-4 4 0,3-10 0,-3 3 0,4-6 0,0 2 0,0-4 0,0-1 0,0 1 0,0 0 0,3-1 0,1-3 0,4 0 0,0-1 0,0-2 0,0 3 0,0-4 0,4 0 0,-3 0 0,8 0 0,-8 0 0,3 0 0,-4 0 0,4 0 0,-3 0 0,4 0 0,-5 0 0,0 0 0,0 0 0,-1-4 0,1 3 0,0-6 0,0 6 0,0-6 0,0 6 0,0-6 0,0 6 0,-3-6 0,2 2 0,-6-3 0,6 0 0,-6 0 0,2 0 0,1-5 0,-3 4 0,3-8 0,-4 4 0,0-5 0,0 0 0,0 1 0,0-1 0,0-13 0,0 10 0,0-10 0,-4 9 0,-5 2 0,-2-2 0,-5 4 0,6 4 0,-2 2 0,4 4 0,0 3 0,-1 2 0,1 3 0,0 0 0,0 0 0,0 0 0,0 0 0,0 0 0,0 3 0,0 2 0,0 2 0,4 1 0,-4 0 0,7 4 0,-6-2 0,6-2 0,-2-4 0</inkml:trace>
</inkml:ink>
</file>

<file path=ppt/ink/ink19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1:14.6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84 24575,'-4'7'0,"0"1"0,4 4 0,0 6 0,0 12 0,0 0 0,0 5 0,0-6 0,0 0 0,0 0 0,0-5 0,0-1 0,0-5 0,0-1 0,0-3 0,0 2 0,0-7 0,0 4 0,0-6 0,4 1 0,0-3 0,14-2 0,-4-3 0,14 0 0,-4 0 0,5 0 0,0 0 0,-5 0 0,4 0 0,-4 0 0,0 0 0,-2 0 0,-4-8 0,-4-2 0,3-7 0,-8-1 0,4 0 0,-4 0 0,0-5 0,-4-1 0,-1-5 0,-4-6 0,0-1 0,0-1 0,0 2 0,0 6 0,-4 0 0,-5 5 0,-9-7 0,-6 15 0,1-5 0,0 15 0,5 3 0,-4 3 0,3 0 0,-9 0 0,9 0 0,-4 0 0,9 3 0,-2 6 0,6 4 0,-7 5 0,8-5 0,0-4 0,5-5 0</inkml:trace>
</inkml:ink>
</file>

<file path=ppt/ink/ink19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2:00.0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135 4 24575,'-16'0'0,"3"0"0,1 0 0,0 0 0,3 0 0,-8 0 0,8 0 0,-8 0 0,4 0 0,4-3 0,2 9 0,7-4 0,0 14 0,0-7 0,0 12 0,0-6 0,0 4 0,0 2 0,0-11 0,0 12 0,0-4 0,0 1 0,3-1 0,11 0 0,6-4 0,-1 0 0,8 0 0,-8-5 0,10 0 0,-5-3 0,-1-2 0,-10-4 0,4 0 0,-8 0 0,3 0 0,-4 0 0,0 0 0,0 0 0,0 0 0,0 0 0,0 0 0,0-3 0,0-6 0,-4-4 0,4-10 0,-7 4 0,4-3 0,-5 4 0,0 0 0,0 5 0,0-4 0,0 4 0,0-1 0,-8-3 0,2 8 0,-11-4 0,8 9 0,-8-4 0,8 3 0,-7 0 0,6 2 0,-2 3 0,0 0 0,2 0 0,-2 0 0,4 0 0,0 0 0,0 0 0,3 0 0,2 0 0</inkml:trace>
</inkml:ink>
</file>

<file path=ppt/ink/ink19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2:00.8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276 64 24575,'-12'0'0,"-3"0"0,1 0 0,-9 0 0,4 0 0,-4 0 0,1 8 0,3 2 0,-5 14 0,5 0 0,4 5 0,1 0 0,1-5 0,2 9 0,-2-12 0,7 7 0,-2-5 0,7-8 0,-4 6 0,5-7 0,0-1 0,0-1 0,0-4 0,0 0 0,0 0 0,4 0 0,0 0 0,13-3 0,-2-2 0,13-3 0,-4 0 0,5 0 0,-5 0 0,3 0 0,-3-4 0,0-5 0,-1-5 0,-5-4 0,0-5 0,1-1 0,-4-5 0,-1 0 0,-5-1 0,0 6 0,-3-3 0,-2 2 0,-4 1 0,0-3 0,0 8 0,0-4 0,-4 5 0,-10 0 0,3 4 0,-24-4 0,18 12 0,-13-6 0,12 11 0,0-3 0,5 4 0,-4 0 0,8 0 0,0 0 0,6 0 0</inkml:trace>
</inkml:ink>
</file>

<file path=ppt/ink/ink19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2:15.6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24575,'0'23'0,"0"-2"0,0 14 0,0-1 0,0 3 0,0 5 0,0-6 0,0-1 0,0-6 0,0 0 0,0-5 0,0-2 0,0-8 0,0 2 0,0-7 0,0 4 0,0-6 0,0 1 0,0 0 0,0-4 0,0-1 0</inkml:trace>
</inkml:ink>
</file>

<file path=ppt/ink/ink19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2:17.1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185 1 24575,'-3'-1'0,"-13"18"0,5 0 0,-15 23 0,5-7 0,-1 4 0,0-1 0,3-1 0,8-9 0,-8 7 0,13-14 0,-3 4 0,9-5 0,0-5 0,0 4 0,0-4 0,0 5 0,0-1 0,0-3 0,0-2 0,4-4 0,0 0 0,8 0 0,2 1 0,3-1 0,-3 1 0,2-4 0,-2 2 0,-1-2 0,4-1 0,-8 4 0,3-4 0,0 4 0,-3 0 0,4-3 0,-5 2 0,0-6 0,0 3 0,4 0 0,-3-3 0,3 3 0,-4-4 0,0 0 0,0 0 0,0 0 0,0 0 0,0 0 0,0 0 0,0 0 0,0 0 0,-4-4 0,0-1 0,-1-3 0,-2 0 0,3 0 0,-4 0 0,0 0 0,0-4 0,0-2 0,0-4 0,0 5 0,0-4 0,0 4 0,0-1 0,0 2 0,0 4 0,0 0 0,0 0 0,-8-4 0,3 6 0,-7-4 0,8 5 0,-8 1 0,7 0 0,-8 1 0,1 2 0,3-3 0,-8 4 0,8 0 0,-8 0 0,4 0 0,-1 0 0,-3 0 0,8 0 0,-3 0 0,-1 4 0,1 4 0,2 1 0,-1-1 0,10-1 0,-6-6 0,6 6 0,-2-6 0,3 2 0</inkml:trace>
</inkml:ink>
</file>

<file path=ppt/ink/ink19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2:33.6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1 209 24575,'0'7'0,"0"0"0,0 14 0,0-3 0,0-1 0,0-3 0,0 7 0,0-10 0,0 9 0,0-11 0,0 3 0,3-8 0,2 3 0,7-2 0,1 3 0,1-3 0,2-1 0,-3-4 0,1 0 0,2 0 0,-2 0 0,3 0 0,-3 0 0,2 0 0,-2 0 0,3-8 0,-3-2 0,3-8 0,-7 1 0,2-1 0,-3 0 0,0 0 0,0 1 0,0-1 0,-1 0 0,2-5 0,-5 4 0,-1-9 0,-4 9 0,0-9 0,0 9 0,0-3 0,0 4 0,0 0 0,-4 0 0,-5 4 0,0 6 0,-8 4 0,8 4 0,-8 0 0,3 0 0,-8 0 0,3 0 0,-10 14 0,8 2 0,-9 15 0,9-1 0,0 6 0,3-11 0,8 17 0,1-21 0,5 9 0,4-16 0,0-2 0,0-4 0,0 0 0,3-4 0,2 0 0,-1-4 0,0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6:51.0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600 312 24575,'4'-4'0,"-1"-6"0,-3-12 0,0-7 0,0-2 0,0-10 0,0 4 0,0-3 0,0 9 0,-4 6 0,0 6 0,-7 7 0,-4 5 0,2 4 0,-5 3 0,3 0 0,-6 3 0,1 5 0,-5 18 0,7 2 0,-9 14 0,7-1 0,-2-3 0,3 8 0,4-4 0,1 6 0,9 13 0,1-10 0,4 22 0,0-9 0,0-6 0,0 7 0,0-15 0,0 19 0,4-6 0,2 6 0,5 6 0,-1-21 0,0 19 0,-5-1 0,0-16 0,-5 18 0,0-26 0,0 16 0,0-17 0,0 13 0,0-23 0,0 11 0,-4-6 0,-1-1 0,-7-11 0,-2 4 0,-2-8 0,0-1 0,-4-6 0,4-4 0,-12-2 0,7-2 0,-13-2 0,8-1 0,-11-4 0,11 0 0,-12-4 0,13 0 0,6 0 0,9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7:07.1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636 0 24575,'-10'0'0,"-1"7"0,-9 6 0,3 12 0,-11 18 0,-3 9 0,-6 6 0,-6 6 0,-7 3 0,4 7 0,2-16 0,1 11 0,8-27 0,-2 14 0,4-16 0,4 1 0,7-14 0,4-1 0,7-7 0,3-4 0,1-1 0,-1 1 0,1-4 0,0 3 0,3-6 0,-3 2 0,4-3 0,-1-1 0,1 1 0,0 0 0,-1-3 0,1-4 0,0-1 0,3-2 0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27:49.7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18 24575,'-11'0'0,"0"0"0,4 0 0,7 0 0,5 0 0,7 0 0,4 0 0,4 0 0,-3 0 0,8 0 0,-8 0 0,8-4 0,-8 3 0,4-3 0,-6 0 0,1 3 0,-1-2 0,-3 3 0,-5 0 0,-3 0 0</inkml:trace>
</inkml:ink>
</file>

<file path=ppt/ink/ink20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0:08.5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24575,'0'17'0,"0"-3"0,0 19 0,0-1 0,0 16 0,0-4 0,0 12 0,0-12 0,0 11 0,0-17 0,0 9 0,0-16 0,0-1 0,0-12 0,0-6 0,0-4 0,0 0 0,0-3 0,0-2 0</inkml:trace>
</inkml:ink>
</file>

<file path=ppt/ink/ink20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0:09.5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89 0 24575,'-12'0'0,"7"4"0,-11 4 0,10 6 0,-7 3 0,4 6 0,0-4 0,4 9 0,-3-9 0,7 8 0,-3-8 0,4 9 0,0-4 0,0 0 0,0-1 0,0-5 0,0-1 0,0 1 0,0-5 0,0 4 0,0-8 0,0 7 0,0-2 0,0 7 0,8-10 0,-3 4 0,12-11 0,-8 4 0,7 1 0,-7-1 0,8 1 0,-8-5 0,7 0 0,-7-4 0,8 0 0,-4 0 0,5 0 0,-5 0 0,4 0 0,4-8 0,-5-1 0,8-9 0,-10 0 0,0 0 0,-1 1 0,-5 3 0,0 2 0,0 4 0,-3 0 0,-2-1 0,-3 1 0,0 0 0,0 0 0,0 1 0,0-1 0,-3 3 0,-6-2 0,-5 6 0,-3-3 0,-1 4 0,-5 0 0,4 0 0,-8 0 0,2 0 0,-4 9 0,5 1 0,-4 4 0,9 3 0,-4-3 0,10 0 0,0-2 0,5-4 0,0 0 0,4 0 0,0-4 0,4 0 0</inkml:trace>
</inkml:ink>
</file>

<file path=ppt/ink/ink20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2:35.4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286 254 24575,'0'-16'0,"0"-2"0,0-1 0,0 5 0,0-13 0,0 16 0,0-10 0,0 2 0,0 4 0,0-2 0,0 5 0,0 2 0,-4-6 0,0 7 0,-1-4 0,-7 5 0,7 3 0,-12 1 0,8 4 0,-13 0 0,7 0 0,-7 0 0,-1 0 0,4 8 0,-4-2 0,9 11 0,-3-8 0,7 8 0,-2-7 0,3 2 0,1 0 0,-1 1 0,4 5 0,-3 0 0,7-1 0,-7 1 0,7 0 0,-3 3 0,4-7 0,0 6 0,0-11 0,0 8 0,0-8 0,0 3 0,0 1 0,0-4 0,8 3 0,2-3 0,8 0 0,5 0 0,-5 0 0,10 0 0,-4-4 0,13 4 0,-11-8 0,5 6 0,-9-1 0,-3-1 0,-1-1 0,-1 0 0,-8 1 0,3 3 0,-4 0 0,0 0 0,-3 0 0,2 0 0,-6 4 0,2 1 0,-3 5 0,0 0 0,0 4 0,0-3 0,-4 9 0,-6 4 0,-4-1 0,-1 1 0,2-14 0,4-2 0,1-7 0,-1 4 0,5-5 0,-3-4 0,2 3 0,-3-6 0,-4 3 0,3-4 0,-13 0 0,11 0 0,-16 0 0,17 0 0,-12 0 0,13 0 0,-3 0 0,-4 0 0,6 0 0,-6-4 0,12-5 0,0-9 0,4-1 0,-4-9 0,3 4 0,-4-5 0,5-6 0,0 4 0,0-9 0,0 9 0,9-4 0,2 6 0,8 0 0,0 5 0,4 0 0,-4 6 0,9 4 0,-13-3 0,6 6 0,-7-2 0,4 9 0,-5 0 0,-1 0 0,-4 3 0,0-3 0,0 1 0,0 2 0,0-3 0,0 4 0,-3-3 0,2 2 0,-6-3 0,2 4 0</inkml:trace>
</inkml:ink>
</file>

<file path=ppt/ink/ink20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2:55.6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38 24575,'0'8'0,"0"4"0,0 1 0,0 10 0,0 1 0,0 0 0,0 4 0,0-9 0,0 8 0,0-8 0,0 9 0,0-13 0,0 6 0,0-12 0,0 8 0,0-8 0,0 3 0,0-4 0,0 0 0,3 0 0,2-4 0,3-1 0,-1 1 0,1-3 0,0 2 0,0-3 0,0 0 0,0 0 0,0 0 0,0 0 0,0 0 0,0 0 0,0 0 0,0 0 0,0 0 0,0 0 0,0 0 0,0 0 0,0 0 0,0 0 0,0 0 0,-3-3 0,2-2 0,-6-7 0,6 3 0,-6-8 0,6 3 0,-6-3 0,7-1 0,-7 0 0,7-13 0,-7 10 0,3-14 0,-4 16 0,0-9 0,0 9 0,0-4 0,0 5 0,0 0 0,0 0 0,0 5 0,0 1 0,0 4 0,-4 3 0,0 1 0,-8 4 0,2 0 0,-6 0 0,2 0 0,-4 0 0,1 4 0,-1 5 0,-1 10 0,1 0 0,4 3 0,-3-8 0,7 3 0,-3-3 0,4 3 0,1-3 0,-1-2 0,5-4 0,0 0 0,4 0 0,0-4 0,0 0 0</inkml:trace>
</inkml:ink>
</file>

<file path=ppt/ink/ink20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2:56.7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1 200 24575,'0'8'0,"0"0"0,0 4 0,0-3 0,3 3 0,2 0 0,13-2 0,-8 3 0,12-4 0,-13-5 0,8 4 0,-4-7 0,5 3 0,-1-4 0,1 0 0,-5 0 0,-1 0 0,-4 0 0,0-3 0,0-2 0,0-3 0,1-4 0,-1-2 0,1-4 0,-4 0 0,-1 1 0,-4-6 0,0 4 0,0-4 0,0 5 0,0-5 0,0 9 0,0-8 0,0 8 0,0 1 0,-4 1 0,-5 3 0,0 1 0,-3-1 0,4 5 0,-5 0 0,-4 4 0,-2 0 0,2 0 0,5 0 0,0 0 0,2 0 0,-2 0 0,4 4 0,0 4 0,-1 11 0,4 0 0,-4 8 0,3-3 0,1 0 0,1 4 0,4-9 0,0 4 0,0-10 0,0-4 0,0-6 0</inkml:trace>
</inkml:ink>
</file>

<file path=ppt/ink/ink20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2:57.9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 81 24575,'-7'7'0,"-1"5"0,-1 6 0,0 1 0,3 9 0,-2-9 0,7 9 0,-3-9 0,4 9 0,0-4 0,0 0 0,0-2 0,0 1 0,0-8 0,0 5 0,0-11 0,4 3 0,4-8 0,6-1 0,8-3 0,2 0 0,5 0 0,0-4 0,-5-1 0,4-9 0,-9 0 0,4-1 0,-10-2 0,0 4 0,-4-1 0,-1-3 0,1 4 0,0-10 0,-4 4 0,-1-9 0,1 4 0,-4-5 0,3 0 0,-4 0 0,0 4 0,0-9 0,0 18 0,-8-5 0,-5 14 0,-2 6 0,-5-2 0,11 3 0,-8 0 0,8 0 0,-3 0 0,-1 0 0,4 0 0,-3 0 0,3 0 0,1 0 0,0 3 0,0 2 0,4 3 0,0-4 0,4 0 0</inkml:trace>
</inkml:ink>
</file>

<file path=ppt/ink/ink20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3:02.4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23 24575,'0'15'0,"0"7"0,0 2 0,0 5 0,0 0 0,0 0 0,0 0 0,0 0 0,0 0 0,0-5 0,0 3 0,0-8 0,0 0 0,0-3 0,4-2 0,0 3 0,5-3 0,3-2 0,2-3 0,4-1 0,-1 1 0,1-4 0,5-1 0,-4-4 0,3 0 0,-4 0 0,0 0 0,3-8 0,-2 2 0,-1-16 0,-5 7 0,-3-18 0,-1 7 0,1-15 0,-4 5 0,-1-6 0,-5 5 0,0-4 0,0 11 0,0-5 0,0 11 0,0 1 0,-8 9 0,-2 1 0,-13 8 0,-1 1 0,-5 4 0,-1 0 0,-4 0 0,-10 0 0,11 8 0,6-6 0,19 6 0</inkml:trace>
</inkml:ink>
</file>

<file path=ppt/ink/ink20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3:03.3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138 16 24575,'-16'0'0,"4"0"0,-5 0 0,4 8 0,-5 2 0,5 3 0,0 4 0,4-4 0,1 5 0,3 0 0,-3-1 0,7 1 0,-3 0 0,4-1 0,0 6 0,0-9 0,0 8 0,0-9 0,0 4 0,0-4 0,0-1 0,7-8 0,3 4 0,8-3 0,5 0 0,7-1 0,0-4 0,5 0 0,-6 0 0,0 0 0,0 0 0,0 0 0,0 0 0,-5 0 0,4-5 0,-13 1 0,6-10 0,-7 5 0,-1-8 0,0 3 0,-4-9 0,-4 4 0,0-4 0,-5 1 0,0 2 0,0-7 0,-4 8 0,-1-4 0,-8 5 0,-6-1 0,0 5 0,-9 0 0,4 5 0,-5 3 0,-1 2 0,1 4 0,-6 0 0,5 0 0,-11 0 0,15 0 0,6 0 0,12 0 0</inkml:trace>
</inkml:ink>
</file>

<file path=ppt/ink/ink20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3:05.3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81 24575,'0'12'0,"0"-3"0,0 12 0,0-1 0,0 4 0,0 4 0,0-9 0,0-1 0,0-1 0,0-8 0,0 3 0,7-7 0,3-2 0,12-3 0,2 0 0,11 0 0,-5 0 0,5 0 0,0 0 0,-9-8 0,7-2 0,-14 0 0,4-7 0,-10 15 0,0-14 0,-5 11 0,-3-12 0,-2 3 0,-3 1 0,0-4 0,0 4 0,-4-10 0,-5 4 0,-5-4 0,-4 5 0,5 5 0,-4 0 0,4 5 0,-5-1 0,0 4 0,-8 1 0,11 4 0,-10 0 0,12 0 0,-5 0 0,5 0 0,0 3 0,5 2 0,0 3 0,3 0 0,2 4 0,3-3 0,0 3 0,0 1 0,0-4 0,0-1 0,0-4 0</inkml:trace>
</inkml:ink>
</file>

<file path=ppt/ink/ink20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3:30.5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651 1 24575,'-12'0'0,"-4"0"0,-2 0 0,-6 0 0,-11 0 0,4 0 0,-10 0 0,5 0 0,-7 0 0,1 0 0,0 0 0,5 0 0,-4 0 0,16 0 0,-4 0 0,11 0 0,5 0 0,0 0 0,5 0 0,4 3 0,1 6 0,3 9 0,0 1 0,0 9 0,0 2 0,0 6 0,-11 13 0,9 17 0,-8-17 0,10 27 0,0-14 0,0 14 0,0 14-835,0-6 835,0-34 0,0 1 0,0-1 0,0 2 0,0 9 0,0 0 0,0-4 0,0 0 0,0 8 0,0 1 0,0-3 0,0-1 0,-3-1 0,-1 2 0,4 7 0,-1 1-909,-5-9 1,-1 2 908,2 18 0,1 1 0,-4-3 0,0 1-1015,-1 10 1,1 1 1014,3-6 0,1-1 0,-4 6 0,1-2 0,6-8 0,0-1 0,-3-1 0,1 0-374,2 0 1,2-3 373,-1-25 0,0 0 0,0 12 0,0 0 0,0-9 0,0 0 0,0 4 0,0 1 0,0 3 0,0-1 0,0-9 0,0-3 0,0 28 0,0-18 0,0-1 0,0 10 0,3-1 0,0 2 0,-1 21 639,5 1-639,-1-19 0,-1-1 0,-2 11 581,6-17 0,-1 1-581,-1 15 0,5-14 2164,-5-3-2164,-2-13 944,-1-2-944,-2-7 0,2-6 0,0-6 519,-3-12-519,3-5 0,-4-5 0,0 0 0,0 9 0,0 3 0,0 9 0,0 0 0,0-5 0,0 4 0,0 1 0,0 2 0,0 4 0,0-11 0,0 4 0,0-10 0,4 5 0,1 0 0,0-4 0,3-1 0,-3-1 0,0-8 0,2 3 0,-3-4 0,4 0 0,0-4 0,0 0 0,5-4 0,0 0 0,5 0 0,4 0 0,2 0 0,0 0 0,4 0 0,-4-4 0,0 3 0,4-8 0,-4 8 0,11-8 0,20 8 0,-8-9 0,20 4 0,-16-5 0,6-1 0,-7 1 0,-7 0 0,-8 6 0,-11-4 0,-1 8 0,-10-6 0,0 6 0,-5-3 0,0 4 0,-4-3 0,0-2 0,-4-17 0,0 13 0,0-10 0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27:50.4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44 24575,'1'0'0,"5"0"0,13 0 0,2 0 0,6 0 0,4 0 0,-4 0 0,10-9 0,-9 7 0,3-10 0,-5 11 0,0-3 0,-4 1 0,-6 2 0,-5-6 0,-3 6 0,-1-2 0,0 3 0,-3 0 0,-1 0 0</inkml:trace>
</inkml:ink>
</file>

<file path=ppt/ink/ink20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3:32.8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0 191 24575,'10'-4'0,"18"0"0,13-6 0,24-3 0,1-11 0,-7 1 0,4-1 0,3 1 0,-12 0 0,4 1 0,-17 10 0,-15 3 0,2 9 0,-10 0 0,0 0 0,-1 0 0,-4 0 0,-2 0 0,-3 0 0,0 0 0,-4 8 0,3 1 0,-6 8 0,7 6 0,-6 6 0,7 8 0,-8 19 0,8-4 0,-7 20 0,3 3 0,-5 9-737,6 8 737,-6-42 0,1 1 0,5 43 0,-3-43 0,0-1 0,-2 26 0,5-22 0,0-1 0,2 28 0,-1-26 0,0 1 0,0-5 0,-1-1 0,2 44 0,-2-39 0,0 0 0,-2-3 0,0 0 0,-1 3 0,1 2 0,3-1 0,-1 0 0,-2 6 0,0-2 0,9 30 0,-9-11 0,0 1-1164,7 18 1164,-7-19 0,0 7 0,6 7 0,1-2 0,-3-22 0,0 1-781,0 21 0,-1-1 781,0-27 0,-1-4 0,-2-2 0,0 0-345,2 4 1,2 0 344,-1-4 0,0-2 0,0 1 0,0 1 0,0 0 0,0-2 0,6 32 260,0 11-260,-1-30 0,0 14 0,0-16 0,0-2 1040,-1-14-1040,-5-1 1617,-1-7-1617,-5 0 813,0-4-813,0-4 422,0 4-422,0-8 0,0 11 0,0-11 0,0 10 0,0-9 0,0 3 0,0 1 0,0-9 0,0 7 0,0-14 0,0 9 0,0-9 0,0-1 0,0-1 0,0-8 0,0 8 0,0-4 0,0 5 0,0-1 0,0 6 0,0-4 0,0 4 0,0-6 0,0 6 0,0 4 0,0 3 0,0-4 0,0-3 0,0-5 0,0 0 0,0-1 0,0 1 0,0 0 0,0-1 0,0 1 0,0 0 0,0-1 0,0-3 0,0-2 0,0-4 0,0 0 0,0 0 0,0-1 0,-4-2 0,0-2 0,-4-3 0,-4 0 0,-7 0 0,-11 0 0,0 0 0,-18 0 0,-4 0 0,0 0 0,-11 0 0,12 0 0,-6 0 0,6 0 0,-4 0 0,11 0 0,1 0 0,2 0 0,10 0 0,1 0 0,2 0 0,9 0 0,-4 0 0,6 0 0,3 0 0,-3 0 0,8 0 0,1-10 0,4 8 0,4-8 0</inkml:trace>
</inkml:ink>
</file>

<file path=ppt/ink/ink20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0:52.0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1057 1 24575,'-37'45'0,"0"1"0,-5 8 0,-18 18 0,-2 4-1319,1-2 1319,26-27 0,0 1 0,-25 31 0,0-1 0,30-36 0,-1 0 0,-27 29 0,17-14 0,8-14 0,1-3 0,2 2 430,-20 34-430,15-28 0,8 3 219,-5 0-219,4-11 0,8 1 0,-1-17 670,7 1-670,3-10 0,3-3 0,1-1 0,3-4 0,-2-3 0,2-1 0,0-6 0,1-1 0,3-6 0,0-2 0,0-4 0,0-4 0,0 3 0,0-7 0,0 2 0,0-9 0,0 4 0,0-3 0,0 4 0,0 0 0,0 0 0,0 5 0,0 1 0,0 5 0,0 3 0,0 1 0,0 4 0,0 0 0,-3 3 0,0 1 0,-1 0 0,1 8 0,3 0 0,0 9 0,0 6 0,0-3 0,-4 7 0,3-3 0,-6 0 0,6 4 0,-7-4 0,7 0 0,-2 4 0,3-9 0,0 9 0,0-9 0,0 4 0,0-4 0,0 0 0,0-1 0,0 0 0,0-3 0,0-2 0,0-3 0,0 0 0,0 0 0,2-3 0,6-1 0,8-3 0,5-4 0,10-6 0,1 0 0,0-7 0,4 7 0,-4-3 0,5 4 0,-6 4 0,-4 1 0,-7 4 0,-5 0 0,1 0 0,-4 0 0,-2 0 0,-2 0 0,-5 0 0,1 0 0</inkml:trace>
</inkml:ink>
</file>

<file path=ppt/ink/ink20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0:54.6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24575,'-4'6'0,"1"2"0,3 6 0,0 2 0,8 9 0,2-2 0,8 7 0,15 4 0,-1 0 0,14 7 0,2 7 0,0-4 0,9 16 0,-1-7 0,-11 1 0,8-5 0,-15-2 0,9 1 0,-5 0 0,-1-2 0,-11-12 0,8 0 0,-14-7 0,10 2 0,-8-6 0,1-1 0,-1-5 0,-5-1 0,-1-3 0,0 2 0,-7-2 0,6-1 0,-11-1 0,3-3 0,0-1 0,-3 0 0,3-3 0,-4 2 0,0-5 0,0 5 0,0-2 0,0 0 0,0 3 0,0-7 0,-3 6 0,-1-2 0,0 3 0,1-1 0,-1 1 0,4 0 0,-3 0 0,3 0 0,-1 0 0,1 0 0,0 0 0,0 0 0,0-3 0,0 2 0,0-5 0,-3 5 0,2-5 0,-5 5 0,5-5 0,-5 4 0,5-4 0,-5 5 0,5-2 0,-2 3 0,2-1 0,-2 1 0,2-3 0,-5 2 0,5-5 0,-8 2 0,-7-3 0,-4 0 0,-11 0 0,2 0 0,-3-4 0,-6-1 0,4-4 0,-9 0 0,9 4 0,-9-4 0,9 8 0,-4-7 0,0 8 0,4-8 0,-4 7 0,6-7 0,-1 7 0,5-2 0,-4 3 0,12 0 0,-6 0 0,11 0 0,-3 0 0,4 0 0,9 0 0,4 0 0,8 0 0,2 0 0,4 3 0,-4 2 0,9 3 0,-4 0 0,0 1 0,3-1 0,-7 0 0,7 0 0,-2 0 0,3 1 0,1-1 0,-5 0 0,3 1 0,-3-1 0,5 1 0,-5-1 0,-1-3 0,-4 1 0,-1-5 0,1 3 0,-4-4 0,-2 3 0,-2-2 0,-1 2 0,3-3 0,-3 0 0,3 0 0,-6-14 0,-1-6 0,-3-15 0,4-8 0,2-2 0,3 1 0,1-5 0,-4 10 0,2-4 0,-3 6 0,4 5 0,0 5 0,-1 7 0,-1 5 0,1 3 0,-1 1 0,0 7 0,-3-2 0,2 5 0,-2-2 0,3 0 0,-1-1 0,-2 0 0,-1 1 0</inkml:trace>
</inkml:ink>
</file>

<file path=ppt/ink/ink20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0:55.7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24575,'0'27'0,"0"3"0,0 13 0,0 8 0,0 7 0,0-5 0,0 2 0,0-4 0,0 1 0,0 5 0,0-7 0,0-5 0,0-2 0,0-16 0,0-1 0,0-6 0,0-8 0,0 0 0,0-9 0</inkml:trace>
</inkml:ink>
</file>

<file path=ppt/ink/ink20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0:56.3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86 0 24575,'-3'3'0,"0"5"0,3 3 0,0 1 0,0 7 0,0-6 0,0 16 0,0-6 0,-4 3 0,-1 4 0,-3-12 0,-1 11 0,1-12 0,3-1 0,-1-5 0,5 0 0,-9-3 0,5 0 0,-6-4 0,7-4 0,1 0 0</inkml:trace>
</inkml:ink>
</file>

<file path=ppt/ink/ink20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0:57.5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7 24575,'2'-4'0,"2"1"0,3 3 0,0 0 0,4 0 0,-3 0 0,2 0 0,-3 0 0,1 0 0,-2 0 0,-2 3 0,-1 9 0,-3 5 0,0 9 0,-4 0 0,-1 4 0,-7-3 0,-1-4 0,0-4 0,-2-7 0,7 0 0,0-1 0,1-4 0,7 0 0,-3 0 0,-1-3 0,6-1 0,3-3 0,6 3 0,5-2 0,4 2 0,-4 1 0,9 1 0,-4 3 0,0 0 0,4 0 0,-9 4 0,5 5 0,-5-1 0,-3 9 0,-5 1 0,-4 1 0,-4 9 0,0-4 0,0 0 0,-4-1 0,-5-1 0,-16 5 0,0-6 0,-4-2 0,5-10 0,7-5 0,-8 1 0,9-5 0,-1-1 0,3-2 0,6-2 0,-3-3 0,4 0 0,3 0 0,1 0 0</inkml:trace>
</inkml:ink>
</file>

<file path=ppt/ink/ink20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0:57.9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0 24575,'4'9'0,"-1"0"0,-3 12 0,0-8 0,0 6 0,0-2 0,0-1 0,0 4 0,0 5 0,0-11 0,0 10 0,0-16 0,0 6 0,-6-6 0,-7 0 0,3-5 0,-1-3 0</inkml:trace>
</inkml:ink>
</file>

<file path=ppt/ink/ink20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0:59.1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223 1 24575,'-14'0'0,"-5"0"0,-7 0 0,3 0 0,-6 0 0,7 0 0,-3 0 0,3 0 0,2 0 0,9 0 0,3 9 0,5 9 0,3 6 0,0 12 0,0 2 0,0 1 0,0 4 0,0-6 0,0-5 0,0-5 0,0-7 0,0-9 0,0 0 0,0-4 0,3-3 0,4-1 0,9-3 0,1-3 0,7-2 0,-2-3 0,-1-1 0,3 1 0,-3 3 0,5 2 0,0 3 0,-5 0 0,-1 0 0,-5 0 0,1 0 0,-4 0 0,2 3 0,-5 5 0,2 4 0,-7 8 0,0-3 0,-4 7 0,0-7 0,0 7 0,0-3 0,0 1 0,0 2 0,-4-3 0,-5 5 0,-4-5 0,-3-1 0,4-5 0,-7 1 0,5-3 0,-6-1 0,5-5 0,-8 1 0,1-3 0,2-2 0,1-3 0,7 0 0,0 0 0,1 0 0,4 0 0,3 0 0,2 0 0</inkml:trace>
</inkml:ink>
</file>

<file path=ppt/ink/ink20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1:00.1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 24575,'0'14'0,"0"0"0,3 1 0,5 0 0,4 1 0,4-1 0,0 5 0,5 2 0,-3 4 0,4 1 0,-5-2 0,2 12 0,-6-13 0,10 18 0,-16-14 0,14 5 0,-19-2 0,10-1 0,-8-3 0,1 9 0,-1-4 0,-4 6 0,0-1 0,0 0 0,0 0 0,-4 6 0,-2-5 0,-7 5 0,2 0 0,-7-4 0,7 10 0,-3-11 0,1 5 0,-1-10 0,-1 2 0,3-8 0,-1 4 0,4-10 0,-3-1 0,4-5 0,0 1 0,1-4 0,-1-1 0,1-1 0,0-2 0,-1 3 0,1-4 0,3 0 0,-2 0 0,-2 4 0,1-7 0,0 6 0,4-10 0,3 4 0</inkml:trace>
</inkml:ink>
</file>

<file path=ppt/ink/ink20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1:02.5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5 102 24575,'0'-7'0,"0"0"0,0 0 0,0 0 0,-3-3 0,2 2 0,1-3 0,4 0 0,3 6 0,0-5 0,-3 6 0,6 0 0,-8-2 0,8 5 0,-3-2 0,5 3 0,0 0 0,-1 0 0,0 0 0,0 0 0,1 0 0,3 0 0,-7 0 0,7 0 0,-7 0 0,3 7 0,0 1 0,-3 4 0,7 3 0,-7-4 0,3 5 0,0 0 0,-2-1 0,2 1 0,-3-1 0,0 1 0,-4-1 0,0 1 0,-4 4 0,0-3 0,0 7 0,0-7 0,0 3 0,0 0 0,0-3 0,0 3 0,0-5 0,-4 1 0,0-1 0,-4 1 0,-4 4 0,-4 4 0,2-3 0,-4 2 0,6-8 0,-4 1 0,4-1 0,-3-2 0,6-3 0,-2 2 0,7-4 0,-3 2 0,4-3 0,2-3 0,5-1 0,12-3 0,5-4 0,5-1 0,4-3 0,-3-1 0,15-1 0,-9 1 0,10-1 0,-10 1 0,-3 0 0,-4 5 0,-1-4 0,-3 7 0,-6-3 0,-5 4 0,-4 0 0,0 0 0,0 0 0,-3 0 0,-1 0 0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27:51.1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24575,'0'7'0,"0"4"0,0 9 0,0 1 0,0 4 0,0-2 0,0 8 0,0-5 0,0 6 0,0-5 0,0 4 0,0 0 0,0-3 0,0-5 0,0-4 0,0-7 0,0 0 0,0-1 0,0-3 0,0-4 0,0-1 0</inkml:trace>
</inkml:ink>
</file>

<file path=ppt/ink/ink20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1:03.4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330 7 24575,'-6'-3'0,"-7"0"0,-12 3 0,-2 4 0,-10 14 0,4 8 0,-3 14 0,1 5 0,11-10 0,-1 12 0,7-7 0,-3 10 0,6 0 0,5 1 0,5-1 0,5 0 0,0 1 0,0-7 0,0 5 0,0 2 0,13 1 0,4 0 0,12-12 0,6-1 0,0-5 0,5 2 0,0-1 0,-1-10 0,-6-2 0,3-5 0,-9-5 0,4 0 0,-6-4 0,1-1 0,6-3 0,-16-1 0,3-4 0</inkml:trace>
</inkml:ink>
</file>

<file path=ppt/ink/ink20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1:04.4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24575,'11'-4'0,"-1"1"0,-3 3 0,3 0 0,1 0 0,-1 0 0,-5 0 0,-6 0 0,-3 3 0,1 1 0,3 3 0,0 3 0,0-2 0,0 7 0,0-3 0,7 0 0,2-1 0,11-3 0,-3 0 0,3 0 0,-5 0 0,1-4 0,-4 0 0,-2-4 0,-3 0 0,0 0 0,-9 0 0,-2 0 0</inkml:trace>
</inkml:ink>
</file>

<file path=ppt/ink/ink20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1:05.4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206 1 24575,'-14'0'0,"-11"8"0,5 6 0,-7 5 0,5 11 0,-1-1 0,2 15 0,-3-4 0,9 9 0,5-5 0,6 0 0,4 12 0,0-16 0,0 9 0,0 1 0,0-15 0,14 25 0,1-34 0,15 17 0,2-14 0,3 1 0,3-1 0,2 0 0,-8-10 0,0 4 0,-10-10 0,-2-4 0,-5-2 0,-3-7 0,-4 4 0,-5-4 0</inkml:trace>
</inkml:ink>
</file>

<file path=ppt/ink/ink20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1:07.1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24575,'11'0'0,"0"0"0,9 0 0,1 0 0,5-4 0,0 3 0,4-3 0,-3 4 0,-1 0 0,-6 0 0,-4 0 0,-4 0 0,-1 0 0,-4 3 0,-3 5 0,-1 8 0,-3 5 0,0 5 0,-8-1 0,-2 6 0,-7-4 0,0-1 0,0-1 0,-4-8 0,7 3 0,-5-7 0,11-2 0,-3-4 0,4 0 0,-1 0 0,2-3 0,4-1 0,3-3 0,14 0 0,-2 0 0,12 0 0,-4 0 0,0 0 0,3 0 0,-7 0 0,3 0 0,-8 3 0,2 5 0,-5 4 0,2 8 0,-6-4 0,-2 9 0,-3-8 0,0 7 0,0-3 0,0 0 0,-7 4 0,-3-4 0,-7 4 0,0 1 0,-4-4 0,-2 3 0,-3-6 0,4 2 0,-3-8 0,4-2 0,0-2 0,1-1 0,8-1 0,-6-2 0,12-2 0,-4-3 0</inkml:trace>
</inkml:ink>
</file>

<file path=ppt/ink/ink20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1:07.6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24575,'4'3'0,"-1"5"0,-3 13 0,0 1 0,0 14 0,0-4 0,0 0 0,0 4 0,0-10 0,0 1 0,0-7 0,0-5 0,-6-6 0,5-2 0,-5-7 0</inkml:trace>
</inkml:ink>
</file>

<file path=ppt/ink/ink20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1:08.4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 24575,'0'2'0,"0"7"0,0 16 0,0 20 0,0-10 0,0 13 0,-5-10 0,4 1 0,-4 4 0,5-16 0,0 3 0,0-17 0,0 6 0,0-11 0,3-1 0,9-3 0,5-4 0,9-4 0,5-1 0,-4-8 0,3-1 0,-9-2 0,4 3 0,-9-2 0,4 6 0,-8-2 0,-1 7 0,-4-3 0,0 6 0,0-2 0,-3 0 0,-1-1 0,-3-3 0,0 0 0,0-4 0,0 7 0,0-3 0</inkml:trace>
</inkml:ink>
</file>

<file path=ppt/ink/ink20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1:08.8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24575,'0'68'0,"0"-5"0,0-21 0,0 5 0,0-7 0,0 4 0,0-1 0,0-6 0,0-5 0,0-1 0,0-6 0,0-3 0,0-2 0,0-5 0,0 1 0,0-1 0,0 0 0,0-3 0,0-2 0,0-4 0,0 1 0,0 0 0,0 0 0,0-3 0,0-1 0</inkml:trace>
</inkml:ink>
</file>

<file path=ppt/ink/ink20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1:09.4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 1 24575,'8'1'0,"-2"9"0,-6 10 0,0 1 0,0 9 0,0-3 0,0 16 0,0-10 0,0 9 0,0-10 0,-4 0 0,-5 4 0,-9-8 0,-1-5 0,5-10 0,7-9 0</inkml:trace>
</inkml:ink>
</file>

<file path=ppt/ink/ink20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1:10.3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78 0 24575,'0'4'0,"-8"11"0,2 12 0,-13 17 0,13-6 0,-7 5 0,3 0 0,3 1 0,-2 6 0,9-11 0,0 3 0,0-20 0,0 8 0,0-18 0,0 7 0,0-11 0,3 3 0,5-7 0,8-1 0,1-3 0,7 0 0,-7 0 0,7 0 0,-3 0 0,5-8 0,-1-1 0,-4-4 0,-1 1 0,-4 4 0,-4 0 0,-2 4 0,-2-2 0,-1 5 0,-9-2 0,-8 3 0,-6 0 0,-8 0 0,7 0 0,-3 0 0,0 0 0,7 0 0,-6 0 0,7 0 0,0 0 0,1 0 0,0 3 0,3-2 0,-3 2 0,4-3 0,4 0 0,-1 0 0</inkml:trace>
</inkml:ink>
</file>

<file path=ppt/ink/ink20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1:11.2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7 24575,'2'-3'0,"10"0"0,-3 3 0,15 0 0,0 13 0,-6-7 0,20 32 0,-26-22 0,16 27 0,-14-16 0,4 11 0,1 5 0,-4-5 0,3 0 0,-12 4 0,1-14 0,-3 9 0,-3-1 0,3-2 0,-4 3 0,0-1 0,0 9 0,0-5 0,-13 5 0,-3-3 0,-13-2 0,-1 6 0,0-2 0,5-10 0,-6 10 0,12-20 0,-2 9 0,10-21 0,3-2 0,1-2 0,0-1 0,3 0 0,-2 0 0,2-4 0,0 4 0,-2-7 0,2 4 0,-3-4 0,4 0 0,0 0 0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27:52.4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87 24575,'0'-6'0,"0"-1"0,0-1 0,0 1 0,0 0 0,0 0 0,0-1 0,0 1 0,0 0 0,0 0 0,0-1 0,0 2 0,0 4 0,0 7 0,0 7 0,0 8 0,0 2 0,0 4 0,0 0 0,0 6 0,0-5 0,0 5 0,0-1 0,0-8 0,0 7 0,0-17 0,0 7 0,0-12 0,0 3 0,0-4 0,0 0 0,0 0 0,0-3 0,0-1 0</inkml:trace>
</inkml:ink>
</file>

<file path=ppt/ink/ink20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1:13.0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23 355 24575,'-12'7'0,"5"4"0,4 5 0,3-4 0,0 16 0,0-9 0,0 17 0,0-10 0,0 10 0,0-9 0,0 4 0,0-5 0,0-5 0,0-1 0,0-9 0,0 0 0,0-13 0,0-25 0,0-8 0,0-36 0,0 23 0,0-28 0,0 21 0,0-17 0,0 13 0,0 8 0,4 8 0,1 11 0,4 1 0,-2 14 0,2-2 0,-2 11 0,0 0 0,0 5 0,0 3 0,0 0 0,0 0 0,0 0 0,0 0 0,8 23 0,-5-1 0,11 28 0,-10-5 0,8 5 0,-4 0 0,1-5 0,2-3 0,-8-5 0,6-9 0,-6-3 0,1-9 0,-4-4 0,1-2 0,-4-3 0,2-3 0,-2-1 0,3-3 0,0-11 0,2-14 0,0-15 0,6-17 0,10-18 0,-2 13 0,6-12 0,-13 30 0,1 6 0,-7 7 0,2 13 0,-5 3 0,0 8 0,0 3 0,0 1 0,0 3 0,0 0 0,0 0 0,1 16 0,0 0 0,-3 20 0,3-5 0,-7 12 0,7-4 0,-7 10 0,7-11 0,-7 11 0,8-10 0,-4 4 0,4-11 0,0 3 0,-1-12 0,0 2 0,0-10 0,0-3 0,-1-1 0,0-4 0,0 0 0,-3 0 0,2-3 0,1-1 0,1-3 0,2 0 0,-3 0 0,0 0 0,-3 0 0,-1 0 0</inkml:trace>
</inkml:ink>
</file>

<file path=ppt/ink/ink20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1:14.2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194 174 24575,'0'-10'0,"0"-3"0,0 5 0,0-11 0,0 10 0,0-14 0,0 5 0,0-8 0,0 5 0,0 5 0,-3 8 0,-5 5 0,0 3 0,-6 0 0,2 0 0,-4 0 0,1 0 0,-1 4 0,3 8 0,-8 17 0,10-1 0,-8 14 0,5-5 0,8 8 0,-7-6 0,12 3 0,-3-15 0,4-1 0,0-6 0,0-8 0,0-2 0,0-2 0,7-5 0,1 1 0,3-8 0,4-3 0,-2-15 0,4-6 0,-3-4 0,4-4 0,-8 4 0,3 0 0,-4 1 0,-1 5 0,1 5 0,-5 1 0,0 8 0,-4 1 0,2 7 0,2 2 0,0 8 0,2 8 0,-5 7 0,7 4 0,-4-4 0,9 4 0,-5-8 0,8 3 0,-4-5 0,8-2 0,-3-2 0,3-3 0,-5-4 0,1 0 0,-1-4 0,-3 0 0,3-4 0,-3-3 0,0-10 0,0-9 0,-4-1 0,1-4 0,0 0 0,-4 4 0,3 1 0,-8 1 0,4 9 0,-4 0 0,0 6 0,3 6 0,0 0 0,4 4 0,0 7 0,1 5 0,0 9 0,0 10 0,5-4 0,1 8 0,4-3 0,0 0 0,0 4 0,-1-9 0,6 5 0,-6-11 0,5 0 0,-11-9 0,4-1 0,-7-4 0,3 1 0,-4-1 0,-3-3 0,-1-1 0</inkml:trace>
</inkml:ink>
</file>

<file path=ppt/ink/ink20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1:14.7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282 0 24575,'-8'15'0,"-2"2"0,-8 20 0,-1 2 0,-6 12 0,-1-1 0,5-6 0,-7 1 0,12-2 0,-8-3 0,5-2 0,1-7 0,1-5 0,4-5 0,5-5 0,1-5 0,6-4 0,-2-4 0,3 0 0</inkml:trace>
</inkml:ink>
</file>

<file path=ppt/ink/ink20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1:15.7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683 1 24575,'1'2'0,"-18"20"0,-4 12 0,-15 18 0,-2 7 0,4 7 0,-12 12-1174,3 11 1174,21-42 0,0-1 0,1 0 0,1-1 0,-10 30 0,12-27 0,1-1 253,-5 10-253,-8 38 0,13-42 0,-4 18 0,5-19 0,0 11 0,5-17 885,2 4-885,-1-7 36,0-5-36,-4 5 0,4-6 0,1 0 0,0 0 0,0-5 0,0-1 0,0-6 0,1-4 0,0-1 0,0-4 0,0 2 0,1-5 0,3 1 0,-2-7 0,5 0 0,-2 0 0,3 0 0,-4-3 0,4 2 0,-4-2 0,1-1 0,3 0 0,-4-3 0</inkml:trace>
</inkml:ink>
</file>

<file path=ppt/ink/ink20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1:17.0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2908 1 24575,'-12'3'0,"-7"0"0,-19-3 0,-28 0 0,-3 0 0,14 0 0,-4 0-947,8 0 1,-1 0 946,-20 0 0,-2 0 0,8 0 0,0 0 0,-12 0 0,-3 0 0,0 0 0,0 0 0,1 0 0,-1 0-888,-5 0 1,1 0 887,4 0 0,2 0 0,9 0 0,0 0-284,-5 0 1,4 0 283,-18 0 0,33 0 0,1 0 0,-14 0 0,-19 0 0,7 0 0,9 0 0,0 0 0,13 0 0,-4 0 1225,11 0-1225,1 0 2319,8 0-2319,6 0 691,5 0-691,1 0 0,5 0 0,0 0 0,5 0 0,1 0 0,4 0 0,4 0 0,1 0 0,4 0 0,0 0 0,0 0 0,3 0 0,1 0 0</inkml:trace>
</inkml:ink>
</file>

<file path=ppt/ink/ink20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1:18.0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24575,'-4'3'0,"1"0"0</inkml:trace>
</inkml:ink>
</file>

<file path=ppt/ink/ink20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38:05.24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24575,'20'0'0,"-4"0"0,16 0 0,-3 0 0,24 0 0,-10 0 0,10 0 0,-7 0 0,9 0 0,0 0 0,5 0 0,-6 0 0,-7 0 0,-1 0 0,-12 0 0,-1 0 0,-6 0 0,-5 0 0,0 0 0,-6 0 0,1 0 0,-1 0 0,-3 0 0,2 0 0,-6 0 0,3 0 0,-5 4 0,1-3 0,-1 5 0,1-5 0,-1 6 0,1-6 0,-4 5 0,2-5 0,-5 2 0,2-3 0</inkml:trace>
</inkml:ink>
</file>

<file path=ppt/ink/ink20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38:08.6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259 104 24575,'11'0'0,"-3"0"0,16 0 0,3 9 0,-8-3 0,13 8 0,-14-2 0,-1-6 0,-1 9 0,-4-10 0,1 3 0,-2 0 0,-3-4 0,-1 3 0,1-3 0,-4 3 0,0-3 0,-4 3 0,0 0 0,0 1 0,-8 0 0,-1-1 0,-8 2 0,0-1 0,0 4 0,-4 2 0,3 3 0,-4 0 0,1 0 0,3 0 0,0 0 0,3 0 0,2-4 0,0-1 0,-3-4 0,8-1 0,-4 1 0,8 0 0,-3-4 0,3-1 0,3-3 0,9 0 0,5 0 0,7-4 0,-3 0 0,-1-5 0,1 1 0,-1-1 0,1 1 0,0 0 0,-1-1 0,-3 5 0,2-4 0,-6 7 0,6-6 0,-6 6 0,3-3 0,-5 4 0,-3-3 0,0-1 0,-4-4 0,0 1 0,-4-4 0,-5 2 0,-4-3 0,1 4 0,-9-5 0,7 4 0,-7-4 0,-1 0 0,4 4 0,-3-4 0,4 4 0,0 5 0,1-4 0,3 7 0,-3-6 0,8 6 0,-4-3 0,5 4 0,2-3 0,-1 2 0,2-2 0,-4 3 0,4-3 0,-5 2 0,4-9 0,-5 8 0,2-8 0,1 6 0,-1 0 0,0-3 0,1 6 0,3-6 0,-3 6 0,6-5 0,-5 5 0,2-2 0,-1-1 0,-1 4 0,5-7 0,-6 6 0,3-6 0,-4 3 0,1-4 0,-1-3 0,0 2 0,0-7 0,3 8 0,-2-8 0,6 7 0,-6-2 0,6 3 0,-3 1 0,1 3 0,2-3 0,1 6 0,4-2 0,3 3 0,1 0 0,-1 3 0,5 2 0,0 3 0,10 1 0,-5-1 0,9 1 0,-3 0 0,4 0 0,-4 0 0,3 0 0,-8-1 0,8 1 0,-8-1 0,3 1 0,-8-1 0,3-3 0,-8 1 0,4-5 0,-5 6 0,1-6 0,-1 2 0,1-3 0,-4 3 0,-1 1 0,-3 3 0,0 1 0,0-1 0,0 1 0,0-1 0,-3 1 0,-2 3 0,-7 2 0,3 3 0,-8 6 0,8-4 0,-9 13 0,4-7 0,-5 9 0,1-6 0,-1 1 0,5-1 0,-3-4 0,8-2 0,-4-5 0,5-3 0,0-1 0,4-5 0,1 1 0,-1-4 0,4 2 0,-4-8 0,4 1 0,0-6 0,0 0 0,0 0 0,4-5 0,-3 0 0,6-5 0,-2 0 0,4-10 0,0 3 0,0-9 0,0 0 0,1-1 0,0-1 0,3 2 0,-3 11 0,3 0 0,-5 6 0,-3 3 0,-2 1 0,0 8 0,-5 1 0,1 3 0,-10 0 0,-7 0 0,1 0 0,-10 0 0,5 0 0,-6-8 0,5 2 0,-3-7 0,8 5 0,-3-5 0,4 4 0,4-3 0,2 4 0,3 4 0,1-3 0,2 3 0,2-7 0,3-1 0,0 3 0,0 2 0</inkml:trace>
</inkml:ink>
</file>

<file path=ppt/ink/ink20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38:09.94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24575,'0'26'0,"0"2"0,0 18 0,0 8 0,0 9 0,0 6 0,0-13 0,0 4 0,0-6 0,0 1 0,5-6 0,4-5 0,10-19 0,1 7 0,1-21 0,-7 5 0,6-12 0,-6 1 0,7-1 0,-4-4 0,-1-8 0,8-13 0,-3-22 0,1-2 0,-1-21 0,-9 17 0,9-18 0,-9 17 0,4-2 0,-11 18 0,0 1 0,-5 10 0,0 5 0,0 7 0,0 10 0,0 10 0,0 15 0,0 10 0,0 6 0,0-1 0,0 1 0,0 0 0,0-6 0,4-1 0,1-6 0,7-5 0,2 0 0,2-5 0,6-4 0,-5-1 0,5-4 0,-6 1 0,1-5 0,-1 0 0,1-4 0,0 0 0,-1 0 0,-3 0 0,-2 0 0,-3 0 0,-1 0 0,1 0 0,0 0 0,-1 0 0,0 0 0,1-3 0,-4-10 0,-1-17 0,-3-1 0,0-19 0,0 14 0,0-17 0,0 12 0,0-5 0,0 12 0,0 1 0,0 11 0,0 0 0,0 9 0,0 2 0,0 3 0,0 1 0,0 3 0,0 1 0</inkml:trace>
</inkml:ink>
</file>

<file path=ppt/ink/ink20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38:11.3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 65 24575,'-4'-3'0,"1"-5"0,3 0 0,0-8 0,0 7 0,0-2 0,0 3 0,0 7 0,0 10 0,0 21 0,0 12 0,0 19 0,0-17 0,0 20 0,0-20 0,0 11 0,0-15 0,0-1 0,0-15 0,0 2 0,0-13 0,0-2 0,0-13 0,0-8 0,0-12 0,4 0 0,1-4 0,3 3 0,5-5 0,2 1 0,3 0 0,-1 4 0,1-3 0,4 7 0,1-4 0,0 10 0,3-1 0,-3 6 0,-1 2 0,-1 2 0,-8 4 0,-1 0 0,-5 8 0,2 6 0,-5 20 0,1 2 0,-5 16 0,0-11 0,0 5 0,0-6 0,0 0 0,-9-6 0,3-1 0,-10-11 0,6 0 0,-13-2 0,12-6 0,-12 1 0,10-7 0,0 0 0,-2-3 0,2-2 0,-4-3 0,0 0 0,1 0 0,-1-8 0,0-1 0,4-8 0,1 1 0,4-1 0,3 4 0,-3-2 0,4 6 0,0-2 0,0 7 0,4 1 0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27:53.0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0 24575,'4'6'0,"-1"-1"0,-3 8 0,0-1 0,0 4 0,0 0 0,0 5 0,0-4 0,0 8 0,0-8 0,0 8 0,0-12 0,0 6 0,-4-7 0,-3 0 0,-2-1 0,-5-7 0,-3-1 0,7-3 0,-1 0 0</inkml:trace>
</inkml:ink>
</file>

<file path=ppt/ink/ink20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38:14.10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857 51 24575,'-7'-4'0,"1"-6"0,-9 8 0,1-9 0,2 10 0,-9-11 0,7 10 0,-12-7 0,3 9 0,-4 0 0,-6 0 0,4 0 0,-9 0 0,9 0 0,-4 0 0,6 0 0,0 0 0,-1 0 0,1 9 0,4-4 0,2 12 0,-1-8 0,4 7 0,-3-3 0,4 0 0,0 3 0,1-3 0,-9 11 0,7-6 0,-3 11 0,4-6 0,8-1 0,-5 4 0,6-3 0,-1-1 0,0 5 0,0-5 0,0 6 0,0-6 0,-1 4 0,6-8 0,-5 8 0,4-3 0,-3-1 0,-2 5 0,6-10 0,-4 5 0,7-6 0,-3 1 0,0 3 0,3-3 0,-2-1 0,3 0 0,0 1 0,0 1 0,0 8 0,-4-3 0,3-1 0,-8 10 0,8-8 0,-3 9 0,-1-6 0,4 0 0,-3 1 0,0-1 0,3 0 0,-3 1 0,4 6 0,0-4 0,0 4 0,0-6 0,0-1 0,0 0 0,0 1 0,0-1 0,0 6 0,0 1 0,4 6 0,-2 0 0,7 6 0,-4-5 0,6 12 0,-1-12 0,0 11 0,-4-11 0,7 22 0,-6-20 0,7 9 0,-5-14 0,1-9 0,-1 3 0,0-9 0,0 3 0,-5-8 0,4 3 0,-3-4 0,3-1 0,0 1 0,1-1 0,-1-3 0,0 3 0,4-7 0,-3 6 0,6-5 0,-6 1 0,11 5 0,-11-7 0,6 6 0,-7-3 0,4-3 0,-3 6 0,3-2 0,0 0 0,-3 3 0,7-7 0,-7 7 0,7-7 0,-3 3 0,0 0 0,3-2 0,-3 2 0,3-4 0,6 1 0,-4-1 0,8 1 0,-8-4 0,8 3 0,9-3 0,-10 0 0,13-1 0,-20 0 0,4-3 0,-1 2 0,-3-3 0,3 0 0,-4 0 0,-1 0 0,6 0 0,-4 0 0,3 0 0,-4 0 0,4 0 0,2 0 0,-1 0 0,4 0 0,-3-4 0,10-1 0,-4-9 0,9-1 0,3-12 0,-5 10 0,3-8 0,-11 11 0,-1-5 0,0 5 0,-4-3 0,4-2 0,-9 1 0,11-11 0,-10 6 0,4-5 0,-5 0 0,0 1 0,-4 0 0,4-1 0,-4-17 0,0 13 0,0-18 0,-5 21 0,1-9 0,0 4 0,0-6 0,0-6 0,-5 4 0,0 2 0,0-5 0,-4 14 0,4-13 0,-5 15 0,0-4 0,0 5 0,0-17 0,0 13 0,0-19 0,0 11 0,0 4 0,0-15 0,0 2 0,-5-7 0,-1-5 0,-5 7 0,1 7 0,4 1 0,-3 7 0,4-1 0,-4 10 0,-1-2 0,1 10 0,0-6 0,0 6 0,0-5 0,0 5 0,0-6 0,-8-7 0,6 6 0,-6-6 0,3 2 0,3-1 0,-3-6 0,0 6 0,3 1 0,-6 5 0,7 6 0,-6 0 0,3 5 0,-9 4 0,8 1 0,-14 4 0,13 0 0,-10 0 0,8 3 0,4-2 0,-2 2 0,6 1 0,-7 0 0,4 4 0,-5 0 0,0 0 0,0 0 0,1 0 0,3 0 0,-3-3 0,4 2 0,-1-6 0,1 2 0,-3-2 0,6-1 0,-10 4 0,6 1 0,0 3 0,-2 0 0,2 0 0,0 0 0,-2 0 0,6 0 0,-7 0 0,8 0 0,-8 0 0,3 0 0,1 0 0,-4 0 0,7 0 0,-7 0 0,8-8 0,-1-11 0,6-17 0,3 12 0,0 0 0</inkml:trace>
</inkml:ink>
</file>

<file path=ppt/ink/ink20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3T04:04:18.6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532 290 24575,'0'-8'0,"0"-3"0,0-3 0,-4-3 0,3-6 0,-3 4 0,0-8 0,3 8 0,-8-4 0,5 6 0,-5-1 0,4 1 0,-3 3 0,0-2 0,-1 7 0,-4-3 0,5 4 0,-4-1 0,3 5 0,-7 0 0,2 4 0,1 0 0,-3 0 0,2 0 0,-3 0 0,3 0 0,-2 4 0,3 1 0,-5 7 0,0 7 0,0-1 0,-1 10 0,0-4 0,-5 5 0,3 0 0,-4 7 0,10-6 0,-5 10 0,5-10 0,-1 4 0,2 1 0,5-10 0,-1 8 0,0-9 0,5 5 0,-4-1 0,8 1 0,-3 6 0,4-5 0,0 4 0,0-5 0,0-1 0,0 1 0,0-5 0,0 3 0,0-4 0,0 6 0,0-5 0,4-2 0,1 1 0,4-5 0,0 5 0,0-6 0,-1 1 0,1-1 0,-1-4 0,1-1 0,-1 0 0,0-3 0,0 8 0,5-8 0,-4 3 0,7-3 0,-3-5 0,1 4 0,2-7 0,-3 2 0,5-3 0,-1 0 0,-4 0 0,3 0 0,-2 0 0,3 0 0,1 0 0,-1-8 0,0 3 0,1-12 0,-1 3 0,1 1 0,-1-4 0,-3 3 0,2-3 0,-2-1 0,-1 1 0,0 3 0,-1 2 0,-3 4 0,3-1 0,-4 5 0,-4-3 0,0 3 0,-4-1 0,0 2 0</inkml:trace>
</inkml:ink>
</file>

<file path=ppt/ink/ink20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3T04:04:20.0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1 24575,'2'0'0,"9"0"0,6 0 0,17 0 0,-9 0 0,9 0 0,-10 0 0,3 0 0,-8 0 0,-1 0 0,-1 0 0,-8 0 0,2 0 0,-3 0 0,-3 10 0,-2 6 0,-3 16 0,0 4 0,5 12 0,-4 9 0,4 9 0,0-1 0,3 23 0,-2-32 0,0-6 0,0 2 0,1 19 0,6 19 0,-6-1 0,4-21 0,-10 11 0,9-14 0,-8 8 0,3-8 0,0-1 0,-4-8 0,4-6 0,-5-7 0,5-3 0,-4-10 0,4 5 0,-5-1 0,0-9 0,0 9 0,0-16 0,0 5 0,0-10 0,0-1 0,0-4 0,0 0 0,0 0 0,0 0 0,0-1 0,0 1 0,0-1 0,-7-3 0,-3-1 0,-6-3 0,-7 0 0,0 0 0,-12 0 0,5 0 0,-10 0 0,10 0 0,-11 5 0,11-4 0,0 8 0,3-8 0,12 6 0,-2-6 0,9 6 0,0-6 0,4 2 0,0-3 0</inkml:trace>
</inkml:ink>
</file>

<file path=ppt/ink/ink20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3T04:04:21.6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596 8 24575,'-3'-4'0,"-5"1"0,-10 3 0,-6 0 0,-5 0 0,0 0 0,0 0 0,-5 0 0,-2 0 0,-6 0 0,6 0 0,-5 0 0,16 0 0,-14 0 0,19 0 0,-9 0 0,12 0 0,-1 4 0,5 0 0,1 4 0,4-3 0,0 2 0,3-3 0,2 4 0,3 0 0,0 0 0,0 0 0,0 4 0,0 1 0,0 9 0,0 2 0,0 5 0,0 5 0,0 9 0,0 0 0,0 12 0,0-6 0,0 23 0,0-18 0,-6 23 0,5-1 0,-9-13 0,9 32 0,-10-17 0,5-7 0,-2 15 0,-2-27 0,9 6 0,-4-1 0,0-14 0,4-2 0,-4-17 0,5 2 0,0-9 0,0-1 0,0-5 0,0-1 0,0-8 0,0 3 0,0-4 0,0-1 0,0 1 0,0 0 0,0 0 0,0 0 0,0-1 0,3 1 0,-2-1 0,6-3 0,-6 3 0,6-3 0,-3 4 0,0-1 0,3-3 0,-6 3 0,6-6 0,-3 6 0,4-2 0,0-1 0,0 3 0,-1-3 0,1 4 0,4 0 0,6-3 0,6 3 0,5-7 0,5 8 0,2-3 0,11-1 0,-3 5 0,-3-5 0,-1 5 0,-15 0 0,8-1 0,-14 0 0,-1-4 0,-6 3 0,-4-7 0,0 2 0,-4-3 0,0 0 0</inkml:trace>
</inkml:ink>
</file>

<file path=ppt/ink/ink20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3T04:04:22.7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 0 24575,'-22'0'0,"5"0"0,22 0 0,13 0 0,24 0 0,24 0 0,9 0 0,16 0-1184,8 0 1184,-48 0 0,0 0 0,4 0 0,0 0-663,32 0 663,-24 0 0,-2 0 0,0 0 0,-5 0 0,2 0 0,30 0-277,-15 0 277,16 0 0,-32 0 0,8 0 0,1 0 1127,-2 0-1127,-8 0 693,-7 0-693,-1 0 304,-6 0-304,-6 0 0,-6 0 0,-8 0 0,-9 0 0,-1 0 0,-4 0 0,0 0 0,0 0 0,0 0 0,-4 0 0,0 0 0</inkml:trace>
</inkml:ink>
</file>

<file path=ppt/ink/ink20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3T04:04:23.8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24575,'12'0'0,"5"0"0,13 0 0,0 8 0,4-1 0,7 7 0,-9 0 0,21 3 0,-15 4 0,4-1 0,-1-4 0,-11-2 0,-1 0 0,-1-4 0,-10 3 0,0-5 0,-5 1 0,-6-5 0,1 0 0,0-4 0,-7 3 0,-1 1 0,-12 8 0,-8 7 0,-4 1 0,-7 10 0,-5-3 0,-9 6 0,-1 5 0,-3-8 0,4 7 0,3-15 0,4 10 0,3-15 0,10 5 0,2-12 0,10 2 0,1-3 0,4-5 0,4-10 0,0 3 0,4-7 0</inkml:trace>
</inkml:ink>
</file>

<file path=ppt/ink/ink20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3T04:04:25.4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450 8 24575,'1'-4'0,"-11"0"0,-9 4 0,-10 0 0,-5 0 0,4 0 0,-11 0 0,11 0 0,-16 0 0,14 0 0,-4 4 0,3-3 0,13 7 0,-4-4 0,2 1 0,8 3 0,-1-4 0,4 1 0,10 2 0,-3-3 0,4 4 0,0 0 0,0-1 0,0 1 0,0 4 0,0 1 0,0 5 0,0-1 0,0 5 0,0 2 0,0 5 0,0-1 0,0 7 0,5 1 0,1 12 0,5 1 0,-5 8 0,4 6 0,-3 3 0,0-1 0,3 6 0,-8-7 0,3 1 0,0-2 0,-4-6 0,4-1 0,0 1 0,-3-8 0,3 6 0,-5-12 0,0 5 0,0-6 0,0-6 0,0-2 0,0-5 0,3-5 0,-2-2 0,3-5 0,0 1 0,-3-1 0,7 1 0,-4-5 0,1 3 0,3-3 0,-7 5 0,6-1 0,-6-3 0,3 2 0,0-7 0,-3 3 0,2-4 0,0 0 0,-2 0 0,6 0 0,-6-1 0,6 1 0,-6 0 0,6 4 0,-2-3 0,3 3 0,-3-4 0,-2 0 0,1 0 0,-4 0 0,7-4 0,-2 0 0,3-4 0,0 3 0,4-2 0,6 3 0,6-4 0,10 0 0,2 0 0,6 0 0,-1 0 0,1 0 0,0 0 0,0-5 0,-7-1 0,0 1 0,-11 0 0,-2 1 0,-9 4 0,-1-4 0,-4 4 0,0 0 0,0 0 0,-4-4 0,0 0 0,-4-4 0,0-4 0,0 7 0,0-3 0</inkml:trace>
</inkml:ink>
</file>

<file path=ppt/ink/ink20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3T04:04:27.1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3 24575,'-5'-3'0,"2"10"0,3 21 0,0 8 0,0 5 0,0 1 0,0 14 0,0-11 0,0 16 0,0-23 0,0 8 0,0-10 0,4-5 0,1 2 0,4-14 0,-4 3 0,7-8 0,-7-2 0,7-4 0,0 1 0,-3-5 0,8 0 0,-4-4 0,0 0 0,3 0 0,-7 0 0,8 0 0,-9 0 0,5-8 0,-1-2 0,-2-7 0,2-1 0,2-4 0,-4 3 0,3-9 0,-4 10 0,1-10 0,-2 9 0,1-3 0,0 4 0,-4 1 0,2 3 0,-6 2 0,3 4 0,-4 0 0,0 1 0,0 5 0,0 8 0,0 6 0,0 6 0,0-1 0,0 1 0,4-1 0,0 1 0,1-1 0,3 5 0,-3-7 0,4 6 0,-1-8 0,1 5 0,-1-5 0,0-1 0,0-4 0,0 0 0,0 0 0,0-1 0,-4 1 0,3-3 0,-2-2 0,2 1 0,1-4 0,0 4 0,0-4 0,0 0 0,0 0 0,0 0 0,0 0 0,-1 0 0,1 0 0,0 0 0,0-4 0,4-4 0,-3-1 0,4-8 0,-5 8 0,0-7 0,1-3 0,-4-5 0,-1-10 0,-4-2 0,0-6 0,0-6 0,0 4 0,0-4 0,0 12 0,0 1 0,0 7 0,0 4 0,0 6 0,0 5 0,0 6 0,0-1 0,0 0 0,0 0 0,0 0 0,0 1 0,0 3 0,0 0 0</inkml:trace>
</inkml:ink>
</file>

<file path=ppt/ink/ink20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3T04:04:28.6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24575,'25'0'0,"0"0"0,10 0 0,-5 0 0,4 0 0,0 0 0,-4 0 0,-1 0 0,-6 0 0,-1 0 0,-7 0 0,2 0 0,-9 0 0,-1 0 0,1 0 0,0 0 0,-1 0 0,-2 3 0,2 6 0,-6 9 0,3 11 0,0 7 0,-3 6 0,4 6 0,1 17 0,-5 3 0,5 21 0,-6-6 0,5-8 0,-4 4 0,4-6 0,0 1 0,-4 6 0,5-7 0,-1-8 0,-4-1 0,9-14 0,-9-2 0,8-12 0,-8-2 0,8 1 0,-8-5 0,3 0 0,-4-3 0,5-3 0,-4-5 0,3 3 0,-4-9 0,0 0 0,3-1 0,-2-4 0,3 0 0,-4 0 0,0 0 0,0 0 0,0-1 0,0 1 0,3 0 0,-2 0 0,3 0 0,-4 0 0,0 0 0,0 0 0,0-1 0,0 1 0,0-1 0,0 1 0,0-1 0,0 0 0,0 1 0,-7-4 0,2-1 0,-16-3 0,-4 0 0,-6 0 0,-15 0 0,1 0 0,-5 0 0,-5 0 0,12 0 0,0 0 0,9 0 0,10 0 0,6 0 0,5 0 0,5 0 0,4-6 0,0 4 0,4-5 0</inkml:trace>
</inkml:ink>
</file>

<file path=ppt/ink/ink20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3T04:04:29.6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15 24575,'3'-8'0,"1"2"0,4 6 0,0 0 0,4 0 0,-3 0 0,4 12 0,-4 4 0,0 13 0,-4 5 0,0 2 0,-5 6 0,0 0 0,0-1 0,0 1 0,0-6 0,0-2 0,0-10 0,-4-1 0,-5-6 0,-1-4 0,-2-1 0,4-4 0,0 0 0,-4-4 0,3 0 0,-7-4 0,2 0 0,5 0 0,1 0 0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27:54.5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387 204 24575,'0'-39'0,"0"11"0,0-4 0,0 10 0,0 1 0,0-4 0,0 11 0,0-1 0,-6 11 0,-3 0 0,-6 4 0,-5 0 0,-2 0 0,-4 12 0,-1 3 0,-6 14 0,-2 8 0,6-11 0,-4 20 0,9-15 0,-2 14 0,1 0 0,6-6 0,4 0 0,1-8 0,9-9 0,1-2 0,4-5 0,0-3 0,0-1 0,0-4 0,0 0 0,7 1 0,7-4 0,3 3 0,8-2 0,-3-1 0,-1 4 0,4-3 0,-8 3 0,4 3 0,-1 2 0,-7 0 0,7 2 0,-12-3 0,3 0 0,-3 3 0,-1-7 0,-2 7 0,-2-3 0,-3 4 0,0 0 0,0-4 0,0 3 0,-4-3 0,-4 4 0,-4 0 0,-4-4 0,0-1 0,4-3 0,-3 0 0,3-1 0,-5-2 0,2-2 0,-1-3 0,0 0 0,-5 0 0,8 0 0,-7 0 0,8 0 0,0-3 0,1-5 0,3 0 0,4-3 0,1 4 0,3-1 0,0 4 0,0 1 0</inkml:trace>
</inkml:ink>
</file>

<file path=ppt/ink/ink20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3T04:04:31.3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325 0 24575,'-59'33'0,"1"-1"0,-1 0 0,-29 13 0,32-11 0,55-26 0,-3 0 0,4-1 0,0 1 0,4-4 0,9 4 0,7-2 0,8-1 0,1 3 0,0-2 0,-1 3 0,1 1 0,-5-1 0,-2 4 0,-4 1 0,-5 3 0,0 5 0,-8 8 0,-1 0 0,-4 10 0,0-4 0,0-1 0,-15 7 0,3-6 0,-15 7 0,1-6 0,5-2 0,-4-5 0,7-7 0,4-5 0,-3-1 0,12-8 0,-6 3 0,10-4 0,-3 0 0,4-1 0,0 1 0,7-4 0,3 3 0,6-6 0,2 3 0,4 0 0,-3-3 0,3 7 0,-5-3 0,-3 3 0,2 1 0,-7-1 0,3 4 0,-3 2 0,0 8 0,0 2 0,1 10 0,-5-4 0,5 17 0,-9-9 0,4 10 0,-5-6 0,0-1 0,0 1 0,0 0 0,0 0 0,0-1 0,0-5 0,0 5 0,0-11 0,0 4 0,0-5 0,0-1 0,0 1 0,0-6 0,0 5 0,0-10 0,0 5 0,0-6 0,0 1 0,0-1 0,0-4 0,4-1 0,0-4 0,8 0 0,6 1 0,1-1 0,8 2 0,3-5 0,0-1 0,4-4 0,1 0 0,-6 0 0,12 0 0,-16 0 0,8 0 0,-14 0 0,-1 0 0,-6 0 0,-4-4 0,-4 0 0,-1-8 0,-3 3 0,0 0 0,0 6 0</inkml:trace>
</inkml:ink>
</file>

<file path=ppt/ink/ink20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3T04:04:33.6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24575,'0'5'0,"0"7"0,0 14 0,0 30 0,0-21 0,0 34 0,0-31 0,0 16 0,0 2 0,0-4 0,0 2 0,0-12 0,0-6 0,0 4 0,0-10 0,0-4 0,0 0 0,0-16 0,0 11 0,0-12 0,0 3 0,0-5 0,0 1 0,0-1 0,0 0 0,0 1 0,0-1 0,0-6 0,0-6 0,0-8 0,4-4 0,1 0 0,3-1 0,1 1 0,4-1 0,-3 0 0,2 1 0,-4 4 0,1 1 0,-1 4 0,-1 0 0,1 0 0,0 3 0,0-2 0,0 6 0,0-2 0,-1-1 0,1 3 0,0-2 0,0 3 0,0 0 0,4 0 0,-3 0 0,3 0 0,0 0 0,-3 0 0,3 0 0,-4 0 0,4 0 0,-3 0 0,3 3 0,-4 2 0,0 7 0,4-3 0,-2 7 0,3-2 0,-5 4 0,1-1 0,-1-4 0,1 3 0,-5-7 0,0 3 0,-4 0 0,0-3 0,0 4 0,0-6 0,0 1 0,0 0 0,0 0 0,0 4 0,0-3 0,0 3 0,0 0 0,0-3 0,0 3 0,-4 0 0,0-3 0,-4 3 0,0-4 0,3 0 0,-2 0 0,3-1 0,-9 2 0,4-1 0,-3 0 0,4 0 0,-4-4 0,3 3 0,-8-6 0,8 2 0,-3-3 0,0 0 0,3 0 0,-8 0 0,8 0 0,-3 0 0,4 0 0,0 0 0,0 0 0,0 0 0,0 0 0,1 0 0,2-3 0,-1 2 0,5-6 0,-6 2 0,6-3 0,-6 0 0,6 1 0,-2-1 0,-1 4 0,0 0 0,-3 4 0,0 0 0,-1 0 0,4-3 0,-2 2 0,5-6 0,-3 2 0,4-2 0,0-1 0,0 0 0,0 1 0,0-1 0,0 0 0,0 0 0,0-4 0,0-2 0,0-8 0,0-8 0,0 13 0,0-2 0</inkml:trace>
</inkml:ink>
</file>

<file path=ppt/ink/ink20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3T04:04:35.6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79 24575,'11'-12'0,"4"-1"0,-1 0 0,3 0 0,1 4 0,4 0 0,-7 4 0,11 1 0,-12 4 0,5 0 0,-7 0 0,0 0 0,-3 0 0,7 0 0,-7 3 0,0 10 0,-6 7 0,-3 14 0,0-4 0,0 10 0,0-4 0,0 5 0,-4-5 0,-2-1 0,-4-6 0,5-6 0,1 5 0,4-10 0,0 5 0,0-10 0,0 3 0,0-3 0,0 5 0,0-5 0,0 4 0,8-4 0,1 0 0,14 5 0,-5-9 0,10 5 0,-4-5 0,4 1 0,1-1 0,-5 1 0,-2-5 0,-4-1 0,-1-4 0,-4 0 0,-1 0 0,-4 0 0,0 0 0,0 0 0,0 0 0,-7 3 0,-6 2 0,-4 2 0,-8 2 0,8 3 0,-8 2 0,3 8 0,-5 2 0,0 4 0,4 6 0,-3-3 0,6 9 0,-2-10 0,4 4 0,1-5 0,3-5 0,-2 3 0,7-8 0,-4 3 0,5-5 0,0 1 0,0-5 0,0 3 0,0-2 0,0-1 0,0 8 0,4-7 0,-3 9 0,7-6 0,-3 5 0,4-3 0,0 8 0,0-8 0,-4 3 0,3 0 0,-3-3 0,0 3 0,3-4 0,-7-1 0,7 1 0,-7-1 0,7 1 0,-8-1 0,4 5 0,0-3 0,-3 3 0,3 1 0,-4 0 0,0 1 0,0 3 0,0-3 0,0 5 0,0-6 0,0 5 0,0-5 0,0 6 0,0-1 0,0-4 0,0 3 0,0-3 0,0-1 0,-8 5 0,1-10 0,-6 5 0,0-10 0,4 3 0,-8-6 0,8 2 0,-13-3 0,8-4 0,-9-1 0,0-4 0,5 0 0,-5 0 0,1 0 0,7 0 0,-6 0 0,12 0 0,-4 0 0,6 0 0,-1 0 0,4-3 0,0-2 0,1-2 0,2-1 0,-6-4 0,6 6 0,-3-2 0</inkml:trace>
</inkml:ink>
</file>

<file path=ppt/ink/ink20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3T04:04:40.2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10927 223 24575,'1'96'0,"0"0"0,0 1 0,0-1 0,0 0 0,0 1 0,0-1 0,0 11 0,-1 4 0,0 0 0,1-7 0,1-12 0,2-17 0,5-4 0,1-10 0,-1 29 0,2-4 0,14 2 0,-12-33 0,-2-2 0,2 19 0,9 0 0,-9-7 0,5-2 0,-2-13 0,-6-2 0,1-6 0,-1 0 0,0-6 0,0-2 0,-5-10 0,0 3 0,-1-8 0,-4 3 0,4-5 0,-4-3 0,4-2 0,-3-5 0,2 1 0,-3 0 0,0 0 0,0 0 0,0-1 0,0 1 0,0-1 0,0 1 0,0-1 0,4 1 0,-4 0 0,4 0 0,-4 0 0,0-1 0,0 1 0,0 0 0,0 0 0,0 0 0,0 0 0,0 0 0,0-1 0,0 1 0,0 5 0,0 0 0,-4 4 0,-1 1 0,-4-1 0,0 1 0,1-1 0,-1 0 0,0 1 0,0-1 0,-4 1 0,7-1 0,-5 1 0,6-5 0,-3-1 0,3-4 0,2 0 0,-1 0 0,3-1 0,-2 1 0,-1 0 0,0-4 0,-8 3 0,-1-2 0,-16 4 0,-8 1 0,-21 2 0,-15 0 0,24-6 0,-4 1-833,-12 0 0,-5 1 833,-7 3 0,-5 1-1122,3-3 0,-6 1 0,1 0 1122,11 1 0,1 1 0,-5 0-838,1-2 0,-6 0 1,-1 0-1,4 1 838,-13 4 0,3 2 0,-4-2 0,10-3 0,-4-2 0,0 1 0,0 0-827,4 2 1,0-1 0,-1 1 0,-1 0 826,-9-2 0,-2 0 0,-1 0 0,0-1-570,1 1 0,0 0 0,0 0 1,-3 0 569,13-1 0,-2-1 0,0 1 0,-1-1 0,1 0 0,2-2 0,1 0 0,0 0 0,-1 0 0,-1 0 0,-8 2 0,-1 1 0,0-1 0,-1 1 0,2-2-242,5-2 0,1-1 1,0 0-1,0-1 0,-1 2 242,-5 0 0,-1 1 0,-1 1 0,1-1 0,2-1-57,6-1 1,0 0 0,1 0 0,3-1 0,1 0 56,-4 1 0,3 0 0,0 1 0,0-1 103,-8 0 1,-1 0 0,1 0 0,6 1-104,0 3 0,5 0 0,-3 0 268,11-3 0,-4-2 0,1 1 0,2 2-268,-11 4 0,2 1 0,3-1 702,9-2 0,1-1 0,3 2-702,-20 5 0,3 2 1208,4-2 0,6 1-1208,24-3 0,2 0 0,-7 0 0,4 1 2989,-17 10-2989,-13-5 0,16 4 3191,7-11-3191,10 4 2233,12-6-2233,1 0 1035,11-5-1035,6-1 0,6-4 0,1 0 0,-19 0 0,-15 0 0,-29 0 0,-18 0-749,-1 0 749,39 0 0,-1 0 0,-38 0 0,39 0 0,-1 0 0,4 0 0,0 0 0,-5 0 0,1 0-162,-32 0 162,-9 0 0,21 0 0,-8 0 0,-6 0 0,21 0 0,-11 0 0,21 0 0,-6 0 0,14 0 0,2 0 742,6 0-742,0 0 169,1 0-169,-1 0 0,6 0 0,-5 0 0,11 0 0,-5 0 0,7 0 0,-1 0 0,-6 0 0,10 0 0,-8 0 0,9 0 0,-5 0 0,0 0 0,5 0 0,-3 0 0,3 0 0,0 0 0,2 0 0,4 0 0,1 0 0,3 0 0,-2 0 0,7 0 0,-3 0 0,3-7 0,0-8 0,-5-14 0,2-21 0,-4-34 0,3-11-671,6 23 1,-1-6 670,1-21 0,-1-1-1258,-1 10 0,2-3 1258,3 9 0,1-6 0,0 3 0,0 10 0,1 2 0,0-3 0,2-19 0,0-5 0,0 5 0,0 17 0,0 2 0,0-1 0,0-12 0,0-2 0,0 6 0,0-8 0,0 3 0,0 15 0,0-2 0,0 2 0,0-24 0,0 5-682,0 17 0,0 2 682,0-3 0,0 5-577,6-23 577,-2 36 0,0 2 0,3-25 1028,4 13-1028,-5 22 2378,4 8-2378,0 7 1617,-1 8-1617,0-2 775,1 1-775,-1 0 0,1-1 0,-1 5 0,0 6 0,-1 2 0,0 7 0,0-3 0,0 8 0,0 0 0,-1 4 0,1 0 0,0 0 0,4 0 0,6 0 0,10 0 0,1 0 0,24 0 0,3 0 0,34 0 0,7 0-1055,-35 0 1,4 0 1054,4 0 0,6 0-1208,-1 0 1,5 0 0,0 0 1207,-2 0 0,-1 0 0,3 0 0,16 0 0,2 1 0,0-2 0,-5-1 0,-1-1 0,1-1 0,5 1 0,0-1 0,1 0-1008,-21-1 1,1 0 0,0-1 0,1 1 1007,3 2 0,1 0 0,0 1 0,-4-1 0,10-3 0,-4 0 0,2 1-652,10 4 1,1 2-1,-3-3 652,-15-2 0,-2-3 0,2 2 0,14 4 0,3 1 0,-1-1-366,-3-1 0,0-1 0,-1 0 366,1 0 0,0 0 0,-2 0 0,-11 3 0,-1 0 0,-1-2 260,0-3 1,-1-1 0,-2 1-261,17 4 0,-3 0 0,0-3 0,-2 0 0,-16 4 0,-2 0 1302,-3 0 1,-1 0-1303,-5 0 0,-4 0 2146,30 0-2146,-29 0 0,-2 0 0,9 0 0,31 0 0,-30 0 3622,-9 0-3622,-1 0 2193,-20 0-2193,-7 0 981,-7 0-981,-9 0 484,20 0-484,8 0 0,32 0 0,10-6-517,-34 3 0,1-1 517,0-2 0,2-2 0,18-3 0,2 0 0,-1 3 0,2-1-1367,22-6 0,1-1 1367,-7 7 0,0 0 0,-21-2 0,1 0 0,-1 0 0,24 1 0,-1 2-877,0-1 0,-1 0 877,-6 2 0,-1 0 0,-3 3 0,-5 0-218,-18-1 1,-2 1 217,7 0 0,-1 1 0,26-3 0,-37 5 0,1 0 641,39-5-641,-10 6 0,-8 0 2481,-13 0-2481,3 0 2068,-19 0-2068,0 0 591,-9 0-591,-5 0 176,-6 0-176,-4 0 0,-7 0 0,-4 0 0,0 0 0,-4-3 0,-1-11 0,1 7 0,14-6 0,15 13 0,23 0 0,2 0 0,30 0 0,-11 0-209,-22 0 1,-1 0 208,24 0 0,17 0 0,-28 0 0,13 0 0,-8 0 0,-6 0 0,-9 0 0,-9 0 0,-12 0 0,-1 0 0,-12 0 417,5 0-417,-5 0 0,1 0 0,4 0 0,-10 0 0,5 0 0,-1 0 0,-3 0 0,-1 0 0,-2 0 0,-7 0 0,7 0 0,-7 0 0,4 0 0,-6 0 0,1 0 0,0 0 0,0 0 0,0 0 0,0 4 0,0-3 0,0 6 0,4-6 0,-3 2 0,3 1 0,-4-4 0,-1 4 0,1-1 0,0-2 0,0 3 0,-4-1 0,3-2 0,-6 5 0,6-5 0,-3 6 0,0-3 0,3 0 0,-3 3 0,0-3 0,3 0 0,-6 3 0,3-3 0,-4 4 0,0 0 0,0-1 0,0 1 0,0 0 0,0 4 0,0 1 0,0 10 0,0-4 0,0 8 0,0-8 0,0 3 0,0-4 0,0-1 0,0 0 0,0-4 0,0 0 0,0-1 0,0-3 0,3 3 0,-2-8 0,3 0 0</inkml:trace>
</inkml:ink>
</file>

<file path=ppt/ink/ink20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3:38.6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75 140 24575,'-13'0'0,"-4"0"0,11 4 0,-2 11 0,8-5 0,0 19 0,0-8 0,0 1 0,0 1 0,0-9 0,0 6 0,0-6 0,8-5 0,-3-5 0,7-4 0,-4 0 0,0 0 0,-3-3 0,-2-7 0,-3-4 0,-4-1 0,-1-3 0,-4 9 0,0-5 0,-4 9 0,3 1 0,-3 4 0,5 0 0,3 4 0,1 1 0,4 3 0,4 0 0,5 2 0,6-1 0,4-4 0,0-1 0,0-4 0,-5 0 0,4 0 0,-8 0 0,4-8 0,-10-3 0,1-14 0,-5-1 0,0-11 0,0 3 0,0 2 0,0 2 0,-5 10 0,-4-5 0,-6 10 0,0 1 0,2 9 0,-1 1 0,5 4 0,-5 0 0,5 0 0,1 0 0,3 4 0,1 11 0,4 6 0,0-4 0,0-3 0</inkml:trace>
</inkml:ink>
</file>

<file path=ppt/ink/ink20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3:40.1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8 204 24575,'-5'11'0,"2"-4"0,3 9 0,7-11 0,4-1 0,6-4 0,-3-4 0,4-11 0,-8-1 0,5-14 0,-10 4 0,0-6 0,-5 6 0,0 2 0,0 9 0,0-3 0,0 8 0,0-3 0,0 4 0,-4 4 0,0 1 0,-4 4 0,-1 0 0,1 0 0,0 0 0,-1 9 0,-1 7 0,5 4 0,-4 5 0,8-6 0,-4-5 0,5 4 0,0-8 0,0 3 0,0-4 0,0-1 0,4-3 0,5-1 0,5-4 0,1 0 0,-2 0 0,-4 0 0,-1 0 0,1 0 0,-1 0 0,-3-4 0,-9 0 0,-2-1 0,-11 1 0,7 4 0,-3 0 0,4 0 0,0 0 0,4 0 0,2 0 0</inkml:trace>
</inkml:ink>
</file>

<file path=ppt/ink/ink20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3:41.8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1 157 24575,'0'8'0,"0"5"0,0-4 0,0 9 0,0-8 0,0 3 0,8-8 0,-2 3 0,12-7 0,2 3 0,6-4 0,0 0 0,4 0 0,-10-9 0,5-2 0,-10-13 0,-1 3 0,-4-9 0,0 10 0,-5-5 0,0 0 0,-5 9 0,0-7 0,-4 13 0,-6-4 0,-4 9 0,-1-3 0,-3 7 0,8-3 0,-8 4 0,9 0 0,-5 0 0,5 9 0,-1 7 0,5 16 0,0 1 0,5 5 0,0-7 0,0-5 0,0 4 0,0-15 0,0 9 0,0-14 0,0 3 0,0-5 0,4-3 0,1-1 0,8-4 0,-3 0 0,8-4 0,-8-6 0,3 0 0,-3-8 0,-1 3 0,-4-4 0,-1 5 0,-4-4 0,0 8 0,0-4 0,0 6 0,-4-1 0,0 0 0,-5 4 0,1 1 0,3 4 0,2 0 0</inkml:trace>
</inkml:ink>
</file>

<file path=ppt/ink/ink20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3:43.4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74 120 24575,'-2'5'0,"13"-2"0,0-3 0,8 0 0,-6 0 0,-3 0 0,3 0 0,0 0 0,-7-3 0,6-2 0,-6-9 0,-2 4 0,1-8 0,-5 8 0,0-8 0,0 9 0,0-5 0,0 5 0,-9 0 0,-2 4 0,-8 1 0,-5 4 0,3 0 0,-3 0 0,4 0 0,1 0 0,5 0 0,0 9 0,4 7 0,5 9 0,0 7 0,5 5 0,0-4 0,0 4 0,0-11 0,0-2 0,4-5 0,6-4 0,5-1 0,4-9 0,0-1 0,0-4 0,0 0 0,0 0 0,0-8 0,-5 2 0,4-12 0,-8 8 0,4-8 0,-6 8 0,1-4 0,-4 6 0,-1 0 0,-4-1 0,0 1 0,-4 4 0,4 0 0,-4 4 0</inkml:trace>
</inkml:ink>
</file>

<file path=ppt/ink/ink20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3:44.6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24575,'0'76'0,"0"0"0,0-1 0,0-19 0,0-45 0,4 2 0,5-5 0,1-7 0,3 3 0,1-4 0,-5 0 0,9 0 0,-8 0 0,3-4 0,1-5 0,-5-1 0,5-8 0,-5 4 0,1-6 0,-5 1 0,-1 0 0,-4-6 0,0 5 0,0-5 0,0 11 0,0-4 0,0 8 0,0-4 0,-4 10 0,-5 0 0,-1 4 0,-4 0 0,1 0 0,3 0 0,-10 20 0,14-1 0,-10 32 0,15-3 0,-9 6 0,8-1 0,-3-8 0,5-6 0,0-7 0,0-7 0,0-6 0,0-5 0,0-4 0,0-6 0</inkml:trace>
</inkml:ink>
</file>

<file path=ppt/ink/ink20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3:46.5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9 420 24575,'-4'-11'0,"0"0"0,4-29 0,0 16 0,10-26 0,8 21 0,6-15 0,14 14 0,-15-2 0,15 5 0,-12 10 0,1 0 0,3 8 0,-4 8 0,0-4 0,4 5 0,-4 0 0,-5 0 0,8 0 0,-18 4 0,14 17 0,-14 8 0,6 16 0,-11 1 0,5 14 0,-10-4 0,5 21 0,-6-13 0,0 5 0,0-14 0,0-3 0,0-12 0,0-8 0,0-12 0,0-2 0,0-9 0,-4 1 0,4-10 0,-4-21 0,4-15 0,0-19 0,0-23 0,0-5 0,0-7 0,5 17 0,8-3 0,7 12 0,-1-1 0,4 11 0,-8 22 0,1 7 0,-3 10 0,1 6 0,-4 5 0,3 4 0,-4 0 0,-1 0 0,5 0 0,-3 0 0,4 14 0,-4 10 0,1 15 0,1 21 0,1 5 0,0 14 0,-6-15 0,-1 12 0,-6-12 0,0 1 0,0-5 0,0-20 0,0-8 0,0-8 0,0-9 0,0-2 0,0-4 0,4-5 0,0 0 0,5-4 0,-1 0 0,6 0 0,5-5 0,7-5 0,0-6 0,4 0 0,-4-3 0,0 4 0,4-2 0,-10-1 0,-4 11 0,-7-1 0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27:55.3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24575,'0'10'0,"0"2"0,0 23 0,0 10 0,0-9 0,0 19 0,0-15 0,0 5 0,0 4 0,0-9 0,0-1 0,0-12 0,0-2 0,0-12 0,0 2 0,3-11 0,4-1 0,1-3 0,6 0 0,-2-3 0,-3-5 0,5-5 0,-5 1 0,4-3 0,-2 2 0,0-3 0,-5 7 0,1 2 0</inkml:trace>
</inkml:ink>
</file>

<file path=ppt/ink/ink20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3:52.5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1 231 24575,'12'-4'0,"10"-7"0,-6 5 0,8-7 0,-5 12 0,-4-4 0,2 5 0,-7 0 0,3 0 0,-4 0 0,-1 0 0,1 0 0,0 0 0,0 9 0,-4 13 0,-1 12 0,-4 18 0,0 3 0,0-1 0,0 6 0,0-12 0,0 4 0,0-13 0,0-1 0,0-13 0,0 0 0,0-11 0,0 0 0,0-13 0,0-26 0,5-12 0,2-25 0,6-8 0,5 7 0,-4-7 0,9 9 0,-4-1 0,-1 14 0,4 3 0,-11 19 0,4 1 0,-6 10 0,0 6 0,-1 1 0,1 7 0,0-3 0,-1 4 0,1 0 0,-1 0 0,1 0 0,0 4 0,0 11 0,1 19 0,-4 1 0,6 39 0,-5-21 0,1 18 0,3-4 0,-4-10 0,6 12 0,-2-15 0,1-8 0,-6-14 0,3-7 0,-8-11 0,3-1 0,0-4 0,0-4 0,5-1 0,-1-4 0,1 0 0,9-10 0,-1-6 0,14-12 0,-7-10 0,8 2 0,-1-10 0,-3 12 0,0-6 0,-7 9 0,0-1 0,-5 6 0,-1-4 0,-6 10 0,-3-5 0,2 10 0,-7-3 0,3 9 0,-4-5 0,0 5 0,0 1 0,0-1 0,0 0 0,-4 5 0,-1 0 0,-3 4 0,-1 0 0,-4 0 0,3 0 0,-8 0 0,3 4 0,-4 6 0,4 5 0,-4 9 0,8 2 0,-8 0 0,12 4 0,-6-4 0,7 5 0,0 0 0,1 1 0,5 5 0,0-9 0,0 8 0,0-10 0,0 5 0,5-5 0,4-2 0,6-5 0,4-4 0,0-1 0,0-5 0,-5 0 0,4-3 0,-3-3 0,4-3 0,0 0 0,-5 0 0,4 0 0,-8 0 0,8 0 0,-9 0 0,5-3 0,-5-7 0,4-4 0,-2-11 0,3 4 0,-3-15 0,-1 8 0,1-9 0,-1 5 0,0 6 0,-4-4 0,3 4 0,-8 0 0,3-4 0,-4 14 0,4-3 0,-3 6 0,3 3 0,-4-3 0,0 5 0,3 3 0,-2-2 0,3 3 0,-4-5 0,0 1 0,0 10 0,0 10 0,0 19 0,0 2 0,0 11 0,5-5 0,-4 6 0,9-6 0,-9-1 0,8-7 0,-3-5 0,4-1 0,-1-11 0,0-1 0,-1-4 0,1 0 0,0-1 0,-5 1 0,4-4 0,-3-2 0,3 1 0,1-3 0,-1 3 0,0-4 0,1 0 0,-1 0 0,1 0 0,-1 0 0,1 0 0,-1 0 0,1 0 0,-1 0 0,1-4 0,0-11 0,1-1 0,5-14 0,-4 4 0,9-11 0,-8 3 0,4-3 0,-6 11 0,-4-4 0,2 14 0,-7-8 0,2 14 0,-3-3 0,0 5 0,0 6 0,0 13 0,0 10 0,0 10 0,0 1 0,0-1 0,0-5 0,0 4 0,0-10 0,0 5 0,0-6 0,0 0 0,5 0 0,4-4 0,6 3 0,-1-8 0,4 3 0,-3-3 0,-1-1 0,-1 0 0,-4-5 0,4 0 0,-3-4 0,3 0 0,-4 0 0,4 0 0,-3 0 0,3 0 0,-4-4 0,5-11 0,-4-6 0,5-10 0,-4-7 0,0 5 0,0-11 0,-1 16 0,-4-8 0,-1 15 0,-5-3 0,0 4 0,0 6 0,3 1 0,-2 4 0,3 18 0,-4 18 0,0 21 0,0 14 0,0-8 0,0-1 0,0-14 0,0-7 0,0-7 0,0-11 0,0-1 0,0-4 0,0-1 0,0-10 0,0-5 0,0-16 0,5-3 0,1-12 0,5 5 0,0-11 0,-1 11 0,1-5 0,0 7 0,-1 5 0,0-4 0,0 9 0,0-3 0,3 9 0,-2-3 0,7 7 0,-3-3 0,-1 5 0,4-1 0,-4 1 0,5 4 0,-4 0 0,3 5 0,-4 0 0,1 0 0,2 0 0,-2 0 0,-1 0 0,-1 0 0,-4 0 0,0 0 0,-1 0 0,1 0 0,-5 4 0,0 11 0,-9 11 0,-1 20 0,-1-5 0,-4 17 0,10-10 0,-5 7 0,6 4 0,0-18 0,0 10 0,0-24 0,0 4 0,0-12 0,4-4 0,6-2 0,4-4 0,10-3 0,2-2 0,5-4 0,0 0 0,1 0 0,5-10 0,-4-2 0,5-10 0,-12-4 0,5 4 0,-14-8 0,7 8 0,-13-8 0,3 5 0,-3-7 0,-1 1 0,-4-1 0,-2 1 0,-4-1 0,0-5 0,-9 3 0,-8-5 0,-12 6 0,-10 4 0,-2 1 0,2 11 0,-5 5 0,11 3 0,-5 8 0,7-4 0,5 5 0,-4 0 0,14 0 0,-9 14 0,15 4 0,-1 13 0,2 0 0,8 1 0,-4-1 0,5 0 0,0 0 0,0-5 0,0-1 0,0-11 0,4-1 0,0-4 0,5-4 0,4-1 0,2-4 0,9 0 0,-4-5 0,12-11 0,-5-7 0,6-6 0,1-4 0,6 4 0,-5-6 0,5 5 0,-13 4 0,3 5 0,-9 6 0,9 0 0,-10 6 0,4 3 0,-9 1 0,-2 5 0,0 0 0,-3 0 0,3 0 0,-4 0 0,0 9 0,0 7 0,2 23 0,-5 2 0,0 19 0,-1-13 0,-4 13 0,4-6 0,-5 1 0,0-3 0,0-13 0,0-6 0,0-9 0,0-10 0,0 0 0,0-6 0,0-35 0,0-12 0,0-29 0,0-1 0,0 7 0,0 8 0,0-6 0,0 19 0,0-11 0,4 25 0,1-4 0,5 12 0,-1 4 0,0 6 0,0 1 0,-1 7 0,1-3 0,-1 4 0,1 0 0,4 0 0,-3 0 0,4 14 0,0 4 0,-2 13 0,9 7 0,-5-5 0,7 11 0,-2-5 0,2 6 0,-1-6 0,-1-6 0,-5-9 0,2-5 0,-8-4 0,3-2 0,0-8 0,2-2 0,-1-3 0,9 0 0,-11-13 0,20-13 0,-13-14 0,12-31 0,-7 19 0,2-24 0,-2 13 0,1-1 0,-5-5 0,3 7 0,-9 0 0,3 14 0,-5-3 0,-2 23 0,-4-3 0,-2 16 0,-4 2 0,-3 8 0,-7 1 0,-4 4 0,-5 9 0,-2 13 0,1 5 0,2 17 0,3-11 0,3 11 0,2-16 0,4 8 0,2-16 0,4 0 0,0-7 0,0-4 0,0-1 0,0 1 0,0-1 0,3 1 0,7-5 0,4 4 0,10-2 0,-3 4 0,8 0 0,-8-1 0,3 1 0,-5 4 0,0 1 0,1 4 0,-1 6 0,-4-5 0,5 10 0,-9-10 0,3 5 0,-8-6 0,-2 0 0,-4 0 0,0 0 0,0 6 0,0-5 0,-9 10 0,-2-10 0,-9 5 0,-5-5 0,5-5 0,-10 0 0,9-6 0,-9-3 0,10-2 0,-10-4 0,9-9 0,1-1 0,1-9 0,9-1 0,0 1 0,2 5 0,7 1 0,-3 4 0,4 5 0,0 0 0</inkml:trace>
</inkml:ink>
</file>

<file path=ppt/ink/ink20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3:53.5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24575,'0'34'0,"0"17"0,0 13 0,0 25-432,0-39 1,0 0 431,0 28 0,0 16 0,0-38 284,0 14-284,0-22 143,0-4-143,0-18 0,0-6 0,0-7 0,0-9 0,0 0 0</inkml:trace>
</inkml:ink>
</file>

<file path=ppt/ink/ink20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3:54.6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 24575,'1'77'0,"-1"1"0,0-1 0,1 0 0,-3 21 0,1-4 0,13-38 0,13-51 0,-1-1 0,6-9 0,-3-11 0,0-6 0,4-6 0,-8-3 0,-3 5 0,0-6 0,-8 1 0,3 0 0,-5-1 0,-4 1 0,-2 0 0,-4-1 0,0-5 0,0 4 0,-4-5 0,-2 6 0,-9 6 0,4 2 0,-2 9 0,4 2 0,-5 4 0,4 4 0,-8 0 0,8 5 0,-7 0 0,7 0 0,-8 5 0,7 10 0,-10 20 0,9 6 0,-6 19 0,11-7 0,-4 9 0,10-1 0,-5-7 0,6-7 0,0-15 0,0-7 0,0-15 0,0-1 0</inkml:trace>
</inkml:ink>
</file>

<file path=ppt/ink/ink20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3:56.0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 60 24575,'-11'74'0,"0"0"0,1-3 0,3-14 0,7-37 0,0 0 0,0-3 0,0-7 0,4-2 0,5-4 0,6-4 0,4 0 0,0 0 0,5 0 0,2 0 0,5 0 0,-5 0 0,4 0 0,-4 0 0,0 0 0,4 0 0,-10 0 0,5-4 0,-6-6 0,-5 0 0,4-8 0,-8-2 0,4-1 0,-3-9 0,-6 9 0,0-9 0,-5 4 0,0-5 0,0 5 0,0 1 0,0 6 0,-9 0 0,3 4 0,-12-3 0,4 8 0,-5-4 0,4 5 0,-9-1 0,13 1 0,-12 3 0,8-2 0,-4 7 0,4-3 0,-3 4 0,9 0 0,-9 0 0,3 0 0,0 0 0,-3 0 0,9 0 0,-9 4 0,8 1 0,-4 4 0,5 0 0,1-1 0,3 1 0,-3-1 0,4 1 0,-5-5 0,5 4 0,0-7 0,4 3 0</inkml:trace>
</inkml:ink>
</file>

<file path=ppt/ink/ink20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3:57.0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24575,'0'87'0,"0"0"0,0 0 0,0 8 0,0 0 0,0-20 0,0-7 0,0 24 0,0-61 0,0-9 0,0 6 0,0-13 0,0 5 0,0-12 0,0-4 0</inkml:trace>
</inkml:ink>
</file>

<file path=ppt/ink/ink20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3:58.5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150 1 24575,'3'78'0,"0"1"0,1 0 0,15-11 0,-11 14 0,0 17 0,7-33 0,13-50 0,5-2 0,-19-5 0,4 0 0,-4-4 0,1-1 0,3-4 0,-8 0 0,3 0 0,0 0 0,1 0 0,1 0 0,3-8 0,-4-3 0,6-14 0,-5 5 0,4-10 0,-8 9 0,4-3 0,-6 5 0,0 4 0,-3-3 0,-3 8 0,-3-3 0,0 0 0,0-2 0,0 0 0,0-8 0,0 7 0,-4-9 0,-6 6 0,-5-5 0,-5-2 0,-1 0 0,1-4 0,0 9 0,5 1 0,-3 2 0,4 8 0,-1 0 0,-3 2 0,8 3 0,-8 0 0,9 1 0,-9 0 0,8 3 0,-4-4 0,1 5 0,3 0 0,-3 0 0,4 0 0,0 0 0,1 0 0,-6 0 0,0 0 0,-5 0 0,0 5 0,0 0 0,4 9 0,-3-4 0,7 3 0,-7-3 0,8-2 0,-3 1 0,8 0 0,-2 0 0,2-1 0,0 1 0,-3-1 0,7 1 0,-6-1 0,6 1 0,-3 0 0,0-5 0,3 0 0,-3-4 0</inkml:trace>
</inkml:ink>
</file>

<file path=ppt/ink/ink20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4:12.5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0 753 24575,'20'-20'0,"2"-3"0,7-16 0,6-9 0,-21 7 0,13-17 0,-13 10 0,-1-7 0,-2 3 0,-5-1 0,-5 12 0,4-11 0,-5 19 0,0 1 0,0 2 0,0 4 0,0 0 0,-8 1 0,2 11 0,-12 0 0,8 5 0,-3 0 0,4 4 0,4 12 0,2 23 0,3 24 0,0 17 0,0 17 0,0 3 0,0-8-673,0 12 673,0-13 0,0 18 0,0-40 0,0-1 0,0 21 0,-1-27 0,2-2 0,5 14 0,1 14 0,6-7 0,-1-3 0,5-14 0,-4-9 0,7-13 673,-9-4-673,2-13 0,2 3 0,-6-14 0,9 0 0,-4-5 0,5-5 0,1-10 0,1-13 0,-5-5 0,6-11 0,-11 11 0,5 1 0,-6 2 0,0 9 0,0-3 0,-5 5 0,-1-1 0,-4 1 0,0 0 0,-4-5 0,-6 3 0,-6-4 0,-8 6 0,-2-2 0,-5 0 0,5 6 0,-4-1 0,4 6 0,0 0 0,1 0 0,6 5 0,4-3 0,2 7 0,8-7 0,1-2 0,4-4 0,0-5 0,0-6 0,9-1 0,10-13 0,10 4 0,0-5 0,4 6 0,-11 8 0,3 0 0,-6 11 0,-4 2 0,-2 7 0,-4-1 0,-1 6 0,1-3 0,-1 4 0,1 0 0,-1 0 0,0 0 0,0 0 0,0 0 0,1 0 0,0 0 0,-1-4 0,-3-1 0,3 0 0,-4 1 0,4 4 0,-3 11 0,-2 6 0,2 11 0,-4 4 0,8-1 0,-7 0 0,7 1 0,-8-7 0,8-5 0,-4-2 0,3-8 0,1 3 0,0-8 0,4-1 0,2-4 0,4 0 0,0-9 0,1-7 0,0-10 0,1-5 0,-5-1 0,-1 1 0,-5-1 0,1 1 0,-5 5 0,-2-4 0,-4 9 0,0-3 0,0 4 0,0 6 0,-4 0 0,3 6 0,-6 3 0,6-3 0,-7 7 0,11-3 0,8 4 0,10 0 0,4 4 0,5 2 0,-9 4 0,3 0 0,-5-1 0,-5 0 0,0 0 0,-6 0 0,1-1 0,-4 6 0,-1 0 0,-4 5 0,0 0 0,0 6 0,0-5 0,0 10 0,0-10 0,0 5 0,0-6 0,0 0 0,0-5 0,0-1 0,0-4 0,0 0 0,0-1 0,3-3 0,7-1 0,4-4 0,11 0 0,1 0 0,5 0 0,7 0 0,-6-9 0,6-3 0,-5-15 0,0-2 0,-5-4 0,6-7 0,-12 6 0,2-5 0,-9 13 0,-6 1 0,1 6 0,-5 4 0,0 2 0,-5 4 0,-4 5 0,-1 0 0,-8 4 0,-2 0 0,-4 0 0,5 4 0,-4 5 0,7 5 0,-8 11 0,9-5 0,-6 10 0,11-4 0,-4 0 0,8 4 0,-3-4 0,4 5 0,0 0 0,0-5 0,0-1 0,0-6 0,4 0 0,5-4 0,6-1 0,10-5 0,-5-3 0,5-1 0,-6-5 0,0 0 0,0 0 0,5 0 0,-3 0 0,-5 0 0,-8 0 0</inkml:trace>
</inkml:ink>
</file>

<file path=ppt/ink/ink20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4:13.25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53 1 24575,'-8'0'0,"0"0"0,-5 0 0,3 0 0,1 0 0,5 0 0</inkml:trace>
</inkml:ink>
</file>

<file path=ppt/ink/ink20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4:16.7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1 346 24575,'4'-8'0,"-2"-1"0,12-4 0,-6 3 0,6-4 0,-4 5 0,3 4 0,-4-3 0,-1 7 0,1-3 0,-1 4 0,1 0 0,-1 0 0,5 0 0,-4 0 0,4 0 0,-5 0 0,1 9 0,0 1 0,1 15 0,0-5 0,-4 10 0,-2-10 0,-4 10 0,0-4 0,0 6 0,0-7 0,0 5 0,0-9 0,0 3 0,0-5 0,0 0 0,0-4 0,0-2 0,0-4 0,0-16 0,5-12 0,1-24 0,12-12 0,0 1 0,7-6 0,-2 5 0,0 7 0,0 3 0,-7 13 0,-2 11 0,-4-2 0,-1 13 0,0 0 0,-1 3 0,1 6 0,-1-3 0,1 4 0,-1 0 0,-4 3 0,4 12 0,-6 1 0,2 14 0,-4 2 0,5 1 0,-4 5 0,8-7 0,-8 0 0,4-5 0,0 4 0,-4-14 0,7 2 0,-7-9 0,7 0 0,-7-1 0,7-3 0,-4-1 0,5-4 0,-1-4 0,2-11 0,-1-1 0,1-14 0,0 9 0,0-3 0,-1 5 0,0 4 0,-4 2 0,-1 4 0,0 4 0,-3 8 0,3 8 0,-4 12 0,0-3 0,0 10 0,0-10 0,0 10 0,0-9 0,4 3 0,1-5 0,4-4 0,5-2 0,0-4 0,1-3 0,3-2 0,-4-4 0,5 0 0,0 0 0,0 0 0,-4-4 0,3-1 0,-8-9 0,3 4 0,-4-8 0,1 4 0,-1-1 0,-4-3 0,-1 4 0,-4-1 0,0-3 0,0 3 0,0 1 0,0-4 0,-5 3 0,-4 0 0,-6-3 0,-4 8 0,-1-9 0,6 9 0,-4 1 0,8 1 0,-8 7 0,8-7 0,-3 7 0,4-3 0,0 4 0,1 0 0,-1 0 0,0 0 0,4 4 0,2 0 0,17 6 0,-2-1 0,18 1 0,-10 0 0,10 0 0,-4 0 0,11 1 0,-4-5 0,5-1 0,-7-5 0,-5 0 0,4 0 0,-10-9 0,5-1 0,-6-10 0,-5 1 0,1-5 0,-6 3 0,-3-9 0,-2 4 0,-4 0 0,0-4 0,0 9 0,0-3 0,0 5 0,0-1 0,-4 6 0,-1 1 0,-3 4 0,3 0 0,-3 0 0,3 5 0,1 3 0,-5 22 0,8 15 0,-4 12 0,5 19 0,0-10 0,0 20 0,0-13 0,0-2 0,0-9 0,0-14 0,0-6 0,0-14 0,0-1 0,3-8 0,2-1 0,4-5 0,-1-4 0,6 0 0,0 0 0,5 0 0,-4 0 0,2 0 0,-2 0 0,4-4 0,-8 3 0,-3-3 0</inkml:trace>
</inkml:ink>
</file>

<file path=ppt/ink/ink20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4:17.26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49 24575,'11'0'0,"7"0"0,17 0 0,7 0 0,-8 0 0,5-4 0,-7 2 0,-2-7 0,-14 4 0,3-9 0,-10 8 0,0-3 0,-5 9 0,0 0 0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27:55.9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233 1 24575,'-7'0'0,"-4"0"0,3 0 0,-11 0 0,1 0 0,-4 0 0,2 0 0,4 0 0,0 0 0,4 0 0,0 0 0,5 0 0,-3 0 0,2 0 0,-3 0 0,4 0 0,0 0 0,0 0 0,0 0 0,3 0 0,0 0 0</inkml:trace>
</inkml:ink>
</file>

<file path=ppt/ink/ink20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4:21.92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1 366 24575,'17'0'0,"0"0"0,8 0 0,-5 0 0,10-9 0,-10-2 0,5-9 0,-5-5 0,0-1 0,-4-5 0,-6-7 0,0 5 0,-9-5 0,3 12 0,-4-4 0,0 9 0,0 1 0,0 7 0,0 0 0,-3 7 0,-2 1 0,1 19 0,-5 21 0,2 21 0,0 0 0,1 20 0,0-12 0,4 15 0,-4 1 0,6-1 0,0 0 0,0-7 0,0-10 0,0-9 0,5-19 0,0 2 0,4-20 0,1 2 0,-2-9 0,6-4 0,0-2 0,5-3 0,6 0 0,-5-8 0,4-3 0,-4-13 0,-5 3 0,0-3 0,-6 5 0,0 4 0,-4-3 0,-1 4 0,-4-1 0,0-3 0,0 9 0,-8-5 0,-3 0 0,-8 4 0,0-4 0,0 4 0,4 1 0,2 4 0,4 1 0,0 0 0,1 3 0,3-6 0,1 2 0,4-8 0,0 3 0,0-8 0,9-2 0,2 0 0,15-12 0,1 11 0,1-11 0,-4 15 0,-4-7 0,-1 14 0,-4-4 0,-2 5 0,-5 4 0,1 1 0,-1 4 0,-3 8 0,-1 7 0,-4 10 0,0 6 0,0 1 0,0-1 0,0-5 0,0 4 0,0-10 0,0 5 0,0-11 0,4 4 0,1-8 0,4 3 0,-1-4 0,1-1 0,4-3 0,-3-1 0,8-4 0,-8 0 0,8 0 0,-9 0 0,5 0 0,-6-4 0,5-6 0,-2-10 0,3 0 0,-4-5 0,-5 1 0,-1-2 0,-4 0 0,0-5 0,0 11 0,0 0 0,0 2 0,0 8 0,0-3 0,4 8 0,5 1 0,11 4 0,0 0 0,4 0 0,1 0 0,-5 0 0,5 0 0,-11 0 0,0 0 0,-6 0 0,1 0 0,-1 0 0,1 0 0,-4 4 0,-2 11 0,-3 6 0,0 10 0,0 0 0,0 1 0,-4-1 0,3-5 0,-8-2 0,8-5 0,-4 0 0,5-4 0,0-2 0,0-5 0,0 1 0,0 0 0,0-1 0,4-3 0,5-1 0,6-4 0,9 0 0,-3 0 0,3 0 0,-5 0 0,6-9 0,-5-2 0,1-9 0,-3 1 0,-8-1 0,4-4 0,-4 3 0,0-4 0,0 6 0,-5 5 0,-1 0 0,-4 6 0,0-1 0,0 0 0,0 11 0,0 0 0,0 20 0,0-6 0,0 8 0,0-5 0,0 0 0,0-4 0,0 2 0,4-7 0,1 4 0,3-6 0,6-3 0,-5-1 0,5-4 0,-1 0 0,-4 0 0,9 0 0,-7-9 0,2-1 0,1-10 0,-3 1 0,2 0 0,-3 0 0,-1 0 0,1 4 0,-1 2 0,0-1 0,-1 8 0,-3-6 0,3 7 0,-3 0 0,3 1 0,-4 12 0,0 7 0,-4 5 0,0 4 0,0-5 0,0-4 0,0-2 0,0-5 0,0 1 0,0 0 0,3-5 0,2-4 0,3-9 0,2-11 0,0-1 0,0-3 0,-1 5 0,0 4 0,0 2 0,0 4 0,-1 0 0,1 4 0,0 1 0,-1 4 0,1 0 0,-1 0 0,1 0 0,-1 0 0,1 9 0,5 1 0,-4 9 0,8-4 0,-7 3 0,7-7 0,-4 2 0,6-7 0,-1-2 0,0-4 0,0 0 0,0 0 0,0 0 0,-4-9 0,3-1 0,-4-9 0,2-6 0,-3 4 0,-2-9 0,-2 10 0,-3-10 0,-2 4 0,-4-6 0,0 6 0,0-4 0,0 10 0,-4-5 0,-6 10 0,0 5 0,-3 2 0,-1 7 0,4-3 0,-8 4 0,4 0 0,-1 0 0,-3 9 0,7 13 0,1 6 0,1 9 0,7-5 0,-2-1 0,4 0 0,0-5 0,0-6 0,0-7 0,0-4 0,4-4 0,5-1 0,1-4 0,8 0 0,-4 0 0,5 0 0,0 0 0,0 0 0,0 0 0,0 0 0,0 0 0,6 0 0,-5 0 0,10 0 0,-9 0 0,9 0 0,-10 0 0,5 8 0,-11 3 0,1 13 0,-5 2 0,0 12 0,-4-5 0,-1 11 0,-5-5 0,0 6 0,0 1 0,0-7 0,-4-2 0,-6-11 0,-5-1 0,-5-10 0,-4-1 0,4-9 0,-10-1 0,4-4 0,-6 0 0,6-4 0,2-5 0,4-12 0,4 1 0,1-11 0,6 11 0,3-5 0,2 1 0,4 3 0,0-9 0,0 9 0,9-9 0,7 9 0,11-5 0,4 6 0,0 3 0,0 2 0,7 4 0,-11 1 0,10 4 0,-17 1 0,4 1 0,-5 3 0,-4-3 0,-2 4 0,-4 0 0,-1-4 0,-3 3 0,-1-3 0</inkml:trace>
</inkml:ink>
</file>

<file path=ppt/ink/ink20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4:22.5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 10 24575,'-10'-5'0,"2"1"0</inkml:trace>
</inkml:ink>
</file>

<file path=ppt/ink/ink20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4:23.15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24575,'0'4'0,"0"0"0</inkml:trace>
</inkml:ink>
</file>

<file path=ppt/ink/ink20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4:26.78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0 753 24575,'20'-20'0,"2"-3"0,7-16 0,6-9 0,-21 7 0,13-17 0,-13 10 0,-1-7 0,-2 3 0,-5-1 0,-5 12 0,4-11 0,-5 19 0,0 1 0,0 2 0,0 4 0,0 0 0,-8 1 0,2 11 0,-12 0 0,8 5 0,-3 0 0,4 4 0,4 12 0,2 23 0,3 24 0,0 17 0,0 17 0,0 3 0,0-8-673,0 12 673,0-13 0,0 18 0,0-40 0,0-1 0,0 21 0,-1-27 0,2-2 0,5 14 0,1 14 0,6-7 0,-1-3 0,5-14 0,-4-9 0,7-13 673,-9-4-673,2-13 0,2 3 0,-6-14 0,9 0 0,-4-5 0,5-5 0,1-10 0,1-13 0,-5-5 0,6-11 0,-11 11 0,5 1 0,-6 2 0,0 9 0,0-3 0,-5 5 0,-1-1 0,-4 1 0,0 0 0,-4-5 0,-6 3 0,-6-4 0,-8 6 0,-2-2 0,-5 0 0,5 6 0,-4-1 0,4 6 0,0 0 0,1 0 0,6 5 0,4-3 0,2 7 0,8-7 0,1-2 0,4-4 0,0-5 0,0-6 0,9-1 0,10-13 0,10 4 0,0-5 0,4 6 0,-11 8 0,3 0 0,-6 11 0,-4 2 0,-2 7 0,-4-1 0,-1 6 0,1-3 0,-1 4 0,1 0 0,-1 0 0,0 0 0,0 0 0,0 0 0,1 0 0,0 0 0,-1-4 0,-3-1 0,3 0 0,-4 1 0,4 4 0,-3 11 0,-2 6 0,2 11 0,-4 4 0,8-1 0,-7 0 0,7 1 0,-8-7 0,8-5 0,-4-2 0,3-8 0,1 3 0,0-8 0,4-1 0,2-4 0,4 0 0,0-9 0,1-7 0,0-10 0,1-5 0,-5-1 0,-1 1 0,-5-1 0,1 1 0,-5 5 0,-2-4 0,-4 9 0,0-3 0,0 4 0,0 6 0,-4 0 0,3 6 0,-6 3 0,6-3 0,-7 7 0,11-3 0,8 4 0,10 0 0,4 4 0,5 2 0,-9 4 0,3 0 0,-5-1 0,-5 0 0,0 0 0,-6 0 0,1-1 0,-4 6 0,-1 0 0,-4 5 0,0 0 0,0 6 0,0-5 0,0 10 0,0-10 0,0 5 0,0-6 0,0 0 0,0-5 0,0-1 0,0-4 0,0 0 0,0-1 0,3-3 0,7-1 0,4-4 0,11 0 0,1 0 0,5 0 0,7 0 0,-6-9 0,6-3 0,-5-15 0,0-2 0,-5-4 0,6-7 0,-12 6 0,2-5 0,-9 13 0,-6 1 0,1 6 0,-5 4 0,0 2 0,-5 4 0,-4 5 0,-1 0 0,-8 4 0,-2 0 0,-4 0 0,5 4 0,-4 5 0,7 5 0,-8 11 0,9-5 0,-6 10 0,11-4 0,-4 0 0,8 4 0,-3-4 0,4 5 0,0 0 0,0-5 0,0-1 0,0-6 0,4 0 0,5-4 0,6-1 0,10-5 0,-5-3 0,5-1 0,-6-5 0,0 0 0,0 0 0,5 0 0,-3 0 0,-5 0 0,-8 0 0</inkml:trace>
</inkml:ink>
</file>

<file path=ppt/ink/ink20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4:26.78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53 1 24575,'-8'0'0,"0"0"0,-5 0 0,3 0 0,1 0 0,5 0 0</inkml:trace>
</inkml:ink>
</file>

<file path=ppt/ink/ink20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4:31.17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1 346 24575,'4'-8'0,"-2"-1"0,12-4 0,-6 3 0,6-4 0,-4 5 0,3 4 0,-4-3 0,-1 7 0,1-3 0,-1 4 0,1 0 0,-1 0 0,5 0 0,-4 0 0,4 0 0,-5 0 0,1 9 0,0 1 0,1 15 0,0-5 0,-4 10 0,-2-10 0,-4 10 0,0-4 0,0 6 0,0-7 0,0 5 0,0-9 0,0 3 0,0-5 0,0 0 0,0-4 0,0-2 0,0-4 0,0-16 0,5-12 0,1-24 0,12-12 0,0 1 0,7-6 0,-2 5 0,0 7 0,0 3 0,-7 13 0,-2 11 0,-4-2 0,-1 13 0,0 0 0,-1 3 0,1 6 0,-1-3 0,1 4 0,-1 0 0,-4 3 0,4 12 0,-6 1 0,2 14 0,-4 2 0,5 1 0,-4 5 0,8-7 0,-8 0 0,4-5 0,0 4 0,-4-14 0,7 2 0,-7-9 0,7 0 0,-7-1 0,7-3 0,-4-1 0,5-4 0,-1-4 0,2-11 0,-1-1 0,1-14 0,0 9 0,0-3 0,-1 5 0,0 4 0,-4 2 0,-1 4 0,0 4 0,-3 8 0,3 8 0,-4 12 0,0-3 0,0 10 0,0-10 0,0 10 0,0-9 0,4 3 0,1-5 0,4-4 0,5-2 0,0-4 0,1-3 0,3-2 0,-4-4 0,5 0 0,0 0 0,0 0 0,-4-4 0,3-1 0,-8-9 0,3 4 0,-4-8 0,1 4 0,-1-1 0,-4-3 0,-1 4 0,-4-1 0,0-3 0,0 3 0,0 1 0,0-4 0,-5 3 0,-4 0 0,-6-3 0,-4 8 0,-1-9 0,6 9 0,-4 1 0,8 1 0,-8 7 0,8-7 0,-3 7 0,4-3 0,0 4 0,1 0 0,-1 0 0,0 0 0,4 4 0,2 0 0,17 6 0,-2-1 0,18 1 0,-10 0 0,10 0 0,-4 0 0,11 1 0,-4-5 0,5-1 0,-7-5 0,-5 0 0,4 0 0,-10-9 0,5-1 0,-6-10 0,-5 1 0,1-5 0,-6 3 0,-3-9 0,-2 4 0,-4 0 0,0-4 0,0 9 0,0-3 0,0 5 0,0-1 0,-4 6 0,-1 1 0,-3 4 0,3 0 0,-3 0 0,3 5 0,1 3 0,-5 22 0,8 15 0,-4 12 0,5 19 0,0-10 0,0 20 0,0-13 0,0-2 0,0-9 0,0-14 0,0-6 0,0-14 0,0-1 0,3-8 0,2-1 0,4-5 0,-1-4 0,6 0 0,0 0 0,5 0 0,-4 0 0,2 0 0,-2 0 0,4-4 0,-8 3 0,-3-3 0</inkml:trace>
</inkml:ink>
</file>

<file path=ppt/ink/ink20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4:31.1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49 24575,'11'0'0,"7"0"0,17 0 0,7 0 0,-8 0 0,5-4 0,-7 2 0,-2-7 0,-14 4 0,3-9 0,-10 8 0,0-3 0,-5 9 0,0 0 0</inkml:trace>
</inkml:ink>
</file>

<file path=ppt/ink/ink20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4:31.1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1 366 24575,'17'0'0,"0"0"0,8 0 0,-5 0 0,10-9 0,-10-2 0,5-9 0,-5-5 0,0-1 0,-4-5 0,-6-7 0,0 5 0,-9-5 0,3 12 0,-4-4 0,0 9 0,0 1 0,0 7 0,0 0 0,-3 7 0,-2 1 0,1 19 0,-5 21 0,2 21 0,0 0 0,1 20 0,0-12 0,4 15 0,-4 1 0,6-1 0,0 0 0,0-7 0,0-10 0,0-9 0,5-19 0,0 2 0,4-20 0,1 2 0,-2-9 0,6-4 0,0-2 0,5-3 0,6 0 0,-5-8 0,4-3 0,-4-13 0,-5 3 0,0-3 0,-6 5 0,0 4 0,-4-3 0,-1 4 0,-4-1 0,0-3 0,0 9 0,-8-5 0,-3 0 0,-8 4 0,0-4 0,0 4 0,4 1 0,2 4 0,4 1 0,0 0 0,1 3 0,3-6 0,1 2 0,4-8 0,0 3 0,0-8 0,9-2 0,2 0 0,15-12 0,1 11 0,1-11 0,-4 15 0,-4-7 0,-1 14 0,-4-4 0,-2 5 0,-5 4 0,1 1 0,-1 4 0,-3 8 0,-1 7 0,-4 10 0,0 6 0,0 1 0,0-1 0,0-5 0,0 4 0,0-10 0,0 5 0,0-11 0,4 4 0,1-8 0,4 3 0,-1-4 0,1-1 0,4-3 0,-3-1 0,8-4 0,-8 0 0,8 0 0,-9 0 0,5 0 0,-6-4 0,5-6 0,-2-10 0,3 0 0,-4-5 0,-5 1 0,-1-2 0,-4 0 0,0-5 0,0 11 0,0 0 0,0 2 0,0 8 0,0-3 0,4 8 0,5 1 0,11 4 0,0 0 0,4 0 0,1 0 0,-5 0 0,5 0 0,-11 0 0,0 0 0,-6 0 0,1 0 0,-1 0 0,1 0 0,-4 4 0,-2 11 0,-3 6 0,0 10 0,0 0 0,0 1 0,-4-1 0,3-5 0,-8-2 0,8-5 0,-4 0 0,5-4 0,0-2 0,0-5 0,0 1 0,0 0 0,0-1 0,4-3 0,5-1 0,6-4 0,9 0 0,-3 0 0,3 0 0,-5 0 0,6-9 0,-5-2 0,1-9 0,-3 1 0,-8-1 0,4-4 0,-4 3 0,0-4 0,0 6 0,-5 5 0,-1 0 0,-4 6 0,0-1 0,0 0 0,0 11 0,0 0 0,0 20 0,0-6 0,0 8 0,0-5 0,0 0 0,0-4 0,0 2 0,4-7 0,1 4 0,3-6 0,6-3 0,-5-1 0,5-4 0,-1 0 0,-4 0 0,9 0 0,-7-9 0,2-1 0,1-10 0,-3 1 0,2 0 0,-3 0 0,-1 0 0,1 4 0,-1 2 0,0-1 0,-1 8 0,-3-6 0,3 7 0,-3 0 0,3 1 0,-4 12 0,0 7 0,-4 5 0,0 4 0,0-5 0,0-4 0,0-2 0,0-5 0,0 1 0,0 0 0,3-5 0,2-4 0,3-9 0,2-11 0,0-1 0,0-3 0,-1 5 0,0 4 0,0 2 0,0 4 0,-1 0 0,1 4 0,0 1 0,-1 4 0,1 0 0,-1 0 0,1 0 0,-1 0 0,1 9 0,5 1 0,-4 9 0,8-4 0,-7 3 0,7-7 0,-4 2 0,6-7 0,-1-2 0,0-4 0,0 0 0,0 0 0,0 0 0,-4-9 0,3-1 0,-4-9 0,2-6 0,-3 4 0,-2-9 0,-2 10 0,-3-10 0,-2 4 0,-4-6 0,0 6 0,0-4 0,0 10 0,-4-5 0,-6 10 0,0 5 0,-3 2 0,-1 7 0,4-3 0,-8 4 0,4 0 0,-1 0 0,-3 9 0,7 13 0,1 6 0,1 9 0,7-5 0,-2-1 0,4 0 0,0-5 0,0-6 0,0-7 0,0-4 0,4-4 0,5-1 0,1-4 0,8 0 0,-4 0 0,5 0 0,0 0 0,0 0 0,0 0 0,0 0 0,0 0 0,6 0 0,-5 0 0,10 0 0,-9 0 0,9 0 0,-10 0 0,5 8 0,-11 3 0,1 13 0,-5 2 0,0 12 0,-4-5 0,-1 11 0,-5-5 0,0 6 0,0 1 0,0-7 0,-4-2 0,-6-11 0,-5-1 0,-5-10 0,-4-1 0,4-9 0,-10-1 0,4-4 0,-6 0 0,6-4 0,2-5 0,4-12 0,4 1 0,1-11 0,6 11 0,3-5 0,2 1 0,4 3 0,0-9 0,0 9 0,9-9 0,7 9 0,11-5 0,4 6 0,0 3 0,0 2 0,7 4 0,-11 1 0,10 4 0,-17 1 0,4 1 0,-5 3 0,-4-3 0,-2 4 0,-4 0 0,-1-4 0,-3 3 0,-1-3 0</inkml:trace>
</inkml:ink>
</file>

<file path=ppt/ink/ink20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4:31.17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 10 24575,'-10'-5'0,"2"1"0</inkml:trace>
</inkml:ink>
</file>

<file path=ppt/ink/ink20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4:31.17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24575,'0'4'0,"0"0"0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27:57.0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24575,'6'0'0,"1"0"0,8 0 0,4 0 0,-6 0 0,12 0 0,-11 0 0,9 0 0,-10 0 0,3 0 0,-6 0 0,-6 0 0,-1 0 0</inkml:trace>
</inkml:ink>
</file>

<file path=ppt/ink/ink20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4:34.1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1 346 24575,'4'-8'0,"-2"-1"0,12-4 0,-6 3 0,6-4 0,-4 5 0,3 4 0,-4-3 0,-1 7 0,1-3 0,-1 4 0,1 0 0,-1 0 0,5 0 0,-4 0 0,4 0 0,-5 0 0,1 9 0,0 1 0,1 15 0,0-5 0,-4 10 0,-2-10 0,-4 10 0,0-4 0,0 6 0,0-7 0,0 5 0,0-9 0,0 3 0,0-5 0,0 0 0,0-4 0,0-2 0,0-4 0,0-16 0,5-12 0,1-24 0,12-12 0,0 1 0,7-6 0,-2 5 0,0 7 0,0 3 0,-7 13 0,-2 11 0,-4-2 0,-1 13 0,0 0 0,-1 3 0,1 6 0,-1-3 0,1 4 0,-1 0 0,-4 3 0,4 12 0,-6 1 0,2 14 0,-4 2 0,5 1 0,-4 5 0,8-7 0,-8 0 0,4-5 0,0 4 0,-4-14 0,7 2 0,-7-9 0,7 0 0,-7-1 0,7-3 0,-4-1 0,5-4 0,-1-4 0,2-11 0,-1-1 0,1-14 0,0 9 0,0-3 0,-1 5 0,0 4 0,-4 2 0,-1 4 0,0 4 0,-3 8 0,3 8 0,-4 12 0,0-3 0,0 10 0,0-10 0,0 10 0,0-9 0,4 3 0,1-5 0,4-4 0,5-2 0,0-4 0,1-3 0,3-2 0,-4-4 0,5 0 0,0 0 0,0 0 0,-4-4 0,3-1 0,-8-9 0,3 4 0,-4-8 0,1 4 0,-1-1 0,-4-3 0,-1 4 0,-4-1 0,0-3 0,0 3 0,0 1 0,0-4 0,-5 3 0,-4 0 0,-6-3 0,-4 8 0,-1-9 0,6 9 0,-4 1 0,8 1 0,-8 7 0,8-7 0,-3 7 0,4-3 0,0 4 0,1 0 0,-1 0 0,0 0 0,4 4 0,2 0 0,17 6 0,-2-1 0,18 1 0,-10 0 0,10 0 0,-4 0 0,11 1 0,-4-5 0,5-1 0,-7-5 0,-5 0 0,4 0 0,-10-9 0,5-1 0,-6-10 0,-5 1 0,1-5 0,-6 3 0,-3-9 0,-2 4 0,-4 0 0,0-4 0,0 9 0,0-3 0,0 5 0,0-1 0,-4 6 0,-1 1 0,-3 4 0,3 0 0,-3 0 0,3 5 0,1 3 0,-5 22 0,8 15 0,-4 12 0,5 19 0,0-10 0,0 20 0,0-13 0,0-2 0,0-9 0,0-14 0,0-6 0,0-14 0,0-1 0,3-8 0,2-1 0,4-5 0,-1-4 0,6 0 0,0 0 0,5 0 0,-4 0 0,2 0 0,-2 0 0,4-4 0,-8 3 0,-3-3 0</inkml:trace>
</inkml:ink>
</file>

<file path=ppt/ink/ink20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4:34.12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49 24575,'11'0'0,"7"0"0,17 0 0,7 0 0,-8 0 0,5-4 0,-7 2 0,-2-7 0,-14 4 0,3-9 0,-10 8 0,0-3 0,-5 9 0,0 0 0</inkml:trace>
</inkml:ink>
</file>

<file path=ppt/ink/ink20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4:34.12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1 366 24575,'17'0'0,"0"0"0,8 0 0,-5 0 0,10-9 0,-10-2 0,5-9 0,-5-5 0,0-1 0,-4-5 0,-6-7 0,0 5 0,-9-5 0,3 12 0,-4-4 0,0 9 0,0 1 0,0 7 0,0 0 0,-3 7 0,-2 1 0,1 19 0,-5 21 0,2 21 0,0 0 0,1 20 0,0-12 0,4 15 0,-4 1 0,6-1 0,0 0 0,0-7 0,0-10 0,0-9 0,5-19 0,0 2 0,4-20 0,1 2 0,-2-9 0,6-4 0,0-2 0,5-3 0,6 0 0,-5-8 0,4-3 0,-4-13 0,-5 3 0,0-3 0,-6 5 0,0 4 0,-4-3 0,-1 4 0,-4-1 0,0-3 0,0 9 0,-8-5 0,-3 0 0,-8 4 0,0-4 0,0 4 0,4 1 0,2 4 0,4 1 0,0 0 0,1 3 0,3-6 0,1 2 0,4-8 0,0 3 0,0-8 0,9-2 0,2 0 0,15-12 0,1 11 0,1-11 0,-4 15 0,-4-7 0,-1 14 0,-4-4 0,-2 5 0,-5 4 0,1 1 0,-1 4 0,-3 8 0,-1 7 0,-4 10 0,0 6 0,0 1 0,0-1 0,0-5 0,0 4 0,0-10 0,0 5 0,0-11 0,4 4 0,1-8 0,4 3 0,-1-4 0,1-1 0,4-3 0,-3-1 0,8-4 0,-8 0 0,8 0 0,-9 0 0,5 0 0,-6-4 0,5-6 0,-2-10 0,3 0 0,-4-5 0,-5 1 0,-1-2 0,-4 0 0,0-5 0,0 11 0,0 0 0,0 2 0,0 8 0,0-3 0,4 8 0,5 1 0,11 4 0,0 0 0,4 0 0,1 0 0,-5 0 0,5 0 0,-11 0 0,0 0 0,-6 0 0,1 0 0,-1 0 0,1 0 0,-4 4 0,-2 11 0,-3 6 0,0 10 0,0 0 0,0 1 0,-4-1 0,3-5 0,-8-2 0,8-5 0,-4 0 0,5-4 0,0-2 0,0-5 0,0 1 0,0 0 0,0-1 0,4-3 0,5-1 0,6-4 0,9 0 0,-3 0 0,3 0 0,-5 0 0,6-9 0,-5-2 0,1-9 0,-3 1 0,-8-1 0,4-4 0,-4 3 0,0-4 0,0 6 0,-5 5 0,-1 0 0,-4 6 0,0-1 0,0 0 0,0 11 0,0 0 0,0 20 0,0-6 0,0 8 0,0-5 0,0 0 0,0-4 0,0 2 0,4-7 0,1 4 0,3-6 0,6-3 0,-5-1 0,5-4 0,-1 0 0,-4 0 0,9 0 0,-7-9 0,2-1 0,1-10 0,-3 1 0,2 0 0,-3 0 0,-1 0 0,1 4 0,-1 2 0,0-1 0,-1 8 0,-3-6 0,3 7 0,-3 0 0,3 1 0,-4 12 0,0 7 0,-4 5 0,0 4 0,0-5 0,0-4 0,0-2 0,0-5 0,0 1 0,0 0 0,3-5 0,2-4 0,3-9 0,2-11 0,0-1 0,0-3 0,-1 5 0,0 4 0,0 2 0,0 4 0,-1 0 0,1 4 0,0 1 0,-1 4 0,1 0 0,-1 0 0,1 0 0,-1 0 0,1 9 0,5 1 0,-4 9 0,8-4 0,-7 3 0,7-7 0,-4 2 0,6-7 0,-1-2 0,0-4 0,0 0 0,0 0 0,0 0 0,-4-9 0,3-1 0,-4-9 0,2-6 0,-3 4 0,-2-9 0,-2 10 0,-3-10 0,-2 4 0,-4-6 0,0 6 0,0-4 0,0 10 0,-4-5 0,-6 10 0,0 5 0,-3 2 0,-1 7 0,4-3 0,-8 4 0,4 0 0,-1 0 0,-3 9 0,7 13 0,1 6 0,1 9 0,7-5 0,-2-1 0,4 0 0,0-5 0,0-6 0,0-7 0,0-4 0,4-4 0,5-1 0,1-4 0,8 0 0,-4 0 0,5 0 0,0 0 0,0 0 0,0 0 0,0 0 0,0 0 0,6 0 0,-5 0 0,10 0 0,-9 0 0,9 0 0,-10 0 0,5 8 0,-11 3 0,1 13 0,-5 2 0,0 12 0,-4-5 0,-1 11 0,-5-5 0,0 6 0,0 1 0,0-7 0,-4-2 0,-6-11 0,-5-1 0,-5-10 0,-4-1 0,4-9 0,-10-1 0,4-4 0,-6 0 0,6-4 0,2-5 0,4-12 0,4 1 0,1-11 0,6 11 0,3-5 0,2 1 0,4 3 0,0-9 0,0 9 0,9-9 0,7 9 0,11-5 0,4 6 0,0 3 0,0 2 0,7 4 0,-11 1 0,10 4 0,-17 1 0,4 1 0,-5 3 0,-4-3 0,-2 4 0,-4 0 0,-1-4 0,-3 3 0,-1-3 0</inkml:trace>
</inkml:ink>
</file>

<file path=ppt/ink/ink20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4:34.12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 10 24575,'-10'-5'0,"2"1"0</inkml:trace>
</inkml:ink>
</file>

<file path=ppt/ink/ink20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4:34.12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24575,'0'4'0,"0"0"0</inkml:trace>
</inkml:ink>
</file>

<file path=ppt/ink/ink20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8:04.8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24575,'99'0'0,"-1"0"0,1 0 0,0 0 0,0 0 0,0 0 0,0 0 0,0 0 0,0 0 0,3 0 0,6 0 0,2 0 0,0 0 0,-3 0 0,-4 0 0,-9 0 0,-9 0 0,-13 0-1822,7 0 1,-17 0-1,5 0 1822,9 0 0,5 0 0,-1 0 0,-9 0 0,10 0 0,-6 0-307,-2 0 0,0 0 307,11 0 0,-1 0 0,-10 0 0,0 0 0,7 0 0,-4 0 84,-22 0 1,0 0-85,32 0 0,-1 0 0,12 0 0,-19 0 0,0 0 0,21 0-194,-44-1 1,-1 2 193,24 4 0,-11-2 0,0 2 0,16 9 0,-30-7 0,1 0 0,39 0 2319,-26 4-2319,20-4 0,-8 7 0,-8-7 0,-2 4 1900,-8-4-1900,-6-1 1459,-3 5-1459,-7-10 543,7 10-543,-4-10 76,4 9-76,-7-8 0,8 8 0,-6-9 0,13 10 0,-6-9 0,0 8 0,6-9 0,-13 9 0,6-8 0,-8 7 0,0-7 0,-6 7 0,-1-8 0,0 4 0,-11-5 0,9 0 0,-10 0 0,0 0 0,-2 0 0,1 0 0,-5 0 0,5 0 0,-6 0 0,0 0 0,0 0 0,0 0 0,0 0 0,0 0 0,-5 0 0,0 0 0,-6 0 0,1 0 0,-4 0 0,-1 0 0</inkml:trace>
</inkml:ink>
</file>

<file path=ppt/ink/ink20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8:05.9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24575,'13'0'0,"1"0"0,5 8 0,6-1 0,2 18 0,4-12 0,-3 12 0,-4-14 0,-5 7 0,0-8 0,-5 4 0,0-5 0,-1-5 0,-3 4 0,-1-3 0,-2 3 0,-2-3 0,0 2 0,2-6 0,-6 7 0,3-4 0,-4 4 0,0 0 0,0 1 0,0-1 0,0 5 0,-4-3 0,-5 8 0,-6-4 0,-4 5 0,0 0 0,0 0 0,-6-3 0,5 2 0,-5-7 0,6 7 0,0-8 0,4 3 0,2-4 0,4 0 0,1-1 0,-1 1 0,4 0 0,-3-1 0,4-3 0,-5 2 0,1-6 0,4-1 0,0-1 0,4-2 0</inkml:trace>
</inkml:ink>
</file>

<file path=ppt/ink/ink20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8:08.7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183 295 24575,'-34'63'0,"0"0"0,0 1 0,-12 8 0,11-5 0,35 33 0,0-57 0,4 3 0,11-26 0,13-5 0,5-9 0,26-1 0,-28-5 0,27-5 0,-25-7 0,14-12 0,-6-5 0,-6-11 0,-8 5 0,-4-9 0,-7 11 0,5-4 0,-10 6 0,4 5 0,-9 6 0,-2 2 0,0 8 0,-3 11 0,2 18 0,-3 17 0,0 16 0,0-5 0,5 6 0,2-8 0,4-6 0,3-7 0,1-7 0,10-10 0,-5-1 0,5-5 0,-1 1 0,-4-4 0,5-2 0,-6-4 0,-5 0 0,-1 0 0,-4 0 0,0 0 0,-1 0 0,1 0 0,-5-3 0,0-7 0,-4-4 0,0-5 0,0 0 0,0-6 0,0-1 0,-9-5 0,-3 0 0,-8 5 0,-6-5 0,5 10 0,-10-5 0,10 11 0,-3 0 0,4 5 0,6 5 0,1-3 0,4 7 0,0-3 0,1 4 0,6 0 0,8 0 0,13 0 0,7 0 0,5-5 0,1-5 0,5 3 0,-10-7 0,4 13 0,-6-3 0,-10 4 0,9 0 0,-15 0 0,5 0 0,-6 4 0,2 11 0,0 12 0,-5 6 0,1 11 0,-2-11 0,-3 11 0,4-12 0,-5 1 0,0-9 0,0-9 0,0-2 0,0-5 0,0 1 0,0-1 0,4-3 0,0-1 0,5-12 0,-5-2 0,4-8 0,-3-2 0,1 1 0,2 0 0,-3 5 0,4-4 0,0 8 0,-4-4 0,3 6 0,-3 3 0,-1-3 0,4 7 0,-3-3 0,3 4 0,1 0 0,-1 0 0,0 0 0,1 0 0,-1 0 0,1 0 0,0 14 0,0 3 0,2 14 0,-1-5 0,0 4 0,-1-10 0,-3 5 0,2-11 0,-3-1 0,4-4 0,-1-1 0,1-3 0,-1-1 0,5-4 0,2 0 0,4 0 0,5-10 0,-2-6 0,3-11 0,-4-4 0,1-7 0,-1-1 0,-3-6 0,-1-16 0,-5 13 0,-5-37 0,-2 34 0,-5-42 0,0 41 0,-6-25 0,-6 23 0,-6 0 0,0 8 0,-2 14 0,9 7 0,-3 11 0,5 4 0,0 6 0,1 4 0,-1 0 0,1 0 0,3 4 0,1 24 0,4 10 0,0 32 0,0 9 0,0 21-1035,0 0 1035,0-40 0,0-2 0,6 26 0,-4-32 0,3 0 0,14 22 0,7 6 0,0-11 0,4-8 0,-8-14 0,2 4 0,-13-32 0,-1 1 0</inkml:trace>
</inkml:ink>
</file>

<file path=ppt/ink/ink20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8:09.3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24575,'4'-5'0,"0"1"0</inkml:trace>
</inkml:ink>
</file>

<file path=ppt/ink/ink20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8:10.6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33 255 24575,'0'98'0,"-5"-12"0,3-41 0,-3 8 0,5 0 0,0 2 0,0 0 0,0-8 0,0 2 0,0-4 0,0 1 0,0-7 0,0-1 0,0-12 0,0-2 0,0-9 0,0-2 0,0-5 0,4-3 0,1-1 0,8-4 0,2 0 0,10-15 0,4-11 0,7-22 0,2-17 0,-12 9 0,9-12 0,-21 21 0,14-6 0,-15 7 0,-2 7 0,-6-5 0,-5 5 0,0-1 0,-16-11 0,2 16 0,-21-18 0,-1 12 0,-1-2 0,-3 8 0,13 9 0,-3 10 0,14 2 0,-7 8 0,8 2 0,1 4 0,1 0 0,12 0 0,18 0 0,19 0 0,26-5 0,-5-7 0,10-8 0,-12 2 0,7-5 0,-14 5 0,-4 0 0,-12 3 0,-6 9 0,-6-3 0,-7 8 0,-5-3 0,1 4 0,-4 11 0,-1 6 0,-4 18 0,0-2 0,0 4 0,0-5 0,4-1 0,2-5 0,3-2 0,1-5 0,4-4 0,1-1 0,4-9 0,5-1 0,2-4 0,12 0 0,-6 0 0,6 0 0,-7-9 0,2-8 0,-7-5 0,-1-4 0,-10 7 0,-1-5 0,-8 3 0,-2-8 0,-4 8 0,0-4 0,0 6 0,-14-1 0,2 5 0,-12 5 0,5 1 0,0 8 0,5-3 0,0 4 0,6 0 0,-1 0 0,5 8 0,0 2 0,4 9 0,0 0 0,0 0 0,0 0 0,15 6 0,-3-8 0,20 14 0,-5-14 0,13 17 0,-20-20 0,2 2 0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27:57.8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24575,'0'15'0,"0"3"0,0 8 0,0 0 0,0 5 0,0 2 0,0 5 0,0-6 0,0 0 0,0 5 0,0-13 0,0 17 0,0-23 0,0 12 0,0-13 0,0 4 0,0-9 0,0-1 0,0-4 0,0 0 0,0 1 0,0-1 0,0 0 0,0 0 0,0 0 0,0 0 0,0 0 0,0 0 0,0 0 0,3-4 0,1 0 0,-1-3 0,0 0 0</inkml:trace>
</inkml:ink>
</file>

<file path=ppt/ink/ink20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8:11.7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290 1 24575,'-10'2'0,"2"9"0,8 35 0,0 14 0,0 5 0,0 22 0,0-20 0,0 21 0,0-16 0,0-10 0,0-16 0,0-13 0,0-9 0,0-10 0,-7-4 0,-4-6 0,-12-4 0,-3 0 0,0-5 0,-12-12 0,15-5 0,-15-7 0,16-2 0,-4 5 0,10-6 0,6 2 0,5-7 0,5-1 0,0-1 0,5-16 0,18 12 0,8-4 0,28-4 0,-10 29 0,8-16 0,-12 20 0,-1 1 0,-6 1 0,-8 6 0,-5 4 0,-14 2 0,-3 4 0</inkml:trace>
</inkml:ink>
</file>

<file path=ppt/ink/ink20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8:12.1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8 24575,'-4'-4'0,"0"0"0</inkml:trace>
</inkml:ink>
</file>

<file path=ppt/ink/ink20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8:13.1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135 122 24575,'-14'0'0,"6"11"0,4 0 0,4 10 0,0-3 0,0-4 0,0 4 0,0-9 0,0 4 0,0-12 0,-4-11 0,-2-10 0,-4-11 0,-1 1 0,1 4 0,0-3 0,-4 9 0,3-5 0,-3 6 0,5 4 0,4 6 0,1 5 0</inkml:trace>
</inkml:ink>
</file>

<file path=ppt/ink/ink20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8:14.9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245 8 24575,'-3'-4'0,"-12"0"0,-17 4 0,8 0 0,-15 0 0,11 5 0,1 5 0,-3 5 0,11 4 0,5-5 0,4 4 0,6-4 0,4 5 0,0-6 0,0 5 0,4-9 0,11 10 0,13-8 0,11 4 0,4 1 0,2 1 0,-8 4 0,-1 0 0,-8 11 0,-4-5 0,-7 10 0,-7-11 0,-5-14 0,9-14 0,6-26 0,20-3 0,1-9 0,-5 6 0,-1 6 0,-14 8 0,-1 2 0,-2 7 0,-8-2 0,3 8 0,-8-3 0,2 7 0,-1 35 0,5 3 0,2 62 0,1-6 0,-3-29 0,0 3 0,-3-5 0,0-1-402,3-4 0,0-1 402,-4-1 0,0-3 0,5 25 0,1-5 0,-7-16 0,-1-10 0,-5-13 0,0-7 804,0-13-804,-4-20 0,-22-29 0,0-23 0,-14-16 0,23 28 0,2-2 0,0-2 0,1-3 0,2-7 0,1 0 0,-5-38 0,12 47 0,2 1 0,2-15 0,0-5 0,0 11 0,0 23 0,8 5 0,8 12 0,4 11 0,9 4 0,-4 5 0,0 0 0,-1 0 0,-10 4 0,4 11 0,-7 6 0,4 10 0,-9-5 0,-2 3 0,-4-9 0,0-1 0,0-1 0,0-5 0,0 2 0,0-3 0,-3-3 0,-2-1 0,-8 1 0,-2 0 0,-4 1 0,1-5 0,-1-1 0,5-4 0,4 0 0,6 0 0</inkml:trace>
</inkml:ink>
</file>

<file path=ppt/ink/ink20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8:16.9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380 176 24575,'-19'0'0,"2"0"0,3 0 0,2 0 0,4 0 0,-1 0 0,-3 0 0,2 0 0,-7 0 0,7 0 0,-8 0 0,4 0 0,-6 0 0,-4 0 0,-2 0 0,0 0 0,1 0 0,6 13 0,-6 0 0,9 10 0,-4-3 0,15 5 0,-4-5 0,8 10 0,-3-4 0,4 5 0,0-10 0,0 3 0,0-10 0,0 5 0,4-4 0,5-2 0,6-8 0,4-1 0,5-4 0,2-13 0,7-18 0,-5-10 0,8-19 0,-11 6 0,10-8 0,-11 10 0,0-1 0,-9 16 0,-4 5 0,-1 7 0,-1 10 0,0 6 0,-5 1 0,0 11 0,1 8 0,-4 16 0,9 12 0,-4 7 0,6 6 0,-1-11 0,0 10 0,0-18 0,3-1 0,-3-12 0,2-7 0,1-4 0,-5-4 0,9 0 0,-8-5 0,8 0 0,-8 0 0,8-9 0,-8-2 0,9-13 0,1 3 0,2-10 0,3 4 0,7-10 0,-10 10 0,14-4 0,-10 11 0,-1 4 0,-5 2 0,-2 4 0,-8 1 0,3 4 0,-4 1 0,-1 4 0,-6 0 0,-12 0 0,-5 0 0,-8 0 0,4 0 0,4 4 0,-4 11 0,8 6 0,-4 17 0,4 1 0,-1 6 0,6 1 0,1-7 0,5 5 0,0-16 0,0 2 0,0-10 0,8-6 0,8 1 0,10-10 0,12 0 0,16-5 0,-5 0 0,21-24 0,-21-4 0,10-30 0,-22 8 0,13-14 0,-24 16 0,10-7 0,-14 16 0,-5 7 0,-3 7 0,-5 11 0,-3 0 0,-2 5 0,-12 5 0,-2 0 0,-13 4 0,-3 0 0,0 8 0,-4 4 0,8 12 0,-4 9 0,4 6 0,4 7 0,1 7 0,11-6 0,0 13 0,6-13 0,0 6 0,0-14 0,0-1 0,0-7 0,9-5 0,7-1 0,9-9 0,13-1 0,1-9 0,7-1 0,-1-5 0,1-5 0,-7-6 0,0-11 0,-21 9 0,-3-3 0</inkml:trace>
</inkml:ink>
</file>

<file path=ppt/ink/ink20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8:17.8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 24575,'7'5'0,"3"-2"0,13-3 0,14 0 0,-4 0 0,16 0 0,-10 0 0,6 0 0,1 0 0,-1 0 0,8 0 0,-6 0 0,6 0 0,-20-4 0,4 3 0,-18-7 0,1 7 0,-7-7 0,-8 7 0,-2-3 0</inkml:trace>
</inkml:ink>
</file>

<file path=ppt/ink/ink20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8:18.9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24575,'0'24'0,"0"20"0,0 20 0,0 24 0,0 4 0,0-36 0,0-2 0,0 19 0,0-17 0,0-1 0,0 8 0,0 26 0,0-26 0,0-11 0,0-18 0,0-3 0,0-17 0,0-5 0,0-5 0</inkml:trace>
</inkml:ink>
</file>

<file path=ppt/ink/ink20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8:19.7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95 0 24575,'-4'27'0,"-18"27"0,18-33 0,-19 44 0,21-36 0,-13 22 0,12-18 0,-12 15 0,14-19 0,-4 12 0,5-16 0,0 6 0,0 5 0,0-4 0,0 4 0,0 2 0,0-11 0,0 4 0,0-12 0,0 0 0,0-5 0,0-1 0,7-8 0,3-1 0,4-4 0,8 0 0,-1-10 0,11-14 0,2-6 0,2-18 0,0 6 0,-6-6 0,-1 7 0,-7-3 0,1-2 0,-2 1 0,-2-15 0,-3 15 0,-5-2 0,0 10 0,-5 6 0,-2 6 0,-4-4 0,0 13 0,0-3 0,-8 10 0,-8 4 0,-10-4 0,-12 8 0,-2-4 0,1 5 0,2 0 0,6 0 0,6 0 0,6 0 0,6 0 0,4 0 0,4 0 0,2 0 0</inkml:trace>
</inkml:ink>
</file>

<file path=ppt/ink/ink20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8:20.3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24575,'0'18'0,"0"26"0,0-6 0,0 37 0,0-32 0,0 31 0,0-37 0,0 29 0,0-25 0,0 6 0,0-10 0,0-11 0,0 3 0,0-9 0,0 4 0,0-6 0,0 1 0,0-4 0,0-2 0,0-8 0,0-2 0</inkml:trace>
</inkml:ink>
</file>

<file path=ppt/ink/ink20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8:20.9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24575,'0'1'0,"0"15"0,0 35 0,0-2 0,0 27 0,0 16 0,0-21 0,0 24 0,0-41 0,0 8 0,0-15 0,0-3 0,0-24 0,0 4 0,0-15 0,0 0 0,0-5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7:09.4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7 466 24575,'-6'4'0,"5"-1"0,6-3 0,10 0 0,1 0 0,7-8 0,2-1 0,3-17 0,15-11 0,-18 7 0,14-13 0,-16 15 0,0-4 0,-1-3 0,-9 4 0,-1 1 0,-7-5 0,-1 14 0,-4-7 0,0 7 0,0 1 0,0 5 0,0 4 0,-3 5 0,-1 2 0,-6 1 0,-1 3 0,-8 0 0,3 0 0,-4 11 0,1-1 0,2 13 0,-3-2 0,7 3 0,-2 1 0,9 4 0,-5-4 0,10 9 0,-2-3 0,3-1 0,0 4 0,0-8 0,0 3 0,0-5 0,3 1 0,1-5 0,4 3 0,0-7 0,3 3 0,-3-4 0,2-4 0,-2 3 0,-2-7 0,1 4 0,0-5 0,0-2 0,0-1 0,-1-3 0,1 0 0,0 0 0,-1 0 0,4 0 0,2-3 0,3-9 0,1-5 0,-4-7 0,3-1 0,-2 1 0,0 0 0,-2 3 0,-3 2 0,-1 8 0,0 1 0,-1 3 0,1 3 0,-3 4 0,-2 11 0,2 5 0,-3 14 0,2 0 0,-3 0 0,0 4 0,4-13 0,-4 3 0,4-9 0,-4-4 0,0-1 0,0-3 0,2-4 0,-1-6 0,5-9 0,-5-12 0,6-2 0,-2-3 0,3 4 0,-4 1 0,4 0 0,-4 3 0,4 2 0,-4 8 0,2 1 0,-2 3 0,-1 0 0,3 0 0,-2 3 0,2 1 0,1 3 0,-1 0 0,1 0 0,-4 3 0,3 5 0,-5 3 0,2 3 0,-3 1 0,3 0 0,-2-4 0,3 3 0,-1-6 0,-3 2 0,3-4 0,0 1 0,-2 0 0,5-3 0,-6 1 0,6-1 0,-6 2 0,3-2 0,-3-2 0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27:58.7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4 24575,'-4'-3'0,"1"5"0,3 3 0,0 7 0,0 14 0,0-4 0,0 15 0,0 1 0,0-3 0,0 13 0,0-13 0,0 9 0,0-6 0,0 0 0,0-6 0,0 0 0,0-11 0,0-1 0,0-4 0,0-4 0,0-1 0,0-4 0,0-3 0,0 0 0</inkml:trace>
</inkml:ink>
</file>

<file path=ppt/ink/ink2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8:22.0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75 1 24575,'-10'18'0,"-1"7"0,-1-3 0,3 17 0,-1-10 0,7 10 0,-11 3 0,13-4 0,-4-1 0,5 1 0,0-12 0,0-2 0,0 0 0,0-3 0,0-1 0,0-3 0,0-7 0,0 7 0,4-3 0,1-4 0,8 2 0,1-7 0,-3 4 0,6 1 0,-7-6 0,9 1 0,0-5 0,0 0 0,0 0 0,0 0 0,-1 0 0,1 0 0,0 0 0,-4 0 0,3-5 0,-8 0 0,3-4 0,-5 4 0,1-2 0,-1 2 0,1-4 0,0 0 0,-5 1 0,0-6 0,-4 0 0,0-5 0,0-6 0,0-1 0,0-5 0,0-1 0,0 1 0,0 5 0,-4-4 0,2 14 0,-7-8 0,4 14 0,-4-3 0,1 4 0,-1 0 0,0 1 0,0 3 0,1 1 0,-1 0 0,1 3 0,-6-2 0,0 3 0,0 0 0,-3 0 0,2 0 0,-10 0 0,5 0 0,0 0 0,2 0 0,8 0 0,-3 0 0,4 0 0,0 0 0,5 0 0,0 0 0</inkml:trace>
</inkml:ink>
</file>

<file path=ppt/ink/ink2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7:57.6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0 453 24575,'16'90'0,"0"1"0,0-1 0,0 0 0,-1 1 0,1-1 0,0 0 0,0 1 0,0 3 0,1 5 0,0 3 0,-1-2 0,1-4 0,-3-7 0,0-12 0,-4-14-1894,4 11 1,-2-9 1893,0 10 0,0 6 0,-1-7 0,1-6 0,-2-6-37,-1 4 0,-1 0 37,3-4 0,0-1 0,-3 0 0,-1 0 0,1-1 0,-1-2 0,0-2 0,1 0 0,-1 4 0,1 0 0,-1-3 0,0-2 516,7 36-516,0 4 0,-2-22 0,2 24 0,0-16 0,-7-27 0,0-1 0,5 15 0,-4-12 0,-1 0 0,6 13 0,0 21 0,-6-35 0,1-3 0,4 12 0,-5-8 0,0 1 0,6 10 0,0 21 0,0-17 0,0-2 0,-1-7 0,0-8 1844,0 6-1844,-1-19 1063,1 9-1063,3-17 438,-3 10-438,8-10 0,-8 5 0,7-12 0,-3 4 0,4-5 0,0 1 0,0-1 0,-1-6 0,0 0 0,5 1 0,2-5 0,0 4 0,4-8 0,-5 3 0,1-4 0,4-4 0,-10-2 0,10-4 0,-10 0 0,5 0 0,-6 0 0,0 0 0,0-8 0,0-3 0,0-8 0,1-6 0,-5-1 0,6-11 0,-4-3 0,1-5 0,4-8 0,-9-2 0,5-14 0,-5 5 0,0-32 0,0 20 0,-5 23 0,-1 1 0,0-14 0,5-26 0,-4 25 0,5-21 0,-5 8 0,3 9 0,-4 1 0,5 9 0,0-1 0,6 1 0,-5 6 0,18-22 0,-16 26 0,5 1 0,0-3 0,3-25 0,-6 28 0,1-1 0,-1 2 0,0 1 0,10-18 0,6-19 0,-3 22 0,-3-9 0,5 2 0,-2 14 0,-5 3 0,4 5 0,-7 9 0,0 1 0,5 5 0,-4-5 0,8 9 0,-8-8 0,7 15 0,-2-9 0,3 8 0,2 1 0,-2 7 0,-5 4 0,4 1 0,-4 5 0,0-4 0,4 7 0,-10-2 0,10 4 0,-4 0 0,5 0 0,1 0 0,-1 5 0,0 5 0,1 7 0,0 9 0,0-3 0,1 3 0,-8-5 0,5-1 0,-9 5 0,10-3 0,-10 3 0,3-6 0,2 7 0,-9-5 0,7 1 0,-13-4 0,9-5 0,1 6 0,1-1 0,2-3 0,-5 3 0,0-3 0,0 0 0,1 3 0,-1-7 0,-5 2 0,4 1 0,-4-4 0,5 4 0,-4-5 0,3 0 0,2 1 0,0-5 0,4 4 0,1-8 0,1 3 0,0-4 0,4 0 0,-4 0 0,-1 0 0,5 0 0,-4 0 0,0 0 0,4 0 0,-10 0 0,10 0 0,-10 0 0,5 0 0,-1 0 0,-4 0 0,10 0 0,-9 0 0,3 0 0,-5-4 0,0-2 0,0-3 0,0-5 0,0 3 0,0-7 0,-4 8 0,3-8 0,-8 3 0,8-4 0,-8 0 0,5-6 0,-5-1 0,0-5 0,1-1 0,-1-5 0,1 4 0,0-11 0,0 4 0,0 1 0,-5-5 0,4 5 0,-4-7 0,5 8 0,0-7 0,-5 6 0,4 0 0,-4-5 0,4 11 0,1-5 0,0 6 0,4 1 0,-4 0 0,9-1 0,-8 1 0,7 5 0,-3-4 0,4 4 0,5-1 0,-3-4 0,10 4 0,-10-5 0,10-2 0,-5 7 0,6 0 0,-2 6 0,-5 1 0,4 3 0,-4-2 0,5 8 0,0-4 0,-5 5 0,4 4 0,-10-3 0,10 8 0,-9-3 0,3 0 0,-5 2 0,0-2 0,0 4 0,0 0 0,0 0 0,5 0 0,-3 0 0,3 0 0,-5 0 0,0 0 0,0 0 0,0 0 0,0 0 0,0 0 0,-4 4 0,3 1 0,-4 4 0,5 1 0,0-5 0,0 3 0,0-2 0,0 3 0,0-4 0,0 4 0,0-4 0,0 0 0,0 4 0,0-8 0,0 7 0,0-7 0,6 4 0,-5-5 0,10 0 0,-9 0 0,3 0 0,-5 0 0,0 0 0,6 0 0,-5 0 0,5-5 0,-6 0 0,0-5 0,0-4 0,0 4 0,0-8 0,-4 3 0,3-4 0,-3 4 0,4-3 0,-5 3 0,4-5 0,-3 1 0,5-5 0,-5 3 0,5-9 0,-4 4 0,5-12 0,-4 5 0,4-11 0,-5 11 0,2-10 0,1 10 0,-6-12 0,2 13 0,1-12 0,-4 11 0,4-11 0,-6 11 0,7-11 0,-5 4 0,4 1 0,-5-5 0,0 11 0,-1-4 0,1 5 0,-1 1 0,1-7 0,-1 5 0,6-4 0,-4-1 0,8-1 0,-2-6 0,5-1 0,-1 7 0,-5 1 0,2 6 0,-2 1 0,4 0 0,-1 5 0,-1 1 0,1 6 0,-6 0 0,4 4 0,-3 1 0,4 4 0,0 1 0,0-1 0,-5 5 0,4 1 0,-4-1 0,5 4 0,0-3 0,0 0 0,6 3 0,-5-8 0,5 4 0,-6-5 0,-5 5 0,4 0 0,-8 2 0,3 2 0,-5-3 0,1 0 0,-1 3 0,-3-7 0,-2 7 0,-3-3 0</inkml:trace>
</inkml:ink>
</file>

<file path=ppt/ink/ink2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7:59.8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2956 0 24575,'-13'0'0,"-7"0"0,0 5 0,-5 0 0,-2 22 0,6-9 0,-13 22 0,17-14 0,-16 14 0,15-6 0,-10 0 0,12 1 0,-3-7 0,1 15 0,2-10 0,-6 11 0,5-5 0,-1 7 0,-3-1 0,8 1 0,-8-1 0,8 0 0,-8 0 0,8 0 0,-4 1 0,1-1 0,4-5 0,-5 4 0,7-12 0,-2 12 0,1 2 0,4 1 0,-3 5 0,9-7 0,-10 1 0,10-7 0,-9 5 0,9-11 0,-4-1 0,5-8 0,-4-9 0,3-2 0,-3-4 0,4-1 0,0 1 0,-7-4 0,1-5 0,-10-6 0,-4-8 0,-6-2 0,-12-6 0,-3-6 0,-5 4 0,-9-6 0,8 6 0,-13 0 0,6 0 0,-8 5 0,-16-6 0,26 16 0,1-1 0,0 1 0,3 7 0,-7-1 0,-2 0 0,-4 3 0,3 0 0,1 0 0,-4 0 0,-33 0 0,29 6 0,-6 6 0,8 7 0,11 4 0,6 0 0,0 0 0,7-2 0,0 7 0,-1 2 0,6-2 0,-16 20 0,17-22 0,-17 28 0,1-16 0,-2 12 0,0 1 0,2-2 0,12-6 0,-5 5 0,13-14 0,1 6 0,6-3 0,1-4 0,3 11 0,-2-5 0,7 7 0,-4 0 0,6-1 0,-1 1 0,1-1 0,4 0 0,2 1 0,5-1 0,0-5 0,0-3 0,0-11 0,0 4 0,0-10 0,0 5 0,0-6 0,0-5 0,0 4 0,0-8 0,0 3 0,0 1 0,0-5 0,0 9 0,0-3 0,0-1 0,0 4 0,0-4 0,0 1 0,0-2 0,0-4 0,0-1 0,0 1 0,0-1 0,0-3 0,0-1 0</inkml:trace>
</inkml:ink>
</file>

<file path=ppt/ink/ink2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8:01.0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1 192 24575,'74'0'0,"-7"0"0,-53 9 0,1 1 0,-1 15 0,-9-5 0,10 17 0,-12-15 0,7 9 0,-6-7 0,-2-8 0,6 3 0,-3-11 0,-1 0 0,4-3 0,-4-1 0,5-8 0,0-6 0,5-10 0,2-6 0,4-5 0,1 0 0,0-1 0,0 1 0,6-2 0,-4-5 0,9 8 0,-4-8 0,-1 17 0,4-6 0,-11 8 0,0 3 0,-2 2 0,-8 9 0,3 1 0,-4 4 0,-1 0 0,-3 0 0,-2 0 0</inkml:trace>
</inkml:ink>
</file>

<file path=ppt/ink/ink2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8:03.4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177 78 24575,'-8'0'0,"-4"0"0,3 0 0,-3 4 0,7 1 0,1 4 0,4-1 0,0 1 0,0 4 0,0 1 0,0 5 0,0 0 0,0 0 0,0-4 0,0 3 0,0-9 0,0 4 0,7-8 0,-1-1 0,6-4 0,-3 0 0,4 0 0,1-9 0,-3 3 0,7-17 0,-12 7 0,9-9 0,-6 6 0,-3 5 0,2 0 0,-7 1 0,2 3 0,-3-3 0,0-1 0,0 4 0,-3-3 0,-7 4 0,-5 0 0,-9 3 0,3 2 0,-9 4 0,10 0 0,-5 0 0,1 0 0,8 4 0,-7 1 0,12 8 0,-3 2 0,5 4 0,3 0 0,-2 0 0,7 0 0,-3 0 0,4-4 0,0 3 0,0-8 0,0 7 0,3-7 0,2 4 0,8-5 0,2 0 0,-1-4 0,4-1 0,-4-4 0,5 0 0,1 0 0,-1 0 0,-5 0 0,4 0 0,-4 0 0,1 0 0,-2 0 0,0 0 0,-3-4 0,4-5 0,-6-1 0,1-3 0,0-1 0,-4 0 0,0-6 0,-5 1 0,0 0 0,0 0 0,0-6 0,0 5 0,0 0 0,-9 2 0,3 8 0,-12-4 0,4 5 0,-1 4 0,-3-4 0,8 8 0,-8-3 0,8 4 0,-8 0 0,8 0 0,-8 0 0,9 4 0,-5 0 0,5 10 0,0 0 0,4 5 0,-3-5 0,7 10 0,-7-13 0,7 12 0,-3-9 0,4 5 0,0-4 0,0 3 0,0-9 0,0 9 0,0-8 0,0 3 0,0-4 0,4-1 0,1 1 0,3 0 0,1-5 0,-1 0 0,1-4 0,4 0 0,2 0 0,-1 0 0,4 0 0,-4 0 0,1-4 0,3-5 0,-3-11 0,4-1 0,-3-9 0,-2 14 0,-5-7 0,1 8 0,-1 1 0,-4 1 0,-1 4 0,-4 1 0,0-1 0,0 0 0,0 1 0,-9-1 0,3 0 0,-12 0 0,4 4 0,-6-4 0,1 8 0,0-3 0,0 4 0,0 0 0,4 0 0,-3 0 0,8 0 0,-3 4 0,4 0 0,0 9 0,4-3 0,-3 8 0,7-3 0,-3-1 0,4 4 0,0-4 0,0 1 0,0 3 0,0-4 0,3 0 0,2 0 0,4-6 0,4 1 0,-3-4 0,3-1 0,-4-4 0,-1 0 0,1 0 0,-1 0 0,1 0 0,0 0 0,-1 0 0,1 0 0,-1 0 0,1 0 0,0-3 0,-1-2 0,-3-9 0,3 4 0,-7-3 0,2 4 0,-3 1 0,0-1 0,0 1 0,0-5 0,0 3 0,0-3 0,0-1 0,0 4 0,-3-3 0,-2 8 0,-4 1 0,0 4 0,-4 0 0,3 0 0,-3 0 0,4 0 0,1 0 0,3 4 0,-3 1 0,3 8 0,0 1 0,1 1 0,4 3 0,0-8 0,0 3 0,0-5 0,0 1 0,0 0 0,0-1 0,0 1 0,3-5 0,2 0 0,3-4 0,0 0 0,1-4 0,-5 3 0,0-2 0</inkml:trace>
</inkml:ink>
</file>

<file path=ppt/ink/ink2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8:23.1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24575,'0'83'0,"0"0"0,0 0 0,0 0 0,0 6 0,0-1 0,0 1 0</inkml:trace>
</inkml:ink>
</file>

<file path=ppt/ink/ink2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8:23.8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24575,'0'18'0,"0"3"0,0 24 0,0-4 0,0 12 0,0-1 0,0-5 0,0 9 0,0-10 0,0 4 0,0-17 0,0-2 0,0-13 0,4-3 0,0-2 0,1-5 0,-1 1 0,-4-4 0,0-1 0</inkml:trace>
</inkml:ink>
</file>

<file path=ppt/ink/ink2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8:24.6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1 24575,'-10'33'0,"7"-3"0,-12 14 0,14-11 0,-4 11 0,5-5 0,0 0 0,0 5 0,0-11 0,0-1 0,0-7 0,0-11 0,0 9 0,0-12 0,0 8 0,4-15 0,11 5 0,0-8 0,22 4 0,-10-5 0,11 0 0,-1 0 0,-4 0 0,5 0 0,-7-10 0,-5 4 0,-1-13 0,-11 8 0,-1-2 0,-4 8 0,-4-7 0,-2 6 0,-3-12 0,0 3 0,0-3 0,-4-1 0,-2-6 0,-8 5 0,-1-5 0,-4 10 0,4 2 0,-3 3 0,4 5 0,-5 1 0,-1 4 0,1 0 0,-5 0 0,3 0 0,-4 0 0,11 4 0,-4 1 0,8 4 0,0-4 0,7-1 0</inkml:trace>
</inkml:ink>
</file>

<file path=ppt/ink/ink2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8:25.2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24575,'0'9'0,"0"9"0,0 3 0,0 5 0,0 10 0,0 5 0,0 13 0,0 8 0,0-8 0,0 6 0,0-13 0,0 10 0,0-11 0,0 4 0,0-16 0,0 2 0,0-20 0,0 2 0,0-9 0,0-5 0,0 0 0</inkml:trace>
</inkml:ink>
</file>

<file path=ppt/ink/ink2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8:26.0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87 137 24575,'0'13'0,"0"-4"0,0 8 0,0-7 0,0 7 0,0-7 0,0 3 0,9 6 0,13-12 0,1 12 0,12-14 0,-3 1 0,-4-2 0,8-4 0,-16 0 0,5 0 0,-6 0 0,0 0 0,0-4 0,-4-6 0,3 4 0,-8-11 0,4 6 0,-4-8 0,-1 4 0,0-3 0,0 4 0,-3-5 0,-2 0 0,-4 0 0,0 0 0,0 0 0,0 0 0,-9 4 0,-1-3 0,-15 11 0,5-5 0,-10 11 0,4-4 0,-5 5 0,0 0 0,-1 0 0,1 0 0,-1 5 0,6 10 0,-6 8 0,10 9 0,-12 8 0,15 0 0,-8 7 0,14-2 0,2-6 0,1-1 0,9-21 0,-4-3 0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27:59.5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 1 24575,'4'2'0,"2"6"0,-5 9 0,6 0 0,-6 8 0,3-4 0,-4 5 0,0 1 0,0 4 0,0-8 0,0 7 0,0-8 0,0-1 0,0 4 0,-4-12 0,-4 7 0,0-12 0,-7 7 0,3-7 0,0 0 0,4-4 0,5-4 0</inkml:trace>
</inkml:ink>
</file>

<file path=ppt/ink/ink2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8:26.8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 24575,'-5'3'0,"2"6"0,7 5 0,5 5 0,2 0 0,7-5 0,-4 4 0,5-8 0,-5 3 0,-1-4 0,0-4 0,-7 3 0,7-7 0,-9 2 0,1-3 0,-1 0 0</inkml:trace>
</inkml:ink>
</file>

<file path=ppt/ink/ink2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8:28.0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82 82 24575,'-12'-5'0,"-1"2"0,0 3 0,5 8 0,-6 8 0,12 5 0,-12 9 0,13-4 0,-4 5 0,5 0 0,0 0 0,0 7 0,0-7 0,0 7 0,0-13 0,0-1 0,0-10 0,14-4 0,-2-2 0,28-7 0,-17 3 0,24-4 0,-13 0 0,0-4 0,2-7 0,-10-5 0,0-4 0,-1-5 0,-10 4 0,0-9 0,-5 10 0,0-11 0,-5 5 0,0-5 0,-5 0 0,0-1 0,0 1 0,-4 5 0,-2-4 0,-8 13 0,-1-6 0,-10 12 0,4-3 0,-9 8 0,10 2 0,-5 4 0,6 0 0,0 0 0,0 0 0,4 0 0,-3 8 0,7 8 0,2-4 0,4 2 0</inkml:trace>
</inkml:ink>
</file>

<file path=ppt/ink/ink2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8:29.3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24575,'0'34'0,"0"-5"0,0 15 0,0 2 0,0 9 0,0-1 0,0-1 0,0-8 0,0-6 0,0-7 0,0-7 0,0-6 0,0-5 0,0-1 0,0-8 0,0-1 0</inkml:trace>
</inkml:ink>
</file>

<file path=ppt/ink/ink2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8:30.7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75 24575,'0'13'0,"0"1"0,0 11 0,0 0 0,0 1 0,0 4 0,0-4 0,0 12 0,0-6 0,0 12 0,0-11 0,0 4 0,0-6 0,0-5 0,0-2 0,0-9 0,0 3 0,4-9 0,0 1 0,5-7 0,9-3 0,-2 0 0,9 0 0,-2 0 0,2 0 0,0 0 0,0-8 0,-1-4 0,-4-7 0,1-1 0,-3 0 0,-7-4 0,3 3 0,-4-3 0,0-1 0,-1 4 0,-3-9 0,-2 10 0,-4-10 0,0 4 0,0-6 0,0 1 0,0-1 0,-9 1 0,2 5 0,-12 1 0,4 6 0,0 0 0,-3 4 0,3 1 0,-4 9 0,4 0 0,-3 5 0,4 0 0,-5 0 0,0 0 0,-1 0 0,1 0 0,5 4 0,-4 1 0,7 9 0,2-8 0,5 2 0</inkml:trace>
</inkml:ink>
</file>

<file path=ppt/ink/ink2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8:32.1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1 125 24575,'0'23'0,"0"0"0,0 1 0,0 2 0,0 4 0,0 1 0,0-11 0,0 4 0,0-15 0,0 4 0,0-4 0,0-1 0,0 1 0,0-1 0,3 1 0,2-5 0,3 4 0,1-7 0,-1 2 0,1 1 0,-1-3 0,1 3 0,-1-4 0,1 0 0,0 0 0,-1 0 0,0 0 0,1 0 0,-1 0 0,1 0 0,0 0 0,-1 0 0,1 0 0,-1 0 0,6-5 0,-4-4 0,3-1 0,-3-8 0,-1 3 0,0-4 0,1 0 0,-1 0 0,1 0 0,-5-1 0,-1-4 0,-4 4 0,0-10 0,0 9 0,0-9 0,0 9 0,-4-3 0,-1 5 0,-9-1 0,3 6 0,-2 1 0,8 4 0,-3 0 0,4 4 0,-5 1 0,0 4 0,-4 0 0,3 0 0,-3 0 0,4 0 0,0 0 0,0 0 0,-4 0 0,3 0 0,1 4 0,1 1 0,3 4 0,0 4 0,-3 1 0,2 11 0,1-5 0,0-4 0,5-7 0</inkml:trace>
</inkml:ink>
</file>

<file path=ppt/ink/ink2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8:33.0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24575,'0'10'0,"0"-2"0,0 29 0,0-10 0,0 17 0,0 10 0,0-4 0,0 25 0,0-26 0,0 46 0,0-26 0,0 13 0,0-14 0,0-21 0,0 5 0,0-12 0,0-3 0,0-16 0,5 3 0,-4-14 0,3 3 0,-1-8 0,-2-1 0,3-4 0</inkml:trace>
</inkml:ink>
</file>

<file path=ppt/ink/ink2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3:08:37.6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165 216 24575,'-10'4'0,"2"0"0,8 5 0,0-1 0,0 6 0,0-5 0,0 4 0,7-8 0,3-2 0,4-3 0,3 0 0,-2 0 0,4-4 0,0-5 0,-8-6 0,1 0 0,-7-3 0,4 4 0,0-5 0,-3 4 0,-2-3 0,-4 4 0,0-1 0,0-3 0,0 4 0,-4-5 0,-6-1 0,-5 6 0,-4 0 0,-5 4 0,8 0 0,-8 5 0,10 1 0,-1 4 0,-3 0 0,4 0 0,-1 0 0,2 8 0,3 3 0,1 8 0,-1 0 0,0 0 0,5 0 0,1 0 0,4 0 0,0 0 0,0 6 0,0-5 0,0 10 0,0-10 0,0 5 0,0-6 0,0 0 0,3-5 0,2-1 0,4-4 0,-1-1 0,1 1 0,0-4 0,4-2 0,-3-3 0,8 0 0,-4 0 0,5 0 0,0 0 0,0 0 0,0-8 0,0-3 0,-4-8 0,-1 0 0,-5 4 0,0-3 0,0 9 0,-4-9 0,-1 8 0,-4-8 0,0 3 0,0-4 0,0 5 0,-4-4 0,-6 8 0,-5-9 0,-4 13 0,4-6 0,-3 11 0,4-3 0,-11 4 0,10 0 0,-8 0 0,8 0 0,-4 0 0,4 0 0,2 8 0,3 3 0,1 8 0,3 5 0,2-3 0,4 9 0,0-10 0,0 5 0,0-11 0,0 4 0,4-8 0,1 3 0,8-4 0,1 0 0,1 0 0,3-4 0,-9 3 0,5-7 0,-6 3 0,1-4 0,-1 0 0,1 0 0,0 0 0,-1-8 0,-3-2 0,3-14 0,-6-2 0,6 0 0,-6 2 0,2 5 0,-4 0 0,0 4 0,0 2 0,0 0 0,-4 3 0,-6-4 0,0 9 0,-8-4 0,4 8 0,-5-7 0,-1 7 0,1-4 0,0 5 0,5 0 0,-4 0 0,8 0 0,-3 4 0,-1 1 0,8 4 0,-7 5 0,12 0 0,-7 5 0,7 0 0,-4 0 0,5 0 0,0 0 0,0 0 0,0 0 0,9-4 0,-3-2 0,17 2 0,-7-5 0,8 5 0,-5-6 0,-4-3 0,3-2 0,-9-4 0,5 0 0,-6 0 0,1 0 0,0 0 0,-1 0 0,1 0 0,-1 0 0,1-9 0,1-1 0,-1-10 0,1 1 0,-5 0 0,3 0 0,-7-5 0,4 3 0,-5-4 0,0 1 0,0 3 0,0 1 0,0 2 0,0 8 0,0-3 0,0 4 0,0 1 0,-4 3 0,3 1 0,-2 4 0</inkml:trace>
</inkml:ink>
</file>

<file path=ppt/ink/ink2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6:06.4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28:01.3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1 812 24575,'0'-24'0,"0"-9"0,0-25 0,0-4 0,0-19 0,0 6 0,0 12 0,5-8 0,0 18 0,11-13 0,-4 14 0,3 1 0,-6 13 0,0 10 0,-4 6 0,2 7 0,-6 7 0,5 0 0,-2 5 0,0 6 0,3 9 0,-2 6 0,4 8 0,-1 0 0,1 5 0,0 2 0,0 0 0,1 3 0,-2-9 0,2 9 0,-2-8 0,1 3 0,0-10 0,-1 4 0,0-8 0,1 4 0,-1-6 0,-4-3 0,3-1 0,-3-3 0,-1-1 0,4 0 0,-3-3 0,3-1 0,0-3 0,0-3 0,0-10 0,2-10 0,0-9 0,0-6 0,1-6 0,0 4 0,-1-4 0,1 6 0,-1 6 0,0 0 0,0 6 0,-1 0 0,1 5 0,-1 0 0,-1 9 0,1 1 0,-1 3 0,0 4 0,1-2 0,-2 5 0,1-2 0,0 3 0,0 0 0,-1 0 0,-2 3 0,-1 5 0,1 4 0,0 8 0,1 2 0,2-1 0,-2 10 0,4-9 0,-4 15 0,4 8 0,-4-9 0,5 20 0,0-16 0,0 11 0,0 0 0,5 0 0,-4-5 0,3-3 0,-5-10 0,0-6 0,-1-6 0,0-6 0,0-3 0,-4-1 0,-1-10 0,-3 2 0,0-6 0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28:02.3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24575,'40'65'0,"0"-1"0,0 1 0,0 0 0,8 8 0,0-3 0,-12-9 0,-9 29 0,-6-26 0,-15-11 0,3 4 0,-8-5 0,4-2 0,-5-9 0,0 7 0,-5-1 0,-10 1 0,-6-2 0,-10-1 0,1-9 0,0 4 0,0 0 0,7-16 0,-1 8 0,12-19 0,0 6 0,5-11 0,-1 3 0,1-7 0,3 0 0,1-4 0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28:03.8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490 0 24575,'-15'0'0,"3"0"0,-8 0 0,-10 0 0,6 0 0,-27 18 0,26-10 0,-32 34 0,31-20 0,-27 31 0,26-22 0,-16 36 0,21-22 0,-8 36 0,13-26 0,-3 34 0,13-33 0,-3 27 0,10-16 0,0 13 0,0-17 0,0 23 0,14-28 0,4 25 0,13-28 0,11 21 0,-13-30 0,15 19 0,-12-18 0,6-4 0,4 0 0,-5-8 0,2-8 0,-8-2 0,6-6 0,-12-3 0,6 2 0,-10-6 0,-1 0 0,-4-4 0,-5-1 0,0-2 0,-7-2 0,-1-3 0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28:04.9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24575,'0'11'0,"0"12"0,0 29 0,0 15 0,0 10 0,0 7 0,0-15 0,0 20 0,0-18 0,0 13 0,0-11 0,0-13 0,0 5 0,0-18 0,0 4 0,0-19 0,0 0 0,0-6 0,0 0 0,0 0 0,0 0 0,0-5 0,0-5 0,0-1 0,0-7 0,0 4 0,0-5 0,0 0 0,0-3 0,0-1 0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28:05.8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21 24575,'-3'-1'0,"6"6"0,-1 17 0,7 0 0,0 20 0,0-13 0,4 8 0,-7 0 0,6-2 0,-7 3 0,4-1 0,1-4 0,-1-1 0,0 0 0,-5-6 0,4 0 0,-3-5 0,-1-4 0,0-6 0,-1-4 0,-2 0 0,5-3 0,-2-1 0,3-6 0,0-5 0,1-14 0,1-6 0,4-5 0,2-10 0,9 7 0,-3-8 0,3 4 0,1 1 0,-5 0 0,9-2 0,-8 3 0,2 4 0,-9 7 0,-2 6 0,-4 9 0,0-3 0,-1 10 0,1-6 0,-4 11 0,-1-4 0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28:09.4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1 278 24575,'0'-15'0,"0"-2"0,0-18 0,0 11 0,0-15 0,0 12 0,3-5 0,2 7 0,10 4 0,-5 1 0,5 10 0,-3-2 0,-1 12 0,1 0 0,-1 0 0,0 0 0,-3 0 0,0 15 0,-1 6 0,-2 15 0,0-4 0,0 4 0,-5-9 0,0 7 0,0-7 0,0-1 0,0-2 0,0-12 0,0 7 0,0-11 0,0 3 0,0-4 0,0-6 0,0-10 0,3-9 0,2-11 0,4-4 0,0 2 0,4-4 0,-4 8 0,8-3 0,-4 5 0,-1 7 0,0 0 0,-2 9 0,-1-2 0,1 7 0,1 1 0,-3 3 0,4 0 0,-5 0 0,0 3 0,0 8 0,1 7 0,-3 7 0,2 0 0,-6 1 0,3-1 0,-4 1 0,0-1 0,0 0 0,0-4 0,0 0 0,0-10 0,3 0 0,-3-4 0,4 0 0,-4 0 0,2-3 0,2-1 0,3-6 0,1-13 0,0-3 0,1-11 0,3 0 0,-2 3 0,6-3 0,-7 9 0,3 1 0,-4 8 0,3-2 0,-3 9 0,2-5 0,-2 6 0,2 0 0,-2 0 0,3 4 0,-4 0 0,0 0 0,0 0 0,0 0 0,0 0 0,0 0 0,0 4 0,1 3 0,-1 5 0,-2 4 0,2 0 0,-3-1 0,1 1 0,2 0 0,-6 0 0,5-4 0,-5-1 0,5-4 0,-5 1 0,6-1 0,-3 0 0,3-3 0,0-1 0,0-3 0,0 0 0,4 0 0,-2 0 0,2 0 0,0-3 0,-3-1 0,3-8 0,-4 4 0,1-7 0,0 3 0,-1 0 0,1-4 0,0 4 0,-4 0 0,0-3 0,-1 7 0,-2-7 0,2 7 0,-3-3 0,0 3 0,0 1 0,0 23 0,0-2 0,0 21 0,0-4 0,0-3 0,0 8 0,0-8 0,0 3 0,0-5 0,0 0 0,0-4 0,0-2 0,3-4 0,2-4 0,6-1 0,1-3 0,0 0 0,3-4 0,-7-1 0,7-3 0,-3 0 0,4-3 0,-4-5 0,4-10 0,-2-9 0,0-5 0,0-7 0,-5 1 0,1 0 0,-5-5 0,-1 9 0,-4-9 0,0 16 0,0 0 0,-3 6 0,-10 9 0,-5 0 0,-4 3 0,-3 4 0,8 2 0,-4 3 0,5 0 0,0 0 0,1 0 0,-1 7 0,-1 6 0,4 9 0,0 4 0,4 0 0,5 0 0,0-4 0,4 3 0,0-12 0,0 6 0,0-11 0,7 3 0,1-3 0,13-4 0,-4 0 0,8-4 0,-4 0 0,6 0 0,4-9 0,-4-1 0,4-8 0,-4 1 0,-1 3 0,-5-2 0,4 11 0,-8-6 0,0 10 0,-6-2 0,-4 3 0,0 0 0,0 0 0,1 0 0,-4 7 0,-1 6 0,-3 14 0,0 6 0,0 5 0,4 0 0,-3-1 0,8 1 0,-5-5 0,6-2 0,-2-9 0,0-2 0,0-4 0,0-4 0,-1-1 0,0-4 0,1 1 0,-1-4 0,0-1 0,0-3 0,1-12 0,0-2 0,2-24 0,-1 4 0,1-10 0,-5 5 0,3 1 0,-7 5 0,4 6 0,-5 2 0,0 12 0,0-7 0,0 12 0,2 0 0,2 5 0,3 3 0,0 0 0,1 0 0,3 4 0,1 0 0,4 4 0,-1 0 0,1-4 0,5 0 0,-4-4 0,8 0 0,-8 0 0,8 0 0,-8-4 0,0-4 0,-1-9 0,-7 0 0,3-8 0,-7 3 0,-1 1 0,-4 0 0,0 5 0,0 4 0,0 1 0,-8 3 0,3 1 0,-10 2 0,3 2 0,-4 3 0,0 0 0,0 0 0,4 3 0,-3 2 0,7 6 0,-4 1 0,4 8 0,3-2 0,-3 7 0,7-4 0,-3 5 0,4-4 0,0 3 0,0-3 0,0-1 0,0 4 0,0-8 0,7 4 0,2-9 0,7 3 0,0-3 0,0 1 0,4 3 0,-3-8 0,4 8 0,-5-7 0,0 3 0,0-5 0,0-2 0,-1-2 0,1-3 0,-4 0 0,3 0 0,-7 0 0,4 0 0,-5 0 0,0 0 0,0 0 0,0-3 0,0-1 0,-3-3 0,3-4 0,-6-2 0,3-7 0,-4 3 0,0 3 0,0 7 0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28:10.6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201 1 24575,'-7'0'0,"-4"0"0,-10 0 0,7 3 0,-14 6 0,18 7 0,-20 17 0,18-9 0,-14 11 0,16-8 0,-3 4 0,8 2 0,-3 2 0,7-4 0,-3 7 0,4-1 0,0-4 0,0-2 0,0 0 0,0-3 0,0-2 0,0-1 0,4-3 0,3-1 0,3 0 0,4-9 0,-5 3 0,6-6 0,-2 2 0,-1-3 0,3-4 0,-3 0 0,4-4 0,0 0 0,-1 0 0,1-4 0,5-5 0,-4-8 0,5-5 0,1-11 0,-3 0 0,3-1 0,-4-2 0,-2 8 0,-2-9 0,1 10 0,-6-5 0,3 6 0,-8 4 0,-1-3 0,-4 4 0,0-1 0,0-3 0,0 3 0,0 1 0,0-4 0,0 7 0,-4-2 0,-4 4 0,0 4 0,-4 1 0,1 3 0,-1 4 0,0-3 0,-3 6 0,7-5 0,-6 5 0,5-2 0,-1 3 0,2 0 0,1 0 0,3 0 0,1 0 0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28:11.2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127 1 24575,'3'3'0,"1"4"0,-4 5 0,0 0 0,0 3 0,0 1 0,0 1 0,0 8 0,0 2 0,0 0 0,0 15 0,-8-17 0,-3 22 0,-11-21 0,2 16 0,-3-14 0,10-2 0,-3-5 0,7-9 0,1-1 0,5-7 0,3-1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7:10.7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 24575,'7'0'0,"3"0"0,5 0 0,1 0 0,3 0 0,0 0 0,-3 0 0,7 0 0,-3 0 0,-4 0 0,-1 0 0,-5 0 0,-5 3 0,4 1 0,-8 10 0,2 8 0,-3 3 0,0 15 0,0-8 0,-8 8 0,2-4 0,-10-6 0,7-1 0,-6-9 0,6 4 0,-5-9 0,6 1 0,-3-6 0,5-3 0,-1-1 0,3-5 0,1-9 0,3-13 0,8-10 0,7-6 0,8-4 0,6 2 0,0-4 0,-1 5 0,0 5 0,-6 6 0,-2 7 0,-5 5 0,-4 4 0,-1 0 0,-3 8 0,0-3 0,-6 7 0,-11 9 0,-8 13 0,-10 14 0,5-4 0,0 12 0,5-13 0,4 4 0,-3-2 0,12-13 0,-3 3 0,8-9 0,0 0 0,0-4 0,0-1 0,0-3 0,7 0 0,1 0 0,11 0 0,1-2 0,4-2 0,5-3 0,-3 0 0,3 0 0,-9 0 0,3 0 0,-7 0 0,7-3 0,-10-1 0,5-4 0,-10-2 0,2 2 0,-3-3 0,0 4 0,-4 1 0,0-1 0,0 0 0,-2 0 0,2 4 0,-3 0 0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28:12.2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24575,'0'23'0,"0"5"0,0 11 0,0-5 0,0 15 0,0-9 0,0 11 0,0-11 0,0 1 0,0-8 0,0 5 0,0-6 0,0-1 0,0-5 0,3-4 0,2-2 0,-1-8 0,0 0 0,-1-5 0,-2 0 0,2 0 0,-3-3 0,0-1 0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28:12.8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60 24575,'2'-4'0,"3"1"0,30-6 0,1 2 0,14-3 0,14 0 0,-26 9 0,31-4 0,-27 0 0,9 4 0,-7-4 0,-11 5 0,-10 0 0,0 0 0,-13 0 0,5 0 0,-8 0 0,0 0 0,0 0 0,1 0 0,-5 0 0,1 0 0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28:13.8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24575,'2'0'0,"3"0"0,26 0 0,4 0 0,24 0 0,-6 0 0,5 0 0,-7 0 0,7 0 0,-5 0 0,6 0 0,-14 0 0,-1 0 0,-11 0 0,-7 0 0,-5 0 0,-6 0 0,-3 0 0,-1 3 0,-3-2 0,-4 2 0,-1-3 0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28:14.7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24575,'4'-6'0,"-1"7"0,-3 11 0,0 4 0,0 4 0,0 13 0,0-4 0,0 14 0,0-5 0,0 1 0,0 11 0,0-11 0,0 11 0,0-4 0,0-1 0,0-2 0,0-5 0,5 0 0,-1-6 0,2-5 0,1-6 0,-6-5 0,2-4 0,-3-1 0,0-4 0,0 0 0,0 0 0,3-3 0,-2 2 0,2-14 0,-3 9 0,0-10 0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28:19.0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4929 482 24575,'0'11'0,"0"10"0,0 2 0,0 33 0,0-28 0,0 40 0,0-36 0,0 31 0,0-9 0,0 12 0,0-7 0,0-1 0,0 0 0,0-4 0,0 4 0,5-7 0,0 0 0,5-5 0,0-2 0,-5-1 0,4-4 0,-4 4 0,4-10 0,-4-2 0,3-10 0,-7 0 0,2-9 0,-3 2 0,3-6 0,-2 4 0,2-5 0,-3 0 0,0 0 0,0 0 0,0 0 0,0 0 0,0 0 0,0-1 0,-3-2 0,-9 3 0,-1-6 0,-12 6 0,-8-1 0,-8 4 0,-10 0 0,-7 0 0,-9-4 0,-2-1 0,-12-5 0,20 0 0,8 0 0,0 0 0,-23 0 0,23 0 0,-1 0 0,-36 0 0,5 0 0,8 0 0,-12 0 0,32 0 0,-39 0 0,39 0 0,-21 0 0,19-5 0,-12 4 0,15-8 0,-19 8 0,33-4 0,-32 5 0,31 0 0,-45 0 0,43 0 0,-44 0 0,46 0 0,-31 0 0,20 5 0,-11 1 0,6 0 0,-10 3 0,20-4 0,-32 6 0,25-6 0,-21 4 0,-5-2 0,1-1 0,4 4 0,24-7 0,2 0 0,-10 3 0,-3 0 0,0-1 0,3 1 0,2 0 0,-3 0 0,-17 5 0,27-5 0,1 0 0,-25 5 0,-22 0 0,40 0 0,5-6 0,1 1 0,-5 4 0,-21-3 0,20-3 0,-1 1 0,1-4 0,5 3 0,3-4 0,3 0 0,2 0 0,5 0 0,8 0 0,3 0 0,3 0 0,2 0 0,-2 0 0,5 0 0,-4 0 0,5 0 0,-6 0 0,2 0 0,-2 0 0,1 0 0,-1 0 0,6 0 0,-5 0 0,9 0 0,-9 0 0,9 0 0,-1 0 0,3 0 0,6 0 0,-3 0 0,4 0 0,0 0 0,0 0 0,0 0 0,0 0 0,4-3 0,-3-1 0,5-3 0,-2-4 0,3 0 0,0-15 0,0 4 0,0-14 0,0-5 0,0 1 0,0-23 0,0 22 0,0-34 0,0 26 0,0-48 0,0 44 0,0-3 0,0 1 0,0 8 0,0-44 0,0 37 0,0-12 0,0 1 0,0 12 0,0-4 0,0-1 0,0 16 0,0-14 0,0 16 0,0-2 0,0-1 0,3 13 0,2-2 0,3 8 0,0 2 0,0 3 0,0 3 0,-1 5 0,1-4 0,-4 3 0,3-4 0,-6 4 0,5 1 0,-5 4 0,5 0 0,-2 3 0,0-2 0,3 5 0,-4-2 0,5 0 0,6 2 0,4-2 0,15 3 0,7 0 0,12 0 0,14-5 0,8-1 0,-26 0 0,4-1 0,15-2 0,2 0 0,-10 2 0,1-1 0,17-4 0,2 0-276,-13 1 0,0 0 276,5-1 0,-1-2 0,-12 1 0,1 1 0,20-1 0,-1-1 0,-26 2 0,0 0 0,24-2 0,2 1 0,-16 3 0,-3 0 0,-2 1 0,-1 0 0,3-1 0,-1 1 0,-1 5 0,-2 0 0,34-7 0,8 6 0,-29 4 0,11-4 0,-6 5 0,-7 0 0,-8 0 0,5 0 0,-15 0 552,19 0-552,-25 0 0,32 0 0,-25 0 0,41 0 0,-39 0 0,43 0 0,-49 0 0,42 0 0,-38 0 0,41 5 0,-34-4 0,42 10 0,-43-6 0,-1-2 0,0 0 0,5 2 0,-1-2 0,-1-1 0,-5-1 0,0 5 0,-1-1 0,-7-4 0,35 9 0,-29-9 0,8 9 0,-5-5 0,-2 5 0,-2-5 0,-3 4 0,-3-4 0,-10 1 0,4 2 0,-10-3 0,10 4 0,-10-4 0,4 3 0,1-7 0,-5 7 0,4-7 0,1 3 0,-5 0 0,0-3 0,-2 2 0,-8-3 0,3 4 0,-8-3 0,3 2 0,-3 1 0,0-3 0,-1 2 0,-4-3 0,1 0 0,-4 3 0,2-2 0,-5 5 0,2-3 0,-3 4 0,-4-3 0,0 2 0,-3-2 0,-4 3 0,-1 1 0,-4-4 0,4 3 0,-3-3 0,6 0 0,-2 3 0,0-6 0,3 2 0,-3 0 0,-1-2 0,4 2 0,-3-3 0,0 0 0,3 0 0,-4 0 0,5 0 0,0 0 0,0 0 0,0 0 0,0 0 0,0 0 0,3 3 0,1 1 0,3 3 0,0 8 0,0 3 0,0 8 0,0 5 0,0-4 0,0 0 0,0-2 0,0-8 0,0 3 0,0-8 0,0-1 0,0-4 0,0-11 0,0-3 0,0-15 0,0 1 0,0-6 0,0 6 0,0 4 0,4 2 0,-4 7 0,7 0 0,-3 5 0,2 3 0,-2 3 0,-1 5 0,-3-3 0,0 2 0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29:31.1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91 195 24575,'0'2'0,"0"8"0,0 10 0,0 7 0,0 24 0,0-18 0,0 36 0,0-13 0,0-1 0,0 9 0,0-18 0,0-1 0,0 5 0,0-15 0,7-3 0,-6-11 0,10-9 0,-10-1 0,2-4 0,-3 0 0,-3-19 0,2-6 0,-12-32 0,5-4 0,-7 0 0,4-9 0,0 9 0,0-12 0,1 6 0,-1 2 0,5 7 0,-2 10 0,7-1 0,-3 18 0,4-1 0,0 9 0,0 3 0,0 2 0,6 7 0,7 1 0,7 7 0,8 10 0,13 19 0,-4 5 0,8 11 0,-5-8 0,-2 6 0,5 2 0,0 0 0,-5-1 0,-3-7 0,-10-6 0,-2-2 0,-6-12 0,-4-4 0,-2-6 0,-4-4 0,0 0 0,-3 0 0,0-9 0,-4-19 0,0-14 0,0-10 0,-5-12 0,-2 3 0,-4-12 0,1 6 0,-2-5 0,7 12 0,0 1 0,5 13 0,0 7 0,0 6 0,0 4 0,0 2 0,0 8 0,0 0 0,0 8 0,0 1 0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29:31.9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24575,'0'20'0,"0"-3"0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29:32.9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20 24575,'-7'0'0,"0"0"0,0 3 0,-1 5 0,4 4 0,1 8 0,3 2 0,0 0 0,0 3 0,0-4 0,0 6 0,0-6 0,0 4 0,0-8 0,0 4 0,0-5 0,0-4 0,0 3 0,0-3 0,0 0 0,3-1 0,1-4 0,7 0 0,-3 1 0,7 0 0,-3-4 0,4 3 0,0-6 0,-4 2 0,3-3 0,-3 0 0,0 0 0,3 0 0,-3 0 0,0-7 0,4-6 0,-4-4 0,6-9 0,-6 5 0,5-6 0,-7 1 0,2 5 0,-4-5 0,-3 9 0,-1-3 0,-4 4 0,0-5 0,0 4 0,0-4 0,-4 5 0,-4 0 0,-9 0 0,0 3 0,-4 1 0,1 3 0,-2 5 0,0 0 0,-3 4 0,4 0 0,-1 0 0,8 0 0,7 0 0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29:34.0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0 117 24575,'0'24'0,"0"-2"0,0 15 0,0-5 0,0 6 0,0-5 0,0-1 0,0-6 0,0 0 0,0-5 0,0 0 0,0-5 0,0-4 0,12-4 0,-6-2 0,9-2 0,-3 0 0,0-1 0,3-3 0,1 0 0,0 0 0,-4 0 0,8 0 0,-7 0 0,7-7 0,-7-2 0,2-7 0,-6-4 0,3-2 0,1-4 0,-4 4 0,3 1 0,-4 5 0,-4 4 0,0 1 0,-4 4 0,3 3 0,-2 3 0,2 9 0,-3 8 0,0 1 0,0 4 0,0-1 0,4-3 0,0 8 0,4-11 0,0 5 0,3-7 0,2 0 0,3 0 0,0-1 0,-1-2 0,1-1 0,0-4 0,0-4 0,0 0 0,-4 0 0,-1 0 0,-4-4 0,5-8 0,-3-1 0,3-13 0,-3 5 0,-5-6 0,4 1 0,-7-5 0,3 3 0,-4-3 0,0 9 0,0-3 0,0 3 0,0-4 0,0 4 0,0-3 0,0 8 0,0-8 0,0 3 0,0 4 0,0-2 0,0 8 0,0 0 0,0 1 0,0 4 0,0 3 0,0 1 0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29:34.9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1 24575,'-8'7'0,"7"-3"0,19 4 0,9-7 0,17 7 0,15-6 0,10 7 0,31-7-644,-44 0 0,1 1 644,4-3 0,1 0 0,12 0 0,2 0-840,-4 0 1,1 0 839,9 0 0,1 0 0,-1 0 0,0 0 0,0 0 0,1 0 0,-1 0 0,0 0 0,-2 0 0,-5 0 0,-18 0 0,-2 0-234,2 0 1,-2 0 233,24 0 0,13 0 0,-1 0 0,-23 0 0,4 0 0,3 0 0,-18 0 1144,14 0-1144,-25-5 1744,5 4-1744,-5-3 546,-2 4-546,-6 0 0,-5 0 0,-7 0 0,-5 0 0,-5 0 0,-4 0 0,-1 0 0,-4 0 0,0 0 0,-3-6 0,-1 4 0,-3-4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7:11.7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24575,'6'-3'0,"2"0"0,5 3 0,6 0 0,1 3 0,0 5 0,0 8 0,-5 0 0,4 3 0,-2 1 0,7 1 0,-10 9 0,7 1 0,-7 4 0,-5 0 0,8 6 0,-11-9 0,7 7 0,-9-8 0,0 4 0,-4-5 0,0 5 0,0-10 0,-3 4 0,-6 0 0,-4-3 0,0 3 0,1-9 0,1 3 0,5-7 0,-4 3 0,9-4 0,-5-4 0,5-1 0,-2-3 0,3 0 0,0-4 0,0 0 0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29:36.3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41 109 24575,'-11'0'0,"1"0"0,-2 0 0,5 0 0,27 0 0,-4 0 0,52 0 0,-17 0 0,38 0-908,-23 0 1,4 0 907,-1 0 0,4 0 0,26 0 0,0 0 0,-30 0 0,1 0-1049,24 0 0,3 0 1049,-17 0 0,4 0-839,2 0 0,8 0 1,-6 0 838,5 0 0,0 0 0,-4 0 0,5 0 0,-8 0 0,-8 0 0,-3 0 0,-7 1 0,4-1 0,-3-1-649,16-2 1,-3 0 648,-4 3 0,0-2 0,3-8 0,-2 0 0,-16 9 0,-1-1 369,10-11 0,-3 0-369,21 10 0,-38-8 0,0-1 0,19 9 1708,12-8-1708,-10 11 0,-6-5 2722,-8 4-2722,-1-4 1822,-7 5-1822,0 0 736,1 0-736,-1 0 0,1 0 0,-1 0 0,-6 0 0,5 5 0,-10 0 0,10 5 0,-11-5 0,5 4 0,-6-4 0,-5 4 0,3-3 0,-8-2 0,3-1 0,-5-2 0,1 3 0,-1-4 0,-5 0 0,4 0 0,-12 0 0,7 0 0,-8 0 0,0 0 0,-1-3 0,-7 2 0,-1-2 0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29:38.1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1 246 24575,'0'24'0,"0"-7"0,0 19 0,0-14 0,0 5 0,0 9 0,0-6 0,0 9 0,4-8 0,-3-5 0,6-4 0,-6-6 0,2-5 0,-3-3 0,0-1 0,0-24 0,0-8 0,0-25 0,0-1 0,0-1 0,0 1 0,0 5 0,0 2 0,0 6 0,0 9 0,0 4 0,0 9 0,0 4 0,3 4 0,5 5 0,0 3 0,7 0 0,-3 3 0,9 11 0,-3-1 0,3 9 0,0-6 0,-4 5 0,10 2 0,-4 5 0,6 1 0,-1-1 0,2 6 0,-7-5 0,6 5 0,-11-8 0,4-3 0,-5-3 0,-5-8 0,-1-1 0,-4-4 0,0-3 0,0-1 0,-3-9 0,-1-12 0,-3-16 0,0-11 0,0-7 0,-5-6 0,-1-1 0,-5-1 0,5 8 0,-3 8 0,8 11 0,-3 10 0,4 3 0,0 12 0,0-3 0,0 6 0,0 2 0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29:39.5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0 24575,'20'4'0,"10"-1"0,-11-3 0,8 0 0,-6 0 0,-4 0 0,3 0 0,-4 0 0,5 0 0,-8 0 0,6 0 0,-7 0 0,0 0 0,-1 0 0,-4 0 0,-9 0 0,-3 0 0,-14 0 0,-3 0 0,-4 0 0,-1 0 0,1 0 0,4 0 0,2 0 0,4 0 0,0 0 0,0 0 0,4 0 0,0 3 0,5 1 0,0 4 0,0-4 0,3 2 0,-3-2 0,6 3 0,-2 4 0,3-3 0,0 7 0,0 2 0,0 4 0,0 6 0,0-1 0,0 0 0,0 5 0,0-3 0,0 9 0,0-10 0,0 5 0,0-1 0,0-3 0,0 3 0,0-9 0,0 3 0,0-8 0,0-1 0,4-1 0,0-7 0,3 3 0,0-3 0,4-1 0,1 1 0,0-1 0,8-2 0,-7-2 0,12-3 0,-3 0 0,4 0 0,5 0 0,-3 0 0,-1 0 0,-2 0 0,-8-4 0,3 0 0,-4-1 0,-4 2 0,-1 3 0,-7 0 0,-1 0 0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29:40.8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24575,'11'0'0,"1"0"0,3 0 0,1 0 0,0 0 0,0 0 0,0 0 0,5 0 0,-8 0 0,6 0 0,-11 0 0,7 0 0,-6 0 0,-2 0 0,-3 0 0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29:41.6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24575,'0'15'0,"11"-1"0,-3 22 0,17-10 0,-8 17 0,10-13 0,-2 8 0,-1-9 0,5 10 0,-6-15 0,6 9 0,-2-14 0,-5 2 0,-1-4 0,-10-5 0,0-1 0,-3-4 0,-1-3 0,-3-4 0,-5-8 0,-3-4 0,-4-8 0,-1-2 0,4 8 0,1 2 0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29:42.2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495 5 24575,'-9'-4'0,"0"4"0,-15 23 0,0 5 0,-10 16 0,2-3 0,-16 13 0,20-16 0,-18 14 0,15-18 0,-5 7 0,7-11 0,6 2 0,6-11 0,0 1 0,1-2 0,3 1 0,-2-8 0,5 7 0,-1-8 0,6 0 0,-1-1 0,5-4 0,-2 0 0,-1-3 0,4 3 0,-4-7 0,4 4 0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29:43.0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24575,'29'0'0,"-17"0"0,39 0 0,-17 0 0,5 0 0,5 0 0,0 0 0,-9 0 0,2 0 0,-6 0 0,-12 0 0,6 0 0,-13 0 0,0 0 0,-1 0 0,-4 0 0,-3-3 0,2 2 0,-5-2 0,2 3 0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29:43.8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24575,'-4'3'0,"1"1"0,3 7 0,0 0 0,0 5 0,0 10 0,0-3 0,0 8 0,0 1 0,0-5 0,0 5 0,0-6 0,0 0 0,0 0 0,0-4 0,0 3 0,0-8 0,0 3 0,0 1 0,0 0 0,4 1 0,0 3 0,4-8 0,0 3 0,0-4 0,0 0 0,0 0 0,-3-1 0,2 1 0,-7-4 0,4 3 0,-1-7 0,-2 7 0,2-6 0,-3 2 0,0-4 0,3 0 0,-2 0 0,2 0 0,-3-5 0,0 0 0,0-5 0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29:44.7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24575,'7'0'0,"4"0"0,1 0 0,8 0 0,-3 0 0,8 0 0,-8 0 0,4 0 0,-5 0 0,-1 0 0,1 0 0,0 0 0,-4 0 0,-1 0 0,-4 0 0,0 0 0,0 0 0,-3 0 0,-1 0 0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4:16.6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261 266 24575,'0'-52'0,"0"1"0,-7 14 0,5-16 0,-4 6 0,-6 36 0,1 3 0,-5 5 0,3-1 0,-7 4 0,4 0 0,-4 0 0,2 12 0,-3 2 0,3 17 0,0 2 0,3-1 0,2-1 0,4-5 0,1 0 0,3-5 0,-3-1 0,7-4 0,-2 0 0,3-4 0,0 3 0,0-7 0,0 3 0,0-4 0,3-3 0,1-1 0,3-3 0,4 0 0,-3 0 0,3 0 0,-4 0 0,0 0 0,0 0 0,0 0 0,0 0 0,0 0 0,0-3 0,0-1 0,1-4 0,-1 1 0,0 0 0,0 0 0,0 0 0,0-1 0,0 4 0,0-2 0,0 5 0,0-2 0,-3 0 0,3 2 0,-3-2 0,3 3 0,0 0 0,-3-3 0,2 2 0,-2-2 0,3 3 0,0 0 0,-3 5 0,-1 4 0,-3 10 0,-4 2 0,-1 5 0,-4 5 0,0-4 0,0 10 0,4-5 0,-3 0 0,7 5 0,-3-10 0,0 4 0,3-5 0,-3-5 0,4-1 0,0-8 0,0 3 0,0-7 0,0 3 0,3-7 0,5-1 0,3-3 0,5 0 0,0 0 0,0-7 0,4-2 0,-3-7 0,3 3 0,-4-2 0,-1 6 0,-3-2 0,-1 3 0,-4 1 0,0 3 0,0 1 0,-3 3 0,0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7:13.5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563 0 24575,'0'63'0,"0"-16"0,0-25 0,0-8 0,0-7 0,0-2 0,0-21 0,0 3 0,0-13 0,0 7 0,-3 10 0,2-8 0,-5 12 0,-1-2 0,-4 4 0,-4 3 0,-4 0 0,-1 0 0,-5 7 0,5 1 0,-4 13 0,7-1 0,-4 10 0,8-5 0,-4 9 0,12-3 0,-7 4 0,11 11 0,-3-12 0,4 16 0,0-12 0,0 10 0,0 6 0,8-5 0,-1 10 0,11-10 0,-2 10 0,4-3 0,-5-1 0,0 5 0,-5-10 0,-1-2 0,0-2 0,-4-9 0,0-1 0,-5-2 0,0-8 0,0 3 0,-4-5 0,-3-4 0,-10 0 0,-3-8 0,-9 0 0,-1-4 0,-11-3 0,5-1 0,-11-4 0,10 0 0,-9-9 0,14 0 0,-9-14 0,19 6 0,-8-5 0,21 14 0,-2 0 0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4:17.3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24575,'0'10'0,"0"8"0,0 17 0,0-3 0,0 10 0,0-2 0,0 11 0,0-7 0,0-5 0,0-8 0,0-5 0,0-5 0,0-5 0,0-5 0,0-3 0,0-1 0,3-3 0,5-1 0,3-3 0,9-4 0,-4-1 0,5-11 0,-1 2 0,-1-11 0,1 7 0,-11 5 0,-2 6 0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4:17.9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 24575,'3'-8'0,"5"1"0,3 7 0,5 0 0,0 0 0,4 0 0,1 0 0,5 0 0,0 0 0,-12 0 0,-2 0 0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4:18.5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24575,'1'0'0,"5"0"0,18 0 0,-1 0 0,19 0 0,-8 0 0,9 0 0,-6 0 0,-4 0 0,-7 0 0,-6 0 0,-8 0 0,3 0 0,-7 0 0,0 0 0,-5 0 0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4:19.1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24575,'0'5'0,"0"3"0,0 24 0,0-5 0,0 4 0,0-5 0,0 0 0,0-5 0,0-1 0,0-8 0,0-1 0,0-4 0,0 0 0,0 0 0,0 0 0,3-4 0,1 3 0,0-5 0,-1 2 0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4:19.8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24575,'0'15'0,"0"2"0,0 14 0,0 1 0,0 18 0,0-19 0,0 30 0,0-31 0,0 15 0,0-9 0,0-8 0,0-2 0,0-6 0,0-8 0,0-1 0,0-7 0,0-1 0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4:20.7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24575,'2'0'0,"-3"0"0,7 0 0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4:21.5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 24575,'2'-3'0,"3"0"0,14 3 0,-2-4 0,7 3 0,-7-2 0,3 3 0,-4 0 0,0 0 0,-1 0 0,-3 0 0,8 0 0,-14 0 0,5 0 0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4:22.0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26 24575,'11'0'0,"0"0"0,9 0 0,2 0 0,4 0 0,-5 0 0,4 0 0,-8 0 0,3 0 0,-4-11 0,-7 8 0,-1-9 0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4:22.9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1 631 24575,'0'11'0,"0"-1"0,0 1 0,0 1 0,0 4 0,0 4 0,0-3 0,0 8 0,0-9 0,0 9 0,0-12 0,0 6 0,0-10 0,0 1 0,0-11 0,0-9 0,0-22 0,0 4 0,0-15 0,0 5 0,0-21 0,0 10 0,0-20 0,0 22 0,0-17 0,0 11 0,0-4 0,0 6 0,0 6 0,0 1 0,0 6 0,0 10 0,0-2 0,0 17 0,0-6 0,0 11 0,0-3 0,3 7 0,4 1 0,10 3 0,4 0 0,5 4 0,-1-3 0,6 7 0,-3-7 0,8 3 0,-9-4 0,4 0 0,-5 0 0,-5 0 0,-4 0 0,-2 0 0,-11 0 0,3 0 0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4:23.5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24575,'15'0'0,"3"0"0,3 0 0,9 0 0,-7 0 0,13 0 0,-9 0 0,4 0 0,-5 0 0,-5 0 0,0 0 0,-9 0 0,2 0 0,-9 0 0,2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7:14.1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5 181 24575,'-5'-4'0,"10"1"0,17 3 0,14-4 0,6-1 0,11-10 0,-14 9 0,17-8 0,-17 5 0,9-2 0,-2-3 0,-10 5 0,0-3 0,-7 3 0,-5-3 0,0 8 0,-4-7 0,3 6 0,-11-3 0,11 1 0,-11 3 0,7-1 0,-8-1 0,-4 5 0,-4-2 0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4:24.4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97 0 24575,'-11'15'0,"-4"8"0,9-1 0,-6 14 0,6-8 0,-3 9 0,0 1 0,3 5 0,2 8 0,-4-4 0,6 9 0,-7-5 0,9 2 0,0 11 0,0-12 0,0 6 0,0-1 0,0-4 0,0 11 0,0-5 0,0 0 0,10 5 0,1-11 0,10 4 0,4-6 0,-4-6 0,8 0 0,-4-11 0,-1-2 0,3-4 0,-9-6 0,3-4 0,-5-7 0,-1-3 0,-3-1 0,-1-2 0,-4-2 0,0-3 0,0 0 0,0 0 0,0 0 0,-4 0 0,0 0 0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4:25.8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235 51 24575,'3'-6'0,"0"1"0,-3-4 0,0-2 0,-11 6 0,5-6 0,-10 11 0,0-4 0,7 4 0,-15 0 0,15 0 0,-10 0 0,2 0 0,0 0 0,0 12 0,2-2 0,2 10 0,-3 0 0,3 7 0,0 0 0,8 4 0,1-5 0,4-5 0,0 0 0,0-6 0,0 1 0,0-4 0,3-1 0,9-7 0,1-1 0,12-3 0,-8 0 0,3 0 0,0 0 0,-3-3 0,3-5 0,-4-5 0,0-3 0,-4 1 0,3-1 0,-7 0 0,4 0 0,-4 0 0,-1 1 0,1-1 0,-3 0 0,2 0 0,-6 4 0,2-3 0,0 7 0,-2-3 0,2 4 0,-3-1 0,0 25 0,-9 7 0,3 19 0,-14 6 0,9-4 0,-8 6 0,12-1 0,-6 1 0,7-6 0,-4-2 0,5-5 0,-3-10 0,8 2 0,-4-17 0,4 2 0,0-8 0,0 0 0,3-3 0,5-7 0,3-6 0,5-7 0,4-1 0,-2-3 0,6 2 0,-6-3 0,2 5 0,-4 0 0,-4 4 0,3 1 0,-7 3 0,2 1 0,-6 3 0,-1 1 0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4:26.4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24575,'0'10'0,"0"2"0,0 35 0,0-17 0,0 19 0,0-11 0,0 7 0,0 0 0,0-2 0,0-5 0,0-6 0,0-1 0,0-13 0,0 1 0,0-11 0,3 3 0,4-7 0,1-1 0,11-3 0,-6 0 0,7 0 0,0-8 0,-3-1 0,4-12 0,-5 4 0,0 0 0,0 2 0,-4 3 0,-1 0 0,-3-3 0,-1 7 0,1-7 0,-4 10 0,-1-2 0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4:27.1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156 8 24575,'-14'-4'0,"-1"1"0,0 3 0,-1 0 0,4 0 0,-3 0 0,3 0 0,1 0 0,-3 0 0,3 0 0,1 0 0,3 0 0,4 0 0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4:27.8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0 24575,'0'11'0,"0"-4"0,0 8 0,0-3 0,0 4 0,0-1 0,0 1 0,0 0 0,0-4 0,0 3 0,-3-7 0,2 6 0,-5-5 0,-2 2 0,3-4 0,-5 0 0,2 1 0,3-4 0,-2-1 0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4:29.4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220 195 24575,'0'-14'0,"0"-5"0,0-8 0,0 4 0,0-7 0,0 13 0,0-3 0,0 8 0,0 1 0,0 4 0,0 0 0,-3 3 0,-1 1 0,-3 3 0,-4 0 0,-1 0 0,0 0 0,-3 0 0,7 3 0,-3 1 0,3 7 0,1-3 0,-1 7 0,1-4 0,-2 10 0,1-5 0,4 5 0,-4-1 0,4-3 0,-1 8 0,1-9 0,4 5 0,0-6 0,0 1 0,0-4 0,0 3 0,0-7 0,0 7 0,0-7 0,0 3 0,0-4 0,0 0 0,4 0 0,-1 0 0,5 0 0,-1-3 0,0 2 0,4-1 0,1-1 0,3 3 0,-3-3 0,3 0 0,-3 3 0,0-3 0,-1 3 0,0 1 0,-3-1 0,3 4 0,-4-3 0,1 7 0,-4-7 0,-1 7 0,-3-3 0,0-1 0,0 4 0,0-3 0,0 4 0,0 0 0,0-1 0,0 1 0,-3 0 0,-5-1 0,-4-2 0,-4 2 0,0-7 0,0 4 0,-4-4 0,3 0 0,-8 0 0,8-3 0,-3-1 0,4-4 0,4 0 0,-3 0 0,7 0 0,-3 0 0,4 0 0,3-3 0,1-1 0,3-3 0,0 0 0,0-4 0,0-6 0,0 0 0,0-8 0,0 15 0,0-1 0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4:30.3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24575,'0'11'0,"0"7"0,0 12 0,0 6 0,0 3 0,0 0 0,0 4 0,0 1 0,0-10 0,0 3 0,0-6 0,0-9 0,0 0 0,3-11 0,1-4 0,3 0 0,0 0 0,0-3 0,4-1 0,-3-3 0,7 0 0,-7 0 0,7 0 0,-3 0 0,0 0 0,3-3 0,-4-2 0,10-3 0,-8 0 0,6 0 0,-11 1 0,3-4 0,-4 6 0,1-6 0,-1 3 0,-3 3 0,0-2 0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4:31.0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145 14 24575,'-6'-8'0,"-5"2"0,3 6 0,-3 0 0,0 0 0,3 0 0,-3 0 0,-1 0 0,4 0 0,-3 0 0,4 0 0,-4 0 0,0 0 0,-1 0 0,8 0 0,1 0 0,6 0 0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4:32.1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24575,'7'3'0,"3"5"0,2 1 0,5 15 0,-1-9 0,6 15 0,-3-3 0,7 2 0,-10 13 0,12-1 0,-8 0 0,1 7 0,1-13 0,-7 4 0,4 3 0,-1-9 0,-7 6 0,1-3 0,-6-4 0,3 0 0,-4 5 0,-1-10 0,-4 4 0,0-5 0,0 0 0,0-5 0,0 4 0,0-8 0,0 7 0,0-7 0,-4 8 0,-5-4 0,-1 5 0,-2 0 0,-1 0 0,1-5 0,-2 4 0,-1-8 0,6 8 0,-6-12 0,5 6 0,2-10 0,2 2 0,5-4 0,-5 0 0,2 0 0,-3 0 0,0-4 0,3 3 0,-2-5 0,5 2 0,-2-3 0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4:34.3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300 44 24575,'3'-3'0,"0"-5"0,-3 0 0,0-3 0,-3 4 0,-5 3 0,0 1 0,-7 3 0,3 0 0,-3 0 0,-1 0 0,0 0 0,0 0 0,-5 13 0,3 1 0,-9 14 0,8-1 0,-9 6 0,9-5 0,-4 4 0,9-6 0,2-5 0,4-4 0,4-2 0,0-7 0,4 3 0,0-4 0,0 0 0,0 0 0,4 0 0,3-3 0,5 3 0,4-3 0,0 0 0,4 4 0,-3-7 0,3 6 0,0-2 0,-3 2 0,3 2 0,1-1 0,-5 0 0,4 0 0,-4 0 0,0 0 0,0 3 0,-4 1 0,3 4 0,-7-4 0,4 3 0,-5-3 0,-3 3 0,0 1 0,-4 0 0,0-4 0,0 2 0,0-2 0,0 0 0,0 3 0,0-7 0,-4 7 0,-4-7 0,0 7 0,-7-6 0,2 6 0,-3-7 0,-4 4 0,3-4 0,-8 1 0,4-5 0,-1 0 0,-2-4 0,7 0 0,-4 0 0,5 0 0,1 0 0,3 0 0,1-3 0,3-1 0,1-3 0,3-1 0,-2 2 0,3-1 0,-1 3 0,1 1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7:14.9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180 7 24575,'4'-7'0,"-5"17"0,-6-3 0,-5 14 0,-4 3 0,0-2 0,2 23 0,3-21 0,1 21 0,-7-17 0,6 7 0,-7 8 0,9-12 0,0 15 0,-3-20 0,6 5 0,-1-8 0,4-11 0,2 6 0,-2-11 0,3 1 0,0-6 0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4:35.1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24575,'0'11'0,"0"-3"0,0 25 0,0-11 0,0 15 0,0-5 0,0 5 0,0-4 0,0 3 0,0-4 0,0-4 0,0 2 0,0-17 0,0 2 0,0-8 0,0 0 0,4-3 0,3-1 0,5-3 0,4 0 0,-4 0 0,3-7 0,-7 2 0,6-9 0,-2 5 0,1-6 0,-2 7 0,-4-3 0,-3 7 0,-1 0 0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4:35.8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24575,'5'0'0,"6"0"0,12 0 0,3 0 0,5 0 0,-4 0 0,9 0 0,-9 0 0,-1 0 0,-1 0 0,-4 0 0,-3 0 0,6 0 0,-11 0 0,7 0 0,-8 0 0,-4 0 0,-5 0 0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4:36.4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24575,'19'0'0,"1"0"0,5 0 0,1 0 0,0 0 0,5 0 0,-8 0 0,2 0 0,-9 0 0,-4 0 0,-2 0 0,-3 0 0,-3 0 0,-1 0 0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4:37.0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24575,'0'11'0,"0"1"0,0 17 0,0 2 0,0 1 0,0 6 0,0-1 0,0 1 0,0 0 0,0-1 0,0-9 0,0 2 0,0-17 0,0 2 0,0-8 0,0-6 0,0-10 0,0 3 0,0-6 0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4:38.2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74 24575,'3'-6'0,"0"-1"0,-3 0 0,0 0 0,0 0 0,0 0 0,0-3 0,0 1 0,0-5 0,0 15 0,0 6 0,0 13 0,0 11 0,0 1 0,0 6 0,0-1 0,0 1 0,0-1 0,0 1 0,0-6 0,4-5 0,-3-3 0,5-11 0,-5 7 0,6-9 0,-6 1 0,6 3 0,-6-7 0,2 3 0,-3-4 0,0 0 0,0 0 0,3-3 0,-2 2 0,2-2 0,-3 3 0,0 0 0,3-3 0,-2-1 0,2-3 0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4:38.7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24575,'15'0'0,"2"0"0,5 0 0,2 0 0,-2 0 0,3 0 0,-3 0 0,-2 0 0,-8 0 0,-4 0 0,-5 0 0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4:39.2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24575,'18'0'0,"4"0"0,-1 0 0,5 0 0,-1 0 0,1 0 0,5 0 0,-8 0 0,-1 0 0,-11 0 0,0 0 0,-7-4 0,3 4 0,-7-4 0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4:40.8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278 245 24575,'4'-10'0,"-1"-2"0,-3-7 0,0-7 0,0-2 0,0-8 0,0 9 0,0 0 0,0 7 0,0 7 0,0-1 0,-3 9 0,-15-2 0,4 7 0,-16 0 0,8 0 0,-10 18 0,8-7 0,-9 27 0,8 3 0,8-9 0,-7 22 0,17-19 0,-8 16 0,5 0 0,4 0 0,2-6 0,4-2 0,0-10 0,0 3 0,0-9 0,0 4 0,0-10 0,4 4 0,0-8 0,12 4 0,-3-5 0,8 0 0,-6-4 0,1 0 0,4-4 0,-3 0 0,3 0 0,-4-4 0,0 0 0,0-4 0,-1 0 0,1 0 0,-4 0 0,3 0 0,-7 0 0,3 0 0,-4 0 0,0 0 0,-3-3 0,-1-1 0,-3-3 0,0 0 0,0-1 0,0 1 0,0 0 0,0 0 0,0 0 0,-7-1 0,2 1 0,-6-1 0,4 4 0,0-2 0,-1 5 0,1-5 0,0 5 0,3-5 0,1 2 0,3-3 0,0 0 0,0 0 0,0-4 0,3 3 0,5-7 0,4 6 0,4-2 0,4 3 0,-3 0 0,3 3 0,-5 1 0,1 1 0,0 2 0,0-3 0,-4 4 0,2 0 0,-6 0 0,3 0 0,-4 0 0,-3 3 0,-1 1 0,-3 7 0,0 1 0,0 0 0,0 2 0,0-2 0,0 0 0,0 3 0,0-3 0,0 4 0,0 4 0,0-3 0,0 3 0,0-4 0,0-1 0,0 1 0,0-4 0,0 3 0,0-7 0,0 3 0,0-4 0,0 0 0,0 0 0,-2-3 0,-2-1 0,-7-10 0,6 5 0,-2-5 0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4:41.7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118 5 24575,'-2'-4'0,"-13"5"0,1 7 0,-12 15 0,13-1 0,-6 15 0,5 1 0,4 7 0,6 6 0,4-1 0,0-5 0,0 5 0,0-5 0,0 0 0,0 4 0,0-10 0,4 5 0,9-11 0,2-1 0,12-4 0,-4-6 0,4-4 0,-10-6 0,2-4 0,-7 0 0,0-4 0,3 0 0,-7-4 0,3 0 0,-4 0 0,-3 0 0,-1 0 0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4:42.9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170 60 24575,'0'-7'0,"0"-4"0,0-1 0,0 0 0,-7 1 0,2 7 0,-9 1 0,6 3 0,-11 0 0,9 0 0,-9 0 0,7 0 0,-4 7 0,4 2 0,0 11 0,0 2 0,2 9 0,1-9 0,5 8 0,4-8 0,0-1 0,0 4 0,0-9 0,0 4 0,0-8 0,7-1 0,1-3 0,8-4 0,0 0 0,0-4 0,4 0 0,-3-12 0,4 2 0,-8-15 0,2 8 0,-6-3 0,2 4 0,-3 0 0,0 1 0,-3-1 0,-2 4 0,-3 1 0,0 4 0,-3 6 0,-1 5 0,-4 12 0,0 6 0,-1 9 0,0 1 0,3 6 0,-2-1 0,7 1 0,-3 0 0,0-1 0,2-4 0,-2-2 0,4-5 0,0-5 0,0-5 0,0-5 0,0-4 0,3-3 0,5 0 0,8-4 0,1-4 0,9-9 0,-9-1 0,9-8 0,-9 6 0,3-1 0,-4 1 0,-1 0 0,-3 4 0,3-2 0,-3 5 0,0-2 0,-5 7 0,-3 1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7:15.4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471 8 24575,'-5'-8'0,"-12"10"0,-10 17 0,-17 17 0,-3 11 0,-3 13 0,-5 8-971,8 7 971,-6 7 0,23-21 239,-1 7-239,16-18 0,-5 5 0,9-1 0,-2-7 0,12-5 732,-3 5-732,4-11 0,0 5 0,0-6 0,0-4 0,0-2 0,3-9 0,14 0 0,6-4 0,7-2 0,4-6 0,2 0 0,6-3 0,0 5 0,-1-1 0,-6-1 0,-15-3 0,-5-1 0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4:43.5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24575,'0'24'0,"0"-3"0,0 16 0,0 1 0,0 7 0,0 0 0,0-7 0,0 5 0,0-15 0,0 9 0,0-15 0,0 2 0,0-7 0,3 0 0,1-7 0,6-6 0,-2-1 0,7-3 0,-3 0 0,0 0 0,3 0 0,-7-3 0,3-5 0,1-8 0,0-1 0,1-8 0,-5 15 0,-4-2 0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4:44.1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242 0 24575,'-18'0'0,"-4"0"0,1 0 0,-5 0 0,4 0 0,-3 0 0,4 0 0,-1 0 0,6 0 0,1 0 0,4 0 0,-1 0 0,5 0 0,4 0 0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4:44.6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24575,'7'0'0,"-4"2"0,0-1 0,-3 2 0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4:45.4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0 24575,'7'0'0,"0"4"0,-3 0 0,2 0 0,-5 2 0,2-2 0,-3 6 0,0 1 0,0 1 0,0 2 0,0-2 0,0 0 0,0 3 0,0-3 0,0 3 0,-7-3 0,1 3 0,-5-3 0,3 0 0,1 3 0,-5-7 0,7 3 0,-5-3 0,6-4 0,0 2 0,1-5 0,3 2 0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4:46.7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246 35 24575,'4'-7'0,"-1"0"0,-3 1 0,0-2 0,-3 5 0,-1-1 0,-7 4 0,-1 0 0,0 0 0,-7 0 0,6 0 0,-12 0 0,4 4 0,-1 4 0,2 1 0,4 6 0,4-3 0,0 4 0,5-4 0,-1 3 0,4-7 0,0 3 0,4-4 0,0 0 0,0 0 0,0 0 0,0 0 0,3 0 0,5-4 0,4 4 0,8-2 0,-3-1 0,4 3 0,-6-2 0,-3 2 0,3 1 0,-7-1 0,3 1 0,-4-1 0,0 0 0,-3 0 0,-1 0 0,-3 0 0,0 0 0,0 1 0,0 3 0,0-3 0,0 2 0,-7-2 0,2-1 0,-6 1 0,4-1 0,-4 0 0,3 0 0,-7-2 0,3-2 0,0-3 0,-3 0 0,3 0 0,0 0 0,-3 0 0,7 0 0,-3-4 0,7 0 0,-3-7 0,7 3 0,-7-3 0,6 4 0,-2 0 0,3 0 0,-3 3 0,2 1 0,-2 3 0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4:47.5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24575,'0'6'0,"0"5"0,0 9 0,0 4 0,0 3 0,0-4 0,0 12 0,0-13 0,0 14 0,0-9 0,0 4 0,4-5 0,0-8 0,1 6 0,5-15 0,-2 7 0,8-8 0,-4-4 0,7 0 0,-6-4 0,7 0 0,-4-4 0,-1-4 0,-2-4 0,1-4 0,-5 0 0,6 4 0,-6-3 0,2 2 0,-6 5 0,-2 1 0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4:48.2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250 1 24575,'-14'0'0,"-1"0"0,3 0 0,-7 0 0,1 0 0,-8 0 0,5 0 0,1 3 0,-1-2 0,8 3 0,-2-4 0,8 3 0,-1-2 0,5 5 0,-4-5 0,1 2 0,1 0 0,-4-2 0,5 4 0,0-4 0,1 2 0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4:49.2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24575,'0'6'0,"7"-3"0,-2 15 0,11-1 0,1 5 0,7 5 0,-1 0 0,0 5 0,0 1 0,-3 5 0,9 2 0,-13-2 0,6-4 0,-8 2 0,-4-3 0,2-5 0,-11 1 0,2-7 0,-3-1 0,0 4 0,0-4 0,0 4 0,-3 1 0,-6 0 0,-4-6 0,0 1 0,-2-1 0,6-7 0,-3 6 0,5-11 0,2 7 0,-1-7 0,2 3 0,-3 0 0,-1-3 0,1 3 0,0-4 0,3 0 0,-3 0 0,6 0 0,-5-3 0,5-7 0,-2 2 0,3-5 0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4:51.862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8 629 24575,'-5'-4'0,"2"-9"0,3-26 0,0 5 0,0-14 0,0 8 0,4-5 0,2 2 0,3 10 0,-4 2 0,2 5 0,-2 4 0,0 2 0,1 4 0,-1 0 0,3 1 0,0-1 0,-1 4 0,1 1 0,-1 3 0,0 1 0,0 3 0,0-2 0,0 5 0,0-2 0,-1 3 0,1 0 0,0 0 0,-1 0 0,2 0 0,-1 7 0,1 2 0,0 11 0,3-3 0,-1 7 0,1-2 0,-2 3 0,-1-3 0,5 3 0,-5-9 0,9 9 0,-8-8 0,6 3 0,-6-4 0,2 0 0,-3-1 0,0-3 0,-1-1 0,0-4 0,0 0 0,0 1 0,0-5 0,0 1 0,0-4 0,0 0 0,-1 0 0,1 0 0,0 0 0,-1 0 0,1-4 0,0-3 0,1-10 0,0-4 0,1-10 0,0-2 0,0-4 0,1-1 0,-1 6 0,4-5 0,-3 5 0,7-1 0,-3 2 0,3 10 0,-1 0 0,-4 5 0,0 1 0,-5 3 0,1 1 0,-1 7 0,0 0 0,-3 1 0,2 3 0,-2-3 0,3 3 0,-1 0 0,-2 3 0,2 1 0,-2 6 0,0 2 0,0 4 0,-1 4 0,-2-3 0,7 8 0,-7-4 0,7 5 0,-3 5 0,4-4 0,-1 5 0,-3-1 0,3-4 0,-3 4 0,3-5 0,1 0 0,-1-5 0,1 4 0,-1-8 0,0 3 0,0-4 0,0-1 0,-1 1 0,1 0 0,0 0 0,0-1 0,0-3 0,-4 3 0,2-7 0,-5 3 0,6 0 0,-7-3 0,4 3 0,-1-4 0,-2 0 0,5-3 0,-2-1 0,-1-3 0,0 0 0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4:53.956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0 1 24575,'11'0'0,"5"0"0,1 0 0,8 0 0,-4 0 0,0 0 0,4 0 0,2 0 0,0 0 0,4 0 0,-10 0 0,4 0 0,-8 0 0,3 0 0,-11 0 0,-2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7:16.6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0 315 24575,'3'-4'0,"0"1"0,7 3 0,1 0 0,4 0 0,0 0 0,-1 0 0,1 0 0,0 0 0,-4 0 0,3 0 0,-3 0 0,4 0 0,-7 7 0,2 1 0,-9 15 0,2-5 0,-3 14 0,0-10 0,0 7 0,-4 0 0,-4-8 0,-1 3 0,-5-5 0,6-7 0,-7 3 0,7-8 0,-2 0 0,3-3 0,3-10 0,1-12 0,3-15 0,13-6 0,10-15 0,12 7 0,14-13 0,-13 15 0,10-6 0,-12 11 0,1-4 0,-2 6 0,-10 6 0,-2 6 0,-9 7 0,-2 8 0,-3 0 0,0 8 0,-3-3 0,-4 5 0,-8 9 0,-15 17 0,-1 12 0,-2 7 0,1 1 0,9-3 0,-6 0 0,7-1 0,3-6 0,3-5 0,4-1 0,2-9 0,3-4 0,0-3 0,0-5 0,6 3 0,7-4 0,12-3 0,0 0 0,9-4 0,-3 0 0,4 0 0,0 0 0,-5-4 0,-1 0 0,-9-4 0,-1 0 0,-4 0 0,-4 1 0,-1 0 0,-3 3 0,0-2 0,-1 6 0,-2-3 0,-1 3 0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4:54.378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1 0 24575,'6'0'0,"21"0"0,-12 0 0,26 0 0,-7 0 0,5 0 0,11 0 0,-16 0 0,8 0 0,-19 0 0,2 0 0,-9 0 0,-4 0 0,-1 0 0,-7 0 0,-1 0 0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4:59.345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8 486 24575,'-4'-2'0,"1"-19"0,3-7 0,0-28 0,4 16 0,5-10 0,2 7 0,3 4 0,-5-5 0,1 11 0,-2 7 0,0 5 0,0 6 0,0 3 0,-1 4 0,0 5 0,-1 3 0,1 0 0,1 7 0,-1 1 0,1 13 0,1 0 0,-1 5 0,1 0 0,0 0 0,-1-5 0,0-1 0,0-4 0,0 0 0,-1-5 0,1 0 0,-4-4 0,2 1 0,-2-4 0,0 2 0,2-5 0,-6 5 0,7-5 0,-3 5 0,0-2 0,2 0 0,-2-1 0,0 0 0,2-2 0,-2 2 0,2-3 0,2-7 0,0-11 0,1-10 0,4-10 0,2 0 0,3 1 0,-3-1 0,2 5 0,-7 2 0,2 10 0,-4 4 0,-1 6 0,0 4 0,0 3 0,0 1 0,0 3 0,-1 0 0,1 0 0,-3 3 0,-1 5 0,0 4 0,-2 3 0,3 6 0,0 0 0,-3 0 0,6 4 0,-2 1 0,0 1 0,3 4 0,-3 0 0,0-4 0,3 5 0,-3-7 0,3-3 0,-3-2 0,-2-8 0,0-1 0,-2-4 0,2 0 0,0-3 0,-2-1 0,2-3 0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5:03.565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171 0 24575,'-6'0'0,"0"7"0,-14 6 0,4 9 0,-2 3 0,0 6 0,0 2 0,3 4 0,-2 1 0,5 12 0,-2-3 0,8 4 0,2 5 0,4-15 0,0 15 0,0-17 0,0 5 0,0-1 0,0-9 0,3 3 0,12-5 0,10-2 0,7 9 0,7-7 0,-9-3 0,3-6 0,-8-6 0,-3-3 0,-2-2 0,-4-5 0,-4 1 0,-1-1 0,-4-3 0,0-1 0,0-3 0,0 0 0,0-3 0,1-9 0,4-6 0,-3-8 0,0 12 0,-5 2 0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5:04.981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164 21 24575,'0'-7'0,"0"0"0,-3 4 0,-1-1 0,-3 4 0,-4 0 0,3 0 0,-7 0 0,3 0 0,0 0 0,-3 4 0,3 4 0,0 4 0,-4 8 0,7-3 0,-3 3 0,4-4 0,4 0 0,0-4 0,4-1 0,0-4 0,0 0 0,0 0 0,0 0 0,0 0 0,3-3 0,5-1 0,4-3 0,3 0 0,1 0 0,0 0 0,-4-3 0,-1-1 0,0-3 0,-3-1 0,3 1 0,-4 0 0,0-1 0,0 1 0,-3 0 0,2-4 0,-2 3 0,1-3 0,0 4 0,-1 3 0,0 4 0,-1 8 0,-3 3 0,0 5 0,0 4 0,0-3 0,0 8 0,0-8 0,0 3 0,0-4 0,0-1 0,0 1 0,0-4 0,0-1 0,0-4 0,0 0 0,0 0 0,0 0 0,0 0 0,0 0 0,0 0 0,2-3 0,2-1 0,3-3 0,0 0 0,0 0 0,0 0 0,4-4 0,1-4 0,4-4 0,-4 0 0,2-3 0,-6 7 0,7-7 0,-7 7 0,3-3 0,-4 3 0,0 4 0,0 1 0,1 0 0,-5 2 0,1-2 0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5:05.636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0 1 24575,'0'22'0,"0"1"0,0 8 0,0 14 0,0-9 0,0 12 0,0-15 0,0 10 0,0-9 0,0-1 0,0-9 0,0-7 0,0 4 0,0-10 0,0 0 0,3-7 0,5-1 0,0-3 0,7 0 0,-7 0 0,3 0 0,4 0 0,-2-3 0,8-5 0,-6-5 0,-3 1 0,3-3 0,-7 7 0,3-3 0,-3 0 0,-1 3 0,-3 0 0,-1 5 0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5:06.303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291 7 24575,'-6'-3'0,"1"-1"0,-8 4 0,-4 0 0,0 0 0,-3 0 0,-6 0 0,4 0 0,-10 0 0,6 0 0,0 0 0,5 0 0,1 4 0,8-3 0,-3 2 0,10 0 0,-2-2 0,7 2 0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5:06.891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22 1 24575,'6'3'0,"-2"3"0,6 2 0,-6 0 0,3 11 0,-6-6 0,3 17 0,-4-11 0,0 16 0,0-13 0,0 10 0,-8-1 0,2-4 0,-10-1 0,7-9 0,-2-6 0,7-8 0,1 1 0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5:08.105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254 115 24575,'0'-11'0,"0"-1"0,0 0 0,0-3 0,0 3 0,0 0 0,0 1 0,0 0 0,0 3 0,-3 0 0,-1 5 0,-7 3 0,-1 0 0,0 0 0,1 0 0,4 0 0,-4 4 0,3 0 0,-4 7 0,5 1 0,-1 4 0,0 4 0,3-3 0,-2 3 0,6-4 0,-3-4 0,4 3 0,0-7 0,0 3 0,0-4 0,3 0 0,5-3 0,4 2 0,4-5 0,-4 3 0,2-1 0,-6 1 0,3 0 0,-4 3 0,1-3 0,-1 3 0,0 0 0,-3 4 0,2-3 0,-2 7 0,0-4 0,3 1 0,-6 3 0,2-7 0,0 7 0,-2-7 0,3 3 0,-4-4 0,0 4 0,0-3 0,0 3 0,0-4 0,-3 0 0,-5 1 0,-9-4 0,-4 3 0,-10-6 0,4 3 0,-10-4 0,10 0 0,0 0 0,7 0 0,4 0 0,4 0 0,1 0 0,3-8 0,4 4 0,1-8 0,3 1 0,0 3 0,0-7 0,0 7 0,3-7 0,2 3 0,2 0 0,4-3 0,-3 7 0,0 0 0,-5 5 0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5:09.221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0 1 24575,'0'10'0,"0"6"0,0 11 0,0 5 0,0 6 0,0-6 0,0-1 0,0 6 0,0-13 0,0 12 0,0-19 0,0 3 0,0-4 0,3-4 0,1-4 0,3-2 0,0-5 0,4 2 0,-3-3 0,3 0 0,0 0 0,-3 0 0,3 0 0,-4 0 0,1 0 0,-1 0 0,0 0 0,0 0 0,0-3 0,0-1 0,0-3 0,1-9 0,-4 10 0,0-5 0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5:10.015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325 1 24575,'-7'0'0,"-4"0"0,0 0 0,-10 0 0,5 0 0,-14 0 0,7 0 0,-8 0 0,6 0 0,3 0 0,2 0 0,8 0 0,1 0 0,4 0 0,-3 0 0,-1 0 0,1 0 0,-1 0 0,4 0 0,0 0 0,0 0 0,0 0 0,3 0 0,1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7:17.3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 24575,'3'-8'0,"4"2"0,8 6 0,5 0 0,5 0 0,-1 7 0,1 6 0,1 9 0,1 10 0,9 21 0,-10-12 0,0 11 0,-8-7 0,-9-12 0,1 18 0,-6-9 0,-4 6 0,0 0 0,0 0 0,0-6 0,-9 4 0,-1-4 0,-13 1 0,-2-1 0,3-14 0,4 1 0,2-4 0,8-4 0,-8 8 0,10-14 0,-4 4 0,6-4 0,-3-4 0,2 0 0,-1-5 0,6 1 0,-3 0 0,0-4 0,-5 0 0,-7-3 0,-10 0 0,10 0 0,-1 0 0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1:55:11.169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47 1 24575,'18'0'0,"4"0"0,-5 0 0,8 3 0,-9-2 0,1 10 0,-2-2 0,-6 7 0,2-4 0,-4 2 0,-2-2 0,-2 4 0,-3 0 0,0-1 0,0 1 0,0 4 0,0 2 0,0-1 0,0-1 0,0 1 0,0-4 0,0 7 0,0-2 0,0-1 0,0 4 0,0-4 0,0-3 0,0 6 0,0-11 0,0 7 0,0-4 0,0-1 0,0 1 0,0 0 0,0 0 0,0-1 0,-7 1 0,2 0 0,-7 0 0,1-1 0,2 1 0,-6 0 0,6 0 0,-6-1 0,6 1 0,-6 0 0,6-1 0,-2 1 0,0 0 0,2-4 0,-2 3 0,3-4 0,-3 2 0,5 1 0,-4-5 0,6 2 0,-3-4 0,3 0 0,1-3 0,3-1 0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2:24:31.5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98 0 24575,'-4'0'0,"-1"2"0,0 1 0,2 2 0,-1-2 0,3 1 0,-4-1 0,2 1 0,1 1 0,-2 1 0,1-1 0,-3 0 0,1 0 0,0 1 0,-1 1 0,1-1 0,2 2 0,-2-3 0,4 3 0,-3-2 0,3 2 0,-3-3 0,3 0 0,-4 0 0,5 1 0,-3 2 0,3-3 0,0 3 0,-2-2 0,1-1 0,-1 0 0,2 0 0,0 0 0,0 0 0,0 0 0,0 1 0,0-1 0,0 0 0,0 0 0,0 0 0,0 0 0,0 0 0,0 1 0,0-1 0,0 0 0,2 0 0,1 0 0,2 0 0,0-3 0,-2 3 0,2-4 0,-2 3 0,1-3 0,1 3 0,1-1 0,-1 0 0,0-1 0,0 0 0,0-1 0,0 1 0,0-2 0,1 0 0,-2 0 0,1 0 0,1 0 0,-2 0 0,1 0 0,1 0 0,-2 0 0,1 0 0,1 0 0,-1 0 0,0-2 0,0-1 0,1-2 0,-1-1 0,-1 1 0,2-2 0,-3 1 0,1-2 0,-3 1 0,3 1 0,-1-6 0,3 4 0,-3-3 0,3-4 0,-3 5 0,0-4 0,-1 6 0,1-4 0,-2 3 0,1-2 0,-2 6 0,0-3 0,0 2 0,0 1 0,0-3 0,0 0 0,0-1 0,-2 2 0,-1 2 0,-6-1 0,3 3 0,-4-2 0,1 4 0,1-3 0,-1 3 0,1-1 0,3 2 0,-3 0 0,2 0 0,4 0 0,0 0 0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2:24:13.4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913 3514 24575,'-2'5'0,"-3"-2"0,-9-3 0,1 0 0,-10 0 0,7 0 0,-12 0 0,3 0 0,-7 0 0,-5 0 0,7-10 0,0 1 0,-15-25 0,9-2 0,-10-7 0,4-10 0,1 10 0,2-16 0,-2-11 0,1-3 0,0-10 0,-1-3 0,6 8 0,6-15 0,-7 7 0,7-8 0,0 0 0,5 8 0,2-16 0,8 5-636,-5-18 636,17-1 0,-1 54 0,1-2 0,1 1 0,2-3 0,-4-2 0,6-1 0,5-1 0,3 2 0,0-2 0,4 1 0,9 4 0,3 3 0,0-9 0,0 5 0,5 10 0,1 0 0,1-3 0,-1 2 0,37-37 0,-30 48 0,-2 1 0,40-41 0,7 8 0,-18 22 0,9-6 0,-14 29 0,29-34 0,-27 32 0,36-20-210,-25 24 210,21 0 0,-4-1 0,5 18 0,8-7-705,12 13 705,-55 5 0,0 0 0,30 3 0,26 0 0,-8 0 0,-33 0 0,-1 0 0,-7 3 0,-2 0 0,3 2 0,-3 3-232,27 19 232,-8 2 0,6 9 0,-27-8 0,44 20 0,-54-18 0,39 20 0,-31-12 0,2 9 599,-1 4-599,-2-4 206,-13-1-206,-1 5 727,0 3-727,-12 2 0,6 3 0,4 23 0,-21-31 0,28 54 251,-37-69-251,22 50 0,-22-39 0,10 16 0,-9-6 0,1 0 0,-7 0 0,-3 0 0,-3 33 0,-5-25 0,0 27 0,0-35 0,0-1 0,0 9 0,0-5 0,0 3 0,-7 2 0,-4-7 0,-3 6 0,-9-7 0,6 0 0,-12 0 0,4-7 0,-2-2 0,0-4 0,3-3 0,-18 11 0,12-13 0,-19 26 0,14-28 0,-29 27 0,11-13 0,-18 8 0,4 4 0,-5-11 0,5 5 0,2-14 0,-2-2 0,9 0 0,-8-5 0,2 11 0,5-14 0,-16 18 0,18-15 0,-9 0 0,26-11 0,-1-11 0,3 0 0,-5-5 0,-7 1 0,4-3 0,-10-1 0,4-3 0,-7-5 0,0 0 0,0 0 0,0 0 0,0 0 0,0 0 0,7 0 0,1 0 0,8-5 0,0-3 0,-8-6 0,6-1 0,-6-5 0,0 2 0,6 1 0,-12 1 0,12 5 0,-5-2 0,0 3 0,10-1 0,-9 5 0,-2-4 0,10 9 0,-2-7 0,14 6 0,3-1 0,2-2 0,-4 5 0,7-5 0,-3 2 0,2 2 0,1-4 0,2 2 0,3-2 0,7-8 0,-1-1 0,5-15 0,5 15 0,0-5 0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2:24:15.7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869 3562 24575,'-1'9'0,"-9"-2"0,-3-7 0,-11 0 0,5 0 0,-5-4 0,1-2 0,-3-4 0,-4-4 0,-12-8 0,1-7 0,-12-11 0,6-3 0,-3-19 0,9 6 0,-18-22 0,11-8 0,-14-14-609,35 41 0,3-3 609,-3 3 0,3 0 0,3-8 0,2-1 0,0-3 0,1 1 0,3 7 0,0-4 0,2-7 0,2 1 0,2 9 0,4 2 0,0-6 0,2-2 0,3 3 0,0-2-358,0-1 1,0 2 357,0-2 0,0 3 0,6-3 0,2 1 0,2 4 0,3 1 0,7-3 0,6-1 0,-1 7 0,1 4 0,4-9 0,0 6-89,23-25 89,1-9 0,3 29 0,4-10 0,17-1 0,-24 22 0,27-15 0,-30 24 0,37-21 0,-13 10 0,14 2 0,-3 6 685,10 14-685,9 1 0,11 9 0,1 3 0,-3 13 0,-52 5 0,2 0 0,52 3 0,-52 0 0,0 0 0,-2 0 0,0 0 0,2 6 0,1 2 0,-1 2 0,0 3 0,-1 4 0,-1 2 0,-4 5 0,-1 3 0,-1-1 0,-2-1 0,0 2 0,-1 4 0,39 31 0,-23-8 0,1 10 0,-6 12 700,-17-15-700,15 25 0,-33-26 0,9 9 97,-6 4-97,-3-11 0,-4 11 0,-7-12 502,4 6-502,-9-10 38,6 10-38,-6 10 0,-7-14 0,-1 19 0,-5-28 0,0 19 0,0-4 0,0 7 0,0 18 0,0-13 0,0-3 0,0 12 0,0-38 0,0 29 0,0-20 0,0-1 0,0 7 0,-5-8 0,-4-8 0,-6 0 0,1-8 0,-8 2 0,-4 6 0,-7 3 0,-10 7 0,-32 29 0,2-8-224,26-33 1,1 0 223,-21 17 0,4-7 0,0-5 0,-4 6 0,4-2 0,2-9 0,7-8 0,-5-5 447,5-1-447,-23 11 0,33-16 0,-25 8 0,25-11 0,-9-3 0,2 5 0,0-8 0,8 1 0,0-6 0,0 0 0,-8-5 0,7-5 0,-7-1 0,-15-5 0,11 0 0,-14 0 0,12-5 0,10-1 0,-10-12 0,14 3 0,-8-9 0,14 9 0,-14-13 0,18 8 0,-5-3 0,9 3 0,10 6 0,-5 0 0,0-1 0,0 1 0,0 8 0,-4-7 0,2 7 0,2-1 0,0 4 0,7 3 0,-2-5 0,0 4 0,4-2 0,-1-1 0,4 3 0,-3-7 0,-2 6 0,2-6 0,1-1 0,-2-1 0,5-7 0,3 10 0,3-1 0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2:24:17.9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431 1 24575,'-17'0'0,"2"8"0,-21 11 0,13 0 0,-21 15 0,23-15 0,-16 14 0,9-7 0,-4 6 0,5 6 0,-7 2 0,12 4 0,3 1 0,0-2 0,11 1 0,-8-1 0,6 1 0,4-6 0,-4 3 0,9-9 0,-4 9 0,5-9 0,0 3 0,0-4 0,0-1 0,0-6 0,5 4 0,3-8 0,12 3 0,0-3 0,8-1 0,-2-5 0,4 2 0,-1-6 0,7-1 0,-5-3 0,5-1 0,-5-5 0,-8 0 0,6 0 0,-10 0 0,19-8 0,-17-3 0,11-13 0,-13 4 0,0-9 0,-4 3 0,4-2 0,-3-3 0,0 1 0,1 0 0,-4-5 0,1 3 0,-4-5 0,-1 2 0,2 2 0,-1-2 0,1-2 0,0 7 0,-6-7 0,0 7 0,-5 0 0,0-1 0,0 3 0,0 2 0,0 2 0,0 7 0,0 2 0,-5 3 0,0 4 0,-3 0 0,-3-2 0,-3 1 0,0 1 0,-4-2 0,4 2 0,-4 2 0,4-1 0,1 3 0,0-1 0,4-3 0,-4 6 0,5-4 0,0 4 0,0 1 0,3-4 0,-3 5 0,5-5 0,-2 0 0,-1 5 0,4-3 0,-1 3 0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2:24:19.8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24575,'0'-6'0,"0"9"0,0 15 0,0 7 0,0 10 0,0-3 0,0 10 0,0 10 0,0-6 0,0 44 0,0-33 0,0 19 0,0-18 0,0-1 0,0 5 0,0 3 0,0-14 0,0 0 0,0-8 0,0-9 0,0-5 0,0-12 0,0-3 0,0-1 0,0-5 0,0 0 0,0-3 0,0-2 0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2:24:26.2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1493 1 24575,'-8'0'0,"1"0"0,-1 0 0,4 3 0,-3-3 0,-1 8 0,-1-3 0,-7 3 0,3 0 0,-6 1 0,0 1 0,1 3 0,-1-2 0,2 2 0,-1-4 0,-1 4 0,0-4 0,1 4 0,-5-3 0,-3-1 0,-3 6 0,-1 1 0,-7 4 0,-15 9 0,6-11 0,-18 10 0,11-4 0,-7 0 0,1 6 0,2-7 0,-4-4 0,2 3 0,6-9 0,-4 7 0,13-5 0,-7-1 0,8-3 0,0 2 0,-1-3 0,0 1 0,7-2 0,1 2 0,5-1 0,1 1 0,5-1 0,5-6 0,9 1 0,2-5 0,1 3 0,6-3 0,-1 5 0,6-5 0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2:24:27.4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202 0 24575,'-8'0'0,"0"0"0,-4 5 0,2 3 0,-3 1 0,-1 6 0,4-3 0,-7 0 0,7 3 0,-2 0 0,-1 2 0,7-2 0,-6-4 0,8-6 0,-4 6 0,3-5 0,-8 7 0,11-5 0,-5 0 0,7 6 0,-5-4 0,5 1 0,-8-3 0,6 1 0,-1-1 0,3 0 0,0 0 0,0 0 0,0 0 0,0 0 0,0 2 0,0-2 0,0 0 0,0 0 0,3 0 0,7 1 0,4-1 0,4 0 0,1-2 0,-2 2 0,6-8 0,-3 10 0,9-10 0,-5 5 0,1 0 0,4-1 0,-10 1 0,5 5 0,-6-10 0,-4 4 0,-1 0 0,-5-3 0,0 2 0,0-3 0,-4 0 0,-1 0 0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2:24:34.6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1709 2668 24575,'-8'0'0,"0"0"0,1 0 0,-6 0 0,-2 0 0,-8 0 0,3 0 0,-15 0 0,10 0 0,-18 0 0,16 0 0,-13 0 0,13 0 0,-8 0 0,-2 0 0,12 0 0,-6 0 0,12 0 0,2 0 0,2 0 0,3 0 0,4 0 0,-3 0 0,-9 0 0,1 0 0,-5 0 0,1 0 0,3 0 0,-3 0 0,3 0 0,1 0 0,2 0 0,-7-5 0,5 4 0,-10-7 0,4 1 0,-4-2 0,-1-6 0,-7 4 0,5-8 0,-9 1 0,2-2 0,3-1 0,-9-8 0,13 9 0,-6-14 0,6 7 0,7 2 0,-9-7 0,15 11 0,-5-3 0,10 5 0,0 2 0,6 2 0,1-1 0,4 7 0,3-6 0,0 4 0,-9 5 0,-12-7 0,-3 7 0,-17-10 0,20 1 0,-14-10 0,14 4 0,-4-9 0,1 6 0,5-8 0,-5-4 0,8 4 0,-7-11 0,8 6 0,-1-1 0,4-4 0,3 11 0,-1-12 0,4 6 0,-4-1 0,9-4 0,-4 6 0,5-9 0,0-6 0,0 6 0,0-12 0,0 4 0,0-5 0,0-1 0,0 0 0,0 6 0,6-4 0,1 11 0,2 3 0,2-1 0,-1 14 0,6-13 0,-5 11 0,8-3 0,-6-1 0,6 4 0,-3-10 0,5 11 0,6-13 0,-5 11 0,4-4 0,-6 7 0,-1 0 0,1 6 0,-1 0 0,-2 7 0,2-3 0,0 1 0,5 0 0,0 0 0,11-2 0,-3 1 0,11-1 0,-13 0 0,12-1 0,-9 3 0,21-8 0,-19 11 0,15-8 0,-21 11 0,1-4 0,2 4 0,-4-1 0,3 4 0,5 0 0,-5-1 0,5 0 0,-7 6 0,1-4 0,7 7 0,-5-1 0,3 3 0,-5 0 0,7 0 0,-7 0 0,13 0 0,-6 0 0,7 0 0,-1 0 0,0 0 0,8 0 0,-6 0 0,4 0 0,-4 0 0,-2 0 0,0 5 0,-5-4 0,3 9 0,10-1 0,-9 3 0,12 4 0,-17-7 0,15 4 0,-9-4 0,10 3 0,-10 0 0,0-2 0,-5-1 0,-3 3 0,-5-3 0,1 2 0,-7-1 0,-1-1 0,-5-1 0,1-3 0,-1 3 0,-1-3 0,2 4 0,-4 1 0,1-5 0,-7 3 0,4-8 0,-5 8 0,0-5 0,0 2 0,1 3 0,-1-7 0,0 6 0,0-6 0,2 6 0,-4-6 0,2 7 0,2-3 0,-2 0 0,-4-2 0,0-3 0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2:24:36.8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0 487 24575,'21'0'0,"-1"0"0,4 0 0,0 0 0,6 0 0,1 0 0,-1 0 0,-6 0 0,0 0 0,-7 0 0,1 0 0,-1 0 0,-2 0 0,-4 0 0,-3 0 0,1 0 0,-1 0 0,0 0 0,0 0 0,0 0 0,-3-3 0,-3-2 0,-2-1 0,4 1 0,1-3 0,8 6 0,-3-4 0,1 1 0,-2 0 0,-1 2 0,0-2 0,0 5 0,2-4 0,-6 0 0,0 0 0,-4-3 0,0-2 0,-5-2 0,0 1 0,-8-3 0,4-1 0,-10 0 0,4-1 0,-2-2 0,2 2 0,0 3 0,3-6 0,0 8 0,-3-9 0,11 10 0,-9-7 0,8 6 0,-3-7 0,3 7 0,-3 1 0,7 2 0,-7 3 0,8-4 0,-5 0 0,5 0 0,0 0 0,0 0 0,0 0 0,0 0 0,0 0 0,0 0 0,0 0 0,0-2 0,0 2 0,0 0 0,0 0 0,0-1 0,0 1 0,0 0 0,0 0 0,0 3 0,0 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6:51.6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0 123 24575,'3'-7'0,"13"0"0,6 7 0,19-4 0,8-2 0,6-4 0,1 0 0,4-4 0,2 7 0,1-7 0,6 9 0,-8-6 0,-6 6 0,5 0 0,-11 1 0,-1 3 0,-7-4 0,-11 2 0,-5 2 0,-13-3 0,-5 4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7:17.9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24575,'6'-3'0,"11"0"0,13 3 0,-2 0 0,16 0 0,-12 0 0,10 0 0,-1 0 0,-11 0 0,-5 0 0,-2 0 0,-7 0 0,0 0 0,-6 0 0,-7 0 0,0 0 0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2:24:40.8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24575,'3'-5'0,"12"2"0,5 3 0,17 0 0,0 0 0,6 0 0,1 0 0,-1 0 0,0 0 0,0 0 0,2 0 0,6 0 0,-7 0 0,7 0 0,-8 0 0,0 0 0,0 0 0,-4 0 0,-3 3 0,-5 4 0,-3-1 0,2 2 0,1-2 0,-1-1 0,-1 5 0,1-9 0,0 2 0,1 2 0,-3-3 0,2 6 0,1-7 0,-1 9 0,0-10 0,-6 9 0,0-9 0,-2 10 0,-1-10 0,-2 5 0,-1-5 0,-9 3 0,2-1 0,-3 1 0,2-3 0,-2 0 0,0 0 0,0 0 0,-3 0 0,-2 0 0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2:24:42.4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24575,'0'13'0,"0"1"0,0 4 0,0 4 0,0-1 0,0 7 0,0-9 0,0 10 0,0-3 0,0 2 0,0-7 0,0 6 0,0-13 0,0 10 0,0-5 0,0-1 0,0-4 0,0-3 0,0-1 0,3-2 0,-1 0 0,1 0 0,-3 1 0,5-4 0,-5 2 0,5-4 0,-2 2 0,-3 3 0,6-7 0,-1 2 0,0-3 0,-2 0 0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2:24:44.1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24575,'18'0'0,"4"0"0,32 0 0,5 0 0,27 0 0,3 0-973,24 0 973,4 0 0,2 0 0,-57 0 0,0 0 0,0 0 0,1 0 0,0 0 0,3 0 0,1 0 0,1 0 0,1 0 0,-1 0 0,1 0 0,1 0 0,-3 0 0,1 0 0,-3 0 0,-2 0 0,0 0 0,-2 0-7,22 0 7,-18 0 0,-1 0 0,-1 0 0,-4 0 0,3 0 0,7 0 0,15 0 0,-9 0 725,2 0-725,-1 0 255,-1 0-255,-6 0 0,4 0 0,-19 0 0,11 0 0,-26 0 0,10 0 0,-17 0 0,3 0 0,-5 0 0,0 0 0,1 5 0,-7-4 0,0 3 0,-7-4 0,2 4 0,-4-2 0,0 1 0,-5-3 0,8 0 0,-9 0 0,2 3 0,2-1 0,-3 1 0,2-3 0,-4 0 0,0 0 0,2 0 0,-2 0 0,0 0 0,-5 0 0,2 0 0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2:24:46.5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143 81 24575,'6'0'0,"7"0"0,16 0 0,-6 0 0,6 0 0,-5 0 0,6 0 0,7 0 0,-12 0 0,17 10 0,-15-2 0,3 6 0,-1-4 0,-10-1 0,5 1 0,-15-1 0,3-1 0,-8 0 0,4-3 0,2 3 0,-5-5 0,-5 5 0,-10 0 0,-9 2 0,0-1 0,-16 1 0,8-1 0,-15 7 0,4 0 0,-11 7 0,3-1 0,-4 0 0,12-1 0,1 0 0,7-1 0,6-4 0,0-3 0,10-3 0,1-3 0,5 1 0,10-6 0,11-4 0,9-12 0,8 3 0,0-8 0,-1 8 0,1-4 0,1 1 0,-1 3 0,-6-3 0,4 4 0,-7 0 0,1 1 0,-2 4 0,-1-4 0,-7 4 0,1-3 0,-5 3 0,0-1 0,0 4 0,-3-6 0,-2 3 0,-3-3 0,0 2 0,0-4 0,0 2 0,0 0 0,0-4 0,-8 2 0,-3-4 0,-7 4 0,4-3 0,-8 2 0,6-1 0,-8-1 0,6 2 0,-6-2 0,5 0 0,-9 0 0,7 1 0,-8 2 0,10 1 0,0-1 0,3 2 0,7 3 0,-6-4 0,7 9 0,0-5 0,4 2 0,-4 1 0,3-1 0,5 3 0,5 0 0,9 5 0,3 0 0,7 4 0,-5 1 0,10-1 0,-3 1 0,-3-1 0,6 6 0,-10-6 0,10 6 0,-10-1 0,5-5 0,-10 4 0,4-3 0,-10-1 0,5-1 0,-4 0 0,-4 0 0,1-3 0,-4 1 0,1-1 0,-3 3 0,0 0 0,0 3 0,-8 4 0,-8 4 0,-16 8 0,-1 0 0,-7 6 0,0 1 0,7-1 0,-6 1 0,6-1 0,1-6 0,5 2 0,3-8 0,5 3 0,2-7 0,2 2 0,1-4 0,9-4 0,-1-3 0,4 1 0,-4-4 0,1-2 0,0-3 0,2 0 0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2:24:50.8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70 348 24575,'-5'5'0,"2"-2"0,3 10 0,0-3 0,0 2 0,0-4 0,8 0 0,3-3 0,7 0 0,1-5 0,-2 0 0,3 0 0,2 0 0,-3-8 0,5-3 0,1-15 0,-6 7 0,7-10 0,-12 4 0,5-12 0,-6 5 0,1-3 0,-7 5 0,-2 0 0,-5 0 0,0 6 0,-5 0 0,-5 5 0,-4 4 0,-10 3 0,0 5 0,-6 4 0,4 3 0,-2 0 0,2 0 0,2 3 0,0 2 0,5 14 0,0-3 0,0 13 0,5-10 0,-1 16 0,6-10 0,-2 12 0,1-7 0,4-1 0,1-4 0,5 4 0,0-18 0,0 4 0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2:24:55.8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211 1 24575,'-17'13'0,"-6"-1"0,4 9 0,-11-3 0,11-4 0,-5 5 0,7-4 0,2 0 0,1-5 0,6 4 0,0-6 0,0-1 0,3 2 0,2-1 0,3-1 0,0 2 0,0-1 0,0 0 0,0 0 0,0 2 0,0 1 0,0-2 0,3 9 0,2-9 0,9 7 0,-1-1 0,6-1 0,-1 4 0,-6-4 0,8 3 0,-6 1 0,-1-1 0,4 3 0,-7-6 0,2 2 0,-2-7 0,-2 4 0,-3-3 0,-2-2 0,-3 0 0,0-5 0,0 2 0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2:24:59.4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5156 335 24575,'-17'0'0,"-2"0"0,-12 0 0,1 0 0,0 0 0,4 0 0,4 0 0,3 0 0,1 0 0,4 0 0,-3 0 0,7 0 0,-3 0 0,5 0 0,-12 0 0,-7 0 0,-29 0 0,-6 0 0,-13 0 0,-10 0 0,-2 0 0,-7-7 0,-2-7 0,-7 0-541,-4-14 541,-9 6-572,53 8 1,0-2 571,-4-2 0,-5-1 0,-3 2 0,-1-1 0,-6-1 0,1-2 0,5 5 0,1 2 0,0 1 0,2 1 0,3 0 0,3 1-216,-3 6 0,1 2 216,-33-3 0,-17-2 0,37 8 0,-21-8-26,23 8 26,-3 0 497,23 0-497,6 0 1145,6 0-1145,19 0 470,1 0-470,13 0 30,-4 3-30,0 4 0,-15 1 0,-9 3 0,-9 1 0,-15 0 0,13 0 0,-11-1 0,12-4 0,-4 4 0,-20-11 0,-9 5 0,-21-5-487,-1 0 487,-5 0 0,16 0 0,9 0-21,-3 0 21,21 0 0,-16 0 0,10-5 0,9 3 0,0-14 486,14 13-486,2-6 22,8 9-22,-1 0 0,7 0 0,2 0 0,11 0 0,-5 0 0,10 0 0,0 0 0,2 0 0,9 0 0,-5 0 0,8 0 0,2 0 0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2:25:01.0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669 1 24575,'-7'5'0,"-9"-2"0,-12 2 0,-17 6 0,-6 11 0,-8 4 0,14 1 0,-10 1 0,16-5 0,-26 5 0,25-7 0,-16 3 0,26-10 0,-8 5 0,9-11 0,9 8 0,-3-9 0,14 2 0,-1-1 0,7-3 0,3 1 0,0 2 0,0 2 0,8-2 0,6 0 0,12 1 0,-2 6 0,4 1 0,-2 3 0,4 0 0,0 6 0,1-2 0,-4 7 0,-5-11 0,-3 5 0,0-6 0,-4-1 0,-3-3 0,-4-1 0,0-5 0,-3-6 0,0 1 0,-5-6 0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2:25:02.5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66 24575,'-5'8'0,"2"8"0,3 0 0,0 11 0,0 5 0,0 5 0,0 6 0,0 1 0,0-1 0,0 2 0,0-2 0,0-6 0,0-2 0,0-10 0,0-1 0,0-11 0,0 1 0,0-7 0,0 0 0,0 3 0,-3-10 0,1-5 0,-1-19 0,3-9 0,0-18 0,0 6 0,0-12 0,0 4 0,0 1 0,0-6 0,0 20 0,0-11 0,0 22 0,0-2 0,0 10 0,0 6 0,0 0 0,0 6 0,0-3 0,0 4 0,0 4 0,0 7 0,0 0 0,0 3 0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2:25:27.1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399 64 24575,'-14'9'0,"5"-2"0,-7 16 0,3-6 0,-5 7 0,-3 0 0,3 5 0,-3 1 0,2-1 0,-2-4 0,0-1 0,1-6 0,2 5 0,0-10 0,5 2 0,-5-9 0,6 3 0,-3-6 0,0 0 0,3 0 0,0-3 0,1 0 0,2 0 0,-2 0 0,2-6 0,0-3 0,6-7 0,0-7 0,3-1 0,0 1 0,0-4 0,0 4 0,0-5 0,3 1 0,4 3 0,3 2 0,2 3 0,0 3 0,0 2 0,0 2 0,-1 3 0,0 1 0,4 5 0,-3 0 0,6 3 0,-5 0 0,5 0 0,-3 0 0,4 0 0,-1 3 0,1 3 0,-3 3 0,2 3 0,-6 0 0,3 0 0,-4 0 0,6 7 0,-4-5 0,4 6 0,-8-6 0,2-1 0,-2 1 0,3 1 0,0-5 0,0 4 0,-1-6 0,0 1 0,-2 0 0,2-4 0,-5 0 0,1-1 0,2-2 0,-3-2 0,4 0 0,-4 0 0,5 0 0,-2 0 0,5-6 0,-4-1 0,4-5 0,-5 1 0,2 0 0,-2-4 0,2 3 0,-4-10 0,1 6 0,-1-7 0,-1 1 0,-2-7 0,-1 4 0,-3-2 0,0 12 0,0 0 0,0 3 0,-5 3 0,-1 1 0,-6 5 0,0 0 0,-2 3 0,1 0 0,-5 0 0,3 0 0,-4 0 0,0 6 0,3 4 0,1 3 0,3 5 0,0-3 0,-1 3 0,4-2 0,0 2 0,3-6 0,2 0 0,-1-1 0,4-5 0,-1-1 0,2-3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7:18.3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24575,'-1'4'0,"10"-1"0,12-3 0,15 0 0,-8 0 0,16 0 0,-11 0 0,15 0 0,-6 0 0,-10 0 0,-9 0 0,-8 0 0,-4 0 0,0 0 0,-8 0 0,0 0 0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2:25:28.1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 24575,'0'-9'0,"0"11"0,0 19 0,0 15 0,0-2 0,0 13 0,0 1 0,0-12 0,0 24 0,0-27 0,0 20 0,0-12 0,0-6 0,0 4 0,0-14 0,0 2 0,0-14 0,2 0 0,1-7 0,9 0 0,-6-3 0,9-3 0,-3 0 0,3 0 0,3-3 0,2-3 0,-1-8 0,-3-2 0,4-5 0,-12 11 0,0 1 0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2:25:28.6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56 24575,'-5'-3'0,"10"-5"0,7 4 0,20-13 0,-7 8 0,8-2 0,-3 8 0,-1 3 0,8 0 0,5 0 0,-4 0 0,-1 0 0,-5 0 0,-5 0 0,-3 0 0,-2 0 0,-11 0 0,-3 0 0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2:25:31.3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177 54 24575,'-3'0'0,"-3"0"0,-10 0 0,3 0 0,-5 0 0,6 0 0,-10 0 0,10 3 0,-5 3 0,2 10 0,7 1 0,-9 10 0,13-3 0,-5 3 0,8 0 0,-2-6 0,3 4 0,0-8 0,0 5 0,0-6 0,2-4 0,7-4 0,4-2 0,6-2 0,0-2 0,3-2 0,-2 0 0,0-8 0,-1-3 0,-3-9 0,2-4 0,-2 4 0,-3-6 0,-3 5 0,0-1 0,-4 3 0,0 4 0,0 0 0,-3 3 0,0 4 0,-3 0 0,0 2 0,0 6 0,0 3 0,0 6 0,0 2 0,0 1 0,0-1 0,0 0 0,0 1 0,0 0 0,2-1 0,1-3 0,3 3 0,-1-5 0,1 2 0,-1-3 0,0 0 0,0-2 0,0 0 0,0-3 0,0 0 0,1-3 0,-1-6 0,4-3 0,-5-6 0,11 0 0,-8 0 0,10-1 0,-8 3 0,2 2 0,-4 2 0,0 4 0,-1-1 0,-4 4 0,1 9 0,-3 3 0,0 18 0,0 0 0,0 15 0,0-6 0,0 13 0,0-9 0,0 8 0,0-7 0,0 7 0,0-8 0,0-1 0,0-5 0,0-8 0,0-6 0,0-3 0,0-6 0,0-1 0,0-3 0,0 0 0,-2-2 0,-1-1 0,-5-4 0,2-7 0,-3-4 0,6-6 0,-4-8 0,3-7 0,0 0 0,0-16 0,4 18 0,0-14 0,0 9 0,0-1 0,0-4 0,4 6 0,0 3 0,5 5 0,1 5 0,5 7 0,-2 2 0,2 2 0,-1 2 0,2 2 0,0 2 0,2 2 0,-3 2 0,4 2 0,-4 0 0,3 0 0,-5 0 0,1 2 0,-5 4 0,-1 6 0,-2 4 0,-2 2 0,-1 1 0,-3 4 0,0-4 0,0 7 0,-10-5 0,-1 3 0,-9-4 0,-5 1 0,0 1 0,-5-4 0,3-3 0,-1-6 0,0-2 0,5 0 0,0-3 0,8-2 0,0-2 0,6 0 0,3-2 0,6 2 0,9-3 0,4 3 0,10 0 0,0 0 0,8 0 0,2 0 0,9 0 0,-4 0 0,4 0 0,-1-3 0,-3-1 0,14-12 0,-21 4 0,15-15 0,-16 8 0,4-11 0,-1 5 0,-3-10 0,-4 5 0,-3-3 0,-5 4 0,-8 6 0,-1 0 0,-3 8 0,-2 0 0,-2 6 0,-4 3 0,-11 4 0,3 2 0,-16 3 0,5 11 0,-4 5 0,-1 14 0,4-2 0,3 5 0,1-2 0,6 2 0,5-3 0,4-1 0,3-5 0,0-3 0,0-2 0,0-3 0,5-6 0,5 1 0,8-6 0,3 1 0,5-3 0,-3-3 0,1 1 0,2-4 0,-6 0 0,2 0 0,-6 0 0,-2 0 0,-2 0 0,-3 0 0,-1 0 0,-3 0 0,-3 0 0,1 0 0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2:25:32.2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24575,'0'4'0,"0"2"0,0 10 0,0-1 0,0-4 0,0 1 0,0-1 0,3 0 0,-2 1 0,3-6 0,-3 0 0,4-5 0,-2 1 0,0-2 0,-1 0 0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2:25:36.7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1363 0 24575,'-7'0'0,"-14"0"0,0 0 0,-10 0 0,-1 0 0,-11 0 0,-1 0 0,-14 4 0,3 1 0,-10 8 0,4-4-469,-10 8 469,15-4 0,-14 1 0,20 5 0,-4-6 0,2 2 0,12 3 0,-29 1 0,29 4 0,-23-1 0,27 4 0,-6-5 0,8 8 0,1-6 469,3 6-469,0-3 0,4 4 0,1-5 0,3 4 0,5-9 0,0 8 0,6-5 0,-1 1 0,5 2 0,0-2 0,1 3 0,5 0 0,-2 1 0,3 4 0,0-4 0,0 4 0,0 4 0,10-2 0,10 5 0,22-3 0,11-1-561,-20-14 1,3-1 560,4-2 0,2-2 0,2 4 0,3-1 0,7-3 0,1-1-1235,-1 2 0,3-2 1235,-5-4 0,3-1 0,0-1 0,-4-1 0,1-1 0,-1 0 0,1 0 0,-1-1 0,1-1 0,22 2 0,-1-3 0,-12 0 0,0-2 0,7 1 0,2 0 0,-20-3 0,2 0 0,-2 0 0,19 0 0,0 0 0,-19 0 0,1 0 0,0 0 0,18 0 0,0 0 0,0-3 0,-3 0-575,-5-1 1,-2-2 574,-5-1 0,-1-2 0,-1-3 0,-2-1 0,-6 4 0,0-2-351,-2-1 0,0 0 351,31-6 576,-17 5-576,7-4 0,-18 5 0,8-4 2283,-6 4-2283,-4-3 1307,-1 3-1307,-10-3 897,0 1-897,-5 1 379,0-1-379,-3-2 0,4-3 0,-7 2 0,0-3 0,-2 4 0,-6-1 0,2-2 0,-6 7 0,0-6 0,-3 3 0,1-7 0,-4 2 0,0-7 0,-3 3 0,0-3 0,0 0 0,0-4 0,0 2 0,-10-11 0,1 14 0,-13-19 0,5 22 0,-15-23 0,-1 13 0,-13-9 0,-1 4 0,4 16 0,-1 1 0,9 6 0,0 1 0,-6-1 0,-1 2 0,-27-5 0,18 6-427,-20-2 427,10 1 0,22 8 0,0 1 0,-23-5 0,4 4 0,3 1 0,14 1 0,-17 2 0,9-3 0,-4 4 0,10 0 0,-3 0 427,8 0-427,0 0 0,2 0 0,8 0 0,-4 0 0,8 0 0,-2 0 0,6 0 0,-6 0 0,6 0 0,-3 0 0,1 0 0,2 0 0,-3 0 0,5 0 0,-6 0 0,3 0 0,0 0 0,7 0 0,-1 0 0,5 0 0,-3 0 0,7 0 0,-5 0 0,5 0 0,-5 0 0,5 0 0,-5 0 0,6 0 0,-7 0 0,3 0 0,-2 0 0,0 3 0,2-2 0,-2 3 0,2-3 0,1 2 0,-3-3 0,5 0 0,-2 0 0,0 0 0,2 0 0,-2 0 0,0 0 0,2 0 0,-5 0 0,5 0 0,-4 0 0,4 0 0,-8-3 0,8 0 0,-4 0 0,4-1 0,1 1 0,0 0 0,0-2 0,-1 4 0,-2-1 0,0 0 0,-1 1 0,-2-2 0,2 1 0,-3 1 0,1-1 0,0 2 0,-1 0 0,4 0 0,-1 0 0,4 0 0,0 0 0,0 0 0,-1 0 0,2 0 0,1 0 0,1 0 0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0:47:01.1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387 234 24575,'0'-6'0,"0"-1"0,0 1 0,6-4 0,-2 3 0,3-3 0,-2 3 0,-1 3 0,0-2 0,2 3 0,-3-4 0,4 0 0,0-3 0,3-1 0,-3 0 0,7 1 0,-7 3 0,3 0 0,-3 0 0,3 4 0,-2-4 0,6 3 0,-7-2 0,4-2 0,-1 5 0,-3-3 0,7 2 0,-6 0 0,2-3 0,3 4 0,-4-1 0,7 1 0,-8 0 0,2 2 0,0-5 0,1 5 0,1-2 0,1-1 0,-1 4 0,2-4 0,-2 1 0,1 2 0,-1-2 0,2 3 0,1 0 0,7 0 0,-6 0 0,5 0 0,-6 0 0,0 0 0,-1 0 0,5 0 0,-6 0 0,5 0 0,-7 0 0,4 0 0,-1 0 0,1 0 0,0 0 0,-4 0 0,3 0 0,-6 3 0,5-2 0,-5 2 0,2 0 0,7-2 0,-8 5 0,12-6 0,-14 3 0,7-3 0,-3 4 0,4-4 0,0 7 0,0-3 0,-1 0 0,1 3 0,-4-4 0,3 1 0,-3 3 0,0-3 0,0 0 0,-1 2 0,-2-2 0,5 3 0,-1 0 0,5 3 0,-5-2 0,5 2 0,-6-3 0,4 1 0,4-1 0,-3 1 0,3 3 0,-4-3 0,-1 6 0,-2-6 0,1 6 0,-1-6 0,2 6 0,-3-6 0,3 5 0,1 2 0,-3 0 0,5 4 0,-9-8 0,3 3 0,0 1 0,-3 1 0,3 3 0,0-4 0,-2 4 0,1-4 0,-2 4 0,0 0 0,3 1 0,-2 1 0,2 2 0,-3-3 0,0 0 0,0 3 0,-4-7 0,3 18 0,-2-15 0,3 15 0,-4-19 0,3 9 0,-6-9 0,6 4 0,-3-4 0,3 4 0,-2-3 0,1 3 0,-5 0 0,3-3 0,-1 3 0,-2 0 0,2-4 0,-3 9 0,0-8 0,0 7 0,4-3 0,-4 6 0,4-1 0,-4-3 0,0-2 0,0-6 0,0 1 0,0 0 0,0-1 0,0 1 0,0 4 0,0 1 0,-4 5 0,4-1 0,-7-4 0,2 3 0,-3-7 0,0 7 0,4-7 0,-3 3 0,3-8 0,-3 6 0,3-5 0,-2 2 0,6-3 0,-7-1 0,6-3 0,-5 4 0,5-1 0,-5 1 0,2 4 0,0 4 0,-3-3 0,3 7 0,-1-7 0,-2 7 0,6-7 0,-6 3 0,6 0 0,-9 3 0,9-5 0,-9 4 0,6-14 0,0 4 0,-3-1 0,4-2 0,-5 5 0,1-1 0,3-1 0,-3 3 0,3-3 0,-4 4 0,1-1 0,0 1 0,-4 0 0,2 0 0,-1-4 0,-4 6 0,5-8 0,-5 8 0,8-10 0,-5 4 0,0-1 0,-1-2 0,-2 3 0,3-4 0,-4 0 0,4 4 0,-4-3 0,4 3 0,0-4 0,-3 0 0,6 0 0,-2 0 0,-1 0 0,0 0 0,0 0 0,-10 4 0,12-4 0,-8 4 0,6-8 0,4 3 0,-4-5 0,4 5 0,-3-5 0,2 5 0,-2-6 0,0 3 0,2 0 0,-2-2 0,3 2 0,-4 0 0,4-2 0,-4 2 0,5 0 0,-1-2 0,-4 2 0,1 0 0,-5-2 0,4 5 0,1-6 0,3 3 0,0-3 0,1 0 0,-1 0 0,-4 0 0,4 0 0,-4 0 0,1 0 0,2 0 0,-6 0 0,7 0 0,-7 0 0,-1 0 0,0 0 0,0 0 0,1 0 0,3 0 0,0 0 0,-3 0 0,6 0 0,-6 0 0,7 0 0,-7 0 0,6 0 0,-6 0 0,6-3 0,-6 3 0,7-3 0,-7 3 0,2 0 0,1-3 0,-3 2 0,0-2 0,-2 3 0,2 0 0,3 0 0,5 0 0,-1 0 0,0-3 0,0 2 0,0-2 0,1 3 0,-1 0 0,0 0 0,0 0 0,1 0 0,-5-3 0,3 2 0,-9-6 0,5 6 0,-2-5 0,0 5 0,3-5 0,-4 2 0,-4-4 0,-1 0 0,-5-4 0,1 3 0,4-2 0,-4 3 0,8 0 0,-7 4 0,7-3 0,-3 3 0,4 0 0,0-3 0,0 3 0,1 0 0,-8-3 0,5 3 0,-4 0 0,10-3 0,-3 6 0,2-2 0,1 3 0,-3 0 0,3-3 0,0 2 0,-3-2 0,2 0 0,1 2 0,-3-3 0,6 4 0,-2 0 0,3 0 0,1-3 0,-1 3 0,0-3 0,1 0 0,-1 2 0,0-5 0,0 5 0,1-4 0,2 1 0,2-2 0,2-13 0,0 12 0,0-9 0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0:47:02.2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1 24575,'-7'0'0,"2"0"0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51:50.9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959 1 24575,'-20'12'0,"-7"5"0,-9 17 0,-11 4 0,-3 5 0,-12 8 0,-10 3-504,35-20 1,-1-1 503,-2-1 0,0-1 0,-1 1 0,1-1 247,-13 9-247,-15 10 0,20-21 0,-4 15 0,1-18 0,20 2 0,1-9 760,12-6-760,5-2 0,2-7 0,11 3 0,-11-3 0,3-1 0,0-3 0,2 0 0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51:52.0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24575,'59'15'0,"0"1"0,-7-3 0,-4 2 0,17 12 0,-24-7 0,30 25 0,-36-18 0,30 18 0,-15-8 0,-3-10 0,20 23 0,-35-28 0,18 14 0,-25-8 0,7-11 0,-8 9 0,-3-17 0,-13 2 0,3-3 0,-7-4 0,3 2 0,-3-5 0,-1 2 0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51:55.1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0 266 24575,'0'5'0,"0"11"0,0 37 0,0 2 0,0 37 0,0-22 0,0 27 0,0-19 0,0-13 0,0-12 0,0-3 0,0 0 0,0 6 0,0 2 0,0 12 0,0 7 0,0-12 0,0-8 0,0 3 0,0-1 0,0-1 0,0-13 0,0-6 0,0-8 0,0-9 0,0-1 0,0-6 0,0-2 0,0-2 0,0-4 0,0 0 0,0 0 0,0 0 0,0 0 0,0 1 0,0-1 0,0-1 0,3-2 0,1-1 0,3-3 0,5 4 0,0-4 0,8 4 0,7-4 0,6 0 0,5 0 0,5 0 0,10 0 0,6 0 0,8-5 0,6-1 0,3-1 0,6-3-474,9 3 474,-6 0 0,-8-3 0,2 9 0,-10-4 0,6 0 0,-1 4 0,-8-4 0,-6 5 0,-2 0 0,-7 0 0,1 0 0,-1 0 474,1 0-474,-1 0 0,0 0 0,1 0 0,-1 0 0,1 0 0,-7 0 0,-1 0 0,-6 0 0,-5 0 0,-1 0 0,-6 0 0,-5 0 0,-4 0 0,-6 0 0,0 0 0,-3 0 0,3 0 0,-4 0 0,1 0 0,-1 0 0,0 0 0,0 0 0,0 0 0,0 0 0,-3 3 0,-4 1 0,-4 3 0,-4 0 0,1 0 0,0 0 0,3 1 0,-3-1 0,3 0 0,-3 0 0,3 0 0,1 0 0,-1-3 0,3 3 0,-2-10 0,3-1 0,0-8 0,0-4 0,0-5 0,0 0 0,0-6 0,0 6 0,0-4 0,0 3 0,0 0 0,0 2 0,0-1 0,0 4 0,0-8 0,0 8 0,0-9 0,0 5 0,0-6 0,0 1 0,0 0 0,0-6 0,0 0 0,0-7 0,0 1 0,0 0 0,0 5 0,0-4 0,0 5 0,0-6 0,0 5 0,0 1 0,0 1 0,0 3 0,0-3 0,0 5 0,0-1 0,0 6 0,0-4 0,0 3 0,0-4 0,0-1 0,0 1 0,0-5 0,0 3 0,0-8 0,0 3 0,0-11 0,0 10 0,0-9 0,0 10 0,0 0 0,0 1 0,0 11 0,0 0 0,0 5 0,0 0 0,0 0 0,0 4 0,0 1 0,0 3 0,0 1 0,0 0 0,-3 3 0,2-2 0,-5 5 0,2-2 0,-3 3 0,0 0 0,-4 0 0,3 0 0,-3-3 0,3 2 0,-3-2 0,3 0 0,-7-2 0,3-2 0,-1-5 0,-2-1 0,3 1 0,-4-3 0,4 3 0,-4-1 0,8-2 0,-8 6 0,8-2 0,-7 3 0,7 0 0,-4 1 0,5-1 0,0 4 0,0-2 0,-1 5 0,1-5 0,0 5 0,3-6 0,-3 7 0,3-4 0,0 1 0,-2 2 0,2-2 0,-3 0 0,0 2 0,4-2 0,0 3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7:22.8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94 739 24575,'-7'0'0,"-2"0"0,2 0 0,-3 0 0,3 0 0,-3 3 0,-2 8 0,4 6 0,-3 8 0,6-1 0,1 0 0,0 5 0,4-3 0,0 3 0,0-5 0,0-4 0,0-1 0,0-8 0,0 3 0,7-9 0,10 1 0,15-6 0,10 0 0,-9 0 0,24-14 0,-25-3 0,18-13 0,2-17 0,-20 11 0,21-23 0,-23 9 0,5-1 0,-5-9 0,-4 5 0,-1-7 0,-5 0 0,-4 1 0,-1-1 0,-5 0 0,-4 7 0,-2 1 0,-4 11 0,0 2 0,0 11 0,0 5 0,-6 6 0,-7 7 0,-3 1 0,-7 6 0,7 2 0,-3 3 0,4 0 0,0 0 0,0 11 0,-2 7 0,4 18 0,-5 13 0,11 6 0,-6-5 0,12 31 0,-3-37 0,4 8 0,0 0 0,0-3 0,0 34 0,0-28 0,0 7 0,0-7 0,4-6 0,1-9 0,3-13 0,0-4 0,-1-11 0,0-2 0,0-4 0,-4 1 0,3-3 0,-5-4 0,5-12 0,-1-4 0,3-14 0,0 5 0,1-10 0,-1 5 0,5-5 0,-3 4 0,5 2 0,-2 4 0,-1 5 0,3 4 0,-7 2 0,3 6 0,-1 1 0,-2 1 0,2 5 0,0-2 0,-2 3 0,6 0 0,-7 0 0,8 11 0,-3 3 0,5 15 0,-1-4 0,1 4 0,-1-4 0,-1-5 0,1-5 0,3-4 0,-3-3 0,7 0 0,-3-4 0,4 0 0,0-4 0,0-8 0,1-5 0,-3-13 0,4-7 0,-2-4 0,0-5 0,-1 4 0,-8-9 0,-3 11 0,-3-5 0,0 5 0,-4 6 0,-1 0 0,-4 6 0,0 4 0,-3 4 0,-4 6 0,-5 6 0,-2 0 0,-6 4 0,0 0 0,-9 4 0,-3 14 0,4 12 0,-4 13 0,16-1 0,-7 11 0,7-3 0,1 6 0,4 4 0,7-17 0,4 4 0,0-16 0,0-2 0,0-9 0,3-4 0,9-6 0,4-6 0,13 0 0,-3-4 0,3 0 0,1-13 0,-2-7 0,4-9 0,-4-12 0,-1 7 0,-2-13 0,-6 4 0,-2 1 0,-7 1 0,3 10 0,-5 6 0,-4 6 0,-1 4 0,-3 4 0,0 15 0,-3 6 0,2 20 0,-3 0 0,4 6 0,0-1 0,0 0 0,0-5 0,0 0 0,0-10 0,7-1 0,1-8 0,7 0 0,4-3 0,-3-4 0,3-1 0,-5-3 0,5 0 0,-3-6 0,0-7 0,0-12 0,-3-5 0,1-6 0,-1-5 0,-4 4 0,0-9 0,0 9 0,-4 2 0,2 5 0,-6 10 0,3 1 0,-4 8 0,0 1 0,0 14 0,0 11 0,0 18 0,0 10 0,0 4 0,0-4 0,0 3 0,0-9 0,0-1 0,0-7 0,0-9 0,0-5 0,3-4 0,1-5 0,2-2 0,1-1 0,0-3 0,3-3 0,-2-9 0,7-10 0,-1-8 0,3-6 0,-3 1 0,-1-1 0,-1 6 0,-3 0 0,3 6 0,-4 4 0,-1 1 0,0 8 0,-3 0 0,2 8 0,-5-3 0,5 5 0,-3-2 0,1 6 0,2 8 0,-5 11 0,7 8 0,-7 11 0,2 1 0,2 5 0,-4-5 0,7-1 0,-7-11 0,6-5 0,-6-6 0,2-8 0,0-1 0,-2-3 0,5-3 0,-2-12 0,0-11 0,3-11 0,-1-17 0,3 3 0,4-3 0,-2 0 0,1 10 0,1-4 0,-3 15 0,2-2 0,-5 16 0,0-3 0,-3 8 0,2 3 0,-3 1 0,3 3 0,2 11 0,-1 3 0,-3 15 0,4 1 0,-3 6 0,0-6 0,2-1 0,-6-9 0,6-4 0,-7-3 0,3-5 0,-3 2 0,0-3 0,3-4 0,-2 0 0,2-3 0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4:05:47.9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595 7 24575,'-9'-4'0,"-4"2"0,-16 19 0,-5 1 0,-8 27 0,0-1 0,-1 9 0,0 1 0,15-8 0,-30 32 0,36-27 0,-27 32 0,28-25 0,5 7 0,-4-7 0,7 20 0,-1-28 0,2 34 0,2-36 0,-6 22 0,4 4 0,-4-12 0,10 16 0,1-26 0,-4 11 0,6-12 0,-7 12 0,10-12 0,0 6 0,0-6 0,0-1 0,0 0 0,0 0 0,0 0 0,6 14 0,-1-16 0,10 14 0,1-11 0,4 1 0,6 5 0,-1-7 0,1 0 0,3 1 0,-3-1 0,-2-11 0,5 5 0,-6-16 0,1 4 0,2-9 0,-9-3 0,3-3 0,-8-6 0,3 0 0,-7-4 0,2 1 0,-3-1 0,0-3 0,-3 2 0,-1-3 0,-3 4 0,0 0 0,0-4 0,0 0 0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4:05:49.3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585 0 24575,'-76'50'0,"-1"-1"0,4-1 0,16-4 0,37-5 0,-9 10 0,8-5 0,-9 13 0,9-11 0,0 10 0,7-17 0,0 9 0,7-3 0,-6 5 0,12-11 0,-13 9 0,12-9 0,-18 33 0,13-27 0,-9 29 0,6-33 0,-1 22 0,1-11 0,4 4 0,-3-5 0,8-1 0,-3 0 0,4-1 0,0-5 0,0 4 0,0-3 0,0-1 0,0-1 0,0-6 0,0 0 0,0-5 0,4 4 0,0-9 0,9 3 0,5-3 0,1 4 0,3-3 0,1 3 0,0-4 0,0 0 0,3 1 0,-2-1 0,-2-5 0,5 5 0,-10-10 0,8 4 0,-8-5 0,3 0 0,-5-4 0,5 4 0,-3-4 0,3 1 0,-8-2 0,2 0 0,-6-3 0,3 3 0,-4-4 0,0-3 0,0 2 0,0-5 0,0 2 0,0-3 0,0 0 0,0 0 0,0 0 0,-4-16 0,0 13 0,-3-13 0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4:05:50.8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541 1 24575,'-9'0'0,"-7"0"0,-4 0 0,-2 0 0,-9 13 0,7 3 0,-15 18 0,9 1 0,-5 10 0,4 7 0,-1 7 0,5 5 0,-11 9 0,12 9 0,-8-5 0,21-10 0,-15 28 0,19-53 0,-2 9 0,-2-1 0,-2-7 0,8 27 0,-7-11 0,13-1 0,-4 5 0,0-4 0,4 6 0,-4-7 0,5-1 0,0-7 0,0 1 0,0-7 0,0 5 0,0-4 0,0-1 0,0 19 0,5-15 0,5 22 0,6-23 0,11 22 0,-1-15 0,8 18 0,4-5 0,-10-14 0,15 13 0,-10-18 0,11 13 0,0-7 0,-3-7 0,1-5 0,-7-8 0,-3-10 0,-10-3 0,-2-4 0,-4-5 0,-1-1 0,-3-7 0,-1 0 0,-7-4 0,-1 0 0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4:05:52.8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 0 24575,'23'0'0,"-1"0"0,8 4 0,7 10 0,-2 7 0,3 3 0,23 26 0,-22-16 0,17 13 0,-6 19 0,-12-23 0,10 39 0,-16-34 0,0 28 0,-5-20 0,3 30 0,-8-12 0,-11-13 0,-4-10 0,-2-1 0,-4-1 0,2 10 0,0 0 0,-3-8 0,0 36 0,0-29 0,0 7 0,-4-7 0,-2-1 0,-4-13 0,-3-1 0,-2-6 0,-4 1 0,1-1 0,-2 6 0,-3-3 0,-3 4 0,1-5 0,1-1 0,0 1 0,5-7 0,0 0 0,3-6 0,7-5 0,-3-1 0,4-8 0,4 2 0,-3-6 0,7 3 0,-7 0 0,3-3 0,-4 3 0,4-4 0,-2 4 0,2-3 0,-1 3 0,-1-4 0,5 0 0,-5-3 0,5 2 0,-5-3 0,2 4 0,1 0 0,-4-3 0,7 2 0,-7-2 0,6 3 0,-5-3 0,5 2 0,-2-2 0,0 3 0,-1-3 0,0 2 0,-2-2 0,5 3 0,-5-3 0,2 2 0,0-2 0,-2 3 0,2 0 0,-4 0 0,1 0 0,-4 0 0,3 4 0,-7 1 0,6 4 0,-2-4 0,0 2 0,3-2 0,-3 0 0,0 2 0,-1-2 0,-4 4 0,4-1 0,-3 1 0,7-4 0,-7-1 0,7-4 0,-3 0 0,7 0 0,-2 0 0,2-3 0,-3-1 0,0-3 0,4 0 0,-1 0 0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4:05:54.3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421 0 24575,'-15'0'0,"6"7"0,-11 6 0,1 15 0,-11 12 0,4 0 0,0 0 0,4-3 0,6-5 0,-9 19 0,6-10 0,-7 21 0,10-27 0,-5 32 0,3-25 0,9 16 0,-9-9 0,8 1 0,3 2 0,-11-2 0,12-1 0,-3-5 0,0 6 0,7 0 0,-2 7 0,-5-6 0,7 6 0,-7-7 0,9 0 0,0 0 0,0 1 0,0-7 0,0-1 0,0 0 0,0-4 0,8 4 0,2-6 0,14 1 0,-5-5 0,9 5 0,-4-10 0,5 11 0,0-10 0,1 10 0,-7-10 0,5 4 0,-10-7 0,4 5 0,0-3 0,-3 3 0,8-4 0,-9-1 0,8 2 0,-2-1 0,3-4 0,-5 2 0,4-2 0,-4-1 0,0-1 0,4 1 0,-9-5 0,4 1 0,-9-4 0,2-5 0,-1 2 0,-2-3 0,4-4 0,-7-1 0,3-3 0,-4 0 0,0 0 0,0 0 0,0 0 0,-3 0 0,-1 0 0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4:05:56.2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24575,'15'0'0,"7"0"0,16 0 0,-5 0 0,21 10 0,-24-4 0,31 19 0,-31-10 0,20 14 0,-17-4 0,28 19 0,-20-6 0,20 18 0,-25-14 0,2 15 0,-9-21 0,2 25 0,-11-20 0,10 21 0,-13-11 0,3 5 0,-6-6 0,-3 1 0,4-1 0,-6-6 0,1 5 0,0-11 0,-5 0 0,-1-3 0,-4-3 0,0 5 0,0-5 0,0 9 0,0-7 0,0 4 0,0 3 0,0-7 0,0 9 0,0-11 0,0 4 0,-4 1 0,-5-3 0,-7 20 0,-2-24 0,-1 18 0,-5-10 0,5 0 0,-5 5 0,6-11 0,0 3 0,0-8 0,5 0 0,-3-3 0,6-3 0,-5 0 0,6-1 0,-6-4 0,3-1 0,-1 1 0,-1-1 0,1 1 0,-3 4 0,0-3 0,0 3 0,4-5 0,-3 1 0,6-1 0,-2-3 0,4-1 0,3-4 0,-2 0 0,5 0 0,-8-3 0,7 2 0,-3-2 0,5 3 0,-3-3 0,2 1 0,-5-4 0,6 5 0,-6-5 0,-6 2 0,-7-16 0,5 10 0,1-9 0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4:05:58.5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24575,'2'-3'0,"3"0"0,9 3 0,6 7 0,2 3 0,-1 6 0,3 1 0,-7-1 0,4 9 0,0-1 0,2 3 0,-3 9 0,5-10 0,-10 16 0,13-8 0,-8 3 0,2-4 0,2 9 0,-9-9 0,7 9 0,-8-4 0,5-1 0,0 6 0,-4-4 0,3 8 0,-7-2 0,3-2 0,-4 5 0,-1-4 0,1 6 0,0 0 0,-5-6 0,0 5 0,-5-5 0,0 7 0,0-1 0,0-6 0,0-1 0,0-6 0,0-5 0,-4-1 0,-1-5 0,-4 4 0,1-3 0,-2 9 0,-3 2 0,-2 0 0,-5 11 0,0-5 0,1 0 0,-1 5 0,6-11 0,-4 0 0,8-7 0,-2-6 0,3-4 0,1 4 0,-1-4 0,-3 5 0,-1-5 0,0 3 0,-3-3 0,3 5 0,0-1 0,1-3 0,3-2 0,2-9 0,-1 0 0,4-4 0,-2 0 0,5 0 0,-5 0 0,2 0 0,-3 0 0,0 0 0,3 0 0,-3 1 0,3-5 0,-3 4 0,0-7 0,0 4 0,4-4 0,0 0 0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4:06:25.0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959 1 24575,'-20'12'0,"-7"5"0,-9 17 0,-11 4 0,-3 5 0,-12 8 0,-10 3-504,35-20 1,-1-1 503,-2-1 0,0-1 0,-1 1 0,1-1 247,-13 9-247,-15 10 0,20-21 0,-4 15 0,1-18 0,20 2 0,1-9 760,12-6-760,5-2 0,2-7 0,11 3 0,-11-3 0,3-1 0,0-3 0,2 0 0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4:06:25.0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24575,'59'15'0,"0"1"0,-7-3 0,-4 2 0,17 12 0,-24-7 0,30 25 0,-36-18 0,30 18 0,-15-8 0,-3-10 0,20 23 0,-35-28 0,18 14 0,-25-8 0,7-11 0,-8 9 0,-3-17 0,-13 2 0,3-3 0,-7-4 0,3 2 0,-3-5 0,-1 2 0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4:06:25.0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0 266 24575,'0'5'0,"0"11"0,0 37 0,0 2 0,0 37 0,0-22 0,0 27 0,0-19 0,0-13 0,0-12 0,0-3 0,0 0 0,0 6 0,0 2 0,0 12 0,0 7 0,0-12 0,0-8 0,0 3 0,0-1 0,0-1 0,0-13 0,0-6 0,0-8 0,0-9 0,0-1 0,0-6 0,0-2 0,0-2 0,0-4 0,0 0 0,0 0 0,0 0 0,0 0 0,0 1 0,0-1 0,0-1 0,3-2 0,1-1 0,3-3 0,5 4 0,0-4 0,8 4 0,7-4 0,6 0 0,5 0 0,5 0 0,10 0 0,6 0 0,8-5 0,6-1 0,3-1 0,6-3-474,9 3 474,-6 0 0,-8-3 0,2 9 0,-10-4 0,6 0 0,-1 4 0,-8-4 0,-6 5 0,-2 0 0,-7 0 0,1 0 0,-1 0 474,1 0-474,-1 0 0,0 0 0,1 0 0,-1 0 0,1 0 0,-7 0 0,-1 0 0,-6 0 0,-5 0 0,-1 0 0,-6 0 0,-5 0 0,-4 0 0,-6 0 0,0 0 0,-3 0 0,3 0 0,-4 0 0,1 0 0,-1 0 0,0 0 0,0 0 0,0 0 0,0 0 0,-3 3 0,-4 1 0,-4 3 0,-4 0 0,1 0 0,0 0 0,3 1 0,-3-1 0,3 0 0,-3 0 0,3 0 0,1 0 0,-1-3 0,3 3 0,-2-10 0,3-1 0,0-8 0,0-4 0,0-5 0,0 0 0,0-6 0,0 6 0,0-4 0,0 3 0,0 0 0,0 2 0,0-1 0,0 4 0,0-8 0,0 8 0,0-9 0,0 5 0,0-6 0,0 1 0,0 0 0,0-6 0,0 0 0,0-7 0,0 1 0,0 0 0,0 5 0,0-4 0,0 5 0,0-6 0,0 5 0,0 1 0,0 1 0,0 3 0,0-3 0,0 5 0,0-1 0,0 6 0,0-4 0,0 3 0,0-4 0,0-1 0,0 1 0,0-5 0,0 3 0,0-8 0,0 3 0,0-11 0,0 10 0,0-9 0,0 10 0,0 0 0,0 1 0,0 11 0,0 0 0,0 5 0,0 0 0,0 0 0,0 4 0,0 1 0,0 3 0,0 1 0,0 0 0,-3 3 0,2-2 0,-5 5 0,2-2 0,-3 3 0,0 0 0,-4 0 0,3 0 0,-3-3 0,3 2 0,-3-2 0,3 0 0,-7-2 0,3-2 0,-1-5 0,-2-1 0,3 1 0,-4-3 0,4 3 0,-4-1 0,8-2 0,-8 6 0,8-2 0,-7 3 0,7 0 0,-4 1 0,5-1 0,0 4 0,0-2 0,-1 5 0,1-5 0,0 5 0,3-6 0,-3 7 0,3-4 0,0 1 0,-2 2 0,2-2 0,-3 0 0,0 2 0,4-2 0,0 3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7:23.3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39 24575,'-4'-6'0,"1"-4"0,3 3 0,0-2 0,0 5 0,0 1 0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48:33.9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369 314 24575,'0'-2'0,"0"-8"0,0-11 0,0-10 0,0 3 0,0-9 0,-4 14 0,-11-14 0,4 14 0,-10-5 0,3 6 0,-3 6 0,-6 2 0,1 1 0,0 8 0,0 1 0,4 4 0,-3 0 0,3 0 0,1 7 0,-1 7 0,6 7 0,2 5 0,1 0 0,4 6 0,4-5 0,1 10 0,4-9 0,0 8 0,0-8 0,0 3 0,0-9 0,0-2 0,3-4 0,2 0 0,2-4 0,5-1 0,0-3 0,4-3 0,4-2 0,-3-3 0,8 0 0,-8 0 0,3 0 0,-4 0 0,0-4 0,-4-4 0,4 0 0,-8-4 0,3 5 0,-4-1 0,1-3 0,-1 3 0,0-3 0,1 0 0,-4 2 0,3-2 0,-3 7 0,0-2 0,2 2 0,-2-3 0,3 3 0,-3-3 0,2 6 0,-2-2 0,3 3 0,0 0 0,-1 0 0,1-3 0,0 2 0,0-5 0,4 1 0,-2-6 0,6 6 0,-7-6 0,3 7 0,-4-3 0,1 3 0,-1 1 0,-3 8 0,-1 4 0,-7 10 0,-1 3 0,-4 4 0,0 0 0,0 5 0,0 2 0,-1 4 0,5 1 0,-3 0 0,2 0 0,1-5 0,1 4 0,-1-5 0,4 1 0,-7-2 0,7 1 0,-6-9 0,6 7 0,-7-9 0,7 1 0,-6-2 0,6-8 0,-2-1 0,3-4 0,-4 0 0,4 0 0,-1-3 0,9-1 0,8-3 0,6 0 0,4-8 0,0 3 0,0-12 0,0 7 0,0-6 0,0 6 0,-4-2 0,-2 4 0,-4 0 0,-4 3 0,-1-2 0,-3 6 0,-1-2 0,-3 0 0,-1 2 0,-3-1 0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48:35.1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27 24575,'-7'0'0,"4"3"0,-1 1 0,1 3 0,2 0 0,-2 4 0,3 1 0,0 0 0,0 3 0,0-7 0,0 3 0,0-3 0,0-1 0,0 4 0,0-3 0,0 6 0,0-6 0,0 3 0,0-4 0,0 0 0,6 0 0,-1 0 0,9-3 0,-5-1 0,6 1 0,-7-4 0,7 4 0,-3-4 0,0 0 0,3 0 0,-7 0 0,7 0 0,-3 0 0,0 0 0,3 0 0,-7 0 0,7-4 0,-7 0 0,3 0 0,-4-3 0,0 3 0,1 0 0,-1-2 0,-3 2 0,2 0 0,-5-3 0,5 3 0,-5-3 0,5-1 0,-5 1 0,2 0 0,-3 0 0,0-1 0,0-3 0,0 3 0,0-7 0,0 7 0,0-4 0,0 1 0,0 3 0,-3-3 0,-1 0 0,-7 2 0,2 1 0,-2 1 0,0 3 0,-1 0 0,-4 0 0,0 4 0,-1 0 0,1 0 0,0 0 0,0 4 0,0 0 0,0 8 0,4-4 0,-3 4 0,10-5 0,-5 0 0,9 1 0,-2-1 0,3 0 0,0-4 0,0 0 0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48:38.3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1293 1956 24575,'-3'4'0,"-1"-1"0,-3-3 0,-3 0 0,-2 0 0,-3 0 0,3 0 0,-8 0 0,2 0 0,-8 0 0,0 0 0,0 0 0,0 0 0,0 0 0,-6 0 0,5 0 0,-5 0 0,6 0 0,-5 0 0,3 0 0,-9 0 0,10 0 0,-10-4 0,4-2 0,1-3 0,-5-4 0,10 3 0,-4-3 0,5 4 0,-1 0 0,1 0 0,5-3 0,-5 3 0,5-3 0,-1 0 0,-3-2 0,8 2 0,-8-5 0,8 5 0,-8-2 0,8-1 0,-8 2 0,8-4 0,-4 1 0,5 0 0,1 0 0,-1 0 0,-1-5 0,0-1 0,-1-4 0,5 0 0,-4 0 0,7-5 0,-6 3 0,6-3 0,-8-1 0,8 5 0,-3 0 0,5 2 0,3 3 0,-3-4 0,4 0 0,-1 4 0,-3-3 0,7 8 0,-3-8 0,0 3 0,3-4 0,-3 4 0,0-3 0,3 8 0,-3-8 0,4 3 0,0-9 0,0 3 0,0-8 0,0 8 0,0-4 0,0 6 0,0 5 0,4-5 0,1 9 0,3-8 0,0 8 0,1-8 0,2 8 0,-1-8 0,6 3 0,-3-4 0,4 0 0,-3 4 0,2-3 0,-3 4 0,0-1 0,4-3 0,-5 8 0,5-8 0,-1 8 0,2-8 0,-2 3 0,2-4 0,-1 0 0,4 3 0,-2-2 0,6 7 0,-8-3 0,8 4 0,-3 0 0,4-1 0,5 0 0,-3 5 0,8-5 0,-3 7 0,5-2 0,0-1 0,0 3 0,0-3 0,-1 5 0,-4 4 0,-2-3 0,-5 3 0,0-4 0,-4 4 0,-2-3 0,0 8 0,-3-8 0,8 8 0,-3-4 0,0 4 0,2 0 0,-2 0 0,4 0 0,5 0 0,-3 0 0,9 0 0,-10 0 0,10 0 0,-10 0 0,10 0 0,-9 0 0,8 4 0,-8 1 0,3 4 0,-5 0 0,0 3 0,1-2 0,-6 6 0,4-3 0,-8 3 0,8 1 0,-8-1 0,4 6 0,0-5 0,-4 4 0,8-4 0,-7 4 0,3-4 0,-5 4 0,0-5 0,1 4 0,3-2 0,-5 3 0,5 0 0,-11-4 0,7 7 0,-7-2 0,7 0 0,-7-2 0,3 1 0,-4-4 0,1 3 0,-2-4 0,2 5 0,-1-4 0,0 3 0,-4-4 0,0 0 0,-1-1 0,-2 1 0,3 0 0,-4 0 0,0 0 0,0 4 0,3-3 0,-2 4 0,3-1 0,-4-3 0,0 4 0,0-1 0,3-3 0,-2 4 0,3-5 0,-4 4 0,0-3 0,0 4 0,0-5 0,0-1 0,0 1 0,0 0 0,0-4 0,0 3 0,0-7 0,0 3 0,0-4 0,0 1 0,0 3 0,0-3 0,0 7 0,-4-7 0,4 7 0,-7-3 0,6 0 0,-6 3 0,6-7 0,-6 7 0,6-7 0,-6 7 0,6-7 0,-3 3 0,1 0 0,2 1 0,-6 0 0,6 3 0,-6-3 0,7 0 0,-8 3 0,4-3 0,0 0 0,-3-1 0,6 0 0,-6-3 0,7 7 0,-7-7 0,3 7 0,0-7 0,-3 3 0,6-4 0,-6 4 0,6-3 0,-5 4 0,1-1 0,-3 1 0,0 4 0,1-4 0,-1 2 0,0-2 0,0 4 0,0-4 0,0 3 0,1-7 0,-1 7 0,1-6 0,-1 2 0,0 0 0,1-3 0,-1 7 0,1-7 0,-1 7 0,-4-7 0,3 7 0,-6-6 0,6 6 0,-6-2 0,7-1 0,-7-1 0,6-4 0,-6 1 0,3 0 0,-4 0 0,0-1 0,4 1 0,-3 0 0,7-1 0,-7 1 0,6-1 0,-6-2 0,7-2 0,-7 0 0,7-2 0,-7 3 0,7-1 0,-7-2 0,3 2 0,-1 0 0,-1-2 0,1 6 0,1-6 0,-3 6 0,7-6 0,-3 5 0,0-5 0,2 6 0,-2-7 0,4 7 0,0-7 0,0 7 0,0-7 0,-1 7 0,1-3 0,0 0 0,-1 2 0,1-5 0,3 5 0,-2-5 0,2 5 0,-4-5 0,1 2 0,0-3 0,0 0 0,0 0 0,0 0 0,0-3 0,0-1 0,3-3 0,1 3 0,3 1 0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48:41.3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350 649 24575,'-2'4'0,"0"-1"0,-7-3 0,-3 0 0,0 0 0,-8 0 0,3 0 0,-8-8 0,3-1 0,0-13 0,-5-1 0,9 1 0,-9-5 0,9 5 0,-1-11 0,6 5 0,1 1 0,6 2 0,-5 4 0,6-1 0,-4-3 0,5 8 0,-4-8 0,3 7 0,-3-2 0,4 4 0,-4-5 0,7 4 0,-3-8 0,4 8 0,0-8 0,0 8 0,0-8 0,0 8 0,0-4 0,0 9 0,0 1 0,0 0 0,0 3 0,0-3 0,0 7 0,0 1 0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48:42.5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1 214 24575,'0'-2'0,"3"-4"0,2-9 0,3-1 0,-1 4 0,1-3 0,0 6 0,-1-6 0,-2 7 0,1-3 0,-5 4 0,6-5 0,-3 4 0,0-3 0,3 4 0,-3-1 0,0 1 0,2-4 0,-2 3 0,1-3 0,1 7 0,-5-3 0,5 7 0,-2-4 0,3 4 0,-1 0 0,2 0 0,-1 0 0,4 0 0,-3 0 0,7 0 0,-3 0 0,0 0 0,3 4 0,-3 0 0,0 4 0,-1-4 0,-4 2 0,0-5 0,0 2 0,-3 0 0,-1-2 0,-3 2 0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48:44.0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 1 24575,'0'7'0,"-3"-4"0,2 4 0,-2-3 0,0 2 0,2 2 0,-2-1 0,3 0 0,-3 0 0,2 0 0,-2 4 0,3-3 0,0 3 0,0 1 0,-8-4 0,7 3 0,-6-3 0,7-1 0,0 0 0,0 0 0,0 0 0,0 1 0,0-1 0,0 0 0,0 0 0,0 0 0,0 1 0,3-1 0,-2 0 0,5 0 0,-2-3 0,3 3 0,0-4 0,0 4 0,0-3 0,0 3 0,1-7 0,-1 7 0,0-6 0,0 2 0,0-3 0,1 0 0,-1 3 0,0-2 0,0 2 0,0-3 0,0 0 0,0 0 0,0 0 0,0 0 0,0 0 0,0 0 0,-1 0 0,-2-3 0,2-1 0,-5-7 0,5 2 0,-5-6 0,6 3 0,-6 0 0,6 1 0,-7 4 0,4-1 0,-4 1 0,0 0 0,0-1 0,0 1 0,0 0 0,0-4 0,0 2 0,0-6 0,0 7 0,0-7 0,0 7 0,0-4 0,0 5 0,0 0 0,0 0 0,0-1 0,-4 4 0,0 1 0,-3 0 0,0 2 0,-1-2 0,1 3 0,0 0 0,-5 0 0,4 0 0,-3 0 0,4 3 0,3 1 0,-3 3 0,3 0 0,0 1 0,-2-1 0,5-3 0,-2-1 0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48:46.1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57 109 24575,'-10'0'0,"2"0"0,1 3 0,1-2 0,5 5 0,-5-5 0,2 5 0,-3-5 0,3 6 0,1-10 0,9-5 0,-1 0 0,10-11 0,-7 11 0,7-7 0,-3 7 0,0-4 0,3 1 0,-7 2 0,3-2 0,-4 7 0,0-2 0,1 5 0,-1-2 0,-3 0 0,2 2 0,-2-2 0,2 3 0,5 0 0,1 0 0,0 0 0,3 0 0,-3 0 0,4 0 0,-4 0 0,-1 0 0,-7 0 0,-1 0 0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48:47.9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0 559 24575,'0'-7'0,"0"-4"0,0-6 0,0 0 0,0-3 0,0 4 0,0 5 0,0-4 0,0 3 0,0 0 0,0 1 0,4-1 0,-3 4 0,5-3 0,-5 0 0,6 3 0,-7-7 0,7 6 0,-3-6 0,4 3 0,-1 0 0,-2-3 0,1 3 0,-2 0 0,1-3 0,1 7 0,-5-4 0,5 5 0,-5 0 0,2 0 0,-3 0 0,4 3 0,-1-2 0,4 2 0,0-3 0,0 0 0,0 0 0,0 3 0,0-2 0,1 2 0,-1-4 0,0 1 0,0 3 0,0-3 0,0 3 0,1-3 0,-1 0 0,4-1 0,-3 4 0,3-3 0,-4 3 0,4-3 0,-3-1 0,3 4 0,0-3 0,-3 6 0,7-6 0,-3 3 0,4-1 0,-4-2 0,3 6 0,2-6 0,0 6 0,3-3 0,-4 1 0,0 2 0,0-3 0,0 1 0,0 2 0,0-3 0,-1 4 0,1 0 0,0 0 0,0 0 0,-4 0 0,7 0 0,-9 0 0,9 0 0,-7 0 0,4 0 0,-4 0 0,-1 0 0,-4 0 0,1 0 0,-1 0 0,0 0 0,0 0 0,-1 0 0,1 0 0,-3 0 0,-1 0 0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48:49.7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30 134 24575,'-3'2'0,"0"2"0,3 3 0,0-1 0,0 1 0,0 0 0,0 0 0,0 1 0,3-5 0,1 4 0,3-3 0,0 0 0,0 2 0,1-2 0,-1 0 0,0-1 0,0-3 0,0 0 0,1 0 0,-1 3 0,0-2 0,0 2 0,0-3 0,0 0 0,0 0 0,1 0 0,-1 0 0,-1 0 0,1 0 0,0 0 0,0 0 0,0 0 0,0 0 0,-1 0 0,-2-3 0,2-1 0,-5-3 0,5-1 0,-5 1 0,2 0 0,1 0 0,-4-1 0,4-3 0,-1 3 0,-2-7 0,2 7 0,-3-3 0,0-1 0,0 4 0,0-7 0,0 7 0,0-3 0,0 4 0,0-1 0,0 1 0,0 0 0,0 0 0,-3-1 0,-1 5 0,-4-1 0,4 1 0,-2 2 0,2-2 0,-4 3 0,1-3 0,0 2 0,0-2 0,-1 3 0,1 0 0,0 0 0,0 0 0,-4 0 0,3 0 0,-3 0 0,3 0 0,1 0 0,0 0 0,-1 3 0,1 1 0,0 3 0,0 0 0,-1 1 0,1 3 0,-1-3 0,1 3 0,-1 0 0,1-3 0,-1 3 0,1-4 0,3 0 0,1 0 0,3 1 0,0-1 0,0 0 0,0 0 0,0 0 0,0 0 0,0 1 0,0-1 0,0 0 0,0 0 0,0 0 0,0 0 0,3 0 0,1-3 0,3-1 0,0-3 0,0 0 0,-3 0 0,-1 0 0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48:51.4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0 24575,'10'0'0,"-2"0"0,3 0 0,-4 0 0,0 0 0,1 0 0,-1 0 0,0 0 0,-3 3 0,-1 1 0,-3 3 0,0 4 0,0 1 0,-7 4 0,2-4 0,-7 3 0,5-7 0,-1 4 0,1-5 0,0 0 0,-1 0 0,1-3 0,3 2 0,-3-2 0,3 0 0,-3 3 0,3-4 0,-2 1 0,5-1 0,-2-3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7:25.8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1 940 24575,'20'52'0,"-1"0"0,5 6 0,-4-5 0,-13-12 0,8 14 0,-11-9 0,6-4 0,-4 1 0,6-7 0,-11-11 0,3-10 0,-4-1 0,0-7 0,0-5 0,0-11 0,0-15 0,0-7 0,0-4 0,0 0 0,0-1 0,0-5 0,4 5 0,9-7 0,7 6 0,13-1 0,-4 5 0,3 1 0,-2 9 0,-2-2 0,6 6 0,-8 2 0,9 0 0,-10 8 0,4-4 0,-9 9 0,-1-3 0,-8 6 0,0-3 0,-5 4 0,1 0 0,-9 0 0,4 3 0,-11 9 0,4 9 0,0 5 0,1 14 0,4-9 0,0 16 0,0-5 0,0 0 0,0-1 0,0-10 0,4-2 0,0-9 0,7-5 0,0-4 0,8-7 0,-3-1 0,4-18 0,2-11 0,-7-10 0,7-11 0,-8 10 0,0-9 0,3 9 0,-7 1 0,2 11 0,-4 6 0,-1 4 0,-3 4 0,2 3 0,-5 2 0,5 6 0,-6 3 0,6 5 0,-5 10 0,6-2 0,-3 7 0,4-7 0,-1 3 0,1-4 0,2-4 0,2 0 0,3-4 0,3 1 0,-2-4 0,8 0 0,1-4 0,5 0 0,5-4 0,-3-9 0,3-11 0,6-17 0,2-11 0,1-14 0,-11-14-476,-15 34 1,-2-3 475,-2-6 0,-2-2 0,4-1 0,-1 1 0,-5 8 0,-1 0-154,1-5 0,-2 2 154,-2-23 0,-1-10 0,-5 23 0,0 18 0,0 13 936,-3 16-936,-4 7 323,-5 5-323,-12 3 0,7 7 0,-9 16 0,10 0 0,1 28 0,-2-12 0,11 15 0,-8 0 0,13-5 0,-3 5 0,4-7 0,0-4 0,0 3 0,0-10 0,7 0 0,2-7 0,7-5 0,0 0 0,4-3 0,-3-5 0,2-2 0,-5-5 0,1 1 0,0-2 0,0-1 0,-1 0 0,-3-3 0,3 3 0,-6-6 0,6 2 0,-7-3 0,4 0 0,-1 0 0,1 0 0,4 0 0,-4 0 0,3 0 0,-3 0 0,4-7 0,0-5 0,1-8 0,1-10 0,-4 5 0,4-15 0,-8 13 0,4-13 0,-4 15 0,-1 0 0,-1 6 0,-3 4 0,0 3 0,-4 2 0,-6 6 0,-2 1 0,-10 10 0,0 16 0,1 6 0,4 11 0,-1 1 0,4-4 0,0 9 0,7-9 0,3-1 0,0-2 0,0-13 0,0 8 0,0-17 0,0 6 0,6-7 0,7 1 0,7-1 0,4-7 0,0 0 0,0-4 0,6 0 0,-5 0 0,4 0 0,-4-7 0,-5 2 0,-1-7 0,-8 1 0,-1 3 0,-2-6 0,-1 7 0,-3-1 0,-1 5 0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48:53.9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1 120 24575,'0'2'0,"0"3"0,0 10 0,0 1 0,0 10 0,0-8 0,0 8 0,0-10 0,0 0 0,0 0 0,0-1 0,0-3 0,0-2 0,0-9 0,0-6 0,0-3 0,0-12 0,0 7 0,0-7 0,0-1 0,0 4 0,0-8 0,0 8 0,0-8 0,0 7 0,0-2 0,0 8 0,0-3 0,0 7 0,3-4 0,-2 5 0,5 3 0,-5-2 0,5 2 0,-2-1 0,0-1 0,2 5 0,-2-5 0,3 5 0,0-5 0,0 5 0,0-2 0,0 3 0,0 0 0,0 0 0,0 0 0,1-3 0,-1 2 0,0-2 0,0 3 0,0 0 0,0 0 0,0 0 0,0 0 0,0 0 0,0 0 0,0 0 0,0 3 0,-3 1 0,-1 3 0,-3 0 0,0-1 0,0 2 0,0-1 0,0 0 0,0 0 0,0 0 0,0 0 0,0 0 0,-4 4 0,0-3 0,-4 7 0,4-7 0,-3 3 0,3-3 0,-3-1 0,3 0 0,-3 0 0,6 0 0,-5 0 0,5 0 0,-5-3 0,5 3 0,-6-3 0,4 3 0,-5 0 0,1-4 0,0 4 0,0-6 0,0 2 0,3 0 0,-3-2 0,3 5 0,-3-5 0,0 5 0,4-8 0,0 1 0,3-6 0,0 0 0,0 0 0,0 0 0,3 3 0,1 1 0,2 3 0,1 0 0,0 0 0,1 0 0,-1 0 0,0 0 0,0 0 0,4 0 0,-3 0 0,7 3 0,-3 5 0,4 5 0,-4-1 0,8-1 0,-11-3 0,10 0 0,-7 0 0,0-1 0,-1 1 0,-4-4 0,1 2 0,-1-5 0,0 2 0,-3-3 0,-1 0 0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48:54.7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1 24575,'-3'2'0,"0"2"0,3 3 0,0 4 0,0-4 0,0 4 0,0-4 0,0 4 0,0-3 0,0 3 0,0-4 0,0 0 0,0 0 0,0 0 0,-7 1 0,5-4 0,-5-1 0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48:57.1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24575,'11'0'0,"-3"0"0,7 0 0,-3 0 0,4 0 0,-4 0 0,7 0 0,-6 0 0,8 0 0,-5 0 0,-1 4 0,1 0 0,5 4 0,-4 0 0,3 1 0,-4-1 0,0 0 0,0 0 0,0-1 0,-4 1 0,3 0 0,-3 3 0,0-3 0,3 4 0,-7-1 0,3 1 0,1 1 0,-3 2 0,2-7 0,-3 7 0,-1-7 0,1 3 0,-1 0 0,0-2 0,1 5 0,0-2 0,-1 0 0,1 3 0,-1-7 0,1 7 0,-1-7 0,1 7 0,0-3 0,-1 0 0,1 3 0,-1-7 0,1 7 0,-4-7 0,0 7 0,-1-3 0,1 0 0,1 3 0,1-3 0,-5 4 0,6 0 0,-2 0 0,-1-1 0,3 1 0,-6 5 0,2-4 0,1 3 0,-3-4 0,2 0 0,-3-5 0,4 4 0,-3-6 0,2 2 0,-3-4 0,0 4 0,0-3 0,0 3 0,0 0 0,0 1 0,0 0 0,0 3 0,0-7 0,0 7 0,0-7 0,0 7 0,0-3 0,0 0 0,0 3 0,0-3 0,0 0 0,0 3 0,0-7 0,0 3 0,0-4 0,0 0 0,0 0 0,0 1 0,0-1 0,-3 0 0,-1 0 0,0 0 0,1 0 0,0 0 0,2 0 0,-2 1 0,0-4 0,2 2 0,-2-2 0,0 0 0,2-4 0,-2-18 0,3-1 0,0-1 0,0 9 0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48:59.1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90 246 24575,'2'0'0,"0"0"0,8 0 0,-3 3 0,-3 1 0,2 3 0,-2 0 0,0 0 0,2 1 0,-5-1 0,5 0 0,-2 0 0,0 0 0,-1 0 0,0-3 0,-2 2 0,2-8 0,-13-3 0,4-6 0,-13-5 0,11 4 0,-7-3 0,7 7 0,-3-3 0,3 3 0,1 1 0,-4-1 0,3 1 0,-4-1 0,5 1 0,0 0 0,0 0 0,-1 3 0,1-3 0,6 7 0,2-3 0,6 3 0,4 3 0,-3 1 0,3 4 0,-4-1 0,1 4 0,-1-3 0,1 3 0,-1-4 0,0 0 0,0 1 0,0-1 0,-3 0 0,-1 0 0,1-3 0,-1 2 0,4-5 0,0 2 0,-1-3 0,1 0 0,0 0 0,0 0 0,0 0 0,0-7 0,1-2 0,0-7 0,4-4 0,-3 3 0,7-8 0,-3 3 0,5-4 0,-1-1 0,1 1 0,-2 4 0,1 5 0,-5 2 0,-1 7 0,-3 0 0,-1 1 0,0 7 0,0-7 0,0 6 0,-3-2 0,-1 3 0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49:00.8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24575,'2'0'0,"3"0"0,9 0 0,1 3 0,6-2 0,0 3 0,6-4 0,-1 0 0,0 4 0,5-4 0,-4 4 0,10-4 0,-5 0 0,6 5 0,1-4 0,-1 3 0,0-4 0,-1 0 0,7 4 0,2-2 0,5 2 0,0-4 0,0 0 0,7 0 0,-5 0 0,5 0 0,-7 0 0,0 0 0,-6 0 0,5 0 0,-11 0 0,5 0 0,-6 0 0,-6 0 0,5 0 0,-10 0 0,5 0 0,-6 0 0,0 0 0,0 0 0,0 0 0,-4 0 0,3 0 0,-8 0 0,8 0 0,-8 0 0,3 0 0,-8 0 0,3 0 0,-7 0 0,3 0 0,-4 0 0,0 0 0,1 0 0,-1 0 0,0 0 0,0 0 0,-4 0 0,0 0 0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49:03.1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30 364 24575,'4'-1'0,"-1"6"0,-3 11 0,0 1 0,0 8 0,0-4 0,0 0 0,0-4 0,0-2 0,0-7 0,0 3 0,0-4 0,0 0 0,0-6 0,0-10 0,-4-4 0,3-12 0,-7-2 0,7-1 0,-7-9 0,7 10 0,-4-5 0,5 6 0,-3 0 0,2 0 0,-3 4 0,4 1 0,0 5 0,0 0 0,0 0 0,0 0 0,0 0 0,0 4 0,0-3 0,0 3 0,0 0 0,0 1 0,0 4 0,0-1 0,0 1 0,3 0 0,1 0 0,3 3 0,0-3 0,0 6 0,0-5 0,0 5 0,0-5 0,5 5 0,-4-6 0,7 7 0,-3-4 0,0 4 0,3 0 0,-3 0 0,4 0 0,-4 0 0,2 0 0,-5 0 0,6 0 0,-7 0 0,3 0 0,-4 4 0,-3 3 0,-1 5 0,-3 4 0,0 0 0,0 0 0,0 5 0,0-4 0,0 3 0,0-4 0,-7 0 0,2-4 0,-10 3 0,7-7 0,-7 3 0,6 0 0,-6-2 0,3 6 0,-1-6 0,-2 2 0,3-3 0,0-1 0,-3 1 0,7 0 0,-3-1 0,3-3 0,1-1 0,0-3 0,-1 3 0,1-2 0,0 2 0,3 1 0,-2-4 0,18-3 0,-4-2 0,13-6 0,-5-1 0,0 3 0,0-2 0,0 6 0,0-2 0,5 6 0,-8-3 0,11 1 0,-15 2 0,11-3 0,-12 4 0,7 0 0,-3 0 0,0 0 0,-1 3 0,-4 1 0,1 7 0,-1 1 0,-3 4 0,0 0 0,-4 0 0,0-1 0,0 6 0,0-4 0,0 3 0,0-4 0,0 0 0,0-4 0,-4 3 0,0-3 0,-4 4 0,0-4 0,0 3 0,1-3 0,-5 0 0,4-1 0,-4 0 0,5-3 0,-5 4 0,4-8 0,-3 3 0,4-7 0,-5 4 0,4-4 0,-7 0 0,3 0 0,-4 0 0,4 0 0,-3 0 0,7 0 0,-4 0 0,5 0 0,0 0 0,0 0 0,3-3 0,1-1 0,3-3 0,0-5 0,0 4 0,0-3 0,0 4 0,0 0 0,0 3 0,0 1 0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49:04.1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7 24575,'-4'-3'0,"1"2"0,3-1 0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49:27.8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 0 24575,'-7'11'0,"4"7"0,-4-9 0,2 15 0,1-11 0,-7 8 0,9-1 0,-5-7 0,3 11 0,3-14 0,-3 5 0,4-7 0,0 3 0,0 0 0,0 5 0,0-5 0,0 4 0,0-7 0,0 7 0,4-7 0,0 7 0,4-3 0,-4 0 0,3 3 0,-3-3 0,4 0 0,0 3 0,0-3 0,-1 0 0,1-1 0,-1 0 0,0-3 0,1 3 0,-1 0 0,1-3 0,-1 3 0,0-3 0,0-1 0,1 0 0,-4 0 0,2-3 0,-3-1 0,1-3 0,-1 0 0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49:29.1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24575,'6'0'0,"5"0"0,1 0 0,4 0 0,-4 0 0,7 0 0,-10 0 0,16 8 0,-16-3 0,15 11 0,-14-3 0,9 3 0,-6 5 0,0-4 0,-1 8 0,0-4 0,-2 5 0,3 1 0,-5-1 0,-3 0 0,-1-5 0,-4 4 0,0-8 0,0 8 0,0-8 0,0 4 0,0-1 0,0-3 0,0 8 0,0-7 0,0 2 0,0-4 0,-3-4 0,2 3 0,-2-7 0,0 3 0,-2-4 0,1 4 0,-2-3 0,2 3 0,0 0 0,-3-2 0,3 2 0,0-4 0,1 0 0,0 0 0,2 0 0,-2-3 0,3-1 0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49:39.9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7:26.7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21 24575,'2'0'0,"7"0"0,10 0 0,10 0 0,13 0 0,2-4 0,16-2 0,-21 0 0,-9 2 0,-19 4 0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49:05.2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85 1 24575,'10'0'0,"3"3"0,16 2 0,-3 8 0,5 1 0,-8-1 0,3 0 0,-10-5 0,0 0 0,-4-3 0,-1 1 0,-4-2 0,-3 6 0,-1 2 0,-7 2 0,-5 7 0,-10 7 0,-11 12 0,3-4 0,-7 9 0,4-11 0,3 6 0,-7 1 0,14-8 0,-3 0 0,10-12 0,0 0 0,6-9 0,2-1 0,-1-4 0,5 0 0,-5-3 0,5-1 0,-2-3 0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49:06.2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37 24575,'99'-8'0,"0"-1"0,-16 2 0,-7 1 0,22 6 0,-11 0 0,-41 0 0,24 0 0,-30 0 0,1 0 0,19 0 0,-33 0 0,21 0 0,-26 0 0,-5 0 0,3 0 0,-12 0 0,3 0 0,-4 0 0,0 0 0,-3-3 0,-1 2 0,-3-2 0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49:09.0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522 1276 24575,'-3'4'0,"-4"-1"0,-5-3 0,-9 0 0,4 0 0,-8 0 0,4 0 0,-5 0 0,0 0 0,-1-4 0,6-1 0,-4-7 0,3 2 0,0-6 0,-3 7 0,8-11 0,-4 6 0,4-3 0,1 2 0,0-2 0,3 0 0,-3-3 0,4 4 0,-1-5 0,1 4 0,4-8 0,-1 8 0,1-8 0,-1 3 0,1-4 0,3 0 0,-3 0 0,7 0 0,-3-5 0,0 3 0,3-3 0,-3 5 0,4-1 0,0 6 0,0-4 0,0 8 0,0-9 0,0 9 0,0-3 0,0 4 0,0-5 0,0 4 0,4-3 0,0-1 0,4 4 0,1-3 0,2 4 0,2 0 0,-1 0 0,4-5 0,-4 4 0,5-4 0,-1 1 0,6-3 0,-4-3 0,8 2 0,-7-1 0,2 3 0,0-1 0,1 2 0,0 4 0,3 0 0,2 0 0,0-1 0,4 4 0,-5-3 0,5 7 0,-3-2 0,8 2 0,-8 1 0,3 0 0,-5 4 0,0-3 0,6 7 0,-5-3 0,10 4 0,-10 0 0,4 0 0,-5 0 0,0 0 0,0 0 0,0 0 0,-4 0 0,3 0 0,-8 0 0,3 0 0,1 0 0,-4 0 0,3 0 0,0 4 0,-3 1 0,8 3 0,-8 1 0,8-1 0,-3 4 0,0-2 0,3 6 0,-8-3 0,8 4 0,-8-1 0,3 1 0,-4-1 0,-3-1 0,2 1 0,-6 5 0,2-4 0,-2 3 0,2-4 0,-2 5 0,3-4 0,-4 8 0,0-8 0,1 8 0,-1-8 0,0 3 0,1 1 0,-1-4 0,0 3 0,-4-4 0,3 0 0,-2 0 0,-1-4 0,3 3 0,-6-3 0,3 0 0,-4 3 0,0-7 0,0 7 0,0-3 0,0 4 0,0 0 0,0 0 0,0 4 0,0-3 0,0 8 0,0-3 0,0 4 0,0 0 0,-4 0 0,-1-4 0,-4 3 0,1-3 0,-1-1 0,1 0 0,0-9 0,0 3 0,1-3 0,-1 4 0,-4-1 0,0 1 0,-1 0 0,-2 4 0,2-2 0,-4 6 0,0-7 0,5 0 0,-3-2 0,6-3 0,-6 4 0,6-4 0,-6 3 0,3-7 0,-3 7 0,-6-2 0,4-1 0,-4 4 0,1-3 0,3-1 0,0 0 0,2 0 0,3-4 0,0 3 0,-3-3 0,3 0 0,0-4 0,-3 0 0,2-1 0,-3-2 0,-4 2 0,3-3 0,-3 0 0,4 0 0,-5 0 0,4 0 0,-3 0 0,-1 0 0,4 0 0,-8 0 0,8 0 0,-8 0 0,8 0 0,-8 0 0,7 0 0,-2 0 0,-1-3 0,4 2 0,-3-3 0,4 0 0,0 3 0,4-2 0,-3-1 0,6 3 0,-6-6 0,7 6 0,-3-2 0,4-1 0,-4 3 0,3-2 0,-2 0 0,2 2 0,1-2 0,0 3 0,0 0 0,-1 0 0,1 0 0,0-3 0,0 2 0,-1-2 0,1 3 0,0-4 0,3 0 0,-3-3 0,6 0 0,-2 3 0,3 1 0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49:11.3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295 90 24575,'0'-7'0,"0"0"0,0-4 0,0 3 0,0-7 0,-6 4 0,-2-1 0,-8 1 0,5 7 0,-4 0 0,3 4 0,-4 0 0,-5 0 0,4 0 0,-3 0 0,-1 8 0,3 5 0,-7 6 0,7 6 0,0-3 0,3 0 0,5-2 0,-2 0 0,4-3 0,4 4 0,0-9 0,4 3 0,0-3 0,0 0 0,0-1 0,0 0 0,0-3 0,0 3 0,0-4 0,3 0 0,1-3 0,3 2 0,4-5 0,-3 2 0,7-3 0,-3 0 0,0 0 0,3 0 0,-3 0 0,4 0 0,0 0 0,0-3 0,0-2 0,0-3 0,-4 1 0,3-5 0,-3 3 0,0-2 0,-1 7 0,-4-3 0,0 7 0,0-7 0,0 6 0,-3-5 0,3 5 0,-3-6 0,0 3 0,2-3 0,-2 0 0,3 0 0,0-1 0,1-3 0,-1 3 0,1-3 0,-1 4 0,0 2 0,-3-1 0,2 5 0,-8-2 0,1 10 0,-6 2 0,-2 11 0,-3 2 0,3-1 0,-4 4 0,5-4 0,-1 11 0,0-5 0,0 4 0,0-4 0,4-6 0,-3 4 0,7-12 0,-6 7 0,6-12 0,-3 3 0,4-4 0,0 0 0,0 0 0,0 0 0,0 0 0,0-1 0,0 1 0,0 0 0,0 0 0,3-3 0,5 0 0,8-8 0,1-4 0,8-6 0,-3-7 0,5 2 0,1-8 0,-2 8 0,-3-3 0,-3 6 0,-8 3 0,-1 2 0,-4 4 0,1 3 0,-1-3 0,0 7 0,-3-4 0,-2 4 0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49:12.7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 24575,'4'-1'0,"-1"10"0,-3 4 0,0 12 0,0 2 0,0-8 0,0 15 0,0-19 0,0 11 0,0-10 0,0-5 0,0 1 0,0-5 0,4 0 0,-4 0 0,3-3 0,-3-1 0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49:22.0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0 207 24575,'0'6'0,"0"0"0,0 13 0,0-7 0,0 8 0,0-7 0,0 3 0,0-4 0,0-1 0,0-3 0,0 3 0,0 0 0,0 0 0,0 1 0,0-2 0,0-3 0,0 0 0,0 0 0,3 0 0,1 1 0,4-4 0,3-1 0,1-3 0,4 0 0,0 0 0,-1 0 0,1 0 0,-4 0 0,3 0 0,-3 0 0,4 0 0,-4 0 0,3-4 0,-7 0 0,7-4 0,-6 1 0,2-5 0,-3 0 0,0-4 0,0 0 0,-1 0 0,1 0 0,1-5 0,-1 0 0,0-1 0,1-3 0,-5 12 0,4-12 0,-7 12 0,3-4 0,-4 2 0,0 3 0,0-4 0,0 0 0,0 0 0,0 4 0,0-3 0,0 3 0,0 0 0,-3 1 0,-1 3 0,-7 4 0,-2-2 0,1 5 0,-3-3 0,3 4 0,-4 0 0,0 0 0,0 0 0,0 0 0,0 7 0,0 2 0,-1 11 0,5-3 0,-4 4 0,7-5 0,1 0 0,1-1 0,2 1 0,1-4 0,0 3 0,1-7 0,2 7 0,-2-6 0,3 2 0,0-4 0,0 0 0,0 0 0,0 0 0,0-3 0,0 0 0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49:22.8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24575,'4'3'0,"-1"5"0,-3 4 0,0 4 0,0-4 0,0 3 0,0-3 0,0 3 0,0-3 0,0-2 0,0-3 0,0 0 0,0 0 0,0 1 0,0-4 0,0-1 0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49:24.8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9 263 24575,'0'5'0,"0"1"0,0 12 0,0-3 0,0 6 0,0-4 0,0 8 0,0-12 0,0 7 0,0-12 0,0 7 0,0-7 0,0 3 0,0-4 0,0-9 0,0-4 0,0-19 0,0 2 0,0-13 0,0 3 0,0 0 0,0 1 0,0 1 0,-4 8 0,3-3 0,-2 10 0,3 0 0,0 0 0,0 4 0,0-3 0,0 7 0,0-4 0,0 5 0,0 0 0,0-1 0,0 1 0,0 0 0,3 0 0,-2-1 0,5 4 0,-2-2 0,3 2 0,0 0 0,0-3 0,0 4 0,1-1 0,-1 1 0,0 3 0,0 0 0,0 0 0,0 0 0,4 0 0,-3 0 0,4 0 0,-5 0 0,0 0 0,0 0 0,0 3 0,1 1 0,-1 3 0,-3 0 0,-1 0 0,0 0 0,-2 1 0,2-1 0,-3 0 0,0 0 0,0 0 0,0 1 0,0-1 0,0 0 0,0 0 0,0 0 0,0 1 0,0-1 0,0 4 0,0-3 0,0 3 0,0-4 0,0 0 0,0 1 0,0-1 0,-3 0 0,-1 0 0,0 0 0,-2 0 0,1 4 0,-2-3 0,-1 7 0,1-7 0,-1 7 0,0-6 0,1 2 0,3-4 0,-3 0 0,6 0 0,-5-3 0,2-1 0,-3 0 0,0-2 0,0 2 0,0-3 0,0 0 0,6 0 0,9 0 0,5 0 0,2 0 0,0 0 0,-3 0 0,4 0 0,4 0 0,-3 0 0,0 0 0,2 4 0,-6 0 0,8 8 0,-9 1 0,3-1 0,-6 3 0,2-6 0,-3 2 0,-1-4 0,0 0 0,-3-3 0,-1-1 0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49:25.8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86 0 24575,'0'7'0,"0"4"0,0-3 0,0 3 0,0 0 0,0-3 0,0 7 0,0-7 0,-7-1 0,5-1 0,-12-1 0,9-1 0,-10 3 0,10-3 0,-5 3 0,2 1 0,-1-4 0,1-1 0,5-3 0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49:31.6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211 4 24575,'-7'0'0,"0"0"0,0 0 0,-3-3 0,2 5 0,-3-1 0,0 6 0,3 4 0,-8-2 0,8 6 0,-4-9 0,4 8 0,1-9 0,-1 6 0,1-4 0,3 4 0,-2-3 0,2 3 0,0-4 0,-7 4 0,9-3 0,-5 3 0,4 1 0,-1-4 0,-1 7 0,-1-7 0,5 7 0,-2-7 0,-1 3 0,4-4 0,-4 4 0,1-3 0,2 3 0,-2-4 0,3 5 0,0-4 0,0 3 0,0 0 0,0-3 0,0 3 0,0-4 0,0 0 0,0 1 0,0-1 0,0 0 0,0 0 0,0 0 0,0 0 0,0 1 0,0-1 0,0 0 0,0 0 0,0 0 0,0 0 0,0 1 0,0-1 0,0 0 0,0 0 0,0 0 0,0 0 0,0 0 0,0 0 0,0 0 0,0 0 0,0 1 0,0-1 0,0 0 0,0 0 0,0 0 0,0 1 0,0-1 0,0 0 0,0 0 0,0 0 0,0 0 0,0 0 0,0 0 0,0 0 0,0 0 0,0 0 0,0 0 0,0 0 0,3 0 0,1 0 0,3 0 0,-3 1 0,2-1 0,-2 0 0,3 0 0,1 4 0,-1-3 0,1 7 0,-1-7 0,5 7 0,-4-6 0,3 2 0,0-4 0,-3 0 0,3 1 0,-4-1 0,1 0 0,-1 0 0,-3 1 0,2-1 0,-5 0 0,5-3 0,-2 2 0,4-2 0,-1 3 0,0 0 0,0 0 0,0-3 0,-3 3 0,2-6 0,-2 5 0,3-6 0,0 3 0,-1-3 0,1 0 0,1 0 0,-1-3 0,0-9 0,1-6 0,-3 3 0,-1 4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7:27.1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24 24575,'21'0'0,"12"0"0,4 0 0,17 0 0,-19 0 0,21 0 0,-21 0 0,19 0 0,-12-4 0,-10 3 0,-4-7 0,-16 5 0,0-2 0,-10 2 0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49:33.4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24575,'3'0'0,"-1"0"0,8 0 0,1 3 0,-2 5 0,2 1 0,0 2 0,-2 5 0,6-3 0,-6 8 0,3-5 0,-4 0 0,0 4 0,-3 2 0,2-1 0,-2 4 0,3-8 0,-4 4 0,4-1 0,-4-3 0,1 4 0,-1-5 0,-1 0 0,-2 0 0,3 4 0,-4-3 0,0 3 0,0-4 0,0 0 0,0 0 0,0 0 0,0 0 0,0 0 0,0-4 0,0 3 0,0-7 0,0 7 0,0-7 0,0 7 0,0-3 0,-4 4 0,0 0 0,-4-1 0,3 1 0,-2 0 0,3 0 0,-4 0 0,0-4 0,3-1 0,-1-4 0,5 0 0,-5 1 0,5-1 0,-6 0 0,7 0 0,-7 0 0,6 0 0,-2 1 0,0-4 0,2 2 0,-5-2 0,2 3 0,-3-1 0,4-2 0,-1-1 0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50:20.5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50:21.7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22 24575,'-12'33'0,"2"6"0,10-29 0,0 13 0,0-15 0,0 3 0,0 0 0,0-3 0,0 3 0,0-4 0,0 0 0,7 1 0,-2-1 0,10 1 0,-7-1 0,7 1 0,-3 0 0,4 0 0,0-4 0,0 0 0,0-4 0,-4 0 0,3 0 0,-3 0 0,0 0 0,3 0 0,-3 0 0,0-8 0,3 0 0,-6-8 0,2-1 0,-3 5 0,0-3 0,-1 3 0,1-4 0,-3 4 0,-2-3 0,-3 7 0,0-7 0,0 3 0,0 0 0,0-3 0,-3 6 0,-1-6 0,-8 7 0,4-4 0,-7 8 0,7-2 0,-7 5 0,6-2 0,-6 3 0,3 0 0,0 0 0,-3 0 0,3 3 0,0 1 0,0 8 0,5 0 0,-1 0 0,0 3 0,4-7 0,0 7 0,4-3 0,0-3 0,0-2 0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50:24.1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137 1143 24575,'0'-2'0,"0"-4"0,-3-9 0,2 3 0,-2 2 0,-4-1 0,5 3 0,-8-8 0,9 4 0,-10-4 0,9-4 0,-9 3 0,7-4 0,-4 5 0,-1-4 0,5 2 0,-4-2 0,4 4 0,-4 0 0,3 0 0,-2 0 0,6 0 0,-6 0 0,6 0 0,-5 4 0,5-3 0,-6-2 0,6 0 0,-3-4 0,4 0 0,0 0 0,0-1 0,0-3 0,0 8 0,0-8 0,0 7 0,3-2 0,2 4 0,-1 0 0,3 0 0,-2 0 0,2 0 0,1 0 0,0 0 0,0 0 0,1-5 0,-1 0 0,4-1 0,-3 1 0,7 1 0,-4 3 0,6-8 0,-6 3 0,4 0 0,-3 2 0,3 4 0,-4-5 0,4 7 0,-7-5 0,6 10 0,-7-2 0,7 3 0,-7 0 0,3 1 0,-3 3 0,-1-3 0,4 3 0,-3 0 0,7-4 0,-7 4 0,7 0 0,-3-3 0,4 3 0,0-5 0,0 1 0,0 4 0,4-3 0,-3 6 0,3-7 0,-4 7 0,5-2 0,0 3 0,6 0 0,-1 0 0,0 0 0,0 0 0,5 0 0,-3 0 0,3 0 0,1 0 0,-5 0 0,5 0 0,-6 0 0,0 0 0,6 0 0,-5 0 0,4 0 0,-9 3 0,3 2 0,-3 7 0,4-2 0,0 6 0,-4-3 0,3 4 0,-8-1 0,3 1 0,-4-1 0,0 0 0,-4 0 0,3 0 0,-6-4 0,2 3 0,-3-3 0,0 3 0,0 1 0,0 5 0,0-4 0,-3 8 0,-2-4 0,-3 6 0,0-1 0,0-5 0,4 4 0,-3-8 0,3 8 0,-4-7 0,0 2 0,0-4 0,0 4 0,0 2 0,0 0 0,0 3 0,0 2 0,0 0 0,0 5 0,0-6 0,0 0 0,0 0 0,0-5 0,0 0 0,-4-5 0,3 4 0,-6-3 0,3 4 0,-1-5 0,-2 4 0,2-3 0,-3 8 0,-5-3 0,3 4 0,-2-5 0,3 4 0,1-8 0,-4 8 0,3-8 0,-4 8 0,5-8 0,-4 4 0,3-5 0,-3 4 0,1-3 0,1 3 0,-2 1 0,1-4 0,-2 3 0,-4 1 0,1-4 0,-1 8 0,0-8 0,1 3 0,0-4 0,0 0 0,-5-3 0,4-2 0,-4-2 0,5 2 0,0-2 0,0 3 0,0-4 0,0-1 0,4-2 0,1 2 0,4-7 0,0 3 0,3-3 0,1 0 0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50:25.4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24575,'4'7'0,"2"-1"0,-2 5 0,0 2 0,3-1 0,-3-1 0,4 0 0,-4 1 0,2 0 0,-1 3 0,2-3 0,-2 0 0,2 3 0,-6-7 0,5 3 0,-5-4 0,6 0 0,-4-3 0,5-1 0,-2-3 0,1 0 0,0 0 0,1 0 0,3 0 0,-3 0 0,7 0 0,-7 0 0,7 0 0,-7 0 0,7-3 0,-7 2 0,3-3 0,0 4 0,-3-3 0,3 2 0,-3-2 0,-1 3 0,0-3 0,0 2 0,0-2 0,0 0 0,-3 2 0,-1-2 0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50:26.5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186 0 24575,'-7'0'0,"0"0"0,-3 0 0,-3 4 0,-3 8 0,7 2 0,-7 11 0,6-4 0,-7 6 0,-2 4 0,6-3 0,-1 3 0,2-5 0,6 0 0,-2 1 0,8 4 0,-4-8 0,3 7 0,-2-13 0,3 8 0,0-12 0,0 11 0,0-14 0,0 9 0,0-7 0,0 4 0,0-4 0,3 3 0,1-7 0,4 7 0,0-3 0,0 0 0,-1 3 0,5-3 0,-4 0 0,7 0 0,-3-1 0,0-3 0,3 4 0,-3-5 0,0 1 0,-1-4 0,0 0 0,-3-4 0,3 3 0,-7-2 0,0 2 0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50:27.6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60 167 24575,'0'7'0,"0"3"0,0 2 0,0 0 0,0 3 0,0-7 0,0 3 0,0 1 0,0-4 0,0 2 0,3-6 0,1-1 0,3-3 0,4 0 0,1 0 0,0 0 0,3 0 0,1 0 0,-3 0 0,7 0 0,-8-3 0,4 2 0,0-6 0,-4 3 0,-1-1 0,0-2 0,-3 3 0,3 0 0,-4-3 0,-3-1 0,2 0 0,-5-7 0,2 3 0,-3-4 0,0 0 0,0 0 0,0-5 0,0 4 0,0-3 0,0 4 0,0 0 0,-7 3 0,2-2 0,-10 10 0,2-6 0,1 7 0,-3-1 0,3 2 0,-4 3 0,0 0 0,0 0 0,0 0 0,0 0 0,3 7 0,-2 7 0,1 7 0,-4 11 0,4-5 0,0 10 0,2-10 0,2 5 0,-3-6 0,8-8 0,1 1 0,4-11 0,0 3 0,0-7 0,0-1 0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50:28.2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72 0 24575,'0'15'0,"0"-6"0,-3 11 0,-2-8 0,-3 4 0,-3 0 0,5-4 0,-4 3 0,6-7 0,-8 7 0,7-7 0,-2 0 0,7-5 0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50:29.2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24575,'0'11'0,"0"0"0,0 10 0,0-4 0,0 3 0,0-4 0,0 5 0,0-8 0,0 6 0,0-7 0,0 1 0,0 1 0,0-6 0,0 3 0,0-4 0,0 0 0,0 0 0,0 0 0,0 1 0,0-2 0,0 1 0,0 0 0,0 0 0,0 0 0,0 1 0,0-1 0,0 0 0,0 0 0,0 4 0,0-3 0,0 3 0,0-3 0,0-1 0,0 0 0,0-3 0,0-1 0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50:30.4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25 24575,'11'-4'0,"-4"3"0,4-6 0,5 3 0,-7-1 0,7 1 0,0 4 0,-7 0 0,10 0 0,-10 0 0,2 0 0,-4 0 0,0 0 0,0 0 0,4 0 0,-2 0 0,2 0 0,-4 4 0,4 0 0,-3 3 0,3 1 0,-4-1 0,-3 0 0,-1 4 0,-3 1 0,0 4 0,0 5 0,0-4 0,0 3 0,-3-4 0,-2 0 0,-3 0 0,-3 0 0,-2 0 0,-3-1 0,4 1 0,-3-3 0,-2-1 0,-1-1 0,-2-2 0,-1 3 0,8-4 0,-7-3 0,8-2 0,0-3 0,1 0 0,4 0 0,3-3 0,4-4 0,4-1 0,3 1 0,4 0 0,-2 3 0,2-1 0,0 2 0,-3 3 0,7 0 0,-7 0 0,7 0 0,-7 0 0,7 0 0,-7 0 0,7 0 0,-7 3 0,7 5 0,-6 4 0,2 4 0,-3 0 0,0 0 0,0 0 0,-1-4 0,1 3 0,0-7 0,-1 3 0,0-4 0,-3 0 0,3-3 0,-4-1 0,1-3 0,-1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7:27.7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24575,'0'5'0,"0"15"0,0 15 0,0 13 0,0 12 0,0 3 0,0 7 0,0-8 0,0-3 0,0 3 0,0-5 0,0 4 0,0-24 0,0 3 0,0-19 0,0-4 0,0-10 0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50:31.2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24575,'3'-4'0,"1"1"0,3 3 0,4 0 0,1 0 0,4 0 0,0 4 0,-4 4 0,3 1 0,-6 10 0,6-5 0,-9 11 0,8-8 0,-12 8 0,9-4 0,-10 1 0,3 8 0,-4-2 0,0 5 0,0 4 0,0-4 0,0 0 0,0 3 0,-5-3 0,-3 0 0,-6-2 0,0-5 0,-2-4 0,7-2 0,-3-8 0,5 3 0,2-6 0,-1 2 0,5-7 0,-3-1 0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50:33.0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0 151 24575,'5'4'0,"6"-1"0,17-3 0,18 0 0,7 0 0,7 0 0,5 0 0,-6 0 0,15 0 0,-19 0 0,31 0 0,-35 0 0,0 0 0,3 0 0,18 0 0,28 0 0,-18 0-588,9 0 588,-7 0 0,-7 0-26,3-5 26,-12 4 0,8-5 0,-4 6 0,-13 0 0,5 0 0,-11 0 0,5-4 0,-8 3 587,16-9-587,-18 8 27,16-3-27,-12 0 0,24 4 0,-19-4 0,22 5 0,-32 0 0,17 0 0,-11-5 0,5 4 0,-6-3 0,-1 4 0,1 0 0,-1 0 0,-6 0 0,12 0 0,-10 0 0,10 0 0,-5-5 0,-1 4 0,1-4 0,-1 5 0,-6 0 0,5 0 0,-10 0 0,-2 0 0,-1 0 0,-9 0 0,-1 0 0,-2 0 0,-8 0 0,3-3 0,-4 2 0,0-3 0,-4 1 0,3 2 0,-7-5 0,7 5 0,-7-6 0,3 7 0,-4-7 0,1-1 0,0-14 0,-4 11 0,1-6 0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50:35.8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53 349 24575,'0'11'0,"0"0"0,0 5 0,0 0 0,0 0 0,0-4 0,0 3 0,0-7 0,0 3 0,0 0 0,0-3 0,0 3 0,0-16 0,0-6 0,0-18 0,0-4 0,0-5 0,-9-6 0,6 4 0,-6-4 0,9 6 0,0 0 0,0 5 0,0 2 0,0 9 0,0 1 0,0 5 0,0 4 0,0 1 0,0 4 0,0 0 0,0 0 0,3 3 0,1 1 0,3 3 0,0 0 0,0 0 0,0 0 0,0 0 0,5 0 0,-4 0 0,7 0 0,-3 0 0,8 0 0,-3 0 0,8 0 0,-8 0 0,8 0 0,-8 0 0,4 0 0,-5 3 0,-4 1 0,-1 4 0,-4-4 0,0 2 0,0-5 0,-3 5 0,-1-2 0,-3 4 0,0-1 0,0 4 0,0 1 0,0 4 0,0 0 0,-7 0 0,2 0 0,-10-1 0,2 1 0,-3 0 0,0 0 0,0-4 0,0 4 0,0-8 0,0 4 0,0-4 0,4-1 0,1 1 0,4-4 0,-1-1 0,1-3 0,3-3 0,4-1 0,4-3 0,4 0 0,-1 3 0,0-3 0,0 7 0,0-7 0,4 6 0,1-2 0,4 3 0,0 0 0,0 0 0,5 0 0,0 0 0,1 0 0,-2 0 0,-4 0 0,0 4 0,0 4 0,-3 9 0,-1 4 0,-4 1 0,1 3 0,-1-4 0,0 1 0,1-2 0,-5-4 0,0-4 0,-4 3 0,0-3 0,0 0 0,0 0 0,0-5 0,-4 4 0,-4-3 0,-9 4 0,0-4 0,-8-3 0,-2-1 0,-1-4 0,-9 0 0,10 0 0,-10 0 0,9 0 0,-9-5 0,14 1 0,-7-5 0,8 0 0,1 1 0,4 0 0,2 3 0,7-1 0,-3 5 0,7-5 0,1 2 0,3 0 0,0 1 0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50:37.6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24575,'15'0'0,"4"0"0,2 0 0,6 0 0,-1 0 0,0 0 0,0 0 0,0 0 0,-4 3 0,3 2 0,-12 0 0,3-2 0,-5-3 0,-3 0 0,3 0 0,-8 3 0,0 1 0,-3 3 0,0 0 0,0 0 0,-3 0 0,-5 4 0,-4 1 0,-4 4 0,-1 5 0,-4-3 0,4 2 0,-5 1 0,6-4 0,-1 4 0,5-5 0,-3 0 0,6-4 0,-2-1 0,7-4 0,-2 0 0,5-3 0,-2-1 0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51:50.9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959 1 24575,'-20'12'0,"-7"5"0,-9 17 0,-11 4 0,-3 5 0,-12 8 0,-10 3-504,35-20 1,-1-1 503,-2-1 0,0-1 0,-1 1 0,1-1 247,-13 9-247,-15 10 0,20-21 0,-4 15 0,1-18 0,20 2 0,1-9 760,12-6-760,5-2 0,2-7 0,11 3 0,-11-3 0,3-1 0,0-3 0,2 0 0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51:52.0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24575,'59'15'0,"0"1"0,-7-3 0,-4 2 0,17 12 0,-24-7 0,30 25 0,-36-18 0,30 18 0,-15-8 0,-3-10 0,20 23 0,-35-28 0,18 14 0,-25-8 0,7-11 0,-8 9 0,-3-17 0,-13 2 0,3-3 0,-7-4 0,3 2 0,-3-5 0,-1 2 0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51:55.1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0 266 24575,'0'5'0,"0"11"0,0 37 0,0 2 0,0 37 0,0-22 0,0 27 0,0-19 0,0-13 0,0-12 0,0-3 0,0 0 0,0 6 0,0 2 0,0 12 0,0 7 0,0-12 0,0-8 0,0 3 0,0-1 0,0-1 0,0-13 0,0-6 0,0-8 0,0-9 0,0-1 0,0-6 0,0-2 0,0-2 0,0-4 0,0 0 0,0 0 0,0 0 0,0 0 0,0 1 0,0-1 0,0-1 0,3-2 0,1-1 0,3-3 0,5 4 0,0-4 0,8 4 0,7-4 0,6 0 0,5 0 0,5 0 0,10 0 0,6 0 0,8-5 0,6-1 0,3-1 0,6-3-474,9 3 474,-6 0 0,-8-3 0,2 9 0,-10-4 0,6 0 0,-1 4 0,-8-4 0,-6 5 0,-2 0 0,-7 0 0,1 0 0,-1 0 474,1 0-474,-1 0 0,0 0 0,1 0 0,-1 0 0,1 0 0,-7 0 0,-1 0 0,-6 0 0,-5 0 0,-1 0 0,-6 0 0,-5 0 0,-4 0 0,-6 0 0,0 0 0,-3 0 0,3 0 0,-4 0 0,1 0 0,-1 0 0,0 0 0,0 0 0,0 0 0,0 0 0,-3 3 0,-4 1 0,-4 3 0,-4 0 0,1 0 0,0 0 0,3 1 0,-3-1 0,3 0 0,-3 0 0,3 0 0,1 0 0,-1-3 0,3 3 0,-2-10 0,3-1 0,0-8 0,0-4 0,0-5 0,0 0 0,0-6 0,0 6 0,0-4 0,0 3 0,0 0 0,0 2 0,0-1 0,0 4 0,0-8 0,0 8 0,0-9 0,0 5 0,0-6 0,0 1 0,0 0 0,0-6 0,0 0 0,0-7 0,0 1 0,0 0 0,0 5 0,0-4 0,0 5 0,0-6 0,0 5 0,0 1 0,0 1 0,0 3 0,0-3 0,0 5 0,0-1 0,0 6 0,0-4 0,0 3 0,0-4 0,0-1 0,0 1 0,0-5 0,0 3 0,0-8 0,0 3 0,0-11 0,0 10 0,0-9 0,0 10 0,0 0 0,0 1 0,0 11 0,0 0 0,0 5 0,0 0 0,0 0 0,0 4 0,0 1 0,0 3 0,0 1 0,0 0 0,-3 3 0,2-2 0,-5 5 0,2-2 0,-3 3 0,0 0 0,-4 0 0,3 0 0,-3-3 0,3 2 0,-3-2 0,3 0 0,-7-2 0,3-2 0,-1-5 0,-2-1 0,3 1 0,-4-3 0,4 3 0,-4-1 0,8-2 0,-8 6 0,8-2 0,-7 3 0,7 0 0,-4 1 0,5-1 0,0 4 0,0-2 0,-1 5 0,1-5 0,0 5 0,3-6 0,-3 7 0,3-4 0,0 1 0,-2 2 0,2-2 0,-3 0 0,0 2 0,4-2 0,0 3 0</inkml:trace>
</inkml:ink>
</file>

<file path=ppt/ink/ink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50:45.9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192 1 24575,'-10'0'0,"-2"0"0,1 0 0,-4 3 0,3 2 0,-4 6 0,4-2 0,-3 2 0,6 0 0,-2 1 0,2 9 0,1-4 0,0 3 0,-1 1 0,5 0 0,-4 5 0,7 1 0,-7-1 0,7 5 0,-7-3 0,7 3 0,-2 0 0,3-8 0,0 7 0,0-8 0,0 4 0,0-8 0,0 1 0,0-2 0,0 0 0,0 8 0,3-8 0,6 8 0,3-8 0,5 8 0,4-7 0,-3 7 0,8-2 0,-3 0 0,-1-2 0,-1-4 0,-5-5 0,0 3 0,-4-6 0,-1 2 0,-4-4 0,0 0 0,0-3 0,1-1 0,-1 1 0,0-4 0,0 4 0,-3-4 0,-1 0 0</inkml:trace>
</inkml:ink>
</file>

<file path=ppt/ink/ink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50:47.6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1 355 24575,'0'3'0,"0"3"0,0 9 0,0 1 0,0 4 0,0-3 0,0 4 0,0-1 0,0-3 0,0 0 0,0-3 0,0-5 0,0 2 0,0-5 0,0-8 0,0-8 0,0-10 0,0-12 0,0-1 0,0-5 0,0-6 0,0 4 0,0 2 0,0 6 0,0 6 0,0 4 0,0 6 0,0 4 0,0 5 0,0 0 0,0 0 0,0 0 0,0 0 0,0-1 0,0 1 0,0 0 0,0 0 0,0 0 0,0 0 0,0 0 0,0 0 0,0-1 0,0 1 0,3 0 0,1 0 0,3-1 0,0 1 0,0 3 0,0-2 0,1 2 0,-1 0 0,4-3 0,5 6 0,1-6 0,4 6 0,-1-3 0,-3 1 0,4 2 0,-5-3 0,0 4 0,0 0 0,-4 0 0,-1 0 0,-4 0 0,0 0 0,-3 4 0,-1 0 0,-3 3 0,0 4 0,0 1 0,0 4 0,0 0 0,0 4 0,-3-3 0,-5 4 0,-5-5 0,-3-1 0,0-2 0,-5 3 0,4-4 0,-3 1 0,-1-1 0,4-4 0,-3 0 0,7 0 0,-2 0 0,7-1 0,-3 0 0,4-3 0,6-1 0,6-6 0,6-5 0,5-1 0,5-7 0,-4 10 0,3-5 0,1 6 0,-4 1 0,8 0 0,-8 4 0,3 0 0,-8 0 0,3 0 0,-3 3 0,1 10 0,-2 0 0,-2 8 0,-1-1 0,-4-3 0,0 8 0,-4-8 0,0 8 0,0-8 0,0 4 0,-3-5 0,-5 0 0,-5-4 0,1-1 0,-7 1 0,5-3 0,-6 3 0,-1-4 0,-1-3 0,-4 3 0,0-7 0,4 2 0,-3-3 0,8 0 0,-4 0 0,9 0 0,1 0 0,4 0 0,3 0 0,1 0 0</inkml:trace>
</inkml:ink>
</file>

<file path=ppt/ink/ink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50:48.2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71 1 24575,'4'3'0,"-1"4"0,-3 1 0,0 7 0,0-3 0,0 4 0,0-4 0,-3 3 0,-5-3 0,-1 4 0,-6-7 0,6 5 0,-3-12 0,5 8 0,-1-6 0,4 0 0,1-1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7:28.3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24575,'0'-5'0,"0"10"0,0 16 0,0 15 0,0 12 0,0 7 0,0 13 0,0 2 0,0 7 0,0 0 0,0-25 0,0 13 0,0-20 0,0 10 0,0-1 0,0-12 0,0-10 0,0-4 0,0-16 0,0 6 0,0-10 0,0-1 0,0-4 0</inkml:trace>
</inkml:ink>
</file>

<file path=ppt/ink/ink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50:56.8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24575,'3'0'0,"-1"0"0,9 0 0,-3 0 0,3 0 0,-3 4 0,7 0 0,-7 7 0,4 1 0,-4 4 0,-4 0 0,3 4 0,-2-2 0,0 7 0,2-4 0,-6 1 0,3-2 0,-4 1 0,0 0 0,0 5 0,0 1 0,0-1 0,0 0 0,0 0 0,-4 0 0,3 1 0,-6-6 0,2 4 0,-3-8 0,-1 4 0,1-5 0,0-4 0,0 3 0,4-7 0,-3 7 0,3-7 0,-4 7 0,1-7 0,2 7 0,-1-7 0,2 3 0,0-4 0,-3 1 0,6-4 0,-2-1 0</inkml:trace>
</inkml:ink>
</file>

<file path=ppt/ink/ink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50:58.1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37 24575,'9'-4'0,"5"1"0,49 3 0,-8 0 0,41 0 0,-20 0 0,-1 0 0,15 0 0,-27 0 0,-6 0 0,0 0 0,-2 0 0,1 0 0,1 0 0,8 0 0,33 0 0,-13 0 0,5 0-544,-8 0 544,1 0 0,-20 0 0,14 0 135,-21 0-135,18 0 0,-8 0 0,-6-4 0,-2 3 0,-7-8 409,-5 7-409,-2-6 0,-6 6 0,0-2 0,0 4 0,-5 0 0,3 0 0,-3 0 0,5 0 0,0 0 0,-5 0 0,-2 0 0,-4 0 0,-1 0 0,-5 0 0,0 0 0,-1 0 0,-3 0 0,4 0 0,-5 0 0,0 0 0,-1 0 0,-3 0 0,3 0 0,-7 0 0,3 0 0,-3 0 0,-1 0 0,-3 0 0,-1 0 0</inkml:trace>
</inkml:ink>
</file>

<file path=ppt/ink/ink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51:02.6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574 1365 24575,'-3'4'0,"-5"-1"0,-3-3 0,-5 0 0,4 0 0,-2 0 0,6 0 0,-8 0 0,0 0 0,-1 0 0,-4 0 0,1-8 0,-7-2 0,4-7 0,-9-6 0,5 4 0,2-7 0,-6 1 0,13 3 0,-5-4 0,7 9 0,-1-3 0,5-1 0,0-1 0,3 1 0,-3 4 0,3 2 0,-3-3 0,4 1 0,0-3 0,-1-1 0,1 4 0,0-3 0,0 3 0,3 1 0,-2 1 0,3-1 0,-4 0 0,3-5 0,2 4 0,-1-4 0,3 5 0,-2 0 0,-1-4 0,3 2 0,-3-2 0,4 4 0,0-5 0,-4 4 0,3-3 0,-2-1 0,3-1 0,0 1 0,0-5 0,0 5 0,0-6 0,0 1 0,0 0 0,3 4 0,2-3 0,3 3 0,1 1 0,3-4 0,-3 8 0,3-4 0,0 5 0,-3-5 0,6 4 0,-2-3 0,7 3 0,-3 1 0,8-2 0,-3 1 0,10-1 0,-5 0 0,10 0 0,-10 0 0,5 0 0,-1 4 0,-3 1 0,3 4 0,-5-4 0,0 7 0,1-6 0,-1 11 0,0-3 0,0 4 0,0 0 0,-4 0 0,3 0 0,-4 0 0,1 0 0,3 0 0,-8 0 0,8 0 0,-8 0 0,8 0 0,-3 0 0,-1 0 0,4 0 0,-3 0 0,4 4 0,0 1 0,1 4 0,4 0 0,-4 0 0,5 0 0,-6-1 0,-4 1 0,3-1 0,-8 0 0,8 1 0,-8-1 0,8 1 0,-8-5 0,8 4 0,-8-4 0,8 5 0,-8-1 0,3 0 0,-4 0 0,5 1 0,-4-1 0,3 4 0,-4-4 0,-4 4 0,3-1 0,-3 1 0,0 0 0,-1 3 0,1-7 0,-4 7 0,4-2 0,-4 3 0,0 0 0,0-1 0,3 1 0,-2 5 0,3-4 0,-3 8 0,-1-4 0,1 6 0,-1-1 0,1 0 0,-4 0 0,3 0 0,-3 0 0,-1 1 0,4-6 0,-7 0 0,6-1 0,-6-7 0,7 11 0,-7-10 0,3 6 0,-1-4 0,-2 0 0,3 0 0,-4 0 0,0 0 0,0 4 0,0-3 0,0 4 0,0-9 0,0 3 0,0-3 0,0 3 0,0 1 0,0 5 0,0-4 0,-4 3 0,0-4 0,-4 0 0,-1 0 0,1 0 0,-3 0 0,2 0 0,-2-4 0,3 3 0,0 1 0,-4 1 0,-2 8 0,2-8 0,-5 8 0,5-8 0,-1 4 0,-3-5 0,7 0 0,-2-4 0,3 3 0,4-7 0,-3 3 0,3-4 0,-3 0 0,-4 1 0,3-1 0,-7 1 0,2-1 0,1 5 0,-3-3 0,6 2 0,-6-3 0,7-1 0,-7-3 0,7 0 0,-4-1 0,1-2 0,3 2 0,-7-3 0,3 3 0,-4-2 0,0 3 0,0-4 0,0 3 0,-5-2 0,4 3 0,-8-4 0,8 0 0,-8 0 0,3 0 0,-4 0 0,0 0 0,0 0 0,-1-4 0,1-1 0,-5-9 0,3 1 0,-4-6 0,6 2 0,4 0 0,-2 0 0,6 4 0,-2 1 0,4 4 0,0 0 0,0 0 0,0 0 0,0 0 0,0 0 0,0 0 0,0 0 0,0 0 0,0 0 0,-4 3 0,2-2 0,-2 3 0,4-1 0,0-2 0,0 6 0,4-3 0,-3 4 0,6-3 0,-6 2 0,3-2 0,0 3 0,-3 0 0,3-3 0,-4 2 0,4-3 0,-3 4 0,7 0 0,0 0 0,4 0 0</inkml:trace>
</inkml:ink>
</file>

<file path=ppt/ink/ink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51:04.2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221 127 24575,'3'-5'0,"0"-3"0,-3-3 0,0 1 0,0 2 0,0-3 0,0 3 0,0-7 0,0 7 0,0-3 0,0 3 0,0-3 0,-6 6 0,1-2 0,-9 7 0,2 0 0,-4 0 0,0 0 0,-5 0 0,4 7 0,-4 2 0,5 7 0,0 0 0,3 4 0,-2-3 0,6 8 0,-3-8 0,7 3 0,-2 1 0,6-4 0,-3-1 0,4-1 0,0-7 0,0 3 0,0-3 0,7-1 0,2 1 0,7 0 0,0-4 0,0 0 0,-1-4 0,6 0 0,-8 0 0,7 0 0,-8 0 0,0-4 0,-1 0 0,-4-3 0,0 0 0,0-1 0,1 1 0,-1 0 0,0 0 0,0 0 0,-3 8 0,-1 9 0,-7 11 0,3 5 0,-3 5 0,0 2 0,3-1 0,-4 5 0,2-14 0,2 7 0,-3-16 0,4 5 0,0-11 0,0 3 0,0-3 0,3-4 0,1-1 0,3-3 0,4 0 0,1 0 0,4-4 0,-4 0 0,3-4 0,-3 0 0,0 1 0,-1 2 0,-4-1 0,-3 5 0,0-2 0</inkml:trace>
</inkml:ink>
</file>

<file path=ppt/ink/ink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51:05.2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 24575,'11'0'0,"1"0"0,3 0 0,-3 0 0,2 0 0,-6 0 0,7 0 0,-7 0 0,7 0 0,-7 0 0,3 0 0,0 0 0,-4 0 0,4 0 0,-8-3 0,0 5 0,-3 3 0,0 12 0,-4 4 0,0 1 0,-9 3 0,4-3 0,-7-1 0,7 0 0,-3-5 0,4-1 0,0-2 0,4 1 0,-3-5 0,6 2 0,-2 0 0,0-3 0,2 3 0,-2-4 0,3 0 0,6-3 0,3-1 0,5-3 0,7 0 0,-4 0 0,8 0 0,-3 0 0,4-4 0,5-2 0,-3 1 0,-1-3 0,-7 4 0,-4 0 0,-4 0 0,-1 4 0,-4 0 0,0 0 0,1-3 0,-4 2 0,-1-2 0</inkml:trace>
</inkml:ink>
</file>

<file path=ppt/ink/ink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51:18.8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20 147 24575,'0'7'0,"0"-1"0,0 9 0,0-4 0,0-4 0,0 0 0,0 3 0,0-2 0,0 3 0,0-1 0,0 1 0,0 0 0,7 0 0,-5-4 0,12 1 0,-9-4 0,10 0 0,-10-1 0,9-2 0,-9 2 0,10-3 0,-7 0 0,7 0 0,-7 0 0,3 0 0,-3 0 0,3 0 0,-3 0 0,3-3 0,-4-5 0,1-5 0,0-3 0,0-4 0,0-2 0,-3-4 0,-1 0 0,-4 0 0,0 0 0,0 4 0,0-3 0,0 8 0,0 0 0,0 6 0,-7 3 0,-2 0 0,-7 4 0,0 0 0,0 4 0,-4 0 0,2 0 0,-7 0 0,8 4 0,-4 0 0,9 8 0,-3 0 0,6 9 0,-3-4 0,7 8 0,-2-8 0,6 8 0,-3-4 0,4-6 0,0-4 0</inkml:trace>
</inkml:ink>
</file>

<file path=ppt/ink/ink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51:20.3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31 24575,'78'0'0,"3"0"0,-56 0 0,23 0 0,-13 0 0,21 0 0,-9 0 0,11 0 0,8 0 0,-11 0 0,32 0 0,-16 0 0,12 0 0,-2 0 0,-20 0 0,36 0 0,-38 0 0,30 0 0,-22 5 0,1-4 0,5 4 0,-13 0 0,-3-4 0,-5 4 0,-1-5 0,1 0 0,-1 0 0,7 0 0,-5 0 0,5 0 0,-13 0 0,5 0 0,-4 0 0,5 0 0,-5 0 0,-2 0 0,-6 0 0,0 0 0,0 0 0,-5 0 0,3 0 0,-8 0 0,3 0 0,-9 0 0,3 0 0,-4 0 0,1 0 0,3 0 0,-3 0 0,-1 0 0,4 0 0,-3 0 0,4 0 0,-4 0 0,3 0 0,-8 0 0,3 0 0,1 0 0,-4 0 0,8 0 0,-8 0 0,3 0 0,-4 0 0,5 0 0,-4 0 0,3 0 0,-4 0 0,0 3 0,4-2 0,-3 3 0,4-1 0,-1-2 0,2 3 0,0-4 0,3 0 0,-8 3 0,8-2 0,-4 2 0,5-3 0,-4 0 0,3 0 0,-3 0 0,-1 0 0,4 0 0,-8 0 0,0 0 0,-2 0 0,-3 0 0,4 0 0,-4 0 0,-1 0 0,-4-3 0,0-1 0,-3-3 0,-1-4 0,-3-11 0,0 10 0,0-5 0</inkml:trace>
</inkml:ink>
</file>

<file path=ppt/ink/ink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51:21.9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190 4 24575,'-2'0'0,"-3"0"0,-6-3 0,-4 9 0,3-4 0,-9 14 0,4-4 0,0 10 0,2-9 0,5 7 0,-6 2 0,6-4 0,-3 18 0,8-8 0,-6 0 0,9 7 0,-5-7 0,7 4 0,0 0 0,0-1 0,0-3 0,0 3 0,0-5 0,0 1 0,0-1 0,3-5 0,5 0 0,10 0 0,4-3 0,5 5 0,0-6 0,-1 1 0,0-1 0,0 0 0,0 1 0,-4-5 0,-2-1 0,-4-4 0,0 0 0,-4-3 0,-1-2 0,-4-3 0,1 0 0,-1 0 0,0 0 0,-4 0 0,0 0 0</inkml:trace>
</inkml:ink>
</file>

<file path=ppt/ink/ink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51:23.9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35 210 24575,'0'18'0,"0"4"0,0-5 0,0 8 0,0-8 0,0 4 0,0-5 0,0-4 0,0-2 0,0-3 0,0-6 0,0-6 0,0-11 0,0-6 0,-4-4 0,3-6 0,-7 5 0,7-10 0,-7 9 0,7-3 0,-6 9 0,6-3 0,-3 8 0,4 0 0,0 2 0,0 7 0,0-3 0,0 4 0,0 0 0,0 0 0,3 3 0,5-3 0,0 6 0,7-2 0,-3 3 0,4 0 0,0 0 0,-4 0 0,3 0 0,-3 0 0,0 0 0,-1 0 0,-4 0 0,0 0 0,1 0 0,-1 0 0,0 0 0,0 3 0,0 1 0,0 3 0,1 0 0,-1 0 0,-3 0 0,2-3 0,-5 3 0,2-3 0,-3 3 0,0 0 0,0 0 0,0 0 0,0 0 0,0 0 0,0 0 0,0 0 0,0 4 0,0-3 0,-7 4 0,1-1 0,-9-2 0,3 6 0,0-7 0,0 3 0,5-4 0,0 0 0,-4 1 0,2-4 0,-2 3 0,4-3 0,0 0 0,-1-1 0,1 0 0,0-2 0,0 2 0,3-6 0,4 2 0,8-5 0,0 2 0,3-4 0,0 4 0,-3-2 0,7 5 0,-7-6 0,7 7 0,-7-4 0,7 4 0,-7 0 0,7 0 0,-6 0 0,6 0 0,-4 0 0,2 0 0,-2 0 0,0 0 0,-3 4 0,3 0 0,-4 7 0,1 1 0,0 0 0,0 3 0,-4-3 0,3 3 0,-6-3 0,2 3 0,-3-7 0,0 3 0,0-3 0,0-1 0,0 0 0,0 0 0,0 0 0,-7 1 0,2-1 0,-6 1 0,0-1 0,2 0 0,-6-2 0,-1 2 0,-1-6 0,-4 3 0,5-4 0,0 0 0,0 0 0,0 0 0,0 0 0,4 0 0,1 0 0,4 0 0,3 0 0,1 0 0</inkml:trace>
</inkml:ink>
</file>

<file path=ppt/ink/ink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51:24.3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 0 24575,'0'11'0,"0"-3"0,0 7 0,0-3 0,0 4 0,0-1 0,0 6 0,0-4 0,0-1 0,-4-1 0,-4-3 0,3-3 0,-2-2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7:28.8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0 108 24575,'26'0'0,"7"0"0,4 0 0,15 0 0,-2-5 0,12-1 0,-1 1 0,1-4 0,0 3 0,-13 0 0,4-3 0,-16 8 0,-1-7 0,-7 7 0,-5-2 0,-8 3 0,-1-3 0,-12-1 0,0-15 0,-3 12 0,0-9 0</inkml:trace>
</inkml:ink>
</file>

<file path=ppt/ink/ink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51:25.4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24575,'0'22'0,"0"2"0,0 2 0,0 5 0,0-3 0,0 3 0,0 7 0,0-9 0,0 8 0,0-6 0,0-8 0,0 8 0,0-14 0,0-1 0,0-5 0,0-3 0,0-1 0,0 0 0,0-1 0,3-2 0,1 2 0,3-5 0,0 2 0,0 0 0,0-2 0,0 2 0,0-3 0,1 0 0,-1 0 0,4 0 0,1 0 0,4 0 0,0 0 0,4 0 0,2 0 0,-1 0 0,4 0 0,-7 0 0,7 0 0,-12 0 0,6-3 0,-11 2 0,3-3 0,-3 4 0,-4 0 0,-1 0 0</inkml:trace>
</inkml:ink>
</file>

<file path=ppt/ink/ink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51:26.2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24575,'3'-4'0,"10"1"0,-1 3 0,19 0 0,-13 0 0,12 0 0,-8 0 0,4 0 0,-4 7 0,-2 2 0,2 13 0,-8-1 0,12 8 0,-19 2 0,10 3 0,-16 4 0,8 0 0,-8-5 0,3-1 0,-4-1 0,0-3 0,-4-2 0,-4-1 0,-10-2 0,-5 0 0,-6 4 0,7-13 0,-4 8 0,9-13 0,0 6 0,6-6 0,3 2 0,1-7 0,0-1 0,0-3 0,3 0 0,1 0 0</inkml:trace>
</inkml:ink>
</file>

<file path=ppt/ink/ink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51:27.6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24575,'3'-4'0,"5"1"0,3 3 0,10 0 0,6 0 0,0 0 0,10 8 0,-14-2 0,12 7 0,-16-5 0,11 5 0,-17-7 0,7 8 0,-8-8 0,0 5 0,-1-7 0,-7 3 0,2-7 0,-2 7 0,3-3 0,1 0 0,-1 2 0,0-5 0,-3 5 0,2-5 0,-5 5 0,2-3 0,-3 4 0,0 0 0,0 0 0,0 0 0,0 9 0,0-3 0,-8 12 0,-5-7 0,-6 7 0,-8 4 0,3 0 0,-1 4 0,-2-5 0,8-2 0,0 1 0,4-9 0,5 2 0,2-12 0,1 3 0,7-3 0,-7-4 0,6-1 0,-2-3 0</inkml:trace>
</inkml:ink>
</file>

<file path=ppt/ink/ink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51:28.8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24575,'19'0'0,"1"0"0,6 0 0,0 0 0,6 0 0,0 0 0,6 0 0,1 0 0,-1 0 0,-6 0 0,-5 0 0,-2 0 0,-8 0 0,3 0 0,-8 0 0,-5 0 0,-4 0 0</inkml:trace>
</inkml:ink>
</file>

<file path=ppt/ink/ink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51:31.7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211 1411 24575,'0'-6'0,"-4"-5"0,-4-9 0,-2-5 0,-2 8 0,-1-14 0,-1 3 0,-1-5 0,-9-16 0,13 18 0,-9-19 0,5 12 0,0-2 0,4-4 0,-7 0 0,16 9 0,-11-7 0,11 9 0,-2-5 0,4-1 0,0 1 0,0 5 0,0-3 0,0 3 0,0 0 0,0 1 0,0 6 0,0 0 0,0 4 0,0-3 0,0 8 0,4-8 0,1 3 0,7 0 0,1-3 0,0 4 0,3-1 0,-3-3 0,8 7 0,2-8 0,4 7 0,6-10 0,0 10 0,7-5 0,-3 5 0,7-1 0,2 0 0,5 4 0,1 1 0,-1 4 0,-5 6 0,-2-4 0,0 8 0,-10-8 0,8 9 0,-9-4 0,0 4 0,-2-4 0,0 3 0,-3-3 0,9 4 0,-5 0 0,1 0 0,4 0 0,-5 0 0,1 4 0,4 1 0,-10 8 0,10 1 0,-9 4 0,3-4 0,-5 2 0,0-2 0,0-1 0,-4 3 0,3-2 0,-8 2 0,3 0 0,-4 0 0,1 5 0,0 0 0,-1 1 0,2 3 0,-2-4 0,1 1 0,-3 3 0,1-8 0,-6 4 0,3-1 0,-4-3 0,0 4 0,0-5 0,-4-1 0,4 1 0,-8 0 0,8 0 0,-8 5 0,7-4 0,-6 8 0,7-4 0,-7 1 0,3 3 0,-4-4 0,0 5 0,0-4 0,0 3 0,0-3 0,0 4 0,0 0 0,0-4 0,0 3 0,0-4 0,0 5 0,0-4 0,0 3 0,-4-3 0,-4-1 0,2 4 0,-8-8 0,8 4 0,-5-5 0,3 0 0,0-1 0,-4 1 0,3 0 0,-3 5 0,4-4 0,-4 3 0,3 1 0,-3-4 0,0 3 0,3-4 0,-2-4 0,-1 3 0,4-7 0,-7 7 0,7-7 0,-7 7 0,3-6 0,-1 6 0,-2-7 0,3 7 0,-4-6 0,0 2 0,0 1 0,0-3 0,-5 3 0,4-4 0,-8 0 0,3 1 0,-4-1 0,4 4 0,-8-2 0,12 2 0,-13-3 0,9-1 0,-4 1 0,4-1 0,-3 1 0,8-5 0,-8 0 0,8-4 0,-8 0 0,8 0 0,-8 0 0,8 0 0,-8 0 0,4 0 0,-1 0 0,-3-4 0,3-1 0,-4-4 0,0 1 0,-1-5 0,1 3 0,0-3 0,0 1 0,-1 2 0,1-6 0,0 2 0,0 0 0,-1-2 0,5-2 0,1 0 0,4-2 0,1 4 0,4 3 0,1-2 0,-1 3 0,4 0 0,-3 1 0,3 4 0,1-1 0,0 1 0,3 0 0,-3-1 0,3 4 0,0-2 0,-2 2 0,2 0 0,-4-3 0,1 7 0,0-7 0,-1 6 0,1-5 0,0 5 0,0-2 0,-1 0 0,1 2 0,3-6 0,-2 6 0,2-5 0,-3 5 0,3-5 0,-2 5 0,3-5 0,-4 5 0,3-5 0,-2 5 0,2-5 0,-3 5 0,0-2 0,0 3 0,0 0 0,0 0 0,0 0 0,0 3 0,4 5 0,0 4 0,3 4 0,0 4 0,0-3 0,0 8 0,0-8 0,0 0 0,0-2 0,3-7 0,1 3 0,3-4 0,0-3 0,0-1 0,4-3 0,-3 0 0,7 0 0,-7 0 0,3 0 0,0 0 0,-2 0 0,1 0 0,-2 0 0,-1 0 0,0 0 0,0 0 0,-3 0 0,-1 0 0</inkml:trace>
</inkml:ink>
</file>

<file path=ppt/ink/ink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51:33.4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233 162 24575,'-26'-90'0,"-5"19"0,8 71 0,3 0 0,-4 0 0,14 0 0,-9 0 0,7 3 0,-4 5 0,7 9 0,-6 5 0,13 4 0,-6 5 0,0-3 0,6 8 0,-5-3 0,7-5 0,0 3 0,3-14 0,5 0 0,9-6 0,0-3 0,8 1 0,-3-4 0,-1-2 0,4-3 0,-8 0 0,4 0 0,-5-7 0,0-2 0,0-7 0,-4-4 0,0-2 0,-3 0 0,-1 2 0,0-1 0,0 8 0,-3-7 0,-2 12 0,-3-3 0,0 4 0,0 0 0,-3 3 0,-1 1 0,-3 3 0,-1 0 0,1 0 0,0 0 0,0 0 0,2 3 0,-1 5 0,5 8 0,-3 1 0,4 14 0,0-3 0,0 9 0,0 1 0,0 0 0,0 6 0,0-4 0,0 4 0,0-12 0,0 0 0,0-6 0,-3-8 0,2-3 0,-2-7 0,3-1 0,0 0 0,3-3 0,5-1 0,8-7 0,1 0 0,4-8 0,-6 3 0,-2-6 0,2 6 0,-3-7 0,0 8 0,3-4 0,-7 8 0,3-3 0,-7 7 0,0-4 0</inkml:trace>
</inkml:ink>
</file>

<file path=ppt/ink/ink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51:34.6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24575,'3'-4'0,"4"1"0,1 3 0,6 0 0,-2 0 0,4 0 0,0 0 0,0 0 0,-4 0 0,7 0 0,-9 0 0,5 0 0,-4 0 0,-6 3 0,2 4 0,-7 1 0,0 7 0,0-3 0,0 4 0,-3 0 0,-2 0 0,1 0 0,-3-4 0,6 3 0,-6-7 0,7 3 0,-4-4 0,1 0 0,2 0 0,-5-3 0,5 3 0,-5-6 0,2 5 0,3-5 0,2 2 0,9-3 0,-2 0 0,7 0 0,-3 0 0,0 0 0,3 0 0,-7 0 0,3 0 0,-3 0 0,-1 0 0,0 0 0,0 3 0,1 5 0,-4 4 0,-1 4 0,-3-1 0,0-2 0,0 1 0,0-1 0,0-1 0,0 2 0,-3-2 0,-5 1 0,-5 2 0,-3-6 0,0 2 0,0-3 0,0 0 0,0-4 0,0 0 0,4-1 0,1-2 0,4 2 0,-1-3 0,1 0 0,0 0 0,3-6 0,1 5 0,3-6 0</inkml:trace>
</inkml:ink>
</file>

<file path=ppt/ink/ink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2:04:50.1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24575,'0'26'0,"0"14"0,0-1 0,0 12 0,0 0 0,0 1 0,0 7 0,0-13 0,0 4 0,0-13 0,0-4 0,0-4 0,0-11 0,0 6 0,0-9 0,0 8 0,0-14 0,0 8 0,0-7 0,0 2 0,0-3 0,0-1 0,3-4 0,6 0 0,0-4 0,8 0 0,-3 0 0,10 0 0,-5-4 0,10 3 0,-9-8 0,3 8 0,-4-3 0,-1 4 0,0 0 0,-4 0 0,-1 0 0,-5 0 0,0 0 0,0 0 0,0-3 0,-3 2 0,-2-3 0</inkml:trace>
</inkml:ink>
</file>

<file path=ppt/ink/ink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2:15:48.1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1 404 24575,'0'9'0,"0"4"0,0 30 0,0-3 0,9 4 0,4 5 0,3-10 0,12 26 0,-7-3 0,4-18 0,2-1 0,8 24-438,2-17 0,3-2 438,17 16 0,-18-21 0,0-1 0,20 12-390,7 10 390,-9-18 0,8 12 0,-8-8 0,-2-6 0,-8-4 0,-1-10 0,-1-2 0,-1-11 859,0-2-859,-1-4 407,-5 0-407,4 0 0,-4-6 0,0 0 0,4-5 0,-4 0 0,5 0 0,15-11 0,-3-3 0,11-10 0,-14 1 0,31-9 0,-17 6 0,14-6-273,-29 11 0,-1 0 273,18-12 0,-12 8 0,1 0 0,21-13 0,-32 17 0,1 1 0,1-1 0,0 1 0,1 2 0,0 1 0,8-2 0,0 2 0,1 2 0,-1 2-560,2-2 0,1 0 560,7 3 0,0 1 0,-7 0 0,-1 1-304,-9 5 0,1 1 304,15-3 0,-3 1 0,0 4 0,11-2 0,1 1 0,5 3 0,-18 0 0,2 0 0,30 0 0,1 0 0,-1 18 0,-41-11 0,-2 3 0,23 21 0,-15-7 0,0 1 0,9 10 0,16 18 0,-10-9 0,-21 0 0,11 7 0,9 16-73,-28-22 73,20 25 0,-17-26 0,12 20 0,-10-19 0,5 10 0,-6-12 497,0 4-497,5 2 1109,-11-1-1109,-3-1 659,-4 1-659,-7-9 82,-2-1-82,-12-8 0,0 0 0,-5 1 0,-1-7 0,0-5 0,-4-1 0,-1-9 0,-4 4 0,0-5 0,-4-3 0,3-12 0,-2-9 0,3-17 0,0 2 0,0-5 0,0 0 0,0 4 0,4-11 0,2 12 0,5-11 0,-1 10 0,1-10 0,4 4 0,1 0 0,12-6 0,-6 12 0,10-7 0,2 1 0,8-11 0,-1 12 0,13-16 0,-12 17 0,18-8 0,-12 3 0,10 5 0,-11 7 0,5-5 0,-9 11 0,3-5 0,12-1 0,-11 10 0,34-18 0,-31 23 0,-1-5 0,1-1 0,2 6 0,-1-3 0,4 0 0,19-3 0,-24 10 0,2-1-461,0-3 0,1 1 461,0 8 0,0 1 0,0-6 0,1 1 0,3 7 0,0 3 0,-3-5 0,-1 1 0,5 3 0,0 0 0,-5 0 0,1 0 0,3 0 0,-3 0-73,21 0 73,22 13 0,-25 7 0,15 8 0,-10 9 0,-10-11 0,-8 8 0,-7-10 0,-7 3 0,-9-6 0,-11-1 919,-1-5-919,-10-3 76,-2-7-76,3-1 0,11-4 0,8 0 0,16 0 0,3 0 0,14 0 0,-6 0 0,6 0 0,-8 0 0,-1 0 0,1 0 0,15 0 0,-18 0 0,43 0 0,-47 0 0,38 0 0,-28 0 0,15 0 0,-9 0 0,-1 0 0,-7 0 0,-8 0 0,5 0 0,-11 0 0,-1 5 0,-3 1 0,-4-1 0,5 0 0,1 0 0,7-4 0,-6 4 0,6 0 0,-1-4 0,-4 4 0,4-5 0,-6 5 0,0-4 0,-1 4 0,1 0 0,0-4 0,0 9 0,-7-9 0,6 4 0,-6-5 0,7 0 0,0 0 0,-6 4 0,4-3 0,-4 4 0,-1-5 0,6 0 0,-6 0 0,7 0 0,0 0 0,0 0 0,0 0 0,0 0 0,6 0 0,-4 0 0,11 0 0,-12 0 0,13 0 0,-13-5 0,6-1 0,-7-5 0,0 0 0,-1 0 0,-5 0 0,4 0 0,-10-4 0,10-1 0,-11-5 0,6 0 0,-2 5 0,-3-3 0,3 3 0,3-11 0,-6 5 0,13-12 0,-10 0 0,11-3 0,-10-8 0,4 9 0,-6-3 0,-7 7 0,3 5 0,-14 4 0,7-2 0,-12 5 0,3-8 0,-1 8 0,-2-9 0,7 4 0,-6-5 0,2-1 0,-4 7 0,-1 0 0,0 5 0,1 1 0,-5 4 0,-1 1 0,-4 5 0,0-1 0,3 5 0,-2-4 0,3 4 0,-4-7 0,0 2 0,4-6 0,1 1 0,4-5 0,0 1 0,1-6 0,-5 4 0,4-9 0,-4 10 0,5-5 0,-5 1 0,3 3 0,-3-4 0,5 1 0,-1 3 0,-4 1 0,4 1 0,-5 9 0,1-4 0,3 5 0,-4-1 0,1 1 0,-2-1 0,1 1 0,-3 0 0,6-1 0,-6 1 0,7 0 0,-8-1 0,4 1 0,0 0 0,-4 0 0,7 3 0,-6 2 0,2 3 0</inkml:trace>
</inkml:ink>
</file>

<file path=ppt/ink/ink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2:15:49.6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240 252 24575,'-28'-6'0,"-1"2"0,10 4 0,4-3 0,-14-13 0,12-5 0,-13-6 0,8-2 0,-1 8 0,11 2 0,-4 6 0,21 8 0,15 1 0,19 4 0,28 0 0,10 0 0,1 0 0,15 0 0,-22 0 0,12 0 0,-21-11 0,4 3 0,-13-8 0,-9 5 0,-13 0 0,-7 2 0,-11 0 0,0 4 0,-5 1 0,1 4 0,-5 3 0,0 25 0,-15 8 0,-3 39 0,-19 14-611,15-36 0,-1 1 611,-3 4 0,0 1 0,3 4 0,0 0 0,1-3 0,1-1 0,5-9 0,1 0 0,-2 6 0,-1-2-406,-6 27 406,8-28 0,2-1 0,-9 27 0,6-3 0,2-30 0,4-8 0,3-14 1196,0-6-1196,3-4 432,-4-1-432,2-9 0,2 0 0,-2-4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6:52.2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187 14 24575,'-2'-8'0,"-10"2"0,0 6 0,-11 0 0,7 7 0,-4 5 0,4 8 0,-6 21 0,2-2 0,0 15 0,6 0 0,9 1 0,0-5 0,5 9 0,0-15 0,0 16 0,0-11 0,0-1 0,0-1 0,0-15 0,0 7 0,0-8 0,0-5 0,12 3 0,-6-9 0,19 7 0,-8-6 0,9-4 0,-2-2 0,0-6 0,0 6 0,1-6 0,-1 3 0,0-4 0,-10-3 0,-3-2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7:29.9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7 227 24575,'0'6'0,"0"1"0,7-1 0,1 1 0,11-2 0,6-2 0,5-3 0,5 0 0,6 0 0,-4 0 0,-1 0 0,-3 0 0,-7 0 0,3 0 0,-9 0 0,3-4 0,-11 0 0,6-3 0,-10-4 0,3 0 0,-4-9 0,1 5 0,-4-9 0,-1 4 0,-3-4 0,0 0 0,-3 4 0,-5-4 0,-8 11 0,-5-6 0,-3 14 0,0-6 0,-1 10 0,1-2 0,-5 3 0,-2 0 0,-4 3 0,-2 15 0,0 8 0,3 16 0,10-4 0,1 14 0,7 12 0,4-11 0,-4 43 0,15-53 0,-5 32 0,6-26 0,0 0 0,0-1 0,13-2 0,2-13 0,17 3 0,-4-9 0,8-3 0,-5-3 0,4-7 0,0-2 0,0-3 0,0-4 0,0-1 0,-4-4 0,2-4 0,-6-9 0,3-6 0,-3-7 0,-1-1 0,-3-3 0,2 3 0,-7-3 0,2 5 0,-4 5 0,-4 1 0,-2 4 0,-2 4 0,-2 0 0,1 5 0,-3 2 0,-1 1 0</inkml:trace>
</inkml:ink>
</file>

<file path=ppt/ink/ink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2:15:50.1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1 222 24575,'2'-10'0,"9"-2"0,25 0 0,11 0 0,19-11 0,3 9 0,16-11 0,2 10 0,-15-4 0,2 2 0,-15 3 0,-4 2 0,3-3 0,-25 12 0,-8-6 0,-8 5 0,-8 3 0,4-4 0,-8 5 0,-2 0 0</inkml:trace>
</inkml:ink>
</file>

<file path=ppt/ink/ink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51:50.9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959 1 24575,'-20'12'0,"-7"5"0,-9 17 0,-11 4 0,-3 5 0,-12 8 0,-10 3-504,35-20 1,-1-1 503,-2-1 0,0-1 0,-1 1 0,1-1 247,-13 9-247,-15 10 0,20-21 0,-4 15 0,1-18 0,20 2 0,1-9 760,12-6-760,5-2 0,2-7 0,11 3 0,-11-3 0,3-1 0,0-3 0,2 0 0</inkml:trace>
</inkml:ink>
</file>

<file path=ppt/ink/ink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51:52.0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24575,'59'15'0,"0"1"0,-7-3 0,-4 2 0,17 12 0,-24-7 0,30 25 0,-36-18 0,30 18 0,-15-8 0,-3-10 0,20 23 0,-35-28 0,18 14 0,-25-8 0,7-11 0,-8 9 0,-3-17 0,-13 2 0,3-3 0,-7-4 0,3 2 0,-3-5 0,-1 2 0</inkml:trace>
</inkml:ink>
</file>

<file path=ppt/ink/ink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51:55.1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0 266 24575,'0'5'0,"0"11"0,0 37 0,0 2 0,0 37 0,0-22 0,0 27 0,0-19 0,0-13 0,0-12 0,0-3 0,0 0 0,0 6 0,0 2 0,0 12 0,0 7 0,0-12 0,0-8 0,0 3 0,0-1 0,0-1 0,0-13 0,0-6 0,0-8 0,0-9 0,0-1 0,0-6 0,0-2 0,0-2 0,0-4 0,0 0 0,0 0 0,0 0 0,0 0 0,0 1 0,0-1 0,0-1 0,3-2 0,1-1 0,3-3 0,5 4 0,0-4 0,8 4 0,7-4 0,6 0 0,5 0 0,5 0 0,10 0 0,6 0 0,8-5 0,6-1 0,3-1 0,6-3-474,9 3 474,-6 0 0,-8-3 0,2 9 0,-10-4 0,6 0 0,-1 4 0,-8-4 0,-6 5 0,-2 0 0,-7 0 0,1 0 0,-1 0 474,1 0-474,-1 0 0,0 0 0,1 0 0,-1 0 0,1 0 0,-7 0 0,-1 0 0,-6 0 0,-5 0 0,-1 0 0,-6 0 0,-5 0 0,-4 0 0,-6 0 0,0 0 0,-3 0 0,3 0 0,-4 0 0,1 0 0,-1 0 0,0 0 0,0 0 0,0 0 0,0 0 0,-3 3 0,-4 1 0,-4 3 0,-4 0 0,1 0 0,0 0 0,3 1 0,-3-1 0,3 0 0,-3 0 0,3 0 0,1 0 0,-1-3 0,3 3 0,-2-10 0,3-1 0,0-8 0,0-4 0,0-5 0,0 0 0,0-6 0,0 6 0,0-4 0,0 3 0,0 0 0,0 2 0,0-1 0,0 4 0,0-8 0,0 8 0,0-9 0,0 5 0,0-6 0,0 1 0,0 0 0,0-6 0,0 0 0,0-7 0,0 1 0,0 0 0,0 5 0,0-4 0,0 5 0,0-6 0,0 5 0,0 1 0,0 1 0,0 3 0,0-3 0,0 5 0,0-1 0,0 6 0,0-4 0,0 3 0,0-4 0,0-1 0,0 1 0,0-5 0,0 3 0,0-8 0,0 3 0,0-11 0,0 10 0,0-9 0,0 10 0,0 0 0,0 1 0,0 11 0,0 0 0,0 5 0,0 0 0,0 0 0,0 4 0,0 1 0,0 3 0,0 1 0,0 0 0,-3 3 0,2-2 0,-5 5 0,2-2 0,-3 3 0,0 0 0,-4 0 0,3 0 0,-3-3 0,3 2 0,-3-2 0,3 0 0,-7-2 0,3-2 0,-1-5 0,-2-1 0,3 1 0,-4-3 0,4 3 0,-4-1 0,8-2 0,-8 6 0,8-2 0,-7 3 0,7 0 0,-4 1 0,5-1 0,0 4 0,0-2 0,-1 5 0,1-5 0,0 5 0,3-6 0,-3 7 0,3-4 0,0 1 0,-2 2 0,2-2 0,-3 0 0,0 2 0,4-2 0,0 3 0</inkml:trace>
</inkml:ink>
</file>

<file path=ppt/ink/ink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5:51.2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28 24575,'0'2'0,"0"4"0,0 13 0,0 3 0,0 0 0,4 3 0,-3-8 0,3 0 0,-4-2 0,3-3 0,-2 1 0,3 2 0,-1-7 0,-2 3 0,2-4 0,-3 5 0,0-4 0,0 3 0,3-4 0,-2 1 0,2-1 0,-3 0 0,0 0 0,0 1 0,3-1 0,-2 0 0,2 0 0,1 0 0,-4 0 0,7 1 0,-6-1 0,2 0 0,0-3 0,-2-4 0,2-8 0,-7-4 0,-1-9 0,-3 4 0,-1-9 0,1 4 0,-1-4 0,4-1 0,-3 1 0,3-1 0,-4 5 0,1 1 0,3 5 0,-2 0 0,6 4 0,-2 0 0,3 5 0,0-3 0,0 3 0,0-3 0,0 3 0,0 0 0,0-1 0,0 1 0,0 6 0,0 5 0,3 4 0,-2 2 0,6 2 0,-7-4 0,8 7 0,-8-7 0,7 3 0,-6-3 0,2-1 0,-3 4 0,4-2 0,-4 2 0,4-4 0,-1 0 0,-2 1 0,2-1 0,-3 0 0,0 0 0,3-3 0,-2 2 0,2-2 0,-3 3 0,3 0 0,-2 0 0,2 0 0,-3 0 0,0 0 0,0 0 0,0 0 0,0 0 0,0 0 0,0-4 0,0 0 0</inkml:trace>
</inkml:ink>
</file>

<file path=ppt/ink/ink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7:55.32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72 75 24575,'0'15'0,"0"-2"0,0 13 0,0 1 0,0 1 0,0 9 0,0-4 0,0 0 0,0-1 0,0-6 0,0 1 0,0-5 0,-8-2 0,7-8 0,-7 0 0,8-5 0,0 0 0,0 0 0,0 0 0,3-3 0,5-1 0,4-3 0,4 0 0,5-4 0,-4 0 0,8-9 0,-3 7 0,0-5 0,3 6 0,-7 0 0,7 1 0,-8 4 0,4 0 0,-5 0 0,0 0 0,-4 0 0,3 0 0,-7 0 0,4 0 0,-5 0 0,0 0 0,-6 0 0,-9 0 0,-5 0 0,-2 0 0,-1 0 0,4 4 0,-4-3 0,0 6 0,0-6 0,-5 6 0,3-6 0,-2 3 0,3-4 0,1 4 0,0-3 0,0 2 0,3-3 0,2 0 0,4 0 0,-1 0 0,1 0 0,0 0 0,0 0 0,0 0 0,0 0 0,0 0 0,0 0 0,0 0 0,0 0 0,0 0 0,0 0 0,0 0 0,0 0 0,0 0 0,3 3 0,-2-2 0,2 2 0,-3-3 0,4-3 0,0-1 0,3-7 0,0-1 0,0-4 0,0-1 0,0 1 0,0 0 0,3-4 0,-2 2 0,7-2 0,-7-1 0,6 3 0,-6-2 0,6-1 0,-6 4 0,7-9 0,-3 9 0,-1-9 0,4 4 0,-4 0 0,5 2 0,-5 3 0,3 1 0,-6 4 0,3 1 0,-1 7 0,-2-3 0,2 3 0,0 0 0,1 1 0,3 3 0,-3 0 0,-1 0 0</inkml:trace>
</inkml:ink>
</file>

<file path=ppt/ink/ink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7:56.96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8 413 24575,'-4'6'0,"1"1"0,3 0 0,0 1 0,0-1 0,0 0 0,0 0 0,0 0 0,0 0 0,0-6 0,0-14 0,0-11 0,0-12 0,0-3 0,10-12 0,1 9 0,9-9 0,-5 6 0,4 5 0,-9 1 0,4 7 0,-6 14 0,0-2 0,-1 12 0,-2-3 0,1 7 0,-2 1 0,3 3 0,0 0 0,0 0 0,0 3 0,1 9 0,-1 1 0,2 8 0,-1 0 0,1 1 0,-1-1 0,1 5 0,-1-9 0,0 8 0,-3-8 0,3 8 0,-4-7 0,4-2 0,0 0 0,-4-8 0,3 3 0,-2 0 0,2-3 0,-3 3 0,3 1 0,-6-4 0,6 7 0,-3-7 0,0 7 0,3-7 0,-6 3 0,2-3 0,-3-1 0,3-3 0,1-1 0,0-3 0,-1 0 0</inkml:trace>
</inkml:ink>
</file>

<file path=ppt/ink/ink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7:57.83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41 24575,'7'0'0,"0"-4"0,12 0 0,7-1 0,-7-5 0,7 8 0,-10-5 0,0 3 0,-1 3 0,-3-3 0,-5 4 0,-3 0 0</inkml:trace>
</inkml:ink>
</file>

<file path=ppt/ink/ink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8:01.3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0 123 24575,'0'2'0,"0"8"0,0 11 0,0 5 0,0 1 0,0 5 0,0-5 0,5 16 0,-4-18 0,8 17 0,-4-19 0,0 4 0,3-1 0,-4-13 0,1 7 0,-2-12 0,-3 3 0,0-4 0,0-9 0,0-13 0,0-7 0,0-15 0,0 4 0,0-6 0,-4 1 0,3-1 0,-8 6 0,9 1 0,-4 6 0,0-1 0,3 0 0,-3 5 0,4 2 0,0 3 0,0 5 0,0-3 0,0 7 0,0-4 0,0 5 0,0 0 0,0 0 0,3 3 0,1 1 0,2 3 0,6-4 0,-4 3 0,7-2 0,-3 3 0,4 0 0,0 0 0,1 0 0,-1 0 0,0 0 0,0 0 0,0 0 0,-4 0 0,3 0 0,-7 0 0,3 0 0,-3 0 0,-1 3 0,-3 1 0,-1 3 0,0 0 0,-2 1 0,2-1 0,-3 0 0,0 0 0,0 0 0,0 1 0,0-1 0,-4 4 0,0-3 0,-3 3 0,-1 1 0,-4-4 0,4 4 0,-3-5 0,-1 1 0,4-1 0,-3 1 0,-1-1 0,4 1 0,0-1 0,1-3 0,3-1 0,0 1 0,-2 0 0,2 3 0,-3 0 0,3 0 0,-3 0 0,3 0 0,0 0 0,-2 1 0,8-7 0,2-6 0,4-2 0,2-4 0,-3 3 0,5 1 0,0-1 0,0 0 0,3 0 0,-3 0 0,4 0 0,-4 4 0,3 0 0,-6 4 0,6 0 0,-7 0 0,7 0 0,-7 0 0,4 0 0,-1 0 0,-3 0 0,3 0 0,-4 3 0,1 1 0,-1 7 0,1 2 0,0 3 0,-4-4 0,0 3 0,0-3 0,-4 0 0,4 3 0,-4-6 0,0 6 0,0-7 0,0 7 0,0-7 0,0 7 0,0-6 0,0 2 0,0 0 0,0-3 0,0 3 0,0-3 0,0-1 0,-3 0 0,-1 0 0,-4 1 0,1-1 0,-4 1 0,2-1 0,-6 1 0,7-4 0,-4 3 0,-2-7 0,5 7 0,-10-6 0,11 2 0,-3-3 0,3 0 0,-3 0 0,3 0 0,-3 0 0,3 0 0,1 0 0,0 0 0,-1 0 0,1 0 0,0 0 0,3-3 0,-2-1 0,2-4 0,-1 1 0,-1-1 0,5 1 0,-5 3 0,5-3 0,-6 6 0,6-5 0,-5 5 0,-1 1 0,3 4 0,-5 2 0,8 2 0,-5-5 0,5 4 0,-2-7 0,3 3 0</inkml:trace>
</inkml:ink>
</file>

<file path=ppt/ink/ink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5:47.8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 0 24575,'-7'15'0,"-4"-1"0,2 2 0,-3 5 0,7-4 0,-2-3 0,2 0 0,-2-9 0,6-3 0,-2-1 0,6-6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7:41.4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398 15 24575,'-2'-8'0,"-10"2"0,-4 6 0,-8 0 0,3 0 0,-2 0 0,3 0 0,-5 0 0,1 0 0,0 0 0,-6 0 0,5 0 0,-5 0 0,10 0 0,-3 0 0,7 0 0,-3 7 0,8-6 0,0 9 0,7-7 0,1 4 0,-3 3 0,4-3 0,-5 7 0,7-3 0,0 8 0,0-3 0,0 3 0,0 0 0,0 1 0,0 9 0,0-3 0,0 8 0,0-4 0,0 11 0,0-4 0,0 9 0,5-4 0,6 27 0,1-10 0,4 17 0,-11-8 0,0 10 0,-5 1 0,0 13-521,0-6 521,0 8 0,0-1 0,0-19 0,0 15 0,0-24 0,0 13 0,0-3 0,0-17 0,0 9 0,0-18 0,4 5 0,-3-12 521,3-1-521,-4-6 0,0 0 0,0-4 0,0-6 0,0-2 0,0-11 0,0 6 0,0-10 0,0 2 0,0-3 0,3-1 0,1-2 0,2-1 0,1-3 0,3 0 0,1 0 0,8 0 0,6 0 0,6 0 0,4 0 0,0 0 0,6 0 0,-4-4 0,9-2 0,-9 1 0,-1-2 0,-7 6 0,-5-7 0,-4 7 0,-4-2 0,-6 0 0,-6 2 0,-1-2 0</inkml:trace>
</inkml:ink>
</file>

<file path=ppt/ink/ink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5:48.6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24575,'10'0'0,"9"0"0,-10 0 0,11 0 0,-3 4 0,-4-3 0,3 6 0,-5-3 0,-3 4 0,3-4 0,-3-1 0,-1-3 0,0 0 0,0 0 0,-3-6 0,-1 5 0,-3-5 0</inkml:trace>
</inkml:ink>
</file>

<file path=ppt/ink/ink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6:27.0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 24575,'12'-7'0,"13"1"0,30 6 0,7 0 0,13 0 0,0 0 0,1 0 0,8 5 0,8-3 0,-27 3 0,22 0 0,-31-3 0,11 3 0,-2-5 0,-11 0 0,-1 0 0,-9 0 0,-5 0 0,-1 0 0,-5 0 0,-1 0 0,-6 0 0,1 0 0,-1 0 0,0 0 0,-4 0 0,4 4 0,-9-3 0,4 3 0,-1-1 0,-3-2 0,4 7 0,-5-7 0,5 2 0,-4 1 0,4-3 0,-1 2 0,-3-3 0,9 4 0,-9-3 0,8 3 0,-8-4 0,4 0 0,-5 4 0,0-3 0,8 6 0,-7-6 0,7 2 0,-8-3 0,0 0 0,0 0 0,5 0 0,-4 0 0,4 0 0,-5 0 0,0 0 0,4 0 0,2 0 0,0 0 0,3 0 0,-7 0 0,7 0 0,-3 0 0,4 0 0,-4 0 0,4 0 0,-9 0 0,8 0 0,-8 0 0,8 0 0,-7 0 0,2 0 0,-4 0 0,1 0 0,-5 0 0,10 0 0,-8 0 0,9 0 0,-11 0 0,3 0 0,-3 0 0,5 0 0,-5 0 0,-1 0 0,0 0 0,-3 0 0,4 0 0,-1 0 0,-3 0 0,3 0 0,0 0 0,-3 0 0,4 0 0,-5 0 0,0 0 0,0 0 0,1 0 0,-4 0 0,-1 0 0</inkml:trace>
</inkml:ink>
</file>

<file path=ppt/ink/ink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6:28.5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 24575,'20'19'0,"-1"-5"0,-3-2 0,-4-4 0,11-1 0,-9 1 0,6-4 0,-9 0 0,-3-4 0,-1 0 0,0 3 0,0-2 0,0 2 0,0-3 0,-3 3 0,-1 1 0,0 3 0,-2 0 0,6 0 0,-7 0 0,4 0 0,-4 1 0,0-2 0,0 2 0,0-1 0,0 0 0,-4 4 0,-4 1 0,-10 10 0,-5-4 0,0 9 0,-3-9 0,7 8 0,2-8 0,5-1 0,4-6 0,1-4 0,-1 0 0,4 1 0,1-1 0,0 0 0,2 0 0,-6 1 0,3-1 0,0 0 0,-2 0 0,5 1 0,-2-1 0,-1 0 0,4 0 0,-4-3 0,4-1 0</inkml:trace>
</inkml:ink>
</file>

<file path=ppt/ink/ink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6:30.1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0 155 24575,'8'19'0,"-2"2"0,7 1 0,-1 3 0,7-2 0,-1-1 0,4 0 0,-2-9 0,-6 2 0,10-9 0,-14 4 0,14-9 0,-10 2 0,6-3 0,1 0 0,-7-7 0,11-8 0,2-20 0,-2 4 0,6-20 0,-7 15 0,-2-9 0,1 10 0,-4 4 0,-6 9 0,-1 1 0,-4 9 0,-1 1 0,1 7 0,-7 6 0,-7 12 0,-7 12 0,-5 1 0,-1 10 0,0-3 0,0-1 0,5 4 0,-3-9 0,7 3 0,-7-9 0,8-1 0,-3-5 0,5-4 0,-1-1 0,0-3 0,4-1 0,-2 0 0,2-3 0,-3 0 0,3-1 0,-3-2 0,3 5 0,-3-5 0,3 5 0,1-3 0,3 4 0,0 0 0,0 4 0,0 6 0,0 5 0,0 5 0,0 4 0,0-3 0,0 4 0,0-6 0,0 6 0,0-4 0,4 4 0,1-6 0,4 1 0,-4-1 0,2 0 0,-6-4 0,3-1 0,-1-9 0,-2 3 0,3-7 0,-4 3 0,0-7 0,0 0 0</inkml:trace>
</inkml:ink>
</file>

<file path=ppt/ink/ink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6:34.5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318 1120 24575,'-10'0'0,"2"0"0,-2 0 0,-6 0 0,7 0 0,-16 0 0,12-4 0,-12-4 0,11-5 0,-11-1 0,12-1 0,-5 2 0,3 0 0,2 1 0,-3 1 0,0-2 0,4 1 0,0-3 0,5 6 0,-1-6 0,3 3 0,-2-4 0,3-1 0,-1-3 0,1 2 0,4-2 0,-3 3 0,2 1 0,-3 0 0,4 0 0,0 0 0,0 4 0,0-4 0,0 4 0,0-4 0,0 0 0,0 0 0,0-1 0,0 1 0,0-5 0,0 4 0,0-4 0,0 5 0,0 0 0,0 0 0,0 0 0,0-1 0,0 1 0,4 0 0,1-5 0,6-3 0,-5 1 0,5-5 0,-6 6 0,4-5 0,4 1 0,0 4 0,4-3 0,0 3 0,6-6 0,-5 6 0,4-5 0,-6 10 0,1-4 0,4 8 0,-4-2 0,8 5 0,-7-5 0,7 5 0,-3-2 0,4 3 0,1 0 0,4 0 0,-3 0 0,9 4 0,-4 1 0,5 4 0,-4 0 0,3 0 0,-10 0 0,5 0 0,0 0 0,8 0 0,-6 0 0,4 0 0,-11 0 0,-1 4 0,1 1 0,-1 3 0,-4 4 0,3 2 0,-7 2 0,7 2 0,-2 4 0,-1-4 0,0 3 0,-6-4 0,1 3 0,-1-3 0,1 4 0,-5-5 0,0 0 0,-4 0 0,-1-3 0,1 2 0,0-3 0,0 4 0,0 0 0,0 0 0,0 0 0,0 0 0,-3 0 0,-2 0 0,0-4 0,-2 15 0,2-12 0,-3 13 0,0-12 0,0 0 0,0 0 0,0 0 0,0 0 0,0 0 0,0 1 0,0-1 0,0 4 0,0-2 0,0 7 0,-4 2 0,-5 1 0,-1 9 0,-13-3 0,11-1 0,-16 2 0,17-9 0,-10-3 0,8-2 0,1-5 0,-4 0 0,8-4 0,-8 3 0,8-6 0,-7 6 0,3-7 0,-1 4 0,-2-1 0,-4 1 0,1 4 0,-2-4 0,5 0 0,7-5 0,-4 1 0,1-1 0,3 1 0,-4-1 0,5 1 0,-4-1 0,2 1 0,-6 0 0,7-1 0,-7-3 0,6 3 0,-6-3 0,7 3 0,-4-2 0,1 2 0,3-3 0,-4 0 0,5 3 0,-4-7 0,2 4 0,-6-4 0,3 0 0,-4 0 0,0 0 0,-1 0 0,1 0 0,0 0 0,0 0 0,0 0 0,-8 0 0,2-4 0,-3-1 0,4-3 0,5-1 0,0 1 0,0 0 0,0 4 0,3-3 0,-2 2 0,3 1 0,-4-3 0,3 6 0,-2-3 0,7 4 0,-7-3 0,6 2 0,-2-3 0,4 4 0,-1-3 0,1 2 0,0-2 0,3 0 0,-3 2 0,3-3 0,0 1 0,1-1 0,0-3 0,2 0 0,-6-1 0,4 1 0,-1 3 0,0 1 0</inkml:trace>
</inkml:ink>
</file>

<file path=ppt/ink/ink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6:36.4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9 366 24575,'0'10'0,"0"7"0,0-4 0,0 11 0,0-11 0,0 8 0,0-5 0,0 0 0,0 0 0,0 0 0,0 0 0,0 1 0,0-6 0,0 1 0,0-18 0,0-4 0,0-14 0,0-8 0,0-1 0,0-6 0,0 1 0,0-7 0,0 5 0,-4 1 0,3 2 0,-3 9 0,4 1 0,0 2 0,0 3 0,0 0 0,0 5 0,0 2 0,0 6 0,0-2 0,0 4 0,0 0 0,0 0 0,3 0 0,1 0 0,3 3 0,1-3 0,-1 3 0,0 0 0,0-2 0,1 5 0,3-3 0,1 4 0,0 0 0,3 0 0,-6 0 0,6 0 0,-7 0 0,3 0 0,-4 0 0,1 0 0,-1 4 0,0 0 0,1 3 0,-1 0 0,0 0 0,0 1 0,1-1 0,-4 0 0,2 0 0,-5 1 0,2-1 0,-3 0 0,0 0 0,0 1 0,0-1 0,0 0 0,0 1 0,0-1 0,0 0 0,0 0 0,0 0 0,0 1 0,0-1 0,0 0 0,-3 0 0,-1 1 0,-4-1 0,1 0 0,-4 4 0,2-2 0,-2 2 0,4 0 0,-1-3 0,-4 4 0,4-5 0,-7 1 0,3 2 0,0-4 0,2 3 0,3-8 0,0 2 0,0-3 0,6 0 0,9 0 0,5 3 0,6 2 0,-3 3 0,0 0 0,5 0 0,-4 0 0,8 1 0,-3 0 0,0-1 0,3 1 0,-8 2 0,9-1 0,-9 5 0,0-6 0,-2 3 0,-7-5 0,3 1 0,-4-1 0,1-3 0,-1-1 0,0-3 0,0 0 0,-4 0 0,0 0 0</inkml:trace>
</inkml:ink>
</file>

<file path=ppt/ink/ink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8:19.46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51 24575,'0'11'0,"0"-3"0,0 7 0,0-3 0,0 4 0,0 0 0,0 10 0,0-3 0,0 14 0,0-9 0,0 9 0,0-9 0,0 9 0,0-14 0,0 13 0,0-17 0,0 12 0,0-14 0,0 0 0,0-6 0,0-4 0,0 0 0,0 1 0,0-1 0,0-6 0,0-10 0,0-9 0,0-8 0,0-1 0,0 0 0,0-4 0,0 3 0,0-9 0,0 9 0,0-9 0,0 9 0,0-4 0,0 5 0,0 6 0,0 0 0,0 8 0,0 2 0,0 4 0,0 0 0,3 0 0,1 3 0,3-2 0,0 2 0,0 0 0,0-2 0,0 5 0,-3-6 0,2 7 0,-2-7 0,4 6 0,-1-5 0,0 2 0,0 0 0,0-3 0,1 3 0,3 0 0,-3-2 0,3 5 0,-4-6 0,5 6 0,-4-2 0,3 3 0,-4 0 0,0 0 0,1 0 0,-1 0 0,0 0 0,1 0 0,-1 0 0,0 0 0,0 0 0,0 0 0,0 0 0,0 0 0,-3 3 0,2-2 0,-5 5 0,2-1 0,-3 2 0,3-3 0,-2 2 0,2-2 0,-3 4 0,0-1 0,0 0 0,0 0 0,0 4 0,0-2 0,0 6 0,0-7 0,0 7 0,0-7 0,-3 8 0,-2-8 0,1 7 0,-3-7 0,3 7 0,-3-6 0,2 2 0,-1-4 0,5 0 0,-6 1 0,3-1 0,-3 0 0,-1-3 0,1 3 0,0-7 0,-1 7 0,1-3 0,0 0 0,-1-1 0,1-3 0,0 0 0,-1 0 0,1 0 0,0 0 0,0 0 0,0 0 0,3-3 0,1-1 0,3-2 0,0-1 0,3 3 0,1 1 0,3 3 0,0 0 0,0 0 0,1 0 0,-1 0 0,0 0 0,0 0 0,1 3 0,3 2 0,-3 2 0,7 1 0,-7-4 0,8 3 0,-4-6 0,0 6 0,3-6 0,-3 2 0,4 1 0,0-4 0,-4 7 0,3-6 0,-6 2 0,6-3 0,-7 3 0,3-2 0,-4 6 0,5-7 0,-4 4 0,3-4 0,-4 3 0,1-2 0,-1 2 0,0 0 0,0-2 0,1 2 0,-1-3 0,0 0 0,0 3 0,1-2 0,-1 2 0,0-3 0,-3 3 0,2-2 0,-5 2 0,2-3 0</inkml:trace>
</inkml:ink>
</file>

<file path=ppt/ink/ink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8:21.5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 23 24575,'2'4'0,"2"-1"0,3-3 0,0 0 0,-1 0 0,1 0 0,0 0 0,0 0 0,0 0 0,-1 0 0,1 0 0,0 0 0,-6 0 0,1-3 0,-8-1 0,2 0 0,-7-3 0,2 6 0,-6-2 0,7-1 0,-4 3 0,5-2 0,0 3 0,-1 0 0,7 0 0,6 0 0,2 0 0,4 0 0,-4 0 0,0 0 0,0 0 0,-3 3 0,2-2 0,-2 2 0,3 1 0,1-4 0,-1 4 0,0-4 0,-3 3 0,2-2 0,-2 2 0,3-3 0,1 0 0,-2 0 0,1 0 0,0 0 0,0 0 0,0 0 0,0 0 0,0 0 0,0 0 0,0-3 0,-3 2 0,0-2 0</inkml:trace>
</inkml:ink>
</file>

<file path=ppt/ink/ink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8:24.48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1 208 24575,'0'7'0,"0"0"0,0 4 0,12-2 0,-6 6 0,14-2 0,-11-1 0,10 4 0,-5-7 0,6-1 0,-7-1 0,2 1 0,-7-3 0,3 6 0,0-7 0,-3 0 0,4 0 0,-5-4 0,0 0 0,0 0 0,0 0 0,1 0 0,-1 0 0,0-4 0,5-8 0,1-6 0,5-9 0,5-6 0,-3-1 0,4 0 0,-5-3 0,-1 9 0,-1 0 0,-3 8 0,-3 3 0,-3 1 0,0 4 0,0 1 0,-1 3 0,0 1 0,-3-1 0,2 4 0,-5 7 0,2 5 0,-3 7 0,-3 1 0,-2 5 0,-3-4 0,-1 8 0,0-3 0,-4 5 0,4-6 0,-8 5 0,8-9 0,-7 4 0,7-5 0,-6 0 0,6 0 0,-3-4 0,1 3 0,2-7 0,-2 7 0,3-3 0,0 1 0,0 2 0,1-7 0,-1 3 0,4-4 0,-3 1 0,7-1 0,-4 0 0,4 0 0,0 0 0,0-1 0,0 1 0,0 0 0,0 0 0,0 0 0,0 1 0,0-1 0,0 0 0,0 0 0,0 0 0,0 1 0,0 3 0,0-3 0,0 7 0,0 2 0,0 0 0,0 8 0,0-7 0,0 2 0,0 1 0,0-4 0,0 4 0,0-5 0,0 0 0,0 0 0,0 0 0,0 0 0,0 0 0,0 0 0,0 0 0,0 0 0,0 1 0,4-1 0,-3-4 0,2 3 0,1-3 0,-3 0 0,2 3 0,1-2 0,-3-1 0,2 3 0,-3-7 0,0 3 0,4 1 0,-3-4 0,2 3 0,-3 0 0,0-3 0,0 4 0,0-5 0,0 0 0,0 0 0,0 0 0,0 1 0,4-4 0,-4-4 0,4-4 0,-4-7 0,0 3 0,-4-8 0,3 4 0,-2-4 0,3 4 0,0-3 0,-4 2 0,3 1 0,-2 1 0,3 4 0,0 0 0,0 0 0,0 0 0,0-1 0,0 4 0,0 1 0</inkml:trace>
</inkml:ink>
</file>

<file path=ppt/ink/ink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21:42.0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1146 24575,'3'-15'0,"6"-4"0,8 1 0,1-3 0,7 3 0,-2-4 0,0-1 0,4 0 0,2-5 0,-1 9 0,6-10 0,-6 5 0,0 0 0,6-5 0,-6 10 0,6-5 0,-8 6 0,2-4 0,-2 3 0,7-5 0,2 0 0,4 4 0,0-5 0,1 0 0,5 4 0,-4-4 0,4 5 0,-7 1 0,0 0 0,-4-5 0,4 4 0,-4-4 0,-1 6 0,4-1 0,-9 1 0,9-1 0,-4 0 0,23-4 0,-14 6 0,20-6 0,-23 12 0,6-3 0,-1 4 0,-4 0 0,4 0 0,-5 0 0,-1 1 0,1-1 0,-1 0 0,0 1 0,1-1 0,-1 0 0,-4 5 0,3-4 0,-4 4 0,11-1 0,-4-2 0,5 2 0,-7 1 0,0-4 0,0 8 0,1-7 0,-1 7 0,0-4 0,1 1 0,-1 3 0,1-3 0,-1-1 0,-5 4 0,4-7 0,-9 3 0,11-4 0,-11 0 0,1 1 0,-4-1 0,-7 4 0,2-2 0,1 6 0,-4-6 0,4 6 0,-5-3 0,-4 4 0,3 0 0,-6 0 0,2 0 0,-4 0 0,-3-3 0,-1 2 0,-3-2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7:36.7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24575,'3'0'0,"0"0"0</inkml:trace>
</inkml:ink>
</file>

<file path=ppt/ink/ink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21:43.8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 24575,'11'0'0,"-3"0"0,11 0 0,-5 0 0,6 0 0,1 0 0,-4 0 0,4-3 0,-9 2 0,8 1 0,-11 1 0,7 10 0,-8-6 0,3 6 0,-3-6 0,3 1 0,-3-2 0,-1 4 0,0-4 0,1 2 0,-1-5 0,0 6 0,0-4 0,0 1 0,-3 3 0,-1-4 0,-3 4 0,0 0 0,0 0 0,0 0 0,-3 1 0,-5-1 0,-1 1 0,-6 0 0,6 3 0,-6 1 0,6 1 0,-6-2 0,6 0 0,-2-2 0,3 2 0,1-3 0,-1 3 0,1-3 0,-1 3 0,0 0 0,1-2 0,-1 2 0,4-4 0,1 0 0,0 0 0,2 0 0,-5 0 0,5 0 0,-5 0 0,2 0 0,-4 1 0,-3-1 0,6 1 0,-6-1 0,7 1 0,-3-1 0,3 0 0,1-6 0,3-2 0,0-10 0,3-1 0,-2 3 0,3 2 0</inkml:trace>
</inkml:ink>
</file>

<file path=ppt/ink/ink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21:47.2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0 328 24575,'0'-2'0,"0"0"0,0-17 0,0 10 0,0-15 0,0 14 0,0-14 0,4 6 0,1-14 0,7 8 0,2-6 0,0 2 0,2 5 0,-7-3 0,3 10 0,-4-1 0,0 8 0,-1-1 0,0 9 0,0-2 0,1 3 0,-1 0 0,0 0 0,0 3 0,0 5 0,-3 4 0,3 4 0,-2 0 0,3 0 0,0 5 0,4-4 0,2 8 0,-1-3 0,-1 5 0,-3-1 0,3-4 0,-2 3 0,2-8 0,-4 0 0,0-2 0,-4-6 0,2 2 0,-5-4 0,3 0 0,-4-3 0,0 0 0</inkml:trace>
</inkml:ink>
</file>

<file path=ppt/ink/ink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21:48.5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78 24575,'0'6'0,"0"-3"0,0 20 0,0-10 0,0 8 0,0-5 0,0 0 0,0 0 0,0 1 0,0-2 0,0 2 0,0-1 0,0-4 0,0-1 0,0 0 0,0-3 0,0-3 0,0-17 0,0-2 0,0-14 0,0 11 0,0-4 0,0 5 0,0 0 0,0 0 0,0 3 0,0-2 0,4 3 0,-3-4 0,2 0 0,-3-1 0,0 5 0,0-3 0,0 7 0,0-4 0,0 5 0,0 0 0,0 0 0,3 3 0,1 1 0,7 3 0,1 0 0,4 0 0,0 0 0,0 0 0,0 0 0,1 4 0,-1 0 0,-4 4 0,3 0 0,-7-1 0,3 1 0,-3-1 0,-1-3 0,-3 3 0,2-3 0,-5 0 0,2-2 0</inkml:trace>
</inkml:ink>
</file>

<file path=ppt/ink/ink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21:57.86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30 1 24575,'-4'11'0,"1"-1"0,0-3 0,2 4 0,-5-3 0,1 7 0,1-7 0,0 8 0,4-8 0,0 12 0,0-7 0,0 8 0,0-1 0,0-3 0,0 14 0,0-12 0,0 7 0,0-6 0,0-2 0,0 7 0,0-3 0,0-4 0,0 1 0,0-6 0,4 3 0,4-7 0,1 1 0,6-6 0,-3 4 0,0 0 0,3 0 0,-3-4 0,0-1 0,4-3 0,-8 0 0,7 0 0,-7 0 0,7 0 0,-6 0 0,2-3 0,-4-5 0,1 0 0,0-7 0,-1 2 0,1 1 0,-4-3 0,0 3 0,-4-5 0,0 1 0,0-5 0,0 4 0,0-14 0,0 8 0,0-9 0,0 5 0,0 5 0,0-3 0,0 8 0,0 0 0,-4 6 0,0 3 0,-3 1 0,0 0 0,-5 2 0,4-1 0,-3 5 0,3-2 0,1 3 0,-1 0 0,1 0 0,0 0 0,0 0 0,0 0 0,-1 0 0,2 0 0,2 0 0,1 0 0</inkml:trace>
</inkml:ink>
</file>

<file path=ppt/ink/ink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22:00.08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1 328 24575,'0'-7'0,"0"0"0,0 0 0,0 0 0,0 9 0,0 8 0,0 11 0,0 5 0,0 1 0,0 5 0,0-5 0,0 5 0,0-10 0,0-2 0,0-7 0,0-2 0,0-4 0,0 0 0,0-29 0,0 2 0,0-34 0,0 8 0,0-6 0,0 6 0,0-4 0,0 10 0,0 0 0,0 13 0,0 2 0,0 7 0,0 2 0,0 4 0,0 1 0,0 3 0,0-4 0,0 5 0,0 0 0,0-1 0,0 1 0,0 0 0,0 0 0,0 1 0,0-2 0,0 7 0,0 5 0,0 4 0,0 7 0,0-7 0,0 3 0,0-4 0,0 1 0,3-1 0,-2 0 0,5-3 0,-5-1 0,2-3 0</inkml:trace>
</inkml:ink>
</file>

<file path=ppt/ink/ink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22:04.4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296 1121 24575,'-15'0'0,"5"0"0,-6-3 0,4-5 0,0-1 0,1-2 0,-1 3 0,3-8 0,-6 6 0,2-10 0,0 3 0,-2-1 0,5-7 0,-6 8 0,11-9 0,-10 9 0,9-9 0,-2 4 0,1 0 0,2-3 0,-4 3 0,4-4 0,-7-1 0,10 0 0,-9 1 0,10-1 0,-7 1 0,7 4 0,-7-3 0,7 7 0,-3-3 0,0 5 0,3 0 0,-2 0 0,3 4 0,0-4 0,0-1 0,0-5 0,0-4 0,0 4 0,0-9 0,0 8 0,0-9 0,4 6 0,4-1 0,2 5 0,6-3 0,-7 7 0,7 1 0,-7 2 0,3 6 0,-5-2 0,0 3 0,1 4 0,-1-2 0,0 2 0,0-4 0,5 1 0,-4 2 0,11-2 0,-5 2 0,6-3 0,-4 0 0,-3 0 0,2 3 0,-7-1 0,7 1 0,-7-2 0,7 2 0,-2 2 0,3 0 0,0 2 0,4-7 0,-2 7 0,19-7 0,-17 7 0,17-3 0,-15 4 0,4 0 0,1 0 0,-1 0 0,1 0 0,-1 0 0,6 0 0,-4 0 0,8 0 0,-8 4 0,9 6 0,-9 4 0,4 4 0,-6 0 0,1-1 0,-1 1 0,0-1 0,1 1 0,-5-1 0,4 6 0,-8-6 0,9 10 0,-9-5 0,11 12 0,-10-6 0,4 5 0,-5-1 0,0-4 0,-3 9 0,5 2 0,-8-4 0,4 3 0,-7-16 0,-1 3 0,-3-8 0,3 9 0,-7-9 0,3 8 0,-4-3 0,0 5 0,0-1 0,0 6 0,-4-4 0,-2 9 0,-3-4 0,-5 5 0,0-5 0,-5 5 0,1-11 0,3 11 0,-2-11 0,3 1 0,-3-3 0,1-8 0,-1 4 0,0-9 0,1 4 0,-5-7 0,4 2 0,-8-2 0,7 3 0,-7-3 0,8 3 0,-16 1 0,14-4 0,-9 3 0,12-4 0,-1 0 0,1 0 0,0-4 0,0 0 0,0-4 0,-1 0 0,1 0 0,-5 0 0,4 0 0,-4 0 0,5 0 0,0 0 0,0 0 0,0 0 0,-1 0 0,1 0 0,-4 0 0,-2-4 0,-5-1 0,1 0 0,-1-3 0,5 3 0,1-3 0,5 3 0,0-2 0,4 3 0,-4-4 0,8 0 0,-3 1 0,3-1 0,-6 0 0,5 1 0,-6-1 0,8 1 0,3 0 0,-3-1 0,6 1 0,-2-1 0,3-3 0,0 3 0,0-7 0,0 2 0,0 1 0,0-3 0,0 10 0,0-3 0</inkml:trace>
</inkml:ink>
</file>

<file path=ppt/ink/ink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21:50.4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24575,'0'35'0,"0"-17"0,4 41 0,0-36 0,14 9 0,-7-10 0,23 14 0,-13-12 0,14 11 0,-8-16 0,1 4 0,-6-6 0,3 0 0,-3 0 0,4 1 0,1-1 0,-1 1 0,1 0 0,-1-1 0,0 1 0,6 0 0,-5 0 0,11 1 0,-11-2 0,10 2 0,-3-4 0,4 3 0,-5-4 0,4 5 0,-9-5 0,9 4 0,-9-4 0,3 4 0,-4-1 0,-1-3 0,1 3 0,-1-3 0,0-1 0,1 4 0,-1-7 0,1 6 0,16 2 0,-12-3 0,18 7 0,-22-12 0,5 4 0,0-1 0,-4-3 0,3 3 0,1 1 0,-4-4 0,4 3 0,-6 0 0,0-4 0,0 4 0,1-4 0,4 0 0,-3 0 0,4 0 0,-6 3 0,0-2 0,0 3 0,1-4 0,-1-1 0,1 5 0,-1-3 0,0 2 0,1-3 0,-1 0 0,1 0 0,4 0 0,-3 0 0,9 0 0,-9 0 0,9 1 0,-4-5 0,0-1 0,6-1 0,-11-2 0,1 3 0,-8-1 0,-5-2 0,0 6 0,-4-6 0,3 6 0,-7-6 0,3 6 0,1-6 0,-4 5 0,3-5 0,-4 2 0,0-3 0,-3 0 0,-1 0 0</inkml:trace>
</inkml:ink>
</file>

<file path=ppt/ink/ink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21:51.7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188 1 24575,'25'76'0,"-5"-18"0,-7-31 0,-7-13 0,-6-8 0,0 2 0,0-1 0,0 0 0,0 0 0,0 0 0,0 1 0,0-1 0,-3 0 0,-1 0 0,-3-3 0,-1 2 0,1-2 0,-4 4 0,-6 0 0,0 0 0,-9 1 0,4-1 0,1 1 0,-5-1 0,9-3 0,-4 2 0,9-6 0,1 6 0,3-6 0,1 2 0,3-6 0,1-9 0,3 6 0,0-6 0</inkml:trace>
</inkml:ink>
</file>

<file path=ppt/ink/ink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21:53.9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94 24575,'0'89'0,"0"-13"0,0-49 0,0-1 0,0-4 0,0 3 0,3-12 0,-2 3 0,2-9 0,-3-6 0,0-11 0,0-7 0,0-5 0,-4-4 0,3-1 0,-6-1 0,6-4 0,-7 6 0,3-1 0,0 5 0,-3 1 0,7 5 0,-2 4 0,3 0 0,0 5 0,0 0 0,0 0 0,0-1 0,0 1 0,0 0 0,0-1 0,3 1 0,5-1 0,4 0 0,4 0 0,0 4 0,0-3 0,0 6 0,-4-3 0,3 4 0,-2 0 0,-1 0 0,3 0 0,-7 0 0,3 0 0,-3 0 0,-1 0 0,0 3 0,0 1 0,1 4 0,-4-1 0,-1 0 0,-3 0 0,0 5 0,0 0 0,0 4 0,0 0 0,0 0 0,0 0 0,0 0 0,-4 0 0,-4 0 0,-5-3 0,1 2 0,-3-6 0,2 2 0,1-3 0,0 0 0,1-1 0,3-3 0,-3 0 0,4-4 0,-1 0 0,1 0 0,0 0 0,0 0 0,-1 0 0,2 0 0,2-3 0,1-1 0,3-3 0,0-5 0,0 4 0,3-3 0,1 0 0,8 2 0,0 1 0,4 1 0,0 6 0,0-7 0,0 8 0,0-4 0,-3 4 0,1 0 0,-1 0 0,-1 0 0,3 4 0,-3 4 0,0 4 0,0 9 0,0-4 0,-2 8 0,1-8 0,-6 9 0,2-9 0,-6 4 0,3-9 0,-4 3 0,0-7 0,0 3 0,0-3 0,0-1 0,0 0 0,-3 0 0,-2 1 0,-6-1 0,-1-3 0,-4 4 0,0-8 0,-1 4 0,1-4 0,-5 4 0,4-3 0,-4 3 0,5-4 0,0 0 0,0 0 0,0 0 0,0 0 0,3-3 0,-2-2 0,7-2 0,-4 2 0,5-1 0,3 1 0,-3-2 0,7 0 0,-4-1 0,4-3 0,0 3 0,0-7 0,0 6 0,0-6 0,4 3 0,5-14 0,-3 14 0,2-5 0</inkml:trace>
</inkml:ink>
</file>

<file path=ppt/ink/ink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22:07.5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492 1349 24575,'-10'0'0,"2"0"0,-1 0 0,1 0 0,-8 0 0,7-4 0,-16-4 0,12 2 0,-14-14 0,14 13 0,-14-19 0,13 12 0,-13-14 0,13 11 0,-7-5 0,8 1 0,-4-1 0,3-4 0,-8-2 0,11 1 0,-10 4 0,7-2 0,-2 3 0,-2 0 0,2 2 0,3 3 0,1 1 0,5 4 0,-2-3 0,2 3 0,2-1 0,-2-2 0,2 3 0,1 0 0,-3-4 0,6 4 0,-3-4 0,1 0 0,2 3 0,-3-2 0,4 3 0,0-9 0,0 4 0,0-9 0,0 9 0,0-25 0,4 15 0,1-16 0,8 16 0,0 5 0,4-3 0,-1 8 0,2-9 0,-2 9 0,1-4 0,3 4 0,3-5 0,5-2 0,6-5 0,-5 4 0,11-4 0,-11 9 0,9-4 0,-10 6 0,4 4 0,-6-3 0,0 7 0,1-3 0,-1 4 0,-4 1 0,3-1 0,-3 1 0,4-1 0,18-5 0,-13 5 0,17-5 0,-20 5 0,9-1 0,-4 1 0,0 0 0,5 3 0,-11 2 0,5 4 0,-5 0 0,-1 0 0,0 0 0,1 0 0,-1 0 0,-4 0 0,4 0 0,-5 0 0,1 4 0,-1 0 0,0 5 0,-4-1 0,8 5 0,-8-1 0,4 5 0,-5-1 0,6 6 0,-5-5 0,6 10 0,-6-5 0,0 4 0,-3-4 0,2 3 0,-2 2 0,0 1 0,4 4 0,-4 12 0,0-14 0,-1 19 0,-4-21 0,0 4 0,0-10 0,-1 3 0,1-3 0,-4 4 0,-1 1 0,-4-1 0,0 6 0,0-4 0,0 4 0,0-6 0,0 0 0,0 1 0,-4-1 0,-1-4 0,-4 3 0,1-7 0,-1 7 0,1-8 0,-1 4 0,-3-1 0,3-2 0,-8 7 0,4-3 0,-4-1 0,4 0 0,-10 2 0,13-9 0,-9 8 0,7-13 0,4 2 0,-7 1 0,2-4 0,-3 4 0,0-4 0,0 0 0,-5 0 0,4 1 0,-9-1 0,9 0 0,-4 1 0,5-1 0,0-4 0,-5 4 0,3-4 0,-7 1 0,8 2 0,-9-6 0,4 7 0,-4-7 0,-1 3 0,5-4 0,-3 0 0,8 0 0,-8 0 0,7 3 0,-3-2 0,5 3 0,0-4 0,0 0 0,0 0 0,-1 0 0,-2 0 0,2 0 0,-3 0 0,8 0 0,-3 0 0,3 0 0,-4 0 0,-1 0 0,-3-4 0,2-1 0,-3-3 0,5-1 0,0 1 0,0 4 0,0-4 0,0 4 0,-1-4 0,1 3 0,0-2 0,0 3 0,-5-5 0,4 1 0,-9-1 0,9 1 0,-4 0 0,5-1 0,4 2 0,0-5 0,8 0 0,1-9 0,3-1 0,0 7 0,0 4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7:36.9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24575,'7'0'0,"-1"0"0</inkml:trace>
</inkml:ink>
</file>

<file path=ppt/ink/ink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22:11.77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56 156 24575,'0'15'0,"0"3"0,0 8 0,0-4 0,0 9 0,0-8 0,0 9 0,0-11 0,0 5 0,0-9 0,0 14 0,0-13 0,0 8 0,0-14 0,0 3 0,0-6 0,0 2 0,4-7 0,-4 2 0,4-8 0,-4-2 0,-4-13 0,3-10 0,-3-7 0,-1-4 0,4-1 0,-7 6 0,3-4 0,0 4 0,-4 0 0,4 1 0,1 10 0,-4 1 0,7 5 0,-3 4 0,4 0 0,0 5 0,0 0 0,0-1 0,0 1 0,0 0 0,0 0 0,0 0 0,4 0 0,0 3 0,7-3 0,1 2 0,4-3 0,0 3 0,0-2 0,5 6 0,-4-2 0,9-1 0,-9 3 0,3-3 0,-3 4 0,-1 0 0,-4 0 0,3 0 0,-7 0 0,3 0 0,-3 0 0,-1 0 0,0 0 0,0 0 0,0 0 0,-3 3 0,2 1 0,-5 3 0,2 1 0,-3-1 0,0 4 0,0-3 0,0 7 0,0-7 0,0 8 0,0-8 0,-3 7 0,-2-7 0,-3 7 0,-3-6 0,2 2 0,-6-3 0,3 0 0,0-4 0,-4 4 0,4-8 0,0 4 0,-4-4 0,8 0 0,-3 0 0,4 3 0,-1-2 0,1 2 0,3 0 0,5-3 0,3 3 0,7-3 0,6 4 0,0 1 0,8 4 0,-3-1 0,4 1 0,1 0 0,-1 3 0,1-2 0,-1 7 0,-4-4 0,-1 0 0,-5-1 0,-4-5 0,-1 1 0,-3-1 0,-1-3 0,-3-1 0,-1-3 0</inkml:trace>
</inkml:ink>
</file>

<file path=ppt/ink/ink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22:13.9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46 157 24575,'0'11'0,"0"1"0,0 17 0,0-2 0,0-1 0,0 1 0,0 5 0,0-5 0,0 11 0,0-15 0,0 13 0,0-22 0,0 11 0,0-16 0,0 2 0,0-4 0,0-6 0,0-11 0,-4-7 0,3-10 0,-3-5 0,0 4 0,-2-15 0,1 8 0,-4-4 0,8 2 0,-3 9 0,4-4 0,-3 10 0,2 1 0,-3 5 0,4 0 0,0 4 0,0-3 0,0 6 0,0-2 0,0 4 0,4-1 0,0 1 0,3-1 0,0 4 0,0-2 0,5 5 0,-4-2 0,7 3 0,-3-4 0,9 3 0,-4-2 0,8 3 0,-3-4 0,5 3 0,-1-3 0,-4 4 0,3 0 0,-7 0 0,2 0 0,-4 0 0,-4 0 0,0 0 0,-5 0 0,-3 6 0,-1 3 0,-3 10 0,0 3 0,-3 0 0,-6 3 0,-5-3 0,-3 0 0,4-1 0,-2-5 0,2 0 0,-3 0 0,0-3 0,-1-2 0,1-3 0,4 0 0,-3 0 0,6-1 0,-2 1 0,0-4 0,2-1 0,-2-3 0,4 0 0,0 0 0,0 0 0,6 0 0,10 0 0,9 0 0,8 0 0,1 0 0,4 4 0,2 2 0,6 3 0,-1 1 0,1-1 0,-1 1 0,-5-1 0,4 1 0,-4-1 0,0 4 0,-1-3 0,-10 3 0,-1-5 0,-5 0 0,-4 0 0,-1-1 0,-3 1 0,-1-4 0,0-1 0,-3-3 0,-1 0 0</inkml:trace>
</inkml:ink>
</file>

<file path=ppt/ink/ink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29:20.1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24575,'7'0'0,"4"0"0,1 3 0,4-2 0,4 7 0,2-3 0,5-1 0,5 5 0,1-4 0,5 5 0,1-1 0,5-4 0,2 4 0,6-3 0,0 4 0,6 1 0,-4-1 0,11 1 0,-5 0 0,21 1 0,-10-6 0,17 0 0,-32-6 0,40 6 0,-43-5 0,36 5 0,-28-1 0,20 2 0,-23 3 0,21 2 0,-25 3 0,6 2 0,21 12 0,-18-6 0,19 6 0,-28-12 0,9 3 0,-9-3 0,7 5 0,4 0 0,-11-1 0,5 1 0,-7-6 0,-1 3 0,1-7 0,-1 2 0,-5-4 0,4 0 0,-10 0 0,-1-4 0,-7-2 0,-11-1 0,0-2 0,-9 3 0,-1-4 0,-1 0 0,7 0 0,8 0 0,3 4 0,15 1 0,18 6 0,-15-1 0,45 13 0,-51-6 0,40 12 0,-33-9 0,19 7 0,-13-5 0,6 5 0,-7-7 0,-6 0 0,4-4 0,-10 2 0,10-6 0,-10 2 0,9-4 0,-14-1 0,7 1 0,-14-1 0,9 0 0,-9 0 0,3 0 0,-9 3 0,3-2 0,-3 2 0,4-4 0,-4 4 0,3-2 0,-3 2 0,10-3 0,-4 0 0,3 4 0,1-3 0,1 3 0,0-3 0,4-1 0,-4 0 0,0 0 0,-1 0 0,-6 0 0,0 0 0,6 4 0,-9-3 0,8 7 0,-9-3 0,4-1 0,1 0 0,-1-4 0,6 0 0,-4 0 0,8 0 0,-8 0 0,8 0 0,-3 5 0,6-4 0,-1 4 0,0 0 0,-4-4 0,3 8 0,-4-7 0,5 2 0,-5 1 0,21 4 0,-17 2 0,13 3 0,-18-5 0,-1 0 0,-3 0 0,4 0 0,-6-4 0,1 3 0,-1-8 0,1 8 0,-1-7 0,1 3 0,4-4 0,-3 0 0,4 0 0,-6 0 0,1-1 0,-1 1 0,1-4 0,-1-1 0,-4-4 0,3 0 0,-8 0 0,4 0 0,-9 0 0,3 0 0,-6 0 0,2 0 0,-4 0 0,0 0 0,-3 0 0,0 0 0</inkml:trace>
</inkml:ink>
</file>

<file path=ppt/ink/ink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29:23.6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125 1103 24575,'-8'-3'0,"1"-5"0,3-8 0,3 2 0,-11-15 0,6 10 0,-7-13 0,-1 1 0,4 3 0,-4-10 0,5 10 0,4-3 0,-3 4 0,3 1 0,0 0 0,1-1 0,4 5 0,0-3 0,0 8 0,0-4 0,0 5 0,0 0 0,0 0 0,0-1 0,0 1 0,0 0 0,0 4 0,0-3 0,0 2 0,0-3 0,0 0 0,0 0 0,0 0 0,4-5 0,1 4 0,3-9 0,1 4 0,0-4 0,-1-1 0,4 5 0,-2-3 0,2 8 0,-4 0 0,0 2 0,-1 6 0,4-6 0,-2 10 0,2-9 0,1 8 0,5-2 0,0-3 0,8 6 0,-3-8 0,5 4 0,4-4 0,2 3 0,5-8 0,0 7 0,1-3 0,-1 4 0,12 1 0,-2 3 0,-2-2 0,-3 7 0,-10-3 0,0 4 0,-1 0 0,-6 0 0,1 0 0,-5 0 0,-2 0 0,1 0 0,-4 0 0,9 4 0,-9 1 0,8 3 0,-7 1 0,7-1 0,-8 0 0,4 1 0,-1 3 0,-2-3 0,2 3 0,-4 0 0,0-3 0,-3 6 0,2-6 0,-6 6 0,2-6 0,-3 6 0,3 0 0,-2 7 0,2-6 0,-2 8 0,-2-14 0,-2 14 0,2-10 0,-6 6 0,6-4 0,-6 0 0,2 5 0,-3-4 0,0 8 0,0-3 0,0 0 0,0 3 0,0-7 0,0 2 0,0-4 0,0 1 0,0-5 0,-3 3 0,2-7 0,-3 7 0,1-3 0,-2 0 0,1 4 0,-3-4 0,3 4 0,-1-4 0,-2 3 0,3-7 0,-4 7 0,0-6 0,0 6 0,0-3 0,-11 11 0,9-9 0,-13 8 0,11-9 0,0 3 0,-4 0 0,8-4 0,-8 3 0,8-3 0,-8 1 0,7 2 0,-6-3 0,2 4 0,-3 1 0,3-1 0,-2 0 0,3 0 0,-5-4 0,5 4 0,-4-8 0,8 4 0,-7-4 0,6 3 0,-6-2 0,6 2 0,-6-3 0,6-4 0,-6 0 0,3-4 0,-4 0 0,-5 0 0,-1 0 0,0 0 0,-9 0 0,-4-4 0,0-1 0,-3-8 0,6 3 0,4-3 0,-4 0 0,6 7 0,4-6 0,-3 7 0,7-3 0,-3 3 0,5-2 0,4 6 0,-3-6 0,6 6 0,-2-6 0,4 3 0,-5-4 0,4 1 0,-3-1 0,-1 0 0,4 1 0,-4-5 0,5 0 0,-2-4 0,1 0 0,0-1 0,0 5 0,4-3 0,-3 6 0,3-6 0,-4 7 0,-3-7 0,2 7 0,-2 0 0,7 1 0,-3 7 0,3-7 0,-3 3 0,3-3 0,-2 3 0,5-3 0,-6 3 0,3-3 0,-3 0 0,0-1 0,0 1 0,3 0 0,1 0 0,3 0 0,0 0 0,0 0 0,2 3 0,2 4 0,0 4 0,-1 7 0,-3-3 0,0 7 0,0-7 0,0 8 0,0-8 0,0 7 0,0-7 0,4 7 0,-4-6 0,8 6 0,-4-7 0,0 3 0,3-4 0,-3 1 0,0-1 0,2 0 0,-5 0 0,2-3 0,-3 0 0</inkml:trace>
</inkml:ink>
</file>

<file path=ppt/ink/ink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29:28.6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1 131 24575,'0'6'0,"0"5"0,0 1 0,0 4 0,0 0 0,0 5 0,0-4 0,0 9 0,0-5 0,0 6 0,0-1 0,0 1 0,0-1 0,0 6 0,0-4 0,0-1 0,0-2 0,0-7 0,0-2 0,0-1 0,0-6 0,0 6 0,0-7 0,0 3 0,0-3 0,0-1 0,0 0 0,0 0 0,0 1 0,3-4 0,-3 2 0,3-11 0,-3 3 0,0-12 0,0-2 0,0-2 0,0-7 0,0 3 0,0-10 0,0-1 0,0-6 0,0-5 0,0 3 0,0-9 0,0 10 0,0 0 0,0 9 0,0 4 0,0 5 0,4 1 0,-3 9 0,2 1 0,1 3 0,-4 1 0,7 3 0,-3-2 0,3 2 0,0-4 0,0 1 0,1 3 0,-1-3 0,0 3 0,1-3 0,-1 2 0,0-1 0,0 5 0,1-2 0,-1 3 0,0-3 0,0 2 0,1-3 0,-1 4 0,0 0 0,0 0 0,1 0 0,-1 0 0,0 0 0,0 0 0,1 0 0,-1 0 0,0 0 0,0 0 0,1 0 0,-1 0 0,0 0 0,1 0 0,-4 3 0,-1 5 0,-3 4 0,0 4 0,0 0 0,0 0 0,0 0 0,0 0 0,0 1 0,0-1 0,0-4 0,-7 3 0,1-3 0,-6 4 0,5-4 0,-1 4 0,0-8 0,-4 3 0,7-3 0,-9 0 0,9-4 0,-6 2 0,-1-5 0,4 3 0,-3-4 0,3 0 0,1 0 0,0 0 0,0 0 0,0 0 0,0 0 0,6 0 0,5 0 0,7 0 0,1 3 0,3 1 0,-3 4 0,0 0 0,3 0 0,2 0 0,0 0 0,4 4 0,-5-3 0,5 3 0,-4-1 0,4-1 0,-5 1 0,0-3 0,-4 0 0,3-4 0,-6 3 0,2-6 0,-4 2 0,0 0 0,1-2 0,-1 2 0,0-3 0,0 0 0,0-6 0,-3 5 0,-1-5 0</inkml:trace>
</inkml:ink>
</file>

<file path=ppt/ink/ink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29:32.9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0 686 24575,'26'0'0,"3"0"0,-2 0 0,6 0 0,11 0 0,-4 0 0,24 0 0,-14 0 0,30 0 0,-10 0 0,14 0 0,8 0-548,2 0 548,0 0 0,-44 0 0,0 0 0,44 0 0,0 0 0,-39 0 0,-1 0 0,35 0 0,-35 0 0,1 0 0,30 0 0,-34 0 0,-1 0 0,28 0-35,-3 0 35,-2 0 0,-4 0 0,7 0 0,-8 0 0,-9 0 0,-7-9 0,0 7 546,-7-7-546,-5 9 37,-9 0-37,-9 0 0,-1 0 0,-9 0 0,3 0 0,-6 0 0,7 0 0,7-5 0,7 4 0,8-7 0,1-2 0,5 4 0,8-13 0,2 17 0,11-18 0,-4 17 0,5-12 0,1 9 0,8 0 0,-18 1 0,9 1 0,-14 2 0,2-2 0,5-1 0,-7 4 0,-6-4 0,-2 5 0,1 0 0,-5 0 0,4-4 0,1 3 0,-5-8 0,10 3 0,-10 1 0,4-4 0,-5 4 0,-1-5 0,1 5 0,-1-4 0,1 4 0,-6-5 0,4 5 0,-9-3 0,9 3 0,-9-4 0,9-1 0,-9 1 0,3 4 0,-4-3 0,11-1 0,-9 3 0,9-6 0,-11 11 0,-5-7 0,3 8 0,-3-4 0,0 0 0,-2 3 0,1-2 0,-8 3 0,12 0 0,-16 0 0,11 0 0,-12 0 0,7 0 0,-7 0 0,4 0 0,-5 0 0,0 0 0,0 0 0,-2-7 0,1 6 0,6-6 0,11 7 0,4-4 0,5-1 0,-6-4 0,-4 1 0,-1 3 0,5-3 0,2 3 0,6-1 0,3-2 0,-10 7 0,10-4 0,-9 1 0,9 4 0,-9-4 0,9-1 0,-9 4 0,9-7 0,-9 6 0,3-6 0,-4 7 0,-1-7 0,1 7 0,-1-7 0,-4 7 0,-1-3 0,-5 1 0,0 2 0,0-3 0,0 4 0,-4-3 0,3 2 0,-6-5 0,2 5 0,0-6 0,-3 6 0,3-6 0,1 3 0,-4-1 0,7-2 0,-3 6 0,0-6 0,-1 3 0,-3 0 0,-1-2 0,0 5 0,0-2 0,1-1 0,-1 4 0,0-4 0,0 1 0,0 2 0,0-2 0,-3 0 0,3 2 0,-3-2 0,0-1 0,2 4 0,-5-7 0,5 6 0,-2-5 0,-3 5 0,-2-2 0,-6 3 0,0-3 0,0 2 0,-1-5 0,-3 5 0,-1-6 0,-4 6 0,-4-2 0,-2-1 0,-3 3 0,-2-3 0,-5 0 0,1 3 0,-2-8 0,-3 8 0,9-7 0,-11 3 0,11 0 0,-4-3 0,10 7 0,0-7 0,5 4 0,0 0 0,4 0 0,1 1 0,4 2 0,3-2 0,1 3 0</inkml:trace>
</inkml:ink>
</file>

<file path=ppt/ink/ink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29:34.0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24575,'63'0'0,"4"0"0,-33 0 0,0 0 0,-8 0 0,-6 0 0,-7 0 0,6 0 0,-7 0 0,4 0 0,-4 0 0,3 0 0,-2 0 0,-1 0 0,-1 0 0,0 0 0,-3 0 0,3 0 0,-4 0 0,-3 3 0,-1 1 0,-3 3 0,0 0 0,0 0 0,0 0 0,0 0 0,0 0 0,0 0 0,3 1 0,1-1 0,3 0 0,1 0 0,-1 0 0,0-3 0,0 3 0,-3-4 0,-1 4 0,-3 0 0,0 1 0,0 3 0,0 11 0,-8 6 0,-8 17 0,-16 2 0,4 0 0,-14 7 0,17-11 0,-12 5 0,8-10 0,5-6 0,5-4 0,8-11 0,3-2 0,4-7 0,-3-1 0,6-6 0,-2-10 0,3 3 0,0-6 0</inkml:trace>
</inkml:ink>
</file>

<file path=ppt/ink/ink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29:35.7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0 481 24575,'19'0'0,"7"0"0,20-5 0,-14 3 0,23-7 0,-19 8 0,10-4 0,-7 5 0,-2 0 0,-14 0 0,3 0 0,-14 0 0,0 0 0,-5 0 0,0 0 0,0 0 0,0 0 0,0 0 0,0 0 0,0 0 0,0 0 0,-3-6 0,-5-3 0,-4-10 0,-4-8 0,-4-7 0,2-4 0,1-7 0,1 5 0,4-4 0,0 5 0,-4 0 0,8 6 0,-3 6 0,4 10 0,0 2 0,0 6 0,0-2 0,0 7 0,0 1 0</inkml:trace>
</inkml:ink>
</file>

<file path=ppt/ink/ink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29:43.19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22 24575,'0'23'0,"0"0"0,0 9 0,0-5 0,0 5 0,0 0 0,0-5 0,0 1 0,0-3 0,0-8 0,0 4 0,0-9 0,0 3 0,0-3 0,0 0 0,0-1 0,0-3 0,0-1 0,0 0 0,0 1 0,0-1 0,0-6 0,0-9 0,0-5 0,0-6 0,0 3 0,0-5 0,0-6 0,0-1 0,0-9 0,0 3 0,0-4 0,0 4 0,0 3 0,0 9 0,0 1 0,0 8 0,0 2 0,0 4 0,0 0 0,0-1 0,3 2 0,1 2 0,-1 1 0,0 3 0</inkml:trace>
</inkml:ink>
</file>

<file path=ppt/ink/ink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29:49.03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24575,'0'7'0,"0"4"0,0 1 0,0 4 0,0 0 0,0 5 0,0-4 0,0 9 0,0-9 0,0 4 0,0-1 0,0-6 0,0 5 0,3-7 0,-2 1 0,3-2 0,-4-4 0,3 0 0,-2 0 0,2 1 0,-3-1 0,0 0 0,0 0 0,0 0 0,0 0 0,3 0 0,-2 0 0,2 0 0,-3 0 0,0 1 0,0-1 0,0 0 0,0 0 0,0-6 0,0-10 0,0-4 0,0-12 0,0 3 0,-4-5 0,3 1 0,-3-1 0,4 6 0,0 0 0,0 5 0,0 3 0,0 2 0,0 4 0,0-1 0,0 1 0,0 0 0,0 0 0,0 0 0,0 1 0,0-1 0,0 0 0,0-1 0,0 1 0,0 0 0,0-1 0,4 1 0,-4 0 0,7 0 0,-6 0 0,5 2 0,-2 2 0,3 0 0,1 2 0,-1-2 0,0 0 0,0 2 0,1-2 0,-1 3 0,0 0 0,0 0 0,1 0 0,-1 0 0,0 0 0,0 0 0,1 0 0,-1 0 0,0 0 0,0 0 0,1 0 0,-1 0 0,0 0 0,1 0 0,-1 0 0,0 0 0,0 3 0,-3 1 0,3 3 0,-6 0 0,2 0 0,0 1 0,-2-1 0,2 0 0,-3 0 0,0 1 0,0 3 0,0-3 0,0 7 0,0-3 0,-3 0 0,-2 4 0,-2-4 0,-1 4 0,-4-4 0,3 3 0,1-6 0,1 2 0,3-4 0,-3 0 0,2 1 0,-1-4 0,5 2 0,-5-2 0,2 0 0,-3-1 0,3 0 0,-3-2 0,3 5 0,-3-5 0,3 6 0,-3-7 0,3 4 0,-3-4 0,0 3 0,0-3 0,0 3 0,0-3 0,-1 4 0,1-4 0,0 4 0,3-1 0,-3-3 0,4 3 0,-4-3 0,-1 0 0,1 0 0,9-3 0,4 3 0,5-7 0,4 3 0,-3 0 0,4-4 0,-4 8 0,3-8 0,-6 7 0,6-2 0,-7 3 0,7 0 0,-7 0 0,3 0 0,1 0 0,-4 0 0,3 0 0,-4 0 0,0 0 0,1 0 0,-1 0 0,-3 3 0,3 1 0,-7 3 0,4 0 0,-4 0 0,0 0 0,0 1 0,0-1 0,0 0 0,0 0 0,0 0 0,0 0 0,0 1 0,0-1 0,0 0 0,0 0 0,0 1 0,0-1 0,0 0 0,-4 0 0,3 0 0,-5 0 0,2 0 0,1 0 0,-4-3 0,6 2 0,-5-2 0,2 0 0,-4 3 0,1-6 0,0 2 0,0-3 0,-1 0 0,1 0 0,-1 0 0,1 0 0,0 0 0,-1 0 0,1 0 0,0 0 0,-1 0 0,1-3 0,0-1 0,-1-4 0,1 4 0,-1-2 0,1 5 0,0-6 0,-1 6 0,1-2 0,3 0 0,1 2 0,3-2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7:37.4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24575,'3'0'0,"0"0"0</inkml:trace>
</inkml:ink>
</file>

<file path=ppt/ink/ink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29:53.2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91 24575,'0'6'0,"0"5"0,0 14 0,0 1 0,0 6 0,0-9 0,0 8 0,0-14 0,0 8 0,0-8 0,0 4 0,0-5 0,0 0 0,0-4 0,0 0 0,0-5 0,0 0 0,0 0 0,0 1 0,0-1 0,0-6 0,0-6 0,0-7 0,0-9 0,0 4 0,0-9 0,0 9 0,0-8 0,0 7 0,0-3 0,0 5 0,0 4 0,0-3 0,0 6 0,0-6 0,0 7 0,0-3 0,0 4 0,0 0 0,0 6 0,0 13 0,0 2 0,0 14 0,0-11 0,0 8 0,0-3 0,0 5 0,0-5 0,0 3 0,0-8 0,0 4 0,0-9 0,0-1 0,0-4 0,0 1 0,0-1 0,0 0 0,0-6 0,0-6 0,0-7 0,0-9 0,0-6 0,0-1 0,0-9 0,0 9 0,0-4 0,0 6 0,0-1 0,0 5 0,0-3 0,0 11 0,0-6 0,0 12 0,0-3 0,0 4 0,0 11 0,0 3 0,4 15 0,-3 0 0,7 10 0,-7-4 0,4 3 0,-5-9 0,0-1 0,3-9 0,-2-1 0,2-4 0,-3 1 0,0-10 0,0-8 0,0-11 0,0-11 0,0 4 0,0-9 0,0 9 0,0-4 0,0 6 0,0 4 0,0 1 0,0 5 0,0 4 0,0 0 0,0 5 0,0 0 0,0 5 0,0 7 0,0 3 0,3 7 0,-2-7 0,3 3 0,-4-3 0,0-1 0,0-3 0,0-1 0</inkml:trace>
</inkml:ink>
</file>

<file path=ppt/ink/ink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29:56.9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30 216 24575,'-3'7'0,"2"-1"0,-6 1 0,7 0 0,-3 0 0,3-1 0,-4 1 0,3 1 0,-2-1 0,0 0 0,2 0 0,-2 0 0,3 0 0,0 1 0,0-1 0,0 0 0,0 0 0,0 0 0,0 0 0,0 0 0,0 0 0,0 1 0,0-1 0,0 0 0,0 0 0,0 1 0,0-1 0,0 0 0,0 0 0,0 0 0,0 0 0,3 0 0,-2 0 0,5-3 0,-2 2 0,3-6 0,0 4 0,0-4 0,0 0 0,0 0 0,0 0 0,0 0 0,0 0 0,0 0 0,1 0 0,-1 0 0,0 0 0,0 0 0,-1 0 0,1 0 0,-3-4 0,3 0 0,-4-3 0,5 0 0,-1-1 0,-3 1 0,3-4 0,-3 2 0,0-2 0,2 4 0,-2-1 0,0-3 0,3 3 0,-3-3 0,0 3 0,-1 1 0,0-1 0,-2 1 0,6 0 0,-6-1 0,2 1 0,-3 0 0,0-1 0,0 1 0,0-5 0,0 4 0,0-7 0,0 3 0,0-5 0,0 1 0,0 0 0,0-5 0,0 8 0,0-7 0,0 8 0,0-5 0,0 5 0,0 1 0,0 3 0,0 1 0,0 0 0,0-1 0,0 1 0,-3 3 0,-2-3 0,1 3 0,-2-3 0,2 3 0,0-3 0,-3 7 0,3-4 0,-3 4 0,-1 0 0,1 0 0,0 0 0,-1 0 0,1 0 0,0 0 0,0 0 0,0 0 0,-1 0 0,1 0 0,0 0 0,3 3 0,-3 1 0,3 4 0,0-1 0,-2 0 0,5 0 0,-6 5 0,6 4 0,-6-2 0,3 5 0,-1-7 0,2 4 0,-1 0 0,3 0 0,-2-3 0,3-2 0,0-4 0,0 0 0,0 0 0,0 1 0,0-1 0,0 0 0,0 0 0,0-3 0,0-1 0</inkml:trace>
</inkml:ink>
</file>

<file path=ppt/ink/ink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30:03.41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0 576 24575,'0'7'0,"0"0"0,0 0 0,0 4 0,0-3 0,0 7 0,0-6 0,0 2 0,0-4 0,0 0 0,0-9 0,0-8 0,0-16 0,0-7 0,0-18 0,0-4 0,5-12 0,1 0 0,5 13 0,5-10 0,-5 17 0,9-6 0,-10 14 0,4 7 0,-6 10 0,0 5 0,0 6 0,-1 4 0,0 3 0,0 0 0,0 4 0,1 0 0,-1 0 0,0 0 0,1 11 0,-4 3 0,3 11 0,-2 6 0,4 2 0,1 6 0,-1-6 0,0 4 0,1-4 0,-1 5 0,1 0 0,-1 1 0,1-6 0,-1-2 0,-1-4 0,1-6 0,-1 0 0,0-9 0,-4-1 0,-1-3 0,1-1 0,-4 0 0,7 4 0,-6-2 0,3 6 0,-1-7 0,1 7 0,4-3 0,0 4 0,-4-4 0,3-1 0,-3-3 0,0-1 0,3 0 0,-6 0 0,5-2 0,-2-9 0,-1 3 0,1-5 0</inkml:trace>
</inkml:ink>
</file>

<file path=ppt/ink/ink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30:04.68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84 3 24575,'1'0'0,"2"0"0,15 0 0,-2 0 0,-4 0 0,-1 0 0,-4 0 0,-9 0 0,-4 0 0,-9 0 0,-1 0 0,0 0 0,0 3 0,0 2 0,0-1 0,3 3 0,-2-6 0,10 5 0,-5-5 0,6 2 0,3-3 0,6-3 0,2 2 0,9-3 0,-8 4 0,7 0 0,-3 0 0,4 0 0,-4 0 0,3-4 0,-2 4 0,3-4 0,0 0 0,-4 3 0,3-2 0,-3-1 0,1 3 0,-2-2 0,-4 3 0,0 0 0,1 0 0,-1 0 0,0 0 0,0 0 0,0 0 0,-3 0 0,-1 0 0</inkml:trace>
</inkml:ink>
</file>

<file path=ppt/ink/ink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5:20.3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152 7 24575,'-3'-3'0,"-1"-1"0,-7 4 0,-6 0 0,0 8 0,-4 0 0,-1 14 0,8-4 0,-4 8 0,7-9 0,5 4 0,-1-9 0,7-1 0,0-3 0,11-4 0,10-1 0,6-3 0,10 0 0,-3 0 0,4 0 0,-5 0 0,-6 0 0,-6 3 0,-8 10 0,-5 5 0,-4 8 0,-4 6 0,-4 1 0,-11 6 0,-11 1 0,-12-3 0,2-2 0,3-14 0,5-3 0,2-9 0,4-4 0,5-1 0,5-4 0,5 0 0,3-4 0,1-8 0,3-6 0,0-9 0,0-5 0,14-3 0,-11 14 0,11 2 0</inkml:trace>
</inkml:ink>
</file>

<file path=ppt/ink/ink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5:20.7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24575,'91'0'0,"-16"-4"0,-44 3 0,-4-3 0,-5 4 0,-6 0 0,-8 0 0,-4 0 0</inkml:trace>
</inkml:ink>
</file>

<file path=ppt/ink/ink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5:31.6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24575,'0'11'0,"0"5"0,0 17 0,0-4 0,0 14 0,0-15 0,0 9 0,0-4 0,0 0 0,0 4 0,0-14 0,0 13 0,0-17 0,0 11 0,0-8 0,0-4 0,0 2 0,0-12 0,0 3 0,0-3 0,0-1 0,0 0 0,3-3 0,1-1 0,3-3 0,0 0 0,0 0 0,0 0 0,0 0 0,0 0 0,0 0 0,-3 3 0,2-2 0,-5 6 0,2-4 0,0 1 0,-2 3 0,5-4 0,-2 5 0,3-5 0,0 4 0,-3-4 0,2 1 0,-5 3 0,6-3 0,-7 3 0,4 0 0,-1 0 0,-3 0 0,3 0 0,1-3 0,-4 3 0,7-7 0,-3 4 0,3-4 0,1 0 0,-1 0 0,0 0 0,0 0 0,1 0 0,-1 0 0,0 0 0,0 0 0,1 0 0,-1 0 0,0-8 0,1 3 0,-1-6 0,-3 7 0,0 1 0</inkml:trace>
</inkml:ink>
</file>

<file path=ppt/ink/ink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5:32.4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201 1 24575,'-11'0'0,"-11"0"0,4 0 0,-13 0 0,13 0 0,-2 0 0,-1 0 0,7 0 0,-2 0 0,5 0 0,3 0 0,0 0 0,5 0 0</inkml:trace>
</inkml:ink>
</file>

<file path=ppt/ink/ink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5:34.0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318 118 24575,'0'-14'0,"0"-1"0,0-2 0,-4 1 0,0 4 0,-8 0 0,0 1 0,-4 5 0,3-4 0,-6 9 0,5-2 0,-7 3 0,5 0 0,-5 0 0,4 0 0,-8 8 0,7 6 0,-3 3 0,3 9 0,2-9 0,2 8 0,2-7 0,4 2 0,0-4 0,3 0 0,2 1 0,3-1 0,0-4 0,0 3 0,0-7 0,0 7 0,0-6 0,3 6 0,5-7 0,1 4 0,6-4 0,-7-1 0,7 1 0,-3-1 0,1-2 0,2-1 0,-3-4 0,4 0 0,0 0 0,0 0 0,0-4 0,0-4 0,0-1 0,0-7 0,1 4 0,-2-8 0,-2 3 0,-2-2 0,-3 7 0,0-4 0,-1 8 0,-3-3 0,-1 3 0,-3 1 0,0 0 0,0-1 0,0 1 0,0 0 0,0 0 0,0 9 0,0 4 0,0 8 0,0 2 0,0-3 0,0 2 0,0-3 0,0 0 0,0-1 0,0-3 0,0-1 0,4 0 0,0 0 0,3-3 0,0 0 0,1-4 0,-1 0 0,0 0 0,0 0 0,1 0 0,-1 0 0,0 0 0,0 0 0,1 0 0,-4 0 0,-1 0 0</inkml:trace>
</inkml:ink>
</file>

<file path=ppt/ink/ink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5:35.1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94 24575,'7'3'0,"-3"1"0,3 12 0,-6-3 0,3 8 0,-4-5 0,0 0 0,0-4 0,0-1 0,3-3 0,-2-1 0,2 0 0,-3 0 0,0-5 0,0-10 0,0-5 0,0-7 0,0 4 0,0 0 0,4 0 0,0 0 0,4-1 0,0 5 0,0-3 0,-1 7 0,1-4 0,-1 1 0,0 3 0,1-4 0,-1 5 0,1 3 0,-1-3 0,0 3 0,0 0 0,0-2 0,0 5 0,0-2 0,0 3 0,0 0 0,0 0 0,1 0 0,-2 0 0,2 0 0,-1 0 0,-4 3 0,4-2 0,-6 5 0,2-5 0,-3 2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7:37.9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24575,'10'0'0,"1"0"0,-1 53 0,-5 41 0,-3-16 0,-4-15 0,3 16 0,0 15 0,-9-34 0,-6-51 0,1-3 0</inkml:trace>
</inkml:ink>
</file>

<file path=ppt/ink/ink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5:36.0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24575,'0'16'0,"0"-3"0,0 12 0,0-3 0,0 4 0,0-4 0,0 3 0,0-3 0,0 5 0,0-5 0,0 8 0,0-11 0,0 11 0,0-12 0,0 2 0,0-8 0,0 0 0,0-5 0,0 0 0,0-3 0,0-1 0</inkml:trace>
</inkml:ink>
</file>

<file path=ppt/ink/ink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5:37.1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24575,'0'23'0,"0"12"0,0-1 0,0 17 0,0-5 0,0 6 0,0 0 0,0 0 0,0 0 0,0-6 0,0-7 0,0-7 0,3-6 0,-2-4 0,6-5 0,-6-6 0,6-4 0,-3 0 0,3-3 0,0 0 0,0-4 0,0 0 0,5 0 0,0 0 0,4-8 0,0-1 0,0-7 0,0 3 0,0-2 0,-4 7 0,3-4 0,-6 1 0,2 5 0,-3-4 0,-1 6 0,0 0 0,-3 0 0,0 4 0</inkml:trace>
</inkml:ink>
</file>

<file path=ppt/ink/ink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5:37.8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205 7 24575,'-6'-3'0,"-8"0"0,-2 3 0,-4 0 0,-1 0 0,3 0 0,-7 0 0,8 0 0,-4 0 0,9 0 0,-4 0 0,8 0 0,0 0 0,5 0 0</inkml:trace>
</inkml:ink>
</file>

<file path=ppt/ink/ink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5:14.9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1 549 24575,'14'0'0,"5"0"0,14-9 0,3-7 0,-1-1 0,18-19 0,-15 13 0,11-6 0,0 1 0,-8 11 0,11-9 0,0 5 0,0 5 0,7-4 0,-11 8 0,9 1 0,-17 2 0,4 0 0,-5-2 0,-1-7 0,-5 8 0,-1-8 0,-6 4 0,1-3 0,-1 3 0,-4-2 0,3 2 0,-8-2 0,4 2 0,-5 3 0,-3-1 0,2 3 0,-7-2 0,4 6 0,-5-1 0,0 5 0,0-6 0,1 6 0,-4-5 0,-1 2 0,0 0 0,-2-2 0,2 5 0,-3-2 0</inkml:trace>
</inkml:ink>
</file>

<file path=ppt/ink/ink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5:16.0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24575,'14'0'0,"3"0"0,-9 0 0,7 0 0,-6 0 0,2 0 0,0 0 0,-3 0 0,3 0 0,0 0 0,-2 0 0,6 0 0,-7 0 0,7 0 0,-7 0 0,4 0 0,-5 0 0,0 0 0,0 0 0,0 0 0,0 0 0,-3 3 0,-2 1 0,-2 3 0,0 0 0,0 4 0,-3-3 0,-1 4 0,0-1 0,-3-3 0,7 3 0,-7-3 0,6-1 0,-2 0 0,0 0 0,2 5 0,-2-4 0,-1 3 0,3-4 0,-2 0 0,3 1 0,-3-5 0,2 1 0,-2-4 0</inkml:trace>
</inkml:ink>
</file>

<file path=ppt/ink/ink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5:18.1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386 971 24575,'-3'4'0,"-5"-1"0,-4-3 0,-9 0 0,4 0 0,-4 0 0,0 0 0,-1 0 0,0 0 0,-3-4 0,11 3 0,-5-10 0,10 5 0,-6-9 0,6 3 0,-6-1 0,10-7 0,-10 7 0,10-8 0,-11 0 0,6-1 0,-2 0 0,3-3 0,0 3 0,0-5 0,1 5 0,-1-3 0,1 7 0,3-2 0,1 3 0,0-3 0,3 2 0,-3-2 0,4 3 0,0 1 0,0-5 0,0 4 0,0-4 0,0 5 0,0 0 0,4 0 0,0 0 0,9-5 0,-1 3 0,5-2 0,-1 3 0,5 1 0,-4-1 0,8 0 0,-3 0 0,5-1 0,0-5 0,0 8 0,-4-11 0,8 11 0,-7-7 0,8 4 0,-6 4 0,18-12 0,-14 11 0,14-8 0,-18 10 0,1 4 0,-1 4 0,1-3 0,-1 7 0,1-6 0,-1 6 0,1-3 0,-1 4 0,1 0 0,-1 0 0,0 0 0,1 0 0,-1 0 0,1 0 0,-1 0 0,-4 0 0,3 0 0,-3 0 0,5 3 0,-6 2 0,5 8 0,-4-4 0,-1 7 0,5-2 0,-4 2 0,-1 1 0,7 7 0,-10-9 0,10 8 0,-14-11 0,6 10 0,-7-5 0,0 4 0,-1-5 0,-5-4 0,2 8 0,-2-7 0,2 8 0,-1-5 0,-4 0 0,0 0 0,-1 0 0,-2 5 0,3-4 0,-4 4 0,0-1 0,0-3 0,0 4 0,0-5 0,0 5 0,0-4 0,0 8 0,0-3 0,0 0 0,0 3 0,0-3 0,0 0 0,-4 3 0,-1-8 0,-3 4 0,3-5 0,-2 5 0,2-4 0,-8 8 0,0-3 0,-5 5 0,0-1 0,1 0 0,0-4 0,-6 4 0,6-8 0,-5 3 0,6-5 0,0-3 0,3-2 0,-2-3 0,7-1 0,-7 1 0,6 0 0,-6 0 0,3-1 0,-4-2 0,-1 2 0,1-6 0,0 6 0,0-6 0,0 6 0,-5-6 0,4 6 0,-4-6 0,0 6 0,4-6 0,-4 7 0,-3-7 0,6 2 0,-5-3 0,2 0 0,4 0 0,-4 0 0,5 0 0,0 0 0,4 0 0,-4-3 0,4-2 0,-4-3 0,0 0 0,-5 3 0,4 2 0,-4-1 0,5 3 0,-1-2 0,-3 3 0,2 0 0,-2-4 0,3 3 0,1-6 0,0 6 0,4-3 0,1 4 0,3-3 0,1 2 0,0-2 0,-1 3 0,4-3 0,-2-1 0,5-3 0,-2-1 0,0 1 0,2 0 0,-2-1 0,3 4 0,0 1 0</inkml:trace>
</inkml:ink>
</file>

<file path=ppt/ink/ink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5:19.1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24575,'0'19'0,"0"1"0,0 7 0,0 5 0,0 1 0,0 5 0,0 7 0,0 1 0,0-6 0,0-2 0,0-6 0,0-13 0,0 6 0,0-13 0,0 0 0,0 0 0,3-9 0,1 1 0,3-4 0,0 0 0,1 0 0,-1 0 0,0 0 0,1-4 0,3 3 0,1-5 0,9 1 0,-4-4 0,8 1 0,-3 3 0,0-3 0,-1 8 0,-5-4 0,0 4 0,-4 0 0,-1 0 0,-4 0 0,1 0 0,-4 0 0,-1 0 0</inkml:trace>
</inkml:ink>
</file>

<file path=ppt/ink/ink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5:40.7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562 1137 24575,'-11'0'0,"-5"0"0,-1 0 0,-14 0 0,7 0 0,-7 0 0,-1 0 0,4 0 0,-9 0 0,9 0 0,-9 0 0,14 0 0,-8 0 0,9-4 0,0 0 0,-3-9 0,7 0 0,-3-8 0,4-1 0,-1-5 0,0 0 0,4-4 0,1 3 0,8-4 0,-3 0 0,2 4 0,1-9 0,1 4 0,4-6 0,0 0 0,0 1 0,0 0 0,0-7 0,0 5 0,0-4 0,0 5 0,4 1 0,5 5 0,5 1 0,4 6 0,0-1 0,-1 0 0,6 0 0,0 4 0,5-5 0,0 4 0,5-1 0,-3-3 0,14 7 0,-9-2 0,10 3 0,-1 4 0,2 2 0,0 4 0,5-1 0,-5 6 0,-1 0 0,0 5 0,-7 0 0,-5 0 0,4 0 0,-9 0 0,4 0 0,-6 4 0,-4 4 0,4 6 0,-9 2 0,8 2 0,-8-2 0,11 8 0,-10-6 0,5 5 0,-7-7 0,-3 0 0,-1 5 0,-4 1 0,1 4 0,0 0 0,0 1 0,-1-1 0,1 1 0,-4 5 0,3-5 0,-7 5 0,3-10 0,-4 3 0,4-3 0,-3 5 0,3-1 0,-4-4 0,0 3 0,0-8 0,0 9 0,0-9 0,0 8 0,-4-3 0,-1 4 0,-8 1 0,0-5 0,-1 3 0,-1-8 0,2 11 0,1-14 0,0 8 0,4-10 0,-3 4 0,2 0 0,-7 0 0,7 0 0,-6 1 0,6-1 0,-3 0 0,4-4 0,4-1 0,1-4 0,-1 1 0,0-4 0,-3 2 0,0-5 0,0 5 0,3-2 0,-3 1 0,3 1 0,-4-5 0,4 5 0,-2-5 0,5 2 0,-2-3 0</inkml:trace>
</inkml:ink>
</file>

<file path=ppt/ink/ink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5:42.2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1 150 24575,'34'0'0,"-10"0"0,3 0 0,-15 0 0,-1 0 0,0 4 0,-3 0 0,3 3 0,-4 0 0,-3 0 0,-1 0 0,0-3 0,1-1 0,3-3 0,0 0 0,0 0 0,0 0 0,0 0 0,-1 0 0,2-7 0,-1 1 0,1-9 0,-1 3 0,1-4 0,5-5 0,-4 4 0,7-4 0,-7 5 0,6 3 0,-7 2 0,4 3 0,-5 0 0,0 4 0,0-2 0,1 5 0,-1-2 0,0 3 0,0 0 0,-3-3 0,-1 2 0,-3-2 0</inkml:trace>
</inkml:ink>
</file>

<file path=ppt/ink/ink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5:43.7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0 120 24575,'0'56'0,"0"-1"0,0 38 0,3-69 0,2-6 0,6-10 0,-3-1 0,7 1 0,-3-4 0,4 0 0,0-4 0,1 0 0,-5 0 0,3 0 0,-7 0 0,3 0 0,0 0 0,-3 0 0,8 0 0,-8-7 0,7 1 0,-6-9 0,6 6 0,-6-7 0,3 8 0,-4-7 0,-1 6 0,1-6 0,-1 3 0,1 0 0,0-4 0,0 4 0,0-4 0,-4 0 0,3 3 0,-6-2 0,2 3 0,-3 0 0,0-4 0,0 4 0,0-4 0,0 4 0,0-3 0,0 2 0,0 1 0,0-3 0,-3 7 0,-1-4 0,-3 5 0,-1 0 0,-2-1 0,-3 4 0,2 1 0,-4 3 0,6 0 0,-6 0 0,7 0 0,-7 0 0,2 0 0,1 0 0,-3 0 0,7 3 0,-8 2 0,8 6 0,-8-2 0,7 6 0,-6-3 0,6 5 0,-2-5 0,3 3 0,0-7 0,4 3 0,-3-4 0,7 4 0,-4-2 0,4 2 0,0-4 0,0 0 0,0 0 0,0 0 0,3-3 0,1-1 0,0-3 0,-1 0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7:38.9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111 0 24575,'-10'0'0,"0"0"0,4 0 0,-2 7 0,-2 1 0,2 7 0,-3-1 0,3 1 0,1 4 0,-1 1 0,0 0 0,3 3 0,2-2 0,0 3 0,2 0 0,-3 0 0,4 1 0,0 4 0,0-4 0,0 0 0,0 4 0,0-8 0,0 8 0,0-9 0,0-1 0,0 0 0,0 1 0,0-4 0,4 7 0,3-11 0,5 11 0,7-6 0,3 7 0,2-7 0,2 4 0,-2-5 0,0 0 0,1-3 0,-5 2 0,-1-7 0,0 3 0,-3-3 0,-1-1 0,-1 0 0,-3-3 0,-3-1 0,-1-3 0</inkml:trace>
</inkml:ink>
</file>

<file path=ppt/ink/ink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5:46.6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525 1 24575,'11'0'0,"1"0"0,4 0 0,0 0 0,10 0 0,-7 0 0,11 0 0,-3 0 0,1 0 0,4 4 0,0 5 0,-5 5 0,5 4 0,-4 5 0,-6 0 0,6 5 0,-8 4 0,2-3 0,-3 8 0,-2-14 0,2 13 0,-6-13 0,4 9 0,-7-6 0,3 0 0,-5-4 0,1 4 0,0-5 0,-1 1 0,-3 3 0,-2-7 0,-3 2 0,0-4 0,0 5 0,0-4 0,0 4 0,0-5 0,0 0 0,0 5 0,0-4 0,0 8 0,0-3 0,0 0 0,0 3 0,0-3 0,0 5 0,-4-1 0,-4-4 0,-6 3 0,-2-8 0,-1 9 0,-4-8 0,-3 8 0,-3-7 0,-2 9 0,2-9 0,0 3 0,5-9 0,-3 4 0,8-8 0,-9 3 0,9 0 0,-8-2 0,3 2 0,0-4 0,-4 1 0,9-1 0,-8 1 0,7-1 0,-2 0 0,-8-3 0,8-2 0,-8 1 0,12-3 0,0 2 0,0-3 0,0 0 0,-1 0 0,-3 0 0,2 0 0,-7 0 0,7 0 0,-2 0 0,3 0 0,1 0 0,4 0 0,-3 0 0,2 0 0,1 0 0,-3-3 0,7-2 0,-8-6 0,4 2 0,-4-3 0,0 4 0,3-4 0,-2 3 0,6-2 0,-10-4 0,10 2 0,-6-3 0,7 0 0,0 4 0,0-4 0,-1-5 0,1 4 0,-1-9 0,5 9 0,-4-8 0,3 3 0,0-5 0,-3 6 0,7-5 0,-2 9 0,-1-4 0,3 5 0,-2 0 0,-1 0 0,3-1 0,-2 1 0,3 0 0,0 0 0,0 0 0,0 0 0,0-5 0,0 3 0,0-7 0,0 8 0,0-9 0,0 9 0,0-4 0,0 9 0,0 1 0,3-1 0,-2 1 0,6 2 0,-6-5 0,5 9 0,-5-6 0,5 4 0,-1-5 0,-1 4 0,3-3 0,-6 3 0,5 1 0,-5 0 0,2 0 0,0 0 0,-2 0 0,2-1 0,1-3 0,-4 3 0,4-4 0,-4 1 0,3 6 0,-2-6 0,2 7 0,0 0 0,-2-2 0,5 2 0,-5-3 0,2 0 0,0-1 0,-2 1 0,6-1 0,-7 1 0,4 0 0,-1-3 0,-2 2 0,2-2 0,-3 2 0,0 1 0,0 0 0,0 3 0,0 0 0</inkml:trace>
</inkml:ink>
</file>

<file path=ppt/ink/ink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5:57.1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1 596 24575,'19'-8'0,"1"-2"0,7-4 0,6-9 0,-5 12 0,10-8 0,-14 2 0,13 1 0,-18-2 0,11 5 0,-8 0 0,0 4 0,-5-3 0,-2 4 0,-3-4 0,4 3 0,-4-2 0,3 3 0,-7 1 0,8-1 0,-4 0 0,4 0 0,-4 0 0,3 3 0,-7-1 0,4 2 0,-1 0 0,-3-3 0,3 6 0,-4-5 0,1 2 0,-1-1 0,4-1 0,-3 1 0,8 1 0,-4-3 0,0 3 0,3-1 0,-7-1 0,7 5 0,-6-5 0,2 5 0,-1-3 0,-2 1 0,3 2 0,-4-2 0,0 3 0,-3-3 0,3 2 0,-3-6 0,3 7 0,0-7 0,0 6 0,5-6 0,-4 3 0,7 0 0,-7-3 0,7 3 0,-6 0 0,6-4 0,-7 7 0,3-6 0,-4 7 0,1-7 0,3 6 0,-3-5 0,3 5 0,-3-6 0,-1 3 0,0 0 0,0-2 0,5 1 0,-4-2 0,3-1 0,3 1 0,-5-1 0,6 1 0,-8 3 0,0-3 0,1 6 0,-1-2 0,0 3 0,0-3 0,0 2 0,0-6 0,0 7 0,0-4 0,1 4 0,-5-3 0,-5 2 0,-3-2 0,-5 3 0,2 0 0,-3 0 0,3 0 0,-7 0 0,2 0 0,1-3 0,1 2 0,-1-2 0,4 3 0,-3-3 0,3 2 0,1-2 0,3 0 0,-2 2 0,2-2 0,-3 3 0,0 0 0,0 0 0,0 0 0,0 0 0,0 0 0,0 0 0,-1 0 0,5-3 0,-4 2 0,4-2 0,-5 3 0,1 0 0,0 0 0,0 0 0,-1 0 0,1 0 0,0 0 0,6-3 0,1 2 0,11-2 0,6 3 0,0 0 0,9 0 0,-5 0 0,1 0 0,4 0 0,-5 0 0,1 0 0,4 0 0,-9 0 0,3 0 0,-3 0 0,-1 0 0,-4 0 0,3 4 0,-7-3 0,3 2 0,-4 0 0,1-2 0,-1 2 0,0-3 0,0 0 0,0 0 0,-3 4 0,2-3 0,-2 2 0,-3-3 0,-6 3 0,-7 5 0,-4 5 0,3 3 0,-3 5 0,4-4 0,-5 4 0,4-5 0,-2-4 0,6-1 0,-2-3 0,7-1 0,-3 1 0,7-1 0,-7-3 0,7 2 0,-3-2 0,3 2 0,0 1 0,0 0 0,0 0 0,0 0 0,0 1 0,0-1 0,0 0 0,0 0 0,0-6 0,3-9 0,2-5 0,2-2 0,1 0 0,0 6 0,0-6 0,-1 7 0,-3-4 0,3 5 0,-6 0 0,5-1 0,-2 1 0,0 0 0,2 0 0,-2-1 0,0 1 0,-1 0 0,1-1 0,0-3 0,0 2 0,3-2 0,-6 4 0,6-5 0,-7 4 0,4-3 0,-1 7 0,-2-2 0,6 2 0,-3-3 0,3-5 0,-3 7 0,0-2 0</inkml:trace>
</inkml:ink>
</file>

<file path=ppt/ink/ink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5:58.7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81 24575,'0'-11'0,"0"3"0,0-3 0,0 0 0,0 2 0,0-6 0,3 10 0,1-5 0,0 12 0,-1-2 0,-3 11 0,0 1 0,0 4 0,0-3 0,0 2 0,0-3 0,0 0 0,0-1 0,0 1 0,0-4 0,0 3 0,0-4 0,0 0 0,0 1 0,0-1 0,0 0 0,0 1 0,0-1 0,0 0 0,0 0 0,0-3 0,0-1 0</inkml:trace>
</inkml:ink>
</file>

<file path=ppt/ink/ink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6:00.5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66 24575,'7'0'0,"0"0"0,4 0 0,-3 0 0,7 0 0,-3 0 0,1 0 0,2 0 0,-7 4 0,3 0 0,-4 0 0,1 2 0,-1-5 0,0 2 0,-3 0 0,2-2 0,-8 2 0,1-6 0,-6 2 0,0-2 0,-1 0 0,1-1 0,0 0 0,-1-3 0,4 3 0,-2 0 0,2-3 0,-4 3 0,4-3 0,1 0 0,0 2 0,2-1 0,-6 5 0,6-6 0,-2 4 0,0-2 0,2-1 0,-5 6 0,5-3 0,-2 3 0</inkml:trace>
</inkml:ink>
</file>

<file path=ppt/ink/ink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33:42.4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197 374 24575,'-4'-7'0,"1"0"0,3-3 0,-3 6 0,-1-5 0,-7 1 0,4 4 0,-4-10 0,4 9 0,-2-10 0,-2 2 0,2-3 0,-3 0 0,4 0 0,0 0 0,0-5 0,-5-1 0,3-5 0,-2 5 0,3-3 0,0 3 0,1 0 0,0 5 0,3 2 0,-1 7 0,5-3 0,0 9 0,5 3 0,4 10 0,3 1 0,-2 4 0,3 0 0,-1 1 0,-2 3 0,4 2 0,-1 5 0,2-1 0,0 0 0,2 1 0,-6-1 0,6 0 0,-6-4 0,6 3 0,-6-7 0,2 2 0,-1-4 0,-2 1 0,3-1 0,-4 0 0,4-4 0,-3 3 0,2-6 0,-4 2 0,1 0 0,-1-3 0,1 4 0,-1-5 0,-3 0 0,2 0 0,-5 1 0,6-1 0,-3 0 0,3 0 0,0 1 0,1-1 0,-4 0 0,2 0 0,-2 1 0,0-1 0,3-3 0,-7 2 0,7-5 0,-7 2 0,3-3 0</inkml:trace>
</inkml:ink>
</file>

<file path=ppt/ink/ink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33:43.5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15 641 24575,'-8'1'0,"1"-10"0,7-9 0,0-20 0,5 3 0,4-9 0,7-1 0,8-1 0,-7 0 0,6 7 0,-9 7 0,4 5 0,-5 5 0,3 2 0,-7 7 0,2 2 0,-4 0 0,1 3 0,-1-4 0,0 5 0,-3 0 0,2 3 0,-5-2 0,2 2 0,0-3 0,-2 0 0,6 0 0,-7-5 0,7 4 0,-3-7 0,0 3 0,3-5 0,-3 5 0,1 1 0,1 3 0,-5 1 0,2 0 0,0 3 0,-2 1 0,2 3 0</inkml:trace>
</inkml:ink>
</file>

<file path=ppt/ink/ink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34:08.9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14343 3915 24575,'0'-11'0,"0"-6"0,-4-5 0,-1-4 0,-4-1 0,-4 1 0,3-1 0,-3 1 0,4-1 0,-3 1 0,2-1 0,-7 1 0,7-1 0,-7 1 0,3-1 0,-4-5 0,-5 3 0,3-8 0,-4 2 0,6 2 0,-1 1 0,2 6 0,-1 0 0,1-1 0,-1 6 0,5-5 0,-3 9 0,3-9 0,-4 5 0,-6-7 0,4 1 0,-16-13 0,11 14 0,-13-24 0,8 18 0,-2-19 0,0 9 0,0-9 0,5 9 0,-4-8 0,10 10 0,-10-6 0,9 7 0,-9-7 0,4 5 0,-12-19 0,5 21 0,-5-15 0,3 18 0,-2-6 0,1 7 0,-4-5 0,4 4 0,-1-6 0,-3 0 0,7 0 0,-2 1 0,-3-7 0,6 5 0,-10-5 0,10 6 0,-4 1 0,-14-19 0,10 19 0,-10-13 0,17 29 0,4-3 0,2 9 0,4-3 0,2 9 0,9 2 0,1 3 0,3 1 0,4-1 0,1-3 0,3 2 0,-3 1 0,-21 5 0,-8-2 0,-20-5 0,0-6 0,6-4 0,-21-15 0,0-2-309,23 13 0,-2-3 309,2-1 0,-1 0 0,0 2 0,1-1 0,0-4 0,-1 1 0,1 3 0,-1 1 0,1-5 0,-1 0 0,-2 5 0,0 0 0,2-5 0,0 0 0,-6 5 0,1-1 0,5-4 0,-1 0 0,0 5 0,-2 0 0,1-3 0,-1 1 0,-39-16 0,37 22 0,0 1 0,-44-11 0,44 13 0,-1 2 0,0 5 0,-1 2 0,-3-3 0,-1 2 0,4 4 0,0 1 0,-3-1 0,0 1 0,3-1 0,1 1 0,0 0 0,1-1 0,-30-4 0,23 1 0,-1 0 0,-17-8 0,15 4 0,1 1 0,-6-5 0,-22-5 0,31 6 0,-19-1 0,16-2 0,6 8 0,9 2 0,10 2 618,7 7-618,10-3 0,9 1 0,-1 2 0,-9-2 0,-10 3 0,-16 0 0,4 0 0,-11 0 0,-9 0 0,-9 0 0,-15 0 0,1 0-741,-9-6 741,7-6 0,7-6 0,-19-7 0,15 2 0,28 9 0,-2 2 0,5 4 0,0 1 0,-4-2 0,0 1 0,3 7 0,0 1 0,-7-3 0,-1 0 0,3 2 0,1 2 0,-35-1 0,25 0 0,0 0 0,-21 0 0,27 0 0,0 0 0,-18 0 0,24 0 0,1 0-66,-2 0 66,2 0 0,0 0 0,-2-5 0,-20 4 0,16-4 0,0 0 738,19 4-738,2-4 69,16 5-69,5-3 0,9-1 0,-7 0 0,-33 1 0,-13 3 0,-23 10 0,1 3 0,7 5 0,-7-1-689,34-11 1,-2 0 688,-15 1 0,-3 0-1100,-10 1 0,-3-1 1100,-7-2 0,-2-1 0,-3 0 0,1-1 0,14-3 0,0 0 0,-8 2 0,1 2-808,8 0 1,2 1 807,-2 1 0,0 2-406,6-1 0,3 0 406,6 0 0,3 0 0,4-1 0,1 1 0,3-1 0,2 1 1043,-30 4-1043,-7 1 0,25-6 2020,-11-1-2020,18-5 1852,11 0-1852,16 0 1089,11 0-1089,1 0 0,-13 10 0,-9 6 0,-20 6 0,4 4 0,-19 2 0,11-5 0,13-5 0,-2 1-409,3-3 1,-1 0 408,-8 7 0,0 0 0,-31 10 0,27-4 0,3 0 0,0 3 0,2-3 0,0 1-73,5 4 73,-27 13 0,24-14 0,-7 6 0,13-8 0,-2-5 0,8-1 0,-2-5 814,6-1-814,-1-4 76,1 3-76,5-8 0,1 7 0,6-3 0,-1 3 0,1 1 0,-1 0 0,1-1 0,-1 1 0,1-1 0,4 0 0,-3 0 0,8-4 0,-4 3 0,9-8 0,1 6 0,7-6 0,-2 5 0,-3 4 0,-8 4 0,-7 6 0,-6 8 0,6-10 0,1 7 0,6-15 0,4 4 0,2-9 0,3 3 0,0-7 0,1 3 0,-1 0 0,4-2 0,-3 2 0,6-4 0,-6 0 0,7 1 0,-7-1 0,6 0 0,-5-3 0,2 2 0,1-2 0,-4 3 0,3 0 0,-3 0 0,-1 0 0,1 4 0,-1-2 0,1 2 0,-1-4 0,1 0 0,3 1 0,-3-1 0,6 0 0,-5 0 0,2 1 0,-4-1 0,-3 1 0,3 3 0,-4-3 0,4 7 0,1-6 0,-1 2 0,4-4 0,-3 0 0,7 0 0,-7-3 0,6 3 0,-2-3 0,0 3 0,2 0 0,-6 0 0,3 1 0,0-1 0,-2 0 0,1 0 0,1 1 0,-2-1 0,1 4 0,-2-3 0,-1 8 0,0-4 0,0 4 0,-4 4 0,3-7 0,-3 7 0,4-8 0,0 4 0,-4 0 0,3 1 0,-3-1 0,0 0 0,3 0 0,-2 0 0,-1 0 0,3 0 0,-3 0 0,0 0 0,0 0 0,-1 0 0,-2 0 0,2 0 0,-3 5 0,-1-4 0,0 4 0,1-5 0,4 0 0,-4 5 0,3-4 0,0 4 0,-3-5 0,3 4 0,-3-2 0,-2 7 0,2-8 0,-2 8 0,1-3 0,-6 6 0,0-1 0,-1-4 0,-16 18 0,14-15 0,-16 16 0,14-19 0,4 4 0,-2-4 0,7 0 0,-3 3 0,5-9 0,0 8 0,0-3 0,3 0 0,-2-1 0,3-1 0,0-2 0,-3 2 0,4-3 0,-5-1 0,5 0 0,-4 0 0,7 0 0,-6 0 0,6 0 0,-3 0 0,4 0 0,0 0 0,0 0 0,0-4 0,0 3 0,0-2 0,0 3 0,-3-4 0,5 3 0,-5-2 0,7 3 0,-8 0 0,4 3 0,-4-2 0,1 2 0,5-3 0,-4-4 0,5 3 0,-2-6 0,2 2 0,-1-4 0,5 0 0,-6 0 0,7 1 0,-7-1 0,6 0 0,-5 0 0,2-3 0,0 3 0,0-4 0,1 2 0,2 1 0,-5-2 0,5 3 0,-6 0 0,3 0 0,-3 1 0,3-1 0,-3-3 0,7 2 0,-7-5 0,6 6 0,-5-4 0,5 5 0,-5-1 0,2 0 0,-3 0 0,-1 4 0,4-2 0,-3 2 0,6-4 0,-5 0 0,5 0 0,-2 0 0,0-3 0,2 2 0,-5-2 0,5 0 0,-2 0 0</inkml:trace>
</inkml:ink>
</file>

<file path=ppt/ink/ink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34:08.9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24575,'11'86'0,"1"-1"0,47-3 0,10-27 0,-4-55 0,7 0 0,-14 0 0,-47 0 0,-4 0 0,1 0 0,-4 0 0,-1 0 0</inkml:trace>
</inkml:ink>
</file>

<file path=ppt/ink/ink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38:39.5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0 287 24575,'7'-11'0,"4"3"0,-2-7 0,3 2 0,-4 4 0,-4-5 0,3 9 0,-3-7 0,3 5 0,0 3 0,-3-7 0,2 10 0,-5-10 0,2 7 0,-3-3 0,3 0 0,-2 0 0,2 0 0,0 3 0,-2-2 0,2-1 0,-3-1 0,4-6 0,0 2 0,1-1 0,2-2 0,-3 7 0,4-7 0,-4 6 0,-1-2 0,1 7 0,-4-2 0,7 5 0,-7 0 0,3 5 0,-3 3 0,3 0 0,1 0 0,3-3 0,0 2 0,1-2 0,-1 0 0,0 2 0,0-5 0,1 6 0,-1-3 0,4 3 0,-3-2 0,4 1 0,-1-5 0,-3 6 0,3-7 0,-4 7 0,4-6 0,-2 5 0,2-5 0,-4 2 0,0 0 0,1-2 0,-1 2 0,0-3 0,0 0 0,0 0 0,0 0 0,-3 0 0,-1 0 0</inkml:trace>
</inkml:ink>
</file>

<file path=ppt/ink/ink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51:50.9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959 1 24575,'-20'12'0,"-7"5"0,-9 17 0,-11 4 0,-3 5 0,-12 8 0,-10 3-504,35-20 1,-1-1 503,-2-1 0,0-1 0,-1 1 0,1-1 247,-13 9-247,-15 10 0,20-21 0,-4 15 0,1-18 0,20 2 0,1-9 760,12-6-760,5-2 0,2-7 0,11 3 0,-11-3 0,3-1 0,0-3 0,2 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7:40.0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24575,'13'0'0,"5"0"0,2 0 0,0 0 0,-1 0 0,-4 0 0,0 0 0,0 0 0,-4 3 0,3 4 0,-3 9 0,2 9 0,-2 0 0,2 5 0,-8-6 0,9 0 0,-12 11 0,9-4 0,-7 1 0,1 1 0,-1-7 0,-4 4 0,0-1 0,0-9 0,0-1 0,0 0 0,-4-3 0,0 3 0,0-5 0,-3 1 0,3-4 0,0 3 0,-2-3 0,2 0 0,-3 0 0,0-1 0,0 1 0,0 0 0,-1 3 0,1-3 0,0 4 0,0-4 0,-1 3 0,4-6 0,-2 2 0,5-3 0,-2-1 0,3-2 0,0-1 0</inkml:trace>
</inkml:ink>
</file>

<file path=ppt/ink/ink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51:52.0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24575,'59'15'0,"0"1"0,-7-3 0,-4 2 0,17 12 0,-24-7 0,30 25 0,-36-18 0,30 18 0,-15-8 0,-3-10 0,20 23 0,-35-28 0,18 14 0,-25-8 0,7-11 0,-8 9 0,-3-17 0,-13 2 0,3-3 0,-7-4 0,3 2 0,-3-5 0,-1 2 0</inkml:trace>
</inkml:ink>
</file>

<file path=ppt/ink/ink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51:55.1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0 266 24575,'0'5'0,"0"11"0,0 37 0,0 2 0,0 37 0,0-22 0,0 27 0,0-19 0,0-13 0,0-12 0,0-3 0,0 0 0,0 6 0,0 2 0,0 12 0,0 7 0,0-12 0,0-8 0,0 3 0,0-1 0,0-1 0,0-13 0,0-6 0,0-8 0,0-9 0,0-1 0,0-6 0,0-2 0,0-2 0,0-4 0,0 0 0,0 0 0,0 0 0,0 0 0,0 1 0,0-1 0,0-1 0,3-2 0,1-1 0,3-3 0,5 4 0,0-4 0,8 4 0,7-4 0,6 0 0,5 0 0,5 0 0,10 0 0,6 0 0,8-5 0,6-1 0,3-1 0,6-3-474,9 3 474,-6 0 0,-8-3 0,2 9 0,-10-4 0,6 0 0,-1 4 0,-8-4 0,-6 5 0,-2 0 0,-7 0 0,1 0 0,-1 0 474,1 0-474,-1 0 0,0 0 0,1 0 0,-1 0 0,1 0 0,-7 0 0,-1 0 0,-6 0 0,-5 0 0,-1 0 0,-6 0 0,-5 0 0,-4 0 0,-6 0 0,0 0 0,-3 0 0,3 0 0,-4 0 0,1 0 0,-1 0 0,0 0 0,0 0 0,0 0 0,0 0 0,-3 3 0,-4 1 0,-4 3 0,-4 0 0,1 0 0,0 0 0,3 1 0,-3-1 0,3 0 0,-3 0 0,3 0 0,1 0 0,-1-3 0,3 3 0,-2-10 0,3-1 0,0-8 0,0-4 0,0-5 0,0 0 0,0-6 0,0 6 0,0-4 0,0 3 0,0 0 0,0 2 0,0-1 0,0 4 0,0-8 0,0 8 0,0-9 0,0 5 0,0-6 0,0 1 0,0 0 0,0-6 0,0 0 0,0-7 0,0 1 0,0 0 0,0 5 0,0-4 0,0 5 0,0-6 0,0 5 0,0 1 0,0 1 0,0 3 0,0-3 0,0 5 0,0-1 0,0 6 0,0-4 0,0 3 0,0-4 0,0-1 0,0 1 0,0-5 0,0 3 0,0-8 0,0 3 0,0-11 0,0 10 0,0-9 0,0 10 0,0 0 0,0 1 0,0 11 0,0 0 0,0 5 0,0 0 0,0 0 0,0 4 0,0 1 0,0 3 0,0 1 0,0 0 0,-3 3 0,2-2 0,-5 5 0,2-2 0,-3 3 0,0 0 0,-4 0 0,3 0 0,-3-3 0,3 2 0,-3-2 0,3 0 0,-7-2 0,3-2 0,-1-5 0,-2-1 0,3 1 0,-4-3 0,4 3 0,-4-1 0,8-2 0,-8 6 0,8-2 0,-7 3 0,7 0 0,-4 1 0,5-1 0,0 4 0,0-2 0,-1 5 0,1-5 0,0 5 0,3-6 0,-3 7 0,3-4 0,0 1 0,-2 2 0,2-2 0,-3 0 0,0 2 0,4-2 0,0 3 0</inkml:trace>
</inkml:ink>
</file>

<file path=ppt/ink/ink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5:51.2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28 24575,'0'2'0,"0"4"0,0 13 0,0 3 0,0 0 0,4 3 0,-3-8 0,3 0 0,-4-2 0,3-3 0,-2 1 0,3 2 0,-1-7 0,-2 3 0,2-4 0,-3 5 0,0-4 0,0 3 0,3-4 0,-2 1 0,2-1 0,-3 0 0,0 0 0,0 1 0,3-1 0,-2 0 0,2 0 0,1 0 0,-4 0 0,7 1 0,-6-1 0,2 0 0,0-3 0,-2-4 0,2-8 0,-7-4 0,-1-9 0,-3 4 0,-1-9 0,1 4 0,-1-4 0,4-1 0,-3 1 0,3-1 0,-4 5 0,1 1 0,3 5 0,-2 0 0,6 4 0,-2 0 0,3 5 0,0-3 0,0 3 0,0-3 0,0 3 0,0 0 0,0-1 0,0 1 0,0 6 0,0 5 0,3 4 0,-2 2 0,6 2 0,-7-4 0,8 7 0,-8-7 0,7 3 0,-6-3 0,2-1 0,-3 4 0,4-2 0,-4 2 0,4-4 0,-1 0 0,-2 1 0,2-1 0,-3 0 0,0 0 0,3-3 0,-2 2 0,2-2 0,-3 3 0,3 0 0,-2 0 0,2 0 0,-3 0 0,0 0 0,0 0 0,0 0 0,0 0 0,0 0 0,0-4 0,0 0 0</inkml:trace>
</inkml:ink>
</file>

<file path=ppt/ink/ink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7:55.32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72 75 24575,'0'15'0,"0"-2"0,0 13 0,0 1 0,0 1 0,0 9 0,0-4 0,0 0 0,0-1 0,0-6 0,0 1 0,0-5 0,-8-2 0,7-8 0,-7 0 0,8-5 0,0 0 0,0 0 0,0 0 0,3-3 0,5-1 0,4-3 0,4 0 0,5-4 0,-4 0 0,8-9 0,-3 7 0,0-5 0,3 6 0,-7 0 0,7 1 0,-8 4 0,4 0 0,-5 0 0,0 0 0,-4 0 0,3 0 0,-7 0 0,4 0 0,-5 0 0,0 0 0,-6 0 0,-9 0 0,-5 0 0,-2 0 0,-1 0 0,4 4 0,-4-3 0,0 6 0,0-6 0,-5 6 0,3-6 0,-2 3 0,3-4 0,1 4 0,0-3 0,0 2 0,3-3 0,2 0 0,4 0 0,-1 0 0,1 0 0,0 0 0,0 0 0,0 0 0,0 0 0,0 0 0,0 0 0,0 0 0,0 0 0,0 0 0,0 0 0,0 0 0,0 0 0,0 0 0,3 3 0,-2-2 0,2 2 0,-3-3 0,4-3 0,0-1 0,3-7 0,0-1 0,0-4 0,0-1 0,0 1 0,0 0 0,3-4 0,-2 2 0,7-2 0,-7-1 0,6 3 0,-6-2 0,6-1 0,-6 4 0,7-9 0,-3 9 0,-1-9 0,4 4 0,-4 0 0,5 2 0,-5 3 0,3 1 0,-6 4 0,3 1 0,-1 7 0,-2-3 0,2 3 0,0 0 0,1 1 0,3 3 0,-3 0 0,-1 0 0</inkml:trace>
</inkml:ink>
</file>

<file path=ppt/ink/ink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7:56.96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8 413 24575,'-4'6'0,"1"1"0,3 0 0,0 1 0,0-1 0,0 0 0,0 0 0,0 0 0,0 0 0,0-6 0,0-14 0,0-11 0,0-12 0,0-3 0,10-12 0,1 9 0,9-9 0,-5 6 0,4 5 0,-9 1 0,4 7 0,-6 14 0,0-2 0,-1 12 0,-2-3 0,1 7 0,-2 1 0,3 3 0,0 0 0,0 0 0,0 3 0,1 9 0,-1 1 0,2 8 0,-1 0 0,1 1 0,-1-1 0,1 5 0,-1-9 0,0 8 0,-3-8 0,3 8 0,-4-7 0,4-2 0,0 0 0,-4-8 0,3 3 0,-2 0 0,2-3 0,-3 3 0,3 1 0,-6-4 0,6 7 0,-3-7 0,0 7 0,3-7 0,-6 3 0,2-3 0,-3-1 0,3-3 0,1-1 0,0-3 0,-1 0 0</inkml:trace>
</inkml:ink>
</file>

<file path=ppt/ink/ink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7:57.83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41 24575,'7'0'0,"0"-4"0,12 0 0,7-1 0,-7-5 0,7 8 0,-10-5 0,0 3 0,-1 3 0,-3-3 0,-5 4 0,-3 0 0</inkml:trace>
</inkml:ink>
</file>

<file path=ppt/ink/ink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8:01.3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0 123 24575,'0'2'0,"0"8"0,0 11 0,0 5 0,0 1 0,0 5 0,0-5 0,5 16 0,-4-18 0,8 17 0,-4-19 0,0 4 0,3-1 0,-4-13 0,1 7 0,-2-12 0,-3 3 0,0-4 0,0-9 0,0-13 0,0-7 0,0-15 0,0 4 0,0-6 0,-4 1 0,3-1 0,-8 6 0,9 1 0,-4 6 0,0-1 0,3 0 0,-3 5 0,4 2 0,0 3 0,0 5 0,0-3 0,0 7 0,0-4 0,0 5 0,0 0 0,0 0 0,3 3 0,1 1 0,2 3 0,6-4 0,-4 3 0,7-2 0,-3 3 0,4 0 0,0 0 0,1 0 0,-1 0 0,0 0 0,0 0 0,0 0 0,-4 0 0,3 0 0,-7 0 0,3 0 0,-3 0 0,-1 3 0,-3 1 0,-1 3 0,0 0 0,-2 1 0,2-1 0,-3 0 0,0 0 0,0 0 0,0 1 0,0-1 0,-4 4 0,0-3 0,-3 3 0,-1 1 0,-4-4 0,4 4 0,-3-5 0,-1 1 0,4-1 0,-3 1 0,-1-1 0,4 1 0,0-1 0,1-3 0,3-1 0,0 1 0,-2 0 0,2 3 0,-3 0 0,3 0 0,-3 0 0,3 0 0,0 0 0,-2 1 0,8-7 0,2-6 0,4-2 0,2-4 0,-3 3 0,5 1 0,0-1 0,0 0 0,3 0 0,-3 0 0,4 0 0,-4 4 0,3 0 0,-6 4 0,6 0 0,-7 0 0,7 0 0,-7 0 0,4 0 0,-1 0 0,-3 0 0,3 0 0,-4 3 0,1 1 0,-1 7 0,1 2 0,0 3 0,-4-4 0,0 3 0,0-3 0,-4 0 0,4 3 0,-4-6 0,0 6 0,0-7 0,0 7 0,0-7 0,0 7 0,0-6 0,0 2 0,0 0 0,0-3 0,0 3 0,0-3 0,0-1 0,-3 0 0,-1 0 0,-4 1 0,1-1 0,-4 1 0,2-1 0,-6 1 0,7-4 0,-4 3 0,-2-7 0,5 7 0,-10-6 0,11 2 0,-3-3 0,3 0 0,-3 0 0,3 0 0,-3 0 0,3 0 0,1 0 0,0 0 0,-1 0 0,1 0 0,0 0 0,3-3 0,-2-1 0,2-4 0,-1 1 0,-1-1 0,5 1 0,-5 3 0,5-3 0,-6 6 0,6-5 0,-5 5 0,-1 1 0,3 4 0,-5 2 0,8 2 0,-5-5 0,5 4 0,-2-7 0,3 3 0</inkml:trace>
</inkml:ink>
</file>

<file path=ppt/ink/ink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5:47.8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 0 24575,'-7'15'0,"-4"-1"0,2 2 0,-3 5 0,7-4 0,-2-3 0,2 0 0,-2-9 0,6-3 0,-2-1 0,6-6 0</inkml:trace>
</inkml:ink>
</file>

<file path=ppt/ink/ink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5:48.6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24575,'10'0'0,"9"0"0,-10 0 0,11 0 0,-3 4 0,-4-3 0,3 6 0,-5-3 0,-3 4 0,3-4 0,-3-1 0,-1-3 0,0 0 0,0 0 0,-3-6 0,-1 5 0,-3-5 0</inkml:trace>
</inkml:ink>
</file>

<file path=ppt/ink/ink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6:27.0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 24575,'12'-7'0,"13"1"0,30 6 0,7 0 0,13 0 0,0 0 0,1 0 0,8 5 0,8-3 0,-27 3 0,22 0 0,-31-3 0,11 3 0,-2-5 0,-11 0 0,-1 0 0,-9 0 0,-5 0 0,-1 0 0,-5 0 0,-1 0 0,-6 0 0,1 0 0,-1 0 0,0 0 0,-4 0 0,4 4 0,-9-3 0,4 3 0,-1-1 0,-3-2 0,4 7 0,-5-7 0,5 2 0,-4 1 0,4-3 0,-1 2 0,-3-3 0,9 4 0,-9-3 0,8 3 0,-8-4 0,4 0 0,-5 4 0,0-3 0,8 6 0,-7-6 0,7 2 0,-8-3 0,0 0 0,0 0 0,5 0 0,-4 0 0,4 0 0,-5 0 0,0 0 0,4 0 0,2 0 0,0 0 0,3 0 0,-7 0 0,7 0 0,-3 0 0,4 0 0,-4 0 0,4 0 0,-9 0 0,8 0 0,-8 0 0,8 0 0,-7 0 0,2 0 0,-4 0 0,1 0 0,-5 0 0,10 0 0,-8 0 0,9 0 0,-11 0 0,3 0 0,-3 0 0,5 0 0,-5 0 0,-1 0 0,0 0 0,-3 0 0,4 0 0,-1 0 0,-3 0 0,3 0 0,0 0 0,-3 0 0,4 0 0,-5 0 0,0 0 0,0 0 0,1 0 0,-4 0 0,-1 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7:42.8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 24575,'13'0'0,"5"0"0,7 0 0,6-4 0,4 3 0,0-6 0,-5 6 0,-1-3 0,-4 4 0,-5 0 0,-1 0 0,-8 0 0,3 0 0,-7 0 0,3 0 0,-3 0 0,-4 3 0,3 0 0,-1 17 0,-1 2 0,0 13 0,0 11 0,-3 11 0,8 12 0,-2 16 0,4 8-347,-5-42 1,0 2 346,1 4 0,-1 2-636,0 7 1,1 0 635,-1-1 0,1 1 0,0 9 0,-1 1 0,1-10 0,-1 0 0,1 9 0,0 0 0,3-8 0,-1-2 0,-2 2 0,1-3 0,9 34-333,0-1 333,-5-25 0,5 13 0,-3-22 0,-2 4 0,1-23 637,-3 8-637,-1-15 1290,-4 3-1290,-1-4 370,-4-1-370,0 0 0,0-5 0,0-1 0,0-5 0,0-4 0,0-1 0,0-4 0,0-4 0,0 3 0,-7-6 0,-10 3 0,-15-6 0,-10-1 0,-18-4 0,-5 0 0,2-5 0,2-4 0,14-6 0,4 0 0,2-2 0,11 7 0,5-2 0,6 5 0,8-1 0,0 1 0,4 4 0,4-3 0,-3 5 0,2-5 0,-3 2 0,1 0 0,2 2 0,1 2 0</inkml:trace>
</inkml:ink>
</file>

<file path=ppt/ink/ink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6:28.5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 24575,'20'19'0,"-1"-5"0,-3-2 0,-4-4 0,11-1 0,-9 1 0,6-4 0,-9 0 0,-3-4 0,-1 0 0,0 3 0,0-2 0,0 2 0,0-3 0,-3 3 0,-1 1 0,0 3 0,-2 0 0,6 0 0,-7 0 0,4 0 0,-4 1 0,0-2 0,0 2 0,0-1 0,0 0 0,-4 4 0,-4 1 0,-10 10 0,-5-4 0,0 9 0,-3-9 0,7 8 0,2-8 0,5-1 0,4-6 0,1-4 0,-1 0 0,4 1 0,1-1 0,0 0 0,2 0 0,-6 1 0,3-1 0,0 0 0,-2 0 0,5 1 0,-2-1 0,-1 0 0,4 0 0,-4-3 0,4-1 0</inkml:trace>
</inkml:ink>
</file>

<file path=ppt/ink/ink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6:30.1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0 155 24575,'8'19'0,"-2"2"0,7 1 0,-1 3 0,7-2 0,-1-1 0,4 0 0,-2-9 0,-6 2 0,10-9 0,-14 4 0,14-9 0,-10 2 0,6-3 0,1 0 0,-7-7 0,11-8 0,2-20 0,-2 4 0,6-20 0,-7 15 0,-2-9 0,1 10 0,-4 4 0,-6 9 0,-1 1 0,-4 9 0,-1 1 0,1 7 0,-7 6 0,-7 12 0,-7 12 0,-5 1 0,-1 10 0,0-3 0,0-1 0,5 4 0,-3-9 0,7 3 0,-7-9 0,8-1 0,-3-5 0,5-4 0,-1-1 0,0-3 0,4-1 0,-2 0 0,2-3 0,-3 0 0,3-1 0,-3-2 0,3 5 0,-3-5 0,3 5 0,1-3 0,3 4 0,0 0 0,0 4 0,0 6 0,0 5 0,0 5 0,0 4 0,0-3 0,0 4 0,0-6 0,0 6 0,0-4 0,4 4 0,1-6 0,4 1 0,-4-1 0,2 0 0,-6-4 0,3-1 0,-1-9 0,-2 3 0,3-7 0,-4 3 0,0-7 0,0 0 0</inkml:trace>
</inkml:ink>
</file>

<file path=ppt/ink/ink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6:34.5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318 1120 24575,'-10'0'0,"2"0"0,-2 0 0,-6 0 0,7 0 0,-16 0 0,12-4 0,-12-4 0,11-5 0,-11-1 0,12-1 0,-5 2 0,3 0 0,2 1 0,-3 1 0,0-2 0,4 1 0,0-3 0,5 6 0,-1-6 0,3 3 0,-2-4 0,3-1 0,-1-3 0,1 2 0,4-2 0,-3 3 0,2 1 0,-3 0 0,4 0 0,0 0 0,0 4 0,0-4 0,0 4 0,0-4 0,0 0 0,0 0 0,0-1 0,0 1 0,0-5 0,0 4 0,0-4 0,0 5 0,0 0 0,0 0 0,0 0 0,0-1 0,0 1 0,4 0 0,1-5 0,6-3 0,-5 1 0,5-5 0,-6 6 0,4-5 0,4 1 0,0 4 0,4-3 0,0 3 0,6-6 0,-5 6 0,4-5 0,-6 10 0,1-4 0,4 8 0,-4-2 0,8 5 0,-7-5 0,7 5 0,-3-2 0,4 3 0,1 0 0,4 0 0,-3 0 0,9 4 0,-4 1 0,5 4 0,-4 0 0,3 0 0,-10 0 0,5 0 0,0 0 0,8 0 0,-6 0 0,4 0 0,-11 0 0,-1 4 0,1 1 0,-1 3 0,-4 4 0,3 2 0,-7 2 0,7 2 0,-2 4 0,-1-4 0,0 3 0,-6-4 0,1 3 0,-1-3 0,1 4 0,-5-5 0,0 0 0,-4 0 0,-1-3 0,1 2 0,0-3 0,0 4 0,0 0 0,0 0 0,0 0 0,0 0 0,-3 0 0,-2 0 0,0-4 0,-2 15 0,2-12 0,-3 13 0,0-12 0,0 0 0,0 0 0,0 0 0,0 0 0,0 0 0,0 1 0,0-1 0,0 4 0,0-2 0,0 7 0,-4 2 0,-5 1 0,-1 9 0,-13-3 0,11-1 0,-16 2 0,17-9 0,-10-3 0,8-2 0,1-5 0,-4 0 0,8-4 0,-8 3 0,8-6 0,-7 6 0,3-7 0,-1 4 0,-2-1 0,-4 1 0,1 4 0,-2-4 0,5 0 0,7-5 0,-4 1 0,1-1 0,3 1 0,-4-1 0,5 1 0,-4-1 0,2 1 0,-6 0 0,7-1 0,-7-3 0,6 3 0,-6-3 0,7 3 0,-4-2 0,1 2 0,3-3 0,-4 0 0,5 3 0,-4-7 0,2 4 0,-6-4 0,3 0 0,-4 0 0,0 0 0,-1 0 0,1 0 0,0 0 0,0 0 0,0 0 0,-8 0 0,2-4 0,-3-1 0,4-3 0,5-1 0,0 1 0,0 0 0,0 4 0,3-3 0,-2 2 0,3 1 0,-4-3 0,3 6 0,-2-3 0,7 4 0,-7-3 0,6 2 0,-2-3 0,4 4 0,-1-3 0,1 2 0,0-2 0,3 0 0,-3 2 0,3-3 0,0 1 0,1-1 0,0-3 0,2 0 0,-6-1 0,4 1 0,-1 3 0,0 1 0</inkml:trace>
</inkml:ink>
</file>

<file path=ppt/ink/ink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6:36.4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9 366 24575,'0'10'0,"0"7"0,0-4 0,0 11 0,0-11 0,0 8 0,0-5 0,0 0 0,0 0 0,0 0 0,0 0 0,0 1 0,0-6 0,0 1 0,0-18 0,0-4 0,0-14 0,0-8 0,0-1 0,0-6 0,0 1 0,0-7 0,0 5 0,-4 1 0,3 2 0,-3 9 0,4 1 0,0 2 0,0 3 0,0 0 0,0 5 0,0 2 0,0 6 0,0-2 0,0 4 0,0 0 0,0 0 0,3 0 0,1 0 0,3 3 0,1-3 0,-1 3 0,0 0 0,0-2 0,1 5 0,3-3 0,1 4 0,0 0 0,3 0 0,-6 0 0,6 0 0,-7 0 0,3 0 0,-4 0 0,1 0 0,-1 4 0,0 0 0,1 3 0,-1 0 0,0 0 0,0 1 0,1-1 0,-4 0 0,2 0 0,-5 1 0,2-1 0,-3 0 0,0 0 0,0 1 0,0-1 0,0 0 0,0 1 0,0-1 0,0 0 0,0 0 0,0 0 0,0 1 0,0-1 0,0 0 0,-3 0 0,-1 1 0,-4-1 0,1 0 0,-4 4 0,2-2 0,-2 2 0,4 0 0,-1-3 0,-4 4 0,4-5 0,-7 1 0,3 2 0,0-4 0,2 3 0,3-8 0,0 2 0,0-3 0,6 0 0,9 0 0,5 3 0,6 2 0,-3 3 0,0 0 0,5 0 0,-4 0 0,8 1 0,-3 0 0,0-1 0,3 1 0,-8 2 0,9-1 0,-9 5 0,0-6 0,-2 3 0,-7-5 0,3 1 0,-4-1 0,1-3 0,-1-1 0,0-3 0,0 0 0,-4 0 0,0 0 0</inkml:trace>
</inkml:ink>
</file>

<file path=ppt/ink/ink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8:19.46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51 24575,'0'11'0,"0"-3"0,0 7 0,0-3 0,0 4 0,0 0 0,0 10 0,0-3 0,0 14 0,0-9 0,0 9 0,0-9 0,0 9 0,0-14 0,0 13 0,0-17 0,0 12 0,0-14 0,0 0 0,0-6 0,0-4 0,0 0 0,0 1 0,0-1 0,0-6 0,0-10 0,0-9 0,0-8 0,0-1 0,0 0 0,0-4 0,0 3 0,0-9 0,0 9 0,0-9 0,0 9 0,0-4 0,0 5 0,0 6 0,0 0 0,0 8 0,0 2 0,0 4 0,0 0 0,3 0 0,1 3 0,3-2 0,0 2 0,0 0 0,0-2 0,0 5 0,-3-6 0,2 7 0,-2-7 0,4 6 0,-1-5 0,0 2 0,0 0 0,0-3 0,1 3 0,3 0 0,-3-2 0,3 5 0,-4-6 0,5 6 0,-4-2 0,3 3 0,-4 0 0,0 0 0,1 0 0,-1 0 0,0 0 0,1 0 0,-1 0 0,0 0 0,0 0 0,0 0 0,0 0 0,0 0 0,-3 3 0,2-2 0,-5 5 0,2-1 0,-3 2 0,3-3 0,-2 2 0,2-2 0,-3 4 0,0-1 0,0 0 0,0 0 0,0 4 0,0-2 0,0 6 0,0-7 0,0 7 0,0-7 0,-3 8 0,-2-8 0,1 7 0,-3-7 0,3 7 0,-3-6 0,2 2 0,-1-4 0,5 0 0,-6 1 0,3-1 0,-3 0 0,-1-3 0,1 3 0,0-7 0,-1 7 0,1-3 0,0 0 0,-1-1 0,1-3 0,0 0 0,-1 0 0,1 0 0,0 0 0,0 0 0,0 0 0,3-3 0,1-1 0,3-2 0,0-1 0,3 3 0,1 1 0,3 3 0,0 0 0,0 0 0,1 0 0,-1 0 0,0 0 0,0 0 0,1 3 0,3 2 0,-3 2 0,7 1 0,-7-4 0,8 3 0,-4-6 0,0 6 0,3-6 0,-3 2 0,4 1 0,0-4 0,-4 7 0,3-6 0,-6 2 0,6-3 0,-7 3 0,3-2 0,-4 6 0,5-7 0,-4 4 0,3-4 0,-4 3 0,1-2 0,-1 2 0,0 0 0,0-2 0,1 2 0,-1-3 0,0 0 0,0 3 0,1-2 0,-1 2 0,0-3 0,-3 3 0,2-2 0,-5 2 0,2-3 0</inkml:trace>
</inkml:ink>
</file>

<file path=ppt/ink/ink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8:21.5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 23 24575,'2'4'0,"2"-1"0,3-3 0,0 0 0,-1 0 0,1 0 0,0 0 0,0 0 0,0 0 0,-1 0 0,1 0 0,0 0 0,-6 0 0,1-3 0,-8-1 0,2 0 0,-7-3 0,2 6 0,-6-2 0,7-1 0,-4 3 0,5-2 0,0 3 0,-1 0 0,7 0 0,6 0 0,2 0 0,4 0 0,-4 0 0,0 0 0,0 0 0,-3 3 0,2-2 0,-2 2 0,3 1 0,1-4 0,-1 4 0,0-4 0,-3 3 0,2-2 0,-2 2 0,3-3 0,1 0 0,-2 0 0,1 0 0,0 0 0,0 0 0,0 0 0,0 0 0,0 0 0,0 0 0,0-3 0,-3 2 0,0-2 0</inkml:trace>
</inkml:ink>
</file>

<file path=ppt/ink/ink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8:24.48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1 208 24575,'0'7'0,"0"0"0,0 4 0,12-2 0,-6 6 0,14-2 0,-11-1 0,10 4 0,-5-7 0,6-1 0,-7-1 0,2 1 0,-7-3 0,3 6 0,0-7 0,-3 0 0,4 0 0,-5-4 0,0 0 0,0 0 0,0 0 0,1 0 0,-1 0 0,0-4 0,5-8 0,1-6 0,5-9 0,5-6 0,-3-1 0,4 0 0,-5-3 0,-1 9 0,-1 0 0,-3 8 0,-3 3 0,-3 1 0,0 4 0,0 1 0,-1 3 0,0 1 0,-3-1 0,2 4 0,-5 7 0,2 5 0,-3 7 0,-3 1 0,-2 5 0,-3-4 0,-1 8 0,0-3 0,-4 5 0,4-6 0,-8 5 0,8-9 0,-7 4 0,7-5 0,-6 0 0,6 0 0,-3-4 0,1 3 0,2-7 0,-2 7 0,3-3 0,0 1 0,0 2 0,1-7 0,-1 3 0,4-4 0,-3 1 0,7-1 0,-4 0 0,4 0 0,0 0 0,0-1 0,0 1 0,0 0 0,0 0 0,0 0 0,0 1 0,0-1 0,0 0 0,0 0 0,0 0 0,0 1 0,0 3 0,0-3 0,0 7 0,0 2 0,0 0 0,0 8 0,0-7 0,0 2 0,0 1 0,0-4 0,0 4 0,0-5 0,0 0 0,0 0 0,0 0 0,0 0 0,0 0 0,0 0 0,0 0 0,0 0 0,0 1 0,4-1 0,-3-4 0,2 3 0,1-3 0,-3 0 0,2 3 0,1-2 0,-3-1 0,2 3 0,-3-7 0,0 3 0,4 1 0,-3-4 0,2 3 0,-3 0 0,0-3 0,0 4 0,0-5 0,0 0 0,0 0 0,0 0 0,0 1 0,4-4 0,-4-4 0,4-4 0,-4-7 0,0 3 0,-4-8 0,3 4 0,-2-4 0,3 4 0,0-3 0,-4 2 0,3 1 0,-2 1 0,3 4 0,0 0 0,0 0 0,0 0 0,0-1 0,0 4 0,0 1 0</inkml:trace>
</inkml:ink>
</file>

<file path=ppt/ink/ink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21:42.0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1146 24575,'3'-15'0,"6"-4"0,8 1 0,1-3 0,7 3 0,-2-4 0,0-1 0,4 0 0,2-5 0,-1 9 0,6-10 0,-6 5 0,0 0 0,6-5 0,-6 10 0,6-5 0,-8 6 0,2-4 0,-2 3 0,7-5 0,2 0 0,4 4 0,0-5 0,1 0 0,5 4 0,-4-4 0,4 5 0,-7 1 0,0 0 0,-4-5 0,4 4 0,-4-4 0,-1 6 0,4-1 0,-9 1 0,9-1 0,-4 0 0,23-4 0,-14 6 0,20-6 0,-23 12 0,6-3 0,-1 4 0,-4 0 0,4 0 0,-5 0 0,-1 1 0,1-1 0,-1 0 0,0 1 0,1-1 0,-1 0 0,-4 5 0,3-4 0,-4 4 0,11-1 0,-4-2 0,5 2 0,-7 1 0,0-4 0,0 8 0,1-7 0,-1 7 0,0-4 0,1 1 0,-1 3 0,1-3 0,-1-1 0,-5 4 0,4-7 0,-9 3 0,11-4 0,-11 0 0,1 1 0,-4-1 0,-7 4 0,2-2 0,1 6 0,-4-6 0,4 6 0,-5-3 0,-4 4 0,3 0 0,-6 0 0,2 0 0,-4 0 0,-3-3 0,-1 2 0,-3-2 0</inkml:trace>
</inkml:ink>
</file>

<file path=ppt/ink/ink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21:43.8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 24575,'11'0'0,"-3"0"0,11 0 0,-5 0 0,6 0 0,1 0 0,-4 0 0,4-3 0,-9 2 0,8 1 0,-11 1 0,7 10 0,-8-6 0,3 6 0,-3-6 0,3 1 0,-3-2 0,-1 4 0,0-4 0,1 2 0,-1-5 0,0 6 0,0-4 0,0 1 0,-3 3 0,-1-4 0,-3 4 0,0 0 0,0 0 0,0 0 0,-3 1 0,-5-1 0,-1 1 0,-6 0 0,6 3 0,-6 1 0,6 1 0,-6-2 0,6 0 0,-2-2 0,3 2 0,1-3 0,-1 3 0,1-3 0,-1 3 0,0 0 0,1-2 0,-1 2 0,4-4 0,1 0 0,0 0 0,2 0 0,-5 0 0,5 0 0,-5 0 0,2 0 0,-4 1 0,-3-1 0,6 1 0,-6-1 0,7 1 0,-3-1 0,3 0 0,1-6 0,3-2 0,0-10 0,3-1 0,-2 3 0,3 2 0</inkml:trace>
</inkml:ink>
</file>

<file path=ppt/ink/ink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21:47.2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0 328 24575,'0'-2'0,"0"0"0,0-17 0,0 10 0,0-15 0,0 14 0,0-14 0,4 6 0,1-14 0,7 8 0,2-6 0,0 2 0,2 5 0,-7-3 0,3 10 0,-4-1 0,0 8 0,-1-1 0,0 9 0,0-2 0,1 3 0,-1 0 0,0 0 0,0 3 0,0 5 0,-3 4 0,3 4 0,-2 0 0,3 0 0,0 5 0,4-4 0,2 8 0,-1-3 0,-1 5 0,-3-1 0,3-4 0,-2 3 0,2-8 0,-4 0 0,0-2 0,-4-6 0,2 2 0,-5-4 0,3 0 0,-4-3 0,0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7:43.6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24575,'10'0'0,"1"0"0,8 0 0,1 0 0,10 17 0,-8-2 0,4 11 0,-5 4 0,6-7 0,3 14 0,2-8 0,8 20 0,-5-12 0,0 3 0,-4 0 0,-14-18 0,15 15 0,-13-7 0,7-7 0,-14 1 0,-4-16 0,-5-2 0</inkml:trace>
</inkml:ink>
</file>

<file path=ppt/ink/ink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21:48.5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78 24575,'0'6'0,"0"-3"0,0 20 0,0-10 0,0 8 0,0-5 0,0 0 0,0 0 0,0 1 0,0-2 0,0 2 0,0-1 0,0-4 0,0-1 0,0 0 0,0-3 0,0-3 0,0-17 0,0-2 0,0-14 0,0 11 0,0-4 0,0 5 0,0 0 0,0 0 0,0 3 0,0-2 0,4 3 0,-3-4 0,2 0 0,-3-1 0,0 5 0,0-3 0,0 7 0,0-4 0,0 5 0,0 0 0,0 0 0,3 3 0,1 1 0,7 3 0,1 0 0,4 0 0,0 0 0,0 0 0,0 0 0,1 4 0,-1 0 0,-4 4 0,3 0 0,-7-1 0,3 1 0,-3-1 0,-1-3 0,-3 3 0,2-3 0,-5 0 0,2-2 0</inkml:trace>
</inkml:ink>
</file>

<file path=ppt/ink/ink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21:57.86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30 1 24575,'-4'11'0,"1"-1"0,0-3 0,2 4 0,-5-3 0,1 7 0,1-7 0,0 8 0,4-8 0,0 12 0,0-7 0,0 8 0,0-1 0,0-3 0,0 14 0,0-12 0,0 7 0,0-6 0,0-2 0,0 7 0,0-3 0,0-4 0,0 1 0,0-6 0,4 3 0,4-7 0,1 1 0,6-6 0,-3 4 0,0 0 0,3 0 0,-3-4 0,0-1 0,4-3 0,-8 0 0,7 0 0,-7 0 0,7 0 0,-6 0 0,2-3 0,-4-5 0,1 0 0,0-7 0,-1 2 0,1 1 0,-4-3 0,0 3 0,-4-5 0,0 1 0,0-5 0,0 4 0,0-14 0,0 8 0,0-9 0,0 5 0,0 5 0,0-3 0,0 8 0,0 0 0,-4 6 0,0 3 0,-3 1 0,0 0 0,-5 2 0,4-1 0,-3 5 0,3-2 0,1 3 0,-1 0 0,1 0 0,0 0 0,0 0 0,0 0 0,-1 0 0,2 0 0,2 0 0,1 0 0</inkml:trace>
</inkml:ink>
</file>

<file path=ppt/ink/ink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22:00.08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1 328 24575,'0'-7'0,"0"0"0,0 0 0,0 0 0,0 9 0,0 8 0,0 11 0,0 5 0,0 1 0,0 5 0,0-5 0,0 5 0,0-10 0,0-2 0,0-7 0,0-2 0,0-4 0,0 0 0,0-29 0,0 2 0,0-34 0,0 8 0,0-6 0,0 6 0,0-4 0,0 10 0,0 0 0,0 13 0,0 2 0,0 7 0,0 2 0,0 4 0,0 1 0,0 3 0,0-4 0,0 5 0,0 0 0,0-1 0,0 1 0,0 0 0,0 0 0,0 1 0,0-2 0,0 7 0,0 5 0,0 4 0,0 7 0,0-7 0,0 3 0,0-4 0,0 1 0,3-1 0,-2 0 0,5-3 0,-5-1 0,2-3 0</inkml:trace>
</inkml:ink>
</file>

<file path=ppt/ink/ink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22:04.4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296 1121 24575,'-15'0'0,"5"0"0,-6-3 0,4-5 0,0-1 0,1-2 0,-1 3 0,3-8 0,-6 6 0,2-10 0,0 3 0,-2-1 0,5-7 0,-6 8 0,11-9 0,-10 9 0,9-9 0,-2 4 0,1 0 0,2-3 0,-4 3 0,4-4 0,-7-1 0,10 0 0,-9 1 0,10-1 0,-7 1 0,7 4 0,-7-3 0,7 7 0,-3-3 0,0 5 0,3 0 0,-2 0 0,3 4 0,0-4 0,0-1 0,0-5 0,0-4 0,0 4 0,0-9 0,0 8 0,0-9 0,4 6 0,4-1 0,2 5 0,6-3 0,-7 7 0,7 1 0,-7 2 0,3 6 0,-5-2 0,0 3 0,1 4 0,-1-2 0,0 2 0,0-4 0,5 1 0,-4 2 0,11-2 0,-5 2 0,6-3 0,-4 0 0,-3 0 0,2 3 0,-7-1 0,7 1 0,-7-2 0,7 2 0,-2 2 0,3 0 0,0 2 0,4-7 0,-2 7 0,19-7 0,-17 7 0,17-3 0,-15 4 0,4 0 0,1 0 0,-1 0 0,1 0 0,-1 0 0,6 0 0,-4 0 0,8 0 0,-8 4 0,9 6 0,-9 4 0,4 4 0,-6 0 0,1-1 0,-1 1 0,0-1 0,1 1 0,-5-1 0,4 6 0,-8-6 0,9 10 0,-9-5 0,11 12 0,-10-6 0,4 5 0,-5-1 0,0-4 0,-3 9 0,5 2 0,-8-4 0,4 3 0,-7-16 0,-1 3 0,-3-8 0,3 9 0,-7-9 0,3 8 0,-4-3 0,0 5 0,0-1 0,0 6 0,-4-4 0,-2 9 0,-3-4 0,-5 5 0,0-5 0,-5 5 0,1-11 0,3 11 0,-2-11 0,3 1 0,-3-3 0,1-8 0,-1 4 0,0-9 0,1 4 0,-5-7 0,4 2 0,-8-2 0,7 3 0,-7-3 0,8 3 0,-16 1 0,14-4 0,-9 3 0,12-4 0,-1 0 0,1 0 0,0-4 0,0 0 0,0-4 0,-1 0 0,1 0 0,-5 0 0,4 0 0,-4 0 0,5 0 0,0 0 0,0 0 0,0 0 0,-1 0 0,1 0 0,-4 0 0,-2-4 0,-5-1 0,1 0 0,-1-3 0,5 3 0,1-3 0,5 3 0,0-2 0,4 3 0,-4-4 0,8 0 0,-3 1 0,3-1 0,-6 0 0,5 1 0,-6-1 0,8 1 0,3 0 0,-3-1 0,6 1 0,-2-1 0,3-3 0,0 3 0,0-7 0,0 2 0,0 1 0,0-3 0,0 10 0,0-3 0</inkml:trace>
</inkml:ink>
</file>

<file path=ppt/ink/ink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21:50.4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24575,'0'35'0,"0"-17"0,4 41 0,0-36 0,14 9 0,-7-10 0,23 14 0,-13-12 0,14 11 0,-8-16 0,1 4 0,-6-6 0,3 0 0,-3 0 0,4 1 0,1-1 0,-1 1 0,1 0 0,-1-1 0,0 1 0,6 0 0,-5 0 0,11 1 0,-11-2 0,10 2 0,-3-4 0,4 3 0,-5-4 0,4 5 0,-9-5 0,9 4 0,-9-4 0,3 4 0,-4-1 0,-1-3 0,1 3 0,-1-3 0,0-1 0,1 4 0,-1-7 0,1 6 0,16 2 0,-12-3 0,18 7 0,-22-12 0,5 4 0,0-1 0,-4-3 0,3 3 0,1 1 0,-4-4 0,4 3 0,-6 0 0,0-4 0,0 4 0,1-4 0,4 0 0,-3 0 0,4 0 0,-6 3 0,0-2 0,0 3 0,1-4 0,-1-1 0,1 5 0,-1-3 0,0 2 0,1-3 0,-1 0 0,1 0 0,4 0 0,-3 0 0,9 0 0,-9 0 0,9 1 0,-4-5 0,0-1 0,6-1 0,-11-2 0,1 3 0,-8-1 0,-5-2 0,0 6 0,-4-6 0,3 6 0,-7-6 0,3 6 0,1-6 0,-4 5 0,3-5 0,-4 2 0,0-3 0,-3 0 0,-1 0 0</inkml:trace>
</inkml:ink>
</file>

<file path=ppt/ink/ink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21:51.7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188 1 24575,'25'76'0,"-5"-18"0,-7-31 0,-7-13 0,-6-8 0,0 2 0,0-1 0,0 0 0,0 0 0,0 0 0,0 1 0,0-1 0,-3 0 0,-1 0 0,-3-3 0,-1 2 0,1-2 0,-4 4 0,-6 0 0,0 0 0,-9 1 0,4-1 0,1 1 0,-5-1 0,9-3 0,-4 2 0,9-6 0,1 6 0,3-6 0,1 2 0,3-6 0,1-9 0,3 6 0,0-6 0</inkml:trace>
</inkml:ink>
</file>

<file path=ppt/ink/ink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21:53.9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94 24575,'0'89'0,"0"-13"0,0-49 0,0-1 0,0-4 0,0 3 0,3-12 0,-2 3 0,2-9 0,-3-6 0,0-11 0,0-7 0,0-5 0,-4-4 0,3-1 0,-6-1 0,6-4 0,-7 6 0,3-1 0,0 5 0,-3 1 0,7 5 0,-2 4 0,3 0 0,0 5 0,0 0 0,0 0 0,0-1 0,0 1 0,0 0 0,0-1 0,3 1 0,5-1 0,4 0 0,4 0 0,0 4 0,0-3 0,0 6 0,-4-3 0,3 4 0,-2 0 0,-1 0 0,3 0 0,-7 0 0,3 0 0,-3 0 0,-1 0 0,0 3 0,0 1 0,1 4 0,-4-1 0,-1 0 0,-3 0 0,0 5 0,0 0 0,0 4 0,0 0 0,0 0 0,0 0 0,0 0 0,-4 0 0,-4 0 0,-5-3 0,1 2 0,-3-6 0,2 2 0,1-3 0,0 0 0,1-1 0,3-3 0,-3 0 0,4-4 0,-1 0 0,1 0 0,0 0 0,0 0 0,-1 0 0,2 0 0,2-3 0,1-1 0,3-3 0,0-5 0,0 4 0,3-3 0,1 0 0,8 2 0,0 1 0,4 1 0,0 6 0,0-7 0,0 8 0,0-4 0,-3 4 0,1 0 0,-1 0 0,-1 0 0,3 4 0,-3 4 0,0 4 0,0 9 0,0-4 0,-2 8 0,1-8 0,-6 9 0,2-9 0,-6 4 0,3-9 0,-4 3 0,0-7 0,0 3 0,0-3 0,0-1 0,0 0 0,-3 0 0,-2 1 0,-6-1 0,-1-3 0,-4 4 0,0-8 0,-1 4 0,1-4 0,-5 4 0,4-3 0,-4 3 0,5-4 0,0 0 0,0 0 0,0 0 0,0 0 0,3-3 0,-2-2 0,7-2 0,-4 2 0,5-1 0,3 1 0,-3-2 0,7 0 0,-4-1 0,4-3 0,0 3 0,0-7 0,0 6 0,0-6 0,4 3 0,5-14 0,-3 14 0,2-5 0</inkml:trace>
</inkml:ink>
</file>

<file path=ppt/ink/ink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22:07.5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492 1349 24575,'-10'0'0,"2"0"0,-1 0 0,1 0 0,-8 0 0,7-4 0,-16-4 0,12 2 0,-14-14 0,14 13 0,-14-19 0,13 12 0,-13-14 0,13 11 0,-7-5 0,8 1 0,-4-1 0,3-4 0,-8-2 0,11 1 0,-10 4 0,7-2 0,-2 3 0,-2 0 0,2 2 0,3 3 0,1 1 0,5 4 0,-2-3 0,2 3 0,2-1 0,-2-2 0,2 3 0,1 0 0,-3-4 0,6 4 0,-3-4 0,1 0 0,2 3 0,-3-2 0,4 3 0,0-9 0,0 4 0,0-9 0,0 9 0,0-25 0,4 15 0,1-16 0,8 16 0,0 5 0,4-3 0,-1 8 0,2-9 0,-2 9 0,1-4 0,3 4 0,3-5 0,5-2 0,6-5 0,-5 4 0,11-4 0,-11 9 0,9-4 0,-10 6 0,4 4 0,-6-3 0,0 7 0,1-3 0,-1 4 0,-4 1 0,3-1 0,-3 1 0,4-1 0,18-5 0,-13 5 0,17-5 0,-20 5 0,9-1 0,-4 1 0,0 0 0,5 3 0,-11 2 0,5 4 0,-5 0 0,-1 0 0,0 0 0,1 0 0,-1 0 0,-4 0 0,4 0 0,-5 0 0,1 4 0,-1 0 0,0 5 0,-4-1 0,8 5 0,-8-1 0,4 5 0,-5-1 0,6 6 0,-5-5 0,6 10 0,-6-5 0,0 4 0,-3-4 0,2 3 0,-2 2 0,0 1 0,4 4 0,-4 12 0,0-14 0,-1 19 0,-4-21 0,0 4 0,0-10 0,-1 3 0,1-3 0,-4 4 0,-1 1 0,-4-1 0,0 6 0,0-4 0,0 4 0,0-6 0,0 0 0,0 1 0,-4-1 0,-1-4 0,-4 3 0,1-7 0,-1 7 0,1-8 0,-1 4 0,-3-1 0,3-2 0,-8 7 0,4-3 0,-4-1 0,4 0 0,-10 2 0,13-9 0,-9 8 0,7-13 0,4 2 0,-7 1 0,2-4 0,-3 4 0,0-4 0,0 0 0,-5 0 0,4 1 0,-9-1 0,9 0 0,-4 1 0,5-1 0,0-4 0,-5 4 0,3-4 0,-7 1 0,8 2 0,-9-6 0,4 7 0,-4-7 0,-1 3 0,5-4 0,-3 0 0,8 0 0,-8 0 0,7 3 0,-3-2 0,5 3 0,0-4 0,0 0 0,0 0 0,-1 0 0,-2 0 0,2 0 0,-3 0 0,8 0 0,-3 0 0,3 0 0,-4 0 0,-1 0 0,-3-4 0,2-1 0,-3-3 0,5-1 0,0 1 0,0 4 0,0-4 0,0 4 0,-1-4 0,1 3 0,0-2 0,0 3 0,-5-5 0,4 1 0,-9-1 0,9 1 0,-4 0 0,5-1 0,4 2 0,0-5 0,8 0 0,1-9 0,3-1 0,0 7 0,0 4 0</inkml:trace>
</inkml:ink>
</file>

<file path=ppt/ink/ink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22:11.77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56 156 24575,'0'15'0,"0"3"0,0 8 0,0-4 0,0 9 0,0-8 0,0 9 0,0-11 0,0 5 0,0-9 0,0 14 0,0-13 0,0 8 0,0-14 0,0 3 0,0-6 0,0 2 0,4-7 0,-4 2 0,4-8 0,-4-2 0,-4-13 0,3-10 0,-3-7 0,-1-4 0,4-1 0,-7 6 0,3-4 0,0 4 0,-4 0 0,4 1 0,1 10 0,-4 1 0,7 5 0,-3 4 0,4 0 0,0 5 0,0 0 0,0-1 0,0 1 0,0 0 0,0 0 0,0 0 0,4 0 0,0 3 0,7-3 0,1 2 0,4-3 0,0 3 0,0-2 0,5 6 0,-4-2 0,9-1 0,-9 3 0,3-3 0,-3 4 0,-1 0 0,-4 0 0,3 0 0,-7 0 0,3 0 0,-3 0 0,-1 0 0,0 0 0,0 0 0,0 0 0,-3 3 0,2 1 0,-5 3 0,2 1 0,-3-1 0,0 4 0,0-3 0,0 7 0,0-7 0,0 8 0,0-8 0,-3 7 0,-2-7 0,-3 7 0,-3-6 0,2 2 0,-6-3 0,3 0 0,0-4 0,-4 4 0,4-8 0,0 4 0,-4-4 0,8 0 0,-3 0 0,4 3 0,-1-2 0,1 2 0,3 0 0,5-3 0,3 3 0,7-3 0,6 4 0,0 1 0,8 4 0,-3-1 0,4 1 0,1 0 0,-1 3 0,1-2 0,-1 7 0,-4-4 0,-1 0 0,-5-1 0,-4-5 0,-1 1 0,-3-1 0,-1-3 0,-3-1 0,-1-3 0</inkml:trace>
</inkml:ink>
</file>

<file path=ppt/ink/ink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22:13.9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46 157 24575,'0'11'0,"0"1"0,0 17 0,0-2 0,0-1 0,0 1 0,0 5 0,0-5 0,0 11 0,0-15 0,0 13 0,0-22 0,0 11 0,0-16 0,0 2 0,0-4 0,0-6 0,0-11 0,-4-7 0,3-10 0,-3-5 0,0 4 0,-2-15 0,1 8 0,-4-4 0,8 2 0,-3 9 0,4-4 0,-3 10 0,2 1 0,-3 5 0,4 0 0,0 4 0,0-3 0,0 6 0,0-2 0,0 4 0,4-1 0,0 1 0,3-1 0,0 4 0,0-2 0,5 5 0,-4-2 0,7 3 0,-3-4 0,9 3 0,-4-2 0,8 3 0,-3-4 0,5 3 0,-1-3 0,-4 4 0,3 0 0,-7 0 0,2 0 0,-4 0 0,-4 0 0,0 0 0,-5 0 0,-3 6 0,-1 3 0,-3 10 0,0 3 0,-3 0 0,-6 3 0,-5-3 0,-3 0 0,4-1 0,-2-5 0,2 0 0,-3 0 0,0-3 0,-1-2 0,1-3 0,4 0 0,-3 0 0,6-1 0,-2 1 0,0-4 0,2-1 0,-2-3 0,4 0 0,0 0 0,0 0 0,6 0 0,10 0 0,9 0 0,8 0 0,1 0 0,4 4 0,2 2 0,6 3 0,-1 1 0,1-1 0,-1 1 0,-5-1 0,4 1 0,-4-1 0,0 4 0,-1-3 0,-10 3 0,-1-5 0,-5 0 0,-4 0 0,-1-1 0,-3 1 0,-1-4 0,0-1 0,-3-3 0,-1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6:53.3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1 165 24575,'0'-6'0,"0"-1"0,0 0 0,0 1 0,0-1 0,3 0 0,4 0 0,4 0 0,4 0 0,0 2 0,9-2 0,-7 6 0,6-3 0,1 4 0,-7 0 0,7 0 0,-9 0 0,0 0 0,-4 0 0,-1 0 0,-3 0 0,-3 3 0,-1 9 0,-3 9 0,0 4 0,-5 15 0,-3-13 0,-5 8 0,0-11 0,-2-4 0,7-1 0,0-8 0,2-1 0,5-3 0,-2 0 0,0-3 0,2-4 0,-2-17 0,3-5 0,4-14 0,5 1 0,5-6 0,4 4 0,-3-4 0,1 11 0,-7 0 0,2 10 0,-3 5 0,-1 4 0,-1 5 0,-2-1 0,2 3 0,-11 9 0,3 8 0,-12 14 0,4 3 0,-3 6 0,5-6 0,-1-1 0,5-4 0,0-5 0,4-1 0,0-5 0,0-2 0,0-2 0,3-3 0,4-1 0,9-2 0,4 0 0,4-4 0,5 0 0,-3 0 0,3-4 0,-5-4 0,1-1 0,-5-3 0,-1 4 0,-8 1 0,-1 3 0,-3 1 0,-1 0 0,-2 2 0,-1-2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7:44.3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324 0 24575,'-15'16'0,"-4"0"0,0 24 0,-5 4 0,0 11 0,-4 21 0,-4-4 0,-2 12 0,12-27 0,-8 9 0,18-16 0,-10 0 0,15-3 0,-4-21 0,7-2 0,-1-9 0,2-4 0,0-4 0,0-4 0,-1-3 0,2 0 0</inkml:trace>
</inkml:ink>
</file>

<file path=ppt/ink/ink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29:20.1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24575,'7'0'0,"4"0"0,1 3 0,4-2 0,4 7 0,2-3 0,5-1 0,5 5 0,1-4 0,5 5 0,1-1 0,5-4 0,2 4 0,6-3 0,0 4 0,6 1 0,-4-1 0,11 1 0,-5 0 0,21 1 0,-10-6 0,17 0 0,-32-6 0,40 6 0,-43-5 0,36 5 0,-28-1 0,20 2 0,-23 3 0,21 2 0,-25 3 0,6 2 0,21 12 0,-18-6 0,19 6 0,-28-12 0,9 3 0,-9-3 0,7 5 0,4 0 0,-11-1 0,5 1 0,-7-6 0,-1 3 0,1-7 0,-1 2 0,-5-4 0,4 0 0,-10 0 0,-1-4 0,-7-2 0,-11-1 0,0-2 0,-9 3 0,-1-4 0,-1 0 0,7 0 0,8 0 0,3 4 0,15 1 0,18 6 0,-15-1 0,45 13 0,-51-6 0,40 12 0,-33-9 0,19 7 0,-13-5 0,6 5 0,-7-7 0,-6 0 0,4-4 0,-10 2 0,10-6 0,-10 2 0,9-4 0,-14-1 0,7 1 0,-14-1 0,9 0 0,-9 0 0,3 0 0,-9 3 0,3-2 0,-3 2 0,4-4 0,-4 4 0,3-2 0,-3 2 0,10-3 0,-4 0 0,3 4 0,1-3 0,1 3 0,0-3 0,4-1 0,-4 0 0,0 0 0,-1 0 0,-6 0 0,0 0 0,6 4 0,-9-3 0,8 7 0,-9-3 0,4-1 0,1 0 0,-1-4 0,6 0 0,-4 0 0,8 0 0,-8 0 0,8 0 0,-3 5 0,6-4 0,-1 4 0,0 0 0,-4-4 0,3 8 0,-4-7 0,5 2 0,-5 1 0,21 4 0,-17 2 0,13 3 0,-18-5 0,-1 0 0,-3 0 0,4 0 0,-6-4 0,1 3 0,-1-8 0,1 8 0,-1-7 0,1 3 0,4-4 0,-3 0 0,4 0 0,-6 0 0,1-1 0,-1 1 0,1-4 0,-1-1 0,-4-4 0,3 0 0,-8 0 0,4 0 0,-9 0 0,3 0 0,-6 0 0,2 0 0,-4 0 0,0 0 0,-3 0 0,0 0 0</inkml:trace>
</inkml:ink>
</file>

<file path=ppt/ink/ink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29:23.6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125 1103 24575,'-8'-3'0,"1"-5"0,3-8 0,3 2 0,-11-15 0,6 10 0,-7-13 0,-1 1 0,4 3 0,-4-10 0,5 10 0,4-3 0,-3 4 0,3 1 0,0 0 0,1-1 0,4 5 0,0-3 0,0 8 0,0-4 0,0 5 0,0 0 0,0 0 0,0-1 0,0 1 0,0 0 0,0 4 0,0-3 0,0 2 0,0-3 0,0 0 0,0 0 0,0 0 0,4-5 0,1 4 0,3-9 0,1 4 0,0-4 0,-1-1 0,4 5 0,-2-3 0,2 8 0,-4 0 0,0 2 0,-1 6 0,4-6 0,-2 10 0,2-9 0,1 8 0,5-2 0,0-3 0,8 6 0,-3-8 0,5 4 0,4-4 0,2 3 0,5-8 0,0 7 0,1-3 0,-1 4 0,12 1 0,-2 3 0,-2-2 0,-3 7 0,-10-3 0,0 4 0,-1 0 0,-6 0 0,1 0 0,-5 0 0,-2 0 0,1 0 0,-4 0 0,9 4 0,-9 1 0,8 3 0,-7 1 0,7-1 0,-8 0 0,4 1 0,-1 3 0,-2-3 0,2 3 0,-4 0 0,0-3 0,-3 6 0,2-6 0,-6 6 0,2-6 0,-3 6 0,3 0 0,-2 7 0,2-6 0,-2 8 0,-2-14 0,-2 14 0,2-10 0,-6 6 0,6-4 0,-6 0 0,2 5 0,-3-4 0,0 8 0,0-3 0,0 0 0,0 3 0,0-7 0,0 2 0,0-4 0,0 1 0,0-5 0,-3 3 0,2-7 0,-3 7 0,1-3 0,-2 0 0,1 4 0,-3-4 0,3 4 0,-1-4 0,-2 3 0,3-7 0,-4 7 0,0-6 0,0 6 0,0-3 0,-11 11 0,9-9 0,-13 8 0,11-9 0,0 3 0,-4 0 0,8-4 0,-8 3 0,8-3 0,-8 1 0,7 2 0,-6-3 0,2 4 0,-3 1 0,3-1 0,-2 0 0,3 0 0,-5-4 0,5 4 0,-4-8 0,8 4 0,-7-4 0,6 3 0,-6-2 0,6 2 0,-6-3 0,6-4 0,-6 0 0,3-4 0,-4 0 0,-5 0 0,-1 0 0,0 0 0,-9 0 0,-4-4 0,0-1 0,-3-8 0,6 3 0,4-3 0,-4 0 0,6 7 0,4-6 0,-3 7 0,7-3 0,-3 3 0,5-2 0,4 6 0,-3-6 0,6 6 0,-2-6 0,4 3 0,-5-4 0,4 1 0,-3-1 0,-1 0 0,4 1 0,-4-5 0,5 0 0,-2-4 0,1 0 0,0-1 0,0 5 0,4-3 0,-3 6 0,3-6 0,-4 7 0,-3-7 0,2 7 0,-2 0 0,7 1 0,-3 7 0,3-7 0,-3 3 0,3-3 0,-2 3 0,5-3 0,-6 3 0,3-3 0,-3 0 0,0-1 0,0 1 0,3 0 0,1 0 0,3 0 0,0 0 0,0 0 0,2 3 0,2 4 0,0 4 0,-1 7 0,-3-3 0,0 7 0,0-7 0,0 8 0,0-8 0,0 7 0,0-7 0,4 7 0,-4-6 0,8 6 0,-4-7 0,0 3 0,3-4 0,-3 1 0,0-1 0,2 0 0,-5 0 0,2-3 0,-3 0 0</inkml:trace>
</inkml:ink>
</file>

<file path=ppt/ink/ink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29:28.6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1 131 24575,'0'6'0,"0"5"0,0 1 0,0 4 0,0 0 0,0 5 0,0-4 0,0 9 0,0-5 0,0 6 0,0-1 0,0 1 0,0-1 0,0 6 0,0-4 0,0-1 0,0-2 0,0-7 0,0-2 0,0-1 0,0-6 0,0 6 0,0-7 0,0 3 0,0-3 0,0-1 0,0 0 0,0 0 0,0 1 0,3-4 0,-3 2 0,3-11 0,-3 3 0,0-12 0,0-2 0,0-2 0,0-7 0,0 3 0,0-10 0,0-1 0,0-6 0,0-5 0,0 3 0,0-9 0,0 10 0,0 0 0,0 9 0,0 4 0,0 5 0,4 1 0,-3 9 0,2 1 0,1 3 0,-4 1 0,7 3 0,-3-2 0,3 2 0,0-4 0,0 1 0,1 3 0,-1-3 0,0 3 0,1-3 0,-1 2 0,0-1 0,0 5 0,1-2 0,-1 3 0,0-3 0,0 2 0,1-3 0,-1 4 0,0 0 0,0 0 0,1 0 0,-1 0 0,0 0 0,0 0 0,1 0 0,-1 0 0,0 0 0,0 0 0,1 0 0,-1 0 0,0 0 0,1 0 0,-4 3 0,-1 5 0,-3 4 0,0 4 0,0 0 0,0 0 0,0 0 0,0 0 0,0 1 0,0-1 0,0-4 0,-7 3 0,1-3 0,-6 4 0,5-4 0,-1 4 0,0-8 0,-4 3 0,7-3 0,-9 0 0,9-4 0,-6 2 0,-1-5 0,4 3 0,-3-4 0,3 0 0,1 0 0,0 0 0,0 0 0,0 0 0,0 0 0,6 0 0,5 0 0,7 0 0,1 3 0,3 1 0,-3 4 0,0 0 0,3 0 0,2 0 0,0 0 0,4 4 0,-5-3 0,5 3 0,-4-1 0,4-1 0,-5 1 0,0-3 0,-4 0 0,3-4 0,-6 3 0,2-6 0,-4 2 0,0 0 0,1-2 0,-1 2 0,0-3 0,0 0 0,0-6 0,-3 5 0,-1-5 0</inkml:trace>
</inkml:ink>
</file>

<file path=ppt/ink/ink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29:32.9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0 686 24575,'26'0'0,"3"0"0,-2 0 0,6 0 0,11 0 0,-4 0 0,24 0 0,-14 0 0,30 0 0,-10 0 0,14 0 0,8 0-548,2 0 548,0 0 0,-44 0 0,0 0 0,44 0 0,0 0 0,-39 0 0,-1 0 0,35 0 0,-35 0 0,1 0 0,30 0 0,-34 0 0,-1 0 0,28 0-35,-3 0 35,-2 0 0,-4 0 0,7 0 0,-8 0 0,-9 0 0,-7-9 0,0 7 546,-7-7-546,-5 9 37,-9 0-37,-9 0 0,-1 0 0,-9 0 0,3 0 0,-6 0 0,7 0 0,7-5 0,7 4 0,8-7 0,1-2 0,5 4 0,8-13 0,2 17 0,11-18 0,-4 17 0,5-12 0,1 9 0,8 0 0,-18 1 0,9 1 0,-14 2 0,2-2 0,5-1 0,-7 4 0,-6-4 0,-2 5 0,1 0 0,-5 0 0,4-4 0,1 3 0,-5-8 0,10 3 0,-10 1 0,4-4 0,-5 4 0,-1-5 0,1 5 0,-1-4 0,1 4 0,-6-5 0,4 5 0,-9-3 0,9 3 0,-9-4 0,9-1 0,-9 1 0,3 4 0,-4-3 0,11-1 0,-9 3 0,9-6 0,-11 11 0,-5-7 0,3 8 0,-3-4 0,0 0 0,-2 3 0,1-2 0,-8 3 0,12 0 0,-16 0 0,11 0 0,-12 0 0,7 0 0,-7 0 0,4 0 0,-5 0 0,0 0 0,0 0 0,-2-7 0,1 6 0,6-6 0,11 7 0,4-4 0,5-1 0,-6-4 0,-4 1 0,-1 3 0,5-3 0,2 3 0,6-1 0,3-2 0,-10 7 0,10-4 0,-9 1 0,9 4 0,-9-4 0,9-1 0,-9 4 0,9-7 0,-9 6 0,3-6 0,-4 7 0,-1-7 0,1 7 0,-1-7 0,-4 7 0,-1-3 0,-5 1 0,0 2 0,0-3 0,0 4 0,-4-3 0,3 2 0,-6-5 0,2 5 0,0-6 0,-3 6 0,3-6 0,1 3 0,-4-1 0,7-2 0,-3 6 0,0-6 0,-1 3 0,-3 0 0,-1-2 0,0 5 0,0-2 0,1-1 0,-1 4 0,0-4 0,0 1 0,0 2 0,0-2 0,-3 0 0,3 2 0,-3-2 0,0-1 0,2 4 0,-5-7 0,5 6 0,-2-5 0,-3 5 0,-2-2 0,-6 3 0,0-3 0,0 2 0,-1-5 0,-3 5 0,-1-6 0,-4 6 0,-4-2 0,-2-1 0,-3 3 0,-2-3 0,-5 0 0,1 3 0,-2-8 0,-3 8 0,9-7 0,-11 3 0,11 0 0,-4-3 0,10 7 0,0-7 0,5 4 0,0 0 0,4 0 0,1 1 0,4 2 0,3-2 0,1 3 0</inkml:trace>
</inkml:ink>
</file>

<file path=ppt/ink/ink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29:34.0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24575,'63'0'0,"4"0"0,-33 0 0,0 0 0,-8 0 0,-6 0 0,-7 0 0,6 0 0,-7 0 0,4 0 0,-4 0 0,3 0 0,-2 0 0,-1 0 0,-1 0 0,0 0 0,-3 0 0,3 0 0,-4 0 0,-3 3 0,-1 1 0,-3 3 0,0 0 0,0 0 0,0 0 0,0 0 0,0 0 0,0 0 0,3 1 0,1-1 0,3 0 0,1 0 0,-1 0 0,0-3 0,0 3 0,-3-4 0,-1 4 0,-3 0 0,0 1 0,0 3 0,0 11 0,-8 6 0,-8 17 0,-16 2 0,4 0 0,-14 7 0,17-11 0,-12 5 0,8-10 0,5-6 0,5-4 0,8-11 0,3-2 0,4-7 0,-3-1 0,6-6 0,-2-10 0,3 3 0,0-6 0</inkml:trace>
</inkml:ink>
</file>

<file path=ppt/ink/ink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29:35.7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0 481 24575,'19'0'0,"7"0"0,20-5 0,-14 3 0,23-7 0,-19 8 0,10-4 0,-7 5 0,-2 0 0,-14 0 0,3 0 0,-14 0 0,0 0 0,-5 0 0,0 0 0,0 0 0,0 0 0,0 0 0,0 0 0,0 0 0,0 0 0,-3-6 0,-5-3 0,-4-10 0,-4-8 0,-4-7 0,2-4 0,1-7 0,1 5 0,4-4 0,0 5 0,-4 0 0,8 6 0,-3 6 0,4 10 0,0 2 0,0 6 0,0-2 0,0 7 0,0 1 0</inkml:trace>
</inkml:ink>
</file>

<file path=ppt/ink/ink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29:43.19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22 24575,'0'23'0,"0"0"0,0 9 0,0-5 0,0 5 0,0 0 0,0-5 0,0 1 0,0-3 0,0-8 0,0 4 0,0-9 0,0 3 0,0-3 0,0 0 0,0-1 0,0-3 0,0-1 0,0 0 0,0 1 0,0-1 0,0-6 0,0-9 0,0-5 0,0-6 0,0 3 0,0-5 0,0-6 0,0-1 0,0-9 0,0 3 0,0-4 0,0 4 0,0 3 0,0 9 0,0 1 0,0 8 0,0 2 0,0 4 0,0 0 0,0-1 0,3 2 0,1 2 0,-1 1 0,0 3 0</inkml:trace>
</inkml:ink>
</file>

<file path=ppt/ink/ink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29:49.03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24575,'0'7'0,"0"4"0,0 1 0,0 4 0,0 0 0,0 5 0,0-4 0,0 9 0,0-9 0,0 4 0,0-1 0,0-6 0,0 5 0,3-7 0,-2 1 0,3-2 0,-4-4 0,3 0 0,-2 0 0,2 1 0,-3-1 0,0 0 0,0 0 0,0 0 0,0 0 0,3 0 0,-2 0 0,2 0 0,-3 0 0,0 1 0,0-1 0,0 0 0,0 0 0,0-6 0,0-10 0,0-4 0,0-12 0,0 3 0,-4-5 0,3 1 0,-3-1 0,4 6 0,0 0 0,0 5 0,0 3 0,0 2 0,0 4 0,0-1 0,0 1 0,0 0 0,0 0 0,0 0 0,0 1 0,0-1 0,0 0 0,0-1 0,0 1 0,0 0 0,0-1 0,4 1 0,-4 0 0,7 0 0,-6 0 0,5 2 0,-2 2 0,3 0 0,1 2 0,-1-2 0,0 0 0,0 2 0,1-2 0,-1 3 0,0 0 0,0 0 0,1 0 0,-1 0 0,0 0 0,0 0 0,1 0 0,-1 0 0,0 0 0,0 0 0,1 0 0,-1 0 0,0 0 0,1 0 0,-1 0 0,0 0 0,0 3 0,-3 1 0,3 3 0,-6 0 0,2 0 0,0 1 0,-2-1 0,2 0 0,-3 0 0,0 1 0,0 3 0,0-3 0,0 7 0,0-3 0,-3 0 0,-2 4 0,-2-4 0,-1 4 0,-4-4 0,3 3 0,1-6 0,1 2 0,3-4 0,-3 0 0,2 1 0,-1-4 0,5 2 0,-5-2 0,2 0 0,-3-1 0,3 0 0,-3-2 0,3 5 0,-3-5 0,3 6 0,-3-7 0,3 4 0,-3-4 0,0 3 0,0-3 0,0 3 0,0-3 0,-1 4 0,1-4 0,0 4 0,3-1 0,-3-3 0,4 3 0,-4-3 0,-1 0 0,1 0 0,9-3 0,4 3 0,5-7 0,4 3 0,-3 0 0,4-4 0,-4 8 0,3-8 0,-6 7 0,6-2 0,-7 3 0,7 0 0,-7 0 0,3 0 0,1 0 0,-4 0 0,3 0 0,-4 0 0,0 0 0,1 0 0,-1 0 0,-3 3 0,3 1 0,-7 3 0,4 0 0,-4 0 0,0 0 0,0 1 0,0-1 0,0 0 0,0 0 0,0 0 0,0 0 0,0 1 0,0-1 0,0 0 0,0 0 0,0 1 0,0-1 0,0 0 0,-4 0 0,3 0 0,-5 0 0,2 0 0,1 0 0,-4-3 0,6 2 0,-5-2 0,2 0 0,-4 3 0,1-6 0,0 2 0,0-3 0,-1 0 0,1 0 0,-1 0 0,1 0 0,0 0 0,-1 0 0,1 0 0,0 0 0,-1 0 0,1-3 0,0-1 0,-1-4 0,1 4 0,-1-2 0,1 5 0,0-6 0,-1 6 0,1-2 0,3 0 0,1 2 0,3-2 0</inkml:trace>
</inkml:ink>
</file>

<file path=ppt/ink/ink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29:53.2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91 24575,'0'6'0,"0"5"0,0 14 0,0 1 0,0 6 0,0-9 0,0 8 0,0-14 0,0 8 0,0-8 0,0 4 0,0-5 0,0 0 0,0-4 0,0 0 0,0-5 0,0 0 0,0 0 0,0 1 0,0-1 0,0-6 0,0-6 0,0-7 0,0-9 0,0 4 0,0-9 0,0 9 0,0-8 0,0 7 0,0-3 0,0 5 0,0 4 0,0-3 0,0 6 0,0-6 0,0 7 0,0-3 0,0 4 0,0 0 0,0 6 0,0 13 0,0 2 0,0 14 0,0-11 0,0 8 0,0-3 0,0 5 0,0-5 0,0 3 0,0-8 0,0 4 0,0-9 0,0-1 0,0-4 0,0 1 0,0-1 0,0 0 0,0-6 0,0-6 0,0-7 0,0-9 0,0-6 0,0-1 0,0-9 0,0 9 0,0-4 0,0 6 0,0-1 0,0 5 0,0-3 0,0 11 0,0-6 0,0 12 0,0-3 0,0 4 0,0 11 0,0 3 0,4 15 0,-3 0 0,7 10 0,-7-4 0,4 3 0,-5-9 0,0-1 0,3-9 0,-2-1 0,2-4 0,-3 1 0,0-10 0,0-8 0,0-11 0,0-11 0,0 4 0,0-9 0,0 9 0,0-4 0,0 6 0,0 4 0,0 1 0,0 5 0,0 4 0,0 0 0,0 5 0,0 0 0,0 5 0,0 7 0,0 3 0,3 7 0,-2-7 0,3 3 0,-4-3 0,0-1 0,0-3 0,0-1 0</inkml:trace>
</inkml:ink>
</file>

<file path=ppt/ink/ink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29:56.9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30 216 24575,'-3'7'0,"2"-1"0,-6 1 0,7 0 0,-3 0 0,3-1 0,-4 1 0,3 1 0,-2-1 0,0 0 0,2 0 0,-2 0 0,3 0 0,0 1 0,0-1 0,0 0 0,0 0 0,0 0 0,0 0 0,0 0 0,0 0 0,0 1 0,0-1 0,0 0 0,0 0 0,0 1 0,0-1 0,0 0 0,0 0 0,0 0 0,0 0 0,3 0 0,-2 0 0,5-3 0,-2 2 0,3-6 0,0 4 0,0-4 0,0 0 0,0 0 0,0 0 0,0 0 0,0 0 0,0 0 0,1 0 0,-1 0 0,0 0 0,0 0 0,-1 0 0,1 0 0,-3-4 0,3 0 0,-4-3 0,5 0 0,-1-1 0,-3 1 0,3-4 0,-3 2 0,0-2 0,2 4 0,-2-1 0,0-3 0,3 3 0,-3-3 0,0 3 0,-1 1 0,0-1 0,-2 1 0,6 0 0,-6-1 0,2 1 0,-3 0 0,0-1 0,0 1 0,0-5 0,0 4 0,0-7 0,0 3 0,0-5 0,0 1 0,0 0 0,0-5 0,0 8 0,0-7 0,0 8 0,0-5 0,0 5 0,0 1 0,0 3 0,0 1 0,0 0 0,0-1 0,0 1 0,-3 3 0,-2-3 0,1 3 0,-2-3 0,2 3 0,0-3 0,-3 7 0,3-4 0,-3 4 0,-1 0 0,1 0 0,0 0 0,-1 0 0,1 0 0,0 0 0,0 0 0,0 0 0,-1 0 0,1 0 0,0 0 0,3 3 0,-3 1 0,3 4 0,0-1 0,-2 0 0,5 0 0,-6 5 0,6 4 0,-6-2 0,3 5 0,-1-7 0,2 4 0,-1 0 0,3 0 0,-2-3 0,3-2 0,0-4 0,0 0 0,0 0 0,0 1 0,0-1 0,0 0 0,0 0 0,0-3 0,0-1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7:47.3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206 207 24575,'0'-10'0,"0"2"0,0-10 0,0 6 0,0-11 0,0 2 0,0 1 0,0-3 0,0 7 0,0-3 0,0 4 0,0 4 0,-4 3 0,1 5 0,-8 3 0,-4 0 0,-5 0 0,-1 4 0,-4 13 0,8 7 0,-6 12 0,5 5 0,3 7 0,1 1 0,4 5 0,5-6 0,1-6 0,4-1 0,0-6 0,0-4 0,0-6 0,6-6 0,7-7 0,7-1 0,4-7 0,5 0 0,-3-4 0,3 0 0,-5-7 0,7-8 0,-5-7 0,2-10 0,-1 0 0,-9-4 0,1 4 0,-7 3 0,-4 5 0,-4 3 0,0 2 0,-4 8 0,-5 6 0,0 14 0,-6 12 0,6 9 0,2 11 0,3-4 0,0-1 0,0-2 0,0-9 0,0 0 0,0-6 0,6-7 0,2-2 0,7-2 0,4-4 0,-3-1 0,3-3 0,-4 0 0,4-7 0,-7-1 0,6-8 0,-6-3 0,0-1 0,0-5 0,-4 1 0,-3 0 0,-2 0 0,-3-1 0,0 5 0,0-3 0,0 7 0,0-3 0,0 7 0,-7 5 0,3 1 0,-10 5 0,6-2 0,-6 3 0,3 0 0,-8 0 0,3 4 0,-3 3 0,4 4 0,4 0 0,-3 3 0,6-6 0,-2 2 0,6-3 0,1-1 0,3 1 0,9-3 0,4-1 0,8-3 0,8 0 0,2 0 0,4 0 0,6-13 0,-9 2 0,9-16 0,-9 4 0,6-10 0,0 3 0,-5-2 0,-7 6 0,0 0 0,-13 5 0,3-3 0,-8 8 0,-4-3 0,-1 8 0,-3 1 0,0 3 0,-6 3 0,-6 1 0,-8 3 0,-4 0 0,0 0 0,4 3 0,1 1 0,4 7 0,4-3 0,0 2 0,7-3 0,-2 0 0,6-1 0,-3 5 0,3-4 0,0 3 0,0-3 0,0 0 0,6 0 0,2 0 0,11 0 0,1 1 0,5 0 0,-1 0 0,-4 0 0,3 4 0,-7-1 0,0 9 0,-5 5 0,-2 5 0,-4 1 0,-1 3 0,-4-9 0,0 5 0,0-6 0,-7-4 0,-1-1 0,-11-4 0,3-3 0,-3-1 0,0-7 0,3-1 0,-3-3 0,4 0 0,4 0 0,-3-6 0,5-7 0,2-3 0,3-7 0,4 3 0,0-5 0,0 1 0,0 4 0,0 1 0,0 8 0,0-3 0,0 6 0,0 1 0,0 4 0</inkml:trace>
</inkml:ink>
</file>

<file path=ppt/ink/ink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30:03.41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0 576 24575,'0'7'0,"0"0"0,0 0 0,0 4 0,0-3 0,0 7 0,0-6 0,0 2 0,0-4 0,0 0 0,0-9 0,0-8 0,0-16 0,0-7 0,0-18 0,0-4 0,5-12 0,1 0 0,5 13 0,5-10 0,-5 17 0,9-6 0,-10 14 0,4 7 0,-6 10 0,0 5 0,0 6 0,-1 4 0,0 3 0,0 0 0,0 4 0,1 0 0,-1 0 0,0 0 0,1 11 0,-4 3 0,3 11 0,-2 6 0,4 2 0,1 6 0,-1-6 0,0 4 0,1-4 0,-1 5 0,1 0 0,-1 1 0,1-6 0,-1-2 0,-1-4 0,1-6 0,-1 0 0,0-9 0,-4-1 0,-1-3 0,1-1 0,-4 0 0,7 4 0,-6-2 0,3 6 0,-1-7 0,1 7 0,4-3 0,0 4 0,-4-4 0,3-1 0,-3-3 0,0-1 0,3 0 0,-6 0 0,5-2 0,-2-9 0,-1 3 0,1-5 0</inkml:trace>
</inkml:ink>
</file>

<file path=ppt/ink/ink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30:04.68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84 3 24575,'1'0'0,"2"0"0,15 0 0,-2 0 0,-4 0 0,-1 0 0,-4 0 0,-9 0 0,-4 0 0,-9 0 0,-1 0 0,0 0 0,0 3 0,0 2 0,0-1 0,3 3 0,-2-6 0,10 5 0,-5-5 0,6 2 0,3-3 0,6-3 0,2 2 0,9-3 0,-8 4 0,7 0 0,-3 0 0,4 0 0,-4 0 0,3-4 0,-2 4 0,3-4 0,0 0 0,-4 3 0,3-2 0,-3-1 0,1 3 0,-2-2 0,-4 3 0,0 0 0,1 0 0,-1 0 0,0 0 0,0 0 0,0 0 0,-3 0 0,-1 0 0</inkml:trace>
</inkml:ink>
</file>

<file path=ppt/ink/ink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5:20.3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152 7 24575,'-3'-3'0,"-1"-1"0,-7 4 0,-6 0 0,0 8 0,-4 0 0,-1 14 0,8-4 0,-4 8 0,7-9 0,5 4 0,-1-9 0,7-1 0,0-3 0,11-4 0,10-1 0,6-3 0,10 0 0,-3 0 0,4 0 0,-5 0 0,-6 0 0,-6 3 0,-8 10 0,-5 5 0,-4 8 0,-4 6 0,-4 1 0,-11 6 0,-11 1 0,-12-3 0,2-2 0,3-14 0,5-3 0,2-9 0,4-4 0,5-1 0,5-4 0,5 0 0,3-4 0,1-8 0,3-6 0,0-9 0,0-5 0,14-3 0,-11 14 0,11 2 0</inkml:trace>
</inkml:ink>
</file>

<file path=ppt/ink/ink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5:20.7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24575,'91'0'0,"-16"-4"0,-44 3 0,-4-3 0,-5 4 0,-6 0 0,-8 0 0,-4 0 0</inkml:trace>
</inkml:ink>
</file>

<file path=ppt/ink/ink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5:31.6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24575,'0'11'0,"0"5"0,0 17 0,0-4 0,0 14 0,0-15 0,0 9 0,0-4 0,0 0 0,0 4 0,0-14 0,0 13 0,0-17 0,0 11 0,0-8 0,0-4 0,0 2 0,0-12 0,0 3 0,0-3 0,0-1 0,0 0 0,3-3 0,1-1 0,3-3 0,0 0 0,0 0 0,0 0 0,0 0 0,0 0 0,0 0 0,-3 3 0,2-2 0,-5 6 0,2-4 0,0 1 0,-2 3 0,5-4 0,-2 5 0,3-5 0,0 4 0,-3-4 0,2 1 0,-5 3 0,6-3 0,-7 3 0,4 0 0,-1 0 0,-3 0 0,3 0 0,1-3 0,-4 3 0,7-7 0,-3 4 0,3-4 0,1 0 0,-1 0 0,0 0 0,0 0 0,1 0 0,-1 0 0,0 0 0,0 0 0,1 0 0,-1 0 0,0-8 0,1 3 0,-1-6 0,-3 7 0,0 1 0</inkml:trace>
</inkml:ink>
</file>

<file path=ppt/ink/ink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5:32.4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201 1 24575,'-11'0'0,"-11"0"0,4 0 0,-13 0 0,13 0 0,-2 0 0,-1 0 0,7 0 0,-2 0 0,5 0 0,3 0 0,0 0 0,5 0 0</inkml:trace>
</inkml:ink>
</file>

<file path=ppt/ink/ink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5:34.0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318 118 24575,'0'-14'0,"0"-1"0,0-2 0,-4 1 0,0 4 0,-8 0 0,0 1 0,-4 5 0,3-4 0,-6 9 0,5-2 0,-7 3 0,5 0 0,-5 0 0,4 0 0,-8 8 0,7 6 0,-3 3 0,3 9 0,2-9 0,2 8 0,2-7 0,4 2 0,0-4 0,3 0 0,2 1 0,3-1 0,0-4 0,0 3 0,0-7 0,0 7 0,0-6 0,3 6 0,5-7 0,1 4 0,6-4 0,-7-1 0,7 1 0,-3-1 0,1-2 0,2-1 0,-3-4 0,4 0 0,0 0 0,0 0 0,0-4 0,0-4 0,0-1 0,0-7 0,1 4 0,-2-8 0,-2 3 0,-2-2 0,-3 7 0,0-4 0,-1 8 0,-3-3 0,-1 3 0,-3 1 0,0 0 0,0-1 0,0 1 0,0 0 0,0 0 0,0 9 0,0 4 0,0 8 0,0 2 0,0-3 0,0 2 0,0-3 0,0 0 0,0-1 0,0-3 0,0-1 0,4 0 0,0 0 0,3-3 0,0 0 0,1-4 0,-1 0 0,0 0 0,0 0 0,1 0 0,-1 0 0,0 0 0,0 0 0,1 0 0,-4 0 0,-1 0 0</inkml:trace>
</inkml:ink>
</file>

<file path=ppt/ink/ink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5:35.1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94 24575,'7'3'0,"-3"1"0,3 12 0,-6-3 0,3 8 0,-4-5 0,0 0 0,0-4 0,0-1 0,3-3 0,-2-1 0,2 0 0,-3 0 0,0-5 0,0-10 0,0-5 0,0-7 0,0 4 0,0 0 0,4 0 0,0 0 0,4-1 0,0 5 0,0-3 0,-1 7 0,1-4 0,-1 1 0,0 3 0,1-4 0,-1 5 0,1 3 0,-1-3 0,0 3 0,0 0 0,0-2 0,0 5 0,0-2 0,0 3 0,0 0 0,0 0 0,1 0 0,-2 0 0,2 0 0,-1 0 0,-4 3 0,4-2 0,-6 5 0,2-5 0,-3 2 0</inkml:trace>
</inkml:ink>
</file>

<file path=ppt/ink/ink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5:36.0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24575,'0'16'0,"0"-3"0,0 12 0,0-3 0,0 4 0,0-4 0,0 3 0,0-3 0,0 5 0,0-5 0,0 8 0,0-11 0,0 11 0,0-12 0,0 2 0,0-8 0,0 0 0,0-5 0,0 0 0,0-3 0,0-1 0</inkml:trace>
</inkml:ink>
</file>

<file path=ppt/ink/ink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5:37.1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24575,'0'23'0,"0"12"0,0-1 0,0 17 0,0-5 0,0 6 0,0 0 0,0 0 0,0 0 0,0-6 0,0-7 0,0-7 0,3-6 0,-2-4 0,6-5 0,-6-6 0,6-4 0,-3 0 0,3-3 0,0 0 0,0-4 0,0 0 0,5 0 0,0 0 0,4-8 0,0-1 0,0-7 0,0 3 0,0-2 0,-4 7 0,3-4 0,-6 1 0,2 5 0,-3-4 0,-1 6 0,0 0 0,-3 0 0,0 4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7:48.2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208 7 24575,'0'-6'0,"-3"9"0,-7 17 0,-8 13 0,-7 21 0,-6 8 0,-1 8 0,3 14 0,7-5 0,10-14 0,-2 1 0,12-9 0,-7 6 0,9 12 0,0-23 0,0 13 0,0-21 0,0 9 0,8-5 0,2-6 0,8-1 0,0-6 0,4-4 0,0 0 0,4-9 0,-1-1 0,-5-9 0,3-1 0,-7-6 0,3-2 0,-4-3 0,-1 0 0,1 0 0,0 0 0,-7 0 0,-1 0 0</inkml:trace>
</inkml:ink>
</file>

<file path=ppt/ink/ink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5:37.8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205 7 24575,'-6'-3'0,"-8"0"0,-2 3 0,-4 0 0,-1 0 0,3 0 0,-7 0 0,8 0 0,-4 0 0,9 0 0,-4 0 0,8 0 0,0 0 0,5 0 0</inkml:trace>
</inkml:ink>
</file>

<file path=ppt/ink/ink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5:14.9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1 549 24575,'14'0'0,"5"0"0,14-9 0,3-7 0,-1-1 0,18-19 0,-15 13 0,11-6 0,0 1 0,-8 11 0,11-9 0,0 5 0,0 5 0,7-4 0,-11 8 0,9 1 0,-17 2 0,4 0 0,-5-2 0,-1-7 0,-5 8 0,-1-8 0,-6 4 0,1-3 0,-1 3 0,-4-2 0,3 2 0,-8-2 0,4 2 0,-5 3 0,-3-1 0,2 3 0,-7-2 0,4 6 0,-5-1 0,0 5 0,0-6 0,1 6 0,-4-5 0,-1 2 0,0 0 0,-2-2 0,2 5 0,-3-2 0</inkml:trace>
</inkml:ink>
</file>

<file path=ppt/ink/ink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5:16.0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24575,'14'0'0,"3"0"0,-9 0 0,7 0 0,-6 0 0,2 0 0,0 0 0,-3 0 0,3 0 0,0 0 0,-2 0 0,6 0 0,-7 0 0,7 0 0,-7 0 0,4 0 0,-5 0 0,0 0 0,0 0 0,0 0 0,0 0 0,-3 3 0,-2 1 0,-2 3 0,0 0 0,0 4 0,-3-3 0,-1 4 0,0-1 0,-3-3 0,7 3 0,-7-3 0,6-1 0,-2 0 0,0 0 0,2 5 0,-2-4 0,-1 3 0,3-4 0,-2 0 0,3 1 0,-3-5 0,2 1 0,-2-4 0</inkml:trace>
</inkml:ink>
</file>

<file path=ppt/ink/ink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5:18.1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386 971 24575,'-3'4'0,"-5"-1"0,-4-3 0,-9 0 0,4 0 0,-4 0 0,0 0 0,-1 0 0,0 0 0,-3-4 0,11 3 0,-5-10 0,10 5 0,-6-9 0,6 3 0,-6-1 0,10-7 0,-10 7 0,10-8 0,-11 0 0,6-1 0,-2 0 0,3-3 0,0 3 0,0-5 0,1 5 0,-1-3 0,1 7 0,3-2 0,1 3 0,0-3 0,3 2 0,-3-2 0,4 3 0,0 1 0,0-5 0,0 4 0,0-4 0,0 5 0,0 0 0,4 0 0,0 0 0,9-5 0,-1 3 0,5-2 0,-1 3 0,5 1 0,-4-1 0,8 0 0,-3 0 0,5-1 0,0-5 0,0 8 0,-4-11 0,8 11 0,-7-7 0,8 4 0,-6 4 0,18-12 0,-14 11 0,14-8 0,-18 10 0,1 4 0,-1 4 0,1-3 0,-1 7 0,1-6 0,-1 6 0,1-3 0,-1 4 0,1 0 0,-1 0 0,0 0 0,1 0 0,-1 0 0,1 0 0,-1 0 0,-4 0 0,3 0 0,-3 0 0,5 3 0,-6 2 0,5 8 0,-4-4 0,-1 7 0,5-2 0,-4 2 0,-1 1 0,7 7 0,-10-9 0,10 8 0,-14-11 0,6 10 0,-7-5 0,0 4 0,-1-5 0,-5-4 0,2 8 0,-2-7 0,2 8 0,-1-5 0,-4 0 0,0 0 0,-1 0 0,-2 5 0,3-4 0,-4 4 0,0-1 0,0-3 0,0 4 0,0-5 0,0 5 0,0-4 0,0 8 0,0-3 0,0 0 0,0 3 0,0-3 0,0 0 0,-4 3 0,-1-8 0,-3 4 0,3-5 0,-2 5 0,2-4 0,-8 8 0,0-3 0,-5 5 0,0-1 0,1 0 0,0-4 0,-6 4 0,6-8 0,-5 3 0,6-5 0,0-3 0,3-2 0,-2-3 0,7-1 0,-7 1 0,6 0 0,-6 0 0,3-1 0,-4-2 0,-1 2 0,1-6 0,0 6 0,0-6 0,0 6 0,-5-6 0,4 6 0,-4-6 0,0 6 0,4-6 0,-4 7 0,-3-7 0,6 2 0,-5-3 0,2 0 0,4 0 0,-4 0 0,5 0 0,0 0 0,4 0 0,-4-3 0,4-2 0,-4-3 0,0 0 0,-5 3 0,4 2 0,-4-1 0,5 3 0,-1-2 0,-3 3 0,2 0 0,-2-4 0,3 3 0,1-6 0,0 6 0,4-3 0,1 4 0,3-3 0,1 2 0,0-2 0,-1 3 0,4-3 0,-2-1 0,5-3 0,-2-1 0,0 1 0,2 0 0,-2-1 0,3 4 0,0 1 0</inkml:trace>
</inkml:ink>
</file>

<file path=ppt/ink/ink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5:19.1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24575,'0'19'0,"0"1"0,0 7 0,0 5 0,0 1 0,0 5 0,0 7 0,0 1 0,0-6 0,0-2 0,0-6 0,0-13 0,0 6 0,0-13 0,0 0 0,0 0 0,3-9 0,1 1 0,3-4 0,0 0 0,1 0 0,-1 0 0,0 0 0,1-4 0,3 3 0,1-5 0,9 1 0,-4-4 0,8 1 0,-3 3 0,0-3 0,-1 8 0,-5-4 0,0 4 0,-4 0 0,-1 0 0,-4 0 0,1 0 0,-4 0 0,-1 0 0</inkml:trace>
</inkml:ink>
</file>

<file path=ppt/ink/ink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5:40.7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562 1137 24575,'-11'0'0,"-5"0"0,-1 0 0,-14 0 0,7 0 0,-7 0 0,-1 0 0,4 0 0,-9 0 0,9 0 0,-9 0 0,14 0 0,-8 0 0,9-4 0,0 0 0,-3-9 0,7 0 0,-3-8 0,4-1 0,-1-5 0,0 0 0,4-4 0,1 3 0,8-4 0,-3 0 0,2 4 0,1-9 0,1 4 0,4-6 0,0 0 0,0 1 0,0 0 0,0-7 0,0 5 0,0-4 0,0 5 0,4 1 0,5 5 0,5 1 0,4 6 0,0-1 0,-1 0 0,6 0 0,0 4 0,5-5 0,0 4 0,5-1 0,-3-3 0,14 7 0,-9-2 0,10 3 0,-1 4 0,2 2 0,0 4 0,5-1 0,-5 6 0,-1 0 0,0 5 0,-7 0 0,-5 0 0,4 0 0,-9 0 0,4 0 0,-6 4 0,-4 4 0,4 6 0,-9 2 0,8 2 0,-8-2 0,11 8 0,-10-6 0,5 5 0,-7-7 0,-3 0 0,-1 5 0,-4 1 0,1 4 0,0 0 0,0 1 0,-1-1 0,1 1 0,-4 5 0,3-5 0,-7 5 0,3-10 0,-4 3 0,4-3 0,-3 5 0,3-1 0,-4-4 0,0 3 0,0-8 0,0 9 0,0-9 0,0 8 0,-4-3 0,-1 4 0,-8 1 0,0-5 0,-1 3 0,-1-8 0,2 11 0,1-14 0,0 8 0,4-10 0,-3 4 0,2 0 0,-7 0 0,7 0 0,-6 1 0,6-1 0,-3 0 0,4-4 0,4-1 0,1-4 0,-1 1 0,0-4 0,-3 2 0,0-5 0,0 5 0,3-2 0,-3 1 0,3 1 0,-4-5 0,4 5 0,-2-5 0,5 2 0,-2-3 0</inkml:trace>
</inkml:ink>
</file>

<file path=ppt/ink/ink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5:42.2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1 150 24575,'34'0'0,"-10"0"0,3 0 0,-15 0 0,-1 0 0,0 4 0,-3 0 0,3 3 0,-4 0 0,-3 0 0,-1 0 0,0-3 0,1-1 0,3-3 0,0 0 0,0 0 0,0 0 0,0 0 0,-1 0 0,2-7 0,-1 1 0,1-9 0,-1 3 0,1-4 0,5-5 0,-4 4 0,7-4 0,-7 5 0,6 3 0,-7 2 0,4 3 0,-5 0 0,0 4 0,0-2 0,1 5 0,-1-2 0,0 3 0,0 0 0,-3-3 0,-1 2 0,-3-2 0</inkml:trace>
</inkml:ink>
</file>

<file path=ppt/ink/ink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5:43.7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0 120 24575,'0'56'0,"0"-1"0,0 38 0,3-69 0,2-6 0,6-10 0,-3-1 0,7 1 0,-3-4 0,4 0 0,0-4 0,1 0 0,-5 0 0,3 0 0,-7 0 0,3 0 0,0 0 0,-3 0 0,8 0 0,-8-7 0,7 1 0,-6-9 0,6 6 0,-6-7 0,3 8 0,-4-7 0,-1 6 0,1-6 0,-1 3 0,1 0 0,0-4 0,0 4 0,0-4 0,-4 0 0,3 3 0,-6-2 0,2 3 0,-3 0 0,0-4 0,0 4 0,0-4 0,0 4 0,0-3 0,0 2 0,0 1 0,0-3 0,-3 7 0,-1-4 0,-3 5 0,-1 0 0,-2-1 0,-3 4 0,2 1 0,-4 3 0,6 0 0,-6 0 0,7 0 0,-7 0 0,2 0 0,1 0 0,-3 0 0,7 3 0,-8 2 0,8 6 0,-8-2 0,7 6 0,-6-3 0,6 5 0,-2-5 0,3 3 0,0-7 0,4 3 0,-3-4 0,7 4 0,-4-2 0,4 2 0,0-4 0,0 0 0,0 0 0,0 0 0,3-3 0,1-1 0,0-3 0,-1 0 0</inkml:trace>
</inkml:ink>
</file>

<file path=ppt/ink/ink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5:46.6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525 1 24575,'11'0'0,"1"0"0,4 0 0,0 0 0,10 0 0,-7 0 0,11 0 0,-3 0 0,1 0 0,4 4 0,0 5 0,-5 5 0,5 4 0,-4 5 0,-6 0 0,6 5 0,-8 4 0,2-3 0,-3 8 0,-2-14 0,2 13 0,-6-13 0,4 9 0,-7-6 0,3 0 0,-5-4 0,1 4 0,0-5 0,-1 1 0,-3 3 0,-2-7 0,-3 2 0,0-4 0,0 5 0,0-4 0,0 4 0,0-5 0,0 0 0,0 5 0,0-4 0,0 8 0,0-3 0,0 0 0,0 3 0,0-3 0,0 5 0,-4-1 0,-4-4 0,-6 3 0,-2-8 0,-1 9 0,-4-8 0,-3 8 0,-3-7 0,-2 9 0,2-9 0,0 3 0,5-9 0,-3 4 0,8-8 0,-9 3 0,9 0 0,-8-2 0,3 2 0,0-4 0,-4 1 0,9-1 0,-8 1 0,7-1 0,-2 0 0,-8-3 0,8-2 0,-8 1 0,12-3 0,0 2 0,0-3 0,0 0 0,-1 0 0,-3 0 0,2 0 0,-7 0 0,7 0 0,-2 0 0,3 0 0,1 0 0,4 0 0,-3 0 0,2 0 0,1 0 0,-3-3 0,7-2 0,-8-6 0,4 2 0,-4-3 0,0 4 0,3-4 0,-2 3 0,6-2 0,-10-4 0,10 2 0,-6-3 0,7 0 0,0 4 0,0-4 0,-1-5 0,1 4 0,-1-9 0,5 9 0,-4-8 0,3 3 0,0-5 0,-3 6 0,7-5 0,-2 9 0,-1-4 0,3 5 0,-2 0 0,-1 0 0,3-1 0,-2 1 0,3 0 0,0 0 0,0 0 0,0 0 0,0-5 0,0 3 0,0-7 0,0 8 0,0-9 0,0 9 0,0-4 0,0 9 0,0 1 0,3-1 0,-2 1 0,6 2 0,-6-5 0,5 9 0,-5-6 0,5 4 0,-1-5 0,-1 4 0,3-3 0,-6 3 0,5 1 0,-5 0 0,2 0 0,0 0 0,-2 0 0,2-1 0,1-3 0,-4 3 0,4-4 0,-4 1 0,3 6 0,-2-6 0,2 7 0,0 0 0,-2-2 0,5 2 0,-5-3 0,2 0 0,0-1 0,-2 1 0,6-1 0,-7 1 0,4 0 0,-1-3 0,-2 2 0,2-2 0,-3 2 0,0 1 0,0 0 0,0 3 0,0 0 0</inkml:trace>
</inkml:ink>
</file>

<file path=ppt/ink/ink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5:57.1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1 596 24575,'19'-8'0,"1"-2"0,7-4 0,6-9 0,-5 12 0,10-8 0,-14 2 0,13 1 0,-18-2 0,11 5 0,-8 0 0,0 4 0,-5-3 0,-2 4 0,-3-4 0,4 3 0,-4-2 0,3 3 0,-7 1 0,8-1 0,-4 0 0,4 0 0,-4 0 0,3 3 0,-7-1 0,4 2 0,-1 0 0,-3-3 0,3 6 0,-4-5 0,1 2 0,-1-1 0,4-1 0,-3 1 0,8 1 0,-4-3 0,0 3 0,3-1 0,-7-1 0,7 5 0,-6-5 0,2 5 0,-1-3 0,-2 1 0,3 2 0,-4-2 0,0 3 0,-3-3 0,3 2 0,-3-6 0,3 7 0,0-7 0,0 6 0,5-6 0,-4 3 0,7 0 0,-7-3 0,7 3 0,-6 0 0,6-4 0,-7 7 0,3-6 0,-4 7 0,1-7 0,3 6 0,-3-5 0,3 5 0,-3-6 0,-1 3 0,0 0 0,0-2 0,5 1 0,-4-2 0,3-1 0,3 1 0,-5-1 0,6 1 0,-8 3 0,0-3 0,1 6 0,-1-2 0,0 3 0,0-3 0,0 2 0,0-6 0,0 7 0,0-4 0,1 4 0,-5-3 0,-5 2 0,-3-2 0,-5 3 0,2 0 0,-3 0 0,3 0 0,-7 0 0,2 0 0,1-3 0,1 2 0,-1-2 0,4 3 0,-3-3 0,3 2 0,1-2 0,3 0 0,-2 2 0,2-2 0,-3 3 0,0 0 0,0 0 0,0 0 0,0 0 0,0 0 0,0 0 0,-1 0 0,5-3 0,-4 2 0,4-2 0,-5 3 0,1 0 0,0 0 0,0 0 0,-1 0 0,1 0 0,0 0 0,6-3 0,1 2 0,11-2 0,6 3 0,0 0 0,9 0 0,-5 0 0,1 0 0,4 0 0,-5 0 0,1 0 0,4 0 0,-9 0 0,3 0 0,-3 0 0,-1 0 0,-4 0 0,3 4 0,-7-3 0,3 2 0,-4 0 0,1-2 0,-1 2 0,0-3 0,0 0 0,0 0 0,-3 4 0,2-3 0,-2 2 0,-3-3 0,-6 3 0,-7 5 0,-4 5 0,3 3 0,-3 5 0,4-4 0,-5 4 0,4-5 0,-2-4 0,6-1 0,-2-3 0,7-1 0,-3 1 0,7-1 0,-7-3 0,7 2 0,-3-2 0,3 2 0,0 1 0,0 0 0,0 0 0,0 0 0,0 1 0,0-1 0,0 0 0,0 0 0,0-6 0,3-9 0,2-5 0,2-2 0,1 0 0,0 6 0,0-6 0,-1 7 0,-3-4 0,3 5 0,-6 0 0,5-1 0,-2 1 0,0 0 0,2 0 0,-2-1 0,0 1 0,-1 0 0,1-1 0,0-3 0,0 2 0,3-2 0,-6 4 0,6-5 0,-7 4 0,4-3 0,-1 7 0,-2-2 0,6 2 0,-3-3 0,3-5 0,-3 7 0,0-2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7:48.6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 24575,'0'-7'0,"0"1"0</inkml:trace>
</inkml:ink>
</file>

<file path=ppt/ink/ink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5:58.7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81 24575,'0'-11'0,"0"3"0,0-3 0,0 0 0,0 2 0,0-6 0,3 10 0,1-5 0,0 12 0,-1-2 0,-3 11 0,0 1 0,0 4 0,0-3 0,0 2 0,0-3 0,0 0 0,0-1 0,0 1 0,0-4 0,0 3 0,0-4 0,0 0 0,0 1 0,0-1 0,0 0 0,0 1 0,0-1 0,0 0 0,0 0 0,0-3 0,0-1 0</inkml:trace>
</inkml:ink>
</file>

<file path=ppt/ink/ink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6:00.5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66 24575,'7'0'0,"0"0"0,4 0 0,-3 0 0,7 0 0,-3 0 0,1 0 0,2 0 0,-7 4 0,3 0 0,-4 0 0,1 2 0,-1-5 0,0 2 0,-3 0 0,2-2 0,-8 2 0,1-6 0,-6 2 0,0-2 0,-1 0 0,1-1 0,0 0 0,-1-3 0,4 3 0,-2 0 0,2-3 0,-4 3 0,4-3 0,1 0 0,0 2 0,2-1 0,-6 5 0,6-6 0,-2 4 0,0-2 0,2-1 0,-5 6 0,5-3 0,-2 3 0</inkml:trace>
</inkml:ink>
</file>

<file path=ppt/ink/ink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33:42.4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197 374 24575,'-4'-7'0,"1"0"0,3-3 0,-3 6 0,-1-5 0,-7 1 0,4 4 0,-4-10 0,4 9 0,-2-10 0,-2 2 0,2-3 0,-3 0 0,4 0 0,0 0 0,0-5 0,-5-1 0,3-5 0,-2 5 0,3-3 0,0 3 0,1 0 0,0 5 0,3 2 0,-1 7 0,5-3 0,0 9 0,5 3 0,4 10 0,3 1 0,-2 4 0,3 0 0,-1 1 0,-2 3 0,4 2 0,-1 5 0,2-1 0,0 0 0,2 1 0,-6-1 0,6 0 0,-6-4 0,6 3 0,-6-7 0,2 2 0,-1-4 0,-2 1 0,3-1 0,-4 0 0,4-4 0,-3 3 0,2-6 0,-4 2 0,1 0 0,-1-3 0,1 4 0,-1-5 0,-3 0 0,2 0 0,-5 1 0,6-1 0,-3 0 0,3 0 0,0 1 0,1-1 0,-4 0 0,2 0 0,-2 1 0,0-1 0,3-3 0,-7 2 0,7-5 0,-7 2 0,3-3 0</inkml:trace>
</inkml:ink>
</file>

<file path=ppt/ink/ink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33:43.5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15 641 24575,'-8'1'0,"1"-10"0,7-9 0,0-20 0,5 3 0,4-9 0,7-1 0,8-1 0,-7 0 0,6 7 0,-9 7 0,4 5 0,-5 5 0,3 2 0,-7 7 0,2 2 0,-4 0 0,1 3 0,-1-4 0,0 5 0,-3 0 0,2 3 0,-5-2 0,2 2 0,0-3 0,-2 0 0,6 0 0,-7-5 0,7 4 0,-3-7 0,0 3 0,3-5 0,-3 5 0,1 1 0,1 3 0,-5 1 0,2 0 0,0 3 0,-2 1 0,2 3 0</inkml:trace>
</inkml:ink>
</file>

<file path=ppt/ink/ink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34:08.9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14343 3915 24575,'0'-11'0,"0"-6"0,-4-5 0,-1-4 0,-4-1 0,-4 1 0,3-1 0,-3 1 0,4-1 0,-3 1 0,2-1 0,-7 1 0,7-1 0,-7 1 0,3-1 0,-4-5 0,-5 3 0,3-8 0,-4 2 0,6 2 0,-1 1 0,2 6 0,-1 0 0,1-1 0,-1 6 0,5-5 0,-3 9 0,3-9 0,-4 5 0,-6-7 0,4 1 0,-16-13 0,11 14 0,-13-24 0,8 18 0,-2-19 0,0 9 0,0-9 0,5 9 0,-4-8 0,10 10 0,-10-6 0,9 7 0,-9-7 0,4 5 0,-12-19 0,5 21 0,-5-15 0,3 18 0,-2-6 0,1 7 0,-4-5 0,4 4 0,-1-6 0,-3 0 0,7 0 0,-2 1 0,-3-7 0,6 5 0,-10-5 0,10 6 0,-4 1 0,-14-19 0,10 19 0,-10-13 0,17 29 0,4-3 0,2 9 0,4-3 0,2 9 0,9 2 0,1 3 0,3 1 0,4-1 0,1-3 0,3 2 0,-3 1 0,-21 5 0,-8-2 0,-20-5 0,0-6 0,6-4 0,-21-15 0,0-2-309,23 13 0,-2-3 309,2-1 0,-1 0 0,0 2 0,1-1 0,0-4 0,-1 1 0,1 3 0,-1 1 0,1-5 0,-1 0 0,-2 5 0,0 0 0,2-5 0,0 0 0,-6 5 0,1-1 0,5-4 0,-1 0 0,0 5 0,-2 0 0,1-3 0,-1 1 0,-39-16 0,37 22 0,0 1 0,-44-11 0,44 13 0,-1 2 0,0 5 0,-1 2 0,-3-3 0,-1 2 0,4 4 0,0 1 0,-3-1 0,0 1 0,3-1 0,1 1 0,0 0 0,1-1 0,-30-4 0,23 1 0,-1 0 0,-17-8 0,15 4 0,1 1 0,-6-5 0,-22-5 0,31 6 0,-19-1 0,16-2 0,6 8 0,9 2 0,10 2 618,7 7-618,10-3 0,9 1 0,-1 2 0,-9-2 0,-10 3 0,-16 0 0,4 0 0,-11 0 0,-9 0 0,-9 0 0,-15 0 0,1 0-741,-9-6 741,7-6 0,7-6 0,-19-7 0,15 2 0,28 9 0,-2 2 0,5 4 0,0 1 0,-4-2 0,0 1 0,3 7 0,0 1 0,-7-3 0,-1 0 0,3 2 0,1 2 0,-35-1 0,25 0 0,0 0 0,-21 0 0,27 0 0,0 0 0,-18 0 0,24 0 0,1 0-66,-2 0 66,2 0 0,0 0 0,-2-5 0,-20 4 0,16-4 0,0 0 738,19 4-738,2-4 69,16 5-69,5-3 0,9-1 0,-7 0 0,-33 1 0,-13 3 0,-23 10 0,1 3 0,7 5 0,-7-1-689,34-11 1,-2 0 688,-15 1 0,-3 0-1100,-10 1 0,-3-1 1100,-7-2 0,-2-1 0,-3 0 0,1-1 0,14-3 0,0 0 0,-8 2 0,1 2-808,8 0 1,2 1 807,-2 1 0,0 2-406,6-1 0,3 0 406,6 0 0,3 0 0,4-1 0,1 1 0,3-1 0,2 1 1043,-30 4-1043,-7 1 0,25-6 2020,-11-1-2020,18-5 1852,11 0-1852,16 0 1089,11 0-1089,1 0 0,-13 10 0,-9 6 0,-20 6 0,4 4 0,-19 2 0,11-5 0,13-5 0,-2 1-409,3-3 1,-1 0 408,-8 7 0,0 0 0,-31 10 0,27-4 0,3 0 0,0 3 0,2-3 0,0 1-73,5 4 73,-27 13 0,24-14 0,-7 6 0,13-8 0,-2-5 0,8-1 0,-2-5 814,6-1-814,-1-4 76,1 3-76,5-8 0,1 7 0,6-3 0,-1 3 0,1 1 0,-1 0 0,1-1 0,-1 1 0,1-1 0,4 0 0,-3 0 0,8-4 0,-4 3 0,9-8 0,1 6 0,7-6 0,-2 5 0,-3 4 0,-8 4 0,-7 6 0,-6 8 0,6-10 0,1 7 0,6-15 0,4 4 0,2-9 0,3 3 0,0-7 0,1 3 0,-1 0 0,4-2 0,-3 2 0,6-4 0,-6 0 0,7 1 0,-7-1 0,6 0 0,-5-3 0,2 2 0,1-2 0,-4 3 0,3 0 0,-3 0 0,-1 0 0,1 4 0,-1-2 0,1 2 0,-1-4 0,1 0 0,3 1 0,-3-1 0,6 0 0,-5 0 0,2 1 0,-4-1 0,-3 1 0,3 3 0,-4-3 0,4 7 0,1-6 0,-1 2 0,4-4 0,-3 0 0,7 0 0,-7-3 0,6 3 0,-2-3 0,0 3 0,2 0 0,-6 0 0,3 1 0,0-1 0,-2 0 0,1 0 0,1 1 0,-2-1 0,1 4 0,-2-3 0,-1 8 0,0-4 0,0 4 0,-4 4 0,3-7 0,-3 7 0,4-8 0,0 4 0,-4 0 0,3 1 0,-3-1 0,0 0 0,3 0 0,-2 0 0,-1 0 0,3 0 0,-3 0 0,0 0 0,0 0 0,-1 0 0,-2 0 0,2 0 0,-3 5 0,-1-4 0,0 4 0,1-5 0,4 0 0,-4 5 0,3-4 0,0 4 0,-3-5 0,3 4 0,-3-2 0,-2 7 0,2-8 0,-2 8 0,1-3 0,-6 6 0,0-1 0,-1-4 0,-16 18 0,14-15 0,-16 16 0,14-19 0,4 4 0,-2-4 0,7 0 0,-3 3 0,5-9 0,0 8 0,0-3 0,3 0 0,-2-1 0,3-1 0,0-2 0,-3 2 0,4-3 0,-5-1 0,5 0 0,-4 0 0,7 0 0,-6 0 0,6 0 0,-3 0 0,4 0 0,0 0 0,0 0 0,0-4 0,0 3 0,0-2 0,0 3 0,-3-4 0,5 3 0,-5-2 0,7 3 0,-8 0 0,4 3 0,-4-2 0,1 2 0,5-3 0,-4-4 0,5 3 0,-2-6 0,2 2 0,-1-4 0,5 0 0,-6 0 0,7 1 0,-7-1 0,6 0 0,-5 0 0,2-3 0,0 3 0,0-4 0,1 2 0,2 1 0,-5-2 0,5 3 0,-6 0 0,3 0 0,-3 1 0,3-1 0,-3-3 0,7 2 0,-7-5 0,6 6 0,-5-4 0,5 5 0,-5-1 0,2 0 0,-3 0 0,-1 4 0,4-2 0,-3 2 0,6-4 0,-5 0 0,5 0 0,-2 0 0,0-3 0,2 2 0,-5-2 0,5 0 0,-2 0 0</inkml:trace>
</inkml:ink>
</file>

<file path=ppt/ink/ink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34:08.9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24575,'11'86'0,"1"-1"0,47-3 0,10-27 0,-4-55 0,7 0 0,-14 0 0,-47 0 0,-4 0 0,1 0 0,-4 0 0,-1 0 0</inkml:trace>
</inkml:ink>
</file>

<file path=ppt/ink/ink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38:39.5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0 287 24575,'7'-11'0,"4"3"0,-2-7 0,3 2 0,-4 4 0,-4-5 0,3 9 0,-3-7 0,3 5 0,0 3 0,-3-7 0,2 10 0,-5-10 0,2 7 0,-3-3 0,3 0 0,-2 0 0,2 0 0,0 3 0,-2-2 0,2-1 0,-3-1 0,4-6 0,0 2 0,1-1 0,2-2 0,-3 7 0,4-7 0,-4 6 0,-1-2 0,1 7 0,-4-2 0,7 5 0,-7 0 0,3 5 0,-3 3 0,3 0 0,1 0 0,3-3 0,0 2 0,1-2 0,-1 0 0,0 2 0,0-5 0,1 6 0,-1-3 0,4 3 0,-3-2 0,4 1 0,-1-5 0,-3 6 0,3-7 0,-4 7 0,4-6 0,-2 5 0,2-5 0,-4 2 0,0 0 0,1-2 0,-1 2 0,0-3 0,0 0 0,0 0 0,0 0 0,-3 0 0,-1 0 0</inkml:trace>
</inkml:ink>
</file>

<file path=ppt/ink/ink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40:46.5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24575,'0'4'0,"0"-1"0</inkml:trace>
</inkml:ink>
</file>

<file path=ppt/ink/ink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49:43.8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24575,'60'0'0,"28"18"0,-18-9 0,19 20 0,-47-18 0,10 10 0,-10-6 0,4 6 0,1 5 0,-4 1 0,10 5 0,-9-5 0,4 5 0,-1-5 0,-3 5 0,3-5 0,-3 5 0,-4-11 0,-4 4 0,3-5 0,-5-5 0,1 3 0,4-3 0,-10 0 0,4-1 0,-6-1 0,1-3 0,-1 3 0,-4 0 0,4-3 0,-4 3 0,-1-1 0,5-2 0,-9 6 0,8-6 0,-3 7 0,0-3 0,4 0 0,-5 3 0,6-7 0,-5 7 0,3-7 0,-3 6 0,0-2 0,-1 3 0,-1 1 0,-3-1 0,4 1 0,-5-2 0,6 7 0,-9-5 0,14 11 0,-14-11 0,9 5 0,-6-6 0,0 0 0,0 0 0,-4-1 0,3-3 0,-7-1 0,3 0 0,-5-3 0,1 3 0,0-5 0,-1 1 0,1-1 0,-1 1 0,1-1 0,-1 0 0,-3 0 0,2-3 0,-5 2 0,5-5 0,-5 5 0,5-1 0,-2 2 0,1 1 0,1-1 0,-5 1 0,6-4 0,-6 2 0,5-1 0,-5 2 0,6-3 0,-6 3 0,5-3 0,-2 3 0,1 1 0,1-1 0,-5 1 0,6-4 0,-6 3 0,2-3 0,-3 0 0,0-1 0</inkml:trace>
</inkml:ink>
</file>

<file path=ppt/ink/ink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49:45.0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1 139 24575,'6'-4'0,"3"1"0,11 3 0,3 0 0,10 0 0,-4 0 0,4 0 0,-10 0 0,-1 0 0,-5 0 0,-5 0 0,0 0 0,-4 0 0,-1 0 0,1 3 0,-4 1 0,3 4 0,-6-1 0,2 1 0,0-4 0,-2 2 0,5-5 0,-2 2 0,0-11 0,-1-1 0,1-8 0,1-5 0,0 4 0,3-4 0,-7 6 0,2 3 0,1 1 0,-3 4 0,2 1 0,0-1 0,-2 0 0,3 4 0,-4 1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7:48.9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24575,'4'0'0,"-1"0"0</inkml:trace>
</inkml:ink>
</file>

<file path=ppt/ink/ink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49:47.6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302 1 24575,'-11'0'0,"3"0"0,-3 0 0,3 0 0,-4 0 0,4 0 0,-4 3 0,0 2 0,3-1 0,-3 3 0,5-2 0,-1-1 0,1 2 0,-1-2 0,1 4 0,3-1 0,-3-3 0,0-1 0,-1-3 0,-2 3 0,3 2 0,-1 2 0,0 0 0,1 1 0,-1 0 0,0-1 0,4 1 0,-3-1 0,3 1 0,-4 0 0,0 3 0,4-2 0,-3 3 0,2-1 0,1-2 0,-4 7 0,7-8 0,-6 8 0,6-8 0,-3 8 0,0-7 0,4 7 0,-4-8 0,4 4 0,0-4 0,0-1 0,0 1 0,0-1 0,0 1 0,0 0 0,0-1 0,3 0 0,1-3 0,4 3 0,-1-6 0,1 6 0,4-7 0,-4 4 0,8-4 0,-7 3 0,2-2 0,1 2 0,-3-3 0,2 0 0,-3 0 0,4 0 0,-4 0 0,4 0 0,-1 0 0,-2 0 0,3-3 0,-5-1 0,1-4 0,0-4 0,0 3 0,0-3 0,0 1 0,-1 2 0,2-7 0,-1 3 0,-4 0 0,4-2 0,-7 6 0,2-3 0,-3 4 0,0 0 0,0 1 0,0-1 0,0 1 0,0-1 0,0 1 0,0-1 0,0 1 0,0-1 0,0 1 0,0-1 0,0 0 0,-3 1 0,2-1 0,-6 4 0,3-3 0,0 2 0,-3-2 0,2-1 0,-2 4 0,3-3 0,-3 6 0,3-3 0,-4 4 0,1 0 0,0 0 0,3-3 0,0-1 0,4 0 0,0 1 0</inkml:trace>
</inkml:ink>
</file>

<file path=ppt/ink/ink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49:50.0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1 903 24575,'16'0'0,"-6"0"0,10 0 0,-7 0 0,4 0 0,-1 0 0,6 0 0,-4 0 0,4 0 0,-1 0 0,2 0 0,0 0 0,3 0 0,-3-4 0,0 3 0,3-3 0,-8 4 0,4-4 0,0 3 0,-4-3 0,3 1 0,-4 2 0,0-7 0,5 7 0,-4-6 0,3 2 0,1-4 0,-4 4 0,3-3 0,-4 7 0,0-6 0,0 6 0,-5-3 0,4 0 0,-7 3 0,7-2 0,-8 3 0,8-4 0,-7 3 0,7-7 0,-4 7 0,1-6 0,3 2 0,-8 1 0,8-4 0,-3 4 0,4-1 0,-1-2 0,-3 6 0,10-11 0,-8 7 0,9-7 0,-7 3 0,-1 1 0,6-1 0,-4-4 0,9 3 0,-5-7 0,1 7 0,4-7 0,-4 7 0,4-8 0,1 8 0,0-3 0,-5 0 0,3 3 0,-8-3 0,4 4 0,-6 1 0,1-1 0,-4 1 0,3-4 0,-3 3 0,3-3 0,-3 3 0,3-3 0,-3 3 0,4-7 0,-1 7 0,1-7 0,-4 7 0,10-11 0,-8 6 0,14-3 0,-11 1 0,8 1 0,-8-2 0,10-6 0,-5 4 0,6-5 0,-1 5 0,-1 1 0,-4 0 0,-1 0 0,-5 1 0,-1 4 0,-2-3 0,1 7 0,-6-3 0,7 0 0,-7 3 0,2-3 0,-3 4 0,0 1 0,-1 2 0,1-1 0,-1 1 0,1 1 0,-4-3 0,-1 3 0,1 0 0,0 1 0,3-1 0,0 4 0,-3-7 0,-1 6 0,-3-2 0</inkml:trace>
</inkml:ink>
</file>

<file path=ppt/ink/ink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49:51.1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24575,'7'0'0,"4"0"0,10 0 0,6 0 0,-4 0 0,-5 0 0,8 0 0,-12 0 0,3 0 0,-5 0 0,0 0 0,-4 0 0,4 0 0,-4 0 0,-1 0 0,-3 3 0,-1 1 0,-3 3 0,0 1 0,0-1 0,0 5 0,-3 1 0,-2 8 0,-4-3 0,0 9 0,0-4 0,4 0 0,-4 3 0,4-8 0,0 0 0,2-3 0,3-6 0,-4 3 0,3-5 0,-2 1 0,0-4 0,2-15 0,-2 7 0,3-10 0</inkml:trace>
</inkml:ink>
</file>

<file path=ppt/ink/ink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49:55.1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24575,'0'11'0,"0"3"0,0-5 0,0 3 0,0-5 0,0 5 0,0 1 0,0 4 0,0 0 0,0-1 0,0 1 0,0-4 0,0 3 0,0-4 0,0 5 0,0-4 0,0 3 0,0-8 0,0 8 0,0-3 0,0 0 0,0 2 0,0-6 0,0 3 0,0-5 0,0 1 0,0-1 0,0-5 0,0-7 0,0-3 0,0-3 0,0-1 0,0-1 0,0-4 0,0-4 0,0-2 0,0 0 0,0-4 0,0 4 0,0 0 0,0 2 0,0 4 0,0 4 0,0 1 0,0 4 0,0 1 0,0 6 0,4 1 0,-4 4 0,4-1 0</inkml:trace>
</inkml:ink>
</file>

<file path=ppt/ink/ink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49:57.8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428 864 24575,'-11'0'0,"4"0"0,-4 0 0,4 0 0,-5 0 0,0 0 0,-10 0 0,9 0 0,-8-4 0,3 3 0,0-7 0,-3 4 0,4-5 0,0 1 0,0-1 0,0 1 0,4-5 0,-3 4 0,7-3 0,-3 0 0,0 3 0,3-3 0,-7 4 0,7-4 0,-3 3 0,0-4 0,3 6 0,-3-1 0,5 0 0,2 0 0,-1 0 0,1 1 0,1-1 0,0 0 0,1 1 0,2-1 0,-2 0 0,3-3 0,-4 2 0,4-3 0,-4 4 0,4-3 0,0 2 0,0-3 0,0 4 0,0-3 0,0 2 0,0-3 0,0 4 0,0-3 0,0 2 0,0-7 0,0 3 0,4-4 0,-3 0 0,7-4 0,-4 2 0,6-7 0,-2 8 0,1-9 0,0 9 0,3-4 0,-2 0 0,6 4 0,-3-4 0,4 6 0,0-1 0,-1 0 0,6 0 0,-4 0 0,3-1 0,1 5 0,-4 0 0,-1 5 0,2-4 0,-5 3 0,2 1 0,0 0 0,-8 7 0,8-6 0,-3 6 0,-1-6 0,4 6 0,-3-6 0,4 6 0,-4-3 0,2 4 0,-2 0 0,0 0 0,3 0 0,-4 0 0,5 0 0,0 0 0,0 0 0,0 0 0,-1 0 0,1 0 0,0 0 0,0 0 0,0 4 0,-1 0 0,6 5 0,-4 0 0,4-1 0,2 4 0,-1-2 0,3 2 0,-4 1 0,-6-4 0,1 7 0,0-7 0,0 4 0,0-1 0,-5-3 0,0 7 0,-3-4 0,-1 5 0,0 0 0,1 0 0,-1 0 0,-3-1 0,2-3 0,-6 3 0,6-3 0,-6-1 0,6 4 0,-6-7 0,3 3 0,0-1 0,-3 2 0,3 0 0,-4 2 0,0-2 0,0 4 0,0 0 0,0 0 0,0 0 0,0-1 0,0 9 0,0-7 0,0 7 0,0-4 0,0-3 0,0 4 0,-4-5 0,-1-5 0,1 4 0,-3-7 0,3 2 0,-4-3 0,0 0 0,0 3 0,0-2 0,0 7 0,0-4 0,-1 5 0,-3-4 0,2 3 0,-1-7 0,-2 3 0,5-4 0,-4 0 0,4 0 0,-4 0 0,3-1 0,-2 1 0,-1 0 0,3-4 0,-3 4 0,5-4 0,-5 0 0,3 3 0,-7-6 0,7 5 0,-10-1 0,10 3 0,-11-4 0,11 3 0,-7-6 0,8 6 0,-8-7 0,7 4 0,-3-1 0,0-2 0,4 2 0,-4 1 0,4-3 0,-4 2 0,4-3 0,-4 0 0,0 0 0,3 0 0,-3 0 0,1 0 0,2 0 0,-3 0 0,4 0 0,1 0 0,-5 0 0,3 0 0,-3 0 0,5 0 0,-5 0 0,3 0 0,-10 0 0,9 0 0,-5 0 0,7 0 0,1 0 0,-1 0 0,0 0 0,1 0 0,-1 0 0,1 0 0,0 0 0,-1 0 0,4 0 0,1 0 0</inkml:trace>
</inkml:ink>
</file>

<file path=ppt/ink/ink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50:00.0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24575,'0'2'0,"0"4"0,0 14 0,0 3 0,0 5 0,0-1 0,0 1 0,0-1 0,0-4 0,0-1 0,0-6 0,0 1 0,0-4 0,0-2 0,0-3 0,0 0 0,0-1 0,3-3 0,1-1 0,4-3 0,-1 0 0,1 0 0,-1 0 0,1 0 0,-1 0 0,5 0 0,-3 0 0,11 0 0,-6 0 0,8 0 0,-1 0 0,-3 0 0,9 0 0,-9-4 0,8 3 0,-12-6 0,6 6 0,-11-2 0,3 3 0,-5 0 0,1 0 0,-4-4 0,-4 4 0,-8-4 0,0 4 0,-13 0 0,11 4 0,-11 0 0,9 4 0,-5 1 0,0-1 0,0-3 0,0 2 0,0-6 0,4 6 0,-3-6 0,8 6 0,-4-6 0,4 2 0,0-3 0,0 0 0,1 0 0,-1 0 0,1 0 0,0 0 0,0 0 0,0 0 0,0 0 0,0 0 0,3-7 0,0 1 0,4-5 0,0-1 0,0-1 0,0-4 0,0 0 0,0 0 0,0 0 0,0-4 0,0 2 0,0-2 0,0 4 0,0 0 0,0 0 0,0 0 0,0 4 0,0 2 0,0 3 0,0 0 0,0 1 0,0 3 0,0 0 0</inkml:trace>
</inkml:ink>
</file>

<file path=ppt/ink/ink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50:01.5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272 160 24575,'-10'0'0,"1"0"0,2-8 0,-4 6 0,6-9 0,-7 7 0,4-4 0,0-3 0,0 2 0,0-3 0,0 5 0,1-1 0,-1 0 0,1 1 0,-1-1 0,4 1 0,-3 3 0,3 1 0,-3 3 0,0 0 0,6 0 0,6 0 0,7 0 0,5 0 0,0 0 0,0 0 0,-1 0 0,-3 3 0,-1-2 0,-5 2 0,1-3 0,0 0 0,-4 4 0,-1 0 0,-6 0 0,-5-1 0,-10-3 0,0 0 0,-4 0 0,1 0 0,2 0 0,-2 0 0,-1 0 0,8 0 0,-7 0 0,8 0 0,1 0 0,-4 0 0,7-4 0,-3 4 0,8-7 0,1 2 0,3-2 0,0-5 0,0-1 0,0 4 0,0 1 0</inkml:trace>
</inkml:ink>
</file>

<file path=ppt/ink/ink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50:04.1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5906 215 24575,'-7'0'0,"-15"0"0,7 4 0,-22 1 0,7 4 0,-16-3 0,-9 3 0,-24-2 0,-12 0-499,39-4 1,-3 0 498,-2-3 0,-2 0 0,0 0 0,-1 0 0,-4 0 0,1 0 0,2 0 0,3 0-267,-35 0 267,42 0 0,1 0 0,-25 0 0,-22 0 0,17 0 0,2 0 0,8 0 0,0-5 0,7-1 0,-2-6 0,10 2 983,-3-1-983,4 0 281,0 0-281,2 1 0,10 4 0,0-3 0,12 8 0,2-7 0,11 7 0,5-3 0,4 4 0,1 0 0,-15 0 0,-4 0 0,-14 0 0,-7 0 0,-1 5 0,-13-4 0,-19 4 0,-2-5 0,-14 0-807,0 0 807,7 0 0,36-5 0,1-1 0,-31-2 0,22-4 0,0-1 0,-11 4 0,12-3 0,0-1 0,-15 5-291,-14-11 291,3 7 0,21 0 0,-11 5 0,12-3 0,-8 4 0,14 0 0,-4 1 0,13 0 794,-12 4-794,7-4 304,-6 5-304,9 0 0,3 0 0,-2 0 0,9 0 0,-3 0 0,9 0 0,-4 0 0,6 0 0,-1 0 0,-3 0 0,2 0 0,0 0 0,-4 0 0,-5 0 0,7 0 0,-18 0 0,4 0 0,6 0 0,-23 0 0,24 0 0,-18 0 0,11 0 0,3 0 0,-2 0 0,8 0 0,-4 0 0,7 0 0,5 4 0,-3-3 0,8 7 0,-5-3 0,8 0 0,-2 4 0,6-8 0,-3 3 0,7-1 0,-3-2 0,4 3 0,4-4 0,-2 0 0,6 0 0,-3 0 0,5 0 0,-1 0 0,0 0 0,1 0 0,-1 0 0,1 0 0,-1 0 0,1 0 0,0 0 0,-1 0 0,4 0 0,1 0 0</inkml:trace>
</inkml:ink>
</file>

<file path=ppt/ink/ink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50:05.7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175 337 24575,'1'4'0,"-2"-9"0,-7-3 0,-4-9 0,3 0 0,-7 0 0,10 0 0,-9-4 0,9 2 0,-7-2 0,0 4 0,4 0 0,-7 4 0,7-3 0,-3 7 0,4-3 0,1 4 0,-1 1 0,4-1 0,1 1 0,3 0 0,6 0 0,4 3 0,6-4 0,1 4 0,-1-1 0,1-3 0,-4 4 0,3-1 0,-8-1 0,4 5 0,-5-3 0,1 4 0,0 0 0,-1 0 0,0 0 0,0 0 0,1 0 0,-1 0 0,1 0 0,-1-3 0,0 2 0,1-2 0,-1 3 0,1-4 0,-1 4 0,1-4 0,-1 4 0,-3-3 0,-1 2 0,-3-2 0</inkml:trace>
</inkml:ink>
</file>

<file path=ppt/ink/ink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50:07.3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1 139 24575,'6'-1'0,"-1"6"0,6 12 0,1-3 0,2 7 0,-5-8 0,6 4 0,-10-8 0,4 6 0,-2-13 0,-7 9 0,7-10 0,-3 2 0,4-3 0,3 0 0,1-7 0,5-3 0,-4-7 0,3-4 0,4-3 0,-1-4 0,4 0 0,-1 4 0,-3-1 0,3 6 0,-8-3 0,-2 9 0,-4 1 0,-1 8 0,1-3 0,-1 6 0,1-2 0,-4 9 0,-1 3 0,-3 12 0,-7-3 0,1 8 0,-10-8 0,3 3 0,0-4 0,-3-1 0,7-3 0,-3-1 0,4-5 0,4 1 0,-3 0 0,3-1 0,0 1 0,-3-1 0,3 1 0,0-1 0,1 0 0,3 0 0,0 0 0,0 1 0,0-1 0,0 5 0,0-3 0,0 6 0,0-6 0,0 3 0,0-5 0,0 1 0,0 0 0,0-1 0,0 1 0,0-1 0,0 1 0,0-1 0,0 1 0,0-1 0,0 0 0,0 1 0,0-1 0,0 1 0,0-1 0,0 1 0,0-1 0,0-3 0,0-1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7:49.1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54:03.7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67 228 24575,'0'34'0,"0"-3"0,0-14 0,0-1 0,0-3 0,0-1 0,0-1 0,0-2 0,0 3 0,-3-18 0,2 0 0,-6-13 0,2 2 0,-3-5 0,-1 4 0,0-4 0,4 9 0,-2-2 0,6 2 0,-6 0 0,6-3 0,-3 3 0,4 0 0,0 1 0,0 5 0,0-1 0,0 0 0,0 1 0,0-1 0,0 1 0,0-1 0,0 1 0,0 0 0,0-1 0,0 0 0,0 1 0,0-1 0,4 0 0,0-4 0,4 3 0,4-3 0,1 8 0,8-4 0,-2 7 0,2-7 0,-4 7 0,0-3 0,0 4 0,-1 0 0,-3 0 0,-1 0 0,-4 0 0,-1 0 0,1 0 0,-1 0 0,1 0 0,0 0 0,-4 4 0,-1 0 0,-3 3 0,0 5 0,0-3 0,0 7 0,0-8 0,0 4 0,0-5 0,0 1 0,0-1 0,0 1 0,0-1 0,0 1 0,0-1 0,0 5 0,-7-3 0,-3 7 0,-3-3 0,-3 0 0,3-1 0,0-4 0,-3 0 0,7 0 0,1 0 0,1 0 0,3-4 0,-4-1 0,-4-3 0,3 0 0,-2 3 0,3-2 0,0 3 0,0-4 0,1 3 0,6-5 0,6 0 0,7-6 0,5-4 0,0 3 0,0-4 0,-1 5 0,6-1 0,-8 1 0,7-1 0,-9 5 0,5-4 0,-4 7 0,-1-3 0,-5 4 0,1 0 0,-1 0 0,1 0 0,0 0 0,-1 0 0,1 0 0,-1 0 0,1 0 0,-4 3 0,2 2 0,-5 2 0,6 1 0,-6-1 0,6 1 0,-6-1 0,5 1 0,-5 0 0,6-1 0,-6 1 0,2-1 0,-3 1 0,0 0 0,4-1 0,-4 1 0,4-1 0,-4 1 0,0-1 0,-7-2 0,2-2 0,-9-3 0,5 0 0,-3 0 0,5 0 0,-1 0 0,0 0 0,4 3 0,1 1 0,3 3 0,0 5 0,0-4 0,0 4 0,-8-4 0,6 0 0,-5-1 0,4 1 0,-1-1 0,-4 0 0,1 0 0,-1 1 0,1-4 0,-1 3 0,0-6 0,4 5 0,-3-5 0,3 6 0,-3-6 0,-1 2 0,1-3 0,-1 0 0,1 0 0,-1 0 0,0 0 0,1 0 0,-1 0 0,0 0 0,1 0 0,-1 0 0,1 0 0,-5 0 0,3 0 0,-2 0 0,4 0 0,3-4 0,1 4 0,3-4 0</inkml:trace>
</inkml:ink>
</file>

<file path=ppt/ink/ink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53:58.6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77 24575,'96'-21'0,"0"0"0,-5-2 0,-31 11 0,-56 15 0</inkml:trace>
</inkml:ink>
</file>

<file path=ppt/ink/ink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54:00.6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8 523 24575,'0'7'0,"-4"1"0,4-1 0,-4 0 0,4-6 0,0-10 0,0-15 0,0-9 0,0-8 0,5 1 0,0 0 0,6-7 0,-1 5 0,0-4 0,0 5 0,0 7 0,-1 0 0,-4 11 0,3 6 0,-4 1 0,4 7 0,-3-3 0,1 5 0,-2-1 0,0 1 0,3 3 0,-3-3 0,3 3 0,0 0 0,0 1 0,1 3 0,-1 0 0,0 0 0,2 12 0,-1-1 0,1 15 0,-1-8 0,5 8 0,-3-4 0,6 0 0,-3 0 0,5 0 0,-5-4 0,4 3 0,-8-4 0,6-1 0,-5 1 0,1 0 0,-3-5 0,0 0 0,-3-4 0,-2-1 0,0 1 0,-2-1 0,3 1 0,-4 0 0,3-1 0,-2 1 0,5-1 0,-5 5 0,6-4 0,-6 4 0,5-4 0,-5-1 0,3 1 0,-4-1 0,0 1 0</inkml:trace>
</inkml:ink>
</file>

<file path=ppt/ink/ink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56:51.7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24575,'0'0'0</inkml:trace>
</inkml:ink>
</file>

<file path=ppt/ink/ink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51:50.9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959 1 24575,'-20'12'0,"-7"5"0,-9 17 0,-11 4 0,-3 5 0,-12 8 0,-10 3-504,35-20 1,-1-1 503,-2-1 0,0-1 0,-1 1 0,1-1 247,-13 9-247,-15 10 0,20-21 0,-4 15 0,1-18 0,20 2 0,1-9 760,12-6-760,5-2 0,2-7 0,11 3 0,-11-3 0,3-1 0,0-3 0,2 0 0</inkml:trace>
</inkml:ink>
</file>

<file path=ppt/ink/ink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51:52.0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24575,'59'15'0,"0"1"0,-7-3 0,-4 2 0,17 12 0,-24-7 0,30 25 0,-36-18 0,30 18 0,-15-8 0,-3-10 0,20 23 0,-35-28 0,18 14 0,-25-8 0,7-11 0,-8 9 0,-3-17 0,-13 2 0,3-3 0,-7-4 0,3 2 0,-3-5 0,-1 2 0</inkml:trace>
</inkml:ink>
</file>

<file path=ppt/ink/ink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51:55.1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0 266 24575,'0'5'0,"0"11"0,0 37 0,0 2 0,0 37 0,0-22 0,0 27 0,0-19 0,0-13 0,0-12 0,0-3 0,0 0 0,0 6 0,0 2 0,0 12 0,0 7 0,0-12 0,0-8 0,0 3 0,0-1 0,0-1 0,0-13 0,0-6 0,0-8 0,0-9 0,0-1 0,0-6 0,0-2 0,0-2 0,0-4 0,0 0 0,0 0 0,0 0 0,0 0 0,0 1 0,0-1 0,0-1 0,3-2 0,1-1 0,3-3 0,5 4 0,0-4 0,8 4 0,7-4 0,6 0 0,5 0 0,5 0 0,10 0 0,6 0 0,8-5 0,6-1 0,3-1 0,6-3-474,9 3 474,-6 0 0,-8-3 0,2 9 0,-10-4 0,6 0 0,-1 4 0,-8-4 0,-6 5 0,-2 0 0,-7 0 0,1 0 0,-1 0 474,1 0-474,-1 0 0,0 0 0,1 0 0,-1 0 0,1 0 0,-7 0 0,-1 0 0,-6 0 0,-5 0 0,-1 0 0,-6 0 0,-5 0 0,-4 0 0,-6 0 0,0 0 0,-3 0 0,3 0 0,-4 0 0,1 0 0,-1 0 0,0 0 0,0 0 0,0 0 0,0 0 0,-3 3 0,-4 1 0,-4 3 0,-4 0 0,1 0 0,0 0 0,3 1 0,-3-1 0,3 0 0,-3 0 0,3 0 0,1 0 0,-1-3 0,3 3 0,-2-10 0,3-1 0,0-8 0,0-4 0,0-5 0,0 0 0,0-6 0,0 6 0,0-4 0,0 3 0,0 0 0,0 2 0,0-1 0,0 4 0,0-8 0,0 8 0,0-9 0,0 5 0,0-6 0,0 1 0,0 0 0,0-6 0,0 0 0,0-7 0,0 1 0,0 0 0,0 5 0,0-4 0,0 5 0,0-6 0,0 5 0,0 1 0,0 1 0,0 3 0,0-3 0,0 5 0,0-1 0,0 6 0,0-4 0,0 3 0,0-4 0,0-1 0,0 1 0,0-5 0,0 3 0,0-8 0,0 3 0,0-11 0,0 10 0,0-9 0,0 10 0,0 0 0,0 1 0,0 11 0,0 0 0,0 5 0,0 0 0,0 0 0,0 4 0,0 1 0,0 3 0,0 1 0,0 0 0,-3 3 0,2-2 0,-5 5 0,2-2 0,-3 3 0,0 0 0,-4 0 0,3 0 0,-3-3 0,3 2 0,-3-2 0,3 0 0,-7-2 0,3-2 0,-1-5 0,-2-1 0,3 1 0,-4-3 0,4 3 0,-4-1 0,8-2 0,-8 6 0,8-2 0,-7 3 0,7 0 0,-4 1 0,5-1 0,0 4 0,0-2 0,-1 5 0,1-5 0,0 5 0,3-6 0,-3 7 0,3-4 0,0 1 0,-2 2 0,2-2 0,-3 0 0,0 2 0,4-2 0,0 3 0</inkml:trace>
</inkml:ink>
</file>

<file path=ppt/ink/ink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5:51.2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28 24575,'0'2'0,"0"4"0,0 13 0,0 3 0,0 0 0,4 3 0,-3-8 0,3 0 0,-4-2 0,3-3 0,-2 1 0,3 2 0,-1-7 0,-2 3 0,2-4 0,-3 5 0,0-4 0,0 3 0,3-4 0,-2 1 0,2-1 0,-3 0 0,0 0 0,0 1 0,3-1 0,-2 0 0,2 0 0,1 0 0,-4 0 0,7 1 0,-6-1 0,2 0 0,0-3 0,-2-4 0,2-8 0,-7-4 0,-1-9 0,-3 4 0,-1-9 0,1 4 0,-1-4 0,4-1 0,-3 1 0,3-1 0,-4 5 0,1 1 0,3 5 0,-2 0 0,6 4 0,-2 0 0,3 5 0,0-3 0,0 3 0,0-3 0,0 3 0,0 0 0,0-1 0,0 1 0,0 6 0,0 5 0,3 4 0,-2 2 0,6 2 0,-7-4 0,8 7 0,-8-7 0,7 3 0,-6-3 0,2-1 0,-3 4 0,4-2 0,-4 2 0,4-4 0,-1 0 0,-2 1 0,2-1 0,-3 0 0,0 0 0,3-3 0,-2 2 0,2-2 0,-3 3 0,3 0 0,-2 0 0,2 0 0,-3 0 0,0 0 0,0 0 0,0 0 0,0 0 0,0 0 0,0-4 0,0 0 0</inkml:trace>
</inkml:ink>
</file>

<file path=ppt/ink/ink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7:55.32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72 75 24575,'0'15'0,"0"-2"0,0 13 0,0 1 0,0 1 0,0 9 0,0-4 0,0 0 0,0-1 0,0-6 0,0 1 0,0-5 0,-8-2 0,7-8 0,-7 0 0,8-5 0,0 0 0,0 0 0,0 0 0,3-3 0,5-1 0,4-3 0,4 0 0,5-4 0,-4 0 0,8-9 0,-3 7 0,0-5 0,3 6 0,-7 0 0,7 1 0,-8 4 0,4 0 0,-5 0 0,0 0 0,-4 0 0,3 0 0,-7 0 0,4 0 0,-5 0 0,0 0 0,-6 0 0,-9 0 0,-5 0 0,-2 0 0,-1 0 0,4 4 0,-4-3 0,0 6 0,0-6 0,-5 6 0,3-6 0,-2 3 0,3-4 0,1 4 0,0-3 0,0 2 0,3-3 0,2 0 0,4 0 0,-1 0 0,1 0 0,0 0 0,0 0 0,0 0 0,0 0 0,0 0 0,0 0 0,0 0 0,0 0 0,0 0 0,0 0 0,0 0 0,0 0 0,0 0 0,3 3 0,-2-2 0,2 2 0,-3-3 0,4-3 0,0-1 0,3-7 0,0-1 0,0-4 0,0-1 0,0 1 0,0 0 0,3-4 0,-2 2 0,7-2 0,-7-1 0,6 3 0,-6-2 0,6-1 0,-6 4 0,7-9 0,-3 9 0,-1-9 0,4 4 0,-4 0 0,5 2 0,-5 3 0,3 1 0,-6 4 0,3 1 0,-1 7 0,-2-3 0,2 3 0,0 0 0,1 1 0,3 3 0,-3 0 0,-1 0 0</inkml:trace>
</inkml:ink>
</file>

<file path=ppt/ink/ink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7:56.96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8 413 24575,'-4'6'0,"1"1"0,3 0 0,0 1 0,0-1 0,0 0 0,0 0 0,0 0 0,0 0 0,0-6 0,0-14 0,0-11 0,0-12 0,0-3 0,10-12 0,1 9 0,9-9 0,-5 6 0,4 5 0,-9 1 0,4 7 0,-6 14 0,0-2 0,-1 12 0,-2-3 0,1 7 0,-2 1 0,3 3 0,0 0 0,0 0 0,0 3 0,1 9 0,-1 1 0,2 8 0,-1 0 0,1 1 0,-1-1 0,1 5 0,-1-9 0,0 8 0,-3-8 0,3 8 0,-4-7 0,4-2 0,0 0 0,-4-8 0,3 3 0,-2 0 0,2-3 0,-3 3 0,3 1 0,-6-4 0,6 7 0,-3-7 0,0 7 0,3-7 0,-6 3 0,2-3 0,-3-1 0,3-3 0,1-1 0,0-3 0,-1 0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7:50.1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24575,'0'6'0,"7"0"0,5 8 0,8-3 0,4 1 0,1 0 0,4 5 0,1-4 0,7 9 0,-6-8 0,5 13 0,-8 1 0,11 11 0,-14 5 0,5 12 0,-19-17 0,8 25 0,-17-10 0,8-1 0,-10 12 0,0-20 0,0 10 0,0-1 0,0-6 0,0-6 0,-8-1 0,2-11 0,-10 0 0,7-6 0,-6 0 0,2 0 0,1-4 0,-3-1 0,7-4 0,-2-4 0,-1 3 0,6-7 0,-4 4 0,5-8 0,-3 0 0,4-3 0,0 0 0</inkml:trace>
</inkml:ink>
</file>

<file path=ppt/ink/ink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7:57.83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41 24575,'7'0'0,"0"-4"0,12 0 0,7-1 0,-7-5 0,7 8 0,-10-5 0,0 3 0,-1 3 0,-3-3 0,-5 4 0,-3 0 0</inkml:trace>
</inkml:ink>
</file>

<file path=ppt/ink/ink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8:01.3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0 123 24575,'0'2'0,"0"8"0,0 11 0,0 5 0,0 1 0,0 5 0,0-5 0,5 16 0,-4-18 0,8 17 0,-4-19 0,0 4 0,3-1 0,-4-13 0,1 7 0,-2-12 0,-3 3 0,0-4 0,0-9 0,0-13 0,0-7 0,0-15 0,0 4 0,0-6 0,-4 1 0,3-1 0,-8 6 0,9 1 0,-4 6 0,0-1 0,3 0 0,-3 5 0,4 2 0,0 3 0,0 5 0,0-3 0,0 7 0,0-4 0,0 5 0,0 0 0,0 0 0,3 3 0,1 1 0,2 3 0,6-4 0,-4 3 0,7-2 0,-3 3 0,4 0 0,0 0 0,1 0 0,-1 0 0,0 0 0,0 0 0,0 0 0,-4 0 0,3 0 0,-7 0 0,3 0 0,-3 0 0,-1 3 0,-3 1 0,-1 3 0,0 0 0,-2 1 0,2-1 0,-3 0 0,0 0 0,0 0 0,0 1 0,0-1 0,-4 4 0,0-3 0,-3 3 0,-1 1 0,-4-4 0,4 4 0,-3-5 0,-1 1 0,4-1 0,-3 1 0,-1-1 0,4 1 0,0-1 0,1-3 0,3-1 0,0 1 0,-2 0 0,2 3 0,-3 0 0,3 0 0,-3 0 0,3 0 0,0 0 0,-2 1 0,8-7 0,2-6 0,4-2 0,2-4 0,-3 3 0,5 1 0,0-1 0,0 0 0,3 0 0,-3 0 0,4 0 0,-4 4 0,3 0 0,-6 4 0,6 0 0,-7 0 0,7 0 0,-7 0 0,4 0 0,-1 0 0,-3 0 0,3 0 0,-4 3 0,1 1 0,-1 7 0,1 2 0,0 3 0,-4-4 0,0 3 0,0-3 0,-4 0 0,4 3 0,-4-6 0,0 6 0,0-7 0,0 7 0,0-7 0,0 7 0,0-6 0,0 2 0,0 0 0,0-3 0,0 3 0,0-3 0,0-1 0,-3 0 0,-1 0 0,-4 1 0,1-1 0,-4 1 0,2-1 0,-6 1 0,7-4 0,-4 3 0,-2-7 0,5 7 0,-10-6 0,11 2 0,-3-3 0,3 0 0,-3 0 0,3 0 0,-3 0 0,3 0 0,1 0 0,0 0 0,-1 0 0,1 0 0,0 0 0,3-3 0,-2-1 0,2-4 0,-1 1 0,-1-1 0,5 1 0,-5 3 0,5-3 0,-6 6 0,6-5 0,-5 5 0,-1 1 0,3 4 0,-5 2 0,8 2 0,-5-5 0,5 4 0,-2-7 0,3 3 0</inkml:trace>
</inkml:ink>
</file>

<file path=ppt/ink/ink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5:47.8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 0 24575,'-7'15'0,"-4"-1"0,2 2 0,-3 5 0,7-4 0,-2-3 0,2 0 0,-2-9 0,6-3 0,-2-1 0,6-6 0</inkml:trace>
</inkml:ink>
</file>

<file path=ppt/ink/ink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5:48.6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24575,'10'0'0,"9"0"0,-10 0 0,11 0 0,-3 4 0,-4-3 0,3 6 0,-5-3 0,-3 4 0,3-4 0,-3-1 0,-1-3 0,0 0 0,0 0 0,-3-6 0,-1 5 0,-3-5 0</inkml:trace>
</inkml:ink>
</file>

<file path=ppt/ink/ink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6:27.0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 24575,'12'-7'0,"13"1"0,30 6 0,7 0 0,13 0 0,0 0 0,1 0 0,8 5 0,8-3 0,-27 3 0,22 0 0,-31-3 0,11 3 0,-2-5 0,-11 0 0,-1 0 0,-9 0 0,-5 0 0,-1 0 0,-5 0 0,-1 0 0,-6 0 0,1 0 0,-1 0 0,0 0 0,-4 0 0,4 4 0,-9-3 0,4 3 0,-1-1 0,-3-2 0,4 7 0,-5-7 0,5 2 0,-4 1 0,4-3 0,-1 2 0,-3-3 0,9 4 0,-9-3 0,8 3 0,-8-4 0,4 0 0,-5 4 0,0-3 0,8 6 0,-7-6 0,7 2 0,-8-3 0,0 0 0,0 0 0,5 0 0,-4 0 0,4 0 0,-5 0 0,0 0 0,4 0 0,2 0 0,0 0 0,3 0 0,-7 0 0,7 0 0,-3 0 0,4 0 0,-4 0 0,4 0 0,-9 0 0,8 0 0,-8 0 0,8 0 0,-7 0 0,2 0 0,-4 0 0,1 0 0,-5 0 0,10 0 0,-8 0 0,9 0 0,-11 0 0,3 0 0,-3 0 0,5 0 0,-5 0 0,-1 0 0,0 0 0,-3 0 0,4 0 0,-1 0 0,-3 0 0,3 0 0,0 0 0,-3 0 0,4 0 0,-5 0 0,0 0 0,0 0 0,1 0 0,-4 0 0,-1 0 0</inkml:trace>
</inkml:ink>
</file>

<file path=ppt/ink/ink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6:28.5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 24575,'20'19'0,"-1"-5"0,-3-2 0,-4-4 0,11-1 0,-9 1 0,6-4 0,-9 0 0,-3-4 0,-1 0 0,0 3 0,0-2 0,0 2 0,0-3 0,-3 3 0,-1 1 0,0 3 0,-2 0 0,6 0 0,-7 0 0,4 0 0,-4 1 0,0-2 0,0 2 0,0-1 0,0 0 0,-4 4 0,-4 1 0,-10 10 0,-5-4 0,0 9 0,-3-9 0,7 8 0,2-8 0,5-1 0,4-6 0,1-4 0,-1 0 0,4 1 0,1-1 0,0 0 0,2 0 0,-6 1 0,3-1 0,0 0 0,-2 0 0,5 1 0,-2-1 0,-1 0 0,4 0 0,-4-3 0,4-1 0</inkml:trace>
</inkml:ink>
</file>

<file path=ppt/ink/ink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6:30.1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0 155 24575,'8'19'0,"-2"2"0,7 1 0,-1 3 0,7-2 0,-1-1 0,4 0 0,-2-9 0,-6 2 0,10-9 0,-14 4 0,14-9 0,-10 2 0,6-3 0,1 0 0,-7-7 0,11-8 0,2-20 0,-2 4 0,6-20 0,-7 15 0,-2-9 0,1 10 0,-4 4 0,-6 9 0,-1 1 0,-4 9 0,-1 1 0,1 7 0,-7 6 0,-7 12 0,-7 12 0,-5 1 0,-1 10 0,0-3 0,0-1 0,5 4 0,-3-9 0,7 3 0,-7-9 0,8-1 0,-3-5 0,5-4 0,-1-1 0,0-3 0,4-1 0,-2 0 0,2-3 0,-3 0 0,3-1 0,-3-2 0,3 5 0,-3-5 0,3 5 0,1-3 0,3 4 0,0 0 0,0 4 0,0 6 0,0 5 0,0 5 0,0 4 0,0-3 0,0 4 0,0-6 0,0 6 0,0-4 0,4 4 0,1-6 0,4 1 0,-4-1 0,2 0 0,-6-4 0,3-1 0,-1-9 0,-2 3 0,3-7 0,-4 3 0,0-7 0,0 0 0</inkml:trace>
</inkml:ink>
</file>

<file path=ppt/ink/ink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6:34.5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318 1120 24575,'-10'0'0,"2"0"0,-2 0 0,-6 0 0,7 0 0,-16 0 0,12-4 0,-12-4 0,11-5 0,-11-1 0,12-1 0,-5 2 0,3 0 0,2 1 0,-3 1 0,0-2 0,4 1 0,0-3 0,5 6 0,-1-6 0,3 3 0,-2-4 0,3-1 0,-1-3 0,1 2 0,4-2 0,-3 3 0,2 1 0,-3 0 0,4 0 0,0 0 0,0 4 0,0-4 0,0 4 0,0-4 0,0 0 0,0 0 0,0-1 0,0 1 0,0-5 0,0 4 0,0-4 0,0 5 0,0 0 0,0 0 0,0 0 0,0-1 0,0 1 0,4 0 0,1-5 0,6-3 0,-5 1 0,5-5 0,-6 6 0,4-5 0,4 1 0,0 4 0,4-3 0,0 3 0,6-6 0,-5 6 0,4-5 0,-6 10 0,1-4 0,4 8 0,-4-2 0,8 5 0,-7-5 0,7 5 0,-3-2 0,4 3 0,1 0 0,4 0 0,-3 0 0,9 4 0,-4 1 0,5 4 0,-4 0 0,3 0 0,-10 0 0,5 0 0,0 0 0,8 0 0,-6 0 0,4 0 0,-11 0 0,-1 4 0,1 1 0,-1 3 0,-4 4 0,3 2 0,-7 2 0,7 2 0,-2 4 0,-1-4 0,0 3 0,-6-4 0,1 3 0,-1-3 0,1 4 0,-5-5 0,0 0 0,-4 0 0,-1-3 0,1 2 0,0-3 0,0 4 0,0 0 0,0 0 0,0 0 0,0 0 0,-3 0 0,-2 0 0,0-4 0,-2 15 0,2-12 0,-3 13 0,0-12 0,0 0 0,0 0 0,0 0 0,0 0 0,0 0 0,0 1 0,0-1 0,0 4 0,0-2 0,0 7 0,-4 2 0,-5 1 0,-1 9 0,-13-3 0,11-1 0,-16 2 0,17-9 0,-10-3 0,8-2 0,1-5 0,-4 0 0,8-4 0,-8 3 0,8-6 0,-7 6 0,3-7 0,-1 4 0,-2-1 0,-4 1 0,1 4 0,-2-4 0,5 0 0,7-5 0,-4 1 0,1-1 0,3 1 0,-4-1 0,5 1 0,-4-1 0,2 1 0,-6 0 0,7-1 0,-7-3 0,6 3 0,-6-3 0,7 3 0,-4-2 0,1 2 0,3-3 0,-4 0 0,5 3 0,-4-7 0,2 4 0,-6-4 0,3 0 0,-4 0 0,0 0 0,-1 0 0,1 0 0,0 0 0,0 0 0,0 0 0,-8 0 0,2-4 0,-3-1 0,4-3 0,5-1 0,0 1 0,0 0 0,0 4 0,3-3 0,-2 2 0,3 1 0,-4-3 0,3 6 0,-2-3 0,7 4 0,-7-3 0,6 2 0,-2-3 0,4 4 0,-1-3 0,1 2 0,0-2 0,3 0 0,-3 2 0,3-3 0,0 1 0,1-1 0,0-3 0,2 0 0,-6-1 0,4 1 0,-1 3 0,0 1 0</inkml:trace>
</inkml:ink>
</file>

<file path=ppt/ink/ink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6:36.4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9 366 24575,'0'10'0,"0"7"0,0-4 0,0 11 0,0-11 0,0 8 0,0-5 0,0 0 0,0 0 0,0 0 0,0 0 0,0 1 0,0-6 0,0 1 0,0-18 0,0-4 0,0-14 0,0-8 0,0-1 0,0-6 0,0 1 0,0-7 0,0 5 0,-4 1 0,3 2 0,-3 9 0,4 1 0,0 2 0,0 3 0,0 0 0,0 5 0,0 2 0,0 6 0,0-2 0,0 4 0,0 0 0,0 0 0,3 0 0,1 0 0,3 3 0,1-3 0,-1 3 0,0 0 0,0-2 0,1 5 0,3-3 0,1 4 0,0 0 0,3 0 0,-6 0 0,6 0 0,-7 0 0,3 0 0,-4 0 0,1 0 0,-1 4 0,0 0 0,1 3 0,-1 0 0,0 0 0,0 1 0,1-1 0,-4 0 0,2 0 0,-5 1 0,2-1 0,-3 0 0,0 0 0,0 1 0,0-1 0,0 0 0,0 1 0,0-1 0,0 0 0,0 0 0,0 0 0,0 1 0,0-1 0,0 0 0,-3 0 0,-1 1 0,-4-1 0,1 0 0,-4 4 0,2-2 0,-2 2 0,4 0 0,-1-3 0,-4 4 0,4-5 0,-7 1 0,3 2 0,0-4 0,2 3 0,3-8 0,0 2 0,0-3 0,6 0 0,9 0 0,5 3 0,6 2 0,-3 3 0,0 0 0,5 0 0,-4 0 0,8 1 0,-3 0 0,0-1 0,3 1 0,-8 2 0,9-1 0,-9 5 0,0-6 0,-2 3 0,-7-5 0,3 1 0,-4-1 0,1-3 0,-1-1 0,0-3 0,0 0 0,-4 0 0,0 0 0</inkml:trace>
</inkml:ink>
</file>

<file path=ppt/ink/ink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8:19.46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51 24575,'0'11'0,"0"-3"0,0 7 0,0-3 0,0 4 0,0 0 0,0 10 0,0-3 0,0 14 0,0-9 0,0 9 0,0-9 0,0 9 0,0-14 0,0 13 0,0-17 0,0 12 0,0-14 0,0 0 0,0-6 0,0-4 0,0 0 0,0 1 0,0-1 0,0-6 0,0-10 0,0-9 0,0-8 0,0-1 0,0 0 0,0-4 0,0 3 0,0-9 0,0 9 0,0-9 0,0 9 0,0-4 0,0 5 0,0 6 0,0 0 0,0 8 0,0 2 0,0 4 0,0 0 0,3 0 0,1 3 0,3-2 0,0 2 0,0 0 0,0-2 0,0 5 0,-3-6 0,2 7 0,-2-7 0,4 6 0,-1-5 0,0 2 0,0 0 0,0-3 0,1 3 0,3 0 0,-3-2 0,3 5 0,-4-6 0,5 6 0,-4-2 0,3 3 0,-4 0 0,0 0 0,1 0 0,-1 0 0,0 0 0,1 0 0,-1 0 0,0 0 0,0 0 0,0 0 0,0 0 0,0 0 0,-3 3 0,2-2 0,-5 5 0,2-1 0,-3 2 0,3-3 0,-2 2 0,2-2 0,-3 4 0,0-1 0,0 0 0,0 0 0,0 4 0,0-2 0,0 6 0,0-7 0,0 7 0,0-7 0,-3 8 0,-2-8 0,1 7 0,-3-7 0,3 7 0,-3-6 0,2 2 0,-1-4 0,5 0 0,-6 1 0,3-1 0,-3 0 0,-1-3 0,1 3 0,0-7 0,-1 7 0,1-3 0,0 0 0,-1-1 0,1-3 0,0 0 0,-1 0 0,1 0 0,0 0 0,0 0 0,0 0 0,3-3 0,1-1 0,3-2 0,0-1 0,3 3 0,1 1 0,3 3 0,0 0 0,0 0 0,1 0 0,-1 0 0,0 0 0,0 0 0,1 3 0,3 2 0,-3 2 0,7 1 0,-7-4 0,8 3 0,-4-6 0,0 6 0,3-6 0,-3 2 0,4 1 0,0-4 0,-4 7 0,3-6 0,-6 2 0,6-3 0,-7 3 0,3-2 0,-4 6 0,5-7 0,-4 4 0,3-4 0,-4 3 0,1-2 0,-1 2 0,0 0 0,0-2 0,1 2 0,-1-3 0,0 0 0,0 3 0,1-2 0,-1 2 0,0-3 0,-3 3 0,2-2 0,-5 2 0,2-3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7:50.8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24575,'14'14'0,"0"-2"0,13 23 0,-13-20 0,23 31 0,-26-31 0,19 21 0,-12-15 0,14 11 0,-10-10 0,4 4 0,-6-6 0,-8-8 0,7 4 0,-8-12 0,-3 2 0,2-3 0,-6 1 0,-1-1 0,0-3 0</inkml:trace>
</inkml:ink>
</file>

<file path=ppt/ink/ink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8:21.5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 23 24575,'2'4'0,"2"-1"0,3-3 0,0 0 0,-1 0 0,1 0 0,0 0 0,0 0 0,0 0 0,-1 0 0,1 0 0,0 0 0,-6 0 0,1-3 0,-8-1 0,2 0 0,-7-3 0,2 6 0,-6-2 0,7-1 0,-4 3 0,5-2 0,0 3 0,-1 0 0,7 0 0,6 0 0,2 0 0,4 0 0,-4 0 0,0 0 0,0 0 0,-3 3 0,2-2 0,-2 2 0,3 1 0,1-4 0,-1 4 0,0-4 0,-3 3 0,2-2 0,-2 2 0,3-3 0,1 0 0,-2 0 0,1 0 0,0 0 0,0 0 0,0 0 0,0 0 0,0 0 0,0 0 0,0-3 0,-3 2 0,0-2 0</inkml:trace>
</inkml:ink>
</file>

<file path=ppt/ink/ink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8:24.48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1 208 24575,'0'7'0,"0"0"0,0 4 0,12-2 0,-6 6 0,14-2 0,-11-1 0,10 4 0,-5-7 0,6-1 0,-7-1 0,2 1 0,-7-3 0,3 6 0,0-7 0,-3 0 0,4 0 0,-5-4 0,0 0 0,0 0 0,0 0 0,1 0 0,-1 0 0,0-4 0,5-8 0,1-6 0,5-9 0,5-6 0,-3-1 0,4 0 0,-5-3 0,-1 9 0,-1 0 0,-3 8 0,-3 3 0,-3 1 0,0 4 0,0 1 0,-1 3 0,0 1 0,-3-1 0,2 4 0,-5 7 0,2 5 0,-3 7 0,-3 1 0,-2 5 0,-3-4 0,-1 8 0,0-3 0,-4 5 0,4-6 0,-8 5 0,8-9 0,-7 4 0,7-5 0,-6 0 0,6 0 0,-3-4 0,1 3 0,2-7 0,-2 7 0,3-3 0,0 1 0,0 2 0,1-7 0,-1 3 0,4-4 0,-3 1 0,7-1 0,-4 0 0,4 0 0,0 0 0,0-1 0,0 1 0,0 0 0,0 0 0,0 0 0,0 1 0,0-1 0,0 0 0,0 0 0,0 0 0,0 1 0,0 3 0,0-3 0,0 7 0,0 2 0,0 0 0,0 8 0,0-7 0,0 2 0,0 1 0,0-4 0,0 4 0,0-5 0,0 0 0,0 0 0,0 0 0,0 0 0,0 0 0,0 0 0,0 0 0,0 0 0,0 1 0,4-1 0,-3-4 0,2 3 0,1-3 0,-3 0 0,2 3 0,1-2 0,-3-1 0,2 3 0,-3-7 0,0 3 0,4 1 0,-3-4 0,2 3 0,-3 0 0,0-3 0,0 4 0,0-5 0,0 0 0,0 0 0,0 0 0,0 1 0,4-4 0,-4-4 0,4-4 0,-4-7 0,0 3 0,-4-8 0,3 4 0,-2-4 0,3 4 0,0-3 0,-4 2 0,3 1 0,-2 1 0,3 4 0,0 0 0,0 0 0,0 0 0,0-1 0,0 4 0,0 1 0</inkml:trace>
</inkml:ink>
</file>

<file path=ppt/ink/ink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21:42.0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1146 24575,'3'-15'0,"6"-4"0,8 1 0,1-3 0,7 3 0,-2-4 0,0-1 0,4 0 0,2-5 0,-1 9 0,6-10 0,-6 5 0,0 0 0,6-5 0,-6 10 0,6-5 0,-8 6 0,2-4 0,-2 3 0,7-5 0,2 0 0,4 4 0,0-5 0,1 0 0,5 4 0,-4-4 0,4 5 0,-7 1 0,0 0 0,-4-5 0,4 4 0,-4-4 0,-1 6 0,4-1 0,-9 1 0,9-1 0,-4 0 0,23-4 0,-14 6 0,20-6 0,-23 12 0,6-3 0,-1 4 0,-4 0 0,4 0 0,-5 0 0,-1 1 0,1-1 0,-1 0 0,0 1 0,1-1 0,-1 0 0,-4 5 0,3-4 0,-4 4 0,11-1 0,-4-2 0,5 2 0,-7 1 0,0-4 0,0 8 0,1-7 0,-1 7 0,0-4 0,1 1 0,-1 3 0,1-3 0,-1-1 0,-5 4 0,4-7 0,-9 3 0,11-4 0,-11 0 0,1 1 0,-4-1 0,-7 4 0,2-2 0,1 6 0,-4-6 0,4 6 0,-5-3 0,-4 4 0,3 0 0,-6 0 0,2 0 0,-4 0 0,-3-3 0,-1 2 0,-3-2 0</inkml:trace>
</inkml:ink>
</file>

<file path=ppt/ink/ink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21:43.8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 24575,'11'0'0,"-3"0"0,11 0 0,-5 0 0,6 0 0,1 0 0,-4 0 0,4-3 0,-9 2 0,8 1 0,-11 1 0,7 10 0,-8-6 0,3 6 0,-3-6 0,3 1 0,-3-2 0,-1 4 0,0-4 0,1 2 0,-1-5 0,0 6 0,0-4 0,0 1 0,-3 3 0,-1-4 0,-3 4 0,0 0 0,0 0 0,0 0 0,-3 1 0,-5-1 0,-1 1 0,-6 0 0,6 3 0,-6 1 0,6 1 0,-6-2 0,6 0 0,-2-2 0,3 2 0,1-3 0,-1 3 0,1-3 0,-1 3 0,0 0 0,1-2 0,-1 2 0,4-4 0,1 0 0,0 0 0,2 0 0,-5 0 0,5 0 0,-5 0 0,2 0 0,-4 1 0,-3-1 0,6 1 0,-6-1 0,7 1 0,-3-1 0,3 0 0,1-6 0,3-2 0,0-10 0,3-1 0,-2 3 0,3 2 0</inkml:trace>
</inkml:ink>
</file>

<file path=ppt/ink/ink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21:47.2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0 328 24575,'0'-2'0,"0"0"0,0-17 0,0 10 0,0-15 0,0 14 0,0-14 0,4 6 0,1-14 0,7 8 0,2-6 0,0 2 0,2 5 0,-7-3 0,3 10 0,-4-1 0,0 8 0,-1-1 0,0 9 0,0-2 0,1 3 0,-1 0 0,0 0 0,0 3 0,0 5 0,-3 4 0,3 4 0,-2 0 0,3 0 0,0 5 0,4-4 0,2 8 0,-1-3 0,-1 5 0,-3-1 0,3-4 0,-2 3 0,2-8 0,-4 0 0,0-2 0,-4-6 0,2 2 0,-5-4 0,3 0 0,-4-3 0,0 0 0</inkml:trace>
</inkml:ink>
</file>

<file path=ppt/ink/ink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21:48.5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78 24575,'0'6'0,"0"-3"0,0 20 0,0-10 0,0 8 0,0-5 0,0 0 0,0 0 0,0 1 0,0-2 0,0 2 0,0-1 0,0-4 0,0-1 0,0 0 0,0-3 0,0-3 0,0-17 0,0-2 0,0-14 0,0 11 0,0-4 0,0 5 0,0 0 0,0 0 0,0 3 0,0-2 0,4 3 0,-3-4 0,2 0 0,-3-1 0,0 5 0,0-3 0,0 7 0,0-4 0,0 5 0,0 0 0,0 0 0,3 3 0,1 1 0,7 3 0,1 0 0,4 0 0,0 0 0,0 0 0,0 0 0,1 4 0,-1 0 0,-4 4 0,3 0 0,-7-1 0,3 1 0,-3-1 0,-1-3 0,-3 3 0,2-3 0,-5 0 0,2-2 0</inkml:trace>
</inkml:ink>
</file>

<file path=ppt/ink/ink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21:57.86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30 1 24575,'-4'11'0,"1"-1"0,0-3 0,2 4 0,-5-3 0,1 7 0,1-7 0,0 8 0,4-8 0,0 12 0,0-7 0,0 8 0,0-1 0,0-3 0,0 14 0,0-12 0,0 7 0,0-6 0,0-2 0,0 7 0,0-3 0,0-4 0,0 1 0,0-6 0,4 3 0,4-7 0,1 1 0,6-6 0,-3 4 0,0 0 0,3 0 0,-3-4 0,0-1 0,4-3 0,-8 0 0,7 0 0,-7 0 0,7 0 0,-6 0 0,2-3 0,-4-5 0,1 0 0,0-7 0,-1 2 0,1 1 0,-4-3 0,0 3 0,-4-5 0,0 1 0,0-5 0,0 4 0,0-14 0,0 8 0,0-9 0,0 5 0,0 5 0,0-3 0,0 8 0,0 0 0,-4 6 0,0 3 0,-3 1 0,0 0 0,-5 2 0,4-1 0,-3 5 0,3-2 0,1 3 0,-1 0 0,1 0 0,0 0 0,0 0 0,0 0 0,-1 0 0,2 0 0,2 0 0,1 0 0</inkml:trace>
</inkml:ink>
</file>

<file path=ppt/ink/ink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22:00.08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1 328 24575,'0'-7'0,"0"0"0,0 0 0,0 0 0,0 9 0,0 8 0,0 11 0,0 5 0,0 1 0,0 5 0,0-5 0,0 5 0,0-10 0,0-2 0,0-7 0,0-2 0,0-4 0,0 0 0,0-29 0,0 2 0,0-34 0,0 8 0,0-6 0,0 6 0,0-4 0,0 10 0,0 0 0,0 13 0,0 2 0,0 7 0,0 2 0,0 4 0,0 1 0,0 3 0,0-4 0,0 5 0,0 0 0,0-1 0,0 1 0,0 0 0,0 0 0,0 1 0,0-2 0,0 7 0,0 5 0,0 4 0,0 7 0,0-7 0,0 3 0,0-4 0,0 1 0,3-1 0,-2 0 0,5-3 0,-5-1 0,2-3 0</inkml:trace>
</inkml:ink>
</file>

<file path=ppt/ink/ink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22:04.4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296 1121 24575,'-15'0'0,"5"0"0,-6-3 0,4-5 0,0-1 0,1-2 0,-1 3 0,3-8 0,-6 6 0,2-10 0,0 3 0,-2-1 0,5-7 0,-6 8 0,11-9 0,-10 9 0,9-9 0,-2 4 0,1 0 0,2-3 0,-4 3 0,4-4 0,-7-1 0,10 0 0,-9 1 0,10-1 0,-7 1 0,7 4 0,-7-3 0,7 7 0,-3-3 0,0 5 0,3 0 0,-2 0 0,3 4 0,0-4 0,0-1 0,0-5 0,0-4 0,0 4 0,0-9 0,0 8 0,0-9 0,4 6 0,4-1 0,2 5 0,6-3 0,-7 7 0,7 1 0,-7 2 0,3 6 0,-5-2 0,0 3 0,1 4 0,-1-2 0,0 2 0,0-4 0,5 1 0,-4 2 0,11-2 0,-5 2 0,6-3 0,-4 0 0,-3 0 0,2 3 0,-7-1 0,7 1 0,-7-2 0,7 2 0,-2 2 0,3 0 0,0 2 0,4-7 0,-2 7 0,19-7 0,-17 7 0,17-3 0,-15 4 0,4 0 0,1 0 0,-1 0 0,1 0 0,-1 0 0,6 0 0,-4 0 0,8 0 0,-8 4 0,9 6 0,-9 4 0,4 4 0,-6 0 0,1-1 0,-1 1 0,0-1 0,1 1 0,-5-1 0,4 6 0,-8-6 0,9 10 0,-9-5 0,11 12 0,-10-6 0,4 5 0,-5-1 0,0-4 0,-3 9 0,5 2 0,-8-4 0,4 3 0,-7-16 0,-1 3 0,-3-8 0,3 9 0,-7-9 0,3 8 0,-4-3 0,0 5 0,0-1 0,0 6 0,-4-4 0,-2 9 0,-3-4 0,-5 5 0,0-5 0,-5 5 0,1-11 0,3 11 0,-2-11 0,3 1 0,-3-3 0,1-8 0,-1 4 0,0-9 0,1 4 0,-5-7 0,4 2 0,-8-2 0,7 3 0,-7-3 0,8 3 0,-16 1 0,14-4 0,-9 3 0,12-4 0,-1 0 0,1 0 0,0-4 0,0 0 0,0-4 0,-1 0 0,1 0 0,-5 0 0,4 0 0,-4 0 0,5 0 0,0 0 0,0 0 0,0 0 0,-1 0 0,1 0 0,-4 0 0,-2-4 0,-5-1 0,1 0 0,-1-3 0,5 3 0,1-3 0,5 3 0,0-2 0,4 3 0,-4-4 0,8 0 0,-3 1 0,3-1 0,-6 0 0,5 1 0,-6-1 0,8 1 0,3 0 0,-3-1 0,6 1 0,-2-1 0,3-3 0,0 3 0,0-7 0,0 2 0,0 1 0,0-3 0,0 10 0,0-3 0</inkml:trace>
</inkml:ink>
</file>

<file path=ppt/ink/ink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21:50.4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24575,'0'35'0,"0"-17"0,4 41 0,0-36 0,14 9 0,-7-10 0,23 14 0,-13-12 0,14 11 0,-8-16 0,1 4 0,-6-6 0,3 0 0,-3 0 0,4 1 0,1-1 0,-1 1 0,1 0 0,-1-1 0,0 1 0,6 0 0,-5 0 0,11 1 0,-11-2 0,10 2 0,-3-4 0,4 3 0,-5-4 0,4 5 0,-9-5 0,9 4 0,-9-4 0,3 4 0,-4-1 0,-1-3 0,1 3 0,-1-3 0,0-1 0,1 4 0,-1-7 0,1 6 0,16 2 0,-12-3 0,18 7 0,-22-12 0,5 4 0,0-1 0,-4-3 0,3 3 0,1 1 0,-4-4 0,4 3 0,-6 0 0,0-4 0,0 4 0,1-4 0,4 0 0,-3 0 0,4 0 0,-6 3 0,0-2 0,0 3 0,1-4 0,-1-1 0,1 5 0,-1-3 0,0 2 0,1-3 0,-1 0 0,1 0 0,4 0 0,-3 0 0,9 0 0,-9 0 0,9 1 0,-4-5 0,0-1 0,6-1 0,-11-2 0,1 3 0,-8-1 0,-5-2 0,0 6 0,-4-6 0,3 6 0,-7-6 0,3 6 0,1-6 0,-4 5 0,3-5 0,-4 2 0,0-3 0,-3 0 0,-1 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7:51.4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244 1 24575,'-8'19'0,"2"3"0,-12 19 0,3 7 0,-4 2 0,-2 10 0,1-5 0,5-10 0,-9 13 0,9-19 0,-10 15 0,11-17 0,-3-2 0,8-15 0,-2-5 0,7-4 0,1-5 0,3-5 0,0-10 0,0 4 0,0-6 0</inkml:trace>
</inkml:ink>
</file>

<file path=ppt/ink/ink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21:51.7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188 1 24575,'25'76'0,"-5"-18"0,-7-31 0,-7-13 0,-6-8 0,0 2 0,0-1 0,0 0 0,0 0 0,0 0 0,0 1 0,0-1 0,-3 0 0,-1 0 0,-3-3 0,-1 2 0,1-2 0,-4 4 0,-6 0 0,0 0 0,-9 1 0,4-1 0,1 1 0,-5-1 0,9-3 0,-4 2 0,9-6 0,1 6 0,3-6 0,1 2 0,3-6 0,1-9 0,3 6 0,0-6 0</inkml:trace>
</inkml:ink>
</file>

<file path=ppt/ink/ink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21:53.9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94 24575,'0'89'0,"0"-13"0,0-49 0,0-1 0,0-4 0,0 3 0,3-12 0,-2 3 0,2-9 0,-3-6 0,0-11 0,0-7 0,0-5 0,-4-4 0,3-1 0,-6-1 0,6-4 0,-7 6 0,3-1 0,0 5 0,-3 1 0,7 5 0,-2 4 0,3 0 0,0 5 0,0 0 0,0 0 0,0-1 0,0 1 0,0 0 0,0-1 0,3 1 0,5-1 0,4 0 0,4 0 0,0 4 0,0-3 0,0 6 0,-4-3 0,3 4 0,-2 0 0,-1 0 0,3 0 0,-7 0 0,3 0 0,-3 0 0,-1 0 0,0 3 0,0 1 0,1 4 0,-4-1 0,-1 0 0,-3 0 0,0 5 0,0 0 0,0 4 0,0 0 0,0 0 0,0 0 0,0 0 0,-4 0 0,-4 0 0,-5-3 0,1 2 0,-3-6 0,2 2 0,1-3 0,0 0 0,1-1 0,3-3 0,-3 0 0,4-4 0,-1 0 0,1 0 0,0 0 0,0 0 0,-1 0 0,2 0 0,2-3 0,1-1 0,3-3 0,0-5 0,0 4 0,3-3 0,1 0 0,8 2 0,0 1 0,4 1 0,0 6 0,0-7 0,0 8 0,0-4 0,-3 4 0,1 0 0,-1 0 0,-1 0 0,3 4 0,-3 4 0,0 4 0,0 9 0,0-4 0,-2 8 0,1-8 0,-6 9 0,2-9 0,-6 4 0,3-9 0,-4 3 0,0-7 0,0 3 0,0-3 0,0-1 0,0 0 0,-3 0 0,-2 1 0,-6-1 0,-1-3 0,-4 4 0,0-8 0,-1 4 0,1-4 0,-5 4 0,4-3 0,-4 3 0,5-4 0,0 0 0,0 0 0,0 0 0,0 0 0,3-3 0,-2-2 0,7-2 0,-4 2 0,5-1 0,3 1 0,-3-2 0,7 0 0,-4-1 0,4-3 0,0 3 0,0-7 0,0 6 0,0-6 0,4 3 0,5-14 0,-3 14 0,2-5 0</inkml:trace>
</inkml:ink>
</file>

<file path=ppt/ink/ink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22:07.5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492 1349 24575,'-10'0'0,"2"0"0,-1 0 0,1 0 0,-8 0 0,7-4 0,-16-4 0,12 2 0,-14-14 0,14 13 0,-14-19 0,13 12 0,-13-14 0,13 11 0,-7-5 0,8 1 0,-4-1 0,3-4 0,-8-2 0,11 1 0,-10 4 0,7-2 0,-2 3 0,-2 0 0,2 2 0,3 3 0,1 1 0,5 4 0,-2-3 0,2 3 0,2-1 0,-2-2 0,2 3 0,1 0 0,-3-4 0,6 4 0,-3-4 0,1 0 0,2 3 0,-3-2 0,4 3 0,0-9 0,0 4 0,0-9 0,0 9 0,0-25 0,4 15 0,1-16 0,8 16 0,0 5 0,4-3 0,-1 8 0,2-9 0,-2 9 0,1-4 0,3 4 0,3-5 0,5-2 0,6-5 0,-5 4 0,11-4 0,-11 9 0,9-4 0,-10 6 0,4 4 0,-6-3 0,0 7 0,1-3 0,-1 4 0,-4 1 0,3-1 0,-3 1 0,4-1 0,18-5 0,-13 5 0,17-5 0,-20 5 0,9-1 0,-4 1 0,0 0 0,5 3 0,-11 2 0,5 4 0,-5 0 0,-1 0 0,0 0 0,1 0 0,-1 0 0,-4 0 0,4 0 0,-5 0 0,1 4 0,-1 0 0,0 5 0,-4-1 0,8 5 0,-8-1 0,4 5 0,-5-1 0,6 6 0,-5-5 0,6 10 0,-6-5 0,0 4 0,-3-4 0,2 3 0,-2 2 0,0 1 0,4 4 0,-4 12 0,0-14 0,-1 19 0,-4-21 0,0 4 0,0-10 0,-1 3 0,1-3 0,-4 4 0,-1 1 0,-4-1 0,0 6 0,0-4 0,0 4 0,0-6 0,0 0 0,0 1 0,-4-1 0,-1-4 0,-4 3 0,1-7 0,-1 7 0,1-8 0,-1 4 0,-3-1 0,3-2 0,-8 7 0,4-3 0,-4-1 0,4 0 0,-10 2 0,13-9 0,-9 8 0,7-13 0,4 2 0,-7 1 0,2-4 0,-3 4 0,0-4 0,0 0 0,-5 0 0,4 1 0,-9-1 0,9 0 0,-4 1 0,5-1 0,0-4 0,-5 4 0,3-4 0,-7 1 0,8 2 0,-9-6 0,4 7 0,-4-7 0,-1 3 0,5-4 0,-3 0 0,8 0 0,-8 0 0,7 3 0,-3-2 0,5 3 0,0-4 0,0 0 0,0 0 0,-1 0 0,-2 0 0,2 0 0,-3 0 0,8 0 0,-3 0 0,3 0 0,-4 0 0,-1 0 0,-3-4 0,2-1 0,-3-3 0,5-1 0,0 1 0,0 4 0,0-4 0,0 4 0,-1-4 0,1 3 0,0-2 0,0 3 0,-5-5 0,4 1 0,-9-1 0,9 1 0,-4 0 0,5-1 0,4 2 0,0-5 0,8 0 0,1-9 0,3-1 0,0 7 0,0 4 0</inkml:trace>
</inkml:ink>
</file>

<file path=ppt/ink/ink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22:11.77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56 156 24575,'0'15'0,"0"3"0,0 8 0,0-4 0,0 9 0,0-8 0,0 9 0,0-11 0,0 5 0,0-9 0,0 14 0,0-13 0,0 8 0,0-14 0,0 3 0,0-6 0,0 2 0,4-7 0,-4 2 0,4-8 0,-4-2 0,-4-13 0,3-10 0,-3-7 0,-1-4 0,4-1 0,-7 6 0,3-4 0,0 4 0,-4 0 0,4 1 0,1 10 0,-4 1 0,7 5 0,-3 4 0,4 0 0,0 5 0,0 0 0,0-1 0,0 1 0,0 0 0,0 0 0,0 0 0,4 0 0,0 3 0,7-3 0,1 2 0,4-3 0,0 3 0,0-2 0,5 6 0,-4-2 0,9-1 0,-9 3 0,3-3 0,-3 4 0,-1 0 0,-4 0 0,3 0 0,-7 0 0,3 0 0,-3 0 0,-1 0 0,0 0 0,0 0 0,0 0 0,-3 3 0,2 1 0,-5 3 0,2 1 0,-3-1 0,0 4 0,0-3 0,0 7 0,0-7 0,0 8 0,0-8 0,-3 7 0,-2-7 0,-3 7 0,-3-6 0,2 2 0,-6-3 0,3 0 0,0-4 0,-4 4 0,4-8 0,0 4 0,-4-4 0,8 0 0,-3 0 0,4 3 0,-1-2 0,1 2 0,3 0 0,5-3 0,3 3 0,7-3 0,6 4 0,0 1 0,8 4 0,-3-1 0,4 1 0,1 0 0,-1 3 0,1-2 0,-1 7 0,-4-4 0,-1 0 0,-5-1 0,-4-5 0,-1 1 0,-3-1 0,-1-3 0,-3-1 0,-1-3 0</inkml:trace>
</inkml:ink>
</file>

<file path=ppt/ink/ink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22:13.9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46 157 24575,'0'11'0,"0"1"0,0 17 0,0-2 0,0-1 0,0 1 0,0 5 0,0-5 0,0 11 0,0-15 0,0 13 0,0-22 0,0 11 0,0-16 0,0 2 0,0-4 0,0-6 0,0-11 0,-4-7 0,3-10 0,-3-5 0,0 4 0,-2-15 0,1 8 0,-4-4 0,8 2 0,-3 9 0,4-4 0,-3 10 0,2 1 0,-3 5 0,4 0 0,0 4 0,0-3 0,0 6 0,0-2 0,0 4 0,4-1 0,0 1 0,3-1 0,0 4 0,0-2 0,5 5 0,-4-2 0,7 3 0,-3-4 0,9 3 0,-4-2 0,8 3 0,-3-4 0,5 3 0,-1-3 0,-4 4 0,3 0 0,-7 0 0,2 0 0,-4 0 0,-4 0 0,0 0 0,-5 0 0,-3 6 0,-1 3 0,-3 10 0,0 3 0,-3 0 0,-6 3 0,-5-3 0,-3 0 0,4-1 0,-2-5 0,2 0 0,-3 0 0,0-3 0,-1-2 0,1-3 0,4 0 0,-3 0 0,6-1 0,-2 1 0,0-4 0,2-1 0,-2-3 0,4 0 0,0 0 0,0 0 0,6 0 0,10 0 0,9 0 0,8 0 0,1 0 0,4 4 0,2 2 0,6 3 0,-1 1 0,1-1 0,-1 1 0,-5-1 0,4 1 0,-4-1 0,0 4 0,-1-3 0,-10 3 0,-1-5 0,-5 0 0,-4 0 0,-1-1 0,-3 1 0,-1-4 0,0-1 0,-3-3 0,-1 0 0</inkml:trace>
</inkml:ink>
</file>

<file path=ppt/ink/ink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29:20.1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24575,'7'0'0,"4"0"0,1 3 0,4-2 0,4 7 0,2-3 0,5-1 0,5 5 0,1-4 0,5 5 0,1-1 0,5-4 0,2 4 0,6-3 0,0 4 0,6 1 0,-4-1 0,11 1 0,-5 0 0,21 1 0,-10-6 0,17 0 0,-32-6 0,40 6 0,-43-5 0,36 5 0,-28-1 0,20 2 0,-23 3 0,21 2 0,-25 3 0,6 2 0,21 12 0,-18-6 0,19 6 0,-28-12 0,9 3 0,-9-3 0,7 5 0,4 0 0,-11-1 0,5 1 0,-7-6 0,-1 3 0,1-7 0,-1 2 0,-5-4 0,4 0 0,-10 0 0,-1-4 0,-7-2 0,-11-1 0,0-2 0,-9 3 0,-1-4 0,-1 0 0,7 0 0,8 0 0,3 4 0,15 1 0,18 6 0,-15-1 0,45 13 0,-51-6 0,40 12 0,-33-9 0,19 7 0,-13-5 0,6 5 0,-7-7 0,-6 0 0,4-4 0,-10 2 0,10-6 0,-10 2 0,9-4 0,-14-1 0,7 1 0,-14-1 0,9 0 0,-9 0 0,3 0 0,-9 3 0,3-2 0,-3 2 0,4-4 0,-4 4 0,3-2 0,-3 2 0,10-3 0,-4 0 0,3 4 0,1-3 0,1 3 0,0-3 0,4-1 0,-4 0 0,0 0 0,-1 0 0,-6 0 0,0 0 0,6 4 0,-9-3 0,8 7 0,-9-3 0,4-1 0,1 0 0,-1-4 0,6 0 0,-4 0 0,8 0 0,-8 0 0,8 0 0,-3 5 0,6-4 0,-1 4 0,0 0 0,-4-4 0,3 8 0,-4-7 0,5 2 0,-5 1 0,21 4 0,-17 2 0,13 3 0,-18-5 0,-1 0 0,-3 0 0,4 0 0,-6-4 0,1 3 0,-1-8 0,1 8 0,-1-7 0,1 3 0,4-4 0,-3 0 0,4 0 0,-6 0 0,1-1 0,-1 1 0,1-4 0,-1-1 0,-4-4 0,3 0 0,-8 0 0,4 0 0,-9 0 0,3 0 0,-6 0 0,2 0 0,-4 0 0,0 0 0,-3 0 0,0 0 0</inkml:trace>
</inkml:ink>
</file>

<file path=ppt/ink/ink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29:23.6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125 1103 24575,'-8'-3'0,"1"-5"0,3-8 0,3 2 0,-11-15 0,6 10 0,-7-13 0,-1 1 0,4 3 0,-4-10 0,5 10 0,4-3 0,-3 4 0,3 1 0,0 0 0,1-1 0,4 5 0,0-3 0,0 8 0,0-4 0,0 5 0,0 0 0,0 0 0,0-1 0,0 1 0,0 0 0,0 4 0,0-3 0,0 2 0,0-3 0,0 0 0,0 0 0,0 0 0,4-5 0,1 4 0,3-9 0,1 4 0,0-4 0,-1-1 0,4 5 0,-2-3 0,2 8 0,-4 0 0,0 2 0,-1 6 0,4-6 0,-2 10 0,2-9 0,1 8 0,5-2 0,0-3 0,8 6 0,-3-8 0,5 4 0,4-4 0,2 3 0,5-8 0,0 7 0,1-3 0,-1 4 0,12 1 0,-2 3 0,-2-2 0,-3 7 0,-10-3 0,0 4 0,-1 0 0,-6 0 0,1 0 0,-5 0 0,-2 0 0,1 0 0,-4 0 0,9 4 0,-9 1 0,8 3 0,-7 1 0,7-1 0,-8 0 0,4 1 0,-1 3 0,-2-3 0,2 3 0,-4 0 0,0-3 0,-3 6 0,2-6 0,-6 6 0,2-6 0,-3 6 0,3 0 0,-2 7 0,2-6 0,-2 8 0,-2-14 0,-2 14 0,2-10 0,-6 6 0,6-4 0,-6 0 0,2 5 0,-3-4 0,0 8 0,0-3 0,0 0 0,0 3 0,0-7 0,0 2 0,0-4 0,0 1 0,0-5 0,-3 3 0,2-7 0,-3 7 0,1-3 0,-2 0 0,1 4 0,-3-4 0,3 4 0,-1-4 0,-2 3 0,3-7 0,-4 7 0,0-6 0,0 6 0,0-3 0,-11 11 0,9-9 0,-13 8 0,11-9 0,0 3 0,-4 0 0,8-4 0,-8 3 0,8-3 0,-8 1 0,7 2 0,-6-3 0,2 4 0,-3 1 0,3-1 0,-2 0 0,3 0 0,-5-4 0,5 4 0,-4-8 0,8 4 0,-7-4 0,6 3 0,-6-2 0,6 2 0,-6-3 0,6-4 0,-6 0 0,3-4 0,-4 0 0,-5 0 0,-1 0 0,0 0 0,-9 0 0,-4-4 0,0-1 0,-3-8 0,6 3 0,4-3 0,-4 0 0,6 7 0,4-6 0,-3 7 0,7-3 0,-3 3 0,5-2 0,4 6 0,-3-6 0,6 6 0,-2-6 0,4 3 0,-5-4 0,4 1 0,-3-1 0,-1 0 0,4 1 0,-4-5 0,5 0 0,-2-4 0,1 0 0,0-1 0,0 5 0,4-3 0,-3 6 0,3-6 0,-4 7 0,-3-7 0,2 7 0,-2 0 0,7 1 0,-3 7 0,3-7 0,-3 3 0,3-3 0,-2 3 0,5-3 0,-6 3 0,3-3 0,-3 0 0,0-1 0,0 1 0,3 0 0,1 0 0,3 0 0,0 0 0,0 0 0,2 3 0,2 4 0,0 4 0,-1 7 0,-3-3 0,0 7 0,0-7 0,0 8 0,0-8 0,0 7 0,0-7 0,4 7 0,-4-6 0,8 6 0,-4-7 0,0 3 0,3-4 0,-3 1 0,0-1 0,2 0 0,-5 0 0,2-3 0,-3 0 0</inkml:trace>
</inkml:ink>
</file>

<file path=ppt/ink/ink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29:28.6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1 131 24575,'0'6'0,"0"5"0,0 1 0,0 4 0,0 0 0,0 5 0,0-4 0,0 9 0,0-5 0,0 6 0,0-1 0,0 1 0,0-1 0,0 6 0,0-4 0,0-1 0,0-2 0,0-7 0,0-2 0,0-1 0,0-6 0,0 6 0,0-7 0,0 3 0,0-3 0,0-1 0,0 0 0,0 0 0,0 1 0,3-4 0,-3 2 0,3-11 0,-3 3 0,0-12 0,0-2 0,0-2 0,0-7 0,0 3 0,0-10 0,0-1 0,0-6 0,0-5 0,0 3 0,0-9 0,0 10 0,0 0 0,0 9 0,0 4 0,0 5 0,4 1 0,-3 9 0,2 1 0,1 3 0,-4 1 0,7 3 0,-3-2 0,3 2 0,0-4 0,0 1 0,1 3 0,-1-3 0,0 3 0,1-3 0,-1 2 0,0-1 0,0 5 0,1-2 0,-1 3 0,0-3 0,0 2 0,1-3 0,-1 4 0,0 0 0,0 0 0,1 0 0,-1 0 0,0 0 0,0 0 0,1 0 0,-1 0 0,0 0 0,0 0 0,1 0 0,-1 0 0,0 0 0,1 0 0,-4 3 0,-1 5 0,-3 4 0,0 4 0,0 0 0,0 0 0,0 0 0,0 0 0,0 1 0,0-1 0,0-4 0,-7 3 0,1-3 0,-6 4 0,5-4 0,-1 4 0,0-8 0,-4 3 0,7-3 0,-9 0 0,9-4 0,-6 2 0,-1-5 0,4 3 0,-3-4 0,3 0 0,1 0 0,0 0 0,0 0 0,0 0 0,0 0 0,6 0 0,5 0 0,7 0 0,1 3 0,3 1 0,-3 4 0,0 0 0,3 0 0,2 0 0,0 0 0,4 4 0,-5-3 0,5 3 0,-4-1 0,4-1 0,-5 1 0,0-3 0,-4 0 0,3-4 0,-6 3 0,2-6 0,-4 2 0,0 0 0,1-2 0,-1 2 0,0-3 0,0 0 0,0-6 0,-3 5 0,-1-5 0</inkml:trace>
</inkml:ink>
</file>

<file path=ppt/ink/ink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29:32.9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0 686 24575,'26'0'0,"3"0"0,-2 0 0,6 0 0,11 0 0,-4 0 0,24 0 0,-14 0 0,30 0 0,-10 0 0,14 0 0,8 0-548,2 0 548,0 0 0,-44 0 0,0 0 0,44 0 0,0 0 0,-39 0 0,-1 0 0,35 0 0,-35 0 0,1 0 0,30 0 0,-34 0 0,-1 0 0,28 0-35,-3 0 35,-2 0 0,-4 0 0,7 0 0,-8 0 0,-9 0 0,-7-9 0,0 7 546,-7-7-546,-5 9 37,-9 0-37,-9 0 0,-1 0 0,-9 0 0,3 0 0,-6 0 0,7 0 0,7-5 0,7 4 0,8-7 0,1-2 0,5 4 0,8-13 0,2 17 0,11-18 0,-4 17 0,5-12 0,1 9 0,8 0 0,-18 1 0,9 1 0,-14 2 0,2-2 0,5-1 0,-7 4 0,-6-4 0,-2 5 0,1 0 0,-5 0 0,4-4 0,1 3 0,-5-8 0,10 3 0,-10 1 0,4-4 0,-5 4 0,-1-5 0,1 5 0,-1-4 0,1 4 0,-6-5 0,4 5 0,-9-3 0,9 3 0,-9-4 0,9-1 0,-9 1 0,3 4 0,-4-3 0,11-1 0,-9 3 0,9-6 0,-11 11 0,-5-7 0,3 8 0,-3-4 0,0 0 0,-2 3 0,1-2 0,-8 3 0,12 0 0,-16 0 0,11 0 0,-12 0 0,7 0 0,-7 0 0,4 0 0,-5 0 0,0 0 0,0 0 0,-2-7 0,1 6 0,6-6 0,11 7 0,4-4 0,5-1 0,-6-4 0,-4 1 0,-1 3 0,5-3 0,2 3 0,6-1 0,3-2 0,-10 7 0,10-4 0,-9 1 0,9 4 0,-9-4 0,9-1 0,-9 4 0,9-7 0,-9 6 0,3-6 0,-4 7 0,-1-7 0,1 7 0,-1-7 0,-4 7 0,-1-3 0,-5 1 0,0 2 0,0-3 0,0 4 0,-4-3 0,3 2 0,-6-5 0,2 5 0,0-6 0,-3 6 0,3-6 0,1 3 0,-4-1 0,7-2 0,-3 6 0,0-6 0,-1 3 0,-3 0 0,-1-2 0,0 5 0,0-2 0,1-1 0,-1 4 0,0-4 0,0 1 0,0 2 0,0-2 0,-3 0 0,3 2 0,-3-2 0,0-1 0,2 4 0,-5-7 0,5 6 0,-2-5 0,-3 5 0,-2-2 0,-6 3 0,0-3 0,0 2 0,-1-5 0,-3 5 0,-1-6 0,-4 6 0,-4-2 0,-2-1 0,-3 3 0,-2-3 0,-5 0 0,1 3 0,-2-8 0,-3 8 0,9-7 0,-11 3 0,11 0 0,-4-3 0,10 7 0,0-7 0,5 4 0,0 0 0,4 0 0,1 1 0,4 2 0,3-2 0,1 3 0</inkml:trace>
</inkml:ink>
</file>

<file path=ppt/ink/ink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29:34.0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24575,'63'0'0,"4"0"0,-33 0 0,0 0 0,-8 0 0,-6 0 0,-7 0 0,6 0 0,-7 0 0,4 0 0,-4 0 0,3 0 0,-2 0 0,-1 0 0,-1 0 0,0 0 0,-3 0 0,3 0 0,-4 0 0,-3 3 0,-1 1 0,-3 3 0,0 0 0,0 0 0,0 0 0,0 0 0,0 0 0,0 0 0,3 1 0,1-1 0,3 0 0,1 0 0,-1 0 0,0-3 0,0 3 0,-3-4 0,-1 4 0,-3 0 0,0 1 0,0 3 0,0 11 0,-8 6 0,-8 17 0,-16 2 0,4 0 0,-14 7 0,17-11 0,-12 5 0,8-10 0,5-6 0,5-4 0,8-11 0,3-2 0,4-7 0,-3-1 0,6-6 0,-2-10 0,3 3 0,0-6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7:53.6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24575,'16'0'0,"11"0"0,31 0 0,18 0 0,3 0-571,-25 0 1,3 0 570,-1 0 0,2 0 0,6 0 0,3 0-1168,6 0 0,4 0 1168,-6 0 0,3 0 0,-3 0 0,6 0 0,0 0 0,-3 0 0,5 0 0,-5 0 0,2 0 0,-2 0-820,4 0 1,2 0 819,12 0 0,-2 0 0,-26 0 0,-1 0 0,13 0 0,-3 0-355,-19 0 0,-2 0 355,8 0 0,-1 0 0,37 0 497,-9 0-497,-17 0 0,-3 0 2330,-10 0-2330,12 0 1865,-19 0-1865,-3 0 937,-12 0-937,-4 0 197,-6 0-197,-10 0 0,-1 0 0,-7 0 0,4 0 0,-5 0 0,1 0 0,-3 0 0,-1 0 0</inkml:trace>
</inkml:ink>
</file>

<file path=ppt/ink/ink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29:35.7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0 481 24575,'19'0'0,"7"0"0,20-5 0,-14 3 0,23-7 0,-19 8 0,10-4 0,-7 5 0,-2 0 0,-14 0 0,3 0 0,-14 0 0,0 0 0,-5 0 0,0 0 0,0 0 0,0 0 0,0 0 0,0 0 0,0 0 0,0 0 0,-3-6 0,-5-3 0,-4-10 0,-4-8 0,-4-7 0,2-4 0,1-7 0,1 5 0,4-4 0,0 5 0,-4 0 0,8 6 0,-3 6 0,4 10 0,0 2 0,0 6 0,0-2 0,0 7 0,0 1 0</inkml:trace>
</inkml:ink>
</file>

<file path=ppt/ink/ink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29:43.19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22 24575,'0'23'0,"0"0"0,0 9 0,0-5 0,0 5 0,0 0 0,0-5 0,0 1 0,0-3 0,0-8 0,0 4 0,0-9 0,0 3 0,0-3 0,0 0 0,0-1 0,0-3 0,0-1 0,0 0 0,0 1 0,0-1 0,0-6 0,0-9 0,0-5 0,0-6 0,0 3 0,0-5 0,0-6 0,0-1 0,0-9 0,0 3 0,0-4 0,0 4 0,0 3 0,0 9 0,0 1 0,0 8 0,0 2 0,0 4 0,0 0 0,0-1 0,3 2 0,1 2 0,-1 1 0,0 3 0</inkml:trace>
</inkml:ink>
</file>

<file path=ppt/ink/ink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29:49.03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24575,'0'7'0,"0"4"0,0 1 0,0 4 0,0 0 0,0 5 0,0-4 0,0 9 0,0-9 0,0 4 0,0-1 0,0-6 0,0 5 0,3-7 0,-2 1 0,3-2 0,-4-4 0,3 0 0,-2 0 0,2 1 0,-3-1 0,0 0 0,0 0 0,0 0 0,0 0 0,3 0 0,-2 0 0,2 0 0,-3 0 0,0 1 0,0-1 0,0 0 0,0 0 0,0-6 0,0-10 0,0-4 0,0-12 0,0 3 0,-4-5 0,3 1 0,-3-1 0,4 6 0,0 0 0,0 5 0,0 3 0,0 2 0,0 4 0,0-1 0,0 1 0,0 0 0,0 0 0,0 0 0,0 1 0,0-1 0,0 0 0,0-1 0,0 1 0,0 0 0,0-1 0,4 1 0,-4 0 0,7 0 0,-6 0 0,5 2 0,-2 2 0,3 0 0,1 2 0,-1-2 0,0 0 0,0 2 0,1-2 0,-1 3 0,0 0 0,0 0 0,1 0 0,-1 0 0,0 0 0,0 0 0,1 0 0,-1 0 0,0 0 0,0 0 0,1 0 0,-1 0 0,0 0 0,1 0 0,-1 0 0,0 0 0,0 3 0,-3 1 0,3 3 0,-6 0 0,2 0 0,0 1 0,-2-1 0,2 0 0,-3 0 0,0 1 0,0 3 0,0-3 0,0 7 0,0-3 0,-3 0 0,-2 4 0,-2-4 0,-1 4 0,-4-4 0,3 3 0,1-6 0,1 2 0,3-4 0,-3 0 0,2 1 0,-1-4 0,5 2 0,-5-2 0,2 0 0,-3-1 0,3 0 0,-3-2 0,3 5 0,-3-5 0,3 6 0,-3-7 0,3 4 0,-3-4 0,0 3 0,0-3 0,0 3 0,0-3 0,-1 4 0,1-4 0,0 4 0,3-1 0,-3-3 0,4 3 0,-4-3 0,-1 0 0,1 0 0,9-3 0,4 3 0,5-7 0,4 3 0,-3 0 0,4-4 0,-4 8 0,3-8 0,-6 7 0,6-2 0,-7 3 0,7 0 0,-7 0 0,3 0 0,1 0 0,-4 0 0,3 0 0,-4 0 0,0 0 0,1 0 0,-1 0 0,-3 3 0,3 1 0,-7 3 0,4 0 0,-4 0 0,0 0 0,0 1 0,0-1 0,0 0 0,0 0 0,0 0 0,0 0 0,0 1 0,0-1 0,0 0 0,0 0 0,0 1 0,0-1 0,0 0 0,-4 0 0,3 0 0,-5 0 0,2 0 0,1 0 0,-4-3 0,6 2 0,-5-2 0,2 0 0,-4 3 0,1-6 0,0 2 0,0-3 0,-1 0 0,1 0 0,-1 0 0,1 0 0,0 0 0,-1 0 0,1 0 0,0 0 0,-1 0 0,1-3 0,0-1 0,-1-4 0,1 4 0,-1-2 0,1 5 0,0-6 0,-1 6 0,1-2 0,3 0 0,1 2 0,3-2 0</inkml:trace>
</inkml:ink>
</file>

<file path=ppt/ink/ink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29:53.2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91 24575,'0'6'0,"0"5"0,0 14 0,0 1 0,0 6 0,0-9 0,0 8 0,0-14 0,0 8 0,0-8 0,0 4 0,0-5 0,0 0 0,0-4 0,0 0 0,0-5 0,0 0 0,0 0 0,0 1 0,0-1 0,0-6 0,0-6 0,0-7 0,0-9 0,0 4 0,0-9 0,0 9 0,0-8 0,0 7 0,0-3 0,0 5 0,0 4 0,0-3 0,0 6 0,0-6 0,0 7 0,0-3 0,0 4 0,0 0 0,0 6 0,0 13 0,0 2 0,0 14 0,0-11 0,0 8 0,0-3 0,0 5 0,0-5 0,0 3 0,0-8 0,0 4 0,0-9 0,0-1 0,0-4 0,0 1 0,0-1 0,0 0 0,0-6 0,0-6 0,0-7 0,0-9 0,0-6 0,0-1 0,0-9 0,0 9 0,0-4 0,0 6 0,0-1 0,0 5 0,0-3 0,0 11 0,0-6 0,0 12 0,0-3 0,0 4 0,0 11 0,0 3 0,4 15 0,-3 0 0,7 10 0,-7-4 0,4 3 0,-5-9 0,0-1 0,3-9 0,-2-1 0,2-4 0,-3 1 0,0-10 0,0-8 0,0-11 0,0-11 0,0 4 0,0-9 0,0 9 0,0-4 0,0 6 0,0 4 0,0 1 0,0 5 0,0 4 0,0 0 0,0 5 0,0 0 0,0 5 0,0 7 0,0 3 0,3 7 0,-2-7 0,3 3 0,-4-3 0,0-1 0,0-3 0,0-1 0</inkml:trace>
</inkml:ink>
</file>

<file path=ppt/ink/ink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29:56.9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30 216 24575,'-3'7'0,"2"-1"0,-6 1 0,7 0 0,-3 0 0,3-1 0,-4 1 0,3 1 0,-2-1 0,0 0 0,2 0 0,-2 0 0,3 0 0,0 1 0,0-1 0,0 0 0,0 0 0,0 0 0,0 0 0,0 0 0,0 0 0,0 1 0,0-1 0,0 0 0,0 0 0,0 1 0,0-1 0,0 0 0,0 0 0,0 0 0,0 0 0,3 0 0,-2 0 0,5-3 0,-2 2 0,3-6 0,0 4 0,0-4 0,0 0 0,0 0 0,0 0 0,0 0 0,0 0 0,0 0 0,1 0 0,-1 0 0,0 0 0,0 0 0,-1 0 0,1 0 0,-3-4 0,3 0 0,-4-3 0,5 0 0,-1-1 0,-3 1 0,3-4 0,-3 2 0,0-2 0,2 4 0,-2-1 0,0-3 0,3 3 0,-3-3 0,0 3 0,-1 1 0,0-1 0,-2 1 0,6 0 0,-6-1 0,2 1 0,-3 0 0,0-1 0,0 1 0,0-5 0,0 4 0,0-7 0,0 3 0,0-5 0,0 1 0,0 0 0,0-5 0,0 8 0,0-7 0,0 8 0,0-5 0,0 5 0,0 1 0,0 3 0,0 1 0,0 0 0,0-1 0,0 1 0,-3 3 0,-2-3 0,1 3 0,-2-3 0,2 3 0,0-3 0,-3 7 0,3-4 0,-3 4 0,-1 0 0,1 0 0,0 0 0,-1 0 0,1 0 0,0 0 0,0 0 0,0 0 0,-1 0 0,1 0 0,0 0 0,3 3 0,-3 1 0,3 4 0,0-1 0,-2 0 0,5 0 0,-6 5 0,6 4 0,-6-2 0,3 5 0,-1-7 0,2 4 0,-1 0 0,3 0 0,-2-3 0,3-2 0,0-4 0,0 0 0,0 0 0,0 1 0,0-1 0,0 0 0,0 0 0,0-3 0,0-1 0</inkml:trace>
</inkml:ink>
</file>

<file path=ppt/ink/ink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30:03.41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0 576 24575,'0'7'0,"0"0"0,0 0 0,0 4 0,0-3 0,0 7 0,0-6 0,0 2 0,0-4 0,0 0 0,0-9 0,0-8 0,0-16 0,0-7 0,0-18 0,0-4 0,5-12 0,1 0 0,5 13 0,5-10 0,-5 17 0,9-6 0,-10 14 0,4 7 0,-6 10 0,0 5 0,0 6 0,-1 4 0,0 3 0,0 0 0,0 4 0,1 0 0,-1 0 0,0 0 0,1 11 0,-4 3 0,3 11 0,-2 6 0,4 2 0,1 6 0,-1-6 0,0 4 0,1-4 0,-1 5 0,1 0 0,-1 1 0,1-6 0,-1-2 0,-1-4 0,1-6 0,-1 0 0,0-9 0,-4-1 0,-1-3 0,1-1 0,-4 0 0,7 4 0,-6-2 0,3 6 0,-1-7 0,1 7 0,4-3 0,0 4 0,-4-4 0,3-1 0,-3-3 0,0-1 0,3 0 0,-6 0 0,5-2 0,-2-9 0,-1 3 0,1-5 0</inkml:trace>
</inkml:ink>
</file>

<file path=ppt/ink/ink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30:04.68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84 3 24575,'1'0'0,"2"0"0,15 0 0,-2 0 0,-4 0 0,-1 0 0,-4 0 0,-9 0 0,-4 0 0,-9 0 0,-1 0 0,0 0 0,0 3 0,0 2 0,0-1 0,3 3 0,-2-6 0,10 5 0,-5-5 0,6 2 0,3-3 0,6-3 0,2 2 0,9-3 0,-8 4 0,7 0 0,-3 0 0,4 0 0,-4 0 0,3-4 0,-2 4 0,3-4 0,0 0 0,-4 3 0,3-2 0,-3-1 0,1 3 0,-2-2 0,-4 3 0,0 0 0,1 0 0,-1 0 0,0 0 0,0 0 0,0 0 0,-3 0 0,-1 0 0</inkml:trace>
</inkml:ink>
</file>

<file path=ppt/ink/ink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5:20.3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152 7 24575,'-3'-3'0,"-1"-1"0,-7 4 0,-6 0 0,0 8 0,-4 0 0,-1 14 0,8-4 0,-4 8 0,7-9 0,5 4 0,-1-9 0,7-1 0,0-3 0,11-4 0,10-1 0,6-3 0,10 0 0,-3 0 0,4 0 0,-5 0 0,-6 0 0,-6 3 0,-8 10 0,-5 5 0,-4 8 0,-4 6 0,-4 1 0,-11 6 0,-11 1 0,-12-3 0,2-2 0,3-14 0,5-3 0,2-9 0,4-4 0,5-1 0,5-4 0,5 0 0,3-4 0,1-8 0,3-6 0,0-9 0,0-5 0,14-3 0,-11 14 0,11 2 0</inkml:trace>
</inkml:ink>
</file>

<file path=ppt/ink/ink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5:20.7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24575,'91'0'0,"-16"-4"0,-44 3 0,-4-3 0,-5 4 0,-6 0 0,-8 0 0,-4 0 0</inkml:trace>
</inkml:ink>
</file>

<file path=ppt/ink/ink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5:31.6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24575,'0'11'0,"0"5"0,0 17 0,0-4 0,0 14 0,0-15 0,0 9 0,0-4 0,0 0 0,0 4 0,0-14 0,0 13 0,0-17 0,0 11 0,0-8 0,0-4 0,0 2 0,0-12 0,0 3 0,0-3 0,0-1 0,0 0 0,3-3 0,1-1 0,3-3 0,0 0 0,0 0 0,0 0 0,0 0 0,0 0 0,0 0 0,-3 3 0,2-2 0,-5 6 0,2-4 0,0 1 0,-2 3 0,5-4 0,-2 5 0,3-5 0,0 4 0,-3-4 0,2 1 0,-5 3 0,6-3 0,-7 3 0,4 0 0,-1 0 0,-3 0 0,3 0 0,1-3 0,-4 3 0,7-7 0,-3 4 0,3-4 0,1 0 0,-1 0 0,0 0 0,0 0 0,1 0 0,-1 0 0,0 0 0,0 0 0,1 0 0,-1 0 0,0-8 0,1 3 0,-1-6 0,-3 7 0,0 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6:54.0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 24575,'11'-1'0,"-4"2"0,30 15 0,-10-1 0,5 6 0,2 1 0,-11 0 0,9 5 0,-10-1 0,-2-1 0,-11-1 0,-1 5 0,-8-3 0,0 3 0,0 6 0,-4-8 0,3 12 0,-14-12 0,8 7 0,-13-8 0,7 3 0,4 1 0,-5-12 0,8 9 0,-4-18 0,5 9 0,-4-10 0,7 2 0,-4-3 0,6-3 0,0-1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7:55.6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0 479 24575,'37'0'0,"-1"0"0,-11 0 0,5 0 0,6-7 0,-6-3 0,-1-7 0,-4 1 0,0-5 0,-4 0 0,0-4 0,-5 0 0,-3-4 0,-5 4 0,0-10 0,-7 5 0,6-1 0,-6-3 0,3 4 0,-4-1 0,0 2 0,0 4 0,0 6 0,-3 6 0,-1 7 0,-3 6 0,-3 0 0,-2 0 0,1 0 0,-3 7 0,2 5 0,-4 13 0,-2 17 0,4-3 0,-1 13 0,6-10 0,3 6 0,2 0 0,4 6 0,0-5 0,0 11 0,0-11 0,0 5 0,0-6 0,4 0 0,2-1 0,3-4 0,3-7 0,-2-7 0,1-9 0,-4-5 0,0-4 0,0-5 0,3-2 0,-2-1 0,2-3 0,-3-7 0,5-10 0,2-21 0,0 0 0,5-15 0,-9 4 0,9 0 0,-8-5 0,7 6 0,-8 11 0,6 2 0,-7 10 0,3 5 0,-5 5 0,0 4 0,0 8 0,-1 0 0,1 3 0,0 0 0,-1 0 0,-2 10 0,4 20 0,-7 4 0,8 31 0,-4-25 0,1 26 0,3-16 0,-8 5 0,7-6 0,-7-13 0,7-7 0,-8-9 0,4-5 0,-1-4 0,1-8 0,-1-11 0,4-10 0,-2-13 0,3-4 0,2-6 0,-1-1 0,0-1 0,0 2 0,4 6 0,-4 4 0,7 2 0,-7 5 0,3 4 0,-1 1 0,-4 7 0,4 2 0,-5 3 0,1 0 0,0 4 0,-1-3 0,1 5 0,-1-2 0,1 3 0,-1 0 0,1 11 0,0-2 0,-2 14 0,2 2 0,-2 5 0,4 6 0,-4-1 0,3 6 0,-3-4 0,0 3 0,3-4 0,-4-6 0,1-1 0,2-12 0,-7 1 0,3-10 0,-3 2 0,0-4 0,0 1 0,0-3 0,0-1 0</inkml:trace>
</inkml:ink>
</file>

<file path=ppt/ink/ink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5:32.4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201 1 24575,'-11'0'0,"-11"0"0,4 0 0,-13 0 0,13 0 0,-2 0 0,-1 0 0,7 0 0,-2 0 0,5 0 0,3 0 0,0 0 0,5 0 0</inkml:trace>
</inkml:ink>
</file>

<file path=ppt/ink/ink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5:34.0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318 118 24575,'0'-14'0,"0"-1"0,0-2 0,-4 1 0,0 4 0,-8 0 0,0 1 0,-4 5 0,3-4 0,-6 9 0,5-2 0,-7 3 0,5 0 0,-5 0 0,4 0 0,-8 8 0,7 6 0,-3 3 0,3 9 0,2-9 0,2 8 0,2-7 0,4 2 0,0-4 0,3 0 0,2 1 0,3-1 0,0-4 0,0 3 0,0-7 0,0 7 0,0-6 0,3 6 0,5-7 0,1 4 0,6-4 0,-7-1 0,7 1 0,-3-1 0,1-2 0,2-1 0,-3-4 0,4 0 0,0 0 0,0 0 0,0-4 0,0-4 0,0-1 0,0-7 0,1 4 0,-2-8 0,-2 3 0,-2-2 0,-3 7 0,0-4 0,-1 8 0,-3-3 0,-1 3 0,-3 1 0,0 0 0,0-1 0,0 1 0,0 0 0,0 0 0,0 9 0,0 4 0,0 8 0,0 2 0,0-3 0,0 2 0,0-3 0,0 0 0,0-1 0,0-3 0,0-1 0,4 0 0,0 0 0,3-3 0,0 0 0,1-4 0,-1 0 0,0 0 0,0 0 0,1 0 0,-1 0 0,0 0 0,0 0 0,1 0 0,-4 0 0,-1 0 0</inkml:trace>
</inkml:ink>
</file>

<file path=ppt/ink/ink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5:35.1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94 24575,'7'3'0,"-3"1"0,3 12 0,-6-3 0,3 8 0,-4-5 0,0 0 0,0-4 0,0-1 0,3-3 0,-2-1 0,2 0 0,-3 0 0,0-5 0,0-10 0,0-5 0,0-7 0,0 4 0,0 0 0,4 0 0,0 0 0,4-1 0,0 5 0,0-3 0,-1 7 0,1-4 0,-1 1 0,0 3 0,1-4 0,-1 5 0,1 3 0,-1-3 0,0 3 0,0 0 0,0-2 0,0 5 0,0-2 0,0 3 0,0 0 0,0 0 0,1 0 0,-2 0 0,2 0 0,-1 0 0,-4 3 0,4-2 0,-6 5 0,2-5 0,-3 2 0</inkml:trace>
</inkml:ink>
</file>

<file path=ppt/ink/ink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5:36.0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24575,'0'16'0,"0"-3"0,0 12 0,0-3 0,0 4 0,0-4 0,0 3 0,0-3 0,0 5 0,0-5 0,0 8 0,0-11 0,0 11 0,0-12 0,0 2 0,0-8 0,0 0 0,0-5 0,0 0 0,0-3 0,0-1 0</inkml:trace>
</inkml:ink>
</file>

<file path=ppt/ink/ink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5:37.1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24575,'0'23'0,"0"12"0,0-1 0,0 17 0,0-5 0,0 6 0,0 0 0,0 0 0,0 0 0,0-6 0,0-7 0,0-7 0,3-6 0,-2-4 0,6-5 0,-6-6 0,6-4 0,-3 0 0,3-3 0,0 0 0,0-4 0,0 0 0,5 0 0,0 0 0,4-8 0,0-1 0,0-7 0,0 3 0,0-2 0,-4 7 0,3-4 0,-6 1 0,2 5 0,-3-4 0,-1 6 0,0 0 0,-3 0 0,0 4 0</inkml:trace>
</inkml:ink>
</file>

<file path=ppt/ink/ink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5:37.8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205 7 24575,'-6'-3'0,"-8"0"0,-2 3 0,-4 0 0,-1 0 0,3 0 0,-7 0 0,8 0 0,-4 0 0,9 0 0,-4 0 0,8 0 0,0 0 0,5 0 0</inkml:trace>
</inkml:ink>
</file>

<file path=ppt/ink/ink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5:14.9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1 549 24575,'14'0'0,"5"0"0,14-9 0,3-7 0,-1-1 0,18-19 0,-15 13 0,11-6 0,0 1 0,-8 11 0,11-9 0,0 5 0,0 5 0,7-4 0,-11 8 0,9 1 0,-17 2 0,4 0 0,-5-2 0,-1-7 0,-5 8 0,-1-8 0,-6 4 0,1-3 0,-1 3 0,-4-2 0,3 2 0,-8-2 0,4 2 0,-5 3 0,-3-1 0,2 3 0,-7-2 0,4 6 0,-5-1 0,0 5 0,0-6 0,1 6 0,-4-5 0,-1 2 0,0 0 0,-2-2 0,2 5 0,-3-2 0</inkml:trace>
</inkml:ink>
</file>

<file path=ppt/ink/ink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5:16.0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24575,'14'0'0,"3"0"0,-9 0 0,7 0 0,-6 0 0,2 0 0,0 0 0,-3 0 0,3 0 0,0 0 0,-2 0 0,6 0 0,-7 0 0,7 0 0,-7 0 0,4 0 0,-5 0 0,0 0 0,0 0 0,0 0 0,0 0 0,-3 3 0,-2 1 0,-2 3 0,0 0 0,0 4 0,-3-3 0,-1 4 0,0-1 0,-3-3 0,7 3 0,-7-3 0,6-1 0,-2 0 0,0 0 0,2 5 0,-2-4 0,-1 3 0,3-4 0,-2 0 0,3 1 0,-3-5 0,2 1 0,-2-4 0</inkml:trace>
</inkml:ink>
</file>

<file path=ppt/ink/ink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5:18.1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386 971 24575,'-3'4'0,"-5"-1"0,-4-3 0,-9 0 0,4 0 0,-4 0 0,0 0 0,-1 0 0,0 0 0,-3-4 0,11 3 0,-5-10 0,10 5 0,-6-9 0,6 3 0,-6-1 0,10-7 0,-10 7 0,10-8 0,-11 0 0,6-1 0,-2 0 0,3-3 0,0 3 0,0-5 0,1 5 0,-1-3 0,1 7 0,3-2 0,1 3 0,0-3 0,3 2 0,-3-2 0,4 3 0,0 1 0,0-5 0,0 4 0,0-4 0,0 5 0,0 0 0,4 0 0,0 0 0,9-5 0,-1 3 0,5-2 0,-1 3 0,5 1 0,-4-1 0,8 0 0,-3 0 0,5-1 0,0-5 0,0 8 0,-4-11 0,8 11 0,-7-7 0,8 4 0,-6 4 0,18-12 0,-14 11 0,14-8 0,-18 10 0,1 4 0,-1 4 0,1-3 0,-1 7 0,1-6 0,-1 6 0,1-3 0,-1 4 0,1 0 0,-1 0 0,0 0 0,1 0 0,-1 0 0,1 0 0,-1 0 0,-4 0 0,3 0 0,-3 0 0,5 3 0,-6 2 0,5 8 0,-4-4 0,-1 7 0,5-2 0,-4 2 0,-1 1 0,7 7 0,-10-9 0,10 8 0,-14-11 0,6 10 0,-7-5 0,0 4 0,-1-5 0,-5-4 0,2 8 0,-2-7 0,2 8 0,-1-5 0,-4 0 0,0 0 0,-1 0 0,-2 5 0,3-4 0,-4 4 0,0-1 0,0-3 0,0 4 0,0-5 0,0 5 0,0-4 0,0 8 0,0-3 0,0 0 0,0 3 0,0-3 0,0 0 0,-4 3 0,-1-8 0,-3 4 0,3-5 0,-2 5 0,2-4 0,-8 8 0,0-3 0,-5 5 0,0-1 0,1 0 0,0-4 0,-6 4 0,6-8 0,-5 3 0,6-5 0,0-3 0,3-2 0,-2-3 0,7-1 0,-7 1 0,6 0 0,-6 0 0,3-1 0,-4-2 0,-1 2 0,1-6 0,0 6 0,0-6 0,0 6 0,-5-6 0,4 6 0,-4-6 0,0 6 0,4-6 0,-4 7 0,-3-7 0,6 2 0,-5-3 0,2 0 0,4 0 0,-4 0 0,5 0 0,0 0 0,4 0 0,-4-3 0,4-2 0,-4-3 0,0 0 0,-5 3 0,4 2 0,-4-1 0,5 3 0,-1-2 0,-3 3 0,2 0 0,-2-4 0,3 3 0,1-6 0,0 6 0,4-3 0,1 4 0,3-3 0,1 2 0,0-2 0,-1 3 0,4-3 0,-2-1 0,5-3 0,-2-1 0,0 1 0,2 0 0,-2-1 0,3 4 0,0 1 0</inkml:trace>
</inkml:ink>
</file>

<file path=ppt/ink/ink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5:19.1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24575,'0'19'0,"0"1"0,0 7 0,0 5 0,0 1 0,0 5 0,0 7 0,0 1 0,0-6 0,0-2 0,0-6 0,0-13 0,0 6 0,0-13 0,0 0 0,0 0 0,3-9 0,1 1 0,3-4 0,0 0 0,1 0 0,-1 0 0,0 0 0,1-4 0,3 3 0,1-5 0,9 1 0,-4-4 0,8 1 0,-3 3 0,0-3 0,-1 8 0,-5-4 0,0 4 0,-4 0 0,-1 0 0,-4 0 0,1 0 0,-4 0 0,-1 0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7:56.3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21 24575,'6'-7'0,"2"1"0,5 2 0,2 1 0,0 3 0,4 0 0,-3 0 0,-1 0 0,-1 0 0,-7 0 0,1 3 0,-6 4 0,-2 13 0,0 2 0,-3 7 0,-11 6 0,3-4 0,-15 12 0,11-8 0,-7-3 0,9-7 0,1-6 0,5-8 0,0-1 0,3-3 0,1 0 0,9-4 0,6 0 0,7-3 0,10 0 0,-3 0 0,8 0 0,-4 0 0,5 0 0,-4 0 0,3 0 0,-19 0 0,0 0 0</inkml:trace>
</inkml:ink>
</file>

<file path=ppt/ink/ink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5:40.7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562 1137 24575,'-11'0'0,"-5"0"0,-1 0 0,-14 0 0,7 0 0,-7 0 0,-1 0 0,4 0 0,-9 0 0,9 0 0,-9 0 0,14 0 0,-8 0 0,9-4 0,0 0 0,-3-9 0,7 0 0,-3-8 0,4-1 0,-1-5 0,0 0 0,4-4 0,1 3 0,8-4 0,-3 0 0,2 4 0,1-9 0,1 4 0,4-6 0,0 0 0,0 1 0,0 0 0,0-7 0,0 5 0,0-4 0,0 5 0,4 1 0,5 5 0,5 1 0,4 6 0,0-1 0,-1 0 0,6 0 0,0 4 0,5-5 0,0 4 0,5-1 0,-3-3 0,14 7 0,-9-2 0,10 3 0,-1 4 0,2 2 0,0 4 0,5-1 0,-5 6 0,-1 0 0,0 5 0,-7 0 0,-5 0 0,4 0 0,-9 0 0,4 0 0,-6 4 0,-4 4 0,4 6 0,-9 2 0,8 2 0,-8-2 0,11 8 0,-10-6 0,5 5 0,-7-7 0,-3 0 0,-1 5 0,-4 1 0,1 4 0,0 0 0,0 1 0,-1-1 0,1 1 0,-4 5 0,3-5 0,-7 5 0,3-10 0,-4 3 0,4-3 0,-3 5 0,3-1 0,-4-4 0,0 3 0,0-8 0,0 9 0,0-9 0,0 8 0,-4-3 0,-1 4 0,-8 1 0,0-5 0,-1 3 0,-1-8 0,2 11 0,1-14 0,0 8 0,4-10 0,-3 4 0,2 0 0,-7 0 0,7 0 0,-6 1 0,6-1 0,-3 0 0,4-4 0,4-1 0,1-4 0,-1 1 0,0-4 0,-3 2 0,0-5 0,0 5 0,3-2 0,-3 1 0,3 1 0,-4-5 0,4 5 0,-2-5 0,5 2 0,-2-3 0</inkml:trace>
</inkml:ink>
</file>

<file path=ppt/ink/ink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5:42.2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1 150 24575,'34'0'0,"-10"0"0,3 0 0,-15 0 0,-1 0 0,0 4 0,-3 0 0,3 3 0,-4 0 0,-3 0 0,-1 0 0,0-3 0,1-1 0,3-3 0,0 0 0,0 0 0,0 0 0,0 0 0,-1 0 0,2-7 0,-1 1 0,1-9 0,-1 3 0,1-4 0,5-5 0,-4 4 0,7-4 0,-7 5 0,6 3 0,-7 2 0,4 3 0,-5 0 0,0 4 0,0-2 0,1 5 0,-1-2 0,0 3 0,0 0 0,-3-3 0,-1 2 0,-3-2 0</inkml:trace>
</inkml:ink>
</file>

<file path=ppt/ink/ink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5:43.7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0 120 24575,'0'56'0,"0"-1"0,0 38 0,3-69 0,2-6 0,6-10 0,-3-1 0,7 1 0,-3-4 0,4 0 0,0-4 0,1 0 0,-5 0 0,3 0 0,-7 0 0,3 0 0,0 0 0,-3 0 0,8 0 0,-8-7 0,7 1 0,-6-9 0,6 6 0,-6-7 0,3 8 0,-4-7 0,-1 6 0,1-6 0,-1 3 0,1 0 0,0-4 0,0 4 0,0-4 0,-4 0 0,3 3 0,-6-2 0,2 3 0,-3 0 0,0-4 0,0 4 0,0-4 0,0 4 0,0-3 0,0 2 0,0 1 0,0-3 0,-3 7 0,-1-4 0,-3 5 0,-1 0 0,-2-1 0,-3 4 0,2 1 0,-4 3 0,6 0 0,-6 0 0,7 0 0,-7 0 0,2 0 0,1 0 0,-3 0 0,7 3 0,-8 2 0,8 6 0,-8-2 0,7 6 0,-6-3 0,6 5 0,-2-5 0,3 3 0,0-7 0,4 3 0,-3-4 0,7 4 0,-4-2 0,4 2 0,0-4 0,0 0 0,0 0 0,0 0 0,3-3 0,1-1 0,0-3 0,-1 0 0</inkml:trace>
</inkml:ink>
</file>

<file path=ppt/ink/ink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5:46.6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525 1 24575,'11'0'0,"1"0"0,4 0 0,0 0 0,10 0 0,-7 0 0,11 0 0,-3 0 0,1 0 0,4 4 0,0 5 0,-5 5 0,5 4 0,-4 5 0,-6 0 0,6 5 0,-8 4 0,2-3 0,-3 8 0,-2-14 0,2 13 0,-6-13 0,4 9 0,-7-6 0,3 0 0,-5-4 0,1 4 0,0-5 0,-1 1 0,-3 3 0,-2-7 0,-3 2 0,0-4 0,0 5 0,0-4 0,0 4 0,0-5 0,0 0 0,0 5 0,0-4 0,0 8 0,0-3 0,0 0 0,0 3 0,0-3 0,0 5 0,-4-1 0,-4-4 0,-6 3 0,-2-8 0,-1 9 0,-4-8 0,-3 8 0,-3-7 0,-2 9 0,2-9 0,0 3 0,5-9 0,-3 4 0,8-8 0,-9 3 0,9 0 0,-8-2 0,3 2 0,0-4 0,-4 1 0,9-1 0,-8 1 0,7-1 0,-2 0 0,-8-3 0,8-2 0,-8 1 0,12-3 0,0 2 0,0-3 0,0 0 0,-1 0 0,-3 0 0,2 0 0,-7 0 0,7 0 0,-2 0 0,3 0 0,1 0 0,4 0 0,-3 0 0,2 0 0,1 0 0,-3-3 0,7-2 0,-8-6 0,4 2 0,-4-3 0,0 4 0,3-4 0,-2 3 0,6-2 0,-10-4 0,10 2 0,-6-3 0,7 0 0,0 4 0,0-4 0,-1-5 0,1 4 0,-1-9 0,5 9 0,-4-8 0,3 3 0,0-5 0,-3 6 0,7-5 0,-2 9 0,-1-4 0,3 5 0,-2 0 0,-1 0 0,3-1 0,-2 1 0,3 0 0,0 0 0,0 0 0,0 0 0,0-5 0,0 3 0,0-7 0,0 8 0,0-9 0,0 9 0,0-4 0,0 9 0,0 1 0,3-1 0,-2 1 0,6 2 0,-6-5 0,5 9 0,-5-6 0,5 4 0,-1-5 0,-1 4 0,3-3 0,-6 3 0,5 1 0,-5 0 0,2 0 0,0 0 0,-2 0 0,2-1 0,1-3 0,-4 3 0,4-4 0,-4 1 0,3 6 0,-2-6 0,2 7 0,0 0 0,-2-2 0,5 2 0,-5-3 0,2 0 0,0-1 0,-2 1 0,6-1 0,-7 1 0,4 0 0,-1-3 0,-2 2 0,2-2 0,-3 2 0,0 1 0,0 0 0,0 3 0,0 0 0</inkml:trace>
</inkml:ink>
</file>

<file path=ppt/ink/ink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5:57.1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1 596 24575,'19'-8'0,"1"-2"0,7-4 0,6-9 0,-5 12 0,10-8 0,-14 2 0,13 1 0,-18-2 0,11 5 0,-8 0 0,0 4 0,-5-3 0,-2 4 0,-3-4 0,4 3 0,-4-2 0,3 3 0,-7 1 0,8-1 0,-4 0 0,4 0 0,-4 0 0,3 3 0,-7-1 0,4 2 0,-1 0 0,-3-3 0,3 6 0,-4-5 0,1 2 0,-1-1 0,4-1 0,-3 1 0,8 1 0,-4-3 0,0 3 0,3-1 0,-7-1 0,7 5 0,-6-5 0,2 5 0,-1-3 0,-2 1 0,3 2 0,-4-2 0,0 3 0,-3-3 0,3 2 0,-3-6 0,3 7 0,0-7 0,0 6 0,5-6 0,-4 3 0,7 0 0,-7-3 0,7 3 0,-6 0 0,6-4 0,-7 7 0,3-6 0,-4 7 0,1-7 0,3 6 0,-3-5 0,3 5 0,-3-6 0,-1 3 0,0 0 0,0-2 0,5 1 0,-4-2 0,3-1 0,3 1 0,-5-1 0,6 1 0,-8 3 0,0-3 0,1 6 0,-1-2 0,0 3 0,0-3 0,0 2 0,0-6 0,0 7 0,0-4 0,1 4 0,-5-3 0,-5 2 0,-3-2 0,-5 3 0,2 0 0,-3 0 0,3 0 0,-7 0 0,2 0 0,1-3 0,1 2 0,-1-2 0,4 3 0,-3-3 0,3 2 0,1-2 0,3 0 0,-2 2 0,2-2 0,-3 3 0,0 0 0,0 0 0,0 0 0,0 0 0,0 0 0,0 0 0,-1 0 0,5-3 0,-4 2 0,4-2 0,-5 3 0,1 0 0,0 0 0,0 0 0,-1 0 0,1 0 0,0 0 0,6-3 0,1 2 0,11-2 0,6 3 0,0 0 0,9 0 0,-5 0 0,1 0 0,4 0 0,-5 0 0,1 0 0,4 0 0,-9 0 0,3 0 0,-3 0 0,-1 0 0,-4 0 0,3 4 0,-7-3 0,3 2 0,-4 0 0,1-2 0,-1 2 0,0-3 0,0 0 0,0 0 0,-3 4 0,2-3 0,-2 2 0,-3-3 0,-6 3 0,-7 5 0,-4 5 0,3 3 0,-3 5 0,4-4 0,-5 4 0,4-5 0,-2-4 0,6-1 0,-2-3 0,7-1 0,-3 1 0,7-1 0,-7-3 0,7 2 0,-3-2 0,3 2 0,0 1 0,0 0 0,0 0 0,0 0 0,0 1 0,0-1 0,0 0 0,0 0 0,0-6 0,3-9 0,2-5 0,2-2 0,1 0 0,0 6 0,0-6 0,-1 7 0,-3-4 0,3 5 0,-6 0 0,5-1 0,-2 1 0,0 0 0,2 0 0,-2-1 0,0 1 0,-1 0 0,1-1 0,0-3 0,0 2 0,3-2 0,-6 4 0,6-5 0,-7 4 0,4-3 0,-1 7 0,-2-2 0,6 2 0,-3-3 0,3-5 0,-3 7 0,0-2 0</inkml:trace>
</inkml:ink>
</file>

<file path=ppt/ink/ink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5:58.7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81 24575,'0'-11'0,"0"3"0,0-3 0,0 0 0,0 2 0,0-6 0,3 10 0,1-5 0,0 12 0,-1-2 0,-3 11 0,0 1 0,0 4 0,0-3 0,0 2 0,0-3 0,0 0 0,0-1 0,0 1 0,0-4 0,0 3 0,0-4 0,0 0 0,0 1 0,0-1 0,0 0 0,0 1 0,0-1 0,0 0 0,0 0 0,0-3 0,0-1 0</inkml:trace>
</inkml:ink>
</file>

<file path=ppt/ink/ink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16:00.5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66 24575,'7'0'0,"0"0"0,4 0 0,-3 0 0,7 0 0,-3 0 0,1 0 0,2 0 0,-7 4 0,3 0 0,-4 0 0,1 2 0,-1-5 0,0 2 0,-3 0 0,2-2 0,-8 2 0,1-6 0,-6 2 0,0-2 0,-1 0 0,1-1 0,0 0 0,-1-3 0,4 3 0,-2 0 0,2-3 0,-4 3 0,4-3 0,1 0 0,0 2 0,2-1 0,-6 5 0,6-6 0,-2 4 0,0-2 0,2-1 0,-5 6 0,5-3 0,-2 3 0</inkml:trace>
</inkml:ink>
</file>

<file path=ppt/ink/ink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33:42.4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197 374 24575,'-4'-7'0,"1"0"0,3-3 0,-3 6 0,-1-5 0,-7 1 0,4 4 0,-4-10 0,4 9 0,-2-10 0,-2 2 0,2-3 0,-3 0 0,4 0 0,0 0 0,0-5 0,-5-1 0,3-5 0,-2 5 0,3-3 0,0 3 0,1 0 0,0 5 0,3 2 0,-1 7 0,5-3 0,0 9 0,5 3 0,4 10 0,3 1 0,-2 4 0,3 0 0,-1 1 0,-2 3 0,4 2 0,-1 5 0,2-1 0,0 0 0,2 1 0,-6-1 0,6 0 0,-6-4 0,6 3 0,-6-7 0,2 2 0,-1-4 0,-2 1 0,3-1 0,-4 0 0,4-4 0,-3 3 0,2-6 0,-4 2 0,1 0 0,-1-3 0,1 4 0,-1-5 0,-3 0 0,2 0 0,-5 1 0,6-1 0,-3 0 0,3 0 0,0 1 0,1-1 0,-4 0 0,2 0 0,-2 1 0,0-1 0,3-3 0,-7 2 0,7-5 0,-7 2 0,3-3 0</inkml:trace>
</inkml:ink>
</file>

<file path=ppt/ink/ink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33:43.5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15 641 24575,'-8'1'0,"1"-10"0,7-9 0,0-20 0,5 3 0,4-9 0,7-1 0,8-1 0,-7 0 0,6 7 0,-9 7 0,4 5 0,-5 5 0,3 2 0,-7 7 0,2 2 0,-4 0 0,1 3 0,-1-4 0,0 5 0,-3 0 0,2 3 0,-5-2 0,2 2 0,0-3 0,-2 0 0,6 0 0,-7-5 0,7 4 0,-3-7 0,0 3 0,3-5 0,-3 5 0,1 1 0,1 3 0,-5 1 0,2 0 0,0 3 0,-2 1 0,2 3 0</inkml:trace>
</inkml:ink>
</file>

<file path=ppt/ink/ink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34:08.9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14343 3915 24575,'0'-11'0,"0"-6"0,-4-5 0,-1-4 0,-4-1 0,-4 1 0,3-1 0,-3 1 0,4-1 0,-3 1 0,2-1 0,-7 1 0,7-1 0,-7 1 0,3-1 0,-4-5 0,-5 3 0,3-8 0,-4 2 0,6 2 0,-1 1 0,2 6 0,-1 0 0,1-1 0,-1 6 0,5-5 0,-3 9 0,3-9 0,-4 5 0,-6-7 0,4 1 0,-16-13 0,11 14 0,-13-24 0,8 18 0,-2-19 0,0 9 0,0-9 0,5 9 0,-4-8 0,10 10 0,-10-6 0,9 7 0,-9-7 0,4 5 0,-12-19 0,5 21 0,-5-15 0,3 18 0,-2-6 0,1 7 0,-4-5 0,4 4 0,-1-6 0,-3 0 0,7 0 0,-2 1 0,-3-7 0,6 5 0,-10-5 0,10 6 0,-4 1 0,-14-19 0,10 19 0,-10-13 0,17 29 0,4-3 0,2 9 0,4-3 0,2 9 0,9 2 0,1 3 0,3 1 0,4-1 0,1-3 0,3 2 0,-3 1 0,-21 5 0,-8-2 0,-20-5 0,0-6 0,6-4 0,-21-15 0,0-2-309,23 13 0,-2-3 309,2-1 0,-1 0 0,0 2 0,1-1 0,0-4 0,-1 1 0,1 3 0,-1 1 0,1-5 0,-1 0 0,-2 5 0,0 0 0,2-5 0,0 0 0,-6 5 0,1-1 0,5-4 0,-1 0 0,0 5 0,-2 0 0,1-3 0,-1 1 0,-39-16 0,37 22 0,0 1 0,-44-11 0,44 13 0,-1 2 0,0 5 0,-1 2 0,-3-3 0,-1 2 0,4 4 0,0 1 0,-3-1 0,0 1 0,3-1 0,1 1 0,0 0 0,1-1 0,-30-4 0,23 1 0,-1 0 0,-17-8 0,15 4 0,1 1 0,-6-5 0,-22-5 0,31 6 0,-19-1 0,16-2 0,6 8 0,9 2 0,10 2 618,7 7-618,10-3 0,9 1 0,-1 2 0,-9-2 0,-10 3 0,-16 0 0,4 0 0,-11 0 0,-9 0 0,-9 0 0,-15 0 0,1 0-741,-9-6 741,7-6 0,7-6 0,-19-7 0,15 2 0,28 9 0,-2 2 0,5 4 0,0 1 0,-4-2 0,0 1 0,3 7 0,0 1 0,-7-3 0,-1 0 0,3 2 0,1 2 0,-35-1 0,25 0 0,0 0 0,-21 0 0,27 0 0,0 0 0,-18 0 0,24 0 0,1 0-66,-2 0 66,2 0 0,0 0 0,-2-5 0,-20 4 0,16-4 0,0 0 738,19 4-738,2-4 69,16 5-69,5-3 0,9-1 0,-7 0 0,-33 1 0,-13 3 0,-23 10 0,1 3 0,7 5 0,-7-1-689,34-11 1,-2 0 688,-15 1 0,-3 0-1100,-10 1 0,-3-1 1100,-7-2 0,-2-1 0,-3 0 0,1-1 0,14-3 0,0 0 0,-8 2 0,1 2-808,8 0 1,2 1 807,-2 1 0,0 2-406,6-1 0,3 0 406,6 0 0,3 0 0,4-1 0,1 1 0,3-1 0,2 1 1043,-30 4-1043,-7 1 0,25-6 2020,-11-1-2020,18-5 1852,11 0-1852,16 0 1089,11 0-1089,1 0 0,-13 10 0,-9 6 0,-20 6 0,4 4 0,-19 2 0,11-5 0,13-5 0,-2 1-409,3-3 1,-1 0 408,-8 7 0,0 0 0,-31 10 0,27-4 0,3 0 0,0 3 0,2-3 0,0 1-73,5 4 73,-27 13 0,24-14 0,-7 6 0,13-8 0,-2-5 0,8-1 0,-2-5 814,6-1-814,-1-4 76,1 3-76,5-8 0,1 7 0,6-3 0,-1 3 0,1 1 0,-1 0 0,1-1 0,-1 1 0,1-1 0,4 0 0,-3 0 0,8-4 0,-4 3 0,9-8 0,1 6 0,7-6 0,-2 5 0,-3 4 0,-8 4 0,-7 6 0,-6 8 0,6-10 0,1 7 0,6-15 0,4 4 0,2-9 0,3 3 0,0-7 0,1 3 0,-1 0 0,4-2 0,-3 2 0,6-4 0,-6 0 0,7 1 0,-7-1 0,6 0 0,-5-3 0,2 2 0,1-2 0,-4 3 0,3 0 0,-3 0 0,-1 0 0,1 4 0,-1-2 0,1 2 0,-1-4 0,1 0 0,3 1 0,-3-1 0,6 0 0,-5 0 0,2 1 0,-4-1 0,-3 1 0,3 3 0,-4-3 0,4 7 0,1-6 0,-1 2 0,4-4 0,-3 0 0,7 0 0,-7-3 0,6 3 0,-2-3 0,0 3 0,2 0 0,-6 0 0,3 1 0,0-1 0,-2 0 0,1 0 0,1 1 0,-2-1 0,1 4 0,-2-3 0,-1 8 0,0-4 0,0 4 0,-4 4 0,3-7 0,-3 7 0,4-8 0,0 4 0,-4 0 0,3 1 0,-3-1 0,0 0 0,3 0 0,-2 0 0,-1 0 0,3 0 0,-3 0 0,0 0 0,0 0 0,-1 0 0,-2 0 0,2 0 0,-3 5 0,-1-4 0,0 4 0,1-5 0,4 0 0,-4 5 0,3-4 0,0 4 0,-3-5 0,3 4 0,-3-2 0,-2 7 0,2-8 0,-2 8 0,1-3 0,-6 6 0,0-1 0,-1-4 0,-16 18 0,14-15 0,-16 16 0,14-19 0,4 4 0,-2-4 0,7 0 0,-3 3 0,5-9 0,0 8 0,0-3 0,3 0 0,-2-1 0,3-1 0,0-2 0,-3 2 0,4-3 0,-5-1 0,5 0 0,-4 0 0,7 0 0,-6 0 0,6 0 0,-3 0 0,4 0 0,0 0 0,0 0 0,0-4 0,0 3 0,0-2 0,0 3 0,-3-4 0,5 3 0,-5-2 0,7 3 0,-8 0 0,4 3 0,-4-2 0,1 2 0,5-3 0,-4-4 0,5 3 0,-2-6 0,2 2 0,-1-4 0,5 0 0,-6 0 0,7 1 0,-7-1 0,6 0 0,-5 0 0,2-3 0,0 3 0,0-4 0,1 2 0,2 1 0,-5-2 0,5 3 0,-6 0 0,3 0 0,-3 1 0,3-1 0,-3-3 0,7 2 0,-7-5 0,6 6 0,-5-4 0,5 5 0,-5-1 0,2 0 0,-3 0 0,-1 4 0,4-2 0,-3 2 0,6-4 0,-5 0 0,5 0 0,-2 0 0,0-3 0,2 2 0,-5-2 0,5 0 0,-2 0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7:57.7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0 168 24575,'10'0'0,"5"0"0,5 0 0,5 0 0,-1 0 0,5 0 0,-3 0 0,-1 0 0,-6 0 0,-5 0 0,-3 0 0,0 3 0,-8 4 0,0 8 0,-3 10 0,0 6 0,-8 10 0,-6-9 0,-6 14 0,-11-12 0,5 8 0,-6-9 0,9-2 0,3-10 0,8-2 0,2-8 0,5-1 0,2-9 0,7-14 0,16-17 0,8-20 0,19-10 0,-8 6 0,13-4 0,-15 12 0,10-7 0,-11 3 0,-8 11 0,-5-1 0,-8 19 0,-2 0 0,-3 7 0,-3 7 0,0-1 0,-3 3 0,-7 7 0,-10 7 0,1 8 0,-14 18 0,12-3 0,-10 15 0,10-11 0,1 5 0,8-5 0,1-6 0,4-1 0,0-5 0,0-3 0,0-2 0,3-5 0,9-2 0,21 0 0,-4-7 0,35-1 0,-17-4 0,21 0 0,-18 0 0,2-12 0,-10 0 0,6-11 0,-11 5 0,-2 1 0,-15 4 0,-1 2 0,-8 4 0,-1 0 0,-3 3 0,-3-2 0,-2 5 0,-2-1 0</inkml:trace>
</inkml:ink>
</file>

<file path=ppt/ink/ink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34:08.9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24575,'11'86'0,"1"-1"0,47-3 0,10-27 0,-4-55 0,7 0 0,-14 0 0,-47 0 0,-4 0 0,1 0 0,-4 0 0,-1 0 0</inkml:trace>
</inkml:ink>
</file>

<file path=ppt/ink/ink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38:39.5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0 287 24575,'7'-11'0,"4"3"0,-2-7 0,3 2 0,-4 4 0,-4-5 0,3 9 0,-3-7 0,3 5 0,0 3 0,-3-7 0,2 10 0,-5-10 0,2 7 0,-3-3 0,3 0 0,-2 0 0,2 0 0,0 3 0,-2-2 0,2-1 0,-3-1 0,4-6 0,0 2 0,1-1 0,2-2 0,-3 7 0,4-7 0,-4 6 0,-1-2 0,1 7 0,-4-2 0,7 5 0,-7 0 0,3 5 0,-3 3 0,3 0 0,1 0 0,3-3 0,0 2 0,1-2 0,-1 0 0,0 2 0,0-5 0,1 6 0,-1-3 0,4 3 0,-3-2 0,4 1 0,-1-5 0,-3 6 0,3-7 0,-4 7 0,4-6 0,-2 5 0,2-5 0,-4 2 0,0 0 0,1-2 0,-1 2 0,0-3 0,0 0 0,0 0 0,0 0 0,-3 0 0,-1 0 0</inkml:trace>
</inkml:ink>
</file>

<file path=ppt/ink/ink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40:46.5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24575,'0'4'0,"0"-1"0</inkml:trace>
</inkml:ink>
</file>

<file path=ppt/ink/ink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49:43.8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24575,'60'0'0,"28"18"0,-18-9 0,19 20 0,-47-18 0,10 10 0,-10-6 0,4 6 0,1 5 0,-4 1 0,10 5 0,-9-5 0,4 5 0,-1-5 0,-3 5 0,3-5 0,-3 5 0,-4-11 0,-4 4 0,3-5 0,-5-5 0,1 3 0,4-3 0,-10 0 0,4-1 0,-6-1 0,1-3 0,-1 3 0,-4 0 0,4-3 0,-4 3 0,-1-1 0,5-2 0,-9 6 0,8-6 0,-3 7 0,0-3 0,4 0 0,-5 3 0,6-7 0,-5 7 0,3-7 0,-3 6 0,0-2 0,-1 3 0,-1 1 0,-3-1 0,4 1 0,-5-2 0,6 7 0,-9-5 0,14 11 0,-14-11 0,9 5 0,-6-6 0,0 0 0,0 0 0,-4-1 0,3-3 0,-7-1 0,3 0 0,-5-3 0,1 3 0,0-5 0,-1 1 0,1-1 0,-1 1 0,1-1 0,-1 0 0,-3 0 0,2-3 0,-5 2 0,5-5 0,-5 5 0,5-1 0,-2 2 0,1 1 0,1-1 0,-5 1 0,6-4 0,-6 2 0,5-1 0,-5 2 0,6-3 0,-6 3 0,5-3 0,-2 3 0,1 1 0,1-1 0,-5 1 0,6-4 0,-6 3 0,2-3 0,-3 0 0,0-1 0</inkml:trace>
</inkml:ink>
</file>

<file path=ppt/ink/ink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49:45.0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1 139 24575,'6'-4'0,"3"1"0,11 3 0,3 0 0,10 0 0,-4 0 0,4 0 0,-10 0 0,-1 0 0,-5 0 0,-5 0 0,0 0 0,-4 0 0,-1 0 0,1 3 0,-4 1 0,3 4 0,-6-1 0,2 1 0,0-4 0,-2 2 0,5-5 0,-2 2 0,0-11 0,-1-1 0,1-8 0,1-5 0,0 4 0,3-4 0,-7 6 0,2 3 0,1 1 0,-3 4 0,2 1 0,0-1 0,-2 0 0,3 4 0,-4 1 0</inkml:trace>
</inkml:ink>
</file>

<file path=ppt/ink/ink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49:47.6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302 1 24575,'-11'0'0,"3"0"0,-3 0 0,3 0 0,-4 0 0,4 0 0,-4 3 0,0 2 0,3-1 0,-3 3 0,5-2 0,-1-1 0,1 2 0,-1-2 0,1 4 0,3-1 0,-3-3 0,0-1 0,-1-3 0,-2 3 0,3 2 0,-1 2 0,0 0 0,1 1 0,-1 0 0,0-1 0,4 1 0,-3-1 0,3 1 0,-4 0 0,0 3 0,4-2 0,-3 3 0,2-1 0,1-2 0,-4 7 0,7-8 0,-6 8 0,6-8 0,-3 8 0,0-7 0,4 7 0,-4-8 0,4 4 0,0-4 0,0-1 0,0 1 0,0-1 0,0 1 0,0 0 0,0-1 0,3 0 0,1-3 0,4 3 0,-1-6 0,1 6 0,4-7 0,-4 4 0,8-4 0,-7 3 0,2-2 0,1 2 0,-3-3 0,2 0 0,-3 0 0,4 0 0,-4 0 0,4 0 0,-1 0 0,-2 0 0,3-3 0,-5-1 0,1-4 0,0-4 0,0 3 0,0-3 0,0 1 0,-1 2 0,2-7 0,-1 3 0,-4 0 0,4-2 0,-7 6 0,2-3 0,-3 4 0,0 0 0,0 1 0,0-1 0,0 1 0,0-1 0,0 1 0,0-1 0,0 1 0,0-1 0,0 1 0,0-1 0,0 0 0,-3 1 0,2-1 0,-6 4 0,3-3 0,0 2 0,-3-2 0,2-1 0,-2 4 0,3-3 0,-3 6 0,3-3 0,-4 4 0,1 0 0,0 0 0,3-3 0,0-1 0,4 0 0,0 1 0</inkml:trace>
</inkml:ink>
</file>

<file path=ppt/ink/ink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49:50.0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1 903 24575,'16'0'0,"-6"0"0,10 0 0,-7 0 0,4 0 0,-1 0 0,6 0 0,-4 0 0,4 0 0,-1 0 0,2 0 0,0 0 0,3 0 0,-3-4 0,0 3 0,3-3 0,-8 4 0,4-4 0,0 3 0,-4-3 0,3 1 0,-4 2 0,0-7 0,5 7 0,-4-6 0,3 2 0,1-4 0,-4 4 0,3-3 0,-4 7 0,0-6 0,0 6 0,-5-3 0,4 0 0,-7 3 0,7-2 0,-8 3 0,8-4 0,-7 3 0,7-7 0,-4 7 0,1-6 0,3 2 0,-8 1 0,8-4 0,-3 4 0,4-1 0,-1-2 0,-3 6 0,10-11 0,-8 7 0,9-7 0,-7 3 0,-1 1 0,6-1 0,-4-4 0,9 3 0,-5-7 0,1 7 0,4-7 0,-4 7 0,4-8 0,1 8 0,0-3 0,-5 0 0,3 3 0,-8-3 0,4 4 0,-6 1 0,1-1 0,-4 1 0,3-4 0,-3 3 0,3-3 0,-3 3 0,3-3 0,-3 3 0,4-7 0,-1 7 0,1-7 0,-4 7 0,10-11 0,-8 6 0,14-3 0,-11 1 0,8 1 0,-8-2 0,10-6 0,-5 4 0,6-5 0,-1 5 0,-1 1 0,-4 0 0,-1 0 0,-5 1 0,-1 4 0,-2-3 0,1 7 0,-6-3 0,7 0 0,-7 3 0,2-3 0,-3 4 0,0 1 0,-1 2 0,1-1 0,-1 1 0,1 1 0,-4-3 0,-1 3 0,1 0 0,0 1 0,3-1 0,0 4 0,-3-7 0,-1 6 0,-3-2 0</inkml:trace>
</inkml:ink>
</file>

<file path=ppt/ink/ink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49:51.1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24575,'7'0'0,"4"0"0,10 0 0,6 0 0,-4 0 0,-5 0 0,8 0 0,-12 0 0,3 0 0,-5 0 0,0 0 0,-4 0 0,4 0 0,-4 0 0,-1 0 0,-3 3 0,-1 1 0,-3 3 0,0 1 0,0-1 0,0 5 0,-3 1 0,-2 8 0,-4-3 0,0 9 0,0-4 0,4 0 0,-4 3 0,4-8 0,0 0 0,2-3 0,3-6 0,-4 3 0,3-5 0,-2 1 0,0-4 0,2-15 0,-2 7 0,3-10 0</inkml:trace>
</inkml:ink>
</file>

<file path=ppt/ink/ink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49:55.1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24575,'0'11'0,"0"3"0,0-5 0,0 3 0,0-5 0,0 5 0,0 1 0,0 4 0,0 0 0,0-1 0,0 1 0,0-4 0,0 3 0,0-4 0,0 5 0,0-4 0,0 3 0,0-8 0,0 8 0,0-3 0,0 0 0,0 2 0,0-6 0,0 3 0,0-5 0,0 1 0,0-1 0,0-5 0,0-7 0,0-3 0,0-3 0,0-1 0,0-1 0,0-4 0,0-4 0,0-2 0,0 0 0,0-4 0,0 4 0,0 0 0,0 2 0,0 4 0,0 4 0,0 1 0,0 4 0,0 1 0,0 6 0,4 1 0,-4 4 0,4-1 0</inkml:trace>
</inkml:ink>
</file>

<file path=ppt/ink/ink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49:57.8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428 864 24575,'-11'0'0,"4"0"0,-4 0 0,4 0 0,-5 0 0,0 0 0,-10 0 0,9 0 0,-8-4 0,3 3 0,0-7 0,-3 4 0,4-5 0,0 1 0,0-1 0,0 1 0,4-5 0,-3 4 0,7-3 0,-3 0 0,0 3 0,3-3 0,-7 4 0,7-4 0,-3 3 0,0-4 0,3 6 0,-3-1 0,5 0 0,2 0 0,-1 0 0,1 1 0,1-1 0,0 0 0,1 1 0,2-1 0,-2 0 0,3-3 0,-4 2 0,4-3 0,-4 4 0,4-3 0,0 2 0,0-3 0,0 4 0,0-3 0,0 2 0,0-3 0,0 4 0,0-3 0,0 2 0,0-7 0,0 3 0,4-4 0,-3 0 0,7-4 0,-4 2 0,6-7 0,-2 8 0,1-9 0,0 9 0,3-4 0,-2 0 0,6 4 0,-3-4 0,4 6 0,0-1 0,-1 0 0,6 0 0,-4 0 0,3-1 0,1 5 0,-4 0 0,-1 5 0,2-4 0,-5 3 0,2 1 0,0 0 0,-8 7 0,8-6 0,-3 6 0,-1-6 0,4 6 0,-3-6 0,4 6 0,-4-3 0,2 4 0,-2 0 0,0 0 0,3 0 0,-4 0 0,5 0 0,0 0 0,0 0 0,0 0 0,-1 0 0,1 0 0,0 0 0,0 0 0,0 4 0,-1 0 0,6 5 0,-4 0 0,4-1 0,2 4 0,-1-2 0,3 2 0,-4 1 0,-6-4 0,1 7 0,0-7 0,0 4 0,0-1 0,-5-3 0,0 7 0,-3-4 0,-1 5 0,0 0 0,1 0 0,-1 0 0,-3-1 0,2-3 0,-6 3 0,6-3 0,-6-1 0,6 4 0,-6-7 0,3 3 0,0-1 0,-3 2 0,3 0 0,-4 2 0,0-2 0,0 4 0,0 0 0,0 0 0,0 0 0,0-1 0,0 9 0,0-7 0,0 7 0,0-4 0,0-3 0,0 4 0,-4-5 0,-1-5 0,1 4 0,-3-7 0,3 2 0,-4-3 0,0 0 0,0 3 0,0-2 0,0 7 0,0-4 0,-1 5 0,-3-4 0,2 3 0,-1-7 0,-2 3 0,5-4 0,-4 0 0,4 0 0,-4 0 0,3-1 0,-2 1 0,-1 0 0,3-4 0,-3 4 0,5-4 0,-5 0 0,3 3 0,-7-6 0,7 5 0,-10-1 0,10 3 0,-11-4 0,11 3 0,-7-6 0,8 6 0,-8-7 0,7 4 0,-3-1 0,0-2 0,4 2 0,-4 1 0,4-3 0,-4 2 0,4-3 0,-4 0 0,0 0 0,3 0 0,-3 0 0,1 0 0,2 0 0,-3 0 0,4 0 0,1 0 0,-5 0 0,3 0 0,-3 0 0,5 0 0,-5 0 0,3 0 0,-10 0 0,9 0 0,-5 0 0,7 0 0,1 0 0,-1 0 0,0 0 0,1 0 0,-1 0 0,1 0 0,0 0 0,-1 0 0,4 0 0,1 0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7:58.6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0 381 24575,'19'0'0,"4"0"0,17-4 0,2-1 0,19-11 0,3-5 0,21-3-703,-20 5 0,3 0 703,-16 3 0,2 1 0,28-4 0,3 1 0,-21 2 0,-2 1 0,9 4 0,2 1 0,7-4 0,0 1-855,-8 5 1,2 1 854,12-4 0,0 1 0,-12 0 0,-2 0 0,6 2 0,-5 1-333,16-7 333,-36 8 0,-2 1 0,9 4 0,6-8 0,-6 8 1255,-24-3-1255,0 4 1800,-11-7-1800,-9 6 393,-6-6-393,-3 7 0,-4 0 0,0 0 0</inkml:trace>
</inkml:ink>
</file>

<file path=ppt/ink/ink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50:00.0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24575,'0'2'0,"0"4"0,0 14 0,0 3 0,0 5 0,0-1 0,0 1 0,0-1 0,0-4 0,0-1 0,0-6 0,0 1 0,0-4 0,0-2 0,0-3 0,0 0 0,0-1 0,3-3 0,1-1 0,4-3 0,-1 0 0,1 0 0,-1 0 0,1 0 0,-1 0 0,5 0 0,-3 0 0,11 0 0,-6 0 0,8 0 0,-1 0 0,-3 0 0,9 0 0,-9-4 0,8 3 0,-12-6 0,6 6 0,-11-2 0,3 3 0,-5 0 0,1 0 0,-4-4 0,-4 4 0,-8-4 0,0 4 0,-13 0 0,11 4 0,-11 0 0,9 4 0,-5 1 0,0-1 0,0-3 0,0 2 0,0-6 0,4 6 0,-3-6 0,8 6 0,-4-6 0,4 2 0,0-3 0,0 0 0,1 0 0,-1 0 0,1 0 0,0 0 0,0 0 0,0 0 0,0 0 0,0 0 0,3-7 0,0 1 0,4-5 0,0-1 0,0-1 0,0-4 0,0 0 0,0 0 0,0 0 0,0-4 0,0 2 0,0-2 0,0 4 0,0 0 0,0 0 0,0 0 0,0 4 0,0 2 0,0 3 0,0 0 0,0 1 0,0 3 0,0 0 0</inkml:trace>
</inkml:ink>
</file>

<file path=ppt/ink/ink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50:01.5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272 160 24575,'-10'0'0,"1"0"0,2-8 0,-4 6 0,6-9 0,-7 7 0,4-4 0,0-3 0,0 2 0,0-3 0,0 5 0,1-1 0,-1 0 0,1 1 0,-1-1 0,4 1 0,-3 3 0,3 1 0,-3 3 0,0 0 0,6 0 0,6 0 0,7 0 0,5 0 0,0 0 0,0 0 0,-1 0 0,-3 3 0,-1-2 0,-5 2 0,1-3 0,0 0 0,-4 4 0,-1 0 0,-6 0 0,-5-1 0,-10-3 0,0 0 0,-4 0 0,1 0 0,2 0 0,-2 0 0,-1 0 0,8 0 0,-7 0 0,8 0 0,1 0 0,-4 0 0,7-4 0,-3 4 0,8-7 0,1 2 0,3-2 0,0-5 0,0-1 0,0 4 0,0 1 0</inkml:trace>
</inkml:ink>
</file>

<file path=ppt/ink/ink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50:04.1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5906 215 24575,'-7'0'0,"-15"0"0,7 4 0,-22 1 0,7 4 0,-16-3 0,-9 3 0,-24-2 0,-12 0-499,39-4 1,-3 0 498,-2-3 0,-2 0 0,0 0 0,-1 0 0,-4 0 0,1 0 0,2 0 0,3 0-267,-35 0 267,42 0 0,1 0 0,-25 0 0,-22 0 0,17 0 0,2 0 0,8 0 0,0-5 0,7-1 0,-2-6 0,10 2 983,-3-1-983,4 0 281,0 0-281,2 1 0,10 4 0,0-3 0,12 8 0,2-7 0,11 7 0,5-3 0,4 4 0,1 0 0,-15 0 0,-4 0 0,-14 0 0,-7 0 0,-1 5 0,-13-4 0,-19 4 0,-2-5 0,-14 0-807,0 0 807,7 0 0,36-5 0,1-1 0,-31-2 0,22-4 0,0-1 0,-11 4 0,12-3 0,0-1 0,-15 5-291,-14-11 291,3 7 0,21 0 0,-11 5 0,12-3 0,-8 4 0,14 0 0,-4 1 0,13 0 794,-12 4-794,7-4 304,-6 5-304,9 0 0,3 0 0,-2 0 0,9 0 0,-3 0 0,9 0 0,-4 0 0,6 0 0,-1 0 0,-3 0 0,2 0 0,0 0 0,-4 0 0,-5 0 0,7 0 0,-18 0 0,4 0 0,6 0 0,-23 0 0,24 0 0,-18 0 0,11 0 0,3 0 0,-2 0 0,8 0 0,-4 0 0,7 0 0,5 4 0,-3-3 0,8 7 0,-5-3 0,8 0 0,-2 4 0,6-8 0,-3 3 0,7-1 0,-3-2 0,4 3 0,4-4 0,-2 0 0,6 0 0,-3 0 0,5 0 0,-1 0 0,0 0 0,1 0 0,-1 0 0,1 0 0,-1 0 0,1 0 0,0 0 0,-1 0 0,4 0 0,1 0 0</inkml:trace>
</inkml:ink>
</file>

<file path=ppt/ink/ink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50:05.7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175 337 24575,'1'4'0,"-2"-9"0,-7-3 0,-4-9 0,3 0 0,-7 0 0,10 0 0,-9-4 0,9 2 0,-7-2 0,0 4 0,4 0 0,-7 4 0,7-3 0,-3 7 0,4-3 0,1 4 0,-1 1 0,4-1 0,1 1 0,3 0 0,6 0 0,4 3 0,6-4 0,1 4 0,-1-1 0,1-3 0,-4 4 0,3-1 0,-8-1 0,4 5 0,-5-3 0,1 4 0,0 0 0,-1 0 0,0 0 0,0 0 0,1 0 0,-1 0 0,1 0 0,-1-3 0,0 2 0,1-2 0,-1 3 0,1-4 0,-1 4 0,1-4 0,-1 4 0,-3-3 0,-1 2 0,-3-2 0</inkml:trace>
</inkml:ink>
</file>

<file path=ppt/ink/ink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50:07.3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1 139 24575,'6'-1'0,"-1"6"0,6 12 0,1-3 0,2 7 0,-5-8 0,6 4 0,-10-8 0,4 6 0,-2-13 0,-7 9 0,7-10 0,-3 2 0,4-3 0,3 0 0,1-7 0,5-3 0,-4-7 0,3-4 0,4-3 0,-1-4 0,4 0 0,-1 4 0,-3-1 0,3 6 0,-8-3 0,-2 9 0,-4 1 0,-1 8 0,1-3 0,-1 6 0,1-2 0,-4 9 0,-1 3 0,-3 12 0,-7-3 0,1 8 0,-10-8 0,3 3 0,0-4 0,-3-1 0,7-3 0,-3-1 0,4-5 0,4 1 0,-3 0 0,3-1 0,0 1 0,-3-1 0,3 1 0,0-1 0,1 0 0,3 0 0,0 0 0,0 1 0,0-1 0,0 5 0,0-3 0,0 6 0,0-6 0,0 3 0,0-5 0,0 1 0,0 0 0,0-1 0,0 1 0,0-1 0,0 1 0,0-1 0,0 1 0,0-1 0,0 0 0,0 1 0,0-1 0,0 1 0,0-1 0,0 1 0,0-1 0,0-3 0,0-1 0</inkml:trace>
</inkml:ink>
</file>

<file path=ppt/ink/ink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54:03.7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67 228 24575,'0'34'0,"0"-3"0,0-14 0,0-1 0,0-3 0,0-1 0,0-1 0,0-2 0,0 3 0,-3-18 0,2 0 0,-6-13 0,2 2 0,-3-5 0,-1 4 0,0-4 0,4 9 0,-2-2 0,6 2 0,-6 0 0,6-3 0,-3 3 0,4 0 0,0 1 0,0 5 0,0-1 0,0 0 0,0 1 0,0-1 0,0 1 0,0-1 0,0 1 0,0 0 0,0-1 0,0 0 0,0 1 0,0-1 0,4 0 0,0-4 0,4 3 0,4-3 0,1 8 0,8-4 0,-2 7 0,2-7 0,-4 7 0,0-3 0,0 4 0,-1 0 0,-3 0 0,-1 0 0,-4 0 0,-1 0 0,1 0 0,-1 0 0,1 0 0,0 0 0,-4 4 0,-1 0 0,-3 3 0,0 5 0,0-3 0,0 7 0,0-8 0,0 4 0,0-5 0,0 1 0,0-1 0,0 1 0,0-1 0,0 1 0,0-1 0,0 5 0,-7-3 0,-3 7 0,-3-3 0,-3 0 0,3-1 0,0-4 0,-3 0 0,7 0 0,1 0 0,1 0 0,3-4 0,-4-1 0,-4-3 0,3 0 0,-2 3 0,3-2 0,0 3 0,0-4 0,1 3 0,6-5 0,6 0 0,7-6 0,5-4 0,0 3 0,0-4 0,-1 5 0,6-1 0,-8 1 0,7-1 0,-9 5 0,5-4 0,-4 7 0,-1-3 0,-5 4 0,1 0 0,-1 0 0,1 0 0,0 0 0,-1 0 0,1 0 0,-1 0 0,1 0 0,-4 3 0,2 2 0,-5 2 0,6 1 0,-6-1 0,6 1 0,-6-1 0,5 1 0,-5 0 0,6-1 0,-6 1 0,2-1 0,-3 1 0,0 0 0,4-1 0,-4 1 0,4-1 0,-4 1 0,0-1 0,-7-2 0,2-2 0,-9-3 0,5 0 0,-3 0 0,5 0 0,-1 0 0,0 0 0,4 3 0,1 1 0,3 3 0,0 5 0,0-4 0,0 4 0,-8-4 0,6 0 0,-5-1 0,4 1 0,-1-1 0,-4 0 0,1 0 0,-1 1 0,1-4 0,-1 3 0,0-6 0,4 5 0,-3-5 0,3 6 0,-3-6 0,-1 2 0,1-3 0,-1 0 0,1 0 0,-1 0 0,0 0 0,1 0 0,-1 0 0,0 0 0,1 0 0,-1 0 0,1 0 0,-5 0 0,3 0 0,-2 0 0,4 0 0,3-4 0,1 4 0,3-4 0</inkml:trace>
</inkml:ink>
</file>

<file path=ppt/ink/ink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53:58.6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77 24575,'96'-21'0,"0"0"0,-5-2 0,-31 11 0,-56 15 0</inkml:trace>
</inkml:ink>
</file>

<file path=ppt/ink/ink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54:00.6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8 523 24575,'0'7'0,"-4"1"0,4-1 0,-4 0 0,4-6 0,0-10 0,0-15 0,0-9 0,0-8 0,5 1 0,0 0 0,6-7 0,-1 5 0,0-4 0,0 5 0,0 7 0,-1 0 0,-4 11 0,3 6 0,-4 1 0,4 7 0,-3-3 0,1 5 0,-2-1 0,0 1 0,3 3 0,-3-3 0,3 3 0,0 0 0,0 1 0,1 3 0,-1 0 0,0 0 0,2 12 0,-1-1 0,1 15 0,-1-8 0,5 8 0,-3-4 0,6 0 0,-3 0 0,5 0 0,-5-4 0,4 3 0,-8-4 0,6-1 0,-5 1 0,1 0 0,-3-5 0,0 0 0,-3-4 0,-2-1 0,0 1 0,-2-1 0,3 1 0,-4 0 0,3-1 0,-2 1 0,5-1 0,-5 5 0,6-4 0,-6 4 0,5-4 0,-5-1 0,3 1 0,-4-1 0,0 1 0</inkml:trace>
</inkml:ink>
</file>

<file path=ppt/ink/ink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56:51.7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24575,'0'0'0</inkml:trace>
</inkml:ink>
</file>

<file path=ppt/ink/ink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8:12:00.4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1033 1 24575,'0'15'0,"0"11"0,-3-7 0,-3 25 0,-7-18 0,1 28 0,-1-23 0,-2 18 0,4-9 0,-14 8 0,7 7 0,-9-1 0,5 0 0,-4 1 0,3-7 0,-3 5 0,5-12 0,0 12 0,0-11 0,0 11 0,0-12 0,5 6 0,1-7 0,1 4 0,-1-9 0,0 8 0,-3-9 0,7 6 0,-9 1 0,9-1 0,-8 0 0,3 7 0,-5-6 0,5 12 0,-4-11 0,4 11 0,0-11 0,0 4 0,2-6 0,3 1 0,-9-1 0,9 0 0,-3 1 0,3-1 0,-3 0 0,2 7 0,-3-6 0,0 6 0,4-7 0,-3 1 0,4-7 0,-5 5 0,5-10 0,-4 4 0,4 1 0,0-5 0,-3 4 0,2-5 0,-2 5 0,3-4 0,0 4 0,-3-5 0,3-5 0,1 3 0,1-8 0,4-1 0,-1-1 0,-2-7 0,3 7 0,-1-4 0,-2 1 0,3 3 0,-5-4 0,1 5 0,0-4 0,3-1 0,-2-5 0,6 1 0,-2 0 0,-1-4 0,4 3 0,-4-7 0,4 4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8:00.7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1 900 24575,'60'-76'0,"0"1"0,1-1 0,-7 8 0,-1 0 0,-13 8 0,-6-34 0,-8 20 0,-15-9 0,-2 33 0,-9-2 0,0 20 0,0-3 0,-4 11 0,-3 7 0,-9 5 0,-5 9 0,-3 3 0,0 0 0,-1 0 0,5 0 0,-5 17 0,7 8 0,-2 25 0,6 6 0,8 12 0,-4 10 0,9 1 0,-4-8 0,5 3 0,0-17 0,0 11 0,0-12 0,8-2 0,6-16 0,9-2 0,3-14 0,-1-5 0,0-5 0,-1-8 0,0 0 0,0-4 0,1-4 0,0-8 0,1-12 0,-3-3 0,-1-8 0,-9 4 0,3 0 0,-7 2 0,3 9 0,-5 1 0,-2 4 0,-2 4 0,0 3 0,-2 2 0,4 6 0,-1 3 0,-1 14 0,4 8 0,-6 16 0,7 1 0,-6 6 0,6 0 0,-7-1 0,3-5 0,-4-10 0,0-4 0,3-16 0,-2 3 0,2-9 0,0-2 0,0-10 0,5-12 0,-4-12 0,4-11 0,-3 5 0,4-5 0,0 10 0,-1 2 0,0 5 0,0 4 0,-4 4 0,3 6 0,-7 3 0,6 4 0,-2 0 0,2 3 0,1 0 0,-1 0 0,1 0 0,-1 3 0,2 8 0,-1 6 0,2 12 0,-1 1 0,-3 6 0,3-1 0,-7 0 0,3-4 0,-4-2 0,3-5 0,-2-4 0,3-1 0,-1-4 0,-2-4 0,2-1 0,-3-3 0,3-3 0,-2-1 0,2-3 0</inkml:trace>
</inkml:ink>
</file>

<file path=ppt/ink/ink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8:12:00.4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24575,'0'2'0,"0"9"0,0 5 0,0 6 0,0-5 0,0 5 0,0-4 0,0 8 0,0-8 0,0 4 0,0-9 0,0 2 0,0-2 0,0 4 0,0 0 0,0-5 0,0 0 0,0-5 0,0 1 0,3 0 0,-2-1 0,2 1 0,-3-1 0,0 1 0,0-1 0,3-2 0,1-2 0,3-3 0,0 0 0,0 0 0,1 0 0,-1 0 0,0 0 0,1 0 0,-1 0 0,1 0 0,3 0 0,2 0 0,4 0 0,0-4 0,0-1 0,0-3 0,-1-1 0,1 1 0,0-1 0,0 1 0,0-5 0,4 4 0,-3-7 0,9 1 0,-4-3 0,4 4 0,1-4 0,-5 5 0,3-1 0,-8 1 0,0 5 0,-2-1 0,-8 5 0,4 0 0,-4 4 0,-1-3 0,-3 2 0,-1-2 0</inkml:trace>
</inkml:ink>
</file>

<file path=ppt/ink/ink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8:12:00.4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24575,'20'8'0,"9"2"0,7 10 0,0-1 0,9 2 0,-9 4 0,5-3 0,-5 2 0,-3-4 0,1-1 0,-10-5 0,-1 3 0,-11-8 0,0 7 0,-3-11 0,2 3 0,-6-5 0,1 1 0,-5 1 0,3-2 0</inkml:trace>
</inkml:ink>
</file>

<file path=ppt/ink/ink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8:12:00.4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338 0 24575,'0'20'0,"-15"9"0,7 6 0,-21 2 0,11 8 0,-12-1 0,2 6 0,5-9 0,-7 6 0,8-5 0,-5 6 0,1-1 0,11-13 0,-3 0 0,8-12 0,-3 0 0,5-9 0,-1 3 0,5-8 0,0 0 0,4-5 0</inkml:trace>
</inkml:ink>
</file>

<file path=ppt/ink/ink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8:12:00.4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202 6 24575,'-12'0'0,"-5"0"0,-1 0 0,-4 0 0,5 0 0,0 0 0,-5 0 0,4 8 0,-4 6 0,8 9 0,1 5 0,7 3 0,2-2 0,4 8 0,0-3 0,0-4 0,0 2 0,0-9 0,14 6 0,1-5 0,14-1 0,4-8 0,-4-1 0,10-5 0,-10 1 0,10-5 0,-10-1 0,4-4 0,-5 0 0,-5-7 0,4-9 0,-8-7 0,5-6 0,-10 1 0,4 1 0,-8-1 0,3 5 0,-4 1 0,-1 5 0,1 0 0,-5 4 0,0 1 0,-4 11 0,0 6 0,0 12 0,0 6 0,0 5 0,0-1 0,4-4 0,1 4 0,3-9 0,5 0 0,-4-2 0,7-7 0,-3 3 0,0-4 0,3-3 0,-7-2 0,6-3 0,-6 0 0,3 0 0,-1 0 0,-2 0 0,3 0 0,-1 0 0,-2-7 0,4-3 0,-5-7 0,1-4 0,0-2 0,0-5 0,0 5 0,0-4 0,-4 9 0,-1-8 0,-4 8 0,0-8 0,0 3 0,0-3 0,0 3 0,0 1 0,0 9 0,-4-3 0,-1 7 0,-7-3 0,4 4 0,-4 4 0,0 0 0,-1 4 0,-4 0 0,0 0 0,4 0 0,-3 0 0,4 4 0,-2 9 0,-3 6 0,7 15 0,-4 0 0,3 13 0,1-11 0,0 9 0,5-16 0,-4 5 0,8-19 0,-3-3 0</inkml:trace>
</inkml:ink>
</file>

<file path=ppt/ink/ink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8:12:00.4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0 232 24575,'0'4'0,"0"7"0,0 7 0,0 14 0,0-2 0,0 10 0,0-5 0,0 4 0,0-10 0,0 4 0,0-10 0,0-1 0,0-10 0,0 9 0,0-11 0,0 0 0,0-34 0,0-3 0,0-21 0,0 8 0,0-1 0,0-5 0,0 4 0,0-5 0,0 12 0,4 2 0,1 10 0,4-4 0,-4 9 0,3 0 0,-4 3 0,4 6 0,0-7 0,0 7 0,0-3 0,0 1 0,-1 2 0,1-3 0,0 4 0,0 1 0,-1-1 0,1 4 0,-1-3 0,1 6 0,0-3 0,-1 4 0,1 0 0,-1 0 0,0 0 0,-3 8 0,-1 1 0,-3 13 0,0 1 0,0 4 0,0 1 0,0 0 0,-8-1 0,2 1 0,-11-5 0,7-1 0,-2-6 0,0-3 0,3-1 0,-3-4 0,0-4 0,3 0 0,-3-4 0,5 0 0,-1 0 0,4-3 0,1-6 0,3-3 0,0 2 0,0 3 0</inkml:trace>
</inkml:ink>
</file>

<file path=ppt/ink/ink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8:12:00.4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 24575,'7'0'0,"0"4"0,1 4 0,0 5 0,5 9 0,-3 0 0,3-3 0,-5-2 0,-4-6 0,3-5 0,-6 5 0,5-11 0,-2 4 0,8-4 0,-3 0 0,3-8 0,-4-1 0,0-8 0,1-5 0,-1 4 0,5-4 0,-4 5 0,3 4 0,-4-3 0,0 8 0,-3-4 0,1 4 0,-5 7 0,-2 11 0,-4 9 0,-8 8 0,2 1 0,-6 0 0,7-5 0,-4 3 0,9-8 0,-3 4 0,8-10 0,-8 0 0,7-4 0,-2-1 0,3 1 0,0 0 0,0-1 0,0 1 0,0-1 0,0 5 0,0 1 0,0 9 0,0 6 0,0 7 0,4 5 0,2 0 0,0 0 0,2 0 0,-2 0 0,0-5 0,-2-2 0,0-10 0,-3-5 0,2-7 0,-3-3 0,0-1 0,0-2 0,0-2 0</inkml:trace>
</inkml:ink>
</file>

<file path=ppt/ink/ink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51:50.9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959 1 24575,'-20'12'0,"-7"5"0,-9 17 0,-11 4 0,-3 5 0,-12 8 0,-10 3-504,35-20 1,-1-1 503,-2-1 0,0-1 0,-1 1 0,1-1 247,-13 9-247,-15 10 0,20-21 0,-4 15 0,1-18 0,20 2 0,1-9 760,12-6-760,5-2 0,2-7 0,11 3 0,-11-3 0,3-1 0,0-3 0,2 0 0</inkml:trace>
</inkml:ink>
</file>

<file path=ppt/ink/ink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51:52.0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24575,'59'15'0,"0"1"0,-7-3 0,-4 2 0,17 12 0,-24-7 0,30 25 0,-36-18 0,30 18 0,-15-8 0,-3-10 0,20 23 0,-35-28 0,18 14 0,-25-8 0,7-11 0,-8 9 0,-3-17 0,-13 2 0,3-3 0,-7-4 0,3 2 0,-3-5 0,-1 2 0</inkml:trace>
</inkml:ink>
</file>

<file path=ppt/ink/ink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11:51:55.1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0 266 24575,'0'5'0,"0"11"0,0 37 0,0 2 0,0 37 0,0-22 0,0 27 0,0-19 0,0-13 0,0-12 0,0-3 0,0 0 0,0 6 0,0 2 0,0 12 0,0 7 0,0-12 0,0-8 0,0 3 0,0-1 0,0-1 0,0-13 0,0-6 0,0-8 0,0-9 0,0-1 0,0-6 0,0-2 0,0-2 0,0-4 0,0 0 0,0 0 0,0 0 0,0 0 0,0 1 0,0-1 0,0-1 0,3-2 0,1-1 0,3-3 0,5 4 0,0-4 0,8 4 0,7-4 0,6 0 0,5 0 0,5 0 0,10 0 0,6 0 0,8-5 0,6-1 0,3-1 0,6-3-474,9 3 474,-6 0 0,-8-3 0,2 9 0,-10-4 0,6 0 0,-1 4 0,-8-4 0,-6 5 0,-2 0 0,-7 0 0,1 0 0,-1 0 474,1 0-474,-1 0 0,0 0 0,1 0 0,-1 0 0,1 0 0,-7 0 0,-1 0 0,-6 0 0,-5 0 0,-1 0 0,-6 0 0,-5 0 0,-4 0 0,-6 0 0,0 0 0,-3 0 0,3 0 0,-4 0 0,1 0 0,-1 0 0,0 0 0,0 0 0,0 0 0,0 0 0,-3 3 0,-4 1 0,-4 3 0,-4 0 0,1 0 0,0 0 0,3 1 0,-3-1 0,3 0 0,-3 0 0,3 0 0,1 0 0,-1-3 0,3 3 0,-2-10 0,3-1 0,0-8 0,0-4 0,0-5 0,0 0 0,0-6 0,0 6 0,0-4 0,0 3 0,0 0 0,0 2 0,0-1 0,0 4 0,0-8 0,0 8 0,0-9 0,0 5 0,0-6 0,0 1 0,0 0 0,0-6 0,0 0 0,0-7 0,0 1 0,0 0 0,0 5 0,0-4 0,0 5 0,0-6 0,0 5 0,0 1 0,0 1 0,0 3 0,0-3 0,0 5 0,0-1 0,0 6 0,0-4 0,0 3 0,0-4 0,0-1 0,0 1 0,0-5 0,0 3 0,0-8 0,0 3 0,0-11 0,0 10 0,0-9 0,0 10 0,0 0 0,0 1 0,0 11 0,0 0 0,0 5 0,0 0 0,0 0 0,0 4 0,0 1 0,0 3 0,0 1 0,0 0 0,-3 3 0,2-2 0,-5 5 0,2-2 0,-3 3 0,0 0 0,-4 0 0,3 0 0,-3-3 0,3 2 0,-3-2 0,3 0 0,-7-2 0,3-2 0,-1-5 0,-2-1 0,3 1 0,-4-3 0,4 3 0,-4-1 0,8-2 0,-8 6 0,8-2 0,-7 3 0,7 0 0,-4 1 0,5-1 0,0 4 0,0-2 0,-1 5 0,1-5 0,0 5 0,3-6 0,-3 7 0,3-4 0,0 1 0,-2 2 0,2-2 0,-3 0 0,0 2 0,4-2 0,0 3 0</inkml:trace>
</inkml:ink>
</file>

<file path=ppt/ink/ink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4T12:40:46.5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24575,'0'4'0,"0"-1"0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8:01.6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41 24575,'0'-11'0,"0"1"0,3 1 0,1 5 0,6-2 0,1 6 0,4 0 0,0 0 0,-1 0 0,-3 0 0,3 0 0,-6 0 0,2 0 0,-6 3 0,-1 8 0,1 22 0,-2-8 0,2 38 0,-4-37 0,0 32 0,0-21 0,-7 0 0,1 3 0,-6-15 0,7 0 0,-5-10 0,9-4 0,-6-4 0,7-1 0,0-5 0,0-20 0,0-4 0,0-18 0,4-6 0,2 3 0,7-4 0,-3 7 0,3 5 0,-5 10 0,0 2 0,-4 9 0,0 4 0,-4 9 0,-4 16 0,-1 7 0,0 13 0,1-4 0,4 5 0,0-4 0,0 3 0,0-13 0,0 7 0,3-15 0,1 5 0,7-10 0,5-1 0,-1-4 0,4-3 0,0 0 0,1 0 0,-6 0 0,-3 0 0</inkml:trace>
</inkml:ink>
</file>

<file path=ppt/ink/ink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3:19:46.6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24575,'18'87'0,"0"1"0,-1-1 0,1 1 0,4 27 0,-2-3 0,-3-61 0,-10-63 0,-4 0 0,1-16 0,0 2 0,-3-5 0,7-3 0,-3 3 0,0 1 0,-2 5 0,1 2 0,0 7 0,1 0 0,-2 6 0,0 3 0,0 3 0,4 1 0,-1 3 0,4 0 0,1 3 0,4 5 0,5 9 0,-3 8 0,4 1 0,-4 3 0,0 1 0,-1-5 0,1 4 0,-1-4 0,-4-5 0,-1-5 0,-3-1 0,-2-7 0,1 4 0,0-8 0,-3-8 0,-1-19 0,-3-5 0,0-18 0,0 10 0,-4-3 0,3 4 0,-7 1 0,7 4 0,-3 6 0,1 6 0,2 8 0,-3 0 0,4 5 0,0 2 0,0 1 0</inkml:trace>
</inkml:ink>
</file>

<file path=ppt/ink/ink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3:19:48.1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1 491 24575,'0'-18'0,"0"-6"0,0-6 0,0-5 0,0-1 0,0 6 0,0 4 0,0 7 0,0 4 0,0 13 0,0 12 0,0 15 0,0 10 0,0 0 0,0-5 0,0 5 0,0-10 0,0 4 0,3-12 0,1 1 0,2-11 0,1 4 0,0-8 0,0 0 0,-1-3 0,1 0 0,0 0 0,3 0 0,1 0 0,4-11 0,0 2 0,6-15 0,-5 8 0,1-8 0,-6 8 0,-3-8 0,0-1 0,0-5 0,-3-6 0,-1 1 0,-4-1 0,0 1 0,0-6 0,0 4 0,0-4 0,0 11 0,0 5 0,0 6 0,0 7 0,0 2 0,0 9 0,0 14 0,-4 15 0,3 21 0,-4 6 0,5-5 0,0 9 0,0-16 0,0 11 0,0-12 0,0-6 0,4-11 0,0-6 0,6-8 0,-2-1 0,10-6 0,-5-1 0,6-3 0,0 0 0,-4 0 0,13 0 0,-10-6 0,11-8 0,-8-7 0,5-6 0,-4 6 0,-2-3 0,-8 8 0,0-8 0,-5 4 0,1-4 0,-3-6 0,-2 0 0,-3-5 0,0-6 0,0 9 0,0-8 0,0 14 0,0 1 0,0 6 0,0 8 0,0 1 0,-2 6 0,-2 1 0,-3 6 0,4 14 0,0 0 0,3 23 0,0-8 0,0 9 0,0 0 0,0-5 0,0 0 0,11-6 0,4-4 0,10-4 0,1-2 0,-2-7 0,0-1 0,-4-4 0,-1-1 0,-4 1 0,-4-4 0,0-1 0,-5-3 0,1 0 0,-3 0 0,-1 0 0</inkml:trace>
</inkml:ink>
</file>

<file path=ppt/ink/ink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3:19:48.7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3:19:50.1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1 532 24575,'0'-7'0,"0"1"0,0-35 0,0 17 0,0-22 0,3 16 0,2-6 0,0 6 0,-1 8 0,-4 8 0,0 3 0,0 12 0,0 1 0,0 26 0,0-1 0,0 14 0,0 0 0,0-4 0,7-1 0,-1-7 0,9-5 0,-7-7 0,7-3 0,-4-7 0,4-2 0,-1-2 0,1-3 0,6-17 0,-4 2 0,5-20 0,-4-1 0,-4-7 0,-1 1 0,-3-5 0,-1 11 0,-4-11 0,-1 11 0,-4-5 0,0 5 0,0 1 0,0 5 0,0 5 0,-4 6 0,4 4 0,-7 4 0,4 3 0,-4 5 0,4 6 0,0 13 0,3 7 0,0 12 0,0 6 0,0-4 0,4 9 0,6-4 0,9 2 0,0-3 0,8-8 0,-5-3 0,0-9 0,2 0 0,-8-9 0,3-1 0,-5-4 0,1 1 0,0-4 0,-4-1 0,3-3 0,-3 0 0,4 0 0,-7 0 0,-1 0 0</inkml:trace>
</inkml:ink>
</file>

<file path=ppt/ink/ink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3:19:50.6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62 24575,'2'0'0,"12"0"0,11 0 0,-2 0 0,14-8 0,-13 6 0,17-11 0,-6 8 0,1-4 0,-6 1 0,-5 3 0,-6-2 0,-8 6 0,-4-2 0,-4 3 0</inkml:trace>
</inkml:ink>
</file>

<file path=ppt/ink/ink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3:19:51.0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0 24575,'-8'0'0,"2"0"0</inkml:trace>
</inkml:ink>
</file>

<file path=ppt/ink/ink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3:19:52.0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24575,'0'26'0,"5"4"0,0 37 0,6 1 0,4-4 0,-8-8 0,2 3 0,0-9 0,-7 11 0,7-11 0,-9-12 0,0-10 0,0-16 0,0 6 0,0-11 0,0 1 0,0-6 0</inkml:trace>
</inkml:ink>
</file>

<file path=ppt/ink/ink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3:19:52.6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 24575,'8'-2'0,"-2"7"0,-2 25 0,1 7 0,1 17 0,-2 8 0,6 16 0,-7 1 0,7 4 0,-6-19 0,-2 2 0,6-10 0,-7-6 0,8-8 0,-9-18 0,4-5 0,-4-4 0,0-4 0,3 0 0,-2-8 0,2 0 0</inkml:trace>
</inkml:ink>
</file>

<file path=ppt/ink/ink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3:19:53.1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1 184 24575,'22'-8'0,"5"-7"0,20-5 0,-6-12 0,1 15 0,-1-5 0,-4 8 0,0 1 0,2-1 0,-14 2 0,4 3 0,-5 5 0,-4 0 0,-1 4 0,-4 0 0,0 0 0,4 0 0,-10 0 0,2 0 0</inkml:trace>
</inkml:ink>
</file>

<file path=ppt/ink/ink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3:19:54.9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196 520 24575,'0'-13'0,"0"3"0,0-4 0,-3 6 0,-1-6 0,-3 9 0,0-4 0,-3 8 0,-2-2 0,1 3 0,-3 0 0,3 0 0,-4-3 0,3 8 0,-2 0 0,5 19 0,-7 8 0,6 5 0,-7 3 0,11 1 0,-6 1 0,11 0 0,-3-1 0,4-10 0,0-6 0,0-6 0,0-5 0,3-2 0,0-2 0,8-6 0,0-1 0,3-3 0,1 0 0,0 0 0,5-12 0,-4 2 0,5-19 0,-5 8 0,0-8 0,-3 5 0,-1 0 0,-5 3 0,1 2 0,0 4 0,-4 4 0,-1 1 0,-3 3 0,0 9 0,4 7 0,-4 10 0,8 5 0,-4 1 0,4-1 0,0-4 0,3-1 0,0-7 0,1-2 0,2-3 0,-3-3 0,4-1 0,-1-3 0,1 0 0,0 0 0,4 0 0,-3-11 0,15-14 0,-15-3 0,22-27 0,-25 22 0,16-22 0,-19 13 0,9-12 0,-9 5 0,4 0 0,-8 3 0,-2 9 0,-4-3 0,0 5 0,0 4 0,0 6 0,0 6 0,-7 4 0,2 4 0,-5 3 0,3 5 0,-3 3 0,-1 0 0,-8 0 0,3 7 0,-5 10 0,9 15 0,-5 5 0,7 4 0,1 0 0,5-5 0,4 11 0,0-16 0,0 9 0,3-19 0,10 8 0,9-11 0,14 4 0,6-8 0,5-1 0,1-3 0,0-1 0,0 1 0,-6-5 0,-1-1 0,-11-4 0,-1 0 0,-5 0 0,-4-6 0,0-7 0,-8-7 0,-1-4 0,-1-17 0,-6 12 0,5-28 0,-8 12 0,4-17 0,-5 12 0,0-8 0,0 15 0,0-5 0,0 7 0,-4 11 0,4 5 0,-7 9 0,3 6 0,-3 6 0,1 1 0,-1 3 0,1 0 0,-2 16 0,4 3 0,0 17 0,4 4 0,0-3 0,0 10 0,0-5 0,4 6 0,10-1 0,6-3 0,8-7 0,4-4 0,-5-11 0,4-1 0,-11-5 0,3-4 0,-7-1 0,2-7 0,-6 0 0,2-4 0,-3 0 0,0 0 0,-1-3 0,0-5 0,-2-3 0,0 3 0,-5 1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8:01.9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 24575,'4'-8'0,"-1"2"0</inkml:trace>
</inkml:ink>
</file>

<file path=ppt/ink/ink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3:19:55.4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444 0 24575,'-26'0'0,"-7"0"0,-16 0 0,0 0 0,1 0 0,-5 0 0,9 0 0,-4 4 0,12-3 0,11 3 0,9-4 0,6 0 0,6 0 0,1 0 0</inkml:trace>
</inkml:ink>
</file>

<file path=ppt/ink/ink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3:19:56.1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24575,'0'14'0,"0"-2"0,0 16 0,0-7 0,0 13 0,0-8 0,0 3 0,0-9 0,0-1 0,0-8 0,0-1 0,0-6 0,0-1 0</inkml:trace>
</inkml:ink>
</file>

<file path=ppt/ink/ink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3:19:57.1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 24575,'-8'10'0,"0"-3"0,10-4 0,3-3 0,15 0 0,1 0 0,8 0 0,-9 0 0,9 0 0,-16 0 0,10 0 0,-15 0 0,2 0 0,-7 11 0,0 2 0,-3 12 0,0 4 0,-13 3 0,2 3 0,-11 2 0,3 4 0,2-9 0,-1 7 0,5-17 0,1 6 0,8-16 0,-3 6 0,6-10 0,-2 2 0,3-3 0,0-1 0,0 1 0,0 0 0,3-1 0,4-2 0,4 2 0,0-5 0,3 6 0,-9-7 0,1 4 0</inkml:trace>
</inkml:ink>
</file>

<file path=ppt/ink/ink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3:19:57.8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24575,'0'9'0,"0"-2"0,0 6 0,0-5 0,0 2 0,0-4 0,0 1 0,2-4 0,2 0 0,2-3 0,1 0 0,3 0 0,-2 0 0,2 0 0,-4 0 0,-2-2 0,-1-2 0,-3-2 0,0-5 0,0 0 0,0 0 0,0 1 0,-3 3 0,2 0 0,-5 0 0,3 3 0,-4 1 0,1 6 0,2 1 0,2 6 0,2 1 0,0 0 0,0-1 0,0-6 0,0-1 0</inkml:trace>
</inkml:ink>
</file>

<file path=ppt/ink/ink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3:19:59.0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6 24575,'-8'-5'0,"2"10"0,6 16 0,0 5 0,0 8 0,0-9 0,0 9 0,0-8 0,0 8 0,0-13 0,0 3 0,11-9 0,-2-6 0,15 1 0,-4-9 0,-4 3 0,2-4 0,-3 0 0,1-3 0,0-9 0,-5-1 0,1-15 0,-7 7 0,7-14 0,-8 14 0,5-7 0,-2 8 0,-2-5 0,-2 5 0,-3 1 0,0 8 0,0 0 0,0 5 0,0 10 0,-8 17 0,-3 13 0,-8 14 0,-1 6 0,5 7 0,-6 9 0,14-7 0,-12 4 0,17-11 0,-11-6 0,12-3 0,-3-17 0,4-5 0,0-6 0,0-8 0,0 0 0,0-8 0,0 0 0</inkml:trace>
</inkml:ink>
</file>

<file path=ppt/ink/ink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3:20:00.0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214 0 24575,'-15'0'0,"3"0"0,-11 0 0,7 0 0,-7 0 0,7 0 0,-8 0 0,9 0 0,-5 0 0,9 0 0,-3 0 0,7 0 0,-4 0 0,8 3 0,0 4 0,3 3 0,0 4 0,3 1 0,2 4 0,2 1 0,2 9 0,-5 2 0,4 4 0,-7 0 0,3 0 0,-4-4 0,0-2 0,0-9 0,0-1 0,0-4 0,0-4 0,0-1 0,0-3 0,3-3 0,0-2 0,3-2 0,5 0 0,0 0 0,3 0 0,1 0 0,4 0 0,-3 0 0,3 0 0,0 0 0,-3 0 0,3 0 0,-8 0 0,3 0 0,-7 0 0,4 0 0,-8 0 0,0 0 0</inkml:trace>
</inkml:ink>
</file>

<file path=ppt/ink/ink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3:20:00.4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1 125 24575,'0'-9'0,"3"-2"0,13-3 0,-7 3 0,18-5 0,-5 3 0,3 0 0,9 1 0,-8 3 0,3 1 0,-9 3 0,-1 2 0,-4 3 0,-4 0 0,-4 0 0,-4 0 0</inkml:trace>
</inkml:ink>
</file>

<file path=ppt/ink/ink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3:20:01.4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442 15 24575,'1'-8'0,"-9"2"0,-9 6 0,-17 0 0,2 0 0,0 0 0,-7 0 0,12 8 0,-14 1 0,0 10 0,8 2 0,3-3 0,6-1 0,11-3 0,-2-6 0,11 2 0,1-3 0,3-1 0,0 1 0,3-1 0,9 1 0,9 1 0,4-4 0,9 4 0,-4-7 0,0 7 0,0-4 0,-10 4 0,3 0 0,-11-1 0,3 0 0,-9 0 0,1 0 0,-3-1 0,-1 5 0,-3 0 0,0 4 0,0-1 0,-7 5 0,-6-2 0,-8 2 0,-3-3 0,0 1 0,-6-1 0,5-3 0,-9 0 0,8-5 0,-3 0 0,4-3 0,5-2 0,5-3 0,1 0 0,6 0 0,1 0 0,4 0 0</inkml:trace>
</inkml:ink>
</file>

<file path=ppt/ink/ink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3:20:02.6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0 408 24575,'0'16'0,"0"9"0,0-4 0,0 8 0,0-5 0,0 6 0,0-5 0,0 0 0,0-7 0,0-3 0,0-4 0,0-12 0,0-32 0,0-18 0,0-26 0,0 13 0,0-3 0,0 12 0,0-6 0,0 16 0,0-1 0,0 25 0,0-3 0,3 16 0,4 1 0,13 15 0,-2 9 0,18 18 0,-10 13 0,11 16 0,-6 5 0,8 10 0,-12-21 0,10 10 0,-18-25 0,4 1 0,-5-9 0,-6-15 0,-1-5 0,-4-5 0,0-3 0,-3-19 0,-1-16 0,-3-37 0,0-14 0,0 6 0,0-15 0,0 23 0,0-12 0,0 15 0,0 14 0,-4 12 0,3 7 0,-3 12 0,4 2 0,0 9 0,0 2 0,0 1 0</inkml:trace>
</inkml:ink>
</file>

<file path=ppt/ink/ink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3:20:04.5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1 222 24575,'8'3'0,"5"0"0,8-3 0,3 0 0,5 0 0,1-4 0,-3-3 0,1-2 0,-13-6 0,1 4 0,-5-4 0,-4-4 0,-3 6 0,0-5 0,-4 10 0,0-2 0,0 3 0,-3-2 0,-4 4 0,-5-1 0,-3 6 0,1 0 0,-5 0 0,-2 4 0,1 7 0,-5 12 0,7 8 0,-1 5 0,3-1 0,6 0 0,1-4 0,5-2 0,4-5 0,0-4 0,0-1 0,6-7 0,7-1 0,24-7 0,-9-1 0,23-3 0,0 0 0,-5-12 0,14-4 0,-17-13 0,1 1 0,-3-1 0,-7 1 0,-3 1 0,-9 1 0,-1 1 0,-5 1 0,-4 0 0,0 3 0,-8-2 0,-1 7 0,-3-7 0,0 11 0,0-6 0,0 10 0,-6 1 0,-2 4 0,-7 3 0,-4 0 0,-2 0 0,1 0 0,1 0 0,0 3 0,3 9 0,-4 1 0,4 15 0,4-7 0,-1 8 0,5-5 0,3-4 0,2 3 0,3-7 0,0-1 0,0-5 0,0-3 0,3 0 0,8-4 0,2 0 0,10-3 0,-3-3 0,4-5 0,1-10 0,-4-3 0,-1 0 0,-7 2 0,-3 4 0,-2 0 0,-1 4 0,0 1 0,-4 3 0,0 0 0,-3 6 0,0 15 0,0 20 0,0 22 0,0 22 0,0-28 0,0 1-423,0 1 1,0 2 422,0 5 0,0 0 0,0 2 0,0-3 0,5 27 0,-5-33 0,1-2 0,8 16 0,-8 10 0,4-14 0,-5-14 0,0-13 0,0-6 0,0-5 845,-3-8-845,-5-1 0,-7-8 0,-5-2 0,-4-2 0,0-3 0,3 0 0,-12-8 0,13-5 0,-11-19 0,18 0 0,-6-27 0,12 14 0,-7-16 0,13 7 0,-3 5 0,4-5 0,0 7 0,0 5 0,7 6 0,7 6 0,2 10 0,8-1 0,-4 5 0,0 4 0,-1 1 0,-4 3 0,-4 1 0,-1 3 0,-3-2 0,-3 5 0,-1-2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8:02.9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24575,'13'0'0,"5"0"0,-3 0 0,4 0 0,0 0 0,-3 0 0,3 0 0,-4 0 0,-4 0 0,0 0 0,-5 0 0,-2 3 0,-1 9 0,-3 9 0,0 4 0,-5 21 0,1-17 0,-9 12 0,0-17 0,0 0 0,-1-4 0,8-1 0,-6-8 0,10 0 0,-1-8 0,14 0 0,6-6 0,7-2 0,5-3 0,-4 3 0,5 1 0,-6 4 0,-4 0 0,-1 0 0,-7 11 0,-5 7 0,-3 18 0,-4 1 0,0 4 0,0-6 0,0-4 0,0-2 0,-7-9 0,2-1 0,-9-8 0,3 0 0,-4-4 0,-4 1 0,3-4 0,-3 0 0,-1-4 0,8 0 0,-6 0 0,10 0 0,-2 0 0,3 0 0,3-3 0,1 2 0,3-2 0</inkml:trace>
</inkml:ink>
</file>

<file path=ppt/ink/ink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3:20:07.5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101 718 24575,'0'-21'0,"0"0"0,0-4 0,0-4 0,0 3 0,0-3 0,-4 5 0,3 0 0,-9 7 0,8-1 0,-11 9 0,8-1 0,-8 6 0,8-6 0,-5 9 0,7-6 0,-4 7 0,0 0 0,0 0 0,0 7 0,4 5 0,-1 8 0,4 4 0,0 1 0,0-1 0,0-4 0,0-1 0,0-5 0,0-2 0,0-2 0,0-4 0,3-2 0,1-1 0,3-3 0,-1 0 0,4 0 0,-2 0 0,6 0 0,-3 0 0,0-3 0,-1-1 0,1-6 0,-4 2 0,4-6 0,-4 3 0,0-4 0,1 0 0,-4 0 0,2 0 0,-5 4 0,6-3 0,-7 7 0,4-4 0,-2 10 0,2 6 0,3 6 0,0 3 0,1 1 0,-1 0 0,0-1 0,0-3 0,4 0 0,-3-4 0,2-3 0,0-1 0,-2-3 0,2 0 0,0 0 0,-2-3 0,6-9 0,-6-4 0,8-13 0,-7 3 0,4-8 0,-5 3 0,2-10 0,-2 4 0,-2-8 0,-2 2 0,-4-4 0,0-1 0,0 6 0,0 1 0,0 11 0,0 4 0,0 7 0,0 8 0,-3 1 0,-1 6 0,-3 1 0,1 3 0,-2 21 0,4 6 0,-4 15 0,7 10 0,-3-2 0,4 6 0,0 3 0,0-10 0,0 4 0,0-5 0,0-7 0,8 0 0,5-10 0,5-1 0,2-9 0,-1-2 0,-6-8 0,9 1 0,-10-8 0,7-1 0,-4-3 0,0 0 0,-1 0 0,1-6 0,1-7 0,-1-7 0,-2-4 0,-2 0 0,-3-1 0,1 1 0,-5-1 0,0 5 0,-4 1 0,0 8 0,0 1 0,0 3 0,-3 6 0,-2 10 0,2 12 0,-5 9 0,7 11 0,-3-4 0,4 3 0,0-9 0,0-3 0,0-3 0,0-9 0,3-1 0,5-8 0,3-4 0,7 1 0,-2-4 0,7 0 0,-7-7 0,4-10 0,-4-5 0,-3-7 0,-2 9 0,-3-3 0,-3 7 0,-2-4 0,-3 6 0,0 2 0,0 2 0,0 3 0,0 12 0,0 9 0,0 14 0,0 7 0,0 0 0,0-5 0,0 0 0,4-6 0,0-4 0,4-1 0,2-8 0,-2 0 0,6-4 0,-6-3 0,5-1 0,-1-3 0,-1 0 0,3-11 0,-5-7 0,3-7 0,-4-9 0,1 3 0,-4-4 0,-2 0 0,-3-1 0,0 6 0,0 5 0,0 2 0,-3 7 0,-4 0 0,-9 5 0,0 3 0,-3 4 0,4-3 0,0 6 0,0-2 0,4 3 0,1 0 0,-1 0 0,4 0 0,-3 0 0,6 3 0,1 0 0,3 3 0,7-2 0,5-1 0,8-3 0,9 0 0,2 0 0,-1 0 0,-1 0 0,0 0 0,-3 0 0,-1 0 0,-6 0 0,-5 0 0,-2 0 0,-2 3 0,-3 1 0,0 6 0,-4 1 0,1 8 0,-4-3 0,0 7 0,0-7 0,0-1 0,0-1 0,0-6 0,0 2 0,0-4 0,0 1 0,0 0 0,0-1 0,0-7 0,0-9 0,0-4 0,0-15 0,0 12 0,3-11 0,5 8 0,1 0 0,6 0 0,-4 6 0,4-1 0,-4 3 0,3 5 0,-3 1 0,0 5 0,3-2 0,-6 3 0,6 0 0,-7 6 0,5 11 0,-4 10 0,1 8 0,-1-5 0,0-1 0,0-4 0,0-5 0,-3-5 0,-2-5 0,-3-3 0,3-1 0,-3 1 0,3-3 0,-3-2 0</inkml:trace>
</inkml:ink>
</file>

<file path=ppt/ink/ink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3:20:07.9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3:20:08.4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10 24575,'-5'4'0,"15"-1"0,8-3 0,27 0 0,-1 0 0,18 0 0,5 0 0,3 0 0,-17 0 0,11-4 0,-12 3 0,5-4 0,-1 5 0,-16 0 0,-5 0 0,-9 0 0,3 0 0,-17 0 0,2 0 0,-7-3 0,-3 2 0,-1-2 0</inkml:trace>
</inkml:ink>
</file>

<file path=ppt/ink/ink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3:20:11.0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1474 1758 24575,'-1'3'0,"10"-3"0,3-12 0,13-6 0,-8-7 0,9-11 0,-8 9 0,9-14 0,-8 5 0,9-13 0,-3 4 0,-4-8 0,6 4 0,-5-13 0,-2 17 0,0-13 0,-7 21 0,-3-6 0,3 7 0,-4 7 0,-5 5 0,0 3 0,-4 2 0,0 0 0,0 3 0,0-2 0,0-6 0,-4 2 0,-1-12 0,-4-2 0,-4-1 0,3-9 0,-3 3 0,-1 1 0,4-5 0,-7 11 0,7-5 0,-3 10 0,1 2 0,-1 4 0,-3 1 0,0 0 0,-5-2 0,4 1 0,-9-1 0,4 0 0,-9 4 0,4-4 0,-3 8 0,4-7 0,1 7 0,0-3 0,5 6 0,1-1 0,4 4 0,0-2 0,0 6 0,1-5 0,-1 4 0,0-4 0,1 4 0,-1-1 0,0 6 0,-4-3 0,3 2 0,-8 1 0,4-3 0,-9 6 0,-2-3 0,-4 4 0,0 0 0,-1-4 0,1 3 0,-6-3 0,9 4 0,-7-4 0,8 3 0,1-3 0,-5 4 0,10 0 0,0 0 0,1 0 0,4 0 0,-4 0 0,0 0 0,3 0 0,-2 0 0,7 0 0,-3 4 0,4 0 0,0 3 0,-4 1 0,3-1 0,-3 4 0,4-2 0,0 5 0,-4-2 0,3 3 0,-7-3 0,7 2 0,-3-2 0,4 3 0,0 0 0,0-1 0,0 1 0,1 0 0,2 3 0,-2-2 0,2 6 0,-4-2 0,0 4 0,3-4 0,-1 3 0,5-4 0,-2 5 0,0-4 0,2 3 0,-2-7 0,3 7 0,0-3 0,0 3 0,0 6 0,0-4 0,-5 9 0,4-9 0,-4 5 0,9-1 0,-4-4 0,4 4 0,-1-4 0,2-2 0,-1-3 0,4 2 0,-4-6 0,4 7 0,0-7 0,0 8 0,0-9 0,0 8 0,0-7 0,0 3 0,0-5 0,0 1 0,0 4 0,0-3 0,0 2 0,0 1 0,0-4 0,0 9 0,0-9 0,4 8 0,0-3 0,4 0 0,0 2 0,3-2 0,1 3 0,4-3 0,-1 2 0,-3-2 0,2-1 0,-2 3 0,3-6 0,0 6 0,0-6 0,1 7 0,2-7 0,-1 7 0,2-7 0,0 4 0,-3-5 0,2 0 0,-3-1 0,-1-3 0,-2 3 0,2-6 0,-3 3 0,0-4 0,2 3 0,-6-3 0,3 3 0,-3-3 0,0 0 0,-1-1 0,1 1 0,-1-1 0,1 1 0,-1-1 0,-2-2 0,-1-1 0</inkml:trace>
</inkml:ink>
</file>

<file path=ppt/ink/ink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3:20:12.5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26 24575,'17'0'0,"-3"4"0,9 9 0,-7 6 0,3-3 0,0 3 0,-4-5 0,8 6 0,-10-4 0,5-1 0,-10 4 0,7-13 0,-10 7 0,4-9 0,-5 0 0,0 2 0,1-6 0,-1 6 0,2-5 0,0 1 0,1-2 0,-1 0 0,1 0 0,-1 0 0,1-6 0,3-2 0,-2-7 0,6 0 0,-6 1 0,2 3 0,0-3 0,-2-1 0,3-1 0,0-2 0,-3 7 0,2-3 0,0 3 0,-2 0 0,2 1 0,-4 6 0,1-2 0,0 6 0,-1-3 0,1 3 0,-4-3 0,3 2 0,-3-2 0,7 0 0,-2 2 0,2-5 0,-4 5 0,1-2 0,-1 3 0,1 0 0,0 0 0,-1 0 0,-2 0 0,-2 0 0</inkml:trace>
</inkml:ink>
</file>

<file path=ppt/ink/ink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3:20:14.1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24575,'3'8'0,"0"5"0,-3 13 0,0 10 0,0 1 0,0-2 0,0 0 0,0-5 0,0 5 0,0-5 0,0 4 0,0-9 0,0 9 0,0-12 0,0 2 0,0-10 0,0 1 0,0-4 0,0 0 0,0-5 0,0 1 0,2-4 0,6 0 0,7-3 0,5 0 0,4 0 0,5 0 0,-3 0 0,3 0 0,-5 0 0,0 0 0,-7 0 0,1 0 0,-11 0 0,4 0 0,-5 0 0,1 0 0,-3 0 0,-2 0 0</inkml:trace>
</inkml:ink>
</file>

<file path=ppt/ink/ink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3:20:16.7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52 201 24575,'-7'6'0,"-3"2"0,2 7 0,0 4 0,2-3 0,1 3 0,1 0 0,1-7 0,3 6 0,0-11 0,0 2 0,6-5 0,2-1 0,5-3 0,2 0 0,4 0 0,-3 0 0,3 0 0,-8 0 0,3 0 0,-3 0 0,0 0 0,3-3 0,-6-1 0,2-3 0,0 0 0,-2 0 0,2 0 0,-3 0 0,-1 3 0,1-2 0,-3 3 0,-1-4 0,-3 0 0,0-3 0,0-1 0,0-4 0,0 0 0,0 1 0,0-5 0,0 6 0,-4-5 0,-3 10 0,-5-3 0,-3 4 0,1 3 0,2 0 0,-2 4 0,7 0 0,-4 0 0,4 0 0,1 0 0,-1 0 0,6 0 0,5 0 0,16 0 0,2 0 0,7 0 0,0 0 0,-4 0 0,4 0 0,-5 0 0,1 0 0,-1 0 0,-4 0 0,-1 0 0,-8 0 0,-1 0 0,-3 0 0,0 0 0,-1 0 0,-2 3 0,-1 1 0,-3 6 0,-3 1 0,-10 9 0,0 0 0,-14 11 0,9 0 0,-4 1 0,4 2 0,2-8 0,3-2 0,1-5 0,8-4 0,-2-4 0,5 0 0,-2-5 0,3 1 0,0 0 0,3-4 0,8 0 0,6-3 0,7 0 0,0 0 0,0 0 0,1 0 0,-1 0 0,-4-3 0,3-2 0,-7-5 0,3 1 0,-4-5 0,0 6 0,-4-6 0,-1 6 0,-2-6 0,-2 6 0,2-6 0,-4 3 0,-1-4 0,-3 0 0,0 0 0,0 0 0,-4-4 0,-3 3 0,-5-3 0,-3 7 0,-4-2 0,3 5 0,-7-2 0,7 6 0,-3-2 0,4 7 0,3-7 0,2 6 0,3-2 0,4 1 0,0-2 0,14-3 0,7-5 0,18-2 0,6-5 0,0 1 0,5-1 0,-11 1 0,5 0 0,-11 4 0,-5 6 0,-7 1 0,-6 6 0,-2-2 0,-3 3 0,-4 2 0,0 15 0,-3 11 0,0 14 0,0 12 0,0-5 0,0 25 0,0-8 0,0 26 0,0-13 0,0-8 0,0 3 0,0-17 0,0 5 0,0-18 0,0-10 0,0-9 0,0-9 0,0-1 0,0-9 0,0 1 0,-2-3 0,-2-8 0,-4-9 0,-3-7 0,2-9 0,-8-1 0,8-5 0,-4-6 0,4 5 0,-1-11 0,5 11 0,1-11 0,4 10 0,0-3 0,0 4 0,0 1 0,0-1 0,8 1 0,2 0 0,12-2 0,1 5 0,0 1 0,2 5 0,-3 0 0,3 5 0,-4 0 0,2 9 0,-7 4 0,7 1 0,-7 6 0,3-2 0,-4 3 0,0 0 0,0 0 0,-4 0 0,0 10 0,-4 9 0,2 6 0,-5 5 0,0-1 0,-4-4 0,0 4 0,0 1 0,-7-5 0,-13 16 0,-3-17 0,-15 18 0,11-19 0,-10 10 0,10-11 0,-8 0 0,14-10 0,-8 0 0,9-7 0,0-2 0,5-3 0,1 0 0,6 0 0,1-9 0,4-9 0,3-11 0,0 9 0,0 4 0</inkml:trace>
</inkml:ink>
</file>

<file path=ppt/ink/ink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3:20:21.1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1 253 24575,'3'3'0,"0"8"0,-3 5 0,0 13 0,0-4 0,0 9 0,0-8 0,0-1 0,0-10 0,0-1 0,0-7 0,0-2 0,0-19 0,0-8 0,0-8 0,0-10 0,0 2 0,0-4 0,0-4 0,0 14 0,0-3 0,0 11 0,0 3 0,0 6 0,0 5 0,0 3 0,0 0 0,3 3 0,1 1 0,6 3 0,1 0 0,4 4 0,0 7 0,5 7 0,2 8 0,5 5 0,-4-4 0,3 4 0,-8-1 0,7-3 0,-7 2 0,2-8 0,-5 2 0,-3-11 0,-2 2 0,-3-7 0,0-1 0,-1 1 0,1 0 0,-1-4 0,-2 3 0,-1-16 0,-3-1 0,0-18 0,0-2 0,0-10 0,0 4 0,0-9 0,0 9 0,0 1 0,0 7 0,0 4 0,0 5 0,0 1 0,0 8 0,0 0 0,0 4 0,0 1 0,0 2 0,0 1 0</inkml:trace>
</inkml:ink>
</file>

<file path=ppt/ink/ink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3:20:22.0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223 0 24575,'-10'0'0,"-1"0"0,-8 0 0,7 0 0,-7 0 0,8 7 0,-4 1 0,3 11 0,-2 1 0,5 4 0,-12 6 0,7-4 0,-5 5 0,7 3 0,4-8 0,0 4 0,3-7 0,2-10 0,3 5 0,0-11 0,0 3 0,0 1 0,0-4 0,6 4 0,3-1 0,10-2 0,-4 3 0,4-3 0,-4-1 0,0 0 0,-4-2 0,3-2 0,-3-3 0,4 0 0,0 0 0,-1 0 0,5-4 0,-3-3 0,8-10 0,-2-5 0,0-3 0,-5-1 0,-3 6 0,-5-3 0,2 7 0,-4 0 0,-3 2 0,-1 3 0,-3 0 0,0-3 0,0 3 0,0 0 0,0-3 0,-3 2 0,-5-2 0,0-1 0,-6 0 0,6 4 0,-6 0 0,3 4 0,-4-1 0,4 4 0,-3-2 0,6 5 0,-5-3 0,5 1 0,-3 3 0,5-3 0,-1 3 0,0 0 0,4 0 0,0 0 0</inkml:trace>
</inkml:ink>
</file>

<file path=ppt/ink/ink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3:20:24.1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187 1 24575,'-7'0'0,"1"0"0,0 0 0,-4 0 0,3 0 0,-6 0 0,6 0 0,-7 0 0,6 0 0,-2 0 0,3 0 0,1 0 0,-1 0 0,1 3 0,0-3 0,-1 3 0,1-3 0,0 3 0,-1-3 0,1 6 0,0-5 0,-1 1 0,0-2 0,4 3 0,-3-2 0,2 2 0,3-3 0,10 0 0,3 0 0,16 0 0,-7 4 0,25 1 0,-1 4 0,10-3 0,12-1 0,-11-1 0,19-3 0,-5 4 0,6-5 0,1 0 0,-13 0 0,10 0 0,-10 0 0,6 0 0,-2 0 0,-7 0 0,-5 0 0,-8 0 0,-2 0 0,-15 0 0,4 0 0,-11 0 0,0 0 0,1 0 0,-5 0 0,-1 0 0,0 0 0,1 0 0,4 0 0,-4 0 0,3 0 0,-3 0 0,0 0 0,-1 0 0,-7 0 0,1 0 0,-1 0 0,-1 0 0,3 0 0,-7 0 0,3 0 0,-3 0 0,3 0 0,-2 0 0,2 0 0,-6 0 0,-1 0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8:04.1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76 24575,'10'-8'0,"0"2"0,-4 6 0,1 0 0,0 0 0,-1 0 0,1 0 0,3 0 0,1 0 0,3 0 0,0 0 0,-2 0 0,-2 0 0,-4 0 0,1 3 0,-3 5 0,-1 3 0,-3 18 0,0-6 0,0 12 0,0-1 0,0-7 0,0 13 0,0-4 0,-4-5 0,-5 9 0,-4-10 0,-4-4 0,5-2 0,1-9 0,4-4 0,3-1 0,-6-6 0,8-13 0,0-9 0,15-15 0,3-8 0,11-3 0,-7 2 0,7-1 0,-9 13 0,1-1 0,-8 7 0,-3 7 0,-1-1 0,0 10 0,0 1 0,-3 1 0,1 5 0,-4-5 0,2 3 0,0-8 0,1 0 0,3-4 0,1 0 0,-1 0 0,1 0 0,-1 4 0,-3 1 0,2 3 0,-6 0 0,1 6 0,-14 11 0,0 11 0,-8 5 0,7 8 0,2-3 0,3-1 0,4-1 0,2 1 0,3-5 0,0 0 0,0-2 0,0-7 0,0 3 0,6-4 0,-1 0 0,9-4 0,-2 0 0,2-4 0,1 1 0,0-4 0,-4-1 0,3-3 0,-3 0 0,0 0 0,0 0 0,-5 0 0,1 0 0,-3 0 0,-1 0 0</inkml:trace>
</inkml:ink>
</file>

<file path=ppt/ink/ink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3:20:25.5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249 190 24575,'1'0'0,"9"0"0,9 0 0,5 0 0,5 0 0,-3 4 0,-1-3 0,-6 6 0,-8-6 0,-1 2 0,-3-3 0,-6 0 0,-5 0 0,-7 0 0,0 0 0,-7 0 0,6-4 0,-11 4 0,2-11 0,-3 6 0,0-7 0,-1 0 0,-4-1 0,-1-4 0,-1 0 0,1-5 0,0 4 0,8-2 0,-6 3 0,12 5 0,0 1 0,2 4 0,7 0 0,2 8 0,9 4 0,13 14 0,9 3 0,1 1 0,10 4 0,-5-4 0,10 6 0,-3-1 0,2-4 0,-10-3 0,5 2 0,-10-9 0,0 6 0,-7-12 0,-4 3 0,-4-4 0,-1 0 0,-3 0 0,-1-4 0,-2 3 0,-1-3 0,-3 4 0,0 3 0,-3 1 0,-10 9 0,0 0 0,-19 17 0,3-4 0,0 5 0,-8 4 0,12-4 0,-15 13 0,10-7 0,-4 0 0,11-12 0,1-1 0,10-15 0,1 2 0,4-10 0,0-1 0,1-4 0,2-16 0,1-12 0,3-28 0,0 23 0,0-4 0</inkml:trace>
</inkml:ink>
</file>

<file path=ppt/ink/ink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3:20:26.1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24575,'0'9'0,"0"0"0,0 25 0,0-3 0,0 4 0,0 6 0,0-5 0,0 0 0,0-11 0,3-6 0,-2 0 0,2-7 0,-3 3 0,0-9 0,0-2 0,0-1 0</inkml:trace>
</inkml:ink>
</file>

<file path=ppt/ink/ink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3:20:26.6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24575,'0'-7'0,"0"26"0,0-5 0,0 38 0,5-7 0,-1 0 0,6 6 0,3-13 0,-2 15 0,3-9 0,-9-2 0,3-13 0,-8-9 0,7-5 0,-6-4 0,5-8 0,-6 3 0,3-5 0,-3 2 0</inkml:trace>
</inkml:ink>
</file>

<file path=ppt/ink/ink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3:20:27.3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1 185 24575,'3'0'0,"12"0"0,16-5 0,12-4 0,11-7 0,1-8 0,6 2 0,-11 2 0,2-2 0,19-2 0,-27 7 0,29 1 0,-41 12 0,4 3 0,-7-3 0,-9 4 0,-1 0 0,-8 0 0,-4 0 0,-4 0 0</inkml:trace>
</inkml:ink>
</file>

<file path=ppt/ink/ink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3:20:29.1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300 356 24575,'-13'0'0,"-5"0"0,2 0 0,-7 0 0,3 0 0,-1 0 0,-2 0 0,-2 0 0,-1 3 0,0 14 0,3-2 0,8 18 0,-5-6 0,10 8 0,-2-5 0,7 4 0,1-3 0,4-5 0,0-2 0,0-13 0,0 3 0,0-7 0,7 1 0,5-5 0,4-3 0,7 0 0,-3 0 0,5-8 0,0-5 0,1-9 0,-5-4 0,5 0 0,-8-4 0,3 4 0,-8-4 0,-1 6 0,-5 4 0,1 1 0,0 4 0,-4 0 0,2 4 0,-5-3 0,2 6 0,-3-2 0,0 3 0,0 1 0,2-1 0,-1 9 0,2 7 0,-3 10 0,3 5 0,2 1 0,3-1 0,3-4 0,1-1 0,3-4 0,-1-4 0,1 0 0,0-4 0,0-3 0,-1 0 0,1-4 0,0 0 0,0 0 0,-1-4 0,-2-7 0,-1-6 0,-3-8 0,0 1 0,1-5 0,-5-2 0,4-4 0,-7 0 0,3 0 0,-4-1 0,0 1 0,0-1 0,0 6 0,0 1 0,0 8 0,0 6 0,-7 4 0,3 7 0,-7 1 0,5 3 0,-1 0 0,0 0 0,-3 0 0,2 3 0,-3 8 0,7 6 0,-3 7 0,6 0 0,-3 6 0,4-5 0,0 9 0,0-8 0,0 8 0,7-9 0,7 5 0,3-5 0,9 1 0,-4 0 0,-1-5 0,-1 3 0,-5-11 0,1 5 0,-1-10 0,-4 3 0,-1-5 0,0-2 0,-2-1 0,6-3 0,-3-3 0,1-9 0,3-10 0,-5-20 0,3 4 0,-4-9 0,-4 0 0,-1 3 0,-4-4 0,0 1 0,0 10 0,0 1 0,0 7 0,0 5 0,0 7 0,-3-1 0,2 10 0,-5 1 0,5 1 0,-5 5 0,5 6 0,-2 8 0,3 9 0,0 7 0,0 2 0,0 9 0,4 2 0,10 6 0,13 7 0,-3-19 0,10 12 0,-12-26 0,1 9 0,-3-13 0,-5 0 0,0-10 0,-4 2 0,-1-6 0,0-1 0,-2-3 0,6 0 0,-7-3 0,0 2 0,-4-2 0</inkml:trace>
</inkml:ink>
</file>

<file path=ppt/ink/ink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3:20:29.5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91 24575,'14'0'0,"12"-4"0,18-2 0,-10-3 0,23-5 0,-28 0 0,23-1 0,-20 2 0,3 8 0,-15-2 0,-5 6 0,-5-2 0,-3 3 0,-4 0 0,0 0 0</inkml:trace>
</inkml:ink>
</file>

<file path=ppt/ink/ink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3:20:30.0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24575,'0'13'0,"0"7"0,0 22 0,0-1 0,0-5 0,0-1 0,0 0 0,0-4 0,0-6 0,0-6 0,0-5 0,0-2 0,0-2 0,0-4 0,0 1 0,0-4 0,0 0 0</inkml:trace>
</inkml:ink>
</file>

<file path=ppt/ink/ink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3:20:30.6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27 24575,'0'9'0,"0"4"0,0-2 0,0 0 0,0 3 0,0-6 0,0 5 0,0-5 0,0 2 0,0 0 0,6-5 0,2 5 0,3-9 0,-1 2 0,-3-3 0,-1 0 0,-3-3 0,0-4 0,-3-9 0,0-4 0,0 0 0,0-3 0,0 11 0,0-7 0,0 8 0,0 0 0,-2 4 0,1 4 0,-2 3 0</inkml:trace>
</inkml:ink>
</file>

<file path=ppt/ink/ink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3:20:31.6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24575,'-4'5'0,"2"3"0,2 15 0,0 2 0,0 6 0,0-3 0,0-9 0,0 9 0,0-15 0,0 14 0,3-21 0,-3 11 0,6-15 0,-2 7 0,0-5 0,2 0 0,-3 2 0,1-3 0,-1 1 0,-3-1 0</inkml:trace>
</inkml:ink>
</file>

<file path=ppt/ink/ink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3:20:32.2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 24575,'3'-3'0,"0"5"0,-3 7 0,0 7 0,0 19 0,0-8 0,0 12 0,0-8 0,0 10 0,0-5 0,0 5 0,0 0 0,0-5 0,0 4 0,0-9 0,0-14 0,0-6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8:04.9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30 24575,'2'-7'0,"7"1"0,9-2 0,12 7 0,-5-7 0,4 8 0,-4 0 0,-9 0 0,6 0 0,-13 0 0,5 0 0,-10 6 0,-1 2 0,-3 11 0,0 1 0,0 4 0,-7 0 0,5 1 0,-9-1 0,3-7 0,3 1 0,-2-7 0,7 1 0,0 1 0,0-5 0,0 2 0,0-3 0,11-3 0,3 2 0,15-5 0,1 3 0,6-4 0,-1 0 0,0 0 0,-15 0 0,-4 0 0</inkml:trace>
</inkml:ink>
</file>

<file path=ppt/ink/ink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3T00:17:30.7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24575,'5'0'0,"-2"0"0,14 0 0,-2 0 0,1 0 0,7 0 0,-7 0 0,3 0 0,-4 0 0,-1 0 0,-2 0 0,1 0 0,-5 0 0,2 0 0,0 0 0,-2 0 0,2 0 0,-3 0 0,0 0 0,-1 0 0,1 3 0,-1-2 0,1 2 0,0-3 0,-1 0 0,1 0 0,0 0 0,-1 0 0,1 0 0,-1 0 0,1 0 0,-1 0 0,1 0 0,0 0 0,-1 0 0,1 0 0,0 0 0,-1 0 0,1 0 0,0 0 0,-1 0 0,1 0 0,0 0 0,-1 3 0,1-2 0,-1 2 0,1-3 0,-1 0 0,0 0 0,0 0 0,1 0 0,-4 2 0,3-1 0,-3 2 0,4-3 0,-1 0 0,-3 0 0,0 0 0</inkml:trace>
</inkml:ink>
</file>

<file path=ppt/ink/ink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3T00:17:32.7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37 24575,'-6'0'0,"15"0"0,-2 0 0,10 0 0,1 0 0,-5 0 0,10 0 0,-11 0 0,10 0 0,-5 0 0,-1 0 0,2 0 0,-2 0 0,-1 0 0,1 0 0,-2 0 0,-7 0 0,7 0 0,-6 0 0,2 0 0,-4 0 0,1 0 0,0 0 0,-1 0 0,1 0 0,-1 0 0,0 0 0,1 0 0,-1 0 0,1 0 0,-1 0 0,0 0 0,0 0 0,0 0 0,1 0 0,-1 0 0,0 0 0,0 0 0,1 0 0,-1 0 0,0 0 0,1 0 0,0 0 0,-1 0 0,1 0 0,0 0 0,-1 0 0,1 0 0,-1 0 0,1 0 0,-4-6 0,4-6 0,-6 4 0,2-3 0</inkml:trace>
</inkml:ink>
</file>

<file path=ppt/ink/ink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3T00:23:25.6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37 24575,'-6'0'0,"15"0"0,-2 0 0,10 0 0,1 0 0,-5 0 0,10 0 0,-11 0 0,10 0 0,-5 0 0,-1 0 0,2 0 0,-2 0 0,-1 0 0,1 0 0,-2 0 0,-7 0 0,7 0 0,-6 0 0,2 0 0,-4 0 0,1 0 0,0 0 0,-1 0 0,1 0 0,-1 0 0,0 0 0,1 0 0,-1 0 0,1 0 0,-1 0 0,0 0 0,0 0 0,0 0 0,1 0 0,-1 0 0,0 0 0,0 0 0,1 0 0,-1 0 0,0 0 0,1 0 0,0 0 0,-1 0 0,1 0 0,0 0 0,-1 0 0,1 0 0,-1 0 0,1 0 0,-4-6 0,4-6 0,-6 4 0,2-3 0</inkml:trace>
</inkml:ink>
</file>

<file path=ppt/ink/ink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3T00:23:33.9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37 24575,'-6'0'0,"15"0"0,-2 0 0,10 0 0,1 0 0,-5 0 0,10 0 0,-11 0 0,10 0 0,-5 0 0,-1 0 0,2 0 0,-2 0 0,-1 0 0,1 0 0,-2 0 0,-7 0 0,7 0 0,-6 0 0,2 0 0,-4 0 0,1 0 0,0 0 0,-1 0 0,1 0 0,-1 0 0,0 0 0,1 0 0,-1 0 0,1 0 0,-1 0 0,0 0 0,0 0 0,0 0 0,1 0 0,-1 0 0,0 0 0,0 0 0,1 0 0,-1 0 0,0 0 0,1 0 0,0 0 0,-1 0 0,1 0 0,0 0 0,-1 0 0,1 0 0,-1 0 0,1 0 0,-4-6 0,4-6 0,-6 4 0,2-3 0</inkml:trace>
</inkml:ink>
</file>

<file path=ppt/ink/ink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3T00:26:05.5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02:59:49.052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0 1043 24575,'0'-30'0,"0"10"0,0-37 0,4 34 0,1-33 0,14 19 0,-2-12 0,8 2 0,-6 6 0,5 6 0,-6 4 0,11 2 0,-7 2 0,7 3 0,-3 2 0,1 4 0,3 0 0,4 4 0,2-3 0,3 2 0,-7 1 0,6-1 0,-7 2 0,3 3 0,1-3 0,-7 4 0,3 0 0,-4 0 0,-2 0 0,-2 4 0,1-3 0,-7 8 0,8-4 0,-8 4 0,3 0 0,-3 0 0,3 0 0,-3 0 0,4 0 0,-5 0 0,1 0 0,3 0 0,2 4 0,0 1 0,4 4 0,-3-5 0,-1 4 0,4-3 0,-3 4 0,4-4 0,1 3 0,-1-3 0,0 0 0,1 3 0,-1-7 0,-4 7 0,3-7 0,-3 3 0,-1-1 0,4-2 0,-3 3 0,0 0 0,3-3 0,-8 6 0,8-2 0,-8 0 0,3 2 0,-4-6 0,-1 7 0,1-4 0,0 1 0,-5 2 0,4-2 0,-8-1 0,8 3 0,-3-6 0,-1 3 0,4-4 0,-4 0 0,5 0 0,-1 0 0,1 0 0,0 0 0,-1 0 0,20 0 0,-14-4 0,14-1 0,-19-3 0,4-1 0,-3 1 0,3 3 0,-4-3 0,0 3 0,-1-3 0,-3 0 0,3 0 0,-4 0 0,5-1 0,-1-3 0,-3 3 0,3-7 0,-4 4 0,1-1 0,2-3 0,-2-4 0,4 1 0,-5-5 0,1 7 0,-5 1 0,1-6 0,-1 4 0,4-3 0,-3 4 0,3 0 0,-3-4 0,-1 3 0,1-4 0,-1 10 0,-3-4 0,1 7 0,-5-2 0,3 3 0,-8 4 0,0 1 0,-3 3 0,-5 0 0,0 0 0,-10 0 0,12 3 0,-3 1 0,13 3 0,0 5 0,4-4 0,0 4 0,4-1 0,-1-2 0,1 2 0,0-3 0,-4-1 0,3 1 0,-7-1 0,7 1 0,-6 0 0,6-1 0,-3 1 0,0-1 0,-1 1 0,1-4 0,-3 2 0,2-1 0,0-1 0,-2 3 0,6-7 0,-6 7 0,5-3 0,-2 3 0,3 1 0,0-1 0,-2 0 0,1-3 0,-2 3 0,0-3 0,3 3 0,-6 1 0,5-4 0,-5 3 0,5-7 0,-2 4 0,3-4 0,4 0 0,-2 3 0,6 2 0,-6 2 0,7 1 0,-8 0 0,4 0 0,-5-1 0,1 1 0,-1-4 0,1 3 0,-1-6 0,1 5 0,-1-5 0,1 6 0,-1-6 0,1 2 0,3 1 0,-2-4 0,2 4 0,-3-4 0,-1 0 0,1 0 0,-1 0 0,-2-3 0,1 2 0,7-2 0,0 3 0,13 0 0,-8 0 0,8 0 0,-8 0 0,3 0 0,1 0 0,-4 0 0,3 0 0,-4 0 0,-1 0 0,1 0 0,0 0 0,-5 0 0,4 0 0,-4 0 0,1 0 0,3 0 0,-8 0 0,8 0 0,-8 0 0,8 0 0,-4 0 0,1 0 0,3 0 0,-4 0 0,5 0 0,-1 0 0,-3 0 0,3 0 0,-4 0 0,1 0 0,2 0 0,-2 0 0,8 0 0,-3 0 0,4 0 0,-1 0 0,-3 0 0,3-4 0,1 4 0,-4-4 0,8 4 0,-8 0 0,3 0 0,0 0 0,-3-4 0,3 3 0,-4-6 0,4 6 0,-3-3 0,4 0 0,-6 3 0,1-2 0,-1 3 0,1 0 0,0 0 0,-1 0 0,1 0 0,-1 0 0,1 0 0,-5 0 0,4 0 0,-4 0 0,1 0 0,-1 0 0,-5 0 0,1 0 0,-1 0 0,0 0 0,3 0 0,13 0 0,-1 0 0,17 0 0,-5 0 0,0 0 0,-1 0 0,-6 4 0,1 1 0,-6 0 0,5 3 0,-10-7 0,5 7 0,-6-7 0,1 6 0,-1-6 0,1 6 0,0-2 0,-1 3 0,1-3 0,4 3 0,-3-4 0,8 5 0,-8 0 0,4-4 0,-1 2 0,-3-2 0,3 4 0,-4-1 0,-1-3 0,1 2 0,-4-3 0,2 5 0,-6-2 0,6 1 0,-6 0 0,6 0 0,-6 0 0,7 0 0,-8 0 0,8 0 0,-8-1 0,8 2 0,-7 2 0,2-2 0,-3 3 0,0-1 0,0-2 0,-1 2 0,1-3 0,0 3 0,0 2 0,0 0 0,-4-2 0,3 1 0,-6 0 0,6 1 0,-2 2 0,2-6 0,2 6 0,-2-6 0,-2 6 0,1-6 0,-2 2 0,1 4 0,1-5 0,-5 5 0,2-8 0,-3 1 0,0-1 0,4 1 0,-3-1 0,2 1 0,-3-1 0,0 1 0,0-1 0,3-3 0,-2 3 0,2-3 0,-3 4 0,4-1 0,-3 5 0,5-4 0,-5 8 0,6-8 0,-6 4 0,5-4 0,-5-1 0,6 8 0,-6-6 0,3 6 0,-1-7 0,-2 3 0,2-2 0,-3 2 0,0-3 0,0-1 0,0 1 0,0-1 0,0 1 0,4-4 0,-4 2 0,4-5 0,-4 2 0</inkml:trace>
</inkml:ink>
</file>

<file path=ppt/ink/ink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03:01:24.3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2423 24575,'20'0'0,"16"0"0,-5 0 0,39 0 0,-36 0 0,49 0 0,-43 0 0,29 0 0,-25 0 0,10 0 0,-11 0 0,9 0 0,-17 0 0,9 0 0,-11 0 0,6 0 0,-7 0 0,1 0 0,0 0 0,-4 0 0,2 0 0,-8 0 0,2 0 0,-2 0 0,-1 0 0,4 0 0,-8 4 0,4-3 0,-6 2 0,1 1 0,-5-3 0,4 3 0,-8-1 0,8-2 0,-7 5 0,2-5 0,-3 6 0,-1-6 0,0 5 0,1-5 0,-1 2 0,1 1 0,-1-4 0,-3 7 0,2-6 0,-5-1 0,3-4 0,-4-3 0,0 0 0,0-1 0,0 1 0,-4 0 0,4-1 0,-4 1 0,4-1 0,0 1 0,0-1 0,0 1 0,0-1 0,0 1 0,0-1 0,0 1 0,-3-1 0,2 0 0,-2-3 0,3 3 0,0-4 0,0 5 0,0-5 0,0 3 0,0-2 0,0 3 0,-4-4 0,3 4 0,-3-4 0,4 0 0,0 4 0,0-8 0,0 7 0,0-6 0,0 6 0,-3-7 0,2 3 0,-3 1 0,4 0 0,0 0 0,-4 4 0,4-4 0,-4 1 0,4 2 0,0-7 0,-3 8 0,2-8 0,-2 4 0,-1-5 0,3-4 0,-3 3 0,4-4 0,-3 6 0,2-6 0,-3 4 0,4-3 0,-4-1 0,3 5 0,-7-9 0,7 8 0,-8-8 0,8 3 0,-7-4 0,3-1 0,0 1 0,-3-1 0,7 1 0,-7-4 0,7 2 0,-8-7 0,4 2 0,-1-1 0,-3-3 0,4 4 0,-1 1 0,-2-5 0,7 5 0,-8-5 0,8-1 0,-7 2 0,7-2 0,-7 2 0,7-2 0,-7 2 0,7-2 0,-7 7 0,7-6 0,-2 7 0,3-3 0,0-1 0,0 6 0,0-1 0,0-3 0,0 6 0,0-1 0,0 4 0,0 1 0,0 2 0,0-5 0,0 9 0,0-4 0,0 5 0,0 3 0,0-2 0,0 7 0,0-7 0,0 6 0,0-6 0,0 7 0,0-7 0,0 6 0,0-5 0,0 5 0,0-6 0,0 3 0,0 0 0,0-4 0,0 7 0,0-2 0,0 4 0,0-1 0,0 1 0,0-1 0,0 1 0,0-1 0,0 1 0,0 0 0,0 0 0,15 3 0,1 1 0,30 3 0,-3-5 0,21-1 0,6-12 0,2 5 0,13-4 0,-7 4 0,-12 2 0,8-1 0,-18 1 0,14 5 0,-1-4 0,-6 8 0,-2-8 0,-8 9 0,-5-4 0,4 5 0,-4 0 0,-1 0 0,-1 0 0,0 0 0,-5 0 0,5 0 0,-6 0 0,0 0 0,0 0 0,-6 0 0,-1 0 0,-6 0 0,0 0 0,1 0 0,-6 0 0,0 0 0,-1 0 0,-3 0 0,3 0 0,-4 0 0,-4 0 0,2 0 0,-2 0 0,-1 0 0,4 0 0,-8 0 0,4 0 0,-4 0 0,-1 0 0,1 0 0,-1 0 0,-3-9 0,-1-11 0,-3 6 0,0-3 0</inkml:trace>
</inkml:ink>
</file>

<file path=ppt/ink/ink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03:01:27.6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1 154 24575,'15'0'0,"14"0"0,14 0 0,44 0 0,-3 0-769,-23 1 1,2-2 768,-9-1 0,1-2 0,17 0 0,2 0 0,-4-3 0,1-1-762,19-4 0,1 1 762,-14 5 0,0 1 0,13-3 0,1 2 0,-4 5 0,-2 2 0,-2-1 0,-2 0 0,5 0 0,-1 0 0,-10 0 0,-2 0-411,-3 0 1,-2 0 410,-16 0 0,-1 0 0,5 0 0,-3 0-137,30 0 137,6 0 0,5 0 0,-23 0 0,6 0 0,-7 0 0,-1 0 992,-7 0-992,-1 0 1900,-1 0-1900,-4 0 957,5 0-957,-14 0 170,-1 0-170,-6 0 0,6 0 0,-10 0 0,9 0 0,-11 0 0,0 0 0,5 0 0,-11 0 0,5 0 0,0 0 0,-4 0 0,4 0 0,-6 0 0,1-8 0,-1 5 0,6-5 0,-5 8 0,5 0 0,-5 0 0,-1 0 0,0 0 0,1 0 0,-1 0 0,0-4 0,8 3 0,-10-3 0,3 0 0,-11 3 0,4-6 0,-3 6 0,0-7 0,-3 3 0,-2 1 0,-1-3 0,0 6 0,-5-6 0,1 6 0,0-2 0,-1 3 0,1 0 0,-1 0 0,-3 0 0,-1 0 0</inkml:trace>
</inkml:ink>
</file>

<file path=ppt/ink/ink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03:01:29.0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24575,'11'0'0,"6"0"0,5 0 0,1 0 0,9 0 0,-8 0 0,9 0 0,-6 4 0,0-3 0,0 7 0,-4-7 0,3 7 0,-8-7 0,-1 3 0,-1-1 0,-8-2 0,4 3 0,-4-4 0,-4 3 0,2-2 0,-5 5 0,3-2 0,-4 4 0,0-1 0,-8 1 0,-1-1 0,-8 2 0,4-1 0,-2 4 0,2-4 0,-4 5 0,1-5 0,-1 4 0,0-3 0,0 3 0,0 0 0,5-3 0,-4 3 0,7 0 0,-7-3 0,7 3 0,-3-5 0,5 1 0,-5 0 0,3 0 0,1-1 0,1 1 0,7-1 0,-7 1 0,6-1 0,-6-2 0,3-2 0,-3-3 0,3 0 0,1 0 0</inkml:trace>
</inkml:ink>
</file>

<file path=ppt/ink/ink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03:01:30.9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43 24575,'0'10'0,"0"5"0,0-3 0,0 5 0,0-1 0,0 6 0,0-5 0,0 5 0,0-5 0,0-1 0,0-3 0,0 2 0,0-6 0,0 2 0,3-3 0,1-4 0,8-1 0,0-3 0,5 0 0,0 0 0,-1 0 0,1-3 0,-1-6 0,2-9 0,-1 1 0,1-10 0,-1 5 0,1-6 0,-4 6 0,3-4 0,-8 8 0,4-4 0,-5 5 0,0 5 0,0 0 0,-4 5 0,0-1 0,-4 7 0,0 9 0,0 5 0,0 7 0,0-3 0,0 4 0,0-3 0,0 8 0,0-8 0,0 8 0,0-3 0,4 4 0,1 1 0,4-1 0,0 6 0,0-4 0,1 3 0,-1 1 0,1-4 0,-5 10 0,-1-11 0,-4 5 0,0-10 0,0 3 0,0-3 0,0 4 0,0-4 0,0 3 0,-4-9 0,0 5 0,-9-1 0,-1 2 0,0-1 0,-3 5 0,3-10 0,-3 5 0,0-5 0,0-1 0,5-3 0,-4-1 0,3-4 0,-3 0 0,-1 0 0,0-3 0,4-1 0,-2-4 0,6 0 0,-3 0 0,5 0 0,-1 0 0,0 0 0,1-4 0,3-4 0,1 0 0,3-8 0,0 7 0,0-6 0,0 2 0,0-4 0,0 1 0,0-1 0,0 0 0,0-5 0,0 4 0,4-8 0,4 8 0,6-8 0,4 3 0,0-4 0,4 3 0,-3 3 0,6 3 0,-2 4 0,4-3 0,0 7 0,1-4 0,-1 5 0,-4 4 0,3-3 0,-12 7 0,6-3 0,-11 4 0,2 0 0,-3 0 0,-4-3 0,-1-2 0,-3-2 0,0 3 0,0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6:54.5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24575,'24'0'0,"6"0"0,-5 0 0,9 0 0,-3 0 0,-1 0 0,-1 0 0,-9 0 0,-1 0 0,-7 0 0,-5 0 0,-4 0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8:05.5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24575,'8'3'0,"1"0"0,22-3 0,-9 0 0,18 0 0,-10 0 0,6 0 0,-6 0 0,-1 0 0,-9 0 0,-4 0 0,-6 0 0,-3 0 0,-1 0 0,-2 0 0,-1 0 0</inkml:trace>
</inkml:ink>
</file>

<file path=ppt/ink/ink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03:01:33.3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24575,'0'11'0,"0"12"0,0 0 0,0 16 0,0-5 0,0 5 0,0 1 0,0-1 0,0 1 0,0-5 0,0-3 0,0-4 0,0-6 0,0-1 0,0-4 0,0-4 0,0-2 0,0-3 0,0-1 0,0 1 0,0-1 0,0-6 0,0-10 0,0-5 0,4-12 0,4 8 0,6-8 0,4 3 0,0-4 0,0-1 0,0 1 0,0-1 0,4 5 0,-3 1 0,2 9 0,-4-3 0,-1 10 0,1-5 0,-1 10 0,1-2 0,0 3 0,-5 0 0,4 0 0,-8 0 0,4 3 0,0 5 0,-4 5 0,4 3 0,-3 6 0,-4-5 0,-1 9 0,-4-8 0,0 8 0,0-3 0,0 4 0,0-5 0,0 5 0,0-10 0,0 5 0,0-6 0,0-3 0,-4-2 0,0 1 0,-4-4 0,0 4 0,1-5 0,-1 1 0,-4 0 0,4-4 0,-8 3 0,3-6 0,1 6 0,-4-6 0,3 2 0,1 0 0,-4-2 0,7 3 0,-6-4 0,6 0 0,-3 0 0,1 0 0,2 0 0,-2 0 0,-1 0 0,3-4 0,-2 0 0,3-11 0,0 9 0,4-8 0,-3 9 0,7-2 0,-7-1 0,6 0 0,-2 1 0,3 3 0,0 1 0</inkml:trace>
</inkml:ink>
</file>

<file path=ppt/ink/ink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03:01:35.0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53 125 24575,'0'7'0,"0"0"0,0 0 0,0-20 0,-8-5 0,1-16 0,-6 6 0,4 7 0,1 9 0,4 0 0,0 5 0,4 9 0,4 7 0,1 7 0,3 5 0,-4-9 0,4 4 0,-7-8 0,6 4 0,-6-5 0,2-3 0,-3 0 0</inkml:trace>
</inkml:ink>
</file>

<file path=ppt/ink/ink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03:01:36.0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10 224 24575,'-4'16'0,"3"1"0,-3 10 0,4 0 0,0 0 0,0-5 0,0 4 0,0-9 0,0 4 0,0-5 0,0 1 0,0-1 0,0-4 0,6-1 0,3-6 0,16-2 0,-6-3 0,16 0 0,-11 0 0,15-9 0,-10 3 0,5-18 0,-7 9 0,-3-8 0,-3 6 0,-8 0 0,-1 0 0,-4 5 0,0 0 0,-1 4 0,-2-3 0,-2 2 0,-3-6 0,0 2 0,0-8 0,0-1 0,-4-10 0,-5 4 0,-6-9 0,-12 8 0,1-5 0,-7 10 0,5 1 0,1 5 0,1 4 0,3 5 0,2 5 0,4 4 0,5 0 0,0 0 0,5 0 0,-1 0 0,0 7 0,4 2 0,1 12 0,3 1 0,-4 4 0,3 1 0,-4 0 0,5-6 0,0-3 0,0-3 0,0-6 0,0-1 0,0-5 0</inkml:trace>
</inkml:ink>
</file>

<file path=ppt/ink/ink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03:01:37.9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989 4962 24575,'-4'-2'0,"1"-35"0,-9-25 0,3 13 0,-3-5-830,-4-7 0,-3-4 830,-7-23 0,1-7-1229,9 24 0,2-3 1,0-1 1228,-5-13 0,-2-3 0,4 3 0,6 14 0,2 2 0,-1-5 0,-2-1 0,-2-5 0,0 0 0,2 9 0,-1-14 0,0 0 0,4 16 0,0-9 0,0 0 0,-1 7 0,0 3 0,-1 6 0,2-3-399,1-10 1,2-3 0,0 1 398,-2 4 0,-1 1 0,1 3-692,0-23 1,0 2 691,-2 7 0,-2 2 0,4 9 0,0 1 0,-3 1 0,1 0 0,6-1 0,0 1-82,-5 5 1,0 0 81,5-3 0,-1-1 0,-1 3 0,0 1 0,-1 3 0,2 2 1055,4 12 1,1 0-1056,-6 0 0,1 2 2480,-2-20-2480,0-16 0,-3 13 1872,4 7-1872,0 4 1071,-3 4-1071,3 10 553,-4-3-553,4 10 0,-2-4 0,7 6 0,-4 9 0,1-1 0,3 16 0,-3-2 0,4 9 0,-3 11 0,-5 6 0,-12 26 0,-5 0 0,-7 17 0,0-1 0,6-4 0,-4 7 0,9-11 0,-10 4 0,15-9 0,-7-6 0,13-6 0,-2-6 0,7-3 0,-2-7 0,6-4 0,-2 1 0,3-4 0,0-1 0</inkml:trace>
</inkml:ink>
</file>

<file path=ppt/ink/ink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03:01:38.8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24575,'7'0'0,"4"0"0,6 0 0,0 0 0,8 0 0,3 0 0,1 0 0,10 0 0,-5 5 0,6 0 0,-1 5 0,-5-4 0,4 2 0,-9-3 0,4 5 0,-11-1 0,-1-5 0,-4 0 0,-4 0 0,-2-4 0,-3 4 0,-1-4 0,0 0 0,-2 3 0,-2-2 0,-3 2 0</inkml:trace>
</inkml:ink>
</file>

<file path=ppt/ink/ink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03:01:40.1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540 283 24575,'4'-9'0,"-1"-1"0,-3-9 0,0-2 0,0-7 0,0-1 0,0-10 0,0 10 0,0 1 0,0 7 0,-4 4 0,0 4 0,-8 1 0,-1 8 0,-8 0 0,3 4 0,-8 0 0,3 0 0,-16 14 0,8 7 0,-10 11 0,11 7 0,-1-2 0,4 5 0,2-1 0,10-8 0,1 0 0,5-7 0,4-3 0,1-2 0,4-8 0,0 2 0,0-6 0,0 7 0,7-4 0,7 5 0,4 0 0,8 1 0,-7 4 0,2-4 0,-3 8 0,-4-3 0,-1 4 0,-4 1 0,0-1 0,-4 0 0,-1 1 0,-4-6 0,0-1 0,0 1 0,0-8 0,-4 11 0,-4-15 0,-6 10 0,-2-7 0,-6 0 0,4 3 0,-8-6 0,3 2 0,0-3 0,-3 0 0,3-4 0,1-1 0,0-4 0,1 0 0,3 0 0,0 0 0,3-8 0,9 7 0,-1-7 0</inkml:trace>
</inkml:ink>
</file>

<file path=ppt/ink/ink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03:01:40.9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24575,'20'0'0,"1"0"0,31 0 0,2 0 0,-4 0 0,16 0 0,-17 0 0,18 0 0,-11 0 0,5 0 0,-7 0 0,-12 0 0,8 0 0,-20 0 0,8 0 0,-15 0 0,3 0 0,-12 0 0,6 0 0,-11 0 0,2 0 0,-3 0 0,-4 0 0,-1 0 0</inkml:trace>
</inkml:ink>
</file>

<file path=ppt/ink/ink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03:01:44.4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93 6 24575,'-4'3'0,"1"1"0,3 8 0,0 0 0,0 4 0,0 1 0,0-5 0,0 3 0,0-2 0,0-2 0,0 1 0,0-5 0,0-9 0,0-4 0,0-8 0,4-3 0,-4 6 0,4-5 0,-4 4 0,0-1 0,0 2 0,0 4 0,0-5 0,0 4 0,-3 0 0,-2 5 0,-6 3 0,3 0 0,-4 0 0,1 0 0,3 0 0,-4 0 0,4 8 0,0 0 0,4 9 0,0 4 0,4-3 0,0 3 0,0 0 0,0-4 0,0 5 0,0-10 0,7 0 0,2-4 0,12 0 0,-3-3 0,3-1 0,-5-4 0,1 0 0,-1 0 0,0-4 0,1-4 0,-1-5 0,-3-4 0,-2 5 0,-2-4 0,-2 4 0,-2-5 0,-1 4 0,-4-2 0,0 6 0,0-6 0,0 6 0,0-2 0,0 3 0,0 1 0,-4 3 0,0 0 0,-3 4 0,0 0 0,-1 0 0,1 0 0,-1 0 0,1 3 0,3 1 0,1 4 0,0-1 0,2 0 0,-3 1 0,4-1 0,0 1 0,0-4 0,0-1 0</inkml:trace>
</inkml:ink>
</file>

<file path=ppt/ink/ink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03:01:47.9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383 195 24575,'0'-15'0,"0"0"0,0-7 0,0 4 0,0-8 0,0 12 0,0-11 0,0 11 0,-3-7 0,-2 8 0,-7 5 0,0 5 0,-5 3 0,0 0 0,1 0 0,-1 0 0,0 3 0,4 10 0,-5 12 0,8 4 0,-8 3 0,7 1 0,-2 1 0,2 12 0,6-5 0,-5 5 0,9-1 0,-3 3 0,4 0 0,0-2 0,0-1 0,0-3 0,0 9 0,0-3 0,0 0 0,9 4 0,-2-5 0,14 7 0,-9-1 0,8 0 0,-8 1 0,3-1 0,-5-5 0,1 3 0,-6-9 0,0 4 0,-5-7 0,0 1 0,0 0 0,0-6 0,0 4 0,0-9 0,-7-1 0,-3-7 0,-6-4 0,-1-5 0,0 0 0,-4-3 0,-1-4 0,-1-2 0,-3-3 0,3 0 0,1-7 0,0-2 0,5-13 0,-1 0 0,8 6 0,2 4 0</inkml:trace>
</inkml:ink>
</file>

<file path=ppt/ink/ink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03:01:48.7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96 24575,'15'0'0,"5"0"0,8 0 0,6 0 0,5 0 0,1-4 0,5-7 0,3 0 0,-1-4 0,-1 0 0,-6 8 0,-6-6 0,4 12 0,-14-6 0,3 6 0,-14-3 0,-2 4 0,-3 0 0,-1 0 0,1 0 0,-1 0 0,-3-3 0,0 2 0,-4-2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8:06.7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1 219 24575,'6'-4'0,"4"1"0,0 3 0,5 0 0,-1 0 0,1 0 0,0 0 0,-1 0 0,-3 0 0,3 0 0,-6 0 0,2 0 0,-3 0 0,0 0 0,-1 0 0,1 0 0,3 3 0,-6 5 0,5-1 0,-8 11 0,2 4 0,-3-1 0,0 7 0,0-3 0,0-4 0,0 8 0,0-5 0,-4 2 0,-4 3 0,-5-5 0,-3 1 0,-4-5 0,7 0 0,-6-5 0,11-4 0,1-1 0,1-3 0,5-6 0,-2-14 0,3-10 0,8-12 0,3-6 0,11-2 0,-2-4 0,8-1 0,-9 6 0,9-1 0,-9 2 0,9 2 0,-9 2 0,3 2 0,-5 9 0,-5 1 0,0 6 0,-5 4 0,1 0 0,-1 4 0,0 4 0,-9 6 0,-4 13 0,-9 9 0,-2 9 0,3 6 0,-3-1 0,7 6 0,-2-9 0,6 7 0,3-8 0,3-1 0,0-5 0,0-2 0,0-7 0,3-1 0,8 0 0,6-7 0,12 4 0,-4-4 0,9 1 0,-8-4 0,8-1 0,-8-4 0,-2 0 0,-5 0 0,-4 0 0,-4 0 0,0 0 0,-5 0 0,1 0 0,0 0 0,-4 0 0,0 0 0</inkml:trace>
</inkml:ink>
</file>

<file path=ppt/ink/ink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03:01:49.8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117 0 24575,'-12'20'0,"-3"1"0,4 12 0,-8 14 0,5-14 0,1 30 0,2-30 0,5 26 0,0-17 0,1 4 0,5 0 0,0 1 0,0-5 0,0 9 0,0-16 0,0 6 0,0 3 0,0-9 0,0 11 0,-4-6 0,11-1 0,0 1 0,18 1 0,6 0 0,3 2 0,7-5 0,-8 4 0,9-9 0,-10 3 0,10-4 0,-12-7 0,4-1 0,-6-6 0,-1-4 0,-5-1 0,-1-4 0,-4-1 0,-4 0 0,-2-4 0,-3 0 0,-1-4 0,1 0 0,-4-3 0,-1-10 0,-3 6 0,0-5 0</inkml:trace>
</inkml:ink>
</file>

<file path=ppt/ink/ink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03:01:51.2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24575,'-4'3'0,"1"10"0,3 1 0,0 7 0,0 0 0,0-3 0,0 4 0,0-1 0,0-3 0,0 3 0,4-8 0,4 2 0,0-10 0,13 7 0,-12-11 0,12 7 0,-9-7 0,0 2 0,-1-3 0,0-3 0,-3-1 0,4-13 0,-4 3 0,1-12 0,-1 8 0,1-8 0,-1 8 0,-3-8 0,-1 12 0,0-7 0,-3 13 0,2-4 0,-3 4 0,0 1 0,3 3 0,1 0 0,3 7 0,-3 5 0,-1 5 0,1 3 0,-4 6 0,9 6 0,-8 6 0,8 6 0,-8 6 0,3 1 0,-4 22 0,0-18 0,0 23 0,0-18 0,0 7 0,0-3 0,0-6 0,0-12 0,0-2 0,0-13 0,0-5 0,-4 0 0,0-10 0,-8 0 0,3-4 0,-7-4 0,4 0 0,-5-4 0,4 0 0,-2-8 0,2-1 0,0-8 0,-4-4 0,8 3 0,0-4 0,5 6 0,4-6 0,0 4 0,0-3 0,0 4 0,0 0 0,0-4 0,0 3 0,7-4 0,10-2 0,6 5 0,2-6 0,2 11 0,-10 2 0,9 3 0,-8 0 0,8 0 0,-8 5 0,3 0 0,1 4 0,-8 0 0,6 0 0,-7 0 0,-1 0 0,0 0 0,-1 0 0,-2 0 0,2 0 0,-3 0 0,-4 0 0,-1 0 0</inkml:trace>
</inkml:ink>
</file>

<file path=ppt/ink/ink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03:01:51.9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24575,'23'0'0,"-3"0"0,12 0 0,-3 0 0,0 0 0,2 0 0,-8 0 0,0 0 0,-6 0 0,-6 0 0,-6 0 0,-2 0 0</inkml:trace>
</inkml:ink>
</file>

<file path=ppt/ink/ink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03:01:53.5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 24575,'4'-1'0,"-1"11"0,-3 8 0,0 28 0,0-2 0,0 10 0,0-1 0,0-6 0,0 14 0,0-5 0,0 4 0,0-12 0,0-2 0,0-6 0,0-6 0,0-6 0,0-2 0,0-12 0,0 2 0,0-8 0,0-1 0,0 1 0,0-7 0,0-5 0,0-9 0,0-3 0,4 0 0,0-1 0,5 0 0,-1 0 0,0 1 0,4-1 0,-3 0 0,3 0 0,-3 1 0,3 3 0,-3-3 0,3 7 0,-5-3 0,1 4 0,-1 1 0,1-1 0,-1 4 0,1-3 0,-1 3 0,1 0 0,-1-3 0,1 7 0,-1-4 0,1 4 0,-1 0 0,1 0 0,-1 0 0,1 0 0,-1 0 0,1 0 0,-1 0 0,1 0 0,-1 0 0,1 0 0,-1 3 0,1 2 0,0 6 0,-4 2 0,0 3 0,-4 1 0,0 0 0,0-1 0,0 6 0,0-4 0,0 3 0,0-4 0,0-1 0,0-3 0,0 3 0,0-8 0,-4 8 0,-4-7 0,-1 2 0,-3-3 0,0 0 0,4 0 0,-8 0 0,7-1 0,-2 1 0,-1 0 0,-1-4 0,1 3 0,-4-6 0,7 3 0,-7-4 0,4 0 0,-5 0 0,0 0 0,1 0 0,-1 0 0,4 0 0,2 0 0,-1 0 0,3 0 0,-2 0 0,3 0 0,5-4 0,-1-4 0,4-1 0,0-2 0,0-1 0,0 3 0,0-2 0,0-1 0,0 3 0,0-2 0,0 3 0,0 4 0,0 0 0</inkml:trace>
</inkml:ink>
</file>

<file path=ppt/ink/ink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03:01:54.7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0 24575,'0'2'0,"3"4"0,6 10 0,4-3 0,0 7 0,3-6 0,2 9 0,-3 4 0,10-7 0,-10 12 0,7-13 0,-3 12 0,-2-12 0,1 13 0,1-4 0,-5 1 0,0 4 0,-5-6 0,4 1 0,-3-1 0,4 0 0,-5 6 0,-4-4 0,0 4 0,-5 0 0,0-5 0,0 11 0,0-5 0,0 6 0,0 0 0,0 6 0,-4-11 0,-6 4 0,-5-6 0,1-4 0,-4 4 0,-2-5 0,1-5 0,-3 0 0,5-7 0,0-3 0,-4 0 0,7-5 0,-6 0 0,7 0 0,-4 1 0,4-5 0,-2 0 0,6-1 0,-3-2 0,5 6 0,-1-6 0,1 2 0,3 0 0,-3-2 0,6 2 0,-2-3 0</inkml:trace>
</inkml:ink>
</file>

<file path=ppt/ink/ink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03:02:35.918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0 2600 24575,'7'-4'0,"4"1"0,2 3 0,8 0 0,2 0 0,10 0 0,1-5 0,6 0 0,5-10 0,-3 8 0,3-7 0,1 3 0,-5 0 0,12-5 0,-12 6 0,5 4 0,-6-3 0,-6 4 0,4 0 0,-9-3 0,3 7 0,-4-8 0,4 8 0,-3-7 0,-1 7 0,-2-3 0,-3 4 0,0 0 0,3 0 0,-8 0 0,3 0 0,-8 0 0,2 0 0,-6 0 0,6 0 0,-6 0 0,2 0 0,-3 0 0,-1 0 0,1 0 0,-1 0 0,5 0 0,-3 0 0,2 0 0,-3-3 0,-1 2 0,1-3 0,-1 4 0,1 0 0,-1 0 0,1 0 0,-1 0 0,0 0 0,0 0 0,0 0 0,-3-3 0,-1-1 0,-3-3 0,0-5 0,0-1 0,0-8 0,0 3 0,-4-8 0,3 8 0,-3-4 0,4 1 0,0 3 0,0 0 0,0 3 0,-4 6 0,3-7 0,-2 8 0,3-4 0,0 4 0,0 1 0,-3-1 0,2 0 0,-3 1 0,4-1 0,0 0 0,0-3 0,0 2 0,0-3 0,-3 5 0,2-1 0,-2 1 0,3-1 0,0-4 0,0 4 0,0-4 0,0 4 0,0 1 0,0-1 0,0 0 0,0-3 0,0 2 0,0-7 0,0 8 0,0-11 0,0 5 0,0-2 0,0 0 0,0 7 0,0-2 0,0-1 0,0 4 0,0-8 0,-4 7 0,3-7 0,-2 4 0,3-5 0,0 4 0,-4-2 0,3 2 0,-2 0 0,3-3 0,0 4 0,-4-5 0,3 0 0,-3 1 0,4-1 0,0 0 0,-4 0 0,4-4 0,-4 3 0,4-4 0,0 6 0,0-1 0,0 4 0,0-3 0,-4-8 0,3 4 0,-3-9 0,4 7 0,0 5 0,0-10 0,0 9 0,0-8 0,0 8 0,0-8 0,0 8 0,0-8 0,0 8 0,0-4 0,0 5 0,0 1 0,0-1 0,0 0 0,0 1 0,0-6 0,0 8 0,0-11 0,0 15 0,-3-10 0,2 7 0,-3-4 0,0 0 0,3 1 0,-6-1 0,6-4 0,-3 3 0,4-4 0,0-7 0,-4 5 0,3-6 0,-3 8 0,4 5 0,0 1 0,0-1 0,0 0 0,0 1 0,0-1 0,0 0 0,0 0 0,0 5 0,0-4 0,0 3 0,0 1 0,0-4 0,0 7 0,0-6 0,0 6 0,0-3 0,0 5 0,0-5 0,0 3 0,0-2 0,0 3 0,0 1 0,0-5 0,0 3 0,0-2 0,0 3 0,0 0 0,0-3 0,0 2 0,4-10 0,-3 9 0,2-9 0,-3 11 0,0-4 0,0 5 0,9 3 0,6 1 0,4 3 0,13 0 0,-8 0 0,8-4 0,-4 3 0,-1-3 0,0 4 0,0 0 0,1 0 0,-1 0 0,-4-4 0,3 3 0,-8-3 0,3 4 0,-4 0 0,4-4 0,-3 3 0,3-3 0,-4 4 0,-1 0 0,1 0 0,0-4 0,-1 3 0,-3-2 0,2 3 0,-2 0 0,4 0 0,-5 0 0,4-4 0,-4 3 0,5-3 0,-4 4 0,2 0 0,-2 0 0,0 0 0,2 0 0,-6 0 0,6 0 0,-6 0 0,7 0 0,-8 0 0,8 0 0,-8 0 0,4 0 0,-1 0 0,-2 0 0,2 0 0,-3 0 0,-1 0 0,1 0 0,-1 0 0,1 0 0,-1-3 0,1 2 0,-1-2 0,1 3 0,4 0 0,-4-4 0,11 3 0,-6-2 0,3 3 0,0 0 0,-7 0 0,6 0 0,-2 0 0,-1 0 0,4 0 0,-7 0 0,6 0 0,-6 0 0,6 0 0,-6-3 0,6 2 0,-6-3 0,7 4 0,-4-3 0,5 2 0,0-3 0,-1 4 0,1-4 0,0 3 0,-1-3 0,1 1 0,-5 2 0,4-3 0,-3 0 0,3 3 0,6-6 0,-5 6 0,5-7 0,-6 3 0,1 0 0,7-2 0,-6 6 0,2-3 0,-4 0 0,-3 3 0,-1-2 0,4-1 0,-4 3 0,1-3 0,3 1 0,-4 2 0,1-3 0,2 4 0,-2 0 0,4 0 0,-5-3 0,4 2 0,-4-3 0,5 1 0,0 2 0,-1-7 0,1 3 0,4-3 0,-3 3 0,3-3 0,1 3 0,-4 0 0,8-3 0,-8 7 0,3-3 0,3 0 0,-5-1 0,5 1 0,-8-4 0,-3 7 0,3-6 0,-8 6 0,4-6 0,-1 6 0,-2-3 0,2 1 0,-3 2 0,-1-2 0,1 3 0,-1-4 0,1 4 0,-4-4 0,-1 4 0</inkml:trace>
</inkml:ink>
</file>

<file path=ppt/ink/ink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03:02:40.898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1 2565 24575,'11'4'0,"7"-1"0,25-3 0,-1 0 0,4 0 0,-7 0 0,14 0 0,-10-4 0,16 2 0,-23-6 0,9 7 0,-11-3 0,0 4 0,5 0 0,-5-5 0,0 4 0,-1-3 0,-6 4 0,6-9 0,-4 7 0,-1-7 0,-2 9 0,-3-4 0,-1 3 0,4-4 0,-8 5 0,4-3 0,-6 2 0,1-3 0,-5 4 0,4 0 0,-3 0 0,-1-3 0,0 2 0,-5-3 0,1 4 0,-1 0 0,1 0 0,-1 0 0,1 0 0,-1 0 0,1 0 0,-1 0 0,1 0 0,-1 0 0,1 0 0,-1 0 0,0 0 0,1 0 0,0 0 0,-1 0 0,1 0 0,-1 0 0,1 0 0,-1 0 0,1 0 0,-1 0 0,1 0 0,-1 0 0,1 0 0,-1 0 0,1 0 0,-1-3 0,1 2 0,-1-2 0,1 3 0,-1 0 0,1-3 0,-1 2 0,1-2 0,-1 3 0,5 0 0,-4-4 0,4 3 0,-5-2 0,1 3 0,-1 0 0,1 0 0,-1 0 0,1 0 0,-1 0 0,1-3 0,-4-1 0,-1-4 0,-3-3 0,0-1 0,0-1 0,0-3 0,0 4 0,0-10 0,0 4 0,0-3 0,-3 4 0,2-5 0,-3 5 0,0-10 0,-1 9 0,0-8 0,-3 4 0,7-6 0,-7 1 0,7-1 0,-7 6 0,7-4 0,-2 3 0,3 0 0,-4-3 0,3 3 0,-4 1 0,5-5 0,0 9 0,0-8 0,0 3 0,0 1 0,0-5 0,0 10 0,0-10 0,0 10 0,0-9 0,0 8 0,0-4 0,0 5 0,0 1 0,0-1 0,0 4 0,0-2 0,0 6 0,0-3 0,0 1 0,0 2 0,0-3 0,0 1 0,0 2 0,0-10 0,-3 5 0,2-6 0,-3 8 0,4-4 0,0 3 0,-4-3 0,3-1 0,-2 0 0,3 0 0,0 0 0,-4 1 0,3-1 0,-3-5 0,4 5 0,0-5 0,0 5 0,0-4 0,-4 3 0,3-3 0,-2 8 0,3-3 0,-4 4 0,3-5 0,-3 0 0,4 0 0,0 1 0,0-1 0,0-4 0,0 3 0,0-4 0,0 5 0,0-7 0,0 6 0,0-2 0,0-1 0,0 7 0,0-7 0,0 4 0,0-4 0,0 3 0,0-8 0,0 8 0,0-4 0,0 5 0,0 0 0,0-4 0,0 3 0,0-3 0,0 4 0,0 0 0,0 1 0,0-6 0,0 4 0,0-3 0,0 4 0,0 4 0,4-2 0,-3 2 0,3 0 0,-1 2 0,-2 3 0,2 0 0,-3 1 0,3 3 0,-2-3 0,2 3 0,-3-3 0,0 0 0,4-1 0,-3 1 0,2-1 0,3 4 0,13 1 0,9 3 0,17 0 0,2-5 0,1 4 0,4-9 0,-11 9 0,5-4 0,-6 1 0,0 3 0,-1-4 0,1 5 0,-6 0 0,-1-4 0,0 3 0,-4-3 0,3 0 0,-4 3 0,-1-7 0,1 7 0,-1-8 0,0 8 0,-4-7 0,3 8 0,-8-4 0,3 4 0,-4 0 0,0 0 0,-1 0 0,1 0 0,-1 0 0,1 0 0,0 0 0,-5 0 0,4 0 0,-4 0 0,1 0 0,3-4 0,-4 3 0,1-3 0,2 4 0,-6 0 0,6 0 0,-6 0 0,2 0 0,1 0 0,0 0 0,0 0 0,3 0 0,-6-3 0,2 2 0,1-2 0,-4 3 0,4 0 0,-1 0 0,-2-4 0,3 3 0,-1-2 0,-2 3 0,2-3 0,-3 2 0,3-3 0,-2 1 0,2 2 0,1-6 0,-4 6 0,8-3 0,-8 4 0,4-3 0,0 2 0,-4-2 0,4 3 0,-1-4 0,-2 3 0,2-3 0,1 1 0,-4 2 0,4-6 0,3 2 0,-2 1 0,3-3 0,0 7 0,-8-7 0,8 6 0,-4-6 0,5 2 0,0-3 0,-1-1 0,-3 1 0,2 4 0,-2-3 0,-1 2 0,4-3 0,-3 0 0,-1 0 0,4 3 0,-8-2 0,8 3 0,-8 0 0,8-4 0,-8 7 0,8-6 0,-7 2 0,6 1 0,-6-3 0,6 6 0,-6-6 0,6 7 0,-6-7 0,2 6 0,1-2 0,-4 3 0,7-4 0,-6 3 0,2-2 0,-4 3 0,1-3 0,-1 2 0,1-3 0,-1 4 0,1 0 0,-1 0 0,1 0 0,-1 0 0,1 0 0,-1 0 0,1 0 0,3-3 0,-2 2 0,6-3 0,-2 4 0,-1-3 0,4 2 0,-3-3 0,3 4 0,1 0 0,-5 0 0,4 0 0,-7 0 0,6 0 0,-3 0 0,0 0 0,3 0 0,-6 0 0,2 0 0,-3 0 0,-4 0 0,-1 0 0</inkml:trace>
</inkml:ink>
</file>

<file path=ppt/ink/ink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03:02:43.547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1 200 24575,'16'0'0,"8"0"0,-11 0 0,14 0 0,-5 0 0,11 0 0,-4 0 0,9 0 0,-3 0 0,-1 0 0,4 0 0,-9 0 0,4 0 0,-6 0 0,-4 0 0,3 0 0,-3 0 0,-1 0 0,-4 0 0,-3 0 0,-2 0 0,8-8 0,-7 6 0,6-6 0,-7 8 0,0-4 0,2 4 0,-6-7 0,6 6 0,-6-3 0,2 1 0,1 2 0,-4-2 0,4-1 0,-1 4 0,-2-4 0,2 4 0,1 0 0,-3 0 0,2 0 0,1-3 0,-4 2 0,4-3 0,-5 4 0,1-4 0,3 4 0,-2-7 0,2 6 0,-3-6 0,-1 6 0,5-6 0,0 6 0,1-6 0,3 3 0,-4-1 0,5-2 0,-4 6 0,10-11 0,-13 11 0,9-10 0,-12 10 0,1-3 0,3 1 0,-2 2 0,3-6 0,-5 2 0,1 1 0,-1-3 0,5 7 0,-4-7 0,4 6 0,-1-2 0,-2-1 0,2 3 0,-3-2 0,-1 3 0,1-3 0,4 2 0,-4-3 0,4 1 0,-5 2 0,1-2 0,-1 3 0,1 0 0,-1 0 0,1 0 0,-1 0 0,1 0 0,-1 0 0,-3 0 0,-1 0 0</inkml:trace>
</inkml:ink>
</file>

<file path=ppt/ink/ink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03:02:43.977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197 1 24575,'-21'0'0,"-1"0"0,14 0 0,-8 0 0,7 0 0,-6 0 0,6 0 0,-2 0 0,3 0 0,1 0 0,0 0 0,0 0 0,0 0 0,0 0 0,-9 0 0,6 0 0,-3 0 0,10 0 0</inkml:trace>
</inkml:ink>
</file>

<file path=ppt/ink/ink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02:59:49.052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0 1043 24575,'0'-30'0,"0"10"0,0-37 0,4 34 0,1-33 0,14 19 0,-2-12 0,8 2 0,-6 6 0,5 6 0,-6 4 0,11 2 0,-7 2 0,7 3 0,-3 2 0,1 4 0,3 0 0,4 4 0,2-3 0,3 2 0,-7 1 0,6-1 0,-7 2 0,3 3 0,1-3 0,-7 4 0,3 0 0,-4 0 0,-2 0 0,-2 4 0,1-3 0,-7 8 0,8-4 0,-8 4 0,3 0 0,-3 0 0,3 0 0,-3 0 0,4 0 0,-5 0 0,1 0 0,3 0 0,2 4 0,0 1 0,4 4 0,-3-5 0,-1 4 0,4-3 0,-3 4 0,4-4 0,1 3 0,-1-3 0,0 0 0,1 3 0,-1-7 0,-4 7 0,3-7 0,-3 3 0,-1-1 0,4-2 0,-3 3 0,0 0 0,3-3 0,-8 6 0,8-2 0,-8 0 0,3 2 0,-4-6 0,-1 7 0,1-4 0,0 1 0,-5 2 0,4-2 0,-8-1 0,8 3 0,-3-6 0,-1 3 0,4-4 0,-4 0 0,5 0 0,-1 0 0,1 0 0,0 0 0,-1 0 0,20 0 0,-14-4 0,14-1 0,-19-3 0,4-1 0,-3 1 0,3 3 0,-4-3 0,0 3 0,-1-3 0,-3 0 0,3 0 0,-4 0 0,5-1 0,-1-3 0,-3 3 0,3-7 0,-4 4 0,1-1 0,2-3 0,-2-4 0,4 1 0,-5-5 0,1 7 0,-5 1 0,1-6 0,-1 4 0,4-3 0,-3 4 0,3 0 0,-3-4 0,-1 3 0,1-4 0,-1 10 0,-3-4 0,1 7 0,-5-2 0,3 3 0,-8 4 0,0 1 0,-3 3 0,-5 0 0,0 0 0,-10 0 0,12 3 0,-3 1 0,13 3 0,0 5 0,4-4 0,0 4 0,4-1 0,-1-2 0,1 2 0,0-3 0,-4-1 0,3 1 0,-7-1 0,7 1 0,-6 0 0,6-1 0,-3 1 0,0-1 0,-1 1 0,1-4 0,-3 2 0,2-1 0,0-1 0,-2 3 0,6-7 0,-6 7 0,5-3 0,-2 3 0,3 1 0,0-1 0,-2 0 0,1-3 0,-2 3 0,0-3 0,3 3 0,-6 1 0,5-4 0,-5 3 0,5-7 0,-2 4 0,3-4 0,4 0 0,-2 3 0,6 2 0,-6 2 0,7 1 0,-8 0 0,4 0 0,-5-1 0,1 1 0,-1-4 0,1 3 0,-1-6 0,1 5 0,-1-5 0,1 6 0,-1-6 0,1 2 0,3 1 0,-2-4 0,2 4 0,-3-4 0,-1 0 0,1 0 0,-1 0 0,-2-3 0,1 2 0,7-2 0,0 3 0,13 0 0,-8 0 0,8 0 0,-8 0 0,3 0 0,1 0 0,-4 0 0,3 0 0,-4 0 0,-1 0 0,1 0 0,0 0 0,-5 0 0,4 0 0,-4 0 0,1 0 0,3 0 0,-8 0 0,8 0 0,-8 0 0,8 0 0,-4 0 0,1 0 0,3 0 0,-4 0 0,5 0 0,-1 0 0,-3 0 0,3 0 0,-4 0 0,1 0 0,2 0 0,-2 0 0,8 0 0,-3 0 0,4 0 0,-1 0 0,-3 0 0,3-4 0,1 4 0,-4-4 0,8 4 0,-8 0 0,3 0 0,0 0 0,-3-4 0,3 3 0,-4-6 0,4 6 0,-3-3 0,4 0 0,-6 3 0,1-2 0,-1 3 0,1 0 0,0 0 0,-1 0 0,1 0 0,-1 0 0,1 0 0,-5 0 0,4 0 0,-4 0 0,1 0 0,-1 0 0,-5 0 0,1 0 0,-1 0 0,0 0 0,3 0 0,13 0 0,-1 0 0,17 0 0,-5 0 0,0 0 0,-1 0 0,-6 4 0,1 1 0,-6 0 0,5 3 0,-10-7 0,5 7 0,-6-7 0,1 6 0,-1-6 0,1 6 0,0-2 0,-1 3 0,1-3 0,4 3 0,-3-4 0,8 5 0,-8 0 0,4-4 0,-1 2 0,-3-2 0,3 4 0,-4-1 0,-1-3 0,1 2 0,-4-3 0,2 5 0,-6-2 0,6 1 0,-6 0 0,6 0 0,-6 0 0,7 0 0,-8 0 0,8 0 0,-8-1 0,8 2 0,-7 2 0,2-2 0,-3 3 0,0-1 0,0-2 0,-1 2 0,1-3 0,0 3 0,0 2 0,0 0 0,-4-2 0,3 1 0,-6 0 0,6 1 0,-2 2 0,2-6 0,2 6 0,-2-6 0,-2 6 0,1-6 0,-2 2 0,1 4 0,1-5 0,-5 5 0,2-8 0,-3 1 0,0-1 0,4 1 0,-3-1 0,2 1 0,-3-1 0,0 1 0,0-1 0,3-3 0,-2 3 0,2-3 0,-3 4 0,4-1 0,-3 5 0,5-4 0,-5 8 0,6-8 0,-6 4 0,5-4 0,-5-1 0,6 8 0,-6-6 0,3 6 0,-1-7 0,-2 3 0,2-2 0,-3 2 0,0-3 0,0-1 0,0 1 0,0-1 0,0 1 0,4-4 0,-4 2 0,4-5 0,-4 2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8:07.5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40 24575,'4'-7'0,"2"4"0,15 0 0,4-1 0,5-1 0,1 0 0,-2-2 0,-5 6 0,0-3 0,-4 4 0,-4 0 0,-6 0 0,-3 0 0,-1 0 0,-2 9 0,-1 0 0,-3 17 0,-4 0 0,-5 9 0,-4 1 0,-5-1 0,1-9 0,8-2 0,-1-9 0,6 0 0,0-4 0,0-1 0,4-3 0,0 0 0,0-1 0,10-2 0,3-1 0,10-3 0,1 0 0,5 0 0,-3 0 0,3 0 0,-9 0 0,-1 0 0,-4 0 0,-4 0 0,-1 0 0,-3 0 0,-1 0 0,1 0 0,-3 0 0,-1 0 0</inkml:trace>
</inkml:ink>
</file>

<file path=ppt/ink/ink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12:46:58.8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16 346 24575,'-9'17'0,"2"-3"0,7-13 0,0-6 0,19-18 0,-1-7 0,12-5 0,-1 0 0,-4-3 0,-1 8 0,0-14 0,-7 21 0,-3-8 0,2 14 0,-4-4 0,-3 9 0,2 1 0,-7 3 0,0 1 0,2 3 0,-2 0 0,3 4 0,0 0 0,4 0 0,1 8 0,4 0 0,0 9 0,1 3 0,-1-6 0,-2 6 0,1-8 0,-3 4 0,1 0 0,2-3 0,-6 2 0,6-6 0,-6 6 0,2-7 0,1 4 0,-4-5 0,3 1 0,-4-1 0,-3 0 0,-1-3 0,-3-1 0</inkml:trace>
</inkml:ink>
</file>

<file path=ppt/ink/ink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12:46:59.7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24575,'0'32'0,"0"29"0,0 5 0,0-18 0,0 4-1000,0 3 0,0 2 1000,0 5 0,0 1-573,0 8 0,0 2 573,0 8 0,0 0 0,0-7 0,0 0 0,0 8 0,0-2 0,0-12 0,0-2 0,0 0 0,0-1 0,0-4 0,0 0-46,0 4 1,0 0 45,0-7 0,0-1 0,0 7 0,0 0 0,0-8 0,0 0 0,0 5 0,0 0 0,0-1 0,0 0 0,0 2 0,0-2 0,0-4 0,0 1 0,0 4 0,0-3-196,0 25 196,0-31 0,0 1 0,0 27 0,0-26 0,0 2 0,0 40 0,0-11 0,0-12 0,0-13 899,0 7-899,0-6 1373,0-9-1373,0-7 928,0-7-928,0-5 233,0-6-233,0-10 0,0-2 0,0-6 0,0 2 0,0-4 0,0-3 0,0-1 0</inkml:trace>
</inkml:ink>
</file>

<file path=ppt/ink/ink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12:47:02.2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 24575,'10'0'0,"27"0"0,-15 0 0,41 0 0,-14 0 0,25 0 0,8 0 0,11 0-606,-36 0 1,4 0 605,4 0 0,3 0 0,8 0 0,3 0-1562,7 0 0,4 0 1562,-11 0 0,5 0 0,-2 0 0,-10 0 0,-1 0 0,0 0 0,5 0 0,0 0 0,0 0 0,-5 0 0,-1 0 0,-2 0 0,14 0 0,1 0-705,-11 0 1,4 0 0,-2 0 704,24 0 0,-2 0 0,0 0 0,0 0 0,-2 0 0,-1 0-734,-8 0 0,-3 0 734,2 0 0,-2 0 0,-5 0 0,-2 0 0,-3 0 0,-1 0 22,2 0 0,-2 0-22,-4 0 0,-1 0 0,1 0 0,-3 0 0,26 0 0,-37 0 0,0 0 0,45 0 2018,-20 0-2018,-24 0 0,-3 0 2158,11 0-2158,14 0 1961,-3 0-1961,-6 0 1109,-6 0-1109,3 0 571,-10 0-571,18 0 55,-28 0-55,19 0 0,-22 0 0,11 4 0,-6-2 0,-2 6 0,0-6 0,-9 2 0,8-4 0,-16 0 0,5 0 0,-10 0 0,-5 0 0,-6 0 0,-4 0 0,0 0 0,-3-14 0,8 11 0,2-11 0,21 14 0,6 0 0,25 6 0,-16-1 0,21 2 0,-17 2 0,7-3 0,-3 0 0,-5 3 0,-2-8 0,1 8 0,-6-8 0,5 9 0,-11-9 0,10 3 0,-4-4 0,6 0 0,-6 0 0,4 0 0,-10 0 0,5 0 0,-7 0 0,1 0 0,-1 0 0,0 0 0,1 0 0,-6 0 0,4 0 0,-9 0 0,3 0 0,-4 0 0,5 0 0,-5 0 0,5 0 0,-5 0 0,-1 0 0,0 0 0,1 0 0,-1 0 0,1 0 0,-1 0 0,18 0 0,-14 0 0,14 0 0,-18 0 0,6 0 0,-5 0 0,10 0 0,-4 0 0,6 0 0,-6 0 0,4 0 0,-9 0 0,4 0 0,-1 0 0,-7 0 0,12 0 0,-18 0 0,13 0 0,-9-4 0,4 3 0,-4-3 0,3 4 0,-3 0 0,0 0 0,3-3 0,-3 2 0,4-3 0,0 4 0,-4 0 0,3 0 0,-3 0 0,0 0 0,10 0 0,-13 0 0,9 0 0,-7 0 0,-4 0 0,4 0 0,-5-4 0,5 3 0,-4-2 0,4-1 0,-1 3 0,-2-6 0,2 6 0,-4-3 0,-4 4 0,4 0 0,-8-3 0,3 2 0,-4-2 0,0 3 0,-3-3 0,0-1 0,7-1 0,15 2 0,15 3 0,11 0 0,0 0 0,-6 0 0,-2 0 0,-5 0 0,-1 0 0,-5 0 0,-6 0 0,-2 0 0,-7 0 0,2 0 0,-3 0 0,-5 0 0,-1 0 0,-4 0 0,0 0 0,1 0 0,-4 0 0,-1 0 0</inkml:trace>
</inkml:ink>
</file>

<file path=ppt/ink/ink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12:47:03.2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6 24575,'8'0'0,"9"-4"0,11 3 0,9 1 0,-4 9 0,6 2 0,1 12 0,-7-11 0,5 7 0,-15-14 0,0 6 0,-12-9 0,0 5 0,-6-4 0,6-2 0,-10 5 0,2 1 0,-3 5 0,-12 3 0,1 6 0,-16 8 0,-3 1 0,-1 5 0,-4-5 0,5 4 0,2-8 0,-2 7 0,3-10 0,-1 1 0,5-2 0,3-5 0,7-5 0,2-1 0,4-4 0,3 0 0,-3 1 0,6-1 0,-2-1 0,3-2 0,0-1 0</inkml:trace>
</inkml:ink>
</file>

<file path=ppt/ink/ink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12:47:04.9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24575,'0'6'0,"0"8"0,0 22 0,0 3 0,0 12 0,0-4 0,0 6 0,0-3 0,0-10 0,0 4 0,0-19 0,0 5 0,0-17 0,0 4 0,0-2 0,0-7 0,0 3 0,0-3 0,0-1 0,7 4 0,-2-3 0,17 7 0,-8-7 0,14 0 0,-11 0 0,4-8 0,-5 8 0,0-4 0,-4 1 0,3-2 0,-2-3 0,3 0 0,0 0 0,0 0 0,0 0 0,-4 0 0,3 0 0,-7 0 0,4-3 0,-5-1 0,1-8 0,0-4 0,0-2 0,4-19 0,-2 7 0,-1-10 0,-5 4 0,-4 2 0,0 1 0,0 2 0,0-1 0,0 4 0,0 1 0,0 1 0,0 4 0,0-4 0,0 4 0,0 1 0,0 5 0,0 0 0,0-1 0,0 5 0,0 1 0,0 3 0,0 1 0,0 0 0,0 3 0,0 1 0</inkml:trace>
</inkml:ink>
</file>

<file path=ppt/ink/ink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12:47:18.6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8 24575,'-4'2'0,"1"4"0,3 18 0,4 5 0,7 22 0,0-19 0,-1 22 0,-2-24 0,-2 21 0,-1-5 0,9 6 0,-7-6 0,7-2 0,-4-11 0,3 5 0,-3-11 0,8 5 0,-5-5 0,1-5 0,-2-2 0,0-4 0,-3 0 0,2 0 0,-3-4 0,0 4 0,3-8 0,-2 7 0,6-2 0,-6 3 0,6 0 0,-6 0 0,6 0 0,-6 0 0,3 0 0,-4 1 0,0-1 0,0 0 0,4-4 0,-3 3 0,2-2 0,-3 3 0,1 5 0,-1-8 0,0 7 0,0-8 0,0 4 0,3 0 0,-2 0 0,3 0 0,-4 0 0,0 0 0,3 0 0,-2 1 0,3-5 0,-5-1 0,-3-4 0,-1 3 0,5 6 0,1 0 0,9 10 0,-2-9 0,1 4 0,0-1 0,-1-3 0,1 4 0,4 1 0,-3-5 0,4 10 0,-5-10 0,-1 4 0,1-1 0,-1-3 0,1 4 0,-5-5 0,3 0 0,-2 0 0,3-4 0,-4 4 0,3-4 0,-2 1 0,-1-2 0,3 0 0,-3-2 0,1 2 0,2-3 0,-7 0 0,3-1 0,0 1 0,-3-1 0,4 1 0,-5-1 0,0 0 0,4 1 0,-2-1 0,2 1 0,0-1 0,-3 1 0,7 3 0,-6-2 0,6 2 0,-7-4 0,3 1 0,0 0 0,-3-1 0,8 1 0,-8-1 0,3 1 0,-4-1 0,0-3 0,1-1 0,-1 3 0,9 8 0,-2 7 0,13 3 0,-9 1 0,8-6 0,-7 6 0,6-6 0,-7 2 0,3-4 0,-5-1 0,0 0 0,0 0 0,-4-4 0,3 3 0,-3-7 0,1 8 0,-2-8 0,0 7 0,-2-6 0,2 2 0,-4-4 0,4 0 0,-3 1 0,4-1 0,-5 1 0,0-1 0,0 0 0,1 0 0,-1 1 0,0-1 0,0 0 0,1 0 0,3 1 0,-3-4 0,3 3 0,-4-3 0,5 0 0,-4 2 0,3-2 0,0 1 0,-2 1 0,5-5 0,-2 5 0,4-1 0,-5 2 0,4-3 0,-3 3 0,1-6 0,2 6 0,-3-6 0,0 6 0,3-6 0,-3 5 0,0-5 0,0 6 0,-1-6 0,-3 5 0,7-5 0,-6 6 0,6-6 0,-7 2 0,7 0 0,-3-2 0,0 6 0,3-6 0,-7 2 0,4 0 0,-5-2 0,4 6 0,-3-6 0,4 6 0,-5-7 0,0 4 0,4-1 0,-3-2 0,4 6 0,2-6 0,-5 5 0,5-5 0,-3 6 0,-2-6 0,2 5 0,-4-5 0,4 2 0,-3 1 0,8 0 0,-8 0 0,7 3 0,-3-6 0,0 6 0,3-6 0,-7 5 0,8-2 0,-8 1 0,3-2 0,0 1 0,-3-3 0,4 2 0,0-3 0,1 0 0,9 4 0,0 1 0,0 3 0,-2 1 0,1-5 0,1 4 0,0-7 0,-2 6 0,-4-6 0,0 3 0,0-4 0,0 3 0,1-2 0,-1 3 0,-4-4 0,3 0 0,-3 3 0,4-2 0,-4 3 0,3-4 0,-3 0 0,4 0 0,1 0 0,-1 0 0,0 0 0,-4 0 0,3 0 0,-3 0 0,0 0 0,3 0 0,-3 0 0,1 0 0,2 0 0,-3 0 0,4 0 0,0 0 0,0 0 0,0 0 0,0 0 0,5 0 0,-4 0 0,3 0 0,4-4 0,-10 0 0,8-1 0,-14-1 0,7 5 0,-7-5 0,7 5 0,-2-6 0,3 2 0,0 1 0,0-3 0,0 2 0,0-7 0,0 3 0,5-3 0,-4 4 0,4-4 0,-5 3 0,-4 1 0,3 1 0,-7 2 0,3 1 0,-3-3 0,-1 7 0,-3-7 0,2 6 0,-2-2 0,0 0 0,2 2 0,-5-5 0,5-2 0,0-14 0,1 11 0,10-7 0,5 14 0,11-1 0,0-5 0,5-3 0,-11-1 0,17-6 0,-4 0 0,6 0 0,5-1 0,-11 2 0,4-1 0,1 0 0,-5 0 0,-1 1 0,-2 4 0,-4-3 0,0 4 0,-1 0 0,-6 1 0,6-1 0,-4 0 0,4 0 0,-10-2 0,3 6 0,-8-6 0,9 3 0,-9 0 0,3 1 0,-3 0 0,-1 3 0,0-7 0,0 4 0,0-4 0,1-5 0,-1 4 0,1-4 0,-1 0 0,1 4 0,0-9 0,4 8 0,-3-3 0,3 0 0,-5 3 0,7-8 0,-5 4 0,9-2 0,-9-1 0,8 6 0,-8-7 0,9 3 0,-9 0 0,4-3 0,0 3 0,-4 1 0,4-4 0,-5 4 0,6-6 0,-4 1 0,4 0 0,-7 5 0,-2-4 0,1 9 0,-2-4 0,0 0 0,2 4 0,-2-4 0,7-7 0,-7 9 0,3-13 0,-3 10 0,-4 0 0,4-4 0,-1 4 0,-2 0 0,2-3 0,1 3 0,-4 0 0,4-3 0,-2 7 0,-1-7 0,2 8 0,-4-9 0,4 9 0,-2-8 0,6 3 0,-7-5 0,4 5 0,-5 1 0,0 1 0,1 2 0,-1-2 0,4-1 0,-3 3 0,4-7 0,-5 8 0,1-9 0,-1 9 0,0-4 0,0 5 0,0 0 0,4-8 0,-3 10 0,2-4 0,-7 11 0,-1-1 0,0 1 0,-2 0 0,2-1 0,0 1 0,-2 0 0,2-1 0,1 4 0,0-3 0,0-1 0,-1 0 0,0-3 0,-2 3 0,5 1 0,-5 0 0,3-1 0,-1 1 0,-2 0 0,5 0 0,-5 0 0,5-1 0,-5 1 0,6 0 0,-7-5 0,7 4 0,-3-3 0,4-1 0,-4 4 0,3-7 0,-6 6 0,6-2 0,-7 4 0,7-1 0,-7 1 0,3 0 0,1 3 0,-4-2 0,7 5 0,-7-6 0,4 3 0,-1-3 0,-2-1 0,2-3 0,0 6 0,-2-5 0,2 5 0,-3-2 0,0 3 0,0 1 0</inkml:trace>
</inkml:ink>
</file>

<file path=ppt/ink/ink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12:47:27.87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12361 2479 24575,'0'-19'0,"-14"-13"0,-2 1 0,-16-25 0,1 13 0,-7-18 0,-4-8 0,8 17 0,-11-17 0,9 6 0,-4 4 0,0-5 0,0-3 0,5 8 0,-12-20 0,18 24 0,-16-13 0,3 3-455,-8-9 455,-11 0 0,7 3 0,-12 10 0,28 23 0,0 1 0,-37-25 0,29 22 0,0 1 0,5 6 0,-1 2 0,-3-5 0,-1 0 0,2 4 0,0 1 0,0 2 0,-1 0 0,-3-3 0,0 1 0,0 5 0,0 0-452,-4-3 0,-1 0 452,-2 2 0,0 2 0,3 1 0,0 2 0,-4-2 0,1 2 0,-32-9 0,22 8 0,3 0 0,-3-3-215,2 6 1,2 0 214,3-1 0,-25 2 0,16 3 425,12 5-425,4 1 903,22 4-903,3 2 460,14 1-460,0 2 0,3-3 0,-34 4 0,-17 0 0,11 1 0,-2-2 0,-1-1 0,0-1-710,-1 0 0,-2-1 710,-20-3 0,-4-1-1569,-7-3 1,-6-1 1568,12 5 0,-4 1 0,3 0 0,-16-6 0,0 0 0,16 5 0,-3 2 0,5 0 0,-11-4 0,1 2-772,15 3 0,-5 1 1,3 0 771,6 1 0,2-1 0,0 1-535,0-1 1,0 1-1,1 0 535,-25 1 0,4 0 107,20-3 0,3 1-107,-1 3 0,5 0 2137,-26 0-2137,-7 0 0,3 0 0,21 0 2442,10 0-2442,21 0 2245,7 0-2245,14 0 1059,5 3-1059,4-2 379,-30 2-379,-13-3 0,-40 0 0,42 0 0,-2 0-544,-3 0 1,-2 0 543,-11 0 0,-6 0-1124,8 0 0,-4 0 1,-2 0 1123,-8 0 0,-2 0 0,0 0 0,1 0 0,1 0 0,-3 0 0,-13 0 0,-3 0 0,4 0 0,18 0 0,3 0 0,-3 0 0,-13 0 0,-3 0 0,1 0 0,6 0 0,0 0 0,2 0 0,5 0 0,2 0 0,1 0 0,2 0 0,1 0 0,1 0-803,-25 0 1,3 0 802,9 0 0,3 0-547,9 0 0,2 0 547,4-1 0,2 2 98,8 4 1,2 1-99,2 0 0,3 2 2766,-27 15-2766,-4 1 0,19-3 0,-13 2 1813,15-1-1813,7-1 1485,8-1-1485,12-2 798,6-4-798,2 3 98,7-4-98,-3 3 0,1 1 0,2 4 0,-9 3 0,3 3 0,-11 8 0,5-5 0,-10 10 0,9-9 0,-9 9 0,4-9 0,-14 23 0,12-20 0,-10 20 0,-1-11 0,10-5 0,-7 4 0,-2-1 0,2 0 0,-3 5 0,0-1 0,4-9 0,-19 22 0,19-15 0,-9 3 0,9 2 0,-9-3 0,9 2 0,-3-2 0,10 2 0,-3-5 0,9 0 0,-4-1 0,5 1 0,5-7 0,-3 5 0,9-7 0,-10 9 0,9-3 0,-4 0 0,1 1 0,3-1 0,-3 1 0,4-2 0,-4 2 0,3-2 0,-9 8 0,0 5 0,4-10 0,-9 9 0,15-17 0,-10 8 0,4 0 0,0-1 0,2-6 0,6-2 0,0-5 0,0 4 0,0-7 0,4 6 0,-1-13 0,5 9 0,-2-9 0,4 4 0,-1-5 0,1 0 0,0 0 0,0 0 0,3-4 0,-2 3 0,3-3 0,-4 4 0,0 0 0,-1 4 0,1-3 0,-4 8 0,3-8 0,-3 2 0,8-6 0,-3-2 0,6-4 0,-5 0 0,5 0 0,-2-3 0,3-1 0</inkml:trace>
</inkml:ink>
</file>

<file path=ppt/ink/ink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12:47:28.8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 1 24575,'4'-1'0,"-1"6"0,-3 17 0,0 10 0,0 2 0,0 19 0,0-17 0,0 43 0,0-39 0,0 31 0,0-23 0,0-1 0,-4 10 0,2-19 0,-2 6 0,0-13 0,3-4 0,-3-6 0,4-5 0,-7-4 0,5-1 0,8-6 0,15-2 0,19-3 0,12 0 0,8-5 0,7-11 0,7-4 0,-18-1 0,15-1 0,-30 11 0,16-5 0,-23 7 0,0 3 0,-9-2 0,-12 7 0,3-3 0,-9 4 0,0 0 0,0 0 0,1 0 0,-4 0 0,-1 0 0</inkml:trace>
</inkml:ink>
</file>

<file path=ppt/ink/ink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12:47:31.10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3621 55 24575,'-11'0'0,"-23"0"0,-4 0 0,-21 0 0,-15 0 0,-6 0-454,29-3 0,0 0 454,0 3 0,-1-1 0,-3-5 0,-1 0 0,0 5 0,-1 0 0,0-1 0,1-2 0,-4-2 0,0 0 0,2 5 0,2-1 0,-35-10 0,23 11 0,3 2 0,1-1 0,6 0 0,0 0 0,-12 0 0,-29 0 0,31 0 216,-18 0-216,32 5 0,-29 8 0,12 4 0,-12 7 0,8 4 0,7-4 0,6 3 0,-27 9 0,42-13 0,-42 18 0,41-15 0,-12 13 0,-10 8 0,23-7 0,-21 11 0,14 1 0,8-11 0,-11 21 0,14-17 0,-10 18 0,-6-3 0,12-3 0,-2-7 0,10-2 684,-3-5-684,-1 1 8,7-10-8,6-5 0,4-9 0,11 0 0,-1-11 0,5 2 0,3-7 0,-3 0 0,4-4 0,0 0 0,3-3 0,1-1 0,0-3 0,2 0 0,-2 0 0,3-9 0,0-7 0,0-22 0,0 3 0,0-20 0,0 8 0,0-9 0,0-4 0,5 10 0,-4 4 0,8 9 0,-5 16 0,2 2 0,0 13 0,-2 5 0,3 5 0,0 3 0,-3 3 0,-1 15 0,-3 19 0,0 5 0,0 20 0,-12 8 0,4 7 0,-15 15 0,10-28 0,-9 15 0,5-23 0,-1 12 0,3-16 0,9-7 0,-2-17 0,7-2 0,-2-14 0,-1 0 0,4-5 0,-1-3 0,25-1 0,15-8 0,29-7 0,8-6 0,8-6 0,-14 6 0,10 1 0,-18 6 0,6-1 0,-9 2 0,-18 0 0,-8 4 0,-12-2 0,-9 8 0,-1-4 0,-4 4 0,-3-3 0,0-1 0,-4 0 0,0 1 0</inkml:trace>
</inkml:ink>
</file>

<file path=ppt/ink/ink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12:47:32.5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368 1 24575,'-54'33'0,"2"4"0,23-17 0,-13 17 0,10-11 0,-12 4 0,21-13 0,-5 5 0,7-7 0,7 9 0,-1-10 0,9 2 0,-1-1 0,7-6 0,0 6 0,0-4 0,0 5 0,0 0 0,12 5 0,3-10 0,13 9 0,10-4 0,2 5 0,6 4 0,5-5 0,-11 0 0,-1-1 0,-7-1 0,-10-1 0,-2 0 0,-3-5 0,-5 8 0,0-6 0,-7 11 0,-2-3 0,-3 4 0,0-4 0,0 4 0,0-5 0,-3 1 0,-6 4 0,-8-9 0,-7 10 0,2-9 0,-4 5 0,8-7 0,-7-3 0,8-1 0,0-4 0,2-4 0,7 0 0,-8-4 0,8 0 0,-3 0 0,-1 0 0,0 0 0,-4 0 0,0-4 0,3-4 0,-2-5 0,6-3 0,-3-10 0,7 3 0,1-15 0,4 5 0,0-5 0,0 0 0,0-1 0,4 0 0,1 6 0,14-5 0,-4 10 0,32-21 0,-19 23 0,18-11 0,-20 20 0,-4 3 0,-2 6 0,-4 0 0,-3 7 0,-2-2 0,-4 3 0,0 0 0,0 0 0,-3 0 0,-1 0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8:08.3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24575,'9'-8'0,"3"9"0,16 14 0,4 12 0,7 7 0,5 5 0,-3 6 0,9-3 0,-5 22 0,-4-15 0,-4 20 0,-1-12 0,-8 12 0,5 11 0,-11-1-409,-10-30 1,0 2 408,11 45 0,-15-40 0,-2 1 0,6 3 0,-1 0 0,-7-2 0,1-1 0,4-1 0,0 0 0,-5-4 0,-1-2 0,0 1 0,-1 0 0,-2 45 0,0-41 0,0 0 0,0 41 0,0-2 0,0-2 0,-4-32 0,-1-8 0,-3 1 0,-14 11 0,-6 20 0,-3-18 0,2-21 0,-1 5 0,1-8 0,6-10 0,2-5 817,5-12-817,5-4 0,4-4 0,1-1 0,5 1 0,-5-3 0,6-1 0,-3-3 0</inkml:trace>
</inkml:ink>
</file>

<file path=ppt/ink/ink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12:47:33.9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0 163 24575,'0'26'0,"0"12"0,0 17 0,0-11 0,0 42 0,0-33 0,0 12 0,0-10 0,0-7 0,0-6 0,0 3 0,0-19 0,0-4 0,0-5 0,7-9 0,2-5 0,7-3 0,10 0 0,-7 0 0,16-9 0,-12-1 0,14-9 0,-13-3 0,7 3 0,-13-2 0,2 4 0,-8 5 0,-1 1 0,-3 4 0,-1-1 0,-3 1 0,-1 6 0,-3 2 0,0 5 0,0 1 0,3-3 0,1 2 0,4-2 0,3 0 0,-3 3 0,12-2 0,-7-1 0,12 0 0,-3 0 0,4-3 0,1 2 0,-5-3 0,3 0 0,-8 0 0,4 0 0,-5 0 0,-4 0 0,-1 0 0,-3 0 0,-1 0 0,0 0 0,0 0 0,4 0 0,-2-3 0,6-5 0,-2-9 0,0-5 0,3-4 0,-6-6 0,4-1 0,-5-6 0,1 0 0,-5-5 0,-1-2 0,-4 0 0,0-5 0,0 11 0,0-10 0,0 10 0,-4 0 0,0 9 0,-5 4 0,-4 9 0,1-2 0,-1 14 0,-2-4 0,7 9 0,-3-3 0,3 4 0,1 0 0,-1 0 0,1 0 0,0 0 0,0 0 0,4 0 0,-1 0 0</inkml:trace>
</inkml:ink>
</file>

<file path=ppt/ink/ink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12:47:35.49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332 1 24575,'-31'12'0,"-13"12"0,5 5 0,-13 4 0,22-6 0,-5-2 0,5 4 0,8-6 0,6-3 0,7-7 0,1-2 0,1-4 0,5 1 0,-5-1 0,7 5 0,0-4 0,7 0 0,7-1 0,8-2 0,10 4 0,1 0 0,0 1 0,4 3 0,-10 1 0,5 4 0,-6 0 0,-3 3 0,-1 7 0,-4 0 0,1 9 0,-5 2 0,1 14 0,-5-6 0,-4 33 0,-2-35 0,-4 34 0,0-31 0,0 11 0,-4-8 0,-5-10 0,-6 2 0,-3-20 0,-4 3 0,0-13 0,0-4 0,-3-5 0,3-4 0,-4 0 0,4 0 0,-4-8 0,12-6 0,-6-4 0,10-7 0,-2 3 0,4-12 0,3 6 0,1-5 0,4 11 0,0-4 0,0 9 0,0-8 0,0 3 0,4 0 0,4 1 0,4 5 0,4-1 0,0 1 0,5-1 0,-4 5 0,4-4 0,-5 10 0,-4-4 0,3 5 0,-7 1 0,3-3 0,-3 7 0,-1-4 0,0 4 0,-3-3 0,3 2 0,-3-2 0,3 0 0,0-1 0,1 0 0,-4 0 0,-1 4 0</inkml:trace>
</inkml:ink>
</file>

<file path=ppt/ink/ink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12:47:37.19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 1 24575,'0'4'0,"0"22"0,0 10 0,0 43 0,0-13 0,0 25 0,0-7 0,0 0 0,0-26 0,0 12 0,0-21 0,0 6 0,0-14 0,0-5 0,0-21 0,0 10 0,0-17 0,0 3 0,0-4 0,0 0 0,0-1 0,0 1 0,0 1 0,0-1 0,0 0 0,0 0 0,0 0 0,0 1 0,0-1 0,0-6 0,0-10 0,4-4 0,5-13 0,3 9 0,6-8 0,3 7 0,-3-8 0,3 8 0,-4-2 0,-5 7 0,3 2 0,-7 3 0,7 0 0,-6 4 0,2-3 0,-4 6 0,0-2 0,1 3 0,-1 0 0,0 0 0,0 0 0,1 0 0,-1 0 0,0 3 0,1 5 0,-1 4 0,2 9 0,-1 1 0,-3 4 0,3 0 0,-3 1 0,0-1 0,2 1 0,-6-5 0,3 3 0,-4-12 0,0 7 0,0-12 0,0 3 0,0 1 0,0-4 0,0 3 0,0-4 0,0 1 0,0-1 0,-7 4 0,-2-2 0,-12 3 0,4-4 0,-8 0 0,7-3 0,-7-1 0,3-4 0,-4 0 0,4 0 0,-4 0 0,9 0 0,0 0 0,2 0 0,7 0 0,-4 0 0,1-4 0,6 0 0,-6-4 0,11 1 0,-7 0 0,6-1 0,-2 1 0,3 0 0,0-1 0,0-3 0,0 2 0,0-6 0,0 7 0,0-7 0,0 7 0,0-8 0,0 5 0,0-1 0,0 1 0,0 4 0,0 0 0,0 0 0,0 0 0,0 0 0,0-4 0,4-2 0,-4 1 0,4-3 0,-4 7 0,3-4 0,-2 5 0,2 0 0,-3 3 0,0 1 0</inkml:trace>
</inkml:ink>
</file>

<file path=ppt/ink/ink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12:47:39.3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24 109 24575,'-3'6'0,"2"5"0,-10-2 0,10 2 0,-7 5 0,8-6 0,0 5 0,0-3 0,0-1 0,0 1 0,0-1 0,0-4 0,8 0 0,-3 1 0,14-4 0,-5-1 0,11-3 0,-3 0 0,-1 0 0,5 0 0,-9 0 0,4 0 0,-9 0 0,-1 0 0,-4 0 0,0-3 0,1 2 0,-4-5 0,-1 2 0,-3-8 0,0-5 0,0 0 0,0-8 0,0 7 0,0-2 0,0-1 0,-3 7 0,-5-5 0,-1 10 0,-2-2 0,0 7 0,2 1 0,-6 3 0,7 0 0,-7 0 0,2 0 0,1 0 0,-3 0 0,6 3 0,-2 1 0,3 7 0,4-3 0,-3 7 0,6-7 0,-3 4 0,4-5 0,0 4 0,0-3 0,0 4 0,4-5 0,11 0 0,-1-3 0,9 0 0,-11-4 0,3 0 0,-7 0 0,3-3 0,-3-5 0,0-5 0,0-3 0,0-5 0,-3 4 0,-1-4 0,-4 5 0,0 0 0,0 4 0,-4-3 0,0 10 0,-8-6 0,0 10 0,-4-2 0,4 3 0,-3 0 0,2 0 0,1 0 0,1 0 0,3 7 0,0 2 0,0 7 0,4-4 0,0 3 0,4-3 0,0 0 0,0-1 0,0 0 0,0-3 0,3 2 0,1-6 0,4 0 0,-1-4 0,0 0 0,0 0 0,-3 0 0,-1 0 0</inkml:trace>
</inkml:ink>
</file>

<file path=ppt/ink/ink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12:47:41.44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916 56 24575,'-11'0'0,"3"-4"0,-7 4 0,3-7 0,-4 2 0,3-3 0,-2 0 0,3 4 0,0-6 0,-4 8 0,4-5 0,-1 7 0,-2 0 0,7 0 0,-7 0 0,6 0 0,-6 0 0,7 0 0,-4 0 0,5 0 0,0 0 0,-5 0 0,0 3 0,0 1 0,-3 4 0,2 0 0,-3 3 0,0 2 0,0 0 0,0 2 0,-5-6 0,7 6 0,-10-5 0,13 5 0,-13-2 0,14 0 0,-10 2 0,8-6 0,-4 6 0,4-6 0,-3 6 0,3-3 0,-1 4 0,-2 0 0,6 0 0,-7-4 0,7 3 0,-2-2 0,3-1 0,0 3 0,1-7 0,-1 3 0,-3 0 0,2 2 0,-3 3 0,4 0 0,0 0 0,-4 0 0,4-4 0,0 3 0,1-3 0,3 0 0,-1 3 0,-1-7 0,5 7 0,-6-2 0,6 3 0,-6 0 0,6 4 0,-3-3 0,0 9 0,3-9 0,-3 3 0,4-4 0,0 1 0,0-1 0,0 4 0,0-7 0,0 11 0,0-10 0,0 2 0,0-1 0,0-6 0,0 6 0,0-7 0,0 3 0,0-4 0,0-6 0,-3-1 0,-1-7 0,1 0 0,0 0 0,-1 0 0,3-1 0,-5-3 0,1-1 0,-3-4 0,-5-5 0,4-1 0,-4 0 0,5-3 0,-1 7 0,1-3 0,0 5 0,3 4 0,2 1 0,3 12 0,0 5 0,0 13 0,3 3 0,2 4 0,4 1 0,0-6 0,-1 0 0,-4-5 0,3-4 0,-6 3 0,2-7 0,0 3 0,-2-3 0,5-4 0,-5 2 0,5-5 0,-2 2 0,3-3 0,0 0 0,3-7 0,8-8 0,0-2 0,8-6 0,-9 7 0,4 3 0,-5-3 0,0 7 0,-4-2 0,-1 7 0,-3-3 0,-1 6 0,0-2 0,0 3 0,0 0 0,0 0 0,-3 0 0,-1 0 0</inkml:trace>
</inkml:ink>
</file>

<file path=ppt/ink/ink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12:47:43.7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1034 0 24575,'-10'0'0,"-2"0"0,-5 0 0,1 0 0,-4 0 0,2 0 0,-7 0 0,3 0 0,0 0 0,1 0 0,5 0 0,0 0 0,0 0 0,-1 0 0,1 0 0,4 0 0,-3 0 0,6 0 0,-6 0 0,7 0 0,-7 0 0,2 0 0,1 0 0,-3 0 0,6 0 0,-6 0 0,7 0 0,-7 0 0,6 0 0,-6 0 0,3 0 0,0 0 0,-4 0 0,4 0 0,-4 4 0,4 0 0,-4 4 0,8-4 0,-7 3 0,7-3 0,-4 4 0,5-1 0,-4 0 0,2 1 0,-2-1 0,4 1 0,-5-1 0,4 1 0,-3-1 0,3 1 0,-3 3 0,3-3 0,-4 3 0,5 0 0,-5 1 0,3 1 0,-2 2 0,-1-3 0,3 4 0,-6 0 0,2 0 0,1 0 0,-3 0 0,2 1 0,0-1 0,-2 0 0,6-4 0,-2-1 0,3 0 0,1-2 0,2 2 0,-1-4 0,2 0 0,0 1 0,-3-1 0,6 0 0,-5 0 0,5 0 0,-6 1 0,6-2 0,-2 1 0,3 0 0,-3-3 0,2 3 0,-2-3 0,0 0 0,2 2 0,-3-2 0,1 0 0,0-1 0,-4-3 0,0 0 0,0 0 0,0 0 0,0 0 0,0-7 0,-4 2 0,2-6 0,1 9 0,5 3 0,6 6 0,-2 0 0,5 0 0,-5 1 0,2 3 0,-3-3 0,4 7 0,-3-7 0,2 4 0,-3-5 0,0 0 0,0 0 0,4 1 0,-4-1 0,4 0 0,-1-3 0,-2 2 0,5-5 0,-3 2 0,4-3 0,0 0 0,1 0 0,3 0 0,-3-3 0,7-2 0,-3-3 0,4-3 0,0 2 0,1-7 0,-5 8 0,3-8 0,-3 8 0,0-4 0,-1 5 0,-3 2 0,-1-1 0,0 5 0,-3-6 0,3 7 0,-7-4 0,3 4 0</inkml:trace>
</inkml:ink>
</file>

<file path=ppt/ink/ink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12:47:47.84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1629 178 24575,'-18'0'0,"-10"0"0,-1 0 0,-4-4 0,-10 3 0,2-7 0,-11 2 0,6-4 0,2-4 0,-1 7 0,5-10 0,1 11 0,2-12 0,4 8 0,-6-4 0,6 4 0,-4 1 0,9 0 0,-4 0 0,6 4 0,-1 1 0,1 0 0,-1 3 0,1-3 0,0 4 0,4 0 0,-3 0 0,3 0 0,0 0 0,-3 0 0,7 0 0,-7 0 0,8 0 0,-9 0 0,4 4 0,-4 1 0,0 3 0,-6 6 0,4 0 0,-9 0 0,9 3 0,-4-7 0,5 3 0,5-1 0,-3-2 0,8 1 0,-4 1 0,4-3 0,1 3 0,0-1 0,0 2 0,-5 0 0,4 2 0,-4-2 0,0 0 0,4 2 0,0-6 0,2 3 0,6-5 0,1 0 0,2-3 0,5 3 0,-5-6 0,5-1 0,-3-4 0,4-3 0,0-4 0,0-1 0,0-4 0,0-5 0,4-1 0,1-5 0,0 1 0,3 4 0,-8-3 0,8 3 0,-3 0 0,-1 1 0,3 9 0,-6-4 0,2 8 0,0 0 0,-2 2 0,6 5 0,-4-2 0,4 3 0,-3 2 0,-1 2 0,-3 7 0,0 1 0,0 9 0,0-4 0,0 8 0,0-3 0,-4 0 0,0-2 0,-4-4 0,0 0 0,3 1 0,-2-5 0,6-1 0,-2-4 0,0 1 0,2-2 0,-5-2 0,8-1 0,3-3 0,6 0 0,6 0 0,-5 0 0,3 0 0,-7 0 0,3 0 0,-3 0 0,-1 0 0,0 0 0,0 0 0,1 0 0,-1 0 0,0 0 0,0 0 0,0 3 0,-3 1 0,-1 3 0,-3 0 0,0 0 0,0 0 0,0-1 0,6-2 0,2-1 0,11-7 0,-1 3 0,7-3 0,-3 4 0,4 0 0,6 0 0,-4 0 0,9 0 0,-4 0 0,0 0 0,4 0 0,-9 4 0,9 1 0,-9 4 0,4 0 0,0 5 0,-5-4 0,5 7 0,-5-3 0,-1 3 0,-4 0 0,-1 0 0,-5-1 0,0-3 0,0 2 0,-4-7 0,-1 4 0,-4-5 0,5 0 0,-4 1 0,3-1 0,0 5 0,-3-4 0,4 3 0,-5-4 0,0 1 0,0-4 0,1 2 0,-1-5 0,0 5 0,0-5 0,-4 5 0,3-5 0,-2 2 0,0 0 0,2-2 0,-8 2 0,-3-3 0,-3 0 0,-7-4 0,2 3 0,1-2 0,-3 3 0,7 0 0,-4-3 0,1 2 0,3-3 0,-4 4 0,5-3 0,-1 2 0,1-2 0,0 0 0,6 2 0,6-2 0,6 3 0,5 0 0,1 0 0,-1 0 0,0 4 0,0 0 0,-4 4 0,3 0 0,-3-1 0,0 1 0,0 0 0,-5-1 0,0-3 0,0 2 0,-3-8 0,0 2 0,-4-7 0,0-1 0,0 1 0,0 0 0,0 0 0,0 0 0,0 0 0,0 1 0,0-1 0,0 0 0,0 3 0,0 1 0</inkml:trace>
</inkml:ink>
</file>

<file path=ppt/ink/ink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12:47:55.39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290 139 24575,'-6'-4'0,"-1"1"0,0 3 0,-1 0 0,7 0 0,5 0 0,8 0 0,0 3 0,-1-2 0,-4 2 0,0-3 0,0 0 0,0 0 0,-3-3 0,-1-1 0,-3-3 0,0 0 0,-3 3 0,-1-3 0,-7-1 0,-1 0 0,-9-8 0,-1 6 0,-5-3 0,1 5 0,4-1 0,1 0 0,5 5 0,0-3 0,-1 6 0,5-3 0,1 4 0,7 3 0,1 1 0,3 2 0,3 1 0,5-3 0,4 3 0,4-3 0,0 5 0,5-5 0,-4 0 0,0-4 0,-2 0 0,-6 0 0,2 0 0,-4 0 0,0 0 0,1 0 0,-1 0 0,-3-3 0,-1-1 0,-3-3 0,0 0 0,-3 0 0,-5 3 0,-9-3 0,-1 2 0,-7 0 0,3-2 0,-4 6 0,-1-3 0,1 4 0,4 0 0,1 0 0,9 0 0,1 0 0,3 3 0,1 1 0,-1 3 0,4 1 0,1-1 0,3 0 0,0 0 0,0 1 0,0-1 0,0 0 0,0 0 0,0 1 0,0-1 0,3 0 0,1 1 0,4-1 0,-1 0 0,0 0 0,4 1 0,1-4 0,9 0 0,-4-4 0,9 0 0,-4 0 0,4 0 0,-4 0 0,-2-4 0,-3 0 0,-5-4 0,3 0 0,-7 0 0,3 1 0,-4-1 0,-3 1 0,0 0 0,-4 0 0,0-1 0,0 1 0,0 0 0,-4 0 0,0 3 0,-7-3 0,-1 2 0,-5 1 0,1 0 0,-5 4 0,-1 0 0,0 0 0,2 0 0,3 0 0,1 0 0,4 0 0,1 0 0,7 3 0,0 1 0,1 3 0,2 1 0,-2 3 0,3 1 0,0 4 0,0 5 0,0 1 0,-4 9 0,3-3 0,-4 4 0,5 0 0,0-5 0,0 5 0,0-10 0,0-1 0,0-9 0,3-1 0,2-4 0,2 1 0,0-4 0,4-1 0,1-3 0,9 0 0,1 0 0,4-4 0,1-5 0,-1-5 0,2-9 0,-2 4 0,-2-7 0,-3 8 0,-4 0 0,-5 3 0,-1 6 0,-3-9 0,-3 9 0,-2-6 0,-3 8 0,0-1 0,0-3 0,0 3 0,-3-7 0,-2 2 0,-7 1 0,-5-4 0,-5 2 0,0-3 0,-3 0 0,3 4 0,0 0 0,-3 4 0,7 5 0,-3 0 0,9 4 0,-3 0 0,7 0 0,-4 0 0,8 3 0,1 1 0,3 3 0,0 0 0,0 0 0,0 4 0,0 6 0,0 5 0,0 5 0,0-1 0,0 0 0,0-4 0,0-1 0,4-5 0,0 0 0,4-4 0,0-1 0,-1-6 0,9-2 0,1-3 0,15 0 0,1 0 0,0 0 0,4 0 0,-4-9 0,0-1 0,-5-4 0,-8 2 0,-4 0 0,-3 3 0,-2-2 0,-4 4 0,-3-1 0,-1 1 0,-3 0 0,0-1 0,0-3 0,-7 3 0,-7-8 0,-8 6 0,1-2 0,-10-2 0,7 8 0,-13-6 0,10 10 0,-10-2 0,9 4 0,-4 0 0,5 0 0,1 0 0,4 0 0,5 0 0,1 0 0,11 3 0,-5 1 0,9 4 0,-2-1 0,3 0 0,0 1 0,0-1 0,0 0 0,0 0 0,0 1 0,0 3 0,0 6 0,0 0 0,3 3 0,6 1 0,4-4 0,4 1 0,-1-7 0,-4-3 0,3 0 0,-7-4 0,10-1 0,-9-3 0,10 0 0,-11 0 0,3 0 0,-4-3 0,5-1 0,-4-4 0,3-3 0,-3 2 0,-1-2 0,-3 4 0,0-1 0,-4 1 0,0-1 0,0 1 0,0 0 0,0 0 0,-8 3 0,-1-3 0,-7 6 0,0-6 0,-5 6 0,-1-3 0,0 4 0,-3 0 0,7 0 0,2 0 0,0 0 0,8 0 0,0 3 0,1 1 0,7 4 0,-4-1 0,4 0 0,0 0 0,0 0 0,0 0 0,3-3 0,1-1 0,7 1 0,-2-3 0,10 2 0,-5-3 0,6 0 0,-4 0 0,0 0 0,1 0 0,-5 0 0,-1 0 0,-4-3 0,0-1 0,-3-3 0,0-1 0,-4 1 0,0 0 0,0 0 0,-3 0 0,-5 3 0,0 1 0,-8 3 0,4 0 0,-4 0 0,0 0 0,0 0 0,-5 0 0,4 0 0,-4 0 0,5 3 0,4 1 0,0 4 0,5-1 0,0 1 0,2-1 0,2 0 0,3 0 0,0 0 0,0 1 0,0-2 0,0 2 0,3-1 0,1 0 0,8 1 0,4-4 0,6-1 0,0 1 0,3-3 0,-8 2 0,4-3 0,-5 0 0,-4 0 0,-1 0 0,-4 0 0,1 0 0,-1 0 0,-3-3 0,-1-1 0,-3-3 0,0 0 0,-3 3 0,-1 1 0,-3 3 0,0 0 0,3 0 0,1 0 0</inkml:trace>
</inkml:ink>
</file>

<file path=ppt/ink/ink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13:06.7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70 24575,'16'0'0,"-3"0"0,13 0 0,1 0 0,1 0 0,9 0 0,-8 0 0,4 0 0,-6 0 0,0 4 0,1 1 0,-1 0 0,-4-1 0,-2-4 0,-4 0 0,-1 0 0,-3 0 0,-1 0 0,-5 0 0,1-7 0,0-2 0,-3-8 0,-2 4 0,-3 1 0,0 5 0,0-1 0,0 1 0,-3 3 0,-5 0 0,-4 12 0,-6 6 0,-6 20 0,-7 3 0,-2 16 0,1-10 0,-5 11 0,9-6 0,-11 7 0,7-6 0,5-8 0,3-6 0,10-13 0,1 0 0,5-10 0,0 4 0,0-3 0,-1 3 0,4 1 0,-2 0 0,6-5 0,-6 4 0,2-8 0,1 4 0,-3-5 0,3-3 0,-4 0 0,1-4 0,3-7 0,1 2 0,3-5 0,0-2 0,0 3 0,0-2 0,0 3 0,0-4 0,0 4 0,0-8 0,0 3 0,4-4 0,0 5 0,0-4 0,0 7 0,-1-3 0,1 8 0,3 1 0,1 3 0,-1 0 0,4 4 0,2 4 0,4 5 0,-1 3 0,6 2 0,0-1 0,2 6 0,2-4 0,-3 3 0,0-8 0,-2-1 0,-8-5 0,-1 0 0,-5-1 0,1 1 0,-1-4 0,1-1 0,-1-3 0,0 0 0,1-6 0,-4-4 0,3-6 0,-6 0 0,2 3 0,-3-3 0,0 7 0,0-2 0,0 3 0,0 1 0,3-1 0,-2 1 0,5 0 0,-1-1 0,-1 4 0,-1 1 0</inkml:trace>
</inkml:ink>
</file>

<file path=ppt/ink/ink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13:08.5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0 24575,'39'0'0,"1"0"0,32 0 0,-21 0 0,16 0 0,-12 0 0,0 0 0,-1 0 0,-8 0 0,-20 0 0,0 0 0,-18 0 0,-9 0 0,-6 0 0,-16 0 0,0 0 0,-4 0 0,-1 0 0,6 0 0,1 0 0,5 0 0,-1 0 0,0 0 0,4 7 0,-4 13 0,6 10 0,-8 9 0,8 5 0,-8 3 0,3 4 0,-1-3 0,-3-3 0,5-5 0,-5 0 0,5-7 0,-2-5 0,4-7 0,0-5 0,-3-3 0,3-1 0,0-4 0,-2 0 0,6-4 0,-7 0 0,8-4 0,-4 0 0,5 0 0,2-3 0,2-1 0,3-3 0,0 0 0,3-1 0,6 4 0,3 1 0,10 3 0,5 0 0,2 0 0,13 0 0,-13 0 0,23 0 0,-21 0 0,23 4 0,-18 7 0,16 5 0,-9 10 0,-2-5 0,-7 3 0,-8-6 0,-3-1 0,-7-4 0,-5-2 0,-3-3 0,-1-1 0,-2-3 0,-2 0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8:09.8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436 1 24575,'3'2'0,"-13"13"0,-10 20 0,-9 10 0,-8 10 0,12-11 0,-19 36 0,16-25 0,5-7 0,1 3 0,-4 22 0,-1 10 0,5 3 0,-4-1 0,16-35 0,1 0 0,-17 46 0,19-41 0,1-1 0,-11 41 0,10-36 0,2 1 0,1-9 0,2 2-451,-2 11 1,2 1 450,1-8 0,2 0 0,-1 3 0,0 0 0,0-4 0,0 0 0,0 0 0,0 0 0,0 0 0,0 0 0,-1-3 0,2-2-220,0 1 1,3-2 219,13 44 0,2 0 0,15 0 0,-5-8 0,5-1 0,-8-27 0,10 9 0,-11-23 0,12 18 0,-10-19 0,2 9 880,-2-14-880,2 4 460,-2-9-460,-4-3 0,1-5 0,-7-5 0,1-1 0,-3-4 0,-3 0 0,2-1 0,-7-2 0,4-2 0,-5-4 0,1 1 0,0 0 0,-1-1 0,1 1 0,-1-3 0,-2 1 0,-1-9 0,-3 5 0,0-6 0</inkml:trace>
</inkml:ink>
</file>

<file path=ppt/ink/ink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13:09.1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24575,'0'29'0,"0"-3"0,0 12 0,5-4 0,5 6 0,5 0 0,4-6 0,-1-6 0,-4-6 0,-2-10 0,-8 0 0,3-8 0,-7-1 0,4-3 0</inkml:trace>
</inkml:ink>
</file>

<file path=ppt/ink/ink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13:09.6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 0 24575,'0'16'0,"0"14"0,0 12 0,0 6 0,0 11 0,-5-9 0,4-1 0,-9 1 0,9-8 0,-8 5 0,4-7 0,-1-12 0,3-12 0,3-4 0,0-4 0,0-4 0,0-1 0</inkml:trace>
</inkml:ink>
</file>

<file path=ppt/ink/ink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13:10.2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24575,'20'0'0,"1"0"0,12 0 0,-4 0 0,9 0 0,-9 0 0,4 0 0,-6 0 0,-4 0 0,-6 0 0,-1 0 0,-8 0 0,8 0 0,-8 0 0,4 0 0,-5 0 0,-3 0 0,-1 0 0</inkml:trace>
</inkml:ink>
</file>

<file path=ppt/ink/ink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13:10.8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24575,'0'11'0,"0"17"0,0-12 0,9 20 0,5-18 0,5 9 0,10 3 0,-4 0 0,11 7 0,2-6 0,-2-5 0,-2-1 0,-11-11 0,-2-2 0,-5 0 0,-4-3 0,0 2 0,-5-3 0,-3-4 0,0-1 0</inkml:trace>
</inkml:ink>
</file>

<file path=ppt/ink/ink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13:11.3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146 0 24575,'0'20'0,"-5"13"0,-7 16 0,-10 7 0,8-2 0,-10-1 0,14-14 0,-11 13 0,6-18 0,1 0 0,9-13 0,1-8 0,4-5 0,0-4 0</inkml:trace>
</inkml:ink>
</file>

<file path=ppt/ink/ink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13:12.6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321 1 24575,'7'0'0,"0"0"0,4 0 0,-2 0 0,2 0 0,-7 3 0,-4-2 0,-5 9 0,-3-1 0,-4 8 0,-1 0 0,-4-1 0,3 6 0,-1-5 0,1 5 0,1-6 0,-2 1 0,6-1 0,-8 5 0,8-4 0,-8 10 0,7-10 0,-6 4 0,6-4 0,-1-4 0,6-2 0,-2-4 0,6 1 0,-5-1 0,5 1 0,-2-1 0,6-3 0,1-1 0,0 3 0,-1 8 0,-11 11 0,-3 9 0,-8 4 0,0-4 0,4-1 0,-3-6 0,9-5 0,-4-4 0,9-3 0,-3-3 0,6 1 0,-3-2 0,1-3 0,2-1 0,-3 1 0,4-4 0,0-1 0</inkml:trace>
</inkml:ink>
</file>

<file path=ppt/ink/ink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2:05:39.0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24575,'0'12'0,"0"6"0,0 6 0,0 1 0,0 3 0,0 4 0,0-6 0,0 11 0,0-2 0,0-4 0,0 13 0,0-13 0,0 10 0,0-1 0,0 1 0,0-5 0,0 3 0,0-10 0,0 0 0,0 3 0,0-7 0,4 3 0,0-4 0,7-4 0,-2 3 0,4-8 0,-1 4 0,2-5 0,6 6 0,-4-4 0,3 0 0,0-2 0,1-5 0,-1 2 0,4-3 0,-3-1 0,4 1 0,-1-3 0,1-2 0,0-3 0,0 0 0,-5 0 0,4 0 0,-8-3 0,4-1 0,-5-6 0,1-6 0,-3 1 0,2-4 0,-6 4 0,3 1 0,-4-1 0,0 4 0,0-7 0,-3 6 0,3-7 0,-7-4 0,4-3 0,0-9 0,-4-11 0,4 9 0,-4-21 0,0 9 0,0-11 0,0 5 0,0 2 0,0 6 0,0 6 0,0 1 0,0 10 0,0 5 0,0 7 0,0 6 0,0-1 0,0 8 0,0-1 0</inkml:trace>
</inkml:ink>
</file>

<file path=ppt/ink/ink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2:05:40.1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3 608 24575,'-2'-57'0,"9"8"0,2-3 0,4-1 0,18-18 0,-9-3 0,7 13 0,-13 7 0,7 1 0,-17 20 0,6 4 0,-8 18 0,3 4 0,-1 4 0,0 3 0,4 0 0,-2 3 0,6 8 0,-3 1 0,5 15 0,0-6 0,0 8 0,0 0 0,1-4 0,0 8 0,-5-8 0,4 8 0,-3-8 0,0 4 0,1-9 0,-6-2 0,3-3 0,-7-7 0,-1-2 0</inkml:trace>
</inkml:ink>
</file>

<file path=ppt/ink/ink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2:05:40.9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24575,'0'31'0,"0"-3"0,0 31 0,0 5 0,0 13-567,0-24 1,0 1 566,0-2 0,0 1 0,0 10 0,0 3 0,0 7 0,0 2-758,0 0 1,0 2 757,0 3 0,0 1 0,0 3 0,0 1 0,0-4 0,0 0 0,0 3 0,0 2 0,0 4 0,0 0 0,0-3 0,0 0 0,0 2 0,0 1 0,0 2 0,0-1 0,0-10 0,0 0 0,0 15 0,0-2 0,0-18 0,0-1 0,0 15 0,0-1 0,0-13 0,0-1 0,0 5 0,0 0 0,0-4 0,0-3-296,0-13 0,0-3 296,0 2 0,0-2 0,0 28 0,0 7 0,0-8 0,0-8 0,0-9 0,0-13 751,0-7-751,0-7 1809,0-5-1809,0-10 680,0 3-680,-3-13 0,2 0 0,-2-5 0,3-3 0,0-3 0,0-2 0</inkml:trace>
</inkml:ink>
</file>

<file path=ppt/ink/ink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2:05:42.0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18 24575,'-8'10'0,"2"0"0,6-4 0,0 0 0,0 0 0,0 0 0,6 1 0,11 1 0,0-4 0,27 4 0,-4-7 0,27 4 0,9-5 0,-27 0 0,2 0-778,9 0 0,2 0 778,6 0 0,5 0-790,-8 0 0,5 1 1,0-2 789,-3-3 0,0-2 0,1 2 0,14 0 0,3 1 0,-5-1 0,10-7 0,-2 1 0,-17 6 0,3 2 0,-3-1 0,14-3 0,4 0-1022,3 2 1,9 1-1,-7 0 1022,0-2 0,-1 1 0,-6 0 0,7 1 0,-8 1-849,1 2 0,-2 0 849,-17 0 0,3 0 0,-1 0 0,29 0 0,-2 0 0,-5 0 0,-1 0 0,-5 0 0,0 0-86,-5 0 0,0 0 86,-1 0 0,-1 0 0,-4 3 0,-1 0 0,-7 0 0,-3 1 696,-11 2 1,-1 0-697,44 1 0,-25 2 0,19-8 0,-20 4 0,27 0 0,-37-4 0,34 5 0,-48-6 0,32 0 2956,-15 0-2956,-4 0 2299,12 0-2299,-29 0 1797,11 4-1797,-6 1 415,-1 5-415,-4-5 0,-2 3 0,-10-4 0,3 5 0,-3-5 0,4 4 0,7-3 0,0 0 0,12 4 0,-10-8 0,14 3 0,-15-4 0,11 0 0,0 0 0,-5 0 0,-1 0 0,-1 0 0,-11 0 0,5 0 0,-5 0 0,-1 0 0,-4 0 0,-1 0 0,-1 0 0,-7-3 0,7 2 0,-8-2 0,-1-1 0,0 4 0,-5-4 0,1 4 0,-1 0 0,-3 0 0,-1 0 0,-6 0 0,-1 0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8:15.1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24575,'0'24'0,"0"5"0,0 28 0,0-4 0,0 30 0,0-13 0,0 14 0,0 3-969,0 7 969,0-44 0,0 2 0,0 3 0,0 2 0,3 0 0,0 0 0,-3 3 0,1 0 0,5 1 0,0-1 0,-6-2 0,1-2 0,5 1 0,-1-1 0,-4 0 0,0-2 0,4 42 0,-2-41 0,-1-1 0,0 34 91,3-9-91,-5-5 0,0-10 0,0 6 0,0-2 0,0-12 0,0-2 725,0-6-725,0-6 153,0-6-153,0-11 0,0-10 0,0-5 0,0 2 0,0 14 0,0 15 0,0 8 0,0 26 0,0-9 0,0 26 0,0-6-804,0 8 804,0-43 0,0 0 0,0 1 0,0 0 0,0 3 0,0 2 0,0 3 0,0 0 0,3-2 0,0-1 0,-3 4 0,1-2 0,5 31-279,-2 1 279,-2-21 0,3-6 0,-1-3 0,-3-24 0,3-6 792,-4-12-792,0-24 291,0 12-291,0 2 0,0 26 0,0 15 0,0 17 0,0-10 0,0 42-743,0-50 0,0 2 743,0 18 0,0 2 0,0 1 0,0 0 0,0-1 0,0 1 0,0 4 0,0-1 0,0-3 0,0-1 0,0 1 0,0 0 0,0-1 0,0-1 0,0-8 0,0-1-493,3 4 1,0-1 492,0-5 0,1-3-207,3 36 207,4 5 0,-10-31 0,4 5 0,-5-16 1392,0-19-1392,0-15 1050,-3-15-1050,3 3 236,-3 9-236,3 16 0,0 14 0,0 13 0,0 19-629,0-25 1,0 4 628,0 7 0,0 3 0,0 11 0,0 3-1012,0-6 0,0 1 1012,0 13 0,0 1 0,-1-8 0,2 1 0,1 7 0,2 2 0,-1-6 0,2-1 0,4-7 0,2-4 0,-2-15 0,0-3-190,1 1 0,0-3 190,6 26 0,0 12 0,-4-28 0,2-12 0,-5-28 1099,-5-5-1099,0-17 2108,-4 9-2108,0 8 454,0 30-454,0 5 0,0 27 0,0-4-848,-4-16 0,1 4 848,2 6 0,0 4-1179,-2 16 1,0 3 1178,2 3 0,2 1 0,-1-30 0,0 1 0,0-1-1072,0 0 0,0 0 1,0 4 1071,0 22 0,0 5 0,0-7 0,0 2 0,0 0-687,0-5 0,-1 7 1,2-8 686,2-1 0,1-3 0,0-17 0,1 2 0,1 0 0,1-1 0,1 1 0,1-2 0,6 29 0,0-2 1,0-5 0,-1-3-1,-3-18 0,-1-3 0,0-2 0,-1-4 1601,2 13-1601,0 4 3104,-5-24-3104,-2-19 2930,-4 4-2930,0-12 1691,0 14-1691,0 1 0,0 12 0,0 24 0,0 20-765,0-38 1,0 3 764,0 3 0,0 0 0,0-1 0,0 1 0,0 5 0,0-1 0,0-4 0,0 0 0,0 4 0,0 0 0,0-8 0,0-3-604,4 33 604,-4-30 0,1-1 0,9 19 0,-7-20 0,0 0 0,4 32 0,3 1 0,-7-36 0,0-1 0,9 36 0,-6-26 0,0-2 0,5 12 0,-5-22 0,0-1 0,4 12 0,1 11 0,-1-26 0,-1-8 1480,-1-12-1480,-3-14 653,-1-1-653,-4-9 0,0-2 0,0-1 0</inkml:trace>
</inkml:ink>
</file>

<file path=ppt/ink/ink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2:05:42.9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0 24575,'10'0'0,"-3"0"0,18 4 0,-5 0 0,3 8 0,1 0 0,0 4 0,5-3 0,2 7 0,-1-10 0,0 11 0,-2-12 0,-7 5 0,7-5 0,-17 2 0,7-4 0,-7-3 0,0 2 0,-1-3 0,-6 4 0,-1-1 0,-3 1 0,0-1 0,-3 0 0,-5 1 0,-7 4 0,-4 1 0,-5 4 0,-5 0 0,4 0 0,-5 5 0,10 0 0,-5 4 0,3 0 0,1 0 0,0 0 0,5 4 0,0-4 0,-1 3 0,5-8 0,1-1 0,3-5 0,1-3 0,0-1 0,4-3 0,-3-4 0,-2 0 0,-10-36 0,7 24 0,-3-24 0</inkml:trace>
</inkml:ink>
</file>

<file path=ppt/ink/ink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2:05:46.6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24575,'11'84'0,"0"-1"0,0 1 0,0 0 0,1 25 0,0-1 0,1-32 0,5-36 0,-5 13 0,3-20 0,-3 1 0,0-1 0,2-3 0,-2 2 0,3-3 0,0-1 0,1 6 0,-4-6 0,3 6 0,-3-1 0,3-4 0,1 4 0,-1-4 0,1 6 0,-3-1 0,1-4 0,-1 4 0,2-9 0,-3 3 0,2 1 0,-2-4 0,0 3 0,2-4 0,-7 0 0,8 4 0,-7-3 0,6 0 0,-7-3 0,3-2 0,-3 4 0,3-1 0,-2-3 0,2 2 0,-3-2 0,-1 0 0,1 2 0,0-6 0,-1 6 0,4-6 0,-3 7 0,3-8 0,0 8 0,-3-8 0,4 8 0,-2-8 0,-1 8 0,5-7 0,-6 2 0,6 1 0,-5-4 0,5 4 0,-6-5 0,5 1 0,-1-1 0,-1 1 0,3-1 0,-3 1 0,3-1 0,1 0 0,-1 1 0,0-1 0,1 5 0,0-4 0,0 4 0,0-5 0,-1 1 0,1 3 0,4-2 0,-3 7 0,3-7 0,-3 7 0,-2-8 0,2 8 0,3-7 0,-2 7 0,2-3 0,0 1 0,-2 2 0,2-7 0,-4 6 0,4-6 0,-3 3 0,3-4 0,-5 0 0,6 4 0,-4-6 0,3 6 0,-4-8 0,-1 0 0,1 3 0,3-6 0,-2 3 0,2-1 0,-3-2 0,-1 3 0,1-4 0,-1 0 0,1 0 0,-1 4 0,0-3 0,1 2 0,-1-2 0,1-1 0,-1 0 0,1 0 0,-1 0 0,1 1 0,-1-1 0,5 0 0,-4 1 0,4-1 0,-5 1 0,1-1 0,-1 0 0,1 0 0,-1 0 0,0 1 0,1-1 0,-1 0 0,1 0 0,-1 1 0,1-1 0,-1-3 0,5-1 0,-4 0 0,8-2 0,-7 2 0,6-3 0,-6 0 0,7 0 0,-4 0 0,5 0 0,-4 0 0,2 0 0,-2 0 0,4 0 0,0 0 0,0 0 0,-1 0 0,1 0 0,0 0 0,-4 0 0,2 0 0,-2 0 0,0 0 0,2-3 0,-6-2 0,7 1 0,-8-2 0,4 1 0,-5 1 0,1-2 0,-1 2 0,1-4 0,-1 1 0,1 0 0,-1-1 0,1 4 0,-1-2 0,0 5 0,1-5 0,-1 5 0,5-6 0,-3 3 0,2-4 0,-3 4 0,-1-2 0,1 1 0,-1 1 0,5-2 0,-4 1 0,4-2 0,-1-1 0,-2 1 0,3-1 0,-1 0 0,-2 1 0,2-1 0,-3 1 0,-1 0 0,1-1 0,-4 4 0,2-2 0,-2 2 0,4-4 0,-1 1 0,-2-4 0,1 3 0,-2-5 0,4 1 0,-1-2 0,1 2 0,-1-1 0,1 1 0,4-7 0,-3 3 0,8-4 0,-8 1 0,7 2 0,-2-7 0,-1 7 0,5-8 0,-6 9 0,2-4 0,2 5 0,-4-1 0,2-3 0,2 2 0,-3-3 0,4 0 0,0 3 0,-3-7 0,2 7 0,-7-1 0,8-3 0,-8 6 0,3-5 0,-4 6 0,-1-1 0,6-5 0,-5 5 0,5-5 0,-6 9 0,1-3 0,-4 2 0,7-3 0,-9 1 0,8-1 0,-5 3 0,2-1 0,1-3 0,0 4 0,0-6 0,0 2 0,0 1 0,-4-4 0,3 4 0,-3 1 0,1-1 0,1 1 0,-4-5 0,4 3 0,-4-2 0,1-1 0,1 3 0,-3-2 0,3 3 0,0-4 0,-3 4 0,3-8 0,-3 3 0,0-4 0,0 0 0,4-4 0,-3 3 0,3-4 0,-4 5 0,0 0 0,0 0 0,0 0 0,0-5 0,0 4 0,0-3 0,-3 4 0,2 0 0,-3-5 0,4 4 0,-3-4 0,2 5 0,-6 0 0,6 1 0,-3-1 0,1 0 0,1 4 0,-1-7 0,-1 6 0,4-8 0,-4 9 0,0-3 0,3 4 0,-6-5 0,6 0 0,-6 4 0,5 1 0,-1 0 0,-1 4 0,-1-8 0,0 7 0,-2-7 0,6 8 0,-6-8 0,5 7 0,-5-7 0,5 8 0,-1-8 0,-1 7 0,3-7 0,-6 4 0,5-1 0,-2 1 0,0 0 0,3 4 0,-3-8 0,0 3 0,3-4 0,-6 5 0,6-4 0,-3 7 0,1-3 0,1 5 0,-5 3 0,2-3 0,-3 7 0,0-3 0,0 3 0,0 1 0,0-4 0,0 5 0,0-1 0</inkml:trace>
</inkml:ink>
</file>

<file path=ppt/ink/ink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2:05:48.4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24575,'0'3'0,"4"0"0,11-3 0,4 0 0,1 0 0,8 0 0,-8 0 0,5 0 0,-2 4 0,-4 0 0,1 7 0,-2-3 0,-7 2 0,-1-6 0,-3 2 0,-1-5 0,-5 2 0,-8-3 0,-5 0 0,-9-4 0,9 0 0,-6-3 0,7 0 0,0 0 0,1 3 0,3-2 0,1 5 0,2 4 0,1 19 0,3 9 0,0 22 0,0 8 0,0 8 0,0-6 0,-4 9 0,2-9 0,-7 5 0,4-7 0,-5-8 0,5-16 0,-3-3 0,4-15 0,-7 0 0,6-8 0,-4-1 0,5-4 0,-2 1 0,5-4 0,5 0 0,11-3 0,4 0 0,5 0 0,5 0 0,0 0 0,1 4 0,-1 0 0,-1 4 0,-3 0 0,-1 0 0,-8-1 0,-3-3 0,-5-1 0,2-3 0,-4 0 0,-2 3 0,-1-2 0,-3 2 0</inkml:trace>
</inkml:ink>
</file>

<file path=ppt/ink/ink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2:05:48.9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 24575,'5'0'0,"5"0"0,11 0 0,7 0 0,2 0 0,10 0 0,-4 0 0,9 0 0,-9 0 0,10 0 0,-15-8 0,3 7 0,-6-6 0,-7 7 0,-1 0 0,-6 0 0,-7 0 0,3 0 0,-7 0 0,0 0 0</inkml:trace>
</inkml:ink>
</file>

<file path=ppt/ink/ink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2:05:50.8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0 24575,'13'0'0,"5"0"0,1 0 0,1 0 0,8 0 0,-8 0 0,5 0 0,-7 0 0,1 0 0,-4 0 0,0 0 0,-1 0 0,-7 0 0,3 0 0,-3 0 0,-3 5 0,-5 3 0,0 5 0,-5 6 0,-2 1 0,-2 8 0,-1-3 0,2 4 0,1-1 0,-4 2 0,2 0 0,-2 3 0,4-3 0,-5 4 0,3 1 0,-2-1 0,3 1 0,0 0 0,1-1 0,3 1 0,-3-1 0,3 1 0,0-6 0,-2 5 0,6-9 0,-7 3 0,7-4 0,-6 0 0,6-4 0,-6 2 0,6-6 0,-6 3 0,7-5 0,-7 0 0,6-3 0,-5 3 0,5-7 0,-2 3 0,0-3 0,2-1 0,-2 1 0,3-1 0,0 1 0,0-1 0,3-2 0,0-1 0,11-3 0,-2 0 0,6 0 0,1 0 0,1 0 0,3-4 0,6-1 0,-4 1 0,8-4 0,-3 7 0,4-7 0,-4 7 0,-2-6 0,-4 6 0,0-3 0,-4 4 0,-2 0 0,-3 0 0,-1 0 0,-3 0 0,-1 0 0,-3 0 0,-1 0 0,0 0 0,-5 0 0,-5 0 0,-11 0 0,-5 0 0,-8 0 0,-2 0 0,-4 0 0,-1 0 0,0-7 0,1 5 0,-1-6 0,1 4 0,-1-1 0,6 0 0,4 2 0,2-1 0,8 3 0,-1-2 0,6 0 0,4 2 0,-1-2 0,0 3 0,1 0 0,-1 0 0,1 0 0,5 0 0,5 0 0,7 0 0,8 0 0,-4 0 0,3 0 0,-3 0 0,-1 0 0,1 0 0,-1 0 0,-3 0 0,3 0 0,-3 0 0,-3 0 0,-2 0 0</inkml:trace>
</inkml:ink>
</file>

<file path=ppt/ink/ink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2:05:51.9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24575,'14'0'0,"1"0"0,14 0 0,6 0 0,19 0 0,-14 0 0,16 0 0,-13 0 0,-1 0 0,10 0 0,-17 0 0,5 0 0,-10 0 0,-1 0 0,-10 0 0,4 0 0,-8 0 0,4 0 0,-5 0 0,-3 0 0,-1 0 0,-3 0 0,0 0 0,-1 0 0,1-3 0,-1 3 0,-3-3 0,0 3 0</inkml:trace>
</inkml:ink>
</file>

<file path=ppt/ink/ink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2:05:55.5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915 135 24575,'-2'-4'0,"-6"2"0,-2-5 0,-9-2 0,-1-6 0,-4-1 0,0 0 0,-4 3 0,2-6 0,-8 12 0,12-11 0,-6 16 0,13-4 0,-8 6 0,3 0 0,0 0 0,-3 0 0,8 0 0,-8 3 0,2 10 0,0 4 0,-4 14 0,7-6 0,-8 6 0,9-7 0,-8 2 0,8 2 0,-9-1 0,9 2 0,-4-4 0,5-1 0,0 4 0,3-3 0,-3 4 0,8-5 0,-8 0 0,8-1 0,-4-3 0,4 3 0,1-3 0,2-1 0,-2 4 0,3-7 0,-1 2 0,2-3 0,0-1 0,2 1 0,-2-4 0,3-1 0,0-4 0,-3 1 0,2-1 0,-4-2 0,1-2 0,-2-2 0,-1 0 0,1-3 0,-1 0 0,-3-7 0,6-1 0,-9-4 0,8-4 0,-6 4 0,3-4 0,1 4 0,0 1 0,2 3 0,-1-3 0,2 7 0,-3-4 0,4 5 0,-3-1 0,5 1 0,-5 2 0,5 7 0,-2 4 0,3 7 0,0 4 0,0-2 0,0 6 0,0-6 0,4 3 0,-4-1 0,7-2 0,-4-1 0,4-2 0,0-6 0,-3 3 0,2-3 0,-3 0 0,4-4 0,-4 3 0,3-5 0,-2 2 0,2-3 0,1 0 0,-1 0 0,1 0 0,-1 0 0,1 0 0,-1 0 0,4 0 0,1 0 0,0 0 0,3-7 0,-3-1 0,3-7 0,1 1 0,-1-1 0,-3 4 0,-1 1 0,-3 3 0,-1 1 0,1 2 0,-1 1 0,1 0 0,-1 3 0,-2-3 0,-2 3 0</inkml:trace>
</inkml:ink>
</file>

<file path=ppt/ink/ink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2:05:57.4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436 45 24575,'-9'0'0,"-2"-7"0,1 6 0,-4-9 0,3 6 0,-4-3 0,1 3 0,-1-3 0,1 6 0,-1-2 0,1 3 0,-1 0 0,4 0 0,-3 0 0,3 0 0,0 0 0,-2 0 0,5 0 0,-6 3 0,3 1 0,0 3 0,-2 4 0,5-1 0,-7 9 0,7-4 0,-6 7 0,6-7 0,-3 7 0,3-6 0,0 7 0,1-8 0,0 0 0,3-2 0,1-2 0,0-1 0,3 0 0,-3-3 0,3-1 0,0 1 0,0-1 0,0 1 0,0-1 0,0-5 0,-3-1 0,2-7 0,-2-3 0,3 3 0,0-7 0,-3 4 0,3-1 0,-7-2 0,7 2 0,-6-3 0,5-1 0,-5 5 0,2-4 0,0 6 0,-2-2 0,5 4 0,-5-1 0,5 0 0,-2 6 0,3 5 0,0 10 0,0 2 0,0 1 0,0 1 0,0-2 0,0 2 0,0-4 0,0 0 0,4 1 0,-4-4 0,7 2 0,-6-5 0,5 2 0,-5-4 0,4 1 0,-4-1 0,5 1 0,-3-1 0,4 1 0,-1-4 0,0 0 0,0-3 0,0 0 0,1 0 0,0 0 0,-1 0 0,1 0 0,3 0 0,1-4 0,3 4 0,-3-7 0,3 7 0,-3-7 0,-1 7 0,1-4 0,-1 1 0,-3 2 0,3-2 0,-4 3 0,1 0 0,0 0 0,-1 0 0,1 0 0,-1 0 0,-2 0 0,-1 0 0</inkml:trace>
</inkml:ink>
</file>

<file path=ppt/ink/ink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2:05:58.2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24575,'0'7'0,"0"-2"0</inkml:trace>
</inkml:ink>
</file>

<file path=ppt/ink/ink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14:51.2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464 217 24575,'0'-16'0,"0"2"0,0-18 0,0 13 0,0-18 0,0 18 0,0-8 0,0 5 0,-3 11 0,-1-4 0,-8 14 0,-1-2 0,-4 3 0,5 0 0,-4 0 0,3 0 0,-3 3 0,-2 11 0,1 4 0,-2 15 0,4-4 0,1 9 0,5-9 0,-1 9 0,4-9 0,2 9 0,4-9 0,0 3 0,0-4 0,0-1 0,8 18 0,3-13 0,3 18 0,0-16 0,-5 1 0,1 2 0,0-2 0,-1 4 0,-3-5 0,-2-1 0,-4 0 0,0-5 0,0 5 0,0-6 0,-4 0 0,-5 0 0,-5 0 0,-4-4 0,1-2 0,0-4 0,-8 0 0,7-4 0,-7-1 0,8-4 0,0-3 0,-4-2 0,3-3 0,-4 0 0,5 0 0,1 0 0,-1 0 0,4 0 0,-3-4 0,8 0 0,0 0 0,4 0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8:17.3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846 380 24575,'0'-11'0,"0"-1"0,0 4 0,0-1 0,0 2 0,0 1 0,0 17 0,0-4 0,0 24 0,0-24 0,0-8 0,0-22 0,0-15 0,0 2 0,0-6 0,0 7 0,0-4 0,0 6 0,0-3 0,-4 8 0,4 3 0,-10 7 0,2 7 0,-7 0 0,-3 7 0,-12 1 0,-1 3 0,-13 8 0,0 17 0,-6 18 0,2 25 0,-1 11 0,4 10 0,25-43 0,1 1 0,0 3 0,3 1 0,0 1 0,4 0 0,4 0 0,2 0 0,-1 2 0,3 1 0,3-3 0,2 0 0,-1 2 0,0 1 0,0 0 0,0 2-616,0 21 1,0-1 615,-1-20 0,2 1 0,1 33 0,2 1-804,0-27 0,0-1 804,3 18 0,0-1 0,0-24 0,-2-2-220,0 9 1,-2-3 219,1 13 0,-4 19 0,0-29 0,0-4 1099,0-22-1099,0-4 1668,-6-14-1668,-7-4 511,-7-5-511,-4-2 0,-5-5 0,3 0 0,-8-4 0,8-4 0,-9-10 0,10-3 0,-8-15 0,8 5 0,3 2 0,2 1 0,8 8 0,1-2 0,4 7 0,4 1 0,-1 3 0,4-3 0,0-1 0,0 3 0,0 1 0</inkml:trace>
</inkml:ink>
</file>

<file path=ppt/ink/ink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14:51.9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82 24575,'-2'-8'0,"14"1"0,23 7 0,19 0 0,1-9 0,20 1 0,-24-7 0,23 3 0,-18 1 0,6 5 0,6 0 0,-19 6 0,-2 0 0,-14 0 0,-5 0 0,-10 0 0,3 0 0,-13 0 0,4 0 0,-5 0 0,-3 0 0,-1 0 0</inkml:trace>
</inkml:ink>
</file>

<file path=ppt/ink/ink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14:52.7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296 0 24575,'-24'8'0,"-7"13"0,0 11 0,-14 25 0,11-6 0,-7 19 0,12-8 0,7-11 0,5 14 0,7-22 0,4 25 0,1-12 0,5-2 0,0-1 0,0-12 0,0 5 0,0-12 0,14 10 0,9-11 0,20 4 0,0-16 0,3-2 0,6-2 0,-9 3 0,15 2 0,-23-3 0,10-3 0,-21-3 0,3-4 0,-15-1 0,0 0 0,-5-4 0,1-1 0,-4-3 0,-1 0 0</inkml:trace>
</inkml:ink>
</file>

<file path=ppt/ink/ink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14:56.9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24575,'0'15'0,"0"5"0,0 3 0,0 4 0,0 0 0,0 6 0,0 1 0,0 0 0,0 4 0,0-4 0,5 6 0,-4-6 0,7-1 0,-7 0 0,7-9 0,-3 7 0,4-8 0,-1-1 0,-3 5 0,-1-10 0,-4 5 0,0-5 0,4-1 0,-3 1 0,2-1 0,-3 0 0,0-3 0,0-2 0,0-4 0,0 1 0,3-4 0,1-1 0,4-15 0,1-9 0,5-13 0,3-19 0,3 9 0,2-15 0,-1 4 0,0 6 0,-3-10 0,0 23 0,-3-3 0,-1 11 0,-1 5 0,-5 6 0,0 1 0,0 8 0,-4-4 0,3 5 0,-6 0 0,2-1 0,0 1 0,1-5 0,4 4 0,-3-4 0,2 0 0,-3 4 0,0-4 0,3 4 0,-6 1 0,6-1 0,-6 1 0,2 3 0,-3 1 0</inkml:trace>
</inkml:ink>
</file>

<file path=ppt/ink/ink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14:57.6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21 24575,'-11'0'0,"15"0"0,14 0 0,11 0 0,22 0 0,-13-4 0,21-2 0,-18 0 0,10 2 0,-15 4 0,3 0 0,-12 0 0,-8 0 0,-3 0 0,-9 0 0,1 0 0,-4 0 0,-1 0 0</inkml:trace>
</inkml:ink>
</file>

<file path=ppt/ink/ink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14:58.9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24575,'0'2'0,"0"3"0,0 21 0,0-2 0,0 14 0,0-3 0,0 4 0,0 1 0,4-5 0,-3 3 0,7-9 0,-3-1 0,4-2 0,-5-4 0,4 1 0,-4-6 0,1-1 0,-2-8 0,-3 4 0,4-5 0,-4 1 0,4-1 0,-4 1 0,0-1 0,3-3 0,1-5 0,3-7 0,6-9 0,1-6 0,4-10 0,2-8 0,-4 0 0,4-11 0,-9 11 0,9-5 0,-10 11 0,4 2 0,-5 6 0,0 4 0,0 2 0,-1 8 0,0 1 0,-4 5 0,2-1 0,-2 4 0,0 0 0,-1 4 0</inkml:trace>
</inkml:ink>
</file>

<file path=ppt/ink/ink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15:00.3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0 191 24575,'0'15'0,"0"-4"0,0 1 0,0-1 0,0 1 0,0 0 0,0-14 0,0-9 0,5-19 0,0 1 0,9-9 0,0 9 0,1 1 0,2 1 0,-8 9 0,4 1 0,-5 5 0,-1 5 0,1 2 0,-1-1 0,1 5 0,-1-3 0,1 4 0,-1 0 0,1 0 0,-1 0 0,-3 7 0,-1-2 0,-3 10 0,0-3 0,0 1 0,0-1 0,0-1 0,0-2 0,0 6 0,0-6 0,0 6 0,0-6 0,0 2 0,0 1 0,0 1 0,0-1 0,0 0 0,0-5 0,0 1 0,0-1 0,0 1 0,3-4 0,1-1 0,3-3 0,1-3 0,-1-2 0,1-6 0,0 2 0,0-3 0,3 1 0,-2-2 0,7-3 0,-3-1 0,3 4 0,1-3 0,-1 3 0,1 0 0,-4 1 0,-2 4 0,-3 4 0,-1 1 0,1 3 0,-1 0 0,0 0 0,-2 6 0,-2 3 0,-3 11 0,0 3 0,0 4 0,0 0 0,0 1 0,0-6 0,0 0 0,0-6 0,0 1 0,0-5 0,0 0 0,0-4 0,0-1 0,0-9 0,0-3 0</inkml:trace>
</inkml:ink>
</file>

<file path=ppt/ink/ink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15:01.2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107 1 24575,'0'2'0,"0"3"0,-4 11 0,3 5 0,9-3 0,4 14 0,6-12 0,5 13 0,-7-5 0,12-2 0,-9 6 0,3-9 0,1 0 0,-8 4 0,2-9 0,-9 3 0,0-8 0,1 2 0,-2-6 0,-2 7 0,-2-8 0,-3 12 0,0-1 0,-19 15 0,-7 9 0,-26 16 0,12-12 0,-6 13 0,9-15 0,9 3 0,-9-5 0,22-15 0,-3-5 0,9-6 0,1-5 0,4 0 0,0-11 0,4-11 0,0 4 0,0-6 0</inkml:trace>
</inkml:ink>
</file>

<file path=ppt/ink/ink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15:04.7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4201 329 24575,'0'9'0,"0"-4"0,0 32 0,0-7 0,0 22 0,0-2 0,0 17 0,0-5 0,6 15 0,-5-24 0,5 35 0,-6-33 0,5 30 0,-4-8 0,4-19 0,-5 9 0,0-20 0,0 1 0,0-8 0,0-12 0,0-7 0,0-4 0,0-1 0,0 1 0,0 0 0,4-1 0,-4 1 0,4 4 0,0-3 0,-3 4 0,2-6 0,-3 1 0,0-1 0,0-3 0,0-1 0,0-5 0,0 1 0,0-1 0,0 1 0,0-1 0,0 0 0,0 0 0,0 0 0,0 0 0,-6 1 0,-8 0 0,-14-4 0,-6 4 0,-19-1 0,10 3 0,-30 1 0,14 0 0,-17 1 0,-2 0 0,7 5 0,-14-4-525,6 4 525,-8-4 0,-7-7 0,5 0 0,10-6 0,23 0 0,2 0 0,-5 0-2,5 0 1,0 0 1,-4 0 0,-19 0 0,8 0 0,6-5 0,2-1 0,0 0 0,6 1 0,-13 5 0,12-5 524,-4 4-524,-1-9 4,6 4-4,-6 0 0,7-4 0,1 4 0,-1 0 0,7-3 0,-5 8 0,10-4 0,-3 5 0,5 0 0,6 0 0,-5 0 0,10 0 0,-22 0 0,20 0 0,-15 0 0,19 0 0,0 0 0,-6 0 0,4 0 0,-4 0 0,0 0 0,-1 0 0,-6 5 0,0 0 0,0 5 0,0 0 0,0 0 0,1 0 0,-1 0 0,0 0 0,0-5 0,6 4 0,-17-8 0,19 7 0,-19-7 0,17 7 0,-6-7 0,1 8 0,-1-8 0,0 3 0,6 0 0,-4-3 0,9 3 0,-4-4 0,6 0 0,-1 0 0,1 0 0,4 0 0,-3 0 0,8 0 0,-8 0 0,8 0 0,-16-4 0,14 0 0,-9-1 0,12-3 0,5 7 0,0-6 0,5 6 0,3-6 0,-3 7 0,6-7 0,-6 3 0,7-4 0,-7 0 0,6-3 0,-6-2 0,2-8 0,0-2 0,-3-5 0,7 1 0,-3 0 0,-1-6 0,4 4 0,-3-10 0,4 5 0,0-19 0,0 4 0,0-19 0,0-2 0,0 12 0,0-24 0,0 25 0,0-13 0,0 3 0,0 11 0,0-5 0,0 7 0,-5 0 0,4-7 0,-9-18 0,4 12 0,0-18 0,1 30 0,5-6 0,0 7 0,0 6 0,0 2 0,0 12 0,0 1 0,0 10 0,0 1 0,0 6 0,0 3 0,0 1 0,0 5 0,0-1 0,0 1 0,3 2 0,1 2 0,3 3 0,0 0 0,1 0 0,0 0 0,-1 0 0,1 0 0,3 0 0,-2 0 0,6 0 0,-2 0 0,3 0 0,1 4 0,5 1 0,-5 0 0,5 2 0,-1-6 0,2 3 0,4-4 0,1 0 0,4 0 0,-3 0 0,16 0 0,-9 0 0,16 0 0,-11 5 0,12-4 0,-6 3 0,7-4 0,24 0 0,-18 0 0,17 0 0,-23 0 0,0 0 0,0 0 0,-7 0 0,6 0 0,1 0 0,1 0 0,5 0 0,1 0 0,-6 0 0,6 0 0,-7 0 0,0 0 0,-7 0 0,6 0 0,12 5 0,-14-4 0,19 4 0,-29-5 0,12 0 0,-6 0 0,1 0 0,3 0 0,-9 0 0,9 0 0,-9 0 0,4 0 0,-6 0 0,-1 0 0,1 4 0,0-3 0,0 4 0,-1-5 0,1 0 0,0 0 0,17 0 0,-12 0 0,7 0 0,-14 0 0,-4 0 0,5 0 0,1 0 0,0 0 0,0 0 0,0 0 0,-6 0 0,4 0 0,-3 0 0,-1 0 0,-1 0 0,-6 0 0,0 0 0,6 0 0,8 0 0,-5 0 0,3 0 0,-11 0 0,-1 4 0,0 1 0,1 4 0,-1 0 0,0 0 0,1 0 0,-1 0 0,0-4 0,1 3 0,-1-7 0,0 8 0,1-8 0,-1 7 0,-4-7 0,3 7 0,-8-4 0,15 5 0,-13-4 0,8 3 0,-11-7 0,-4 6 0,2-6 0,-2 6 0,-1-6 0,4 6 0,-8-6 0,4 6 0,-4-6 0,-1 5 0,1-5 0,-1 2 0,5 1 0,-4-3 0,4 6 0,-2-3 0,-1 1 0,-2 1 0,-1-5 0,-5 5 0,2-2 0,-3 3 0,0 1 0,0-1 0,0 1 0,0-1 0,0 1 0,0 3 0,0-2 0,-3 6 0,2-2 0,-3 4 0,1-5 0,2 0 0,-3-5 0,4 1 0,-3-4 0,2-1 0,-2-3 0</inkml:trace>
</inkml:ink>
</file>

<file path=ppt/ink/ink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15:36.8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24575,'4'0'0,"0"0"0</inkml:trace>
</inkml:ink>
</file>

<file path=ppt/ink/ink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15:36.8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24575,'4'0'0,"0"0"0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8:18.4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569 60 24575,'-70'-32'0,"17"8"0,15 24 0,18-4 0,2 10 0,-1 7 0,9 4 0,-6 21 0,11 5 0,0 13 0,0-3 0,5 28 0,0-19 0,0 12 0,0-8 0,10-9 0,-3 0 0,8 10 0,-5-18 0,-5 0 0,-1-8 0,-4-6 0,0-5 0,0-1 0,0-4 0,-3-5 0,-9-1 0,-4-3 0,-9-3 0,1-2 0,-11-6 0,3-2 0,-9-3 0,1 0 0,4 0 0,-3 0 0,9-7 0,13 5 0,6-5 0</inkml:trace>
</inkml:ink>
</file>

<file path=ppt/ink/ink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3T02:07:27.8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3345 24575,'25'0'0,"6"0"0,0 0 0,3 0 0,1 0 0,2 0 0,-1 0 0,-1 0 0,-6 0 0,6 0 0,-5 0 0,5 0 0,-11 0 0,3 0 0,-3 0 0,0 0 0,4 0 0,-4 0 0,5 0 0,0 0 0,0 0 0,0 0 0,-5 0 0,4 0 0,-9 0 0,3 0 0,-4 0 0,-5 0 0,4 0 0,-8 0 0,3 0 0,-4 0 0,0 0 0,4 0 0,-3 0 0,4 0 0,-5 0 0,-1 0 0,6 0 0,-4 0 0,3 0 0,-4 0 0,0 0 0,0 0 0,0 0 0,0 0 0,0 0 0,0-4 0,0 3 0,0-10 0,0 9 0,4-6 0,1 8 0,1 0 0,2 0 0,-2 0 0,-1-4 0,4 4 0,-4-8 0,5 3 0,-1-4 0,1 4 0,0-3 0,-1 3 0,1 0 0,-1-3 0,1 7 0,-5-6 0,4 2 0,-8 0 0,3-2 0,1 6 0,-4-6 0,3 2 0,-4-3 0,0 0 0,0 0 0,4 3 0,-3-2 0,3-2 0,1 0 0,-4-4 0,4 8 0,-6-2 0,1 3 0,0-4 0,0 0 0,0 0 0,5-1 0,0 1 0,0-1 0,4-4 0,-8 4 0,8-4 0,-4 1 0,5 2 0,-5-7 0,4 7 0,-7-7 0,3 3 0,-1-3 0,-2-1 0,2 4 0,-3-2 0,4 2 0,-4-4 0,4 1 0,-4-1 0,0-5 0,0 4 0,1-9 0,-1 4 0,1-5 0,-1 0 0,-3-6 0,2 4 0,-2-9 0,4 3 0,-4 1 0,3-5 0,-3 10 0,-1-4 0,4 6 0,-8 0 0,8 0 0,-8 0 0,7-1 0,-2 1 0,-1 0 0,4 0 0,-4 0 0,4 5 0,1-4 0,-1 9 0,0-4 0,-4 6 0,-1 3 0,-4 2 0,0-5 0,0-3 0,0-9 0,0 0 0,0 0 0,0 0 0,0 5 0,0-4 0,0 9 0,0-9 0,0 9 0,0-4 0,0 0 0,0 4 0,0-8 0,0 8 0,0-4 0,0 5 0,0 0 0,0-4 0,0 3 0,4-4 0,-3 5 0,3 0 0,0 1 0,-3-6 0,3 4 0,-1-4 0,-2 5 0,3 0 0,-4 1 0,0 3 0,0-3 0,0 4 0,0 0 0,0-4 0,0 3 0,0-3 0,0-6 0,0 4 0,0-9 0,0 4 0,5-5 0,-4 5 0,3-4 0,-4 4 0,0 0 0,0-4 0,4 9 0,-3-9 0,3 9 0,0-8 0,-3 3 0,8-6 0,-8 1 0,7 0 0,-6 0 0,6 0 0,-7 0 0,8 0 0,-8 5 0,3-4 0,-4 9 0,0-4 0,0 0 0,0 8 0,0-11 0,0 11 0,0-8 0,0 5 0,0 1 0,0-1 0,0 5 0,0-4 0,0 8 0,0-4 0,0 5 0,0 0 0,0 0 0,0 0 0,0 0 0,0-4 0,0-6 0,0-1 0,0-4 0,4 6 0,1-1 0,0 4 0,3-2 0,-4 7 0,1-4 0,-2 1 0,1 3 0,-3-4 0,6 9 0,-6-3 0,6 2 0,-3-3 0,4 0 0,0 0 0,-3 0 0,2 0 0,-3 0 0,4 0 0,-4 0 0,3 3 0,-2-2 0,-1 3 0,3-1 0,-2 2 0,-1-1 0,3 4 0,-3-4 0,4 4 0,-4-3 0,3 2 0,-3-3 0,4 4 0,-1 0 0,-3 3 0,-1 2 0,-3 2 0,0 1 0,0 0 0,0 4 0,0-3 0,0 8 0,0-4 0,0 1 0,0 2 0,0-3 0,0 1 0,0 2 0,0-2 0,0-1 0,0 4 0,0-8 0,0 3 0,4 0 0,-3 1 0,3 5 0,-4-5 0,0 4 0,4-4 0,-3 5 0,3-1 0,0 1 0,-3 0 0,3-1 0,-4 1 0,3-5 0,-2 4 0,3-8 0,-4 3 0,3-4 0,-2 0 0,2 0 0,-3 0 0,0 0 0,0-1 0,0 1 0,0-1 0,4-3 0,-3 3 0,5-3 0,-5 4 0,6-4 0,-6 3 0,2-3 0,1 4 0,-3 0 0,2 0 0,0 0 0,-2-1 0,2 1 0,1 0 0,-3 0 0,5 0 0,-5-1 0,3 1 0,-1 0 0,-2 0 0,3 0 0,-4 0 0,3 0 0,-2 0 0,3 0 0,-4 0 0,3 0 0,-2 0 0,6 0 0,-6 4 0,6-3 0,-6 3 0,7 0 0,-7-3 0,6 4 0,-2-1 0,-1-3 0,4 8 0,-7-8 0,7 7 0,-3-3 0,0 5 0,3 0 0,-4-1 0,5 1 0,0 0 0,0 4 0,0-3 0,-4 4 0,3-5 0,-7-1 0,3-3 0,-4-2 0,0-4 0,0 2 0,0 14 0,0 6 0,5 18 0,1-4 0,5 12 0,0-6 0,6 7 0,-5-1 0,5 9 0,-5-6 0,-1 5 0,1 1 0,0-6 0,-1 5 0,1-7 0,-6 0 0,4 0 0,-4 0 0,6 0 0,-1-1 0,0-5 0,0 3 0,0-3 0,0-1 0,0-1 0,-1-7 0,0-6 0,-4-11 0,-2-7 0,-4-10 0,0 3 0,0 7 0,0 4 0,0 7 0,0 6 0,5-5 0,1 17 0,4-2 0,2 12 0,-1 0 0,-5 0 0,4-1 0,-3 1 0,3-7 0,-3 6 0,2-6 0,-2 7 0,4-7 0,0 4 0,-5-10 0,4 11 0,-4-4 0,0 5 0,4 1 0,-4-7 0,5 4 0,-5-3 0,4-2 0,-4 7 0,0-12 0,4 4 0,-4-6 0,4-5 0,0 3 0,0-10 0,0 5 0,-5 0 0,4-5 0,-4 0 0,4-3 0,0-8 0,-4 4 0,3-1 0,-7-7 0,8 6 0,-8-12 0,6 4 0,-6-5 0,3 0 0,-1 0 0,-2 0 0,2 0 0,-3 4 0,0-3 0,0 3 0,0 0 0,4 2 0,-3-1 0,7 3 0,-7 3 0,7 0 0,-3 3 0,0-4 0,3 5 0,-7-4 0,7 3 0,-7-4 0,7-1 0,-7 1 0,6 0 0,-6-1 0,3 1 0,0-5 0,-3 4 0,6-4 0,-6 1 0,7-2 0,-4 0 0,1-3 0,2 3 0,-2-4 0,3 0 0,-4 0 0,3 0 0,-2 0 0,3 0 0,0 0 0,0 0 0,0 0 0,0 0 0,4 0 0,-3 1 0,8-1 0,-4 1 0,0-1 0,0-3 0,-5 2 0,4-6 0,-3 3 0,3-4 0,-4 0 0,4 0 0,-3 0 0,4 0 0,-1 0 0,-3 0 0,3 0 0,0 0 0,2 0 0,3 0 0,1-8 0,-4-2 0,2-4 0,-6-3 0,7 3 0,-4-3 0,1-1 0,3 0 0,-7-4 0,3 3 0,-4-4 0,4 0 0,-3 4 0,5-15 0,-6 9 0,1-10 0,0 0 0,0 5 0,0-11 0,-5 10 0,5-10 0,-5 11 0,5-5 0,-5 0 0,4 5 0,-4-5 0,5 6 0,-5 0 0,4 0 0,-4 0 0,5 0 0,-1 0 0,1 0 0,-5 0 0,4 5 0,-4-4 0,4 4 0,1-6 0,-1 1 0,1 0 0,0 1 0,4-1 0,-4 0 0,8 5 0,-8 1 0,3 5 0,-1 0 0,-2 1 0,2 3 0,-3-2 0,-1 6 0,1-2 0,-1 0 0,1-7 0,-4-5 0,-1 5 0,4-3 0,2 9 0,7-5 0,7-6 0,2-2 0,4 0 0,0 1 0,-1 6 0,-5 0 0,4 4 0,-4-3 0,5 8 0,-5-8 0,3 7 0,-3-6 0,5 6 0,0-7 0,0 7 0,0-3 0,-1 0 0,-4 3 0,4-3 0,-9 5 0,9-5 0,-9 4 0,3-3 0,-4 4 0,0 0 0,-1 0 0,1 0 0,0 0 0,-1 4 0,1-3 0,0 3 0,-1-4 0,1 1 0,-1-1 0,1 4 0,0-3 0,-1 7 0,1-7 0,-1 7 0,1-7 0,5 7 0,-4-3 0,8 0 0,-3 3 0,5-4 0,0 5 0,0 0 0,0 0 0,0 0 0,0 0 0,0 0 0,6 0 0,-10 0 0,9 0 0,-10 0 0,0 0 0,4 0 0,-10 0 0,5 0 0,0 0 0,-4 0 0,3 0 0,-8 0 0,2 0 0,-2 0 0,-1 0 0,4 0 0,-8 0 0,3 0 0,-4 0 0,0 0 0,0 0 0,-1 0 0,-2 0 0,-2 0 0</inkml:trace>
</inkml:ink>
</file>

<file path=ppt/ink/ink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3T02:07:29.2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24575,'8'0'0,"4"0"0,1 0 0,4 0 0,1 0 0,5 0 0,-4 0 0,3 0 0,1 0 0,-8 0 0,6 0 0,-7 0 0,-5 0 0,-1 0 0</inkml:trace>
</inkml:ink>
</file>

<file path=ppt/ink/ink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3T02:07:30.4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476 8 24575,'-7'-4'0,"2"1"0,-10 3 0,1 0 0,-4 0 0,1 0 0,-12 0 0,3 0 0,-4 0 0,8 0 0,-1 0 0,8 0 0,-7 0 0,9 0 0,-1 0 0,2 0 0,0 0 0,3 0 0,-8 0 0,8 7 0,0 8 0,-2 3 0,4 10 0,-6-4 0,8 10 0,-4-3 0,3 4 0,-3-6 0,3-5 0,-2-2 0,7 1 0,-3-8 0,4 2 0,0-9 0,0 0 0,0 0 0,3-4 0,6 0 0,0-4 0,7 0 0,-3 0 0,5 0 0,0 0 0,-5 0 0,4 0 0,-4 0 0,0 0 0,4 0 0,-8 0 0,3 0 0,-4 0 0,0 0 0,0 0 0,0 0 0,0 3 0,1 6 0,-5 10 0,0-1 0,-4 10 0,0-9 0,0 4 0,0-5 0,0-1 0,0 1 0,0 0 0,-4-5 0,0 3 0,-9-6 0,4 2 0,-8-3 0,3-1 0,-3 1 0,-1 0 0,0-4 0,-5-1 0,4-4 0,-9 0 0,9 0 0,-4 0 0,6 0 0,-1 0 0,4 0 0,2 0 0,8-4 0,0 0 0,4-4 0,0 3 0,0 2 0</inkml:trace>
</inkml:ink>
</file>

<file path=ppt/ink/ink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3T02:07:31.8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236 16 24575,'-3'-9'0,"-6"2"0,-4 7 0,-10 0 0,9 0 0,-8 0 0,8 0 0,-3 0 0,3 0 0,-3 0 0,8 0 0,-3 0 0,4 0 0,4 4 0,-3 0 0,6 8 0,-3 1 0,0 5 0,3 4 0,-3 2 0,-4 0 0,6 4 0,-6-9 0,8 9 0,-4-9 0,3-1 0,-7-1 0,7-8 0,-3 3 0,4-4 0,0 0 0,0 0 0,0-1 0,4-3 0,0-1 0,4-3 0,0 0 0,0 0 0,4 0 0,7-4 0,0-5 0,3-1 0,-4-3 0,5 3 0,-4 1 0,3 4 0,-8-3 0,2 7 0,-2-2 0,-1 3 0,3 0 0,-6 0 0,2 0 0,-4 0 0,0 0 0,0 3 0,-4 2 0,3 3 0,-6 4 0,6-3 0,-6 8 0,3-4 0,0 5 0,-3 4 0,3-3 0,-4 4 0,0-5 0,0-1 0,0 6 0,0-9 0,0 8 0,0-13 0,-4 3 0,-1-4 0,-3 5 0,-4-4 0,-2 4 0,-4 0 0,0-4 0,0 4 0,1-4 0,-1 0 0,0 0 0,-4 0 0,3-4 0,-4-1 0,9-4 0,-2 0 0,7 0 0,-8-4 0,8-1 0,0-3 0,2 0 0,6 0 0,-3 0 0,4 0 0,0 0 0,0 0 0,0-3 0,0 5 0,0-1 0</inkml:trace>
</inkml:ink>
</file>

<file path=ppt/ink/ink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3T02:07:33.7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24575,'80'0'0,"0"0"0,-3 0 0,-19 0 0,-44 0 0,-2 7 0,-8-2 0,-4 22 0,0-11 0,-9 17 0,-7-8 0,-10 5 0,-6 2 0,0 0 0,7-7 0,-4-5 0,14-7 0,-7-4 0,17-1 0,-7 0 0,21-3 0,3-2 0,14-3 0,3-4 0,0 3 0,-5-3 0,4 4 0,-9 0 0,4 0 0,-6 0 0,-3 0 0,-2 0 0,-4 3 0,-4 11 0,0 5 0,-4 16 0,-5-4 0,-4 4 0,-12-5 0,0-1 0,-8-3 0,9-7 0,-3-1 0,10-9 0,-4 4 0,8-9 0,-4 0 0,5-4 0,1 0 0,-1 0 0,0-8 0,4 6 0,0-6 0</inkml:trace>
</inkml:ink>
</file>

<file path=ppt/ink/ink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3T02:07:34.9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 91 24575,'4'-7'0,"-1"6"0,-3 6 0,0 14 0,-4 0 0,-1 8 0,-8-8 0,7 9 0,-2-9 0,8 4 0,0-10 0,0-1 0,0 1 0,0-4 0,0 3 0,0-4 0,0 0 0,0 0 0,8 0 0,2-4 0,3 4 0,-1-4 0,0 5 0,2-5 0,3 0 0,1 0 0,-4-3 0,2 3 0,-3-4 0,1 0 0,2 0 0,-2 0 0,-1 0 0,4 0 0,-8-4 0,7-4 0,-7-2 0,8-6 0,-8 2 0,4-4 0,-4 1 0,0-6 0,0 4 0,0-4 0,-4 0 0,-1 4 0,-4-4 0,0 5 0,0 1 0,0-1 0,0 0 0,0 5 0,0-4 0,-3 8 0,-6-8 0,0 8 0,-8-4 0,8 9 0,-8 0 0,4 4 0,-5 0 0,0 0 0,0 0 0,0 0 0,1 0 0,-1 0 0,4 3 0,-2 6 0,2 4 0,0 5 0,-3 5 0,3-4 0,-1 8 0,2-8 0,4 4 0,0-6 0,0 1 0,0 0 0,0-5 0,4-1 0,2-4 0,-1-3 0,3 1 0,-6-5 0,3 3 0,-1-4 0,2 0 0</inkml:trace>
</inkml:ink>
</file>

<file path=ppt/ink/ink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3T02:21:04.4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2183 0 24575,'-27'86'0,"0"0"0,-1 0 0,1-1 0,-1 3 0,2-2 0,-9 28 0,2-7 0,11-42 0,14-47 0,0 10 0,-2-17 0,9 3 0,-5-6 0,6 5 0,-3-5 0,3 2 0,-3-3 0,2 0 0,-2-1 0,3 1 0,0 0 0,0-1 0,0 1 0,-3-1 0,2 1 0,-2 0 0,0-4 0,-1 3 0,0-2 0,-2 3 0,3-1 0,-1 1 0,1-1 0,0 1 0,3 0 0,-7 3 0,6 1 0,-5 4 0,5-1 0,-5-2 0,5 2 0,-2-3 0,0 3 0,2-2 0,-3-2 0,1-3 0,3-1 0,-3 1 0,0-4 0,-1 0 0,-6-3 0,-1 0 0,0-3 0,-3-1 0,6-3 0,-6 0 0,6 3 0,-6-3 0,3 7 0,0-4 0,-3 4 0,2 0 0,-2 0 0,2 0 0,-2 0 0,7 0 0,-7 0 0,3 0 0,-1 0 0,-2 4 0,3 0 0,-4 3 0,1 4 0,-1 0 0,-4 4 0,3 0 0,-3 1 0,4-2 0,0 5 0,0-3 0,-1-1 0,5-1 0,-3-2 0,5 2 0,-1 1 0,2 0 0,1 0 0,-1-1 0,4 1 0,-3 0 0,7 0 0,-7 4 0,6-4 0,-6 4 0,6 0 0,-6-3 0,7 3 0,-4-4 0,4 0 0,0-1 0,0 1 0,0-4 0,0 3 0,0-3 0,0 0 0,0 0 0,0-1 0,0-3 0,0 7 0,3-6 0,5 2 0,-1-3 0,7 1 0,-3-1 0,4 0 0,0 0 0,0 1 0,-1-1 0,1 1 0,0-1 0,0 0 0,4-3 0,-7 0 0,6-1 0,-7-2 0,0 2 0,0-3 0,-5 0 0,1 0 0,0 0 0,-1 0 0,1 0 0,-1 0 0,0 0 0,-2 8 0,-9 10 0,-5 4 0,-7 12 0,1-8 0,-2 8 0,5-9 0,-3 9 0,6-8 0,-2 8 0,4-9 0,-1 9 0,0-3 0,1-1 0,-1 4 0,0-4 0,0 1 0,5 3 0,-4-9 0,7 4 0,-6-5 0,6 0 0,-6-3 0,6-6 0,-2-1 0,3-3 0,-3 0 0,2-1 0,-2-3 0,3 0 0,0-1 0,0 1 0,0 0 0,0-1 0,-2-2 0,-2-1 0,-5-6 0,2 2 0,-3-2 0,0 0 0,2 2 0,-6-6 0,3 6 0,-4-2 0,-4 3 0,3 0 0,-3 0 0,4 0 0,0 0 0,-4 0 0,3 0 0,-3 0 0,7 0 0,-2 3 0,3 1 0,-4 7 0,4-3 0,-3 2 0,3 1 0,-1 0 0,-2 1 0,6 2 0,-3-6 0,4 5 0,0-5 0,0 6 0,0-3 0,-1 4 0,4-1 0,-3 1 0,7 0 0,-4 4 0,1-3 0,2-1 0,-2-1 0,3-3 0,0 4 0,0 0 0,0 0 0,0-1 0,0 1 0,0 0 0,0 0 0,0 0 0,0-1 0,0 1 0,0 0 0,0-4 0,0 3 0,3-3 0,1 0 0,3 0 0,3-4 0,-2-1 0,5 2 0,-1-1 0,2 0 0,1-3 0,4-1 0,-3-3 0,3 0 0,-4 0 0,0 0 0,-1 0 0,-3 0 0,0 0 0,-1 0 0,-2 0 0,2 0 0,-3 0 0,-1 0 0,1 0 0,-1 0 0,1 0 0,0 0 0,-1 0 0,1 0 0,0 0 0,-1 0 0,1 0 0,-1 0 0,1 0 0,-1 0 0,1 0 0,0 0 0,-1 0 0,0 0 0,1-6 0,-4 13 0,0 0 0,-7 19 0,0 0 0,-10 20 0,-1-8 0,0 16 0,-3-6 0,7-1 0,-2-5 0,4-1 0,0-6 0,0 1 0,4-6 0,-3-1 0,7-5 0,-6 1 0,6-5 0,-6-1 0,6-4 0,-2-1 0,3-2 0,-3-2 0,2-4 0,-2 1 0,0-3 0,-3-1 0,-1-3 0,-2 0 0,3 0 0,-1 0 0,-3 0 0,2 0 0,-6 0 0,3 0 0,-4 0 0,0 0 0,-4 0 0,3 0 0,-7-4 0,3 3 0,-5-6 0,1 2 0,-1 1 0,1-4 0,0 4 0,-1-4 0,1 0 0,4 0 0,-4 0 0,9 0 0,-9 0 0,8 1 0,-3-5 0,0 4 0,3-6 0,-3 5 0,0-6 0,2-1 0,-6-1 0,6-2 0,-7-2 0,8 5 0,-5-8 0,6 4 0,-5-1 0,3-3 0,-3 4 0,3-10 0,1 9 0,-1-7 0,1 3 0,0-1 0,-2-8 0,-4-1 0,3-7 0,-10-12 0,13 10 0,-7-9 0,8 4 0,-5 0 0,1-5 0,-1 6 0,6 6 0,0 1 0,1 5 0,4 1 0,-5-12 0,5 3 0,-6-16 0,8 4 0,-7-12 0,13 16 0,-4-21 0,5 22 0,0-18 0,0 7 0,0 7 0,0 1 0,0 6 0,0 6 0,0-5 0,0 10 0,4-9 0,2 3 0,9-17 0,0 9 0,6-16 0,4 5 0,-4 10 0,9-13 0,-6 21 0,6-16 0,-5 11 0,3-6 0,-8 13 0,7 0 0,-7 1 0,6 7 0,-7-4 0,7 5 0,-4 3 0,6-6 0,-1 8 0,1-9 0,-3 10 0,4-10 0,1 10 0,-1-6 0,3 6 0,0-1 0,-5 6 0,9-5 0,-9 4 0,9 0 0,-10 2 0,3 4 0,-4 4 0,-1-2 0,0 2 0,0-3 0,1-1 0,-1 1 0,5-1 0,-3 4 0,3-3 0,-5 4 0,0-1 0,0-2 0,1 6 0,-1-7 0,-4 8 0,3-4 0,-3 1 0,4 2 0,0-3 0,1 4 0,-1-1 0,0 5 0,1-3 0,-1 6 0,0-3 0,0 4 0,1-4 0,-1 4 0,-4-4 0,3 4 0,-3 0 0,0 0 0,3 0 0,-7 0 0,7 0 0,-7 0 0,3 0 0,-4 0 0,4 0 0,-3 0 0,3 0 0,-5-3 0,1 2 0,4-3 0,-7 4 0,6 0 0,-6 0 0,-1 0 0,3 0 0,-7 0 0,3 0 0,-3 0 0,3 0 0,-2 0 0,2 0 0,-3 0 0,0 0 0,-1 0 0,1 0 0,0 0 0,-1 0 0,1 0 0,0 0 0,-1 0 0,1 0 0,-1 0 0,1 0 0,-1 0 0,1 0 0,-1 0 0,1 0 0,-1 0 0,1 0 0,-1 0 0,1 0 0,-1 0 0,0 3 0,0-2 0,1 2 0,-4 0 0,3-3 0,-2 3 0,2 0 0,1-2 0,-1 2 0,-3 0 0,3-2 0,-3 2 0,4-3 0,-4 0 0,0 0 0</inkml:trace>
</inkml:ink>
</file>

<file path=ppt/ink/ink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3T02:21:16.223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165 296 24575,'-10'0'0,"0"0"0,0 0 0,-1-3 0,-4 2 0,4-5 0,-3-2 0,3 4 0,2-9 0,-4 8 0,8-9 0,-5 6 0,3-2 0,0 3 0,0-3 0,3 2 0,1-2 0,-1-1 0,4 4 0,-4-4 0,4 1 0,0 2 0,0-2 0,0 3 0,0 0 0,0-3 0,0 2 0,0-2 0,0 3 0,3 3 0,1-2 0,0 3 0,2-4 0,-3 0 0,4 3 0,0-2 0,-1 5 0,1-5 0,0 3 0,-1-1 0,5-3 0,-4 7 0,3-7 0,-3 4 0,0-1 0,3-3 0,-2 7 0,6-4 0,-3 4 0,0 0 0,3 0 0,-3 0 0,4 0 0,-4 0 0,3 0 0,-3 0 0,0 0 0,3 0 0,-6 0 0,2 0 0,0 0 0,-2 3 0,2 1 0,-3 3 0,-1-1 0,1 1 0,0 3 0,0-2 0,0 6 0,0-7 0,-3 7 0,2-3 0,-5 4 0,2 0 0,-3-4 0,0 3 0,0-3 0,0 0 0,0-1 0,0-3 0,0 3 0,0-2 0,0 2 0,0-3 0,-7 3 0,3-2 0,-10 2 0,6-3 0,-6 0 0,6 3 0,-5-1 0,1 1 0,-3-3 0,4-2 0,-3 1 0,3-5 0,-4 2 0,0-3 0,0 0 0,4 0 0,-3 0 0,3 0 0,0 0 0,0 0 0,5-3 0,-1-1 0,0-2 0,0-5 0,3 4 0,-2-4 0,5 1 0,-2 2 0,3-2 0,0 0 0,0 2 0,0-6 0,0 6 0,0-2 0,0 0 0,0 2 0,0-2 0,0 3 0,0 0 0,0 1 0,3-1 0,1 3 0,2-2 0,1 2 0,0 1 0,-1-4 0,4 7 0,2-7 0,-1 7 0,3-7 0,-7 6 0,3-2 0,1 3 0,-4 0 0,3 0 0,-3 0 0,0 0 0,-1 0 0,1 0 0,-3 3 0,-1 0 0,-3 7 0,0-2 0,0 6 0,0-7 0,0 3 0,0-3 0,0 3 0,0-2 0,0 2 0,0-3 0,0-1 0,-3 1 0,-1 0 0,-3-1 0,0-2 0,-3-1 0,2 0 0,-2-3 0,3 3 0,1-3 0,-1 0 0,0 0 0,0 0 0,1 0 0,-1-3 0,3 0 0,-2-4 0,6-3 0,-3 2 0,3-2 0,0-1 0,0 3 0,0-6 0,0 7 0,0-4 0,0 1 0,0 2 0,0-2 0,3 3 0,0 0 0,8 4 0,-4-3 0,7 5 0,-3-2 0,0 3 0,3 0 0,-6 0 0,2 0 0,-3 0 0,-1 3 0,1 4 0,0 4 0,0 0 0,-3 3 0,-1-6 0,-3 6 0,0-7 0,0 4 0,0-5 0,0 1 0,0 0 0,0-1 0,-2-2 0,-2-1 0,0-3 0,1 0 0</inkml:trace>
</inkml:ink>
</file>

<file path=ppt/ink/ink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3T02:21:38.7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1 156 24575,'0'9'0,"3"-5"0,2 25 0,6-9 0,2 4 0,3 5 0,6 7 0,2 2 0,0 9 0,4-4 0,-9-1 0,4-1 0,-5-5 0,-1-1 0,0-5 0,-4-1 0,-1-5 0,-1-4 0,-3-1 0,3-4 0,-4 0 0,1 0 0,-1-1 0,1 1 0,-1 0 0,0 0 0,1 0 0,-1-1 0,1 1 0,-4-4 0,2 3 0,-2-3 0,0 0 0,3 0 0,-7-5 0,6 1 0,-5 0 0,2-1 0,0 1 0,-2 0 0,5-4 0,-6 3 0,6-2 0,-5 2 0,2 0 0,-3 1 0,0-1 0,3-2 0,-3 1 0,6-4 0,-5 5 0,4-6 0,-4 0 0,1-7 0,2-4 0,-1 2 0,4 3 0,-1 6 0,1 0 0,-1 0 0,1 0 0,-1 0 0,1 0 0,-1 0 0,1 0 0,0 0 0,-1 0 0,1 0 0,0 0 0,-1 0 0,1 0 0,0 0 0,3 0 0,-2 0 0,2 0 0,-3 0 0,-1 0 0,5 0 0,-4 0 0,3 0 0,-3 0 0,0 0 0,-1 0 0,1 3 0,0 0 0,-1 1 0,1 2 0,0-5 0,-1 5 0,1-3 0,0 4 0,-1-3 0,1 2 0,0-3 0,-1 4 0,-2 0 0,2-4 0,-5 3 0,5-5 0,-6 5 0,6-2 0,-5 2 0,5 1 0,-5 0 0,5-4 0,-3 3 0,1-2 0,2 3 0,-5-1 0,5 1 0,-6 0 0,7 3 0,-7-2 0,4 2 0,-1-3 0,-3 3 0,3-3 0,-3 4 0,0-1 0,0-2 0,0 5 0,0-1 0,0 2 0,0 1 0,0 4 0,0 1 0,0 4 0,0 1 0,0-1 0,-3-4 0,-1-1 0,-4-4 0,1-4 0,0 3 0,0-6 0,0 2 0,0-3 0,0-1 0,4 1 0,-3 0 0,2-1 0,0 1 0,-2 0 0,5-1 0,-5 1 0,3-1 0,-1 1 0,-2-4 0,5 3 0,-5-6 0,3 3 0,-4-3 0,1-13 0,2 15 0,1-8 0,3 20 0,3 5 0,1-3 0,8 7 0,0-7 0,0 7 0,2-7 0,-5 7 0,6-3 0,-3 0 0,0 3 0,-1-7 0,0 3 0,-3-4 0,3 0 0,-4 0 0,0-4 0,0-1 0,0 0 0,-3-2 0,2 2 0,-5-3 0,2-1 0,0 1 0,-3-1 0,3 0 0,0-2 0,-2-4 0,2 2 0,-3 2 0,0 7 0,0 0 0,3 0 0,0-5 0,1 1 0,2 0 0,-5-1 0,4 1 0,-4 0 0,2-1 0,0 1 0,-2 0 0,5-1 0,-6 1 0,6 0 0,-5-1 0,2 1 0,0-4 0,-2 3 0,2-2 0,0-1 0,-2 3 0,2-2 0,-1 2 0,2 1 0,0-1 0,1-3 0,-4 3 0,2-2 0,0-1 0,-3 3 0,3-2 0,-3 2 0,3-3 0,-2 3 0,1-3 0,-2 3 0,0 1 0,0-1 0,0 0 0,0 1 0,3-1 0,-2 1 0,2-1 0,-3 5 0,3-4 0,-2 7 0,2-6 0,0 2 0,-3-4 0,3 1 0,-3-6 0,3-2 0,1-5 0,3-1 0,-1 3 0,1-2 0,3 2 0,-2-6 0,6 5 0,-6-5 0,6 6 0,-7 0 0,7-3 0,-6 7 0,2-4 0,1 4 0,0-3 0,0 2 0,3-2 0,-3 3 0,4 0 0,-1 0 0,1 0 0,0 0 0,-4 0 0,7 3 0,-9 1 0,9 4 0,-7 2 0,4 2 0,-4-1 0,0 7 0,-1-6 0,-1 7 0,2-4 0,-4 0 0,0-1 0,1 5 0,-4-3 0,0 3 0,-4 0 0,0-3 0,0 3 0,0-4 0,0 0 0,0-1 0,0 1 0,0 0 0,0 4 0,0-3 0,0 7 0,-3-7 0,-2 3 0,-2 0 0,-1-4 0,0 4 0,1-7 0,3 1 0,-2-5 0,2 2 0,1-3 0,-4 3 0,6-2 0,-5 2 0,2-3 0,-2-1 0,2 1 0,-2 0 0,2-1 0,-3 1 0,0 0 0,1-3 0,-1 1 0,0-4 0,0 5 0,-3-5 0,3 2 0,-4-3 0,5 0 0,0 0 0,-1 0 0,4-16 0,-8-9 0,8 9 0,-5 12 0,12 29 0,5 10 0,4 0 0,10 2 0,-5-2 0,5 2 0,-9-2 0,2-4 0,-3 3 0,4-4 0,0 1 0,-4-2 0,3 0 0,-3-3 0,0 3 0,-1-9 0,-1 3 0,-2-7 0,2 7 0,-3-7 0,-1 0 0,-3-6 0,2 0 0,-5-2 0,3 2 0,-4-3 0,3-1 0,-3 1 0,6-1 0,-5 1 0,2-1 0,0-2 0,-2 2 0,4-3 0,-1 4 0,2-4 0,-2 3 0,1-5 0,-4 5 0,5-6 0,-3 3 0,4-3 0,-1 0 0,1 0 0,-1 0 0,1 0 0,3 0 0,1 0 0,4 0 0,4 0 0,1 0 0,5 0 0,-1-7 0,0-2 0,5-4 0,2-3 0,4 2 0,0-4 0,0 0 0,1 1 0,-1 3 0,-5-2 0,-1 3 0,-4-3 0,4-1 0,-4 0 0,0 4 0,-2-2 0,-7 3 0,7-4 0,-3 0 0,0 1 0,4-1 0,-8 1 0,3-1 0,1-4 0,-4 4 0,4-4 0,-5 1 0,1-2 0,0-3 0,-1 4 0,-2-3 0,2 2 0,-7-3 0,4 0 0,-4-1 0,1-4 0,-1-2 0,1-4 0,-4-6 0,3 4 0,-7-4 0,2 6 0,1 0 0,-3 0 0,3-1 0,-4 6 0,0-10 0,0 8 0,0-9 0,0 0 0,0 4 0,0-9 0,0 4 0,0-1 0,0-3 0,0 9 0,0-4 0,0 6 0,0 4 0,0-3 0,0 8 0,0 1 0,0 2 0,0 7 0,0-7 0,0 3 0,0-5 0,0 1 0,0-6 0,0 5 0,0-9 0,0 3 0,0-4 0,0 4 0,-4-3 0,-1 4 0,-4-6 0,0 1 0,1 5 0,-1-5 0,1 10 0,-1-5 0,1 6 0,0-5 0,-1 3 0,-4-8 0,4 3 0,-14-16 0,7 3 0,-7 1 0,4-3 0,1 9 0,-5-11 0,3 0 0,-8 5 0,9 2 0,-8 8 0,9 4 0,-3-1 0,0 3 0,-2-3 0,-5-2 0,1-1 0,-2-6 0,-4 1 0,3 0 0,-7 4 0,3 1 0,-4 4 0,-1 0 0,2 6 0,1 0 0,5 10 0,-3 0 0,-2 4 0,-1-4 0,-3 3 0,-1-3 0,-8-6 0,5 7 0,-8-7 0,10 6 0,-12 2 0,4-3 0,-10-1 0,11 9 0,-6-8 0,8 9 0,-1-1 0,6-2 0,1 7 0,5-3 0,1 0 0,5 3 0,0-6 0,6 6 0,-1-3 0,1 4 0,4 0 0,-3 0 0,7 0 0,-3 0 0,4 0 0,-4 0 0,3 0 0,-3 0 0,-1 0 0,5 0 0,-5 0 0,6 0 0,-1 0 0,0 0 0,0 0 0,4 0 0,0 0 0,1 0 0,2 0 0,-2 3 0,0-2 0,2 2 0,-2 0 0,3-2 0,0 2 0,0 0 0,1-3 0,2 6 0,-2-5 0,-2 2 0,1 0 0,-4 1 0,5-1 0,-5 0 0,3 0 0,-2-2 0,3 5 0,1-5 0,-1 2 0,0-1 0,1-1 0,-1 5 0,0-6 0,1 3 0,-1 0 0,0-2 0,1 5 0,-1-5 0,-3 5 0,2-5 0,-6 5 0,6-5 0,-6 6 0,7-7 0,-4 7 0,4-7 0,1 3 0,-1-3 0,3 3 0,-2-2 0,5 5 0,-2-6 0,3 3 0</inkml:trace>
</inkml:ink>
</file>

<file path=ppt/ink/ink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3T02:21:43.881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165 296 24575,'-10'0'0,"0"0"0,0 0 0,-1-3 0,-4 2 0,4-5 0,-3-2 0,3 4 0,2-9 0,-4 8 0,8-9 0,-5 6 0,3-2 0,0 3 0,0-3 0,3 2 0,1-2 0,-1-1 0,4 4 0,-4-4 0,4 1 0,0 2 0,0-2 0,0 3 0,0 0 0,0-3 0,0 2 0,0-2 0,0 3 0,3 3 0,1-2 0,0 3 0,2-4 0,-3 0 0,4 3 0,0-2 0,-1 5 0,1-5 0,0 3 0,-1-1 0,5-3 0,-4 7 0,3-7 0,-3 4 0,0-1 0,3-3 0,-2 7 0,6-4 0,-3 4 0,0 0 0,3 0 0,-3 0 0,4 0 0,-4 0 0,3 0 0,-3 0 0,0 0 0,3 0 0,-6 0 0,2 0 0,0 0 0,-2 3 0,2 1 0,-3 3 0,-1-1 0,1 1 0,0 3 0,0-2 0,0 6 0,0-7 0,-3 7 0,2-3 0,-5 4 0,2 0 0,-3-4 0,0 3 0,0-3 0,0 0 0,0-1 0,0-3 0,0 3 0,0-2 0,0 2 0,0-3 0,-7 3 0,3-2 0,-10 2 0,6-3 0,-6 0 0,6 3 0,-5-1 0,1 1 0,-3-3 0,4-2 0,-3 1 0,3-5 0,-4 2 0,0-3 0,0 0 0,4 0 0,-3 0 0,3 0 0,0 0 0,0 0 0,5-3 0,-1-1 0,0-2 0,0-5 0,3 4 0,-2-4 0,5 1 0,-2 2 0,3-2 0,0 0 0,0 2 0,0-6 0,0 6 0,0-2 0,0 0 0,0 2 0,0-2 0,0 3 0,0 0 0,0 1 0,3-1 0,1 3 0,2-2 0,1 2 0,0 1 0,-1-4 0,4 7 0,2-7 0,-1 7 0,3-7 0,-7 6 0,3-2 0,1 3 0,-4 0 0,3 0 0,-3 0 0,0 0 0,-1 0 0,1 0 0,-3 3 0,-1 0 0,-3 7 0,0-2 0,0 6 0,0-7 0,0 3 0,0-3 0,0 3 0,0-2 0,0 2 0,0-3 0,0-1 0,-3 1 0,-1 0 0,-3-1 0,0-2 0,-3-1 0,2 0 0,-2-3 0,3 3 0,1-3 0,-1 0 0,0 0 0,0 0 0,1 0 0,-1-3 0,3 0 0,-2-4 0,6-3 0,-3 2 0,3-2 0,0-1 0,0 3 0,0-6 0,0 7 0,0-4 0,0 1 0,0 2 0,0-2 0,3 3 0,0 0 0,8 4 0,-4-3 0,7 5 0,-3-2 0,0 3 0,3 0 0,-6 0 0,2 0 0,-3 0 0,-1 3 0,1 4 0,0 4 0,0 0 0,-3 3 0,-1-6 0,-3 6 0,0-7 0,0 4 0,0-5 0,0 1 0,0 0 0,0-1 0,-2-2 0,-2-1 0,0-3 0,1 0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8:19.6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64 24575,'13'-13'0,"11"2"0,13 0 0,10 1 0,11 5 0,3-3 0,-4 7 0,5-4 0,-12 5 0,0 0 0,-3 0 0,-12 0 0,-5 0 0,-8 0 0,-8 0 0,-7 0 0,0 0 0,-4 0 0,0 0 0</inkml:trace>
</inkml:ink>
</file>

<file path=ppt/ink/ink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3T02:28:22.740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148 314 24575,'-10'0'0,"1"0"0,2 0 0,0 0 0,1 0 0,-1 0 0,-3 0 0,2 0 0,-2 0 0,3 0 0,1 0 0,2-3 0,1-5 0,3 1 0,0-3 0,0 3 0,0-4 0,0 4 0,0-7 0,0 6 0,0-6 0,0 7 0,0-7 0,0 6 0,0-2 0,0 3 0,0 0 0,0 1 0,0-1 0,3 0 0,1 4 0,3-3 0,-1 2 0,1-3 0,3 0 0,-2 0 0,6 0 0,-3 0 0,4-1 0,-1 4 0,1-2 0,-4 5 0,3-6 0,-7 6 0,7-2 0,-6 0 0,2 2 0,0-2 0,-2 3 0,6 0 0,-7 0 0,7 0 0,-6 0 0,2 0 0,0 0 0,-2 3 0,2 1 0,-3 3 0,-1-1 0,1 1 0,0-1 0,-4 5 0,3-4 0,-5 7 0,2-6 0,-3 5 0,0-5 0,0 6 0,0-3 0,0 0 0,0 3 0,-3-7 0,-5 4 0,0-1 0,-6-2 0,3 3 0,-8-3 0,3-1 0,-8-3 0,9 0 0,-9-4 0,8 0 0,-7 0 0,7 0 0,-7 0 0,7 0 0,-3 0 0,4 0 0,0 0 0,4 0 0,-3 0 0,6 0 0,-2-3 0,3-1 0,0-3 0,0-3 0,0 2 0,3-6 0,-2 3 0,5-4 0,-2-4 0,3 3 0,0-3 0,0 0 0,0 3 0,0-3 0,0 4 0,0 4 0,0-3 0,0 3 0,3 0 0,0 0 0,4 5 0,0-1 0,3 0 0,-2 3 0,5 0 0,-1 4 0,-1 0 0,3 0 0,-7 0 0,7 0 0,-6 0 0,6 0 0,-7 0 0,3 3 0,1 5 0,-3 3 0,2 4 0,-2-1 0,-1 1 0,0 0 0,1 0 0,-4-1 0,-1 1 0,0-4 0,-2 3 0,2-6 0,-3 2 0,0-3 0,0-1 0,0 1 0,0-1 0,-3 1 0,-1 0 0,-6 0 0,-2 0 0,1-3 0,-3 2 0,3-5 0,-4 2 0,4-3 0,-3 0 0,3 0 0,0 0 0,-3 0 0,6-6 0,-3 1 0,4-9 0,0 6 0,0-5 0,3 5 0,1-6 0,3 6 0,0-6 0,0 7 0,0-4 0,0 5 0,0-1 0,0 0 0,0 0 0,3 1 0,0 2 0,4-2 0,3 2 0,2-4 0,6 4 0,2-3 0,0 6 0,3-2 0,-2 3 0,3 0 0,-4 0 0,-1 0 0,-5 0 0,-2 0 0,-2 0 0,-4 0 0,1 0 0,0 0 0,-4 3 0,0 0 0,-3 4 0,0-1 0,0 5 0,0-4 0,0 7 0,0-6 0,0 5 0,-3-5 0,-4 6 0,-4-6 0,-4 2 0,0-2 0,4-1 0,-3 0 0,6 0 0,-6-3 0,6-1 0,-6-3 0,7 0 0,-4 0 0,1 0 0,2 0 0,-2 0 0,3 0 0,1 0 0,-1 0 0,3-3 0,1-1 0,3 1 0,0 0 0</inkml:trace>
</inkml:ink>
</file>

<file path=ppt/ink/ink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3T02:40:36.3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999 0 24575,'2'4'0,"0"4"0,10 6 0,-4-1 0,5 4 0,-4-4 0,4 0 0,-1 4 0,-3-8 0,4 8 0,-4 1 0,0 1 0,9 4 0,-7 0 0,11-3 0,-11 14 0,6-14 0,-3 9 0,1-7 0,1-3 0,-1 4 0,-2-5 0,0-5 0,-5-1 0,0-4 0,0 0 0,0 0 0,0 0 0,0-3 0,-4 2 0,3-6 0,-3 2 0,0 0 0,0 6 0,-9 9 0,4 1 0,-12 9 0,2-4 0,-4 5 0,-4 5 0,4-3 0,-6 10 0,1-11 0,4 5 0,-3 0 0,8-10 0,-8 9 0,9-15 0,-4 9 0,6-14 0,2 8 0,-1-13 0,2 7 0,-3-7 0,3 4 0,-2-5 0,6 0 0,-6 0 0,6 0 0,-3 0 0,1-4 0,2 3 0,-2-3 0,6 1 0,6-2 0,-1-3 0,14 0 0,-8 0 0,14 0 0,-4 0 0,5 4 0,0 1 0,-5 5 0,4-1 0,-4 1 0,0-1 0,4 0 0,-9 0 0,8 1 0,-8-1 0,4 0 0,-5 0 0,-1 0 0,-3-1 0,2 1 0,-7-1 0,8-3 0,-8-2 0,3 1 0,-4-3 0,0 6 0,0-6 0,0 2 0,0-3 0,-4 4 0,3-3 0,-3 2 0,1 1 0,1-3 0,-2 2 0,0 0 0,0 2 0,-4 7 0,0 1 0,4 5 0,1 4 0,4 2 0,1 5 0,0 0 0,-1 1 0,1-7 0,-1 5 0,0-9 0,1 9 0,-2-13 0,-3 6 0,2-12 0,-6 4 0,3-6 0,-1 1 0,-2 0 0,6 0 0,-6 0 0,3 0 0,-1-3 0,-2 2 0,3-3 0,-1 1 0,-2 1 0,2-2 0,-3 8 0,-8 2 0,2 8 0,-12 8 0,2 1 0,-5 9 0,1-3 0,-1-1 0,1-1 0,1-6 0,4 0 0,-3-5 0,8-1 0,-3-6 0,0 1 0,3-1 0,-3-3 0,5 2 0,0-7 0,3 4 0,-3-6 0,8 1 0,-4 0 0,4 0 0,0 0 0,-3 0 0,11-4 0,5 13 0,13-5 0,6 19 0,-3-11 0,2 10 0,-2-9 0,3 9 0,-8-10 0,0 4 0,-1-5 0,-4-6 0,-1 5 0,-1-4 0,-3-1 0,-1 0 0,4-4 0,-8-1 0,3 0 0,-4 0 0,0 0 0,0 0 0,0 0 0,0 0 0,0-4 0,-4 3 0,4-6 0,-8-1 0,4-14 0,-1 8 0,1-3 0,4 13 0,0 4 0,0 0 0,0 0 0,0 4 0,1 1 0,-1 5 0,-3 0 0,3-1 0,-3 1 0,4-5 0,-1 4 0,0-8 0,-3 8 0,2-8 0,-6 3 0,6-4 0,-6 0 0,3 0 0,-4-1 0,0 1 0,0-1 0,0 1 0,0 0 0,0-1 0,3 1 0,-2-1 0,2 1 0,1-1 0,-4 1 0,7-4 0,-6 2 0,-1-5 0,0 6 0,-7-2 0,6 3 0,-6 0 0,2-1 0,-7 2 0,3-1 0,-3 0 0,3 0 0,1 0 0,0 0 0,0 0 0,0 0 0,0 0 0,0 0 0,-5 0 0,4 0 0,-7 1 0,6-1 0,-6 1 0,2-5 0,-4 4 0,1-3 0,-1 0 0,-5 3 0,-1-7 0,-5 8 0,0-4 0,-6 1 0,4 2 0,-4-2 0,6-1 0,0-1 0,0-4 0,-1 0 0,1 0 0,0 0 0,0 0 0,0 0 0,-6 0 0,4 0 0,-4 0 0,6 0 0,0 0 0,5 0 0,-4 0 0,4 0 0,0 0 0,-4-4 0,9-1 0,-9-5 0,4 1 0,-5-1 0,0 0 0,-1 0 0,1-4 0,0 4 0,0-5 0,0 6 0,0-5 0,5 3 0,-4-3 0,4 0 0,-6 3 0,1-7 0,0 3 0,0 0 0,-8-10 0,6 8 0,-5-9 0,7 6 0,5 2 0,-4-1 0,8-4 0,-8 2 0,9-2 0,-5-1 0,5 0 0,0-5 0,-6-1 0,8-5 0,-15-17 0,19 6 0,-15-17 0,9-3 0,1 12 0,0-17 0,2 20 0,3-13 0,-8 11 0,8-9 0,-3 18 0,0-11 0,4 17 0,-3-9 0,4 10 0,1 1 0,-1-5 0,6 10 0,0-16 0,5 9 0,0-11 0,0 7 0,0-1 0,0 1 0,0 6 0,0 1 0,0 0 0,0 4 0,0 1 0,4 2 0,2 4 0,-1-5 0,4 0 0,-4-6 0,5 5 0,1-11 0,-1 5 0,5-7 0,-4 8 0,9-6 0,-5 10 0,1-4 0,2 6 0,-3 0 0,0 0 0,3 0 0,-3 0 0,4 4 0,-4 3 0,1 4 0,-2 0 0,0-5 0,3 8 0,-2-12 0,2 12 0,7-4 0,-5 2 0,3 3 0,1-5 0,-4 5 0,4-3 0,-6 3 0,1 0 0,-4-3 0,2 7 0,-2-3 0,4 1 0,-1 2 0,6-8 0,-4 8 0,4-4 0,-6 2 0,6 1 0,-8-1 0,6 2 0,-7 2 0,3 3 0,-3-3 0,2 4 0,-2-1 0,-1-3 0,4 3 0,-8 1 0,7-4 0,-3 7 0,1-3 0,2 0 0,-7 3 0,3-3 0,-4 4 0,0-3 0,0 2 0,0-3 0,0 4 0,-4-4 0,3 3 0,-3-2 0,4 3 0,-1 0 0,1 0 0,-4 0 0,0 0 0</inkml:trace>
</inkml:ink>
</file>

<file path=ppt/ink/ink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3T02:40:43.5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3116 24575,'0'-2'0,"0"-4"0,4-15 0,2-9 0,8-1 0,-3-10 0,8 5 0,-3-1 0,6-10 0,-2 9 0,1-5 0,-5 2 0,3 10 0,-4-4 0,0 6 0,-1 5 0,-1 1 0,-3 5 0,2 5 0,-3-4 0,-1 8 0,0-4 0,0 5 0,-3 0 0,2 0 0,-6 0 0,6 0 0,-7 0 0,7 4 0,-3 1 0,4 3 0,0 0 0,4 0 0,1 0 0,10 0 0,1 0 0,0 0 0,10 0 0,-9 0 0,10 0 0,-6-9 0,6 7 0,-5-7 0,5 5 0,-6 3 0,0-8 0,-5 4 0,3 0 0,-8 1 0,4 0 0,-5 3 0,-5-3 0,4 4 0,-8 0 0,3 0 0,-4 0 0,0 0 0,0 0 0,0 0 0,-1 0 0,-2-6 0,-2 1 0,-3-6 0,0-2 0,0-5 0,0-6 0,0-6 0,0-5 0,0-1 0,0-1 0,0-3 0,-5 3 0,4 1 0,-8 1 0,8 6 0,-8-1 0,8 1 0,-7 5 0,7-3 0,-3 8 0,0-4 0,3 5 0,-3 4 0,4 2 0,-4 4 0,3 0 0,-6 0 0,3 0 0,-3 4 0,2-3 0,-1 6 0,5-6 0,-3 3 0,4-4 0,0 1 0,4-6 0,6-5 0,0-1 0,8-9 0,-4 9 0,1-15 0,3 8 0,-3-9 0,0 6 0,4-6 0,-8 5 0,8-5 0,-8 5 0,7 6 0,-8-3 0,8 2 0,-8 1 0,7 2 0,-7-1 0,3 8 0,-4-6 0,-1 7 0,1 1 0,-1 4 0,0 2 0,-4 3 0,3-1 0,2 2 0,4 3 0,4 0 0,1 0 0,0 0 0,-1 0 0,1 0 0,5 4 0,-5-3 0,10 4 0,-4-5 0,0 0 0,4 0 0,-9 0 0,3 0 0,-4 0 0,0 0 0,-5 0 0,-1 0 0,-4 0 0,0 0 0,0 0 0,0 0 0,0 0 0,0 0 0,-1 0 0,0 0 0,-2-4 0,-2 0 0,-3-4 0,0-4 0,0-7 0,0-5 0,0-5 0,0 0 0,-5-6 0,-5-1 0,-2-6 0,-8-1 0,8 1 0,-8-1 0,4 2 0,-5 4 0,6 3 0,1 10 0,1 1 0,3 5 0,-3 5 0,5 1 0,0 3 0,0 2 0,0 2 0,4-2 0,-3 6 0,2-2 0,-3-1 0,0 3 0,4-6 0,-3 6 0,3-3 0,0 1 0,0-1 0,1 0 0,2-2 0,-2 1 0,3-2 0,0-1 0,0 0 0,0-5 0,0 0 0,0-5 0,4 0 0,1 1 0,4-6 0,5-1 0,-4-1 0,8-2 0,-8 8 0,8-9 0,-8 9 0,8-4 0,-8 5 0,6 4 0,-6-3 0,7 7 0,-8-6 0,8 6 0,-3-3 0,0 0 0,2 3 0,-2-3 0,-1 5 0,4-1 0,-8 1 0,3-1 0,1 1 0,-4-1 0,3 1 0,0 0 0,-3-1 0,4 1 0,-5 0 0,0 3 0,-1-2 0,1 6 0,0-6 0,0 6 0,0-3 0,4 4 0,1 0 0,4 0 0,1 4 0,5 2 0,1 3 0,-1 0 0,11 6 0,-9 0 0,10 5 0,0 0 0,3 6 0,6 2 0,17 20 0,-24-17 0,20 20 0,-24-18 0,14 20 0,-1-6 0,-4 5 0,2-6 0,-15-3 0,8-4 0,-15 2 0,3-4 0,-4 6 0,-5-7 0,0 5 0,-6-5 0,0 6 0,1 0 0,-1 0 0,-4 1 0,-1-2 0,-1 2 0,-2-1 0,2 0 0,-4 0 0,0-6 0,0 5 0,0-5 0,0 1 0,0 4 0,0-5 0,-8 0 0,1 5 0,-8-5 0,0 6 0,3-5 0,-3 4 0,0-5 0,-1 6 0,-6 0 0,-5 14 0,5-17 0,-12 17 0,0-11 0,-2 2 0,-5 6 0,7-7 0,1-7 0,0-1 0,7-12 0,1 3 0,7-10 0,0-1 0,0-1 0,0 2 0,0 0 0,-1 3 0,-5 2 0,5-5 0,-10 6 0,9-2 0,-3-3 0,4 2 0,-4-3 0,4-1 0,-3 0 0,4-4 0,0 2 0,-5-1 0,4-1 0,-9 4 0,9-8 0,-9 8 0,-2-7 0,0 7 0,-11-1 0,4-2 0,-5 5 0,6-9 0,-5 9 0,4-9 0,1 8 0,1-7 0,6 1 0,0-3 0,-1 0 0,6-1 0,-4 1 0,4-1 0,-5 1 0,-6 0 0,10-1 0,-15 1 0,15 0 0,-10-4 0,5 2 0,1-7 0,-6 4 0,5-5 0,-5 0 0,5 0 0,1 0 0,0 0 0,0 0 0,5 0 0,-4 0 0,9 0 0,-8 0 0,8 0 0,-4 0 0,5 0 0,0 0 0,1 0 0,-1 0 0,0 0 0,0 3 0,0-2 0,1 3 0,3-4 0,-3 4 0,8-3 0,-7 3 0,6-4 0,-6 0 0,6 4 0,-2-3 0,0 2 0,3 1 0,-4-3 0,1 2 0,3 1 0,-4-3 0,5 2 0,0 1 0,0-3 0,0 6 0,0-6 0,0 2 0,4 0 0,-4-2 0,4 3 0,-4-4 0,1 0 0,2 3 0,-2-2 0,3 2 0,-4-3 0,0 0 0,1 0 0,-1 0 0,1 0 0,-1 0 0,0 0 0,1 0 0,-1 0 0,1 0 0,-1 0 0,0 0 0,0 0 0,0 0 0,0 0 0,0 0 0,0 0 0,0 0 0,0 0 0,1-3 0,-1 2 0,0-6 0,4 7 0,0-4 0</inkml:trace>
</inkml:ink>
</file>

<file path=ppt/ink/ink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3T02:42:34.23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274 0 24575,'-18'22'0,"1"-2"0,2 3 0,-8 2 0,7 0 0,-8-2 0,6 0 0,0-4 0,-1 9 0,1-9 0,-1 3 0,2-4 0,3 0 0,1-5 0,5-1 0,3-4 0,-2 0 0,6 0 0,-3 0 0,4 0 0,0 0 0,0-1 0,4-2 0,0-2 0,4-3 0,-1 0 0,1 0 0,0 0 0,0 0 0,0 0 0,0 0 0,5 0 0,0 0 0,0 0 0,4 0 0,-4 0 0,0 0 0,4 0 0,-4 0 0,5 0 0,0 0 0,-1 0 0,1 0 0,0 4 0,-1 1 0,1 3 0,-5 1 0,4-4 0,-8 2 0,3-6 0,-4 2 0,0 1 0,0-3 0,0 2 0,0 1 0,0-3 0,0 2 0,0-3 0,0 0 0,0 0 0,-4 4 0,3-3 0,-3 2 0,3-3 0,1 0 0,-1 0 0,1 0 0,-1 0 0,0 0 0,1 0 0,-1 0 0,0-3 0,2-6 0,-1-4 0,1-10 0,0 4 0,5-9 0,-4 9 0,4-9 0,-2 9 0,-1-4 0,1 5 0,-3 5 0,0-4 0,3 8 0,-2-8 0,2 7 0,-4-2 0,0 4 0,0 0 0,0 0 0,-3 0 0,2 3 0,-6-2 0,6 3 0,-3-4 0,3 0 0,1 4 0,-4-3 0,-4 6 0,-5-2 0,-3 3 0,-4 0 0,-1 0 0,-5 0 0,-5 0 0,4 0 0,-9 0 0,4 0 0,0 0 0,1 0 0,0 0 0,8 0 0,-6 0 0,12 0 0,-8 0 0,8 0 0,-3 0 0,4 0 0,0 0 0,0 0 0,0 0 0,0 0 0,0 0 0,0 0 0,0 0 0,1 0 0,-2 0 0,2 0 0,2 3 0,2 1 0,0 4 0,2 0 0,-6-1 0,6 1 0,-3 0 0,1 0 0,-2 0 0,-3 4 0,-1 2 0,-4 3 0,3 6 0,-7-4 0,7 4 0,-3-10 0,5-1 0,0-4 0,3 0 0,-2 0 0,6 0 0,-2 0 0,6-4 0,11 0 0,0-4 0,14 0 0,-10 0 0,10 0 0,-9 0 0,9 0 0,-10 0 0,5 0 0,-9 0 0,2 0 0,-7 0 0,3 0 0,-4 0 0,0 0 0,0 0 0,-4-3 0,0-2 0,-1-2 0,1-1 0,4 0 0,-3-5 0,2 4 0,-3-3 0,1 4 0,2-1 0,-6 1 0,6 4 0,-6-3 0,-1 6 0,-5-2 0,-7 3 0,-1 0 0,-5 0 0,5 0 0,-4 0 0,3 4 0,-3-3 0,3 6 0,2-6 0,4 3 0,0-1 0,0-2 0,-1 3 0,2-4 0,2-4 0,10 0 0,5-5 0,7 0 0,1 0 0,-5 1 0,4-1 0,-8 1 0,3 3 0,-4-2 0,0 6 0,-7-3 0,-6 4 0,-8 0 0,-10 0 0,4 0 0,-4 0 0,6 0 0,3 0 0,2 0 0,4 0 0,3 0 0,2 0 0</inkml:trace>
</inkml:ink>
</file>

<file path=ppt/ink/ink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3T02:42:47.33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430 0 24575,'6'68'0,"0"0"0,0 0 0,0 10 0,2-13 0,7-17 0,-5-41 0,-6 1 0,4-1 0,-4 1 0,2-4 0,-5 3 0,3-3 0,-4 4 0,0-1 0,-4-3 0,0-1 0,-3-3 0,-1 0 0,0 0 0,0 4 0,0-3 0,-4 2 0,3 1 0,-8-3 0,8 2 0,-8-3 0,4 4 0,-5-3 0,-5 3 0,4-4 0,-4 4 0,6-3 0,-1 3 0,0 0 0,0-3 0,1 3 0,3-4 0,2 0 0,4 0 0,0 0 0,-1 0 0,2 0 0,-1 0 0,0 0 0,1 0 0,-1 0 0,1 0 0,-1 0 0,4-4 0,1 0 0,3-8 0,-4 3 0,3-13 0,-2 7 0,-2-18 0,0 7 0,-1-8 0,-3 5 0,4-6 0,-5 4 0,0-4 0,0 6 0,0 5 0,5 5 0,-3 3 0,7 7 0,-6-4 0,6 5 0,-7 4 0,11 0 0,1 4 0,5 0 0,6 0 0,-1 0 0,3 0 0,1 0 0,0-4 0,4 3 0,-3-3 0,9 0 0,-9-1 0,4 0 0,-6-3 0,1 7 0,-5-7 0,4 3 0,-8 1 0,3 0 0,-4 4 0,0 0 0,-4-3 0,-15 6 0,0 2 0,-19 10 0,12 2 0,-10-2 0,9 2 0,-9-7 0,13 3 0,-7-4 0,13-1 0,-3 0 0,7 0 0,-2 0 0,6 0 0,-2 0 0,3 5 0,0 0 0,0 0 0,0 4 0,0-8 0,0 3 0,4 0 0,0-3 0,4 4 0,0-6 0,0 1 0,5-3 0,-4-2 0,7-3 0,-7 0 0,8 0 0,-8 0 0,3 0 0,-4-3 0,1-11 0,3-1 0,-1-13 0,2 5 0,-4-6 0,0 5 0,-3 1 0,1 10 0,-6 0 0,3 5 0,-1 4 0,-2 3 0,2 6 0,-3 7 0,0 1 0,0 5 0,0-1 0,0 1 0,0 0 0,0-1 0,0-3 0,0-2 0,0-4 0,0 0 0,0 0 0,0 0 0,0-7 0,0-9 0,0-2 0,0-4 0,0 6 0,0 0 0,0 0 0,0 1 0,0 6 0,0 9 0,0 1 0,0 6 0,0-7 0,3-4 0,-2-4 0,2-5 0,-3-2 0,0-1 0,0-1 0,0 2 0,0 20 0,0-4 0,0 14 0,4-11 0,-3-4 0,6 5 0,-6-4 0,3 7 0,0-3 0,-3 1 0,3 2 0,-4-7 0,0 8 0,0-8 0,0 3 0,0-4 0,0 0 0,0 0 0,0 0 0,0-1 0,0 1 0,0-1 0,0 1 0,0-1 0,0 1 0,-4 0 0,3 0 0,-3 0 0,1-4 0,2-1 0,-3-3 0</inkml:trace>
</inkml:ink>
</file>

<file path=ppt/ink/ink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3T02:40:43.5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3116 24575,'0'-2'0,"0"-4"0,4-15 0,2-9 0,8-1 0,-3-10 0,8 5 0,-3-1 0,6-10 0,-2 9 0,1-5 0,-5 2 0,3 10 0,-4-4 0,0 6 0,-1 5 0,-1 1 0,-3 5 0,2 5 0,-3-4 0,-1 8 0,0-4 0,0 5 0,-3 0 0,2 0 0,-6 0 0,6 0 0,-7 0 0,7 4 0,-3 1 0,4 3 0,0 0 0,4 0 0,1 0 0,10 0 0,1 0 0,0 0 0,10 0 0,-9 0 0,10 0 0,-6-9 0,6 7 0,-5-7 0,5 5 0,-6 3 0,0-8 0,-5 4 0,3 0 0,-8 1 0,4 0 0,-5 3 0,-5-3 0,4 4 0,-8 0 0,3 0 0,-4 0 0,0 0 0,0 0 0,0 0 0,-1 0 0,-2-6 0,-2 1 0,-3-6 0,0-2 0,0-5 0,0-6 0,0-6 0,0-5 0,0-1 0,0-1 0,0-3 0,-5 3 0,4 1 0,-8 1 0,8 6 0,-8-1 0,8 1 0,-7 5 0,7-3 0,-3 8 0,0-4 0,3 5 0,-3 4 0,4 2 0,-4 4 0,3 0 0,-6 0 0,3 0 0,-3 4 0,2-3 0,-1 6 0,5-6 0,-3 3 0,4-4 0,0 1 0,4-6 0,6-5 0,0-1 0,8-9 0,-4 9 0,1-15 0,3 8 0,-3-9 0,0 6 0,4-6 0,-8 5 0,8-5 0,-8 5 0,7 6 0,-8-3 0,8 2 0,-8 1 0,7 2 0,-7-1 0,3 8 0,-4-6 0,-1 7 0,1 1 0,-1 4 0,0 2 0,-4 3 0,3-1 0,2 2 0,4 3 0,4 0 0,1 0 0,0 0 0,-1 0 0,1 0 0,5 4 0,-5-3 0,10 4 0,-4-5 0,0 0 0,4 0 0,-9 0 0,3 0 0,-4 0 0,0 0 0,-5 0 0,-1 0 0,-4 0 0,0 0 0,0 0 0,0 0 0,0 0 0,0 0 0,-1 0 0,0 0 0,-2-4 0,-2 0 0,-3-4 0,0-4 0,0-7 0,0-5 0,0-5 0,0 0 0,-5-6 0,-5-1 0,-2-6 0,-8-1 0,8 1 0,-8-1 0,4 2 0,-5 4 0,6 3 0,1 10 0,1 1 0,3 5 0,-3 5 0,5 1 0,0 3 0,0 2 0,0 2 0,4-2 0,-3 6 0,2-2 0,-3-1 0,0 3 0,4-6 0,-3 6 0,3-3 0,0 1 0,0-1 0,1 0 0,2-2 0,-2 1 0,3-2 0,0-1 0,0 0 0,0-5 0,0 0 0,0-5 0,4 0 0,1 1 0,4-6 0,5-1 0,-4-1 0,8-2 0,-8 8 0,8-9 0,-8 9 0,8-4 0,-8 5 0,6 4 0,-6-3 0,7 7 0,-8-6 0,8 6 0,-3-3 0,0 0 0,2 3 0,-2-3 0,-1 5 0,4-1 0,-8 1 0,3-1 0,1 1 0,-4-1 0,3 1 0,0 0 0,-3-1 0,4 1 0,-5 0 0,0 3 0,-1-2 0,1 6 0,0-6 0,0 6 0,0-3 0,4 4 0,1 0 0,4 0 0,1 4 0,5 2 0,1 3 0,-1 0 0,11 6 0,-9 0 0,10 5 0,0 0 0,3 6 0,6 2 0,17 20 0,-24-17 0,20 20 0,-24-18 0,14 20 0,-1-6 0,-4 5 0,2-6 0,-15-3 0,8-4 0,-15 2 0,3-4 0,-4 6 0,-5-7 0,0 5 0,-6-5 0,0 6 0,1 0 0,-1 0 0,-4 1 0,-1-2 0,-1 2 0,-2-1 0,2 0 0,-4 0 0,0-6 0,0 5 0,0-5 0,0 1 0,0 4 0,0-5 0,-8 0 0,1 5 0,-8-5 0,0 6 0,3-5 0,-3 4 0,0-5 0,-1 6 0,-6 0 0,-5 14 0,5-17 0,-12 17 0,0-11 0,-2 2 0,-5 6 0,7-7 0,1-7 0,0-1 0,7-12 0,1 3 0,7-10 0,0-1 0,0-1 0,0 2 0,0 0 0,-1 3 0,-5 2 0,5-5 0,-10 6 0,9-2 0,-3-3 0,4 2 0,-4-3 0,4-1 0,-3 0 0,4-4 0,0 2 0,-5-1 0,4-1 0,-9 4 0,9-8 0,-9 8 0,-2-7 0,0 7 0,-11-1 0,4-2 0,-5 5 0,6-9 0,-5 9 0,4-9 0,1 8 0,1-7 0,6 1 0,0-3 0,-1 0 0,6-1 0,-4 1 0,4-1 0,-5 1 0,-6 0 0,10-1 0,-15 1 0,15 0 0,-10-4 0,5 2 0,1-7 0,-6 4 0,5-5 0,-5 0 0,5 0 0,1 0 0,0 0 0,0 0 0,5 0 0,-4 0 0,9 0 0,-8 0 0,8 0 0,-4 0 0,5 0 0,0 0 0,1 0 0,-1 0 0,0 0 0,0 3 0,0-2 0,1 3 0,3-4 0,-3 4 0,8-3 0,-7 3 0,6-4 0,-6 0 0,6 4 0,-2-3 0,0 2 0,3 1 0,-4-3 0,1 2 0,3 1 0,-4-3 0,5 2 0,0 1 0,0-3 0,0 6 0,0-6 0,0 2 0,4 0 0,-4-2 0,4 3 0,-4-4 0,1 0 0,2 3 0,-2-2 0,3 2 0,-4-3 0,0 0 0,1 0 0,-1 0 0,1 0 0,-1 0 0,0 0 0,1 0 0,-1 0 0,1 0 0,-1 0 0,0 0 0,0 0 0,0 0 0,0 0 0,0 0 0,0 0 0,0 0 0,0 0 0,1-3 0,-1 2 0,0-6 0,4 7 0,0-4 0</inkml:trace>
</inkml:ink>
</file>

<file path=ppt/ink/ink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5:06.8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271 486 24575,'4'-8'0,"0"0"0,-4-5 0,0-1 0,0-4 0,0 4 0,0-3 0,0 7 0,-4 1 0,-10 5 0,-1 4 0,-14 0 0,4 0 0,0 0 0,-10 5 0,13 10 0,-4 1 0,0 20 0,18-9 0,-17 17 0,22-13 0,-12 18 0,14-9 0,-4 10 0,5-12 0,0-3 0,0-4 0,8-7 0,2-4 0,14-6 0,-5-9 0,10-1 0,2-4 0,3-20 0,-1-5 0,1-27 0,-5 5 0,1-11 0,-1 4 0,-6 2 0,-6 1 0,-1 7 0,-5 0 0,0 7 0,-5-6 0,-2 5 0,1-6 0,-4 0 0,4 7 0,-5-6 0,0 17 0,0-9 0,0 15 0,0 1 0,0 6 0,0 5 0,-4 13 0,-1 7 0,-5 36 0,-1-7 0,4 24 0,2-13 0,5 15 0,0 2 0,0 0 0,0 5 0,0-12 0,0-2 0,0-3 0,5-18 0,0 5 0,10-15 0,-5-4 0,4-1 0,-9-14 0,-1-2 0</inkml:trace>
</inkml:ink>
</file>

<file path=ppt/ink/ink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5:07.7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1 166 24575,'4'6'0,"0"10"0,-4-3 0,0 21 0,0-12 0,0 14 0,0 0 0,0 1 0,0 7 0,0-6 0,0 11 0,0-9 0,0 4 0,4-8 0,-3 1 0,4-11 0,-1 9 0,-3-20 0,4 3 0,-5-10 0,0 0 0,3-3 0,1-2 0,4-10 0,1-15 0,1-16 0,2-15 0,-1 1 0,15-31 0,-11 31 0,16-31 0,-13 30 0,5-6 0,-5 6 0,4 3 0,-10 12 0,2 7 0,-4 2 0,-1 13 0,0-2 0,0 5 0,-1 8 0,-3-7 0,2 11 0,-6-3 0,3 4 0</inkml:trace>
</inkml:ink>
</file>

<file path=ppt/ink/ink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5:08.5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24575,'-6'0'0,"12"0"0,21 0 0,17 0 0,15 0 0,18 0 0,19 0-893,-39 0 1,3 0 892,4 0 0,1 0 0,1 0 0,-3 0-41,-12 0 1,-1 0 40,1 0 0,-1 0 0,28 0 0,17 0 0,-17 0 0,-15 0 0,-14 0 0,-23 0 0,9 0 1317,-20 0-1317,3 0 137,-9 0 0,-5 0 0,0 0 1</inkml:trace>
</inkml:ink>
</file>

<file path=ppt/ink/ink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5:10.1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277 573 24575,'-13'0'0,"0"0"0,-11 0 0,-1 0 0,-5 0 0,5 0 0,-4 0 0,9 8 0,-10 9 0,14 3 0,-4 10 0,10-5 0,-1 18 0,6-10 0,-1 16 0,6-17 0,0 16 0,0-14 0,0 3 0,0-2 0,0-18 0,0 17 0,0-24 0,0 8 0,8-9 0,8-4 0,9-1 0,5-4 0,0 0 0,0-9 0,1-8 0,2-16 0,9-23 0,-10 0 0,-8 10 0,-2-2-672,6-34 672,-7 25 0,-1 0 0,2-25 0,-5 31 0,-1 1 0,-2-20 0,5-15 0,-7 16 0,0 2 0,-5 22 0,-2 1 0,-5 19 0,0 6 672,0 6-672,0 23 0,0 16 0,-6 28 0,-1 15 0,-5-1 0,-1 7 0,7 20 0,0-27 0,6 32 0,0-38 0,0 6 0,0-8 0,0-10 0,0-12 0,0-7 0,4-12 0,5-6 0,5-4 0,-1 0 0,5-5 0,-5 0 0,6-4 0,-5 0 0,3 0 0,-8-4 0,8-5 0,-7-10 0,9-12 0,-7-6 0,5-21 0,-6-4 0,1 1 0,0-4 0,0 4 0,-5 7 0,3-4 0,-9 14 0,4 6 0,-5 7 0,0 12 0,0 6 0,0 22 0,0 17 0,0 21 0,0 20 0,0-13 0,0 19 0,0-11 0,0 7 0,0-3 0,0-14 0,0-13 0,0-4 0,0-15 0,0-1 0,8-6 0,-2-8 0,11-1 0,2-4 0,1 0 0,3 0 0,-4-8 0,4-4 0,-3-6 0,-5 7 0,-6 3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8:20.2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420 0 24575,'-9'0'0,"-7"0"0,-12 0 0,-5 8 0,-3 11 0,-7 11 0,-3 24 0,2-15 0,8 17 0,4-14 0,-2 9 0,12 0 0,-5-7 0,21 3 0,-2-11 0,8 5 0,0-6 0,0 13 0,11-19 0,4 17 0,15-27 0,3 13 0,3-13 0,0 3 0,0-4 0,-1-5 0,-5 0 0,-5-5 0,-6-4 0,-4 0 0,-4-4 0,-3 0 0,-5 0 0</inkml:trace>
</inkml:ink>
</file>

<file path=ppt/ink/ink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5:10.6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 24575,'9'0'0,"11"0"0,18 0 0,6 0 0,-7 0 0,12-5 0,-10 4 0,12-10 0,-13 10 0,-2-8 0,-19 8 0,-4-4 0</inkml:trace>
</inkml:ink>
</file>

<file path=ppt/ink/ink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5:11.2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24575,'8'0'0,"4"0"0,1 0 0,1 0 0,-2 0 0,-4 0 0,0 0 0,-3 0 0,-1 0 0</inkml:trace>
</inkml:ink>
</file>

<file path=ppt/ink/ink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5:11.9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24575,'12'0'0,"2"0"0,4 0 0,-8 0 0,-2 0 0</inkml:trace>
</inkml:ink>
</file>

<file path=ppt/ink/ink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5:12.6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24575,'12'0'0,"2"0"0,9 0 0,-8 0 0,8 0 0,-14 0 0,4 0 0,-1 0 0,-7 0 0,2 0 0</inkml:trace>
</inkml:ink>
</file>

<file path=ppt/ink/ink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5:26.0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8 174 24575,'-4'7'0,"0"6"0,4-4 0,0 3 0,0-3 0,0-1 0,0-10 0,0-10 0,0-11 0,5-7 0,0-1 0,9 6 0,-4 2 0,4 4 0,-6 5 0,1 1 0,-1 5 0,1 3 0,-1 2 0,0 3 0,0 0 0,0 3 0,-4 1 0,-1 4 0,-3 5 0,0 1 0,5 4 0,-4 0 0,3 1 0,-4-1 0,0-4 0,0-1 0,0-5 0,0 0 0,0 0 0,3-3 0,1-9 0,5-6 0,-1-7 0,2-2 0,-1 1 0,0-1 0,4 1 0,-3-1 0,3 5 0,0-3 0,-3 8 0,2-4 0,-3 8 0,-1-2 0,0 6 0,0-3 0,0 4 0,0 3 0,-4 6 0,3 5 0,-6 4 0,4 1 0,-1 4 0,-3-3 0,4 3 0,-5-9 0,0-1 0,0-5 0,0 1 0,0-5 0,0 0 0</inkml:trace>
</inkml:ink>
</file>

<file path=ppt/ink/ink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5:13.2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24575,'17'0'0,"3"0"0,10 0 0,1 0 0,5 0 0,-5 0 0,6 0 0,-12 0 0,-2 0 0,-9 0 0,-2 0 0,-7 0 0,-1 0 0</inkml:trace>
</inkml:ink>
</file>

<file path=ppt/ink/ink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5:14.0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1 107 24575,'0'12'0,"0"2"0,0 9 0,0 15 0,0-5 0,5 17 0,1-19 0,4 11 0,1 3 0,0-6 0,0 11 0,-1-19 0,-4 6 0,3-13 0,-8 5 0,6-17 0,-2 9 0,0-15 0,-1 7 0,0-9 0,0 0 0,4-12 0,2-8 0,5-15 0,7-13 0,1-1 0,5-12 0,-5 4 0,6-6 0,-4-1 0,4 8 0,-12 1 0,3 13 0,-8 2 0,2 5 0,-4 6 0,0 2 0,-5 9 0,-1 1 0,-4 8 0,0 2 0</inkml:trace>
</inkml:ink>
</file>

<file path=ppt/ink/ink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5:15.6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9 163 24575,'-5'-1'0,"2"6"0,3 8 0,0 1 0,0 3 0,0-7 0,0 7 0,0-7 0,0 2 0,0-14 0,0-10 0,0-12 0,0 0 0,8-5 0,-1 4 0,11 0 0,-2-4 0,2 9 0,1 0 0,-4 3 0,-2 7 0,0 1 0,-4 5 0,4 4 0,-5 0 0,0 0 0,1 0 0,-5 8 0,0 2 0,-4 14 0,0-5 0,0 5 0,0-6 0,0 1 0,0-5 0,0-2 0,0-3 0,3-5 0,1 0 0,4-4 0,0 0 0,0-8 0,1-3 0,0-7 0,0-1 0,5-4 0,-3 3 0,3-4 0,-6 10 0,1 2 0,-1 3 0,0 1 0,0 3 0,0 1 0,0 4 0,0 0 0,0 0 0,-4 4 0,4 5 0,-7 5 0,3 4 0,-4 1 0,4-1 0,-3-4 0,3-1 0,-4-5 0,0 0 0,0 0 0,0 1 0,4-5 0,-3 4 0,6-8 0,-6 4 0,3-4 0</inkml:trace>
</inkml:ink>
</file>

<file path=ppt/ink/ink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5:16.1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24575,'22'0'0,"-4"0"0,11 0 0,-4 0 0,0 0 0,-7 0 0,-5 0 0,-8 0 0,-2 0 0</inkml:trace>
</inkml:ink>
</file>

<file path=ppt/ink/ink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5:17.0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24575,'0'22'0,"0"-4"0,0 10 0,0-3 0,0 5 0,0 7 0,0-6 0,0 12 0,0 1 0,0 2 0,0 4 0,0-7 0,0-5 0,0-2 0,0-11 0,0-2 0,0-9 0,0 3 0,0-7 0,0 2 0,0-3 0,0-1 0,0 0 0,0 0 0,4-3 0,0-6 0,9-13 0,2-6 0,6-17 0,6-2 0,3-7 0,5-1 0,1-6 0,-1 4 0,-6 4 0,-1 1 0,-9 17 0,1-2 0,-6 10 0,-1 5 0,-4 1 0,-1 9 0,-3-4 0,2 7 0,-6-6 0,2 6 0,-3-2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6:54.9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24575,'24'0'0,"-13"0"0,27 0 0,-15 0 0,12 0 0,-5 0 0,0 0 0,-10 0 0,-1 0 0,-11 0 0,-2 0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8:21.3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1 334 24575,'14'0'0,"-2"0"0,11 0 0,-3 0 0,4 0 0,-4 0 0,4 0 0,-8 0 0,7 0 0,-7 0 0,3 0 0,-8 0 0,-1 3 0,0 4 0,-5 4 0,1 4 0,-6 9 0,0-7 0,0 16 0,-7-11 0,-7 17 0,-8-16 0,-6 18 0,11-24 0,-4 5 0,10-8 0,0-6 0,3 2 0,2-6 0,6-7 0,0-14 0,20-15 0,2-17 0,24-11 0,0-11 0,-2 16 0,11-23 0,-16 23 0,10-12 0,-12 15 0,-9 14 0,-7 12 0,-9 7 0,-1 8 0,-4 0 0,-15 16 0,-5 11 0,-27 27 0,3 4 0,-5 9 0,8-6 0,4 3 0,1-3 0,5-2 0,5-7 0,7-11 0,7-1 0,1-8 0,4-2 0,0-5 0,7-2 0,10-1 0,9-3 0,9 1 0,1-4 0,-1 3 0,6-7 0,-4 3 0,3-4 0,-9 0 0,-2 0 0,-5 0 0,-4 0 0,-1 0 0,-7 0 0,-2 0 0,-3 0 0,-1 0 0,-2 0 0,-1 0 0</inkml:trace>
</inkml:ink>
</file>

<file path=ppt/ink/ink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5:18.1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212 0 24575,'-2'0'0,"-10"0"0,-6 0 0,-6 0 0,1 0 0,3 0 0,-4 0 0,6 0 0,4 0 0,-4 0 0,9 0 0,0 7 0,5-2 0,4 11 0,0-2 0,0 9 0,0 2 0,0 5 0,0 0 0,0 0 0,0 0 0,0 1 0,0-7 0,0 0 0,0-10 0,0 3 0,0-8 0,-3 4 0,2-5 0,-3 0 0,4 1 0,0-1 0,0 0 0,-4 0 0,3 1 0,-2-1 0,3 0 0,6-3 0,4-2 0,7-3 0,7 0 0,-5 0 0,5 0 0,-1 0 0,-3 0 0,3 0 0,-9-4 0,3 3 0,-7-2 0,3 3 0,-9 0 0,0 0 0</inkml:trace>
</inkml:ink>
</file>

<file path=ppt/ink/ink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5:18.7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24575,'12'0'0,"9"0"0,-6 0 0,9 0 0,-6 0 0,0 0 0,-4 0 0,-1 0 0,-5 0 0,0 0 0,-4 0 0,-1 0 0</inkml:trace>
</inkml:ink>
</file>

<file path=ppt/ink/ink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5:20.5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279 0 24575,'-8'0'0,"0"0"0,0 4 0,3 0 0,-2 1 0,2 7 0,0-2 0,-7 4 0,10 4 0,-6-4 0,3 4 0,-4-4 0,3 9 0,-6-12 0,7 12 0,0-10 0,-3 11 0,2-4 0,-3 3 0,-1-4 0,5 4 0,-3 2 0,2 5 0,-4-5 0,5-2 0,-4 1 0,4-5 0,-5 5 0,5-6 0,-3 1 0,7-1 0,-8 5 0,8-3 0,-8 8 0,8-8 0,-8 8 0,8-8 0,-8 9 0,8-10 0,-8 5 0,8 0 0,-3-5 0,0 10 0,3-9 0,-4 9 0,5-10 0,0 10 0,0-10 0,0 10 0,0-9 0,0 3 0,0-4 0,0-1 0,0 0 0,0 0 0,0 1 0,0-1 0,0 5 0,0-3 0,4 9 0,2-10 0,4 10 0,-1-9 0,0 3 0,1-4 0,7 3 0,-6-3 0,10 4 0,-7-5 0,5-4 0,-1 3 0,-4-3 0,3 1 0,-7-3 0,3-3 0,-5-1 0,0 1 0,1-5 0,-2 0 0,1-4 0,0 0 0,-4 0 0,0 0 0</inkml:trace>
</inkml:ink>
</file>

<file path=ppt/ink/ink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5:21.8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24575,'12'-4'0,"-1"0"0,11 4 0,-4 8 0,7 9 0,-5 3 0,6 16 0,-7-9 0,9 16 0,-10-4 0,8 0 0,-9 3 0,4-4 0,-5-1 0,-5 6 0,-2-12 0,-8 11 0,4-10 0,-5 10 0,0-4 0,0 6 0,0-1 0,0 1 0,-9-6 0,2-3 0,-8-5 0,5 1 0,0-1 0,-4 0 0,2 0 0,-7 0 0,3 6 0,-4-5 0,-7 7 0,6-8 0,-5 1 0,6-6 0,5-1 0,2-6 0,4-4 0,0-1 0,5-5 0,-4 0 0,7-3 0,-3-2 0</inkml:trace>
</inkml:ink>
</file>

<file path=ppt/ink/ink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5:27.1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24575,'3'4'0,"11"0"0,1-4 0,14 0 0,2 0 0,0 0 0,5 0 0,-5 0 0,-1 0 0,0 0 0,-10 0 0,3 0 0,-14 0 0,3 0 0,-3 0 0,-5 0 0,0 0 0</inkml:trace>
</inkml:ink>
</file>

<file path=ppt/ink/ink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5:27.8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24575,'0'18'0,"0"2"0,0 31 0,0-21 0,0 47 0,0-40 0,0 29 0,0-23 0,0 1 0,0-6 0,0-7 0,0-8 0,0-9 0,0-1 0,0-9 0,0 0 0</inkml:trace>
</inkml:ink>
</file>

<file path=ppt/ink/ink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5:28.7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199 0 24575,'0'16'0,"0"15"0,0 11 0,0 13 0,0 12 0,0-21 0,0 18 0,0-23 0,0 24 0,0-25 0,0 3 0,0-18 0,0-6 0,0-7 0,-6-7 0,-4-2 0,-13-3 0,8 0 0,-13 5 0,8 0 0,-5 1 0,1 2 0,10-3 0,1 0 0,5-1 0,3 0 0,-2-4 0,12 4 0,1-4 0,17 0 0,7 0 0,2 0 0,4 0 0,1 0 0,-6 0 0,0 0 0,-7 0 0,-6 0 0,-4 0 0,-1 0 0,-5 0 0,0 0 0,-3 0 0,-2 0 0</inkml:trace>
</inkml:ink>
</file>

<file path=ppt/ink/ink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5:29.4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24575,'32'0'0,"-3"0"0,13 0 0,3 0 0,0 0 0,0 0 0,-9 0 0,-6 0 0,-5 0 0,-6 0 0,-6 0 0,-9 0 0,-1 0 0</inkml:trace>
</inkml:ink>
</file>

<file path=ppt/ink/ink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5:30.9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0 215 24575,'0'-7'0,"0"-6"0,5-5 0,0-2 0,5-9 0,3 9 0,-2-9 0,7 9 0,-8 1 0,7 2 0,-7 7 0,7 1 0,-3 5 0,-1 4 0,0 0 0,0 0 0,-4 0 0,4 0 0,-5 4 0,1 5 0,-4 10 0,-1 6 0,-4 0 0,0-1 0,0-6 0,0-4 0,0 3 0,0-8 0,0 4 0,3-15 0,2 0 0,3-14 0,1 2 0,4 0 0,-3-3 0,7 6 0,-7-2 0,3 5 0,-5 3 0,0 1 0,1 4 0,-1 0 0,0 0 0,1 0 0,-1 0 0,0 0 0,0 4 0,-3 0 0,-2 9 0,1-4 0,-3 4 0,2-5 0,-3 0 0,0 1 0,0-1 0,0 0 0,0-3 0,0-1 0</inkml:trace>
</inkml:ink>
</file>

<file path=ppt/ink/ink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5:32.3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0 391 24575,'0'8'0,"0"4"0,0 7 0,0 1 0,0 4 0,0-1 0,0 2 0,0 5 0,0 0 0,0 1 0,0-1 0,0 0 0,0-5 0,0-2 0,0 0 0,0-8 0,0 3 0,0-17 0,0-20 0,0-3 0,0-22 0,0 12 0,0-11 0,0 6 0,0-7 0,0 6 0,5-5 0,1 11 0,4-10 0,0 10 0,1-4 0,-1 6 0,0 5 0,-1-4 0,1 9 0,0-9 0,-1 10 0,5-5 0,-4 5 0,7 1 0,-7 0 0,7 3 0,-6-2 0,6 6 0,-7-2 0,7 4 0,-3 0 0,4 4 0,-4 1 0,3 4 0,-3 0 0,4 0 0,0 0 0,-4 0 0,4 0 0,-9 8 0,5 8 0,-5 3 0,1 10 0,-5-9 0,0 3 0,-5 1 0,0 1 0,0 5 0,-5 0 0,-9-5 0,-3 4 0,-12-8 0,3 4 0,-4-5 0,5-5 0,-4 0 0,4-6 0,0 1 0,-4 0 0,9-5 0,-4 0 0,10-5 0,2 0 0,3 0 0,1 0 0,3 3 0,2 1 0,16 5 0,-1 0 0,11 0 0,1 1 0,1-1 0,0 1 0,3 4 0,-8-3 0,0 7 0,-3-8 0,-7 3 0,2-5 0,-3 1 0,-5-8 0,0 2 0,-4-7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8:21.9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14 24575,'-5'-8'0,"6"2"0,24 6 0,3 0 0,13 0 0,6 14 0,-18 0 0,22 15 0,-26 6 0,24 13 0,-30-4 0,15 23 0,-28-27 0,5 40 0,-7-20 0,-4 2 0,0 2 0,-8-26 0,-7 16 0,-10-6 0,-3-5 0,4-7 0,-2-4 0,5-11 0,0-1 0,5-8 0,2-2 0,10-3 0,-6-3 0,6-1 0,-2-3 0,2 0 0,1 0 0</inkml:trace>
</inkml:ink>
</file>

<file path=ppt/ink/ink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5:33.8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1 139 24575,'0'12'0,"0"1"0,0 0 0,0 0 0,0-1 0,0-2 0,0 2 0,0-14 0,4-10 0,6-11 0,1-7 0,14-2 0,-9 8 0,9-7 0,-10 12 0,3-1 0,-8 7 0,3 4 0,-5 4 0,0 2 0,0 3 0,1 0 0,-1 0 0,0 0 0,-3 7 0,-2 3 0,-3 13 0,0-4 0,0 10 0,0-9 0,0 3 0,0-9 0,0 3 0,0-7 0,0 3 0,0-5 0,0 0 0,0 0 0,0-6 0,4-3 0,1-12 0,8 3 0,-3-7 0,8 7 0,-8-8 0,3 8 0,-5 1 0,1 2 0,-1 2 0,0 0 0,0 2 0,0-1 0,1 3 0,-1-3 0,0 4 0,-1 0 0,1 0 0,0 8 0,-4 1 0,5 14 0,-4-3 0,0 8 0,4-3 0,-8 0 0,3-1 0,0-6 0,-3-4 0,3-1 0,-4-5 0,0 0 0,0 0 0</inkml:trace>
</inkml:ink>
</file>

<file path=ppt/ink/ink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5:37.0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0 299 24575,'17'0'0,"16"0"0,6 0 0,19 0 0,-6 0 0,7 0 0,25 0 0,-11 0 0,-23 0 0,2 0 0,26 0 0,-27 0 0,1 0 0,36 0-400,-37 0 0,2 0 400,-1 0 0,0 0 0,44 0 0,-38 0 0,-2 0 0,25 0-338,11 0 338,-14-6 0,0 5 0,6-16 0,-16 14 0,-2-8 0,-7 11 0,-6 0 0,4 0 0,-5 0 786,0 0-786,6 0 352,-13 0-352,13 0 0,-13 0 0,6 0 0,-7 0 0,-7 0 0,5 0 0,-11 0 0,5 0 0,-6 0 0,0 0 0,-5 0 0,4 0 0,-4 0 0,5 0 0,6 0 0,-4 0 0,4 0 0,0 0 0,-4 0 0,10 0 0,-10 0 0,10 0 0,-11 0 0,11 0 0,-10 0 0,4 0 0,0 0 0,-4 0 0,10 0 0,-10 0 0,10 0 0,-4 0 0,-1 0 0,6 0 0,-12 0 0,11 0 0,-4 0 0,5 0 0,-5 0 0,4 0 0,-5 0 0,6 0 0,1 0 0,0 0 0,0 0 0,-7 0 0,6 0 0,-6 0 0,1 0 0,5 0 0,-6 0 0,1 0 0,4 0 0,-11-5 0,11 4 0,-10-8 0,4 8 0,-6-8 0,0 8 0,0-8 0,0 3 0,0-4 0,0 4 0,0-3 0,1 4 0,-1-1 0,0-3 0,6 3 0,-5 0 0,11-3 0,-4 7 0,0-7 0,-2 8 0,-6-4 0,0 5 0,-5 0 0,4 0 0,-9 0 0,3 0 0,-5 0 0,6-4 0,-4-2 0,3 1 0,-4-3 0,4 2 0,-3 1 0,3-4 0,-9 8 0,4-7 0,-9 3 0,8-4 0,-3 0 0,0 4 0,3-3 0,-3 2 0,0 1 0,3-3 0,-8 7 0,4-7 0,-5 7 0,1-6 0,-5 3 0,0-1 0,-4 2 0</inkml:trace>
</inkml:ink>
</file>

<file path=ppt/ink/ink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5:38.2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8 176 24575,'-4'-11'0,"0"1"0,4-11 0,0 3 0,0 4 0,0-3 0,0 7 0,0-7 0,0 3 0,0 0 0,0 1 0,4 9 0,-3-4 0,6 7 0,-2-2 0,3 3 0,3 0 0,-1 0 0,2 8 0,1-2 0,1 12 0,5 1 0,0 1 0,6 10 0,-5-10 0,10 1 0,-10-4 0,4-6 0,-1 2 0,-3-7 0,8-2 0,-3-4 0,0 0 0,4 0 0,-10-8 0,5-2 0,-6-9 0,1 5 0,-5 1 0,-2 4 0,-3 4 0,-1-2 0,-3 6 0,-2-3 0</inkml:trace>
</inkml:ink>
</file>

<file path=ppt/ink/ink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5:39.1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0 24575,'-4'8'0,"0"0"0,4 0 0,-4 4 0,3-2 0,-3 7 0,0-4 0,3 6 0,-3-5 0,4 3 0,0-8 0,0 8 0,0-3 0,0 5 0,0-6 0,0 0 0,0 0 0,0-4 0,0 4 0,0-5 0,3 0 0,6 1 0,5 0 0,10-4 0,-5 3 0,5-7 0,-6 3 0,5-4 0,-8 0 0,8 0 0,-10 0 0,1 0 0,3 0 0,-7 0 0,2 0 0,-3 0 0,-1 0 0,0 0 0,-3 0 0,-1 0 0</inkml:trace>
</inkml:ink>
</file>

<file path=ppt/ink/ink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5:40.6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 24575,'0'12'0,"0"1"0,0 6 0,0-6 0,0 5 0,0-4 0,0-1 0,0 5 0,0-5 0,0 1 0,0-1 0,0-5 0,0 0 0,0 1 0,0-1 0,0 0 0,0-7 0,0-6 0,4-8 0,6-5 0,0-1 0,3 1 0,0 0 0,-3-1 0,3 5 0,0-3 0,-4 8 0,4-4 0,-5 4 0,1 1 0,-1 3 0,0-2 0,0 6 0,0-3 0,1 4 0,-2 0 0,2 0 0,-2 0 0,1 4 0,-3 0 0,2 4 0,-6 5 0,2 1 0,1 4 0,-3 0 0,3 1 0,-4-1 0,0 0 0,0 0 0,0-4 0,0-1 0,0-5 0,0 1 0,0-1 0,0-7 0,0-6 0,5-14 0,5-6 0,1 0 0,7-4 0,-3 9 0,0-3 0,2 4 0,-7 5 0,3-3 0,-5 8 0,1 0 0,-1 5 0,0 0 0,0 3 0,0-2 0,-3 6 0,-2 1 0,-3 9 0,0 1 0,0 4 0,0 0 0,0 6 0,0-4 0,0 3 0,0-5 0,0 1 0,0-1 0,0 0 0,0-4 0,0-2 0,0-3 0,0-1 0,0-4 0,0 0 0</inkml:trace>
</inkml:ink>
</file>

<file path=ppt/ink/ink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5:55.7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24575,'0'8'0,"0"4"0,0-3 0,8 9 0,2-9 0,8 9 0,1-4 0,4 1 0,2 3 0,11-7 0,-4 8 0,10-7 0,-4 3 0,6-4 0,6-5 0,-10 4 0,16-4 0,-10 0 0,6 4 0,-1-9 0,-1 4 0,-4-5 0,4 0 0,-7 0 0,-5 0 0,3 0 0,-9 0 0,4-5 0,0-1 0,-4-4 0,4 0 0,-11-4 0,4 3 0,-10-3 0,5 5 0,-6 3 0,-4-1 0,-5 6 0,-5-3 0</inkml:trace>
</inkml:ink>
</file>

<file path=ppt/ink/ink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5:56.5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24575,'-6'0'0,"8"0"0,11 0 0,11 0 0,-5 0 0,10 0 0,-4 4 0,0-2 0,-6 2 0,-6 0 0,5-3 0,-11 6 0,10-6 0,-13 3 0,4-4 0,-3 3 0,-2 1 0,-3 9 0,-9 6 0,-2 6 0,-5 5 0,-3 0 0,3 6 0,0-4 0,-4 4 0,9-11 0,-3-2 0,5-4 0,4-1 0,-3-4 0,7-2 0,-3-3 0,4-1 0,0 0 0,0 0 0,-4 1 0,3-1 0,-6-3 0,6-2 0,-2-3 0</inkml:trace>
</inkml:ink>
</file>

<file path=ppt/ink/ink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5:57.9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11 279 24575,'0'18'0,"0"2"0,0 23 0,0 3 0,0 7 0,0-3 0,0-6 0,0-6 0,0 4 0,0-10 0,0 4 0,0-12 0,0 0 0,0-10 0,0-1 0,0-5 0,0-14 0,0-13 0,-5-10 0,4-13 0,-3-3 0,4-1 0,0-4 0,0 6 0,0 0 0,0 0 0,0 6 0,0 2 0,0 11 0,4-4 0,1 9 0,5-3 0,-1 4 0,0 1 0,4-1 0,2-4 0,4 3 0,5-4 0,1 4 0,5 0 0,0 0 0,7 4 0,-6-4 0,5 13 0,-11-6 0,4 12 0,-9-3 0,3 4 0,-9 0 0,-1 0 0,-5 0 0,-3 4 0,-2 5 0,-3 5 0,0 9 0,0 2 0,-4 5 0,-6 0 0,-2 7 0,-13-5 0,8 5 0,-9-6 0,6-1 0,-6 2 0,5-7 0,-10 6 0,5-10 0,-5 5 0,6-11 0,1-1 0,6-5 0,-1 0 0,5 0 0,1-1 0,9 0 0,0 0 0,12-4 0,3 4 0,7-3 0,6 4 0,-5 1 0,10-1 0,-4 1 0,5 0 0,-5-4 0,4 3 0,-10-4 0,5 0 0,-6-1 0,-4 0 0,3-3 0,-11 3 0,2-4 0</inkml:trace>
</inkml:ink>
</file>

<file path=ppt/ink/ink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5:59.3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1 200 24575,'0'12'0,"0"1"0,0 6 0,0-5 0,0 3 0,0-8 0,0 4 0,0-12 0,0-7 0,0-8 0,4-9 0,2-2 0,4-6 0,0 1 0,0 5 0,0-4 0,-2 14 0,2-7 0,-2 12 0,1 1 0,-1 2 0,0 6 0,0-3 0,-4 11 0,0 3 0,-4 7 0,0 6 0,0-8 0,0 8 0,0-14 0,0 4 0,0-5 0,0 0 0,0 1 0,0-8 0,4-6 0,1-9 0,4-10 0,1 5 0,-1-5 0,0 6 0,0-1 0,1 1 0,-2 4 0,1 1 0,-1 4 0,-3 1 0,2 4 0,-6 3 0,3 10 0,-4 5 0,0 9 0,4-3 0,-3 4 0,3-1 0,-4-3 0,0 4 0,4-6 0,-3 0 0,3-4 0,-4-1 0,0-5 0,0 0 0,0 1 0,4-5 0,-3 0 0,2-4 0</inkml:trace>
</inkml:ink>
</file>

<file path=ppt/ink/ink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6:00.5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237 131 24575,'0'-12'0,"-3"3"0,2-8 0,-7 7 0,3-7 0,0 7 0,-7-3 0,10 5 0,-10-1 0,4-3 0,-5 6 0,0-1 0,2 7 0,2 0 0,1 3 0,-1 6 0,0 5 0,0 5 0,-1 4 0,0 2 0,0 5 0,0 0 0,0 0 0,0 0 0,0 0 0,4 1 0,-3-1 0,4-5 0,-1 3 0,2-8 0,4 4 0,0-6 0,0 0 0,0 0 0,0-4 0,0 3 0,0-3 0,0 0 0,0 3 0,4-7 0,0 2 0,5 1 0,-4-4 0,3 4 0,-4-5 0,4 1 0,1-1 0,-1-3 0,0-2 0,5-3 0,1 0 0,4 0 0,0 0 0,-8 0 0,-2 0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8:22.9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213 740 24575,'8'-9'0,"-2"-3"0,-6-1 0,0 1 0,0-1 0,-3 1 0,-5 1 0,0 3 0,-2 5 0,0 3 0,-6 0 0,0 0 0,-3 0 0,0 0 0,3 0 0,-7 7 0,6 6 0,1 7 0,0 5 0,7 4 0,-3-4 0,7 10 0,2-10 0,3 0 0,0-6 0,0-4 0,0-4 0,6-4 0,17-4 0,0-3 0,22 0 0,-18-7 0,20-13 0,-18-9 0,21-23 0,-11-2 0,-1-10 0,-6-6 0,-16-8 0,5 0 0,-9 0 0,4 3 0,-10 12 0,-1-6 0,-5 19 0,0 3 0,0 21 0,-4 2 0,0 12 0,-6 5 0,-1 4 0,-1 3 0,-2 3 0,1 19 0,-4 8 0,2 24 0,5 8 0,5 9 0,5-1 0,0-8 0,0-2 0,0-4 0,10 5 0,5-9 0,14-4 0,1-9 0,7-5 0,-9-7 0,2-9 0,-6-6 0,1-4 0,-5 0 0,-1-1 0,-4-3 0,-7 0 0,-2-4 0</inkml:trace>
</inkml:ink>
</file>

<file path=ppt/ink/ink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6:02.1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73 24575,'0'17'0,"0"-5"0,0 5 0,0-3 0,0 0 0,0 8 0,0-11 0,0 7 0,0-10 0,0-10 0,0-5 0,0-15 0,5-3 0,0 0 0,5-4 0,3 9 0,-3-3 0,3 9 0,-4 1 0,-1 4 0,1 1 0,-1 3 0,0 2 0,0 3 0,0 0 0,-4 3 0,0 6 0,0 4 0,-3 6 0,3-1 0,-4-4 0,4 3 0,-3-3 0,3 0 0,-4-1 0,0-5 0,4 0 0,-3 0 0,2 0 0,-3 0 0,0 0 0,0 0 0,0 1 0,0-1 0,0-7 0,4-7 0,2-12 0,3-2 0,1-9 0,4 4 0,-3 0 0,3 1 0,-5 10 0,-1 1 0,1 5 0,-5-1 0,4 5 0,-7-4 0,6 7 0,-3-2 0,0 6 0,-1 6 0,-3 5 0,5 4 0,-4 0 0,3 0 0,-4 1 0,0-1 0,0-4 0,3-1 0,-2-5 0,3 0 0,-4 0 0,0 1 0,0-1 0,0-3 0,0-2 0</inkml:trace>
</inkml:ink>
</file>

<file path=ppt/ink/ink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6:21.3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 24575,'3'-9'0,"18"1"0,13 8 0,19 0 0,-1 0 0,-1 0 0,-7 0 0,-7 0 0,0 0 0,-13 0 0,-4 0 0,-8 0 0,-3 0 0,-1 0 0,0 0 0,-3 0 0,-1 0 0</inkml:trace>
</inkml:ink>
</file>

<file path=ppt/ink/ink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6: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24575,'5'4'0,"-2"0"0,-3 4 0,0 5 0,0 1 0,0-1 0,0 0 0,0 0 0,0-4 0,0 4 0,0-5 0,0 5 0,0 1 0,0 4 0,4-4 0,-3 8 0,7-1 0,-7 4 0,8 3 0,-8-8 0,8 4 0,-8-6 0,7 0 0,-7-4 0,7 3 0,-7-7 0,7 2 0,-7 1 0,6-3 0,-6 2 0,6-3 0,-6-1 0,3 0 0,0 1 0,-4-1 0,4 0 0,0-3 0,-4 2 0,7-7 0,-6 0 0,7-9 0,-3-9 0,4-2 0,1-9 0,0 4 0,4-5 0,2 0 0,4 0 0,-5-1 0,4 1 0,-3 0 0,-1 5 0,-1 1 0,-5 6 0,0 4 0,0 1 0,-4 5 0,-2 3 0,-3 1 0</inkml:trace>
</inkml:ink>
</file>

<file path=ppt/ink/ink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6:24.1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 24575,'0'12'0,"0"-3"0,0 8 0,0-7 0,0 7 0,0-8 0,0 4 0,0-5 0,0 4 0,0-2 0,0 7 0,0 2 0,0-4 0,0 3 0,0-5 0,0-4 0,0 4 0,0-12 0,4-11 0,1-4 0,4-8 0,1 3 0,-1 1 0,-4-1 0,3 1 0,-3-1 0,4 5 0,-4 2 0,2-1 0,-2 3 0,4-3 0,-1 5 0,0 0 0,0 3 0,0 2 0,0 3 0,-4 7 0,0 3 0,-4 7 0,0 1 0,0 6 0,0-5 0,0 5 0,0-10 0,0 3 0,0-7 0,0 2 0,0-4 0,0 0 0,3-6 0,1-3 0,5-12 0,-1-1 0,-2-4 0,1 4 0,-2-4 0,0 13 0,-1-4 0</inkml:trace>
</inkml:ink>
</file>

<file path=ppt/ink/ink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6:25.6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78 24575,'-5'-17'0,"10"5"0,5-5 0,0 7 0,5-2 0,-9 7 0,6 1 0,-4 4 0,0 0 0,0 0 0,0 0 0,-1 3 0,-3 2 0,3 3 0,-6 0 0,7 0 0,-7 0 0,2 0 0,1-3 0,-3-2 0,3-3 0</inkml:trace>
</inkml:ink>
</file>

<file path=ppt/ink/ink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6:26.2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24575,'28'0'0,"-3"0"0,17 0 0,-4 0 0,-1 0 0,0 0 0,-7 0 0,-5 0 0,-6 0 0,-6 0 0,-5 0 0,0 0 0,-4 0 0,0 0 0</inkml:trace>
</inkml:ink>
</file>

<file path=ppt/ink/ink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6:27.3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57 24575,'0'13'0,"0"-4"0,0 18 0,0-3 0,0-5 0,0 16 0,0-14 0,0 9 0,0-12 0,0 0 0,0-4 0,0-2 0,0-4 0,0 0 0,4 1 0,1-5 0,-1 3 0,4-2 0,-7 3 0,6 1 0,-6-1 0,6-4 0,-3 0 0,4-4 0,-3 3 0,2-2 0,-6 6 0,6-6 0,-6 6 0,5-6 0,-1 3 0,2-4 0,1 0 0,2-19 0,4-6 0,-2-19 0,9 0 0,-4 0 0,0 0 0,3 7 0,-8 0 0,6 12 0,-8 1 0,3 10 0,-4 2 0,-1 3 0,0 5 0,-3-4 0,2 7 0,-2-3 0,3 4 0,-4 0 0,-1 0 0</inkml:trace>
</inkml:ink>
</file>

<file path=ppt/ink/ink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6:28.5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138 0 24575,'-13'0'0,"-2"0"0,1 0 0,-4 0 0,4 0 0,1 0 0,4 0 0,1 0 0,0 0 0,3 4 0,2 0 0,3 9 0,0 0 0,0 11 0,0-4 0,0 8 0,0-8 0,0 9 0,0-10 0,0 5 0,0-6 0,0-4 0,0-1 0,0-5 0,0 0 0,0 1 0,0-1 0,0 0 0,-8-3 0,6 2 0,-5-3 0,7 4 0,0 0 0,0 1 0,0-1 0,0 0 0,3-4 0,6-1 0,5-3 0,4 0 0,0 0 0,-4 0 0,3 0 0,-7 0 0,2 0 0,-3 0 0,-1 0 0,0 0 0,0 0 0,0 0 0,-3 0 0,-2 0 0</inkml:trace>
</inkml:ink>
</file>

<file path=ppt/ink/ink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6:29.1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24575,'12'0'0,"0"0"0,-4 0 0,5 0 0,-4 0 0,4 0 0,-6 0 0,2 0 0,-5 0 0,0 0 0</inkml:trace>
</inkml:ink>
</file>

<file path=ppt/ink/ink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6:30.3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26 24575,'13'0'0,"18"0"0,9 0 0,12 0 0,12 0 0,-10 0 0,21 0 0,-7 0 0,0 0 0,24 0 0,-40 0 0,37 0 0,-24 0 0,6 0 0,12 0 0,-23 0 0,14 0 0,-20 0 0,11 0 0,-13 0 0,-6 0 0,10 0 0,-16 0 0,4 0 0,-1 0 0,-12 0 0,5 0 0,-5 0 0,-1 0 0,-5 0 0,3 0 0,-8 0 0,9 0 0,-10 0 0,5 0 0,0 0 0,-5 0 0,10 0 0,-9 0 0,8 0 0,-8 0 0,4 0 0,-6 0 0,-4 0 0,-1 0 0,-5 0 0,0 0 0,0 0 0,0 0 0,-3-3 0,-2-6 0,-3 3 0,0-2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8:23.8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0 289 24575,'6'-55'0,"-1"13"0,8 39 0,2 3 0,1 0 0,3 0 0,0 0 0,1 0 0,5 0 0,-1 0 0,-4 0 0,3 0 0,-11 0 0,11 0 0,-18 7 0,6 5 0,-11 4 0,0 24 0,0-16 0,0 27 0,-8-19 0,-12 16 0,-3-19 0,-15 12 0,11-17 0,-5 7 0,11-13 0,1-2 0,8-9 0,2 0 0,9-18 0,12-7 0,19-31 0,9-5 0,16-19 0,-16 18 0,9-15 0,-12 22 0,1-8 0,-8 17 0,-7-1 0,-6 19 0,-3-3 0,-3 9 0,-6 4 0,-6 3 0,-6 9 0,-6 6 0,-1 9 0,-1 4 0,3 4 0,1 5 0,4 2 0,3-1 0,1 10 0,4-8 0,0 9 0,0-11 0,0 4 0,7-9 0,11 2 0,3-7 0,14-3 0,-5-4 0,0 0 0,0-5 0,-6 0 0,0 0 0,-4-3 0,-1 2 0,-8-7 0,0 4 0,-5-4 0,1 0 0,0 0 0,-4 0 0,0 0 0</inkml:trace>
</inkml:ink>
</file>

<file path=ppt/ink/ink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6:38.1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67 24575,'0'32'0,"0"3"0,0 15 0,0 3 0,0 6 0,0-7 0,0-2 0,0-6 0,0-6 0,0-7 0,0-8 0,0-9 0,0-1 0,0-5 0,0 0 0,0 0 0,-3-3 0,2-8 0,-3-7 0,4-12 0,0-3 0,0-12 0,0-1 0,0-12 0,0 4 0,0-5 0,0 7 0,0 7 0,0 0 0,0 7 0,0 5 0,0 6 0,0 1 0,4 12 0,-3-5 0,3 6 0,-1-3 0,2-1 0,3 1 0,0 0 0,0-1 0,1 1 0,3 3 0,-2-2 0,2 2 0,-4 1 0,1 0 0,-1 4 0,0 0 0,0 0 0,4 0 0,2 0 0,4 0 0,1 0 0,-5 0 0,3 0 0,-3 0 0,0 0 0,-2 0 0,-3 0 0,-1 0 0,0 3 0,-3 2 0,-1 3 0,-4 5 0,0 1 0,0 4 0,0 0 0,0-4 0,0 9 0,0-8 0,-9 9 0,-1-6 0,-9 5 0,0-3 0,0 3 0,1-8 0,-1 2 0,5-3 0,-9 1 0,12-2 0,-12-4 0,14 0 0,-4-4 0,5-2 0,-1-3 0,5 4 0,0 0 0,13 5 0,6 0 0,10 0 0,0 1 0,4 4 0,-5 1 0,1 1 0,-1 2 0,-6-4 0,-4 0 0,-1-2 0,-5-3 0,0-1 0,0 0 0,1-3 0,-5 2 0,0-6 0,-4 3 0</inkml:trace>
</inkml:ink>
</file>

<file path=ppt/ink/ink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6:39.4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0 221 24575,'5'3'0,"-2"2"0,-3 2 0,0 1 0,0 0 0,0-10 0,0-5 0,0-15 0,0 2 0,5-8 0,0 8 0,5-4 0,-1 0 0,4 9 0,-2-8 0,2 13 0,-4-7 0,-1 7 0,1 1 0,-1 2 0,0 6 0,1-7 0,-1 7 0,0-2 0,0 3 0,1 0 0,-1 0 0,0 7 0,-3 3 0,3 13 0,-7-4 0,4 5 0,-5-10 0,0 3 0,0-3 0,0 0 0,0-2 0,0 1 0,0-3 0,0 2 0,0-3 0,0-1 0,0 0 0,0-7 0,0-6 0,4-9 0,-3-4 0,7-1 0,-3 1 0,4 4 0,0-4 0,-1 9 0,1-4 0,-1 8 0,-3-2 0,2 6 0,-2-7 0,3 7 0,0-2 0,1 3 0,-1 0 0,0 0 0,-1 0 0,1 0 0,0 0 0,0 0 0,0 0 0,0 0 0,0 0 0,-3 3 0,2 2 0,-6 8 0,7 0 0,-7 1 0,7 4 0,-7-9 0,7 4 0,-7-5 0,3 0 0,-4 0 0,0 0 0,0-3 0,0-1 0</inkml:trace>
</inkml:ink>
</file>

<file path=ppt/ink/ink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6:40.7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24575,'61'62'0,"-8"-7"0,-37-25 0,-2 0 0,1 0 0,-9 1 0,8-1 0,-9 0 0,1 0 0,-2 14 0,-4-5 0,0 6 0,0-9 0,0 1 0,0-6 0,0 5 0,0-11 0,0-1 0,-4-6 0,3 0 0,-7 1 0,7-1 0,-7 0 0,3 1 0,-5-1 0,1 6 0,-1-5 0,-4 10 0,7-9 0,-6 3 0,8-9 0,-4 3 0,5-7 0,-4 2 0,7-3 0,-3-1 0,1-4 0,-2 0 0,1-4 0,1 0 0</inkml:trace>
</inkml:ink>
</file>

<file path=ppt/ink/ink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6:42.2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186 1 24575,'0'26'0,"-10"6"0,-2 6 0,-5 0 0,1 11 0,0-10 0,4 12 0,-9-7 0,9 0 0,-4-6 0,5 11 0,0-10 0,0 12 0,5-13 0,-3-7 0,7 4 0,-2-9 0,4 5 0,0-2 0,0-4 0,0-1 0,0 5 0,0-4 0,0 0 0,0 4 0,0-4 0,5 5 0,0-5 0,5 3 0,-1-8 0,1 9 0,-1-10 0,1 5 0,-1-6 0,0 0 0,0 0 0,-4 1 0,3-5 0,-3 3 0,0-8 0,2 4 0,-2-5 0,0 1 0,2-1 0,-6 0 0,6 0 0,-6 1 0,7-1 0,-4 0 0,1 0 0,2 0 0,-6 0 0,2 0 0,-3-3 0,0-2 0</inkml:trace>
</inkml:ink>
</file>

<file path=ppt/ink/ink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6:43.2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24575,'6'0'0,"12"0"0,11 0 0,39 0 0,-30 0 0,31 0 0,-31 0 0,-1 0 0,6 0 0,-17 0 0,4 0 0,-17 0 0,5 0 0,-9 0 0,0 0 0,-6 0 0</inkml:trace>
</inkml:ink>
</file>

<file path=ppt/ink/ink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6:43.9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24575,'0'11'0,"0"0"0,0 25 0,0 0 0,0-4 0,0 10 0,0-10 0,0 10 0,0-15 0,0 14 0,0-20 0,0 20 0,0-20 0,0 9 0,0-17 0,0 0 0,0-5 0,0 1 0,0-1 0,0 0 0,0-7 0,0 2 0,0-6 0</inkml:trace>
</inkml:ink>
</file>

<file path=ppt/ink/ink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6:45.0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24575,'41'0'0,"8"0"0,0 0 0,21 0 0,-34 0 0,23 0 0,4 0 0,-26 0 0,17 0 0,-38 0 0,6 0 0,-13 0 0,0 0 0,-5 0 0</inkml:trace>
</inkml:ink>
</file>

<file path=ppt/ink/ink8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6:45.6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76 0 24575,'-4'35'0,"0"-6"0,4 15 0,0-12 0,0 10 0,0-4 0,0 5 0,0 21 0,0-22 0,0 14 0,0-26 0,0-5 0,0-6 0,0-2 0,0-8 0,0 4 0,0-5 0,-6-4 0,0 4 0,-6-4 0,4 5 0,-5-5 0,4 4 0,-1-8 0,7 4 0</inkml:trace>
</inkml:ink>
</file>

<file path=ppt/ink/ink8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6:46.1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24575,'63'0'0,"-12"0"0,0 0 0,-9 0 0,-10 0 0,-1 0 0,-2 0 0,-9 0 0,-1 0 0,-7 0 0,-4 0 0,-3 0 0,-2 0 0</inkml:trace>
</inkml:ink>
</file>

<file path=ppt/ink/ink8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6:47.4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0 154 24575,'0'7'0,"0"6"0,0-4 0,0 12 0,0-11 0,0 7 0,0-9 0,0 0 0,0-11 0,0-8 0,0-13 0,5-6 0,1 0 0,3 5 0,1-4 0,3 9 0,-2-4 0,2 6 0,-4 7 0,0-1 0,-1 11 0,0-2 0,1 3 0,-1 0 0,0 0 0,-3 3 0,-2 11 0,-3 7 0,0 9 0,0-5 0,0 4 0,0-5 0,0 1 0,0-1 0,0-11 0,0 5 0,0-9 0,0 4 0,0-5 0,4-3 0,0-2 0,0-11 0,5-7 0,-4-5 0,5-9 0,4 4 0,2-5 0,-1 5 0,4-4 0,-9 9 0,8 0 0,-8 3 0,3 7 0,-4 1 0,-1 1 0,0 8 0,0-4 0,-3 7 0,-2 2 0,-3 7 0,0 7 0,4 1 0,-3 3 0,3-4 0,-4-1 0,0 0 0,4-4 0,-3 4 0,3-9 0,-4 4 0,3-5 0,-2 0 0,3 1 0,-4-1 0,4-4 0,-3 3 0,2-6 0,-3 2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8:24.9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 24575,'11'3'0,"13"0"0,13-3 0,5 0 0,5-4 0,-5-2 0,6 1 0,-6 1 0,-1 4 0,-11 0 0,-11 0 0,-9 0 0</inkml:trace>
</inkml:ink>
</file>

<file path=ppt/ink/ink8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6:10.2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310 76 24575,'0'-12'0,"0"-4"0,-3 3 0,-2-5 0,-3 9 0,-5 1 0,4 8 0,-4 0 0,0 0 0,-1 0 0,-4 0 0,4 4 0,-4 5 0,3 10 0,-5 12 0,-1 7 0,-1 6 0,-1 7 0,6 1 0,-1 7 0,7-6 0,-1 4 0,1-12 0,4 6 0,2-14 0,5 0 0,0-12 0,0-2 0,0-9 0,0-1 0,0-5 0,0 0 0,4 1 0,5-1 0,5 1 0,10-4 0,0 4 0,12-8 0,-4 3 0,3-4 0,-5 0 0,-5 4 0,-1-3 0,-14 3 0,-2-4 0</inkml:trace>
</inkml:ink>
</file>

<file path=ppt/ink/ink8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6:11.4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24575,'0'18'0,"0"2"0,0 5 0,0 4 0,0 2 0,0 0 0,0 0 0,0 4 0,0-18 0,0 7 0,0-16 0,0-10 0,0-5 0,0-15 0,4 2 0,1-4 0,8 6 0,-2-6 0,2 4 0,-3-3 0,3 4 0,-3 5 0,3 1 0,-5 5 0,0 0 0,0 3 0,1 1 0,-1 4 0,0 0 0,1 0 0,-1 0 0,0 57 0,-4-29 0,0 46 0,-4-44 0,0-5 0,0 3 0,0-12 0,0 6 0,0-13 0,0 4 0,0-5 0,0-6 0,4-8 0,1-7 0,4-6 0,0 1 0,0-1 0,1-4 0,-1 3 0,1-4 0,-1 6 0,4-1 0,-3 1 0,3 4 0,-4 1 0,-1 5 0,0-1 0,1 5 0,-5-4 0,4 7 0,-4-3 0,4 4 0,0 4 0,-4 10 0,-1 1 0,-3 9 0,0-11 0,0 5 0,0-9 0,0 4 0,0 0 0,0-4 0,4 4 0,-3-1 0,6-2 0,-2 3 0,-1-1 0,4-2 0,-7 2 0,2-7 0,-3-1 0</inkml:trace>
</inkml:ink>
</file>

<file path=ppt/ink/ink8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6:12.4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253 337 24575,'-4'-10'0,"0"3"0,-9 7 0,-1 0 0,-4 0 0,-6 4 0,-2 12 0,5 0 0,-11 22 0,15-11 0,-6 10 0,4 0 0,7-6 0,-3 6 0,9-12 0,2-2 0,4-9 0,0-1 0,0-5 0,0 0 0,0 1 0,3-5 0,12 0 0,5-4 0,10 0 0,-5 0 0,4 0 0,-10-4 0,10-2 0,-9-7 0,0-7 0,-2-5 0,-7-12 0,4 0 0,-4-7 0,1-7 0,0-9 0,-6-2 0,0-4 0,-6 13 0,0 2 0,0 8 0,0 10 0,0 4 0,0 15 0,0 1 0,0 5 0,0 6 0,0 19 0,0 11 0,5 22 0,2 3 0,-1 6 0,5 8 0,-4-6 0,5 6 0,-1-15 0,1-1 0,-6-13 0,-1-15 0,-5-10 0</inkml:trace>
</inkml:ink>
</file>

<file path=ppt/ink/ink8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6:13.2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1 195 24575,'0'20'0,"4"1"0,1-3 0,5 6 0,-1 0 0,-3 1 0,6-5 0,-10-3 0,7-7 0,-9 3 0,0-5 0,0 0 0,3-4 0,1 0 0,4-4 0,0 0 0,0 0 0,1 0 0,-1-4 0,0 0 0,1-15 0,0-1 0,1-10 0,5-1 0,-4-5 0,8 5 0,-3-5 0,4 5 0,0 6 0,-5-4 0,3 10 0,-8-5 0,3 5 0,0 5 0,-3 1 0,3 4 0,-5 1 0,-3 3 0,-1 2 0</inkml:trace>
</inkml:ink>
</file>

<file path=ppt/ink/ink8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6:14.0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24575,'6'33'0,"-2"-7"0</inkml:trace>
</inkml:ink>
</file>

<file path=ppt/ink/ink8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6:15.5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0 196 24575,'29'-44'0,"0"0"0,22-26 0,-42 70 0,-1 4 0,-1 1 0,-6 7 0,3-2 0,-4 3 0,0-5 0,0 0 0,3-3 0,2-2 0,2-3 0,1 0 0,0 0 0,0 0 0,0 0 0,0-4 0,1 0 0,-1-9 0,1-1 0,0 0 0,0-4 0,-1 9 0,1-4 0,-1 8 0,1-2 0,-1 6 0,0-3 0,0 4 0,1 0 0,-1 0 0,0 4 0,-3 10 0,-2 1 0,-3 13 0,0-8 0,0 9 0,0-9 0,0 3 0,0-5 0,0-4 0,0 3 0,0-3 0,0 0 0,0-1 0,0-5 0,0 0 0,0 1 0,0-1 0,0-3 0,0-2 0</inkml:trace>
</inkml:ink>
</file>

<file path=ppt/ink/ink8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6:16.3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43 24575,'2'5'0,"4"-2"0,37-3 0,-7 0 0,29 0 0,3 0 0,-18 0 0,3-2 0,0-3 0,-5-1 0,45-8 0,-33 8 0,1-4 0,6 8 0,-15-3 0,-7 5 0,-9 0 0,-11 0 0,-6 0 0,-6 0 0,-5 0 0,0 0 0,0 0 0,-3 0 0,-2 0 0</inkml:trace>
</inkml:ink>
</file>

<file path=ppt/ink/ink8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6:18.1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166 155 24575,'-13'0'0,"4"0"0,-8 0 0,8 0 0,-4 0 0,4 0 0,1 0 0,-1 0 0,-3 0 0,2 0 0,-6 4 0,10 5 0,-10 5 0,14 9 0,-10-3 0,11 9 0,-3-5 0,4 6 0,0-5 0,0 4 0,0-10 0,0 10 0,0-4 0,0 0 0,0-2 0,8-5 0,-2-4 0,11-1 0,-3-4 0,0 0 0,3 0 0,-8-5 0,8 1 0,-3-5 0,0 0 0,4-14 0,-8-3 0,9-13 0,-2-6 0,-1-2 0,0-6 0,-5 0 0,0 0 0,-1 0 0,1 0 0,0 7 0,-1 0 0,-4 7 0,-2 5 0,0 1 0,-3 10 0,4 2 0,-5 3 0,0 1 0,0 7 0,0 6 0,0 14 0,-6 19 0,0-5 0,-5 23 0,5-16 0,0 17 0,6-4 0,0-1 0,0-7 0,0-9 0,0-6 0,0-5 0,0-2 0,0-9 0,4-1 0,1-5 0,3-3 0,0-2 0,5-3 0,1 0 0,0 0 0,3 0 0,-3-8 0,5-7 0,1-23 0,-3 5 0,4-17 0,-9 12 0,3-5 0,-4-1 0,0 1 0,-5-1 0,4 0 0,-9 6 0,4 7 0,-5 2 0,0 9 0,0 1 0,0 6 0,0 5 0,0 0 0,0 27 0,0 2 0,-5 27 0,4-4 0,-4 0 0,5 0 0,0-7 0,0 6 0,0-17 0,0 9 0,0-20 0,0 7 0,0-12 0,4 2 0,0-7 0,9-1 0,-4-4 0,8 0 0,-7 0 0,7 0 0,-8 0 0,4 0 0,0 0 0,-3-8 0,-1 6 0,-5-7 0</inkml:trace>
</inkml:ink>
</file>

<file path=ppt/ink/ink8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6:18.6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31 24575,'19'0'0,"-3"0"0,24-4 0,-4 3 0,-5-8 0,6 7 0,-7-7 0,-5 8 0,-2-3 0,-9 4 0,-1 0 0,-5 0 0,-4 0 0,0 0 0</inkml:trace>
</inkml:ink>
</file>

<file path=ppt/ink/ink8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6:19.1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24575,'13'0'0,"5"0"0,2 0 0,4 0 0,-1 0 0,2 0 0,0 0 0,-2 0 0,-4 0 0,-1 0 0,-4 0 0,-2 0 0,-7 0 0,-2 0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8:25.2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77 24575,'89'-14'0,"0"0"0,0 0 0,-4 0 0,-3 1 0,-37 6 0,-42 7 0</inkml:trace>
</inkml:ink>
</file>

<file path=ppt/ink/ink8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6:19.6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24575,'16'0'0,"7"0"0,-8 0 0,12 0 0,-6 0 0,4 0 0,-6 0 0,-10 0 0,-6 0 0</inkml:trace>
</inkml:ink>
</file>

<file path=ppt/ink/ink8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6:48.8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1 24575,'0'32'0,"0"-4"0,0 15 0,0 17 0,0-21 0,0 48 0,0-35 0,0 33 0,0-8 0,0-21 0,0 41 0,0-35 0,0 26 0,0-23 0,0-5 0,0 8 0,0-6 0,0 11 0,0-32 0,0 23 0,0-31 0,0 10 0,0-7 0,0-5 0,0 0 0,0-7 0,0-6 0,0 5 0,0-3 0,0 4 0,0-1 0,0 2 0,-4 0 0,3 4 0,-3-10 0,4 5 0,0-11 0,-4 0 0,3-5 0,-2 1 0,3-1 0,-4-4 0,3 0 0,-2-4 0</inkml:trace>
</inkml:ink>
</file>

<file path=ppt/ink/ink8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6:56.9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35 176 24575,'67'-5'0,"-9"3"0,-2 1 0,1 1 0,-4 0 0,3 0 0,21 0 0,1 0 0,15 0 0,-7 0 0,-29 0 0,1 0 0,-7 0 0,-1 0 0,4 0 0,-2 0 0,25 0 0,-10 0 0,-8 0 0,1 0 0,-8 0 0,-1-5 0,-7 3 0,-7-2 0,6 4 0,-12 0 0,12 0 0,-12 0 0,12 0 0,-6 0 0,7 0 0,0 0 0,0 0 0,0 0 0,-1 4 0,1-2 0,0 7 0,-6-7 0,-2 7 0,-6-8 0,6 8 0,-4-7 0,4 7 0,-6-8 0,0 8 0,0-8 0,0 3 0,0-4 0,-5 5 0,-1-4 0,-6 3 0,0-4 0,1 0 0,-5 0 0,3 0 0,-8 0 0,4 0 0,0 0 0,-4 0 0,4 0 0,-5 0 0,0-4 0,2-10 0,11 7 0,14-7 0,22 14 0,12 0 0,-1 0 0,7 0 0,-6 0 0,25 0 0,-28 0 0,33 0-812,-18 0 812,17 0 0,-45 0 0,-1 0 0,44 0 0,-3 0 0,-14 0-349,2-6 349,-3 5 0,0-5 0,7 6 0,-16 0 0,-2 0 0,-8 0 0,-6 0 0,4 0 797,-12 0-797,13 0 364,-13 0-364,12 0 0,-17 0 0,9 0 0,-18 0 0,0-4 0,-11 3 0,-3-7 0,-8 3 0,0-8 0,5 7 0,7-2 0,28 8 0,4 0 0,30 0 0,-3 0 0,-7 0 0,8 0 0,-11 0 0,9 0 0,5 0 0,-8 0 0,-8 0 0,7 0 0,-14 0 0,-2 0 0,-1 0 0,-13 0 0,13 0 0,-13-5 0,-1 4 0,-2-9 0,-4 9 0,6-4 0,-1 0 0,-5 4 0,4-4 0,-10 5 0,4 0 0,-6 0 0,0 0 0,-5 0 0,-1 0 0,-6 0 0,-4 0 0,-1 0 0,-5-4 0,-3-1 0,-2-8 0,7 8 0,27-4 0,1 9 0,52 0 0,-15 0 0,-23 0 0,0 0 0,19 0 0,-12 0 0,-2 0 0,0 0 0,-4 0 0,2 0 0,16 0 0,7 0 0,0 0 0,-11 0 0,-8 0 0,-7 0 0,5 0 0,-11 0 0,4 0 0,1 0 0,-6 0 0,13 0 0,-13 0 0,12 0 0,-11-5 0,4 4 0,-6-4 0,-1 5 0,-5 0 0,-3 0 0,-4 0 0,-1 0 0,-5 0 0,3 0 0,-8 0 0,4 0 0,-1 0 0,-3 0 0,3 0 0,-9 0 0,3 0 0,-7 0 0,3 0 0,-1 0 0,-2 0 0,2 0 0,-3 0 0,-1 0 0,0 0 0,0-3 0,-3-18 0,9 13 0,2-12 0,10 25 0,10 1 0,-9 3 0,8 2 0,-10-2 0,-1 1 0,0-1 0,-6 1 0,-4-2 0,3 1 0,-7 0 0,2-4 0,-3 2 0,-1-2 0,0-1 0,1 0 0,-1 0 0,0-4 0,0 4 0,0-4 0,-3-7 0,-2 15 0,-3 1 0,0 24 0,0 11 0,0 16 0,0 2 0,0 12 0,0-5 0,0 7 0,0 1 0,0-9 0,0 7 0,0-14 0,0 6 0,0-1 0,0-5 0,0 13 0,0-13 0,0 6 0,0-8 0,0 8 0,0-12 0,0 10 0,0-20 0,0 6 0,0-14 0,0 0 0,0-13 0,4 0 0,-3-6 0,4-4 0,-5-1 0,0-5 0,0 0 0,3 1 0,-2-1 0,3 0 0,-4 0 0,0 1 0,0-1 0,0 0 0,0 0 0,0 0 0,0 0 0,0 0 0,0 0 0,0 1 0,0 3 0,0-2 0,0 2 0,0-3 0,0-1 0,0 0 0,-4-3 0,3 2 0,-2-3 0,3 4 0,0 0 0,0 0 0,0 0 0,0-1 0,-4-2 0,3 2 0,-6-7 0,6 8 0,-6-4 0,6 4 0,-7-3 0,4 2 0,-1-3 0,-2 1 0,6 2 0,-7-2 0,-1 0 0,0 2 0,-4-3 0,4 1 0,1 2 0,-5-6 0,-1 3 0,-4 0 0,0-3 0,-6 3 0,-1 1 0,-5-4 0,-1 3 0,-5 1 0,-1-4 0,-7 4 0,0-5 0,1 0 0,-1 0 0,1 0 0,5 0 0,2 0 0,0 0 0,4 0 0,-4 0 0,11 0 0,-4 0 0,9 0 0,-9 0 0,9 0 0,-3 0 0,4 0 0,1 0 0,0 0 0,-1 0 0,1 0 0,-1 0 0,1 0 0,-1 0 0,1 0 0,0 0 0,-1 0 0,1 0 0,0 0 0,4 0 0,-9 0 0,8 0 0,-9 0 0,6 0 0,-6 0 0,5 0 0,-10 0 0,4 0 0,-5 0 0,0 0 0,-1 0 0,1 0 0,-6 0 0,4 0 0,-10 0 0,10 0 0,-4 0 0,6 0 0,0 0 0,-1 0 0,1 0 0,5 0 0,-4 0 0,4 0 0,-5 0 0,0 0 0,0 0 0,0 0 0,-1 0 0,1 0 0,0 0 0,5 4 0,-4-3 0,10 3 0,-1-4 0,3 0 0,8 0 0,-4 0 0,5 0 0,-10 0 0,-8 0 0,-6 0 0,-10 0 0,10 5 0,-18 1 0,-4 5 0,-7 1 0,-6-5 0,8-1 0,-8-6 0,12 0 0,-10 0 0,12 0 0,1 0 0,1 0 0,14 0 0,1 0 0,6 0 0,5 0 0,-4 0 0,9 0 0,-4 0 0,6-5 0,4 4 0,-3-3 0,3 0 0,0 3 0,1-3 0,0 0 0,4 3 0,-8-3 0,7 4 0,-7 0 0,3 0 0,0 0 0,-3 0 0,3 0 0,-5 0 0,5 0 0,-3 0 0,3 0 0,-4 0 0,-1 0 0,-4 0 0,-2 0 0,-6 0 0,1 0 0,0 0 0,0 0 0,-6 0 0,4 0 0,-10 0 0,4 0 0,-12 0 0,5 0 0,-6 0 0,1 0 0,5 0 0,-6 0 0,7 0 0,0 0 0,7 0 0,0 0 0,7 0 0,5 0 0,6 0 0,6 0 0,2 0 0,-14 0 0,-13 0 0,-22 0 0,-1 0 0,-6 5 0,-17 2 0,19 6-240,11-6 1,-1 0 239,-27 5 0,30-4 0,-1-2 0,-34 2 0,-6 4 0,14-11 0,-6 5 0,17-6 0,-6 0 0,13 0 0,-6 0 0,8 0 0,0 0 0,6 0 0,-4 0 479,11-4-479,-12 2 0,19-3 0,-11 5 0,12 0 0,-5 0 0,5 0 0,3 0 0,5 0 0,-7 0 0,5 0 0,-10 0 0,11 0 0,-5 0 0,0 0 0,4 0 0,-10 0 0,10 0 0,-4 0 0,5 0 0,1 0 0,-6 0 0,9 0 0,-8 0 0,11 0 0,-6 0 0,0 0 0,-1 0 0,-5 0 0,4 0 0,-10 0 0,4 5 0,-6-4 0,0 9 0,0-9 0,0 9 0,-6-3 0,4-1 0,-12-1 0,13 0 0,-5-4 0,12 4 0,-4-5 0,10 0 0,-3 0 0,14 0 0,-2 0 0,14 0 0,-3 0 0,-6 0 0,-2 0 0,-17 0 0,0 0 0,-7 0 0,-7 0 0,5 0 0,-12 0 0,13 0 0,-5 0 0,6 0 0,0 0 0,1 0 0,-1 0 0,7 0 0,1 0 0,0 0 0,4-5 0,-4 4 0,6-3 0,-1 4 0,1-5 0,0 4 0,5-4 0,-4 5 0,10-4 0,-5 3 0,6-3 0,-1 0 0,5 3 0,-3-3 0,8 4 0,-4-4 0,0 3 0,3-2 0,-7 3 0,8 0 0,-9 0 0,9 0 0,-8 0 0,7 0 0,-3 0 0,0 0 0,4 0 0,-8 0 0,7 0 0,-7 0 0,7 0 0,-7 0 0,3 0 0,0 0 0,-3 0 0,7 0 0,-2 0 0,-1 0 0,3 0 0,-7 0 0,7 0 0,-2 0 0,3 0 0,1 0 0,0 0 0,3-7 0,2 1 0,3-15 0,0 6 0,0-14 0,0 4 0,0-5 0,0 5 0,4-4 0,-3 9 0,4 1 0,-5 1 0,0 9 0,0-4 0,0 5 0,0 0 0,4-1 0,1-3 0,3 2 0,-3 1 0,-1 5 0</inkml:trace>
</inkml:ink>
</file>

<file path=ppt/ink/ink8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3:33:58.9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 24575,'0'13'0,"0"0"0,0 2 0,0 4 0,0 1 0,0 5 0,0-1 0,-4 0 0,4 11 0,-1-8 0,6 7 0,3-5 0,-3-3 0,2 3 0,-2-5 0,3-4 0,0 4 0,-4-8 0,2-1 0,2-1 0,-1-7 0,4 7 0,-4-6 0,0 2 0,-1-3 0,5 3 0,-4-2 0,3 2 0,-3-3 0,0-1 0,-1 1 0,1 0 0,0-1 0,-1 1 0,1-3 0,-1-1 0,2-19 0,-1 1 0,3-31 0,-2 18 0,2-24 0,-1 8 0,5-5 0,-4-5 0,4 12 0,-5 1 0,0 6 0,-1 4 0,0 6 0,0 6 0,-4 4 0,-1 4 0,-3 0 0,3 8 0,-2 0 0,1 3 0</inkml:trace>
</inkml:ink>
</file>

<file path=ppt/ink/ink8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3:33:59.4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24575,'14'0'0,"-5"0"0,13 0 0,-6 0 0,9 0 0,-1 0 0,-8 0 0,2 0 0,-6 0 0,2 0 0,-2 0 0,-2 0 0,-6 0 0,-1 0 0</inkml:trace>
</inkml:ink>
</file>

<file path=ppt/ink/ink8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3:33:59.9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24575,'2'3'0,"3"0"0,13-3 0,2 0 0,4 0 0,1 0 0,-1 0 0,0 0 0,5 0 0,-3 0 0,-8 0 0,-7 0 0</inkml:trace>
</inkml:ink>
</file>

<file path=ppt/ink/ink8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3:34:00.4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 24575,'5'-3'0,"3"0"0,10 3 0,7 0 0,0 0 0,0 0 0,-2 0 0,-7 0 0,12 0 0,-11 0 0,4-3 0,-11 3 0,-6-3 0,-1 3 0</inkml:trace>
</inkml:ink>
</file>

<file path=ppt/ink/ink8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3:34:01.3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72 7 24575,'-3'-4'0,"-1"2"0,-2 2 0,-1 0 0,1 0 0,-1 2 0,0 6 0,-1 7 0,1 1 0,2 18 0,-2-12 0,7 13 0,-4-6 0,4 2 0,0-1 0,0-5 0,0-2 0,0-7 0,0 7 0,0-7 0,0 3 0,0-4 0,0-1 0,3-3 0,1 0 0,10-4 0,-2 0 0,11-2 0,-7-2 0,7-3 0,-3 0 0,0 0 0,-1 0 0,0 0 0,-3-7 0,3-1 0,-8-7 0,3 4 0,-5-4 0,1 4 0,-6-4 0,0 0 0,-4 0 0,0 4 0,0-3 0,0 6 0,-3-2 0,-5 6 0,-3 1 0,-8 3 0,-1 0 0,-5 0 0,1 0 0,0 0 0,4 7 0,0 1 0,6 7 0,-1 0 0,3-1 0,2-3 0,3-1 0,3-3 0,-2 0 0,5-1 0,-2 1 0,3-3 0,0-1 0</inkml:trace>
</inkml:ink>
</file>

<file path=ppt/ink/ink8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3:34:02.7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235 14 24575,'2'-8'0,"-3"2"0,-9 6 0,-1 0 0,-4 0 0,0 0 0,0 0 0,0 0 0,4 0 0,-3 0 0,2 0 0,-2 0 0,0 0 0,1 3 0,5 1 0,2 2 0,6 5 0,0-4 0,0 7 0,-3-3 0,2 4 0,-6 4 0,6-3 0,-6 7 0,3-7 0,-1 3 0,-1-4 0,5 4 0,-6-4 0,6 1 0,-2-6 0,0-3 0,2 0 0,-2-1 0,3 1 0,0-1 0,3-2 0,4-1 0,4-3 0,4-4 0,4 0 0,-3-4 0,7 0 0,-7 1 0,3 2 0,0-2 0,-7 6 0,6-2 0,-7 3 0,4 0 0,-4 0 0,-1 0 0,-3 0 0,0 0 0,-1 3 0,-2 4 0,-1 4 0,-3 8 0,0-3 0,0 7 0,0-3 0,0 4 0,-4 1 0,-3-5 0,-6 3 0,-2-7 0,-5 3 0,4-4 0,-3 1 0,4-5 0,-4 0 0,7-4 0,-6-2 0,7-3 0,-4-2 0,3 0 0,-1 0 0,5 0 0,-2 0 0,3 0 0,0 0 0,3-3 0,1 0 0,0-8 0,2 4 0,-2-7 0,3 3 0,-3-1 0,2 5 0,-2 4 0</inkml:trace>
</inkml:ink>
</file>

<file path=ppt/ink/ink8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3:34:04.0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1 154 24575,'0'10'0,"0"1"0,0 3 0,0 1 0,0-4 0,0 0 0,0-1 0,0-11 0,0-5 0,0-18 0,0 3 0,0-12 0,0 12 0,3-9 0,2 6 0,3 4 0,-1 1 0,0 7 0,0 2 0,3 3 0,-2 3 0,2 1 0,-3 3 0,0 0 0,-1 0 0,1 0 0,0 3 0,0 4 0,0 4 0,0 4 0,-3 0 0,3-1 0,-6 1 0,2 0 0,-3-4 0,0 3 0,0-3 0,0 0 0,0 3 0,0-6 0,0 2 0,0-3 0,0 0 0,0-1 0,0 1 0,0-9 0,0-3 0,3-5 0,1-4 0,3 6 0,0-2 0,-1 3 0,1 1 0,0 2 0,-1 1 0,1 0 0,0 2 0,-1-2 0,1 3 0,0 0 0,-1 0 0,1 0 0,-1 0 0,-2 7 0,2 1 0,-5 7 0,6-1 0,-7 5 0,7-3 0,-6 3 0,5-4 0,-5 0 0,2-4 0,0-1 0,-2-3 0,2-1 0,-3 1 0,0-3 0,0-1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8:26.0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24575,'57'0'0,"8"0"0,-2 0 0,-7 0 0,-10 0 0,-12 0 0,-8 0 0,-2 0 0,-14 0 0,-2 3 0,-6 4 0,-2 8 0,0 5 0,0 4 0,-7 6 0,1 0 0,-16 7 0,11-2 0,-16 7 0,12-5 0,1 4 0,2-6 0,7 1 0,0-6 0,1-1 0,4-4 0,0-1 0,0-4 0,3-1 0,5-4 0,7-4 0,1 4 0,7-7 0,-7 3 0,3-3 0,-4-4 0,-7-1 0,-1-3 0</inkml:trace>
</inkml:ink>
</file>

<file path=ppt/ink/ink8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3:34:05.0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0 108 24575,'0'2'0,"0"7"0,0 10 0,0 10 0,0 2 0,0 4 0,0 0 0,0 1 0,0-1 0,0 6 0,4-5 0,-3 0 0,3-7 0,0-4 0,-3-1 0,5-7 0,-2 1 0,0-11 0,2 0 0,-5-1 0,5-2 0,-5 3 0,5-4 0,-3 0 0,3-3 0,1 0 0,0-6 0,0-3 0,1-10 0,0-6 0,1-11 0,4-6 0,-3 5 0,4-9 0,-5 9 0,4-11 0,-3 6 0,4 6 0,-6 3 0,0 7 0,0 1 0,3 6 0,-3 4 0,3 0 0,-3 0 0,-1 0 0,0 4 0,0 1 0,0-1 0,-3 4 0,2 0 0,-5 1 0,2 5 0,-3-2 0</inkml:trace>
</inkml:ink>
</file>

<file path=ppt/ink/ink8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3:34:08.4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181 226 24575,'-17'0'0,"2"0"0,-4 0 0,4 0 0,-4 0 0,3 0 0,-3 0 0,4 0 0,4 0 0,0 3 0,4 8 0,-1 11 0,4 3 0,0 9 0,4-8 0,0 8 0,0-9 0,0 9 0,0-12 0,0 6 0,0-12 0,3-4 0,1 1 0,10-8 0,-1 3 0,10-5 0,-7-3 0,3 0 0,-4 0 0,-1-6 0,2-11 0,-3-15 0,-1 0 0,-6-20 0,1 13 0,-6-20 0,4 9 0,-5-3 0,0 11 0,0 1 0,0 10 0,0 2 0,0 9 0,0 4 0,0 6 0,-3 3 0,2 0 0,-5 3 0,5 4 0,-2 12 0,3 9 0,0 9 0,0 5 0,0 0 0,0 1 0,4-1 0,1 0 0,8 1 0,0-1 0,4-9 0,-1 2 0,-7-18 0,-2 0 0</inkml:trace>
</inkml:ink>
</file>

<file path=ppt/ink/ink8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3:34:09.2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 24575,'0'8'0,"0"1"0,0 25 0,3-8 0,-2 7 0,7-2 0,-4-1 0,5 0 0,-1-6 0,-4 5 0,7-4 0,-9 5 0,11-10 0,-11 3 0,8-11 0,-10 3 0,7-5 0,-4-5 0,4 4 0,0-5 0,-3 3 0,2-4 0,-3 0 0,4-3 0,-1 0 0,0 0 0,1 0 0,-1-6 0,1-3 0,-3-5 0,0-6 0,-1 0 0,2-4 0,-1 0 0,4-6 0,-4 5 0,1-10 0,3 5 0,-7-1 0,6-3 0,-2 9 0,0 0 0,2 6 0,-7 4 0,7 4 0,-7-3 0,6 9 0,-5-4 0,5 8 0,-5-2 0,2 3 0</inkml:trace>
</inkml:ink>
</file>

<file path=ppt/ink/ink8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3:34:09.9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71 24575,'-5'3'0,"10"0"0,11-3 0,25 0 0,-17 0 0,40 0 0,-39 0 0,47-9 0,-42 6 0,22-11 0,-9 4 0,-5 4 0,9-7 0,-17 8 0,-1-3 0,-9 3 0,-7 2 0,-7 3 0</inkml:trace>
</inkml:ink>
</file>

<file path=ppt/ink/ink8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3:34:11.3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183 264 24575,'-6'4'0,"-1"-2"0,-3-2 0,2 0 0,-2 0 0,0 0 0,2 0 0,-6 0 0,6 0 0,-10 0 0,9 0 0,-9 0 0,11 0 0,-7 4 0,6 3 0,-3 9 0,6 0 0,-2 7 0,6-3 0,-3 4 0,4 1 0,0-1 0,0 0 0,0 0 0,0 0 0,0-7 0,0 1 0,0-11 0,3 4 0,5-4 0,3-4 0,4 1 0,-1-4 0,1 0 0,0 0 0,0-7 0,1-10 0,1-15 0,-3-10 0,-1-1 0,-3-9 0,-1 8 0,1-16 0,0 10 0,0 2 0,-5 7 0,-1 6 0,-4 4 0,0 6 0,0 6 0,0 8 0,0 1 0,0 38 0,0-7 0,0 37 0,0-16 0,0 6 0,4-1 0,5 1 0,6-6 0,8 0 0,-5-11 0,7-4 0,-8-11 0,2-5 0,-5-4 0,1-3 0,0 0 0,0-4 0,-1-4 0,-2-3 0,-1-14 0,-3 0 0,0-8 0,1-1 0,-5-6 0,0 0 0,-4-5 0,0 6 0,0-1 0,0 6 0,0 0 0,0 6 0,0 4 0,0 1 0,0 8 0,-3 3 0,-1 2 0,-2 5 0,-1-2 0,1 3 0,2 6 0,1 7 0,3 11 0,0 6 0,0 6 0,0-1 0,0 0 0,4 1 0,5-1 0,4-5 0,9 0 0,-5-5 0,3-4 0,-5-6 0,0-4 0,0-3 0,0-4 0,-1-1 0,1-3 0,-4 0 0,3-3 0,-2-9 0,4-5 0,-4-3 0,3-3 0,-6 2 0,2-3 0,-6 10 0,-1 4 0</inkml:trace>
</inkml:ink>
</file>

<file path=ppt/ink/ink8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3:34:11.8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93 24575,'2'0'0,"7"0"0,10 0 0,1-6 0,4 0 0,-4-5 0,0 0 0,8 2 0,-11-2 0,6 0 0,-8 2 0,0-2 0,-7 7 0,-1 1 0</inkml:trace>
</inkml:ink>
</file>

<file path=ppt/ink/ink8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3:34:12.2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24575,'3'-4'0,"4"1"0,4 3 0,4 0 0,0 0 0,4 0 0,-4 0 0,4 0 0,-4 0 0,-4 0 0,7 0 0,-12 0 0,5 0 0</inkml:trace>
</inkml:ink>
</file>

<file path=ppt/ink/ink8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3:34:12.7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24575,'2'0'0,"0"0"0,7 0 0,2 0 0,-4 0 0,3 0 0,-3 0 0,0 0 0,-1 0 0,1 0 0,-3 0 0,-1 0 0</inkml:trace>
</inkml:ink>
</file>

<file path=ppt/ink/ink8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3:34:13.7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84 57 24575,'1'-10'0,"-5"6"0,-4 9 0,-2 6 0,2 8 0,1-3 0,2 3 0,2 0 0,3 1 0,0-4 0,0 2 0,0-2 0,0-4 0,0 10 0,0-14 0,0 7 0,0-8 0,3-1 0,8 2 0,-2-2 0,13-1 0,-6-2 0,5-3 0,2 0 0,-7 0 0,7 0 0,-8 0 0,4 0 0,-4 0 0,0-4 0,0 0 0,-1-3 0,-2-4 0,2-1 0,-6-3 0,3-4 0,-3 3 0,-1-7 0,1 7 0,-4-7 0,0 3 0,-4 0 0,0-4 0,0 8 0,0-3 0,-3 8 0,-5 1 0,-3 2 0,-8 1 0,3 2 0,-7 2 0,2 3 0,-3 0 0,4 0 0,-3 3 0,2 5 0,-4 9 0,0 5 0,3 4 0,0 4 0,5 0 0,0 5 0,3 1 0,1-1 0,8-5 0,1-11 0,4-9 0</inkml:trace>
</inkml:ink>
</file>

<file path=ppt/ink/ink8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3:33:14.0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188 0 24575,'0'9'0,"-3"-2"0,-1 10 0,-3-5 0,-9 8 0,7-5 0,-10 4 0,10 1 0,-2 0 0,3 8 0,-4-6 0,3 7 0,-4 0 0,5-3 0,-1 8 0,1-9 0,-1 9 0,5-3 0,-4-5 0,8 2 0,-12-3 0,10 0 0,-6 9 0,8-8 0,0 3 0,0-5 0,0 1 0,0 4 0,0-8 0,0 7 0,0-8 0,0 4 0,0-4 0,0 3 0,0-3 0,0 5 0,0-5 0,4 3 0,4-3 0,1 4 0,6 1 0,-3-5 0,4 3 0,0-3 0,-1 0 0,1 3 0,-1-7 0,5 4 0,-4-5 0,-1-4 0,-1 3 0,-3-6 0,0 2 0,3-2 0,-6-2 0,2 1 0,-3-3 0,3-1 0,-2-3 0,2 0 0,-3 0 0,-1 0 0,1 0 0,0 3 0,-1-2 0,1 2 0,-1-3 0,0 0 0,-2 0 0,-2 0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8:26.9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84 24575,'0'9'0,"0"-2"0,7-1 0,1-3 0,11-3 0,-7 0 0,6 0 0,-7 0 0,0 0 0,0 0 0,-5 0 0,-2-3 0,-1-1 0,-3-6 0,0-1 0,0-4 0,0 0 0,0 0 0,-7 3 0,3 2 0,-7 3 0,5 3 0,-5 1 0,4 3 0,-7 0 0,6 0 0,-2 0 0,3 0 0,0 0 0,3 3 0,-2 1 0,5 2 0,-2 1 0,3 3 0,0 2 0,0-1 0,0-1 0,0-3 0,7 0 0,-2-1 0,9-2 0,-7-1 0,7-3 0,-6 0 0,5 0 0,-5 0 0,2 0 0,-6-2 0,-1-2 0,-3-3 0,0 1 0,0-1 0,0 4 0,0 0 0</inkml:trace>
</inkml:ink>
</file>

<file path=ppt/ink/ink8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3:32:57.8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394 167 24575,'0'-7'0,"0"-7"0,0 2 0,0-12 0,0 8 0,-4-7 0,3 11 0,-6-6 0,0 6 0,-1 1 0,-6 0 0,2 8 0,-7-1 0,3 4 0,-7 0 0,3 0 0,0 0 0,-4 0 0,4 0 0,-10 13 0,7 1 0,-8 18 0,8-5 0,-1 14 0,2-8 0,8 8 0,1-1 0,8 3 0,-3-1 0,7 4 0,-3-3 0,4-1 0,0 4 0,0-14 0,0 8 0,0-15 0,3 4 0,2-4 0,6-1 0,1-4 0,4-1 0,-1-7 0,4 2 0,1-5 0,4 2 0,0-2 0,0-5 0,1 0 0,-1-1 0,0-2 0,1 3 0,4-4 0,-8 0 0,7 0 0,-8 0 0,4 0 0,-4 0 0,-1 0 0,-4 0 0,0 0 0,-4 0 0,-1 0 0,-3 0 0,-1 0 0,1 0 0,0-3 0,-1-1 0,-2 0 0,-1 1 0</inkml:trace>
</inkml:ink>
</file>

<file path=ppt/ink/ink8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3:32:59.1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226 296 24575,'-2'0'0,"-7"0"0,-3 0 0,-6 0 0,3 0 0,-1 0 0,-8 0 0,4 0 0,0 4 0,1 3 0,3 9 0,4 4 0,1 0 0,3 3 0,0-3 0,0 0 0,3-1 0,2 0 0,3-3 0,0-1 0,0-1 0,0-6 0,3 2 0,4-3 0,5 0 0,2-3 0,5-1 0,1-3 0,0 0 0,-1 0 0,0 0 0,-6-3 0,5-4 0,-7-4 0,0-4 0,0-4 0,1-1 0,-3-10 0,3-5 0,-7-2 0,4-8 0,-8 2 0,3-5 0,-4 6 0,0 1 0,0 6 0,0 4 0,0 6 0,0 6 0,0 8 0,0 0 0,0 5 0,0-1 0,-3 3 0,-1 1 0,-2 3 0,0 3 0,2 8 0,1 10 0,3 10 0,0 4 0,0 1 0,0 4 0,0-3 0,0 4 0,0-6 0,0-4 0,4-2 0,0-5 0,8 0 0,-3-4 0,5-1 0,-2-4 0,-1 0 0,3-4 0,-2 0 0,-1-4 0,-1 0 0,-3 0 0,0-4 0,-1 3 0,1-5 0,0 2 0,-1-3 0,1 0 0,-3 0 0,-1 0 0</inkml:trace>
</inkml:ink>
</file>

<file path=ppt/ink/ink8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3:33:00.0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26 24575,'4'-2'0,"-1"3"0,1 17 0,0 2 0,5 15 0,-4-8 0,7 13 0,-6-10 0,6 5 0,1 1 0,-7-1 0,9-5 0,-10-1 0,3 1 0,3-12 0,-6 9 0,2-15 0,0 4 0,-3-6 0,2-3 0,1-1 0,-3 1 0,1-3 0,-1-1 0,2-13 0,2-3 0,-1-15 0,2-2 0,0-6 0,0-5 0,0 5 0,0-11 0,0 5 0,0 0 0,1 1 0,-6 10 0,4 2 0,-4 9 0,1 1 0,-2 8 0,0 1 0,-2 3 0,4 3 0,-4 2 0,2 2 0</inkml:trace>
</inkml:ink>
</file>

<file path=ppt/ink/ink8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3:33:01.0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98 24575,'-1'-4'0,"9"1"0,13 3 0,15 0 0,6 0 0,12-4 0,2-7 0,5 0 0,8-4 0,8 3 0,-5 6 0,-7-3 0,0 8 0,-19-7 0,14 7 0,-18-3 0,-6 0 0,-7 3 0,-9-3 0,-1 4 0,-8 0 0,3 0 0,-9 0 0,1 0 0</inkml:trace>
</inkml:ink>
</file>

<file path=ppt/ink/ink8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3:33:02.6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236 322 24575,'0'-6'0,"-6"2"0,1-2 0,-9 2 0,3-3 0,-4 3 0,0 0 0,0 4 0,-4 0 0,4 0 0,-4 0 0,4 0 0,0 0 0,0 7 0,4 1 0,-5 16 0,11 2 0,-6 5 0,6 3 0,0-9 0,1 4 0,4-9 0,0 4 0,0-9 0,0 1 0,3-2 0,1-7 0,11 4 0,-3-7 0,7 0 0,-4-4 0,0 0 0,-4 0 0,3 0 0,-3 0 0,3-7 0,1-1 0,-3-11 0,3-6 0,-1-6 0,-1-4 0,0-6 0,-4 4 0,1-9 0,-1 4 0,0-6 0,1 5 0,-5 3 0,-1 4 0,-4 6 0,0 1 0,0 8 0,0 2 0,0 8 0,0 1 0,0 9 0,0 9 0,0 13 0,0 10 0,0 9 0,0-3 0,0 10 0,0-11 0,0 11 0,0-11 0,0 5 0,0-10 0,7 2 0,3-7 0,6-1 0,-1-6 0,0-4 0,-4-4 0,3 0 0,-3-4 0,4-3 0,0-1 0,-4-3 0,3 0 0,-3-7 0,0-1 0,0-11 0,1-1 0,-3-4 0,3-6 0,-8-6 0,4 0 0,-7-11 0,3 5 0,-4 0 0,0-4 0,0 9 0,0 1 0,0 6 0,0 10 0,0 1 0,0 4 0,0 4 0,0 1 0,0 12 0,0 7 0,0 15 0,0 6 0,0 5 0,0 1 0,0-1 0,0 0 0,0 1 0,0-6 0,0-1 0,4-5 0,0-4 0,4-1 0,-1-4 0,0-4 0,0 0 0,0-5 0,-1-2 0,1-1 0,0-3 0,3 0 0,-2 0 0,5 0 0,-5 0 0,6-3 0,-3-5 0,4-3 0,0-4 0,-1 0 0,1 0 0,-7 7 0,-1 1 0</inkml:trace>
</inkml:ink>
</file>

<file path=ppt/ink/ink8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3:33:03.1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80 24575,'10'0'0,"1"0"0,8 0 0,-4-3 0,9-2 0,1-3 0,0 0 0,4-1 0,-4 1 0,-1 0 0,5 0 0,-3 3 0,-1 1 0,-6 4 0,-8-3 0,-1 2 0,-3-5 0,-3 5 0,-1-2 0</inkml:trace>
</inkml:ink>
</file>

<file path=ppt/ink/ink8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3:33:03.7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24575,'18'0'0,"-3"0"0,8 0 0,2 0 0,0 0 0,5 0 0,-6 0 0,0 0 0,0 0 0,-3 0 0,-6 0 0,-8 0 0,-4 0 0</inkml:trace>
</inkml:ink>
</file>

<file path=ppt/ink/ink8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3:33:04.2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24575,'9'0'0,"8"0"0,5 0 0,-1 0 0,7 0 0,-12 0 0,7 0 0,-7 0 0,-1 0 0,-4 0 0,-5 0 0,1 0 0,0 0 0,-4 0 0,0 0 0</inkml:trace>
</inkml:ink>
</file>

<file path=ppt/ink/ink8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3:33:17.6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24575,'0'10'0,"0"-3"0,0 11 0,0-1 0,0 3 0,0-1 0,0 5 0,3-7 0,2 16 0,3-12 0,-3 8 0,5-9 0,-9 9 0,10-8 0,-7 8 0,7-9 0,-6-1 0,6 0 0,-7-3 0,3 3 0,1-4 0,-1-4 0,-3-1 0,2 0 0,-2-2 0,0 2 0,2-3 0,-5 0 0,2-1 0,0-2 0,-3 2 0,6-5 0,-5 5 0,5-6 0,-3 3 0,3-3 0,1 0 0,-1-7 0,1-5 0,2-13 0,-1-6 0,1-4 0,0-1 0,0-5 0,0 5 0,0-5 0,0 5 0,-1 6 0,-3-4 0,2 12 0,-3-6 0,4 12 0,-4-3 0,3 4 0,-3 0 0,0 4 0,2 4 0,-5 1 0,4 5 0,-4-5 0,2 3 0,-3 0 0,0 0 0</inkml:trace>
</inkml:ink>
</file>

<file path=ppt/ink/ink8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3:33:18.2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24575,'10'0'0,"1"0"0,4 0 0,4 0 0,5 0 0,2 0 0,-1 0 0,-2 0 0,-3 0 0,0 0 0,3 0 0,-7 0 0,-1 0 0,-6 0 0,-5-3 0,-1 2 0,-3-2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2:22:52.7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80 0 24575,'0'6'0,"0"32"0,0 61 0,0-10 0,0 10-2483,0 9 0,0 8 2483,-6-15 0,-3 9 0,1-1 0,2-1 0,-1 2 0,3-3 0,-6 13 0,1 5 0,1-3 0,1 9 0,5 0 0,0-7 0,0 28 0,4 0 0,-2-32 0,0 7 0,0-7 0,0 32 0,0-5 0,0-39 0,0 4 0,0-1 0,0 3 0,0 2 0,0-6 0,0 23 0,0-9 259,0-14 1,0-5-260,0-16 0,0-3 1012,0 30-1012,0 3 0,0-20 0,0-38 2539,0-11-2539,0-26 0,0-12 0,0-7 0</inkml:trace>
</inkml:ink>
</file>

<file path=ppt/ink/ink8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3:33:19.7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237 1 24575,'-10'0'0,"3"0"0,-7 0 0,3 0 0,-4 0 0,0 0 0,-4 0 0,7 0 0,-7 0 0,8 0 0,0 0 0,-3 0 0,6 0 0,-2 0 0,3 0 0,1 0 0,-1 0 0,0 0 0,0 0 0,1 3 0,2 0 0,-2 4 0,5 0 0,-1-1 0,2 1 0,0-1 0,0 5 0,0-4 0,0 3 0,-3-3 0,2 0 0,-2-1 0,3 1 0,0 0 0,0-1 0,0 1 0,0 0 0,0 3 0,0-2 0,0 5 0,3-1 0,1 2 0,0 1 0,3 4 0,-2 1 0,-1 4 0,0-4 0,-1 4 0,-2-4 0,7 4 0,-8 0 0,4 1 0,-4-1 0,0-4 0,0 3 0,0-3 0,0 0 0,0 3 0,0-7 0,0 3 0,0-4 0,0-4 0,0-1 0,0-3 0,0 0 0,0-1 0,0 1 0,0-1 0,3-2 0,0-1 0,4-3 0,-1 0 0,1 0 0,0 0 0,3 0 0,1 0 0,0 0 0,3 0 0,-3 0 0,4 0 0,0 0 0,0 0 0,-1 0 0,1 0 0,-4 0 0,-1 0 0,1 0 0,-4 0 0,3 0 0,-3 0 0,0 0 0,-4 0 0,0 0 0</inkml:trace>
</inkml:ink>
</file>

<file path=ppt/ink/ink8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3:33:20.3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36 24575,'5'-3'0,"3"0"0,6 3 0,1 0 0,4 0 0,-4 0 0,4 0 0,-4 0 0,0 0 0,-4 0 0,-1 0 0,1 0 0,-7-7 0,3-1 0,-7 0 0,0 1 0</inkml:trace>
</inkml:ink>
</file>

<file path=ppt/ink/ink8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3:33:22.1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29 202 24575,'0'8'0,"0"3"0,0-1 0,0 0 0,0 5 0,0-7 0,0 7 0,0-5 0,0-3 0,0 4 0,0-5 0,-2-11 0,1 0 0,-2-16 0,0 1 0,2 0 0,-7-4 0,8 8 0,-4-3 0,4 4 0,-3 4 0,2 1 0,-2 3 0,3 0 0,3 4 0,0 0 0,7 3 0,2 0 0,-1 3 0,-1 1 0,0 3 0,2 0 0,-1 0 0,3 0 0,-7 3 0,7-1 0,-5 4 0,4-4 0,-5 1 0,3-3 0,-5 0 0,1-1 0,0 1 0,-1-3 0,-2-4 0,-2-7 0,-2-1 0,0-2 0,0 0 0,0 2 0,0-6 0,0 6 0,0-6 0,0 7 0,0-4 0,0 1 0,0 2 0,0-6 0,0 7 0,0-4 0,0 1 0,0 2 0,0-2 0,0-1 0,0 4 0,0-4 0,0 4 0,0 1 0,0-1 0,0 1 0,0-1 0,0 4 0,0 0 0</inkml:trace>
</inkml:ink>
</file>

<file path=ppt/ink/ink8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3:33:23.4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196 27 24575,'0'-6'0,"0"-1"0,-7 4 0,6-3 0,-12 5 0,8-2 0,-9 3 0,3 0 0,-4 0 0,4 0 0,-3 0 0,2 0 0,-2 6 0,-1 2 0,3 11 0,-3 1 0,6 0 0,-2 4 0,7-4 0,-4 4 0,7 0 0,-2-4 0,3 3 0,0-7 0,0 3 0,0-8 0,0 3 0,0-6 0,0 2 0,3-6 0,0-1 0,4-3 0,0 0 0,-1 0 0,5-4 0,-4-3 0,8-9 0,-6-4 0,6-4 0,-6-1 0,2 5 0,-3 1 0,-1 4 0,0 4 0,-3-3 0,-1 6 0,0 1 0,-2 1 0,4 5 0,-1 1 0,-1 4 0,3 2 0,-2 1 0,2 3 0,1-3 0,0 4 0,3-4 0,-2-1 0,6 2 0,-7-5 0,7 1 0,-3-4 0,4 0 0,0 0 0,-4-3 0,-4 2 0,-4-2 0</inkml:trace>
</inkml:ink>
</file>

<file path=ppt/ink/ink8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3:33:24.4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24575,'6'0'0,"0"0"0,16 0 0,-2 0 0,0 3 0,3 5 0,2 5 0,7 9 0,-2-4 0,7 9 0,-9 5 0,16 10 0,-21-4 0,23 26 0,-37-34 0,25 37 0,-22-28 0,13 21 0,-10-16 0,-5 8 0,-2-10 0,-3 6 0,0-6 0,0 5 0,-5-5 0,0 0 0,0-1 0,-4-6 0,-5 1 0,-5-1 0,-3-5 0,-1 5 0,6-14 0,-3 3 0,3-9 0,-3-1 0,4 1 0,-4 0 0,7-4 0,-5 0 0,5-5 0,-3 1 0,8 0 0,-3 0 0,2-4 0,-2 0 0,-1-3 0,0-6 0,0-7 0,3 4 0,0-2 0</inkml:trace>
</inkml:ink>
</file>

<file path=ppt/ink/ink8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3:33:25.1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56 24575,'20'0'0,"12"0"0,-5 0 0,24 0 0,-27 0 0,21-4 0,-19 3 0,9-7 0,-4 7 0,-2-10 0,0 9 0,-8-5 0,3 0 0,-13 3 0,-3-3 0,-6 4 0</inkml:trace>
</inkml:ink>
</file>

<file path=ppt/ink/ink8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3:33:25.7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1 24575,'-7'5'0,"1"3"0,6 5 0,0 6 0,0 1 0,0 5 0,0 4 0,0 1 0,0 1 0,0 3 0,0-9 0,0 9 0,0-9 0,3 5 0,-2-1 0,6-4 0,-2 9 0,0-8 0,2-1 0,-3-2 0,1-7 0,1 3 0,-1-4 0,2-4 0,0 3 0,-3-7 0,-1 4 0,-3-5 0,0-5 0,0 1 0,0-4 0</inkml:trace>
</inkml:ink>
</file>

<file path=ppt/ink/ink8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3:33:27.5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240 202 24575,'0'-14'0,"0"-3"0,0-4 0,0-3 0,0 0 0,0 0 0,0 3 0,0-2 0,0 11 0,0-3 0,-3 12 0,-9 0 0,0 3 0,-12 0 0,4 0 0,-4 0 0,7 0 0,-5 3 0,10 5 0,-4 8 0,1 0 0,7 7 0,0-3 0,1 4 0,6 0 0,-6 0 0,6-3 0,-3 2 0,4-7 0,0-1 0,0-5 0,0-3 0,0 0 0,3-4 0,1 0 0,2-3 0,1 0 0,3 0 0,2-3 0,2-4 0,1-5 0,0-3 0,0 0 0,-1 0 0,1 0 0,-4 4 0,0-3 0,-4 9 0,0-4 0,-1 5 0,-2-2 0,2 2 0,-5 4 0,5 11 0,-5 5 0,7 14 0,-3 0 0,0 5 0,2 1 0,-1 4 0,-1-3 0,3 4 0,-7-6 0,3-4 0,-4 3 0,0-9 0,0 9 0,0-8 0,0 3 0,0-5 0,0-4 0,0 4 0,0-9 0,0 9 0,-4-9 0,0 4 0,-3-4 0,-1 0 0,0 4 0,-2-3 0,1 3 0,-5-5 0,2-2 0,-3 2 0,1-6 0,-1 3 0,0-4 0,0-3 0,0-1 0,1-3 0,-6 0 0,8-6 0,-7-7 0,10-3 0,-2-7 0,3 7 0,4-7 0,0 7 0,4-7 0,0 7 0,0-3 0,0 4 0,0 0 0,7 0 0,1 3 0,11-2 0,6 5 0,0-3 0,5 3 0,-6 5 0,5 0 0,-3 4 0,-1 0 0,-2 0 0,-11 0 0,3 0 0,-9 0 0,1 0 0,0 0 0,-4-3 0,0-1 0,-3-6 0,0-1 0,0 3 0,0 1 0</inkml:trace>
</inkml:ink>
</file>

<file path=ppt/ink/ink8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3:33:28.7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24575,'0'14'0,"0"2"0,0 13 0,0 1 0,0 1 0,0 3 0,0-4 0,0 6 0,0-1 0,0-4 0,0 3 0,0-4 0,0 0 0,0-1 0,0-4 0,0-9 0,0 2 0,0-7 0,3-11 0,1-2 0,7-24 0,-1 0 0,6-10 0,-2 1 0,4-6 0,5 3 0,-4 2 0,3 0 0,-9 11 0,2 0 0,-7 6 0,3 4 0,-4 4 0,0 0 0,0 4 0,0 4 0,-9 0 0,-3 9 0,-10 7 0,0 7 0,-2 4 0,5 0 0,0 1 0,1-5 0,2-1 0,2-5 0,0 1 0,6-4 0,-5 0 0,5-5 0,-2 1 0,9-4 0,2 0 0,5-3 0,6 0 0,1 4 0,5-3 0,-1 2 0,0 1 0,0-3 0,-4 6 0,4-3 0,-9 0 0,1 3 0,-2-6 0,-7 4 0,4-4 0,-5 2 0,-2-3 0,-1 0 0</inkml:trace>
</inkml:ink>
</file>

<file path=ppt/ink/ink8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3:33:29.6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84 1 24575,'0'2'0,"-3"7"0,-11 20 0,-2 9 0,2-1 0,-3 3 0,11-4 0,-3 6 0,5 6 0,4-1 0,0 1 0,0-6 0,0 11 0,0-15 0,0 14 0,0-15 0,0 9 0,3-14 0,7 13 0,3-13 0,9 5 0,-3-3 0,7-1 0,-2 4 0,5 1 0,-1-5 0,4 0 0,-4-7 0,3 2 0,-5-10 0,-5 1 0,-2-10 0,-4 1 0,-4-3 0,-1-3 0,-3-1 0,-4-12 0,0 7 0,-3-7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2:22:54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230 55 24575,'0'-9'0,"0"-1"0,0-3 0,8 7 0,39 4 0,8 2 0,54 0 0,-33 0 0,6 0-1011,11 0 1,8 0 1010,47 0 0,8 0-1277,-2 0 1,6 0 1276,-31 0 0,4 0 0,0 0-904,6 0 0,0 0 0,-2 0 904,-23 0 0,-4 0 0,4 0 0,27-4 0,7-3 0,-7 3 0,-33 8 0,-3 5 0,3-1 0,20 1 0,5-3 0,-4 7 0,-11-3 0,0 5 0,-6 0 0,46 20 0,-8-3-385,-43-19 1,-1-1 384,1 14 0,-8-1 1186,17 5-1186,11-3 2185,-34-2-2185,-26-12 3247,-18-5-3247,-22-1 1177,-4-3-1177,-12-2 260,0 2-260,-5 3 0,4-3 0,-10 6 0,5 7 0,-5 17 0,0 8 0,0 34 0,0 6 0,0 20 0,0 7 0,-9 20 0,9 8-1115,-19 17 1115,19-68 0,-2 5 0,-2 2 0,0 2-817,-1 17 1,1 6 816,2 6 0,0 1 0,-2 10 0,0-3 0,4 3 0,0 0 0,-7 5 0,1-1 0,6-13 0,-2 1 0,-2 10 0,-3-8 0,3-41 0,2-3-217,2 18 0,-2-6 217,-4 13 0,-3 29 0,7-38 995,-11-21-995,5-23 1685,-1-8-1685,-1-9 502,8-9-502,-9 1 0,9-9 0,-8 3 0,1-3 0,3-6 0,-3 2 0,3-9 0,-13 1 0,6-1 0,-8-3 0,-4 5 0,-9-5 0,-6 5 0,-25 3 0,2 0 0,-37 2 0,-1-1 0,-13 10 0,-38-5-697,77-8 0,-8 1 697,-12-3 0,-6-1 0,-6 1 0,-1-3 0,0 5 0,-1-2 0,-11-5 0,-3 0 0,7-2 0,-2 1 0,4-5 0,-4 0 0,6 0 0,-6 0 0,6 0 0,-10 0 0,0 0 0,14 0 0,-4 0 0,9 0 0,-2 0 0,10 0 0,15 0 0,-1 0-452,-77 0 452,42 0 0,-19 0 0,32 0 0,-5 0 0,37 6 0,-14-4 0,35 4 1360,-16-6-1360,26 0 486,-8 0-486,10 0 0,-5 0 0,12 0 0,-1 0 0,9 0 0,-2 0 0,8 0 0,-2 0 0,8 0 0,1 0 0,-1 0 0,-6 0 0,7 0 0,-7 0 0,4 0 0,-2-6 0,3 6 0,-11-6 0,10 6 0,-4 0 0,0-4 0,5 1 0,-12-3 0,5 6 0,3 0 0,-8 0 0,7-4 0,-8 2 0,6-2 0,2 4 0,7 0 0,-1-5 0,-1 3 0,5-8 0,3 3 0,4-3 0,0-5 0,6-4 0,5-6 0,8 2 0,6-9 0,0 5 0,-6-11 0,0 12 0,-6-5 0,0 7 0,-7 1 0,-2 4 0,-4-4 0,0 10 0,0-10 0,0 6 0,0-2 0,0-4 0,0 4 0,0 6 0,0 3 0</inkml:trace>
</inkml:ink>
</file>

<file path=ppt/ink/ink8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3:33:30.6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 24575,'0'-11'0,"0"10"0,0 10 0,0 10 0,0 5 0,0 0 0,0 5 0,0 1 0,4 5 0,1 1 0,4-1 0,0 0 0,-4 0 0,7 6 0,-6-9 0,7 3 0,-9-11 0,3 0 0,-2-4 0,2-1 0,0-8 0,0 0 0,-3-5 0,2-2 0,-5 2 0,4-5 0,-1-1 0,3-12 0,0-4 0,2-25 0,0 2 0,0-5 0,1-7 0,-1 12 0,1-9 0,-1 7 0,-1 5 0,1 6 0,-4 1 0,2 8 0,-7 2 0,7 5 0,-6 2 0,2 2 0,0 6 0,1 1 0,2 3 0,0 0 0,-2 0 0,-2 0 0</inkml:trace>
</inkml:ink>
</file>

<file path=ppt/ink/ink8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3:33:31.1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 24575,'10'0'0,"7"0"0,-5 0 0,7 0 0,-5 0 0,1 0 0,-4 0 0,-1 0 0,-6-5 0,-1 3 0,-3-3 0</inkml:trace>
</inkml:ink>
</file>

<file path=ppt/ink/ink8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3:33:32.2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205 0 24575,'-14'0'0,"-4"0"0,-2 0 0,-4 0 0,4 0 0,-3 0 0,7 0 0,-3 0 0,4 0 0,4 0 0,0 0 0,5 0 0,2 3 0,1 1 0,3 2 0,0 4 0,0 1 0,0 4 0,0 0 0,0 4 0,0-3 0,0 7 0,0-3 0,0 4 0,0 1 0,0-1 0,0-4 0,4 3 0,-4-3 0,4 0 0,-4 4 0,0-9 0,0 9 0,0-9 0,0 9 0,0-8 0,0 3 0,0-5 0,0 1 0,0-4 0,0-1 0,0-3 0,0 0 0,0-1 0,0 1 0,0 0 0,0-1 0,0 0 0,3 0 0,1-2 0,2-1 0,1-3 0,-1 3 0,5-3 0,-4 3 0,7-3 0,-3 0 0,4 0 0,0 0 0,0 0 0,-1 0 0,1 0 0,0 0 0,-4 0 0,3 0 0,-7 0 0,4 0 0,-8 0 0,0 0 0</inkml:trace>
</inkml:ink>
</file>

<file path=ppt/ink/ink8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3:33:32.7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44 24575,'-1'-8'0,"9"2"0,4 6 0,7 0 0,-4 0 0,0 0 0,-1 0 0,-2 0 0,-2 0 0,0-7 0,-2-1 0,-1 0 0,-3 1 0</inkml:trace>
</inkml:ink>
</file>

<file path=ppt/ink/ink8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3:33:34.0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24575,'0'13'0,"0"5"0,0 2 0,0 4 0,0 0 0,0 1 0,0-1 0,0-4 0,0 3 0,0-3 0,0 0 0,0-1 0,0-4 0,0-4 0,0 7 0,0-9 0,0 6 0,0-5 0,0-3 0,0 3 0,0-3 0,3-3 0,1-8 0,3-8 0,0-4 0,1-8 0,0 8 0,0-7 0,-1 3 0,1 0 0,0 1 0,-1 0 0,1 3 0,0-3 0,-1 7 0,0-1 0,0 5 0,0-6 0,0 6 0,0 1 0,-4 1 0,3 5 0,-5 1 0,-2 7 0,-3 4 0,-3 4 0,-1-1 0,0 5 0,1-3 0,-1 0 0,4-3 0,1-5 0,0 2 0,3-3 0,-3 0 0,3-1 0,0 1 0,0-1 0,2-2 0,2-1 0,2-3 0,5 0 0,0 0 0,4 0 0,-1 0 0,1 0 0,0 0 0,0 0 0,-4 0 0,3 0 0,-7 0 0,4 0 0,-5 0 0,1 0 0,-1 0 0,-2-6 0,-1-6 0,-3 3 0,0-1 0</inkml:trace>
</inkml:ink>
</file>

<file path=ppt/ink/ink8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3:33:34.9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24575,'21'4'0,"1"4"0,2 5 0,-3 6 0,8 4 0,-11-3 0,25 19 0,-27-23 0,17 25 0,-20-19 0,4 14 0,1-1 0,-9-5 0,4 10 0,-12-8 0,3 9 0,-4-6 0,0 0 0,0 0 0,0-4 0,0 3 0,-4-4 0,-1 5 0,-4-4 0,1-2 0,-1 0 0,1-3 0,0-1 0,0-2 0,0-3 0,0 0 0,0-1 0,1-4 0,0-4 0,0-1 0,3-3 0,-2-1 0,5 1 0,-5-3 0,2-1 0,-2-3 0,-4 0 0,5 0 0,-2 0 0</inkml:trace>
</inkml:ink>
</file>

<file path=ppt/ink/ink8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3:33:35.7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24575,'0'21'0,"0"6"0,0-2 0,0 9 0,0-3 0,0 4 0,0 0 0,0 1 0,0 5 0,0-5 0,0 0 0,0-2 0,0-8 0,0 3 0,0-9 0,0 3 0,3-3 0,-2-3 0,3-3 0,-1-7 0,-2 0 0,2-3 0,-3-1 0</inkml:trace>
</inkml:ink>
</file>

<file path=ppt/ink/ink8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3:33:36.2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47 24575,'4'0'0,"11"0"0,4 0 0,14 0 0,-1 0 0,10 0 0,0 0 0,3 0 0,-8 0 0,-2 0 0,-6 0 0,-5 0 0,-4 0 0,-1 0 0,-7 0 0,1-10 0,-8-3 0,1 1 0,-6 1 0</inkml:trace>
</inkml:ink>
</file>

<file path=ppt/ink/ink8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3:33:37.5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157 133 24575,'4'-7'0,"-2"1"0,-2-5 0,0 4 0,0-11 0,0 5 0,0-6 0,0 4 0,0 4 0,0-3 0,-6 9 0,-2-1 0,-7 6 0,0 0 0,-4 0 0,3 0 0,-3 0 0,7 6 0,-7 8 0,9 2 0,-2 8 0,8-4 0,1 0 0,2-1 0,-2 0 0,3-7 0,0 6 0,0-6 0,0-1 0,0-1 0,3-3 0,4-4 0,4 0 0,4-3 0,0 0 0,0 0 0,4-3 0,-3-5 0,8-9 0,-8-3 0,5-1 0,-5-3 0,-1 8 0,-3-3 0,-2 4 0,-2 0 0,-1 4 0,0 4 0,-1 4 0,-2 14 0,-1 3 0,-3 28 0,0-9 0,0 20 0,0-11 0,0 12 0,0 1 0,0 1 0,4 4 0,-3-11 0,8 0 0,-8-8 0,3-6 0,-4-5 0,0 0 0,0-10 0,0-1 0,0-8 0,-11 0 0,1-4 0,-13-3 0,3 0 0,-4-4 0,-1 0 0,1-4 0,3-8 0,-4-6 0,9-2 0,-5-4 0,9 4 0,1-1 0,3 2 0,4 4 0,0 1 0,4-1 0,0 3 0,0-1 0,0 5 0,0-6 0,3 6 0,9-6 0,0 5 0,11-6 0,-3 6 0,4-2 0,6 2 0,-5 1 0,4-1 0,-5 5 0,-4-3 0,-1 6 0,-4-6 0,0 7 0,-4-7 0,-1 4 0,-6-1 0,-1 1 0</inkml:trace>
</inkml:ink>
</file>

<file path=ppt/ink/ink8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3:33:38.4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24575,'3'8'0,"0"5"0,-3 4 0,0 17 0,0-6 0,0 12 0,0-9 0,0-2 0,0 0 0,0-4 0,0 4 0,0-9 0,0-4 0,0-6 0,0 0 0,0-2 0,0 2 0,3-7 0,0 0 0,4-3 0,3 0 0,1 0 0,4 0 0,4 0 0,-3 0 0,7 0 0,-7 0 0,3 0 0,-5 0 0,-2 0 0,-2 0 0,-3 0 0,-1 0 0,1 0 0,-3-3 0,-1 0 0,-3-12 0,0 9 0,0-4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03:36:56.1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1 233 24575,'0'13'0,"0"-3"0,0 8 0,0-6 0,0 7 0,0-8 0,3 0 0,19 1 0,2-3 0,12 0 0,16 5 0,-17-12 0,25 8 0,-24-10 0,11 0 0,-11 0 0,5 0 0,-5 0 0,-10 0 0,7-4 0,-16-3 0,11-6 0,-7-7 0,-4-1 0,3-1 0,-8-1 0,0-2 0,0-6 0,-3 1 0,-4-4 0,-2 3 0,-3 1 0,0 0 0,-3 10 0,-4 1 0,-5 7 0,-7 5 0,-1 4 0,-15 3 0,8 3 0,-14 15 0,14 2 0,-6 21 0,0-1 0,3 8 0,-11 9 0,10-7 0,0 6 0,7-2 0,4-5 0,9 5 0,2-6 0,9 0 0,0-6 0,0-1 0,0-10 0,8-2 0,10-3 0,10-4 0,8-4 0,5 0 0,1-8 0,6 4 0,12-9 0,-14-1 0,13-4 0,-17 0 0,5 0 0,-5-4 0,-1-1 0,-10-7 0,-2-1 0,-9-2 0,-5 3 0,-4-2 0,-4 2 0,-3 4 0,-1 2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2:23:19.0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23 863 24575,'-12'2'0,"1"-13"0,11-14 0,0-36 0,0-5 0,8-20 0,-5 16 0,16-6 0,6-4 0,15 8 0,2-14 0,-6 33 0,-9 3 0,-8 12 0,-2 19 0,-4-4 0,-3 10 0,1 7 0,2-9 0,-3 11 0,1-7 0,-1 11 0,3 0 0,4 0 0,6 0 0,4 6 0,3 5 0,-5 14 0,11 19 0,-6 7 0,5 19 0,-11-11 0,5 17 0,-12-9 0,6 3 0,-10 4 0,2-15 0,2 8 0,-5-8 0,3-2 0,-7-15 0,5 3 0,-13-18 0,6-4 0,-1-6 0,-3 0 0,2-11 0,-4 5 0</inkml:trace>
</inkml:ink>
</file>

<file path=ppt/ink/ink9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3:33:39.3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188 1 24575,'-2'5'0,"-5"17"0,-13 6 0,-5 15 0,6-11 0,-4 15 0,4-13 0,-1 19 0,-4-10 0,14-1 0,-3 4 0,12-15 0,-3 14 0,4-8 0,0 5 0,0-1 0,0-6 0,0-4 0,8 3 0,6-3 0,5 5 0,8 2 0,-3-1 0,0-1 0,2-3 0,-3 2 0,4-7 0,-5 2 0,-1-5 0,-6-5 0,1-4 0,-5-2 0,0-6 0,-1 2 0,-2-6 0,2 2 0,-3-5 0,-4-4 0,0 2 0,-3-5 0</inkml:trace>
</inkml:ink>
</file>

<file path=ppt/ink/ink9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3:33:40.3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41 24575,'0'10'0,"0"5"0,0 5 0,0 4 0,0-4 0,4 3 0,4-3 0,1 9 0,3-3 0,-4 3 0,0-5 0,0 0 0,0 0 0,-3-4 0,1-1 0,-5-4 0,6-4 0,-7-1 0,3-3 0,0-3 0,-2 2 0,2-3 0,-3 4 0,3-3 0,0-1 0,4 0 0,-1-3 0,-2 0 0,2-11 0,-2-6 0,4-7 0,1-5 0,-1-2 0,1-4 0,0-5 0,0 3 0,0-4 0,-1 11 0,1 0 0,-2 10 0,1 1 0,-1 4 0,0 4 0,0 1 0,0 3 0,-3 0 0,2 0 0,-3 4 0,0-3 0,0 2 0,-3 1 0,0 0 0</inkml:trace>
</inkml:ink>
</file>

<file path=ppt/ink/ink9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3:33:40.8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24575,'14'0'0,"-2"0"0,11 0 0,-7 0 0,7 0 0,-7 0 0,3 0 0,-8 0 0,-1 0 0,-3 0 0,-3 0 0,-1 0 0</inkml:trace>
</inkml:ink>
</file>

<file path=ppt/ink/ink9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3:33:42.0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216 1 24575,'-1'0'0,"-9"0"0,-1 0 0,-11 0 0,9 0 0,-10 0 0,7 0 0,-3 0 0,4 0 0,-4 0 0,7 0 0,-3 0 0,8 0 0,1 0 0,-1 0 0,0 0 0,1 0 0,2 2 0,1 2 0,3 2 0,0 1 0,0 3 0,0 1 0,0 4 0,0 4 0,0 1 0,0 4 0,0 1 0,0-1 0,0 5 0,0 1 0,0 6 0,0-6 0,0 4 0,0-4 0,0 0 0,0 4 0,4-8 0,-3 3 0,2-5 0,-3-4 0,0-1 0,0-8 0,0-1 0,0-3 0,3 0 0,-2-1 0,2 1 0,0-3 0,0-1 0,4-3 0,-1 0 0,0 0 0,1 0 0,3 0 0,1 0 0,4 0 0,0 0 0,-1 0 0,5 0 0,-3 0 0,7 0 0,-3 0 0,5 0 0,-5 0 0,-1 0 0,-5 0 0,-3 0 0,3 0 0,-6 0 0,2 0 0,-3 0 0,-3 0 0,-1 0 0</inkml:trace>
</inkml:ink>
</file>

<file path=ppt/ink/ink9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3:33:42.5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23 24575,'10'0'0,"1"-4"0,4 0 0,4 0 0,-3-3 0,7 7 0,-7-4 0,3 4 0,-5 0 0,5 0 0,-7 0 0,11 0 0,-18 0 0,6 0 0</inkml:trace>
</inkml:ink>
</file>

<file path=ppt/ink/ink9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3:33:43.4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24575,'0'9'0,"0"2"0,0 8 0,0 1 0,0 4 0,0 1 0,0-1 0,0 0 0,0 1 0,0-5 0,0 3 0,0-7 0,0-1 0,0-5 0,0-3 0,3-3 0,1-1 0,2-3 0,1 0 0,-1 0 0,1 0 0,0 0 0,-1 0 0,5 0 0,0 0 0,3 0 0,1 0 0,-4 0 0,3 0 0,-3 0 0,4 0 0,0 0 0,-4 0 0,-1 0 0,-3 0 0,-1 0 0,1 0 0,0 0 0,-4-3 0,0 2 0,-3-1 0</inkml:trace>
</inkml:ink>
</file>

<file path=ppt/ink/ink9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3:33:44.5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24575,'17'3'0,"3"6"0,1 3 0,4 8 0,5 8 0,-3-5 0,5 7 0,1 10 0,-4 0 0,7 11 0,-17-10 0,8-3 0,-16 10 0,11-9 0,-15 20 0,5-15 0,-8-1 0,1 2 0,-1-13 0,-4 8 0,0-5 0,0-4 0,-4 3 0,0-13 0,-5 7 0,-2-8 0,2 4 0,-7 0 0,7 0 0,-6-3 0,3 2 0,0-7 0,-2 3 0,2-5 0,1 1 0,-3 0 0,6-4 0,-3-1 0,4-3 0,1-1 0,-1 1 0,3 0 0,-2-1 0,6 1 0,-7-3 0,7 1 0,-6-4 0,3 2 0,-4-3 0,-3 0 0,2-11 0,0 9 0,5-9 0</inkml:trace>
</inkml:ink>
</file>

<file path=ppt/ink/ink9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3:34:15.7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24575,'9'3'0,"8"0"0,11-3 0,2 0 0,23 0 0,-18 0 0,30 0 0,-26 0 0,13 0 0,-10 0 0,-4 0 0,1 0 0,-17 0 0,1 0 0,-11 0 0,-2 0 0,-6 0 0,-1 0 0</inkml:trace>
</inkml:ink>
</file>

<file path=ppt/ink/ink9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3:34:16.4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24575,'0'2'0,"0"12"0,0 16 0,0 13 0,0 11 0,0 1 0,0-10 0,0 13 0,0-19 0,0 14 0,0-5 0,0 0 0,0-6 0,0-6 0,0-7 0,0-9 0,0-1 0,0-8 0,0 3 0,0-7 0,3 0 0,0-4 0,1-18 0,-2 11 0,-2-12 0</inkml:trace>
</inkml:ink>
</file>

<file path=ppt/ink/ink9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3:34:17.0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24575,'9'0'0,"17"0"0,-8 0 0,26 0 0,-16 0 0,18 0 0,-9 0 0,15 0 0,-14 0 0,9 0 0,-12 0 0,1 0 0,-10 0 0,2 0 0,-12 0 0,-1 0 0,-4 0 0,-8 0 0,0 0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2:23:19.5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24575,'40'0'0,"0"0"0,11 0 0,12 0 0,-10 0 0,14 0 0,1 0 0,-9 0 0,-11 0 0,-8 0 0,-2 0 0,-17 0 0,3 0 0,-18 0 0,-2 0 0</inkml:trace>
</inkml:ink>
</file>

<file path=ppt/ink/ink9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3:34:17.6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24575,'-4'3'0,"1"8"0,3 5 0,0 9 0,0 4 0,0-4 0,0 9 0,0-3 0,0 4 0,0 6 0,0-4 0,0 3 0,0-4 0,0-6 0,0 4 0,0-8 0,0 3 0,0-5 0,0-4 0,0 3 0,0-7 0,0 3 0,0-4 0,0 0 0,0-1 0,0 1 0,0-7 0,0-2 0</inkml:trace>
</inkml:ink>
</file>

<file path=ppt/ink/ink9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3:34:18.2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24575,'11'0'0,"-2"0"0,34 0 0,-11 0 0,9 0 0,-6 0 0,6 0 0,-5 0 0,5 0 0,-11 0 0,0 0 0,-10 0 0,3 0 0,-7 0 0,-1 0 0,-5 0 0,-6 0 0,-1 0 0</inkml:trace>
</inkml:ink>
</file>

<file path=ppt/ink/ink9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3:34:19.6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66 24575,'0'6'0,"0"0"0,0 1 0,0-1 0,0 5 0,0-4 0,0 7 0,3-6 0,-2 6 0,2-3 0,-3 0 0,0-1 0,0 0 0,3-2 0,-2 2 0,1-3 0,-2 0 0,0-1 0,0 1 0,0 0 0,0-1 0,3-2 0,1-1 0,-1-6 0,3-9 0,-5-4 0,3-9 0,-1 1 0,-2 0 0,3 3 0,0-2 0,-4 7 0,4-3 0,-4 4 0,0 4 0,0 1 0,0 3 0,0 0 0,0 1 0,0-1 0,0 4 0,0 0 0</inkml:trace>
</inkml:ink>
</file>

<file path=ppt/ink/ink9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3:33:06.3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153 143 24575,'3'-6'0,"0"-9"0,-3 3 0,0-7 0,0 4 0,0-4 0,0 3 0,0 1 0,0 1 0,-3 9 0,-4-1 0,-1 6 0,-6 0 0,-1 0 0,-1 0 0,0 0 0,2 3 0,3 4 0,-1 5 0,2 2 0,2 5 0,0 2 0,3 3 0,-2 0 0,6 0 0,-2 1 0,3-5 0,0-1 0,0-4 0,0-4 0,6-1 0,2-6 0,7-1 0,0-3 0,4 0 0,-3 0 0,7-3 0,-7-9 0,4-1 0,-4-10 0,-1 2 0,1 1 0,0-3 0,-5 7 0,1-7 0,-8 11 0,3-7 0,-6 12 0,2-4 0,-3 5 0,0 10 0,4 6 0,-3 12 0,6 7 0,-1 20 0,3-14 0,1 29 0,-1-25 0,1 15 0,0-1 0,-5-3 0,4 3 0,-8-10 0,3-7 0,-4-2 0,0-13 0,0 7 0,0-13 0,-3 4 0,-5-7 0,-3-1 0,-9-4 0,0 1 0,0-3 0,-3-2 0,3-3 0,0 0 0,1 0 0,4-3 0,0-4 0,4-1 0,0-6 0,4 6 0,3-2 0,1 3 0,3-4 0,0 4 0,0-7 0,0 3 0,0-4 0,0-4 0,7 3 0,6-9 0,8 4 0,11-7 0,1 0 0,4 5 0,-5 1 0,-3 5 0,-5 4 0,1 1 0,-9 5 0,-1 2 0,-9-1 0,1 5 0,0-2 0,-4 0 0,0 0 0,-3-8 0,0 7 0,0-3 0</inkml:trace>
</inkml:ink>
</file>

<file path=ppt/ink/ink9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3:33:09.0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0 245 24575,'0'17'0,"0"2"0,0 5 0,0 6 0,0-5 0,4 4 0,0-4 0,4-1 0,-3-8 0,2 2 0,-6-10 0,2 2 0,0-3 0,-2-12 0,2-10 0,-3-13 0,0-13 0,0 5 0,0-5 0,0 5 0,0 6 0,0 0 0,0 6 0,0 4 0,0 1 0,0 7 0,0 2 0,0 3 0,0 0 0,2 4 0,2 11 0,3 1 0,1 14 0,3-7 0,2 7 0,2-3 0,1 4 0,0-4 0,-1-1 0,0 0 0,0-6 0,1 5 0,-1-6 0,-1-1 0,-2-1 0,1-2 0,-1-1 0,-1-3 0,-1-1 0,-3 0 0,-1-2 0,1 2 0,-3-9 0,-1-6 0,-3-7 0,0-10 0,0-2 0,0-10 0,0 4 0,0-4 0,-4 11 0,3-4 0,-6 12 0,6-6 0,-5 12 0,5-3 0,-3 8 0,4 1 0,0 3 0,-3 3 0,3-2 0,-3 6 0,3-3 0</inkml:trace>
</inkml:ink>
</file>

<file path=ppt/ink/ink9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3:33:10.4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242 36 24575,'-13'0'0,"3"0"0,-8 0 0,9 0 0,-9 0 0,2 0 0,0 0 0,-3 0 0,0 0 0,3 0 0,1 3 0,1 1 0,2 10 0,0-1 0,1 6 0,3-1 0,4-2 0,-3 7 0,6-3 0,-3 0 0,4-1 0,0-4 0,0 0 0,0-4 0,3-1 0,1-3 0,3-1 0,3 1 0,1-3 0,4-1 0,-4-3 0,3 0 0,-3 0 0,4 0 0,-4 0 0,3 0 0,-6-6 0,6-3 0,-3-5 0,1-6 0,2 5 0,-5-9 0,5 8 0,-6-3 0,3 4 0,-4 0 0,1 1 0,-1-1 0,-3 0 0,2 4 0,-5 0 0,2 1 0,-3 2 0,0-2 0,0 0 0,3 5 0,-2-5 0,2 6 0,-3-2 0,0 8 0,0 7 0,0 6 0,0 8 0,0-3 0,0 4 0,0 5 0,3-3 0,2 3 0,3-9 0,-1-1 0,4-4 0,-3-1 0,2-2 0,1-2 0,-4-6 0,7-1 0,-6-3 0,6 0 0,-7 0 0,7 0 0,-6-3 0,2-4 0,-3-1 0,0-2 0,0 3 0,-1 0 0,-2 0 0,2 1 0,-5-1 0,5 0 0,-6 0 0,3 1 0,-3-1 0,0-4 0,0 7 0,0-3 0</inkml:trace>
</inkml:ink>
</file>

<file path=ppt/ink/ink9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0:59.8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1177 24575,'0'10'0,"0"-2"0,0 6 0,0-1 0,0-1 0,0 4 0,0-3 0,0 8 0,8 2 0,1-1 0,14 5 0,7 3 0,-5-5 0,10 15 0,-6-19 0,-3 8 0,6-11 0,-14-1 0,3-7 0,-8 1 0,2-7 0,-6 1 0,6-2 0,-6-3 0,2 0 0,-4-3 0,2-10 0,-1-11 0,2-11 0,0-11 0,1-1 0,-5-14 0,3 6 0,-8-6 0,4 0 0,-5-9 0,0 11 0,0-15 0,5 25 0,-4-19 0,4 13 0,-5-6 0,0 19 0,0 3 0,0 12 0,0 8 0,0 2 0,0 10 0,-3 3 0,-1 0 0,0 12 0,1 6 0,3 14 0,0 6 0,0 5 0,0 7 0,5 8 0,1 2 0,5 11 0,5-11 0,1 5 0,0-8 0,3 1 0,-9-6 0,4-3 0,-1-10 0,-4-7 0,3-7 0,-5-4 0,-3-5 0,2 0 0,-6-5 0,-1-2 0,-8-2 0,-5-3 0,-8-8 0,-2 2 0,-4-8 0,-6 5 0,-1 4 0,-6-4 0,5 8 0,-3-4 0,9 5 0,1 0 0,2 0 0,8 0 0,0 0 0,3 0 0,6 0 0,-3 0 0,5 0 0,5 0 0,12-4 0,8-5 0,9-1 0,1-8 0,5 3 0,-5 1 0,11-5 0,-11 9 0,11-9 0,-11 5 0,5-1 0,-6-3 0,0 8 0,-4-3 0,-2 5 0,-8-1 0,-1 5 0,-5-3 0,1 6 0,-1-6 0,1 7 0,-1-1 0,0 5 0,4 8 0,-2-4 0,7 4 0,-8-5 0,8 2 0,-8-2 0,4 1 0,-5-4 0,1 0 0,-1-4 0,1 0 0,-1 0 0,1 0 0,-4-8 0,3-6 0,-6-4 0,7-3 0,-7 8 0,3-3 0,-4 8 0,0-4 0,0 5 0,0 0 0,3 3 0,1-3 0,3 6 0,1-6 0,-1 3 0,1 0 0,3-3 0,2 2 0,4 0 0,-1-2 0,-3 6 0,-2-3 0,-3 4 0,-1 0 0,-2 3 0,-2 6 0,-3 3 0,0 4 0,0-3 0,0 3 0,0-8 0,0 4 0,0-5 0,0 1 0,3-1 0,1-3 0,4 0 0,-1-4 0,1 0 0,-1 0 0,1 0 0,0 0 0,-1 0 0,-3-7 0,0-7 0,0-20 0,-2 4 0,2-21 0,-4 15 0,0-10 0,0 7 0,0-1 0,0 6 0,0 1 0,0 10 0,-3 2 0,-2 8 0,1 1 0,-3 8 0,6 14 0,-2 5 0,3 25 0,0-4 0,5 15 0,1-3 0,4-1 0,0-1 0,0-6 0,0-6 0,-1-1 0,0-10 0,0-2 0,-2-8 0,1-2 0,0-3 0,-1-4 0,0-1 0,-3-6 0,-1-1 0,-3-8 0,4-1 0,-3-4 0,3-4 0,-1 3 0,-2-4 0,3 6 0,-1 3 0,-2 1 0,2 5 0,1-1 0,-3 10 0,2 4 0,-3 9 0,0 2 0,0-5 0,4 4 0,0-8 0,4 4 0,-1-5 0,5-2 0,0-2 0,5-3 0,0 0 0,-1 0 0,6 0 0,-5 0 0,6-12 0,-10 1 0,3-10 0,-6-1 0,2-6 0,-2-13 0,1-6 0,-5-7 0,-2 6 0,-4-11 0,0 9 0,0-11 0,-8 14 0,-3 6 0,-3 13 0,-8 10 0,12 9 0,-10 5 0,11 4 0,-3 0 0,5 0 0,-1 7 0,3 13 0,2 4 0,3 9 0,0-6 0,0 1 0,0-6 0,0 0 0,3-10 0,5 0 0,5-8 0,3 0 0,1-4 0,0 0 0,-5 0 0,4-7 0,-7-3 0,3-6 0,-4 3 0,0 1 0,-1 5 0,1 2 0,-1 2 0,0 3 0,1 0 0,-1 3 0,2 16 0,0 6 0,7 28 0,-1-10 0,3 17 0,1-13 0,-2 7 0,4 0 0,-4-7 0,-2-1 0,-10-12 0,0 5 0,-5-15 0,0 7 0,0-13 0,-8 0 0,-6-6 0,-8-3 0,-11-4 0,4-1 0,-4-4 0,5 0 0,6-7 0,0-8 0,8-7 0,5-6 0,5-4 0,4 3 0,0-9 0,0 3 0,0-5 0,4 0 0,19-15 0,0 16 0,26-39 0,-16 41 0,8-27 0,-10 27 0,1-6 0,-6 7 0,-1 1 0,-11 8 0,-1 4 0,-4-3 0,-1 8 0,-3-4 0,-1 6 0,-4-1 0,0 0 0,0 0 0,-8 4 0,-1 1 0,-8 4 0,-4-1 0,3 4 0,-8 1 0,8 4 0,-4 0 0,5 0 0,5 0 0,0 0 0,4 3 0,4 5 0,1 5 0,3 4 0,0-1 0,0 6 0,0 0 0,0 11 0,0 1 0,4 6 0,7 6 0,4-5 0,7 11 0,-2-10 0,0 4 0,-4-7 0,-2 1 0,-4-6 0,-1-5 0,0-3 0,-5-8 0,1-1 0,-5-5 0,0-5 0,0 1 0,3-4 0,1-1 0,3-6 0,1-10 0,0-1 0,4-8 0,-2 5 0,2 1 0,-4 3 0,-1 1 0,5 4 0,-3 1 0,2 2 0,-3 2 0,-1 3 0,1 0 0,-1 0 0,-3 3 0,3 5 0,-2 5 0,3-1 0,0 4 0,-1-8 0,-2 4 0,2-4 0,-3-4 0,3-1 0,1-3 0,-1 0 0,1 0 0,-1 0 0,1-3 0,0-6 0,-1 1 0,1-4 0,0 5 0,-1 2 0,-3-1 0,3 5 0,-3-3 0,3 4 0,0 4 0,1 0 0,-1 3 0,1 1 0,-1-1 0,5-2 0,0-2 0,5-3 0,-4 0 0,2 0 0,-6-3 0,3-11 0,-4-4 0,2-15 0,-5 4 0,0-4 0,-5 5 0,0 6 0,0 0 0,0 9 0,-4 2 0,0 7 0,-8 0 0,-5 4 0,-1 0 0,-4 8 0,5 1 0,-1 18 0,0-3 0,3 9 0,2-6 0,8-4 0,1-6 0,4-2 0,0-6 0,6-1 0,8-4 0,9-18 0,6-2 0,1-20 0,-4 0 0,-1 0 0,0-4 0,-5 11 0,0-1 0,-8 9 0,-3 4 0,-2 5 0,1 0 0,0 8 0,-1 0 0,1 4 0,-1 0 0,1 0 0,-1 0 0,1 0 0,4 0 0,-4 4 0,8 4 0,-3 9 0,0-3 0,-1 6 0,-4-7 0,1 4 0,-5-5 0,0 4 0,-4-8 0,0 4 0,-3-4 0,-10 4 0,-1-3 0,-8 3 0,6-3 0,-1-1 0,4-3 0,2-2 0,6-15 0,11-9 0,6-20 0,13-7 0,4-13 0,4-2 0,-5 7 0,5-10 0,-10 10 0,5-7 0,-6 3 0,-6 6 0,0 0 0,-10 12 0,-1 3 0,-5 11 0,0 10 0,-4 1 0,-9 13 0,-1 1 0,-12 3 0,8 0 0,0 7 0,2 7 0,6 14 0,0 7 0,6 10 0,4-4 0,0 10 0,0-4 0,0 7 0,0-7 0,4-1 0,2-6 0,7-11 0,-3-2 0,5-14 0,-6-1 0,3-4 0,-5-4 0,5-1 0,-4-3 0,8 0 0,-7-7 0,3-7 0,0-4 0,-2-8 0,2 8 0,1 0 0,-4 2 0,3 7 0,0-3 0,-4 8 0,4 0 0,-1 4 0,2 0 0,3 0 0,1 0 0,0 0 0,-1 0 0,1 7 0,4 3 0,-3 3 0,3 4 0,-4-4 0,-4-1 0,2 0 0,-6-4 0,2 0 0,-3-1 0,-4-3 0,-1 0 0</inkml:trace>
</inkml:ink>
</file>

<file path=ppt/ink/ink9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1:00.9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9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1:03.3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301 71 24575,'-7'0'0,"-5"0"0,0 0 0,-1-3 0,-7-6 0,6 0 0,-12-8 0,12 11 0,-12-7 0,13 9 0,-5-1 0,2 1 0,4 4 0,-5 0 0,4 0 0,-2 0 0,6 0 0,-3 0 0,5 3 0,-1 5 0,0 5 0,3 4 0,1-1 0,4 6 0,0-4 0,0 8 0,0-8 0,0 3 0,4-4 0,0-5 0,8 0 0,1-4 0,3-3 0,1-2 0,0-3 0,-1 0 0,1 0 0,-1 0 0,-3-7 0,3 1 0,-7-10 0,3 11 0,-4-6 0,-1 7 0,-2-4 0,1 4 0,-5-3 0,6 3 0,-3-4 0,0 1 0,3-1 0,-6 0 0,5 1 0,-5-1 0,6 4 0,-6-3 0,6 6 0,-7-6 0,7 7 0,-3-4 0,3 4 0,0 0 0,0 0 0,1 0 0,0 8 0,-4 1 0,4 12 0,-3 7 0,0 1 0,4 9 0,-3-4 0,3 6 0,-3 0 0,2-6 0,-7-1 0,7-6 0,-7-4 0,7-2 0,-7-4 0,3-4 0,-4-2 0,0-3 0,0-1 0,0 0 0,0-2 0,0-2 0</inkml:trace>
</inkml:ink>
</file>

<file path=ppt/ink/ink9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1:03.9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24575,'0'29'0,"0"2"0,0 9 0,0 21 0,0-10 0,0 24 0,0-31 0,4 14 0,-3-9 0,14 6 0,-13 0 0,8-9 0,-6-12 0,-3-1 0,3-10 0,-4-2 0,0-8 0,0-2 0,0-3 0,0-1 0,0 1 0,3-4 0,-2-1 0,2-3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2:23:20.3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24575,'46'0'0,"7"0"0,23 0 0,13 0 0,12 0 0,4 0 0,18 0 0,-9 0 0,-20 0 0,14 0 0,-26 0 0,7 0 0,8 0 0,-23 0 0,10 0 0,-31 0 0,12 0 0,-16 0 0,-7 0 0,4 0 0,-12 0 0,-2 0 0,6 0 0,-19 0 0,10 0 0,-16 0 0,4 0 0,-7 0 0,3 0 0,-5 0 0,3 0 0,2 0 0,-3 0 0,1 0 0,-7 4 0,2-6 0,-6 6 0,0-8 0</inkml:trace>
</inkml:ink>
</file>

<file path=ppt/ink/ink9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1:05.0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91 24575,'0'-12'0,"0"0"0,0-1 0,0-2 0,7 6 0,2-7 0,4 10 0,7-1 0,-10 7 0,11 0 0,-10 0 0,2 3 0,-6 22 0,-4-4 0,-3 23 0,0-3 0,0-6 0,0 10 0,0-11 0,0-5 0,-4 3 0,3-18 0,-10 2 0,9-8 0,-6 0 0,8-7 0,0-11 0,4-3 0,5-14 0,4 10 0,5-5 0,4-1 0,-4 5 0,5-1 0,-7 4 0,-3 6 0,2-4 0,-6 6 0,2-1 0,-6 4 0,-2 0 0</inkml:trace>
</inkml:ink>
</file>

<file path=ppt/ink/ink9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1:05.8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36 24575,'11'-4'0,"3"3"0,4-6 0,4-2 0,-3 3 0,1-3 0,-7 9 0,3 0 0,-3 0 0,-2 0 0,1 0 0,-4 0 0,4 0 0,-5 0 0,-2 4 0,-2 21 0,-3-4 0,0 18 0,-4-12 0,-1 1 0,-8-1 0,2 0 0,-1-8 0,3 1 0,5-11 0,-3 3 0,6-5 0,7-9 0,4-9 0,14-6 0,0-11 0,4 9 0,-4-9 0,-2 10 0,-5-4 0,-1 9 0,-3 1 0,3 4 0,-8 0 0,4 0 0,-5 4 0,1-3 0,-4 6 0,-1-2 0</inkml:trace>
</inkml:ink>
</file>

<file path=ppt/ink/ink9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1:06.3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24575,'0'23'0,"0"-8"0,0 46 0,0-29 0,0 41 0,0-39 0,0 46 0,0-35 0,0 31 0,0-21 0,0 0 0,0-3 0,0-10 0,0-2 0,0-7 0,0-10 0,0-2 0,0-8 0,0-5 0,0-5 0</inkml:trace>
</inkml:ink>
</file>

<file path=ppt/ink/ink9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1:08.7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0 134 24575,'3'-7'0,"2"-4"0,6 2 0,2-7 0,4 3 0,4 0 0,-3-3 0,3 6 0,1-2 0,-4 3 0,3 0 0,-8 5 0,-2 0 0,-3 4 0,-1 0 0,-3 10 0,0 5 0,-4 10 0,0 8 0,-5 1 0,-5 6 0,-5 0 0,0-6 0,1-1 0,5-11 0,0-4 0,5-3 0,-3-6 0,6 2 0,7-10 0,4-5 0,14-15 0,-6 1 0,11-10 0,-11 9 0,9-4 0,-9 6 0,3 0 0,-8 4 0,3 1 0,-8 4 0,4 3 0,-5-1 0,1 5 0,-1-6 0,-3 6 0,0-2 0</inkml:trace>
</inkml:ink>
</file>

<file path=ppt/ink/ink9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1:09.8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33 24575,'11'0'0,"3"-3"0,-2-2 0,5-4 0,-4 5 0,-2-3 0,-3 6 0,-1-3 0,1 4 0,-1 0 0,1 0 0,-4 7 0,-1 2 0,-11 11 0,2-2 0,-7 8 0,5-8 0,-1-1 0,1-1 0,4-8 0,0 4 0,4-5 0,3-2 0,5-2 0,9-3 0,1 0 0,8 0 0,-8 0 0,3 0 0,-4-4 0,0 3 0,-5-3 0,0 4 0,-5-3 0,1 2 0,-4 1 0,-4 8 0,-9 9 0,-5 1 0,-3 3 0,0-4 0,0-4 0,4 3 0,-2-7 0,6 2 0,-7-3 0,7 0 0,1 0 0,1-4 0,3-1 0,-3 1 0,3-4 0,0 4 0</inkml:trace>
</inkml:ink>
</file>

<file path=ppt/ink/ink9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1:10.7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1105 24575,'2'-6'0,"22"-16"0,11 1 0,16-16 0,10 2 0,-1-12 0,22-6-527,-41 23 1,1-2 526,8 1 0,2 0 0,-1-3 0,1 0 0,13-6 0,2-1-895,-4 0 0,1 1 895,7-3 0,1 1 0,-6 5 0,-1 1-618,-2-4 1,0 1 617,-4 12 0,-2 2-275,24-27 275,3 10 0,-28 12 874,3 0-874,-7 4 1725,-12 11-1725,-10 4 1410,-3-2-1410,-11 12 344,1-10-344,-4 9 0,-2-5 0,-7 7 0,0 0 0</inkml:trace>
</inkml:ink>
</file>

<file path=ppt/ink/ink9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2:02:34.9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81 0 24575,'3'3'0,"-3"6"0,3-5 0,-3 5 0,0 1 0,0 1 0,0 0 0,0 3 0,0-3 0,0-1 0,0 1 0,0-5 0,-3-2 0,0-1 0,-4-3 0,4-3 0,0-1 0,0-6 0,2-1 0,-2-4 0,3 4 0,0-3 0,0 7 0,0-3 0,0 3 0,0 1 0,2 2 0,2 2 0,2 2 0,1 0 0,-1 0 0,1 0 0,-1 0 0,1 0 0,-1 0 0,-2 3 0,2 0 0,-3 4 0,1 3 0,-1 1 0,-3 3 0,0 5 0,0-4 0,0 8 0,0-3 0,0 4 0,0 4 0,-3-7 0,-2 7 0,-6-9 0,2 5 0,-2-4 0,0-1 0,3-5 0,-6 1 0,6-1 0,-2-3 0,2 3 0,2-7 0,-1 3 0,0-3 0,3-1 0,-1-2 0,4 1 0,-2-4 0,3 2 0</inkml:trace>
</inkml:ink>
</file>

<file path=ppt/ink/ink9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8:59:04.4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 1 24575,'-6'0'0,"0"0"0,-1 0 0,1 0 0,-1 0 0,1 0 0,5 0 0,5 0 0,3 0 0,2 0 0,-2 0 0,0 0 0,-1 0 0,1 0 0,-1 0 0,1 0 0,-1 0 0,0 0 0,-2 0 0,-1 0 0</inkml:trace>
</inkml:ink>
</file>

<file path=ppt/ink/ink9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8:59:24.3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496 689 24575,'-46'82'0,"5"-13"0,11-14 0,7-15 0,5-13 0,6-4 0,8-12 0,1 0 0,3-5 0,-7 1 0,6-4 0,20-43 0,12 1 0,-3-3 0,2-2 0,12-11 0,11-9 0,-22 21 0,13-3 0,-21 10 0,2 14 0,-13 7 0,-8 11 0,-18 14 0,-15 11 0,-18 20 0,2-5 0,-5 9 0,11-12 0,-3-3 0,11-4 0,6-14 0,6-1 0,11-10 0,2-13 0,15-22 0,11-11 0,22-11 0,0 15 0,12 1 0,-16 12 0,2 5 0,-8 8 0,-8 8 0,-9 7 0,-8 5 0,-25 9 0,-14 9 0,-29 2 0,5-5 0,-10-5 0,12-10 0,-7 0 0,17-5 0,7-11 0,25-7 0,5-23 0,7-1 0,0 0 0,12 1 0,3 15 0,16-1 0,-6 6 0,4 12 0,-5 2 0,-8 10 0,-5 18 0,-8 21 0,-3 14 0,-4 5 0,-11-2 0,-1-5 0,-12 1 0,8-8 0,-1-16 0,8-8 0,3-12 0,3-3 0,4-23 0,0-16 0,6-8 0,19-33 0,-6 36 0,18-24 0,-12 33 0,4 1 0,-1 9 0,-5 9 0,-5 4 0,-8 20 0,-8 9 0,-13 16 0,-6 2 0,-15 10 0,0-6 0,-12 11 0,5-8 0,-3-8 0,7 0 0,6-19 0,7 2 0,6-13 0,4-5 0,4-4 0,4-9 0,4-23 0,3-11 0,0-9 0,0-8 0,4 20 0,5-9 0,0 20 0,5 6 0,2 12 0,-4 5 0,6 3 0,-10 16 0,4 8 0,-3 24 0,0 0 0,1 5 0,-5-6 0,-1-6 0,-4-6 0,0-11 0,0-9 0,0-5 0,-3-6 0,0-4 0,-6-28 0,5-15 0,-5-32 0,8 10 0,-9-20 0,8 20 0,-7-11 0,8 9 0,-8 18 0,8 7 0,-3 14 0,4 8 0,0 1 0,0 8 0,0-3 0,3 7 0,19-9 0,7 3 0,23-7 0,9 0 0,-5 5 0,17-1 0,-18 6 0,6 0 0,-14 1 0,-11 4 0,-12 1 0,-9 4 0,-5 0 0,-12 0 0,-17 0 0,-8 4 0,-13 0 0,0 5 0,4 4 0,1-3 0,10 5 0,10-7 0,8 2 0,10-7 0,25 0 0,18-8 0,22-10 0,-9-6 0,5-10 0,-19 2 0,2 5 0,-12 3 0,-10 8 0,-10 5 0,-17 10 0,-14 17 0,-13 3 0,-9 14 0,1-3 0,-1 0 0,6-1 0,6-11 0,6-4 0,12-7 0,2-3 0,11-4 0,12 0 0,-1-6 0,11-1 0,-15-3 0,6 2 0,-11-1 0,4 6 0,-8-6 0,0 2 0,-3-5 0,3-2 0,5-8 0,8 3 0,5-8 0,4 2 0,6-9 0,-3-1 0,9-2 0,-13-1 0,6 7 0,-12-1 0,-5 15 0,-6 3 0</inkml:trace>
</inkml:ink>
</file>

<file path=ppt/ink/ink9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8:59:42.01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846 1341 24575,'3'-17'0,"9"-12"0,11-14 0,18-20 0,3-2-341,-13 25 0,2-1 341,24-32 0,-22 33 0,0 2 0,14-17 168,10-3-168,-8 20 0,21-11 0,-23 25 0,16-5 0,-1 22 0,-20-3 514,23 4-514,-32 6 0,1 0 0,-5 0 0,-7 0 0,-28 0 0,-20 0 0,-28 5 0,-24 7 0,-1 5 0,7 3 0,-2 1 0,22-2 0,-9-3 0,18 1 0,9-8 0,15-3 0,40-27 0,20-14 0,32-27 0,-30 25 0,1 0-226,2-5 0,-1 1 226,22-21 0,4-5 0,-37 21 0,-3 4 0,-13 8 0,-38 22 0,-44 9 0,14 7 0,-6 4-1308,-21 10 0,-4 7 1308,15 0 0,-1 3 0,0 3 0,-3 4 0,0 4 0,3 0 0,5-1 0,1 1 0,1 0 0,-3 1 0,0 0 0,4 1 0,-11 16 0,4 0 0,-8 6 0,3 0-315,18-14 0,4-1 315,1 3 0,4-1-215,-3 10 215,-11 14 0,23-17 0,12-13 2488,13-10-2488,8-14 1163,0-5-1163,10-8 262,8-4-262,11-3 0,6-4 0,-1-1 0,-4-3 0,-9 0 0,-3 3 0,-19 8 0,-11 11 0,-15 7 0,-10 11 0,-1-3 0,1 8 0,0-8 0,9-3 0,0-5 0,16-10 0,-3-1 0,12-3 0,15-16 0,21-15 0,35-29 0,-25 20 0,1-1-206,-4 3 1,-1 1 205,42-28 0,-24 16 0,0 6 0,-9 6 0,-17 13 0,-11 5 0,-10 8 0,-9 1 0,-14 3 411,-4 7-411,-12 2 0,5 7 0,0 0 0,5-4 0,0-1 0,8-4 0,4-9 0,21-18 0,9-14 0,23-22 0,-10 9 0,8-2 0,-11 11 0,-1 6 0,-9 6 0,-4 12 0,-14 20 0,-11 18 0,-16 15 0,-7 4 0,-10 6 0,4-4 0,0-1 0,-2-1 0,10-15 0,2-4 0,2-12 0,11-5 0,0-10 0,10-39 0,2-8 0,16-13 0,8-4-749,11-23 749,-1 31 0,3 0 0,20-19 0,4 9 0,-10 3 0,1 17 0,-20 20 0,-6 16 0,-11 9 0,-8 10 0,-4 16 749,-22 18-749,-10 12 0,-15 12 0,-16-3 0,9 0 0,2-8 0,-2-1 0,10-11 0,-5 4 0,7-12 0,13-7 0,7-9 0,11-7 0,1-3 0,10-6 0,26-18 0,19-24 0,-5 12 0,4-3-861,5-9 0,1-2 861,8-5 0,1 0 0,1-1 0,-3 0-406,-12 9 1,-3 1 405,6-3 0,-3 4 0,6-6 0,6-10 0,-23 25 0,-7 4 1647,-14 13-1647,-2 1 886,-16 7-886,-19 25 0,-22 15 0,-25 27-446,25-23 1,-1-1 445,-29 28 0,32-32 0,1 0-184,-19 18 184,1-5 0,11-3 0,15-17 0,18-3 0,10-17 882,26-2-882,19-20 193,5-2-193,19-15 0,-21 2 0,5 0 0,-14 7 0,-9 4 0,-11 7 0,-5 4 0,-12 4 0,-17 4 0,-3 7 0,-30 21 0,17 7 0,-16 15 0,9 6 0,6 0 0,5-1 0,0 17 0,15-27 0,-5 25 0,12-29 0,0 5 0,4-12 0,1-6 0,4-10 0,0-4 0,8-8 0,15-39 0,19-29 0,-10 8 0,0-3-860,0 1 0,1-1 860,12-16 0,0-1 0,-7 11 0,-1 2 0,1 4 0,-2 1-130,-4 2 1,-3 4 129,13-11 0,1-6 0,-16 22 0,-5 16 0,-18 22 1696,-25 28-1696,-9 14 283,-24 23-283,-1 7 0,12-12-425,9-12 0,0 1 425,-9 21 0,7-22 0,2 0 0,0 16 0,-11 3 0,14-10 0,-10 6 0,4-2 0,-1-11 850,10-2-850,-3-14 0,6-3 0,1-9 0,0-4 0,0-1 0,4-6 0,-3-2 0,8-3 0,-8 0 0,7 0 0,-2 0 0,3-6 0,1 1 0,2-13 0,-2 6 0,9-11 0,-1-7 0,6-7 0,0-10 0,0-5 0,4-2 0,5 0 0,11-5 0,5 5 0,4-1 0,0 2 0,5 5 0,-5 5 0,4 5 0,-6 6 0,-2 11 0,0 0 0,-6 9 0,-4 4 0,-5 5 0,-6 9 0,-1 16 0,-22 17 0,-6 25 0,-18 2 0,5-2 0,-5 5 0,6-10 0,0 4 0,-4-7 0,12-13 0,1-6 0,7-7 0,6-11 0,-1 0 0,5-8 0,1-1 0,0-3 0,3-4 0,-4 1 0,5-4 0,-1 0 0,4-6 0,0-2 0,0-6 0,2 0 0,-6-1 0,6 1 0,-5 3 0,2-3 0,-2 7 0,2-7 0,-2 6 0,2-2 0,-3 4 0,1-1 0,-1-3 0,3 2 0,-2-2 0,2 6 0,1-1 0,0-3 0,3-7 0,0-5 0,12-10 0,13-2 0,10-11 0,15-9 0,-2-6 0,7-14-614,0 6 614,2-13 0,-19 26 0,8-15 0,-15 23 0,9-6 0,-7 12 0,-1 8 0,-12 10 614,4 1-614,-8 8 0,6-3 0,-6 7 0,7-3 0,1 3 0,1-1 0,9 1 0,1-1 0,1 0 0,9 0 0,-9 4 0,10-3 0,-10 7 0,9-4 0,-9 1 0,4 3 0,-5-2 0,-1-1 0,-4 3 0,-1-7 0,-10 8 0,0-4 0,-8 4 0,-1 0 0,-3 0 0,-1 0 0,1 0 0,-20 0 0,-3 0 0,-25 12 0,-7 5 0,-8 18 0,-5-3 0,-10 11 0,14-17 0,-11 10 0,13-15 0,6 2 0,3-4 0,20-6 0,3-2 0,15-4 0,17-3 0,29-11 0,21-15 0,27-20-596,-39 18 1,1-1 595,8-3 0,1 1 0,2 1 0,2 1 0,3-1 0,1 1 0,-4 4 0,-2 2-190,37-6 190,-7 4 0,-26 19 0,4-8 0,-18 10 0,-12 0 0,-14 0 1179,-12 0-1179,-4 3 202,-10 4-202,-20 6 0,-15 0 0,-5 0 0,-15-3 0,15-5 0,-9-1 0,10-4 0,7 0 0,14 0 0,10-3 0,8-8 0,3-5 0,7-13 0,18-4 0,9 1 0,14 2 0,5 7 0,1 3 0,7 0 0,-1 4 0,-5 6 0,-2 6 0,-7 4 0,-4 0 0,3 12 0,-13 3 0,9 13 0,-13 3 0,3-3 0,-3 8 0,-6-9 0,-2-2 0,-7-2 0,-3-7 0,-2 2 0,-4-7 0,-1 3 0,-3-7 0,0 3 0,0-3 0,-11 0 0,2-3 0,-14-1 0,3-3 0,1 0 0,-4 0 0,7 0 0,1-3 0,1-1 0,7-2 0,14 2 0,14 1 0,26 7 0,7 6 0,13 11 0,-5 5 0,-6 0 0,-4 2 0,-11-5 0,0 0 0,-5-1 0,-8-6 0,-12-4 0,-1-2 0,-9-3 0,-2-1 0,-1 1 0,-6-3 0,-19-1 0,-7-3 0,-24 0 0,10 0 0,-8-5 0,4-5 0,4-4 0,-9-9 0,16 4 0,1-2 0,6 4 0,9 5 0,2 4 0,3 2 0,4 5 0,1-2 0,3 3 0,4 2 0,0 5 0,3 4 0,0 7 0,0-2 0,0-1 0,6-1 0,-1-7 0,5 0 0,-4-4 0,-2-6 0,-8-8 0,-20-12 0,-16-6 0,-30-2 0,-16 4-311,35 16 1,0 3 310,-37-4 0,-9 6 0,19 6 0,6 0 0,5 0 0,31 0 0,6 0 0,15 0 0,7 3 621,5 1-621,3 6 0,4 1 0,7 4 0,22 7 0,11-3 0,16 6 0,0-6 0,-12-4 0,15 0 0,-13-6 0,17-3 0,-7-2 0,-11-4 0,-3 0 0,-16 0 0,-5 0 0,-10 0 0,-5 0 0,-4 0 0,-17 0 0,-11 0 0,-25 0 0,-8 0 0,6 0 0,-8-4 0,14 3 0,0-7 0,9 3 0,14-6 0,8 0 0,5-8 0,14-1 0,18-11 0,3 8 0,19-9 0,-10 8 0,9-4 0,-9 5 0,3 1 0,-6 8 0,1 6 0,-1 4 0,1 4 0,-1 0 0,1 0 0,0 0 0,-1 7 0,1 3 0,-5 11 0,0 1 0,-5-1 0,-4 3 0,-2-8 0,-4-1 0,-4-5 0,-1-3 0,-4 0 0,1-1 0,-12-2 0,-6-13 0,-11-1 0,-3-10 0,1 4 0,5 0 0,0 5 0,8 0 0,4 4 0,15 4 0,16 0 0,14 7 0,3 5 0,5 9 0,-9 5 0,5 10 0,9 14 0,-19-8 0,13 16 0,-26-13 0,8 4 0,-8-4 0,2-7 0,-8-7 0,-2-4 0,-3-8 0,-1 2 0,0-11 0,-3 4 0,-1-5 0,-6-2 0,-4-18 0,2-1 0,-5-14 0,9 5 0,-6-5 0,6 4 0,-3-4 0,1 5 0,2 8 0,-3-2 0,4 11 0,0-3 0,0 3 0,-3 3 0,0 7 0,-1 19 0,-3 15 0,6 5 0,-4 22 0,5-14 0,0 17 0,0-12 0,0-3 0,0-5 0,4-11 0,0-2 0,4-14 0,-1-1 0,0-9 0,0 1 0,0-8 0,-1 0 0,1-6 0,1-24 0,-4-10 0,0-30 0,-4-1 0,0 23 0,0-4 0,0 16 0,0-17 0,0-4 0,0-5 0,0 5 0,0 0 0,0 1 0,0 16 0,0 3 0,0 14 0,0 2 0,0 7 0,0-3 0,0 6 0,0-2 0,0 4 0,0-1 0,6 3 0,-1 1 0,7 3 0,4 0 0,3 0 0,5 0 0,6 13 0,-12 0 0,18 25 0,-24-6 0,15 15 0,-17 0 0,4 1 0,-9 5 0,-1-6 0,-4-6 0,0-6 0,0-11 0,0-1 0,0-7 0,0-1 0,0-2 0,0-2 0,0 4 0,-3-1 0,-4-3 0,2-1 0,-8 1 0,8-4 0,-5 3 0,3-3 0,1-3 0,-4-2 0,2-2 0,-2 0 0,3 0 0,1 0 0,-1 0 0,1 0 0,2 3 0,1 1 0,3 10 0,0-2 0,0 10 0,0-2 0,0 4 0,4 0 0,-3-5 0,2-4 0,0-1 0,-2-7 0,2 3 0,-3-3 0,-5-6 0,0-10 0,-8-2 0,4-12 0,-1 7 0,2-3 0,4 8 0,1 1 0,3 3 0,5 4 0,7 0 0,3 9 0,9 7 0,-7 12 0,0 6 0,-5 4 0,-3-1 0,-4 1 0,-1-6 0,-4-4 0,0-7 0,0-7 0,-6-4 0,1-4 0,-5-18 0,6-5 0,-8-20 0,5-1 0,-6-6 0,8 0 0,-3 6 0,3 5 0,0 8 0,2 4 0,3 7 0,0 0 0,0 9 0,0-2 0,0 4 0,0 0 0,0 0 0,0-4 0,0-6 0,0-3 0,0-10 0,0-1 0,0-5 0,-5-5 0,1 4 0,-9-4 0,3 10 0,-2 1 0,5 13 0,2-2 0,-1 14 0,6-6 0,-3 12 0,3 11 0,3 4 0,11 28 0,-3-17 0,17 34 0,-13-28 0,9 23 0,-2-20 0,-2 8 0,6-7 0,-2 8 0,4-8 0,-1-2 0,0-5 0,-6-6 0,-4 0 0,-2-1 0,-6 0 0,-1-5 0,-5 9 0,-3-8 0,0 9 0,-3-6 0,-6 6 0,-8-3 0,-1 3 0,-6-4 0,7-1 0,0 1 0,2-6 0,4 0 0,-1-5 0,2 1 0,2-1 0,2-3 0,2 3 0,-2-7 0,5 7 0,-5-7 0,5 3 0,-2-3 0,3-1 0,0-5 0,0-15 0,0-8 0,0-12 0,0-1 0,0 5 0,0 2 0,0 8 0,0 1 0,3 8 0,-2 1 0,5 6 0,-3 1 0,4 3 0,-1 3 0,2 13 0,-1 7 0,6 11 0,-3 1 0,2-5 0,-4 3 0,0-12 0,0 2 0,-1-8 0,-3-4 0,-6-10 0,-3-10 0,-10-20 0,6-1 0,-8-10 0,7 5 0,-6 5 0,11 2 0,-6 8 0,10 5 0,-5 5 0,5 14 0,-1 6 0,5 12 0,1 1 0,4-3 0,-4-5 0,0-5 0,-4-3 0,-6-4 0,-8-16 0,-14-20 0,-13-20 0,-5-19 0,-13 5 0,6-12 0,0 28 0,0-12 0,13 28 0,-5-6 0,9 13 0,9 7 0,3 9 0,13 2 0,7 6 0,12 1 0,13 3 0,9 0 0,10 0 0,-4 0 0,-1 0 0,-7 0 0,-8 0 0,-5 0 0,-5 0 0,-12 2 0,-17 12 0,-18 0 0,-18 14 0,2-7 0,-6 3 0,10-5 0,-4 0 0,16-1 0,4-5 0,16-2 0,6-4 0,14-3 0,19-1 0,10-16 0,11-2 0,2-13 0,-6 0 0,-2-5 0,-10 6 0,-9-3 0,-10 10 0,-5-3 0,-3 4 0,-20-3 0,-12 5 0,-22 4 0,-13 7 0,11-3 0,-10 4 0,13-1 0,4-2 0,8 3 0,16-3 0,10-2 0,8-2 0,3-7 0,31-3 0,14-7 0,15 4 0,9-5 0,-10 9 0,-1-3 0,-7 5 0,-11 6 0,-12 1 0,-5 7 0,-8 2 0,-10 3 0,-15 0 0,-16 0 0,-6 0 0,-10 0 0,-1 0 0,-2 0 0,2 0 0,7 0 0,10 0 0,5 0 0,10 0 0,8-6 0,10-2 0,25-8 0,19-7 0,21 1 0,-6 1 0,10 1 0,-16 4 0,11 4 0,-12-1 0,-8 12 0,-12-3 0,-10 4 0,-7 0 0,-7 0 0,-1 0 0,-3 0 0,-1 0 0,-2 3 0,-1 0 0,-3 3 0,-6 1 0,-2-4 0,-2 0 0,-4 0 0,3-2 0,-4 2 0,4-3 0,-2 0 0,2 0 0,-8 0 0,-1 0 0,0 0 0,-7 0 0,-4 0 0,-10 0 0,-12 0 0,-2 0 0,-5-4 0,-6-6 0,-3-7 0,-5-9 0,-8 8 0,5-7 0,-11 12 0,29-2 0,-18 9 0,20-2 0,-5 7 0,-3-4 0,22 5 0,-3 0 0,12 0 0,4 0 0,-3 0 0,8 3 0,-3 2 0,4 3 0,0 3 0,-1 6 0,-4 0 0,-3 9 0,2-8 0,-5 8 0,10-9 0,-6 9 0,7-9 0,-1 3 0,2-5 0,-1-2 0,4-2 0,1-4 0,5 1 0,-1-1 0,1 0 0,-1-3 0,4-1 0,-3-3 0,7 0 0,2 0 0,14 0 0,7 0 0,12 0 0,2-4 0,23-6 0,-3-1 0,17-4 0,7-1 0,-4 0 0,-1-5 0,3 0 0,-17 6 0,1-4 0,-11 9 0,-10-6 0,-13 7 0,-4-2 0,-11 1 0,-3 2 0,-1-2 0,-6 3 0,-18-1 0,-8 4 0,-24 0 0,-1 4 0,-12 0 0,4 0 0,-12 0 0,23 4 0,-13 10 0,22 2 0,-6 7 0,14-10 0,5 3 0,9-8 0,5 3 0,5-7 0,7 1 0,-3-4 0,8-6 0,6-4 0,9-13 0,13 0 0,-4 0 0,5-4 0,-3 9 0,-6-3 0,5 7 0,-7-1 0,-1 5 0,4 1 0,-3 2 0,-1 1 0,4 1 0,-8-3 0,4 7 0,-5-7 0,-3 6 0,3-2 0,-7 3 0,3-3 0,-3 2 0,-1-1 0,1 2 0,-1 0 0,1 0 0,-1 0 0,1 0 0,-30 0 0,4 3 0,-33 11 0,5 2 0,4 6 0,-15-2 0,21-3 0,-14-2 0,20-3 0,-2-3 0,13-2 0,5 0 0,19-3 0,11-1 0,27-3 0,1 0 0,23-5 0,-3-5 0,18-3 0,-4-2 0,10 9 0,-22 1 0,6 5 0,-10 0 0,-5 0 0,9 0 0,-17 8 0,5 2 0,-11 13 0,4 1 0,-8 4 0,3-5 0,0 4 0,-5-8 0,4 3 0,-6-9 0,-4 3 0,-2-7 0,-12 2 0,2-4 0,-11 0 0,3-3 0,-3 1 0,-3-1 0,-8-1 0,-13 4 0,-14-2 0,-17 4 0,-6 1 0,-12 5 0,-3 6 0,-13 2-483,-3 4 483,13-10 0,-7 4 0,23-10 0,1 7 0,9-8 0,20 2 0,10-5 0,9 0 0,16-3 483,20-1-483,21-3 0,18 0 0,8-10 0,7-3 0,1-9 0,-17 2 0,4-2 0,-28 8 0,4 0 0,-11 6 0,-8 3 0,-12 1 0,-7 4 0,-32 0 0,-7 9 0,-12-4 0,3 12 0,18-8 0,-2 2 0,12-4 0,4 0 0,7-3 0,21-1 0,8-3 0,23 0 0,2 0 0,12 0 0,-10 0 0,10-5 0,-18 4 0,5-4 0,-12 5 0,-6 0 0,-10 0 0,-10 0 0,-5 0 0,-6 10 0,-1-2 0,-3 14 0,-7-2 0,-7 4 0,-3 0 0,-8 2 0,4-1 0,-5 1 0,5-2 0,-4 2 0,3-1 0,1 0 0,-4 0 0,9-5 0,-4 0 0,9-6 0,0-3 0,4-1 0,1-3 0,5-4 0,14 0 0,14-11 0,4 2 0,8-11 0,-9 4 0,-1-4 0,-4 5 0,-7 1 0,-7 7 0,-1-3 0,-18 7 0,-19-3 0,-26 3 0,-9 9 0,-19 8 0,28 4 0,-25 6 0,27-4 0,-16-1 0,6 2 0,1 1 0,-1-4 0,7 3 0,6-9 0,8 2 0,11-8 0,4 3 0,7-4 0,3-1 0,4 0 0,6-3 0,14-1 0,6-3 0,5 0 0,2 0 0,-2 0 0,0 0 0,-5 0 0,-5 0 0,-4 0 0,1 0 0,-23 2 0,4-1 0,-20 2 0,8 0 0,0-2 0,5 3 0,3-4 0,6 0 0,7-3 0,12-14 0,17-8 0,16-20 0,-1 4 0,9-10 0,-14 6 0,8-1 0,-10 8 0,-8 12 0,-7 6 0,-7 6 0,-2 3 0,-4 4 0,-2 1 0,-4 5 0,-11-2 0,-5 3 0,-8 0 0,-5 0 0,4 0 0,-3 0 0,4 0 0,4 0 0,5 0 0,5 0 0,9 0 0,14-4 0,9-1 0,23 0 0,-8 2 0,8 3 0,-4 0 0,-6 0 0,0 0 0,-6 0 0,-10 0 0,-3 0 0,-6 0 0,-4 0 0,-2 2 0,-12 2 0,-1 6 0,-10-1 0,0 5 0,4-6 0,-4 7 0,5-7 0,-1 2 0,1-3 0,2 4 0,-2-3 0,3 2 0,-8-2 0,4-1 0,-4 1 0,4-1 0,-3 0 0,-2 1 0,-8 4 0,-2-3 0,-4 3 0,-1-3 0,6 2 0,-5-1 0,9 1 0,0-3 0,7 0 0,7-1 0,0 0 0,1 0 0,3-1 0,-3 1 0,3-3 0,0-2 0,1-2 0,-1 0 0,1 0 0,-1 3 0,1-2 0,-1 2 0,1-3 0,-1 0 0,1 0 0,-1 0 0,1 0 0,-1 0 0,1 0 0,-1-3 0,1 3 0,-1-6 0,-2 2 0,1 0 0,-5 1 0,6 3 0,-7 0 0,3 0 0,0 0 0,-3 0 0,7 0 0,-3 0 0,3 0 0,0 0 0,1 0 0,-4 0 0,2 3 0,-3 9 0,0 4 0,3 3 0,-4 9 0,4-7 0,0 7 0,0-8 0,0 3 0,4-8 0,-3 4 0,3-8 0,0 3 0,-1-7 0,4 3 0,-5-6 0,17-21 0,1 0 0,13-13 0,6 4 0,0 4 0,7-7 0,-2 6 0,0 1 0,-2 5 0,6-1 0,-4 4 0,9 0 0,-3 9 0,4-3 0,1 7 0,-6-3 0,0 4 0,-7 0 0,-4 0 0,-6 0 0,-5 0 0,-8 0 0,-1 0 0,-3 0 0,-1 0 0,1 0 0,-1 0 0,1 0 0,-1 0 0,1 0 0,-1 0 0,1 0 0,7 0 0,-2 0 0,11 0 0,-4 0 0,5-4 0,4-4 0,2-5 0,1-9 0,2 4 0,-2-3 0,-1 4 0,-1 0 0,-10 2 0,0 3 0,-8 2 0,-1 3 0,-4 3 0,-2-2 0,-1 3 0,-12-4 0,-4 0 0,-10-1 0,-1 4 0,1-4 0,-1 8 0,0-4 0,4 4 0,-3 0 0,4 0 0,-5-4 0,0 4 0,0-4 0,0 0 0,5 3 0,-4-2 0,7 3 0,-2 0 0,3 0 0,0 0 0,1 0 0,-1 6 0,-4 7 0,-2 8 0,-5 5 0,0 0 0,1-5 0,-1 4 0,2-11 0,-1 5 0,5-10 0,2 2 0,3-7 0,0-1 0,1-3 0,3 0 0,1 0 0,3-3 0,3-1 0,1-2 0,3 0 0,0-1 0,3-3 0,9-2 0,16-14 0,-1 8 0,10-19 0,-6 13 0,-4-2 0,2 4 0,-5 6 0,-4 4 0,-2 1 0,-7 4 0,-1 3 0,-3 1 0,-1 3 0,-2 3 0,-1 1 0,-3 2 0,3 0 0,8 1 0,10 1 0,4 0 0,3 0 0,1 4 0,0 1 0,1 4 0,-1-1 0,-6 0 0,1 0 0,-4-1 0,-2 0 0,-6 0 0,1-4 0,-5-1 0,2-3 0,-3 0 0,-4-1 0,0 1 0,-3-1 0,0 1 0,-3-1 0,-4 1 0,-8 4 0,-5 1 0,-8 1 0,2 2 0,-7-2 0,3 4 0,-5 0 0,0-4 0,1 0 0,-1-5 0,0 5 0,5-4 0,2 3 0,4-4 0,4 0 0,1-1 0,8 0 0,1 0 0,3 0 0,1-1 0,-1 0 0,4 1 0,0-1 0,3 0 0,3-3 0,4 0 0,4-3 0,3 0 0,-3 0 0,3 0 0,-7 0 0,3 0 0,-9 0 0,-9 0 0,-13 0 0,-20 0 0,8 0 0,-24 0 0,19 0 0,-15 0 0,12 0 0,0 0 0,12 0 0,0 0 0,13 3 0,-2-2 0,13 4 0,-1-1 0,14-1 0,15 0 0,12-3 0,18 0 0,1-4 0,14-2 0,-12 0 0,9-8 0,-11 7 0,1-3 0,-3 2 0,-10 7 0,-7-4 0,-6 5 0,-10 0 0,0 0 0,-5 0 0,-3 0 0,3 0 0,-3 0 0,3 0 0,1-3 0,3-1 0,2-7 0,10-7 0,-5 0 0,11-8 0,-4 3 0,-11 7 0,-5 4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2:23:22.7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453 160 24575,'0'-10'0,"0"-1"0,0 1 0,0-7 0,0 4 0,0-10 0,0 4 0,0 2 0,0 0 0,0 5 0,-14 5 0,-1 3 0,-15 4 0,1 0 0,-5 0 0,-6 6 0,0 15 0,-4 9 0,10 12 0,-2-2 0,11 9 0,-3-7 0,5-2 0,4-2 0,13-13 0,0 13 0,6-12 0,0 5 0,0-12 0,0 2 0,0-2 0,6 4 0,13 3 0,8-1 0,13-4 0,0 4 0,7-1 0,-5-5 0,4 0 0,-6 0 0,9-3 0,-7 10 0,-2-11 0,-10 4 0,1-7 0,-12-1 0,7 1 0,-16-3 0,1 3 0,-5-1 0,-2 0 0,-4-1 0,0 3 0,-6 4 0,-5-5 0,-16 11 0,-5-8 0,-8 8 0,-8-6 0,8 9 0,-9-12 0,1 5 0,8-6 0,-9 2 0,15-7 0,-4-4 0,13-4 0,-13 0 0,19 0 0,-6 0 0,14-10 0,-1-3 0,5-12 0,1 0 0,6 12 0,0 2 0</inkml:trace>
</inkml:ink>
</file>

<file path=ppt/ink/ink9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8:59:07.6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0 24575,'3'3'0,"-1"0"0,-2 4 0,0-1 0,-3-2 0,3 2 0,-6-6 0,8 3 0,-2-3 0</inkml:trace>
</inkml:ink>
</file>

<file path=ppt/ink/ink9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8:59:10.4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117 56 24575,'0'-6'0,"3"3"0,1-6 0,2 7 0,1-4 0,0 3 0,-1 2 0,-5-2 0,-9 9 0,0-1 0,-5 5 0,7-4 0,-1 1 0,0-1 0,4 1 0,-3-1 0,2 0 0,-2-2 0,2 2 0,-2-6 0,3 3 0,-6-3 0,5-2 0,-4 1 0,7-5 0,-2 3 0,3-4 0,0 1 0,0 0 0,0 0 0,-3 3 0,2-3 0,-2 3 0,3-4 0,0 1 0,0-1 0,0 1 0,0-1 0,-5 4 0,1 0 0,-5 3 0,3 0 0,0 0 0,-1 0 0,6 0 0,5-3 0,0 2 0,2-2 0</inkml:trace>
</inkml:ink>
</file>

<file path=ppt/ink/ink9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8:59:57.04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704 1068 24575,'0'17'0,"0"1"0,0 6 0,0 4 0,0 14 0,0-14 0,0 42 0,0-43 0,0 32 0,0-24 0,-9 12 0,-6 7 0,-4-11 0,-3-4 0,0-9 0,6-9 0,-5 4 0,3-14 0,9-6 0,-2-9 0,15-15 0,9-8 0,10-9 0,12-7 0,2 4 0,1 0 0,0 7 0,-7 9 0,-5 5 0,-7 11 0,-8 3 0,-4 21 0,-4 20 0,-23 24 0,-6 16 0,-20 8 0,20-40 0,0-1 0,-13 23 0,-12 16 0,10-34 0,-3 15 0,3-18 0,9-12 0,11-10 0,6-9 0,4-4 0,7-1 0,4-6 0,7-1 0,8-3 0,5-7 0,8-3 0,-3-6 0,9-1 0,-9 1 0,-1 0 0,-2 4 0,-10 2 0,2 5 0,-7 2 0,-7 12 0,-4 4 0,-13 10 0,-5 7 0,-5-3 0,2 0 0,4-8 0,6-4 0,4-4 0,4-1 0,4-22 0,9-16 0,9-21 0,13-25 0,-2 4 0,0 0 0,-11 22 0,-1 0 0,3-20 0,-4 14 0,-2 1 0,-2-5 0,2-14 0,-6 23 0,3 0 0,-7 3 0,3 16 0,-1 6 0,-2 5 0,5 8 0,-2 4 0,2 4 0,1 3 0,-1 0 0,1 0 0,0 6 0,0 16 0,-2 5 0,-1 39 0,-4-20 0,0 27 0,0-24 0,0 10 0,-4-17 0,-9 9 0,-1-20 0,-8 3 0,3-13 0,-2-6 0,-3-3 0,5-8 0,-4 0 0,10-20 0,-3-14 0,11-26 0,0 0 0,5-9 0,6-12 0,8 11 0,16-25 0,0 39 0,6-9 0,-2 17 0,-5 1 0,4 4 0,-12 13 0,-4 10 0,-7 9 0,-7 13 0,-4 23 0,-21 23 0,-8 25 0,5-34 0,-2 1-339,1 4 0,-2-1 339,-2 2 0,0-2 0,-16 24 0,-8 4 0,18-29 0,-4 4 0,3-11 0,14-14 0,-2-7 0,10-11 0,4-4 678,4-24-678,4-11 0,3-29 0,5-8 0,4 6 0,13-9 0,3 16 0,6-12 0,-1 8 0,-5 11 0,-3 7 0,-9 18 0,-2 5 0,-4 11 0,-15 10 0,-10 23 0,-6 0 0,-14 23 0,15-21 0,-10 15 0,12-19 0,3 1 0,8-13 0,3-1 0,3-3 0,2-9 0,14-14 0,10-22 0,15-15 0,7-19 0,-7 18 0,0-13 0,-9 27 0,-4-6 0,-3 19 0,-9 3 0,-5 19 0,-20 15 0,-10 26 0,-5-2 0,-12 26 0,10-20 0,-6 15 0,2-11 0,12-8 0,-4-6 0,12-10 0,-8 0 0,12-5 0,-7 0 0,5-4 0,-2 0 0,3-4 0,1 0 0,3-1 0,0-2 0,4 1 0,0-1 0,3 2 0,0 1 0,0 3 0,0 10 0,0 5 0,0 10 0,0-1 0,0 7 0,-4 0 0,-1 0 0,-4-1 0,4-14 0,-2-3 0,3-8 0,0-4 0,1-1 0,0-7 0,-1-6 0,0-13 0,1-10 0,-1-8 0,0 4 0,-5-3 0,1 8 0,0-4 0,-3 12 0,3 0 0,0 9 0,2-2 0,2 6 0,1-2 0,0 3 0,3-4 0,0-3 0,0 2 0,10-6 0,3 2 0,11-3 0,5 2 0,-4 1 0,3 4 0,-8 3 0,-5 2 0,-5 3 0,-3 0 0,-6 0 0,-12 0 0,-2-3 0,-1-9 0,7-15 0,7-15 0,0-13 0,0-5 0,21-9 0,4-3-508,21-14 508,0 4 0,-4 16 0,1-2 0,3 16 0,-6 1 0,1-3 0,-4 19 0,-14 1 0,6 11 0,-13 8 508,-1 7-508,-5 5 0,-6 24 0,-5 11 0,-26 37 0,-12 19-486,6-35 1,-1-1 485,6-8 0,1-1 0,-5 1 0,1-2 0,-12 15 0,-2-5 0,10-3 0,4-21 0,13-6 0,4-15 0,10-17 971,1-27-971,23-25 0,6-23-645,2 34 1,4-1 644,-4-1 0,2 1 0,-2 11 0,2 1-114,0-11 1,0 2 113,12-7 0,7-11 0,-9 17 0,-13 23 0,2 5 1274,-14 14-1274,1 5 242,-6 3-242,-4 6 0,2 11 0,-4 20 0,0 12 0,-4 18 0,-5 9 0,-1-17 0,-14 20 0,4-29 0,-14 11 0,10-8 0,-2-17 0,9-6 0,2-11 0,4-8 0,0-1 0,0-7 0,3-6 0,1-13 0,3-15 0,0-10 0,4 0 0,1-5 0,7 15 0,2-8 0,2 14 0,0 0 0,-1 10 0,-1 4 0,-3 7 0,-1 1 0,-3 3 0,-4 10 0,0 14 0,-3 25 0,0 7 0,0 5 0,0 5 0,0-10 0,-4 11 0,3-6 0,-8-8 0,4 0 0,-4-13 0,4 0 0,-2-10 0,2-6 0,-2-5 0,3-8 0,-2-1 0,5-4 0,-2 1 0,3-1 0,4-26 0,9 1 0,7-36 0,14 9 0,-3-13 0,-2 19 0,-2-6 0,-9 16 0,2 0 0,-4 9 0,-4 3 0,-2 13 0,-12 7 0,-10 27 0,-16 15 0,-5 24 0,-10 5 0,19-10 0,-12 11 0,16-19 0,-6 5 0,2-8 0,5-5 0,5-10 0,1-3 0,6-14 0,2-2 0,2-7 0,0-1 0,2-3 0,-2-1 0,3 0 0,0 1 0,0-1 0,0 1 0,0-1 0,0 1 0,0-1 0,3-2 0,1-11 0,3-6 0,0-10 0,-2 4 0,2 0 0,-3 4 0,0 4 0,-1 1 0,0 6 0,-3-1 0,3 1 0,-3-3 0,0-3 0,0-1 0,-3-8 0,-11-6 0,-9-6 0,-4 3 0,-8-3 0,8 10 0,-7-2 0,7 2 0,-1 11 0,8 3 0,-2 7 0,2 0 0,0 0 0,0 16 0,5-2 0,-2 19 0,4-8 0,-3 4 0,11-9 0,-2-2 0,7-7 0,0-1 0,9-6 0,16-19 0,30-36 0,-21 9 0,0-6-559,1 1 1,0-3 558,5-15 0,-2 0 0,5-12-292,-15 22 1,-1 1 291,4-16 0,-3-7 0,-4 22 0,-10 17 0,-5 15 1083,-12 18-1083,-10 15 617,-15 25-617,-13 17 0,-9 19 0,-6 2 0,12-8 0,1 9 0,8-17 0,7 11 0,-2-12 0,11-3 0,4-6 0,6-6 0,5-6 0,4-2 0,0-3 0,0 0 0,0 3 0,0-3 0,0 0 0,3 3 0,2-8 0,4 9 0,2-9 0,2 3 0,-1-4 0,2-4 0,-5 3 0,2-8 0,-4 4 0,0-5 0,-3 0 0,0-3 0,-4 3 0,0-7 0,0 7 0,0 1 0,0 0 0,0 8 0,-4 2 0,-1 0 0,-7 3 0,0-8 0,-3 3 0,3-8 0,1 0 0,4-4 0,4-5 0,-3 1 0,2-1 0,-3 1 0,4-1 0,-3 1 0,2-1 0,0 1 0,-1-4 0,4-2 0,-2-9 0,6-7 0,5-4 0,5-10 0,4-6 0,-3-1 0,3-4 0,-7 0 0,2 4 0,-3-4 0,-4 6 0,-1 4 0,-4-3 0,0 7 0,0 2 0,-4 1 0,-3 7 0,-2-2 0,-5 3 0,3 4 0,-4 0 0,4 4 0,-2 3 0,5 1 0,-6 3 0,7 0 0,-3 0 0,3 0 0,1 0 0,-1 0 0,4 3 0,0 0 0,3 4 0,4-30 0,1 9 0,4-36 0,-5 19 0,0-9 0,-4 10 0,0 1 0,0 9 0,0 5 0,-5 8 0,-3 4 0,-10 6 0,2 9 0,-8 6 0,6 10 0,-2-2 0,3 3 0,2-9 0,-1 2 0,1-6 0,3 2 0,-2-3 0,7-4 0,-4 3 0,4-7 0,0 3 0,1-3 0,-1-1 0,0 1 0,1-1 0,-1 1 0,1-1 0,2 1 0,-2-4 0,3 0 0,-1-11 0,1-1 0,3-11 0,0 0 0,0-4 0,0-5 0,0-1 0,0 0 0,0-3 0,0 3 0,0-4 0,0-1 0,0 0 0,0 1 0,4-6 0,5 4 0,10-10 0,0 5 0,14-14 0,-6 0 0,13-3 0,-7-8 0,7 6 0,5-17 0,5 11 0,-7 11 0,7 0 0,-11 20 0,7-10 0,1 11 0,-10 6 0,3 6 0,-5 5 0,-6 0 0,4 0 0,-3 1 0,-1-1 0,6-5 0,-5 4 0,1-3 0,3 3 0,-9 2 0,-1 3 0,-5 2 0,-8 4 0,-1 0 0,-4 1 0,1 2 0,-3 9 0,-13 9 0,-1 7 0,-15 10 0,7-6 0,-3 1 0,6-7 0,4-5 0,0 1 0,7-4 0,1-1 0,3-4 0,0 1 0,0 3 0,0-3 0,0 3 0,3-3 0,4-1 0,1 1 0,5 0 0,-6 0 0,4 0 0,-5-1 0,1 1 0,-1 3 0,-2 10 0,-1 0 0,-3 19 0,0 4 0,-9 11 0,-1-5 0,-14 9 0,4-10 0,-3 1 0,4 1 0,5-18 0,2-2 0,4-12 0,4-7 0,1-9 0,3-28 0,20-27 0,6-25-509,-4 29 1,3-2 508,-1-1 0,0 2 0,16-38-225,0-1 225,-10 21 0,0 6 0,-4 3 0,-5 23 0,-8 6 0,-2 11 0,-4 8 1004,0 4-1004,0 1 238,-1 6-238,4-7 0,1 7 0,8-7 0,1 6 0,8-7 0,1 7 0,1-6 0,3 6 0,-13-2 0,8-1 0,-12 3 0,-1-2 0,-5 0 0,-4 2 0,1-5 0,-1 5 0,-13-2 0,-14 3 0,-23 0 0,-10 5 0,-21 11 0,4 7 0,-14 16 0,23-11 0,-8 13 0,16-15 0,-9 10 0,10-11 0,5-2 0,14-9 0,5-2 0,9-5 0,1 1 0,5-1 0,3-3 0,4-3 0,4-13 0,3-8 0,8-15 0,11-2 0,11-11 0,3 14 0,10-9 0,-3 9 0,14-2 0,-4 2 0,8 5 0,-10 9 0,9-3 0,-9 17 0,5-7 0,-12 12 0,4-3 0,-10 4 0,1 0 0,-8 0 0,-9 0 0,0 0 0,-4 0 0,-4 0 0,-1 0 0,-4 0 0,-8 2 0,-17 3 0,-25 8 0,-26 4 0,5-1 0,-14 5 0,22-5 0,-4-1 0,14-1 0,11-5 0,12-1 0,9-4 0,16-1 0,19-15 0,14 0 0,28-23 0,1 7 0,22-11 0,-8 6 0,14-1 0,-27 7 0,16 0 0,-17 7 0,5-1 0,-1 9 0,-13-1 0,-1 12 0,-17-3 0,-2 4 0,-14 0 0,-2 0 0,-7 0 0,-1 0 0,-6-3 0,-1 0 0,5-1 0,9 1 0,10 3 0,7 0 0,0 0 0,1 0 0,4 0 0,2 0 0,5 0 0,1 0 0,0 0 0,-6 0 0,0 0 0,-7 0 0,-4 0 0,-1 4 0,-10 0 0,0 3 0,-8 0 0,-1-3 0,-4-1 0,1-3 0,-22-7 0,10 3 0,-20-7 0,14 1 0,-8 2 0,4-3 0,-4 4 0,4-1 0,1 1 0,-1 3 0,1-3 0,3 7 0,-3-7 0,7 6 0,-4-2 0,8 0 0,0-1 0,3-2 0,6-1 0,10 4 0,9-4 0,15 6 0,-4-3 0,10 4 0,-10 0 0,-1 0 0,-7 0 0,-8 3 0,-1 1 0,-5 7 0,-3 0 0,0 3 0,-7 1 0,-1-1 0,-3 1 0,0-1 0,0 0 0,0-3 0,0-1 0,-3-3 0,-1 0 0,-3-4 0,4 3 0,-3-5 0,5 4 0,-1-1 0,2 2 0,0 1 0,10 0 0,3 3 0,7 2 0,2 3 0,-1 5 0,-1-3 0,-4 6 0,-2-7 0,-6-2 0,2 0 0,-6-7 0,-1 7 0,-3-7 0,0 7 0,0-7 0,-6 7 0,-2-6 0,-3 2 0,1-3 0,3-1 0,-3 1 0,2-4 0,-5 1 0,6-4 0,-6 0 0,2 0 0,-4 0 0,-3 0 0,-2 0 0,-4-4 0,0-4 0,0-1 0,1-6 0,-1 6 0,0-6 0,-5 6 0,4-2 0,-3 2 0,8 2 0,-3-1 0,8 0 0,-1 4 0,6 1 0,4 3 0,5 0 0,15 12 0,13 4 0,22 13 0,-1-1 0,18 2 0,-11-5 0,0-1 0,2 0 0,-14-4 0,6 8 0,-14-10 0,-5 0 0,-14-4 0,-1-6 0,-11 6 0,-2-7 0,-2 3 0,0-3 0,-2-1 0,-6-2 0,-7-1 0,-1-3 0,1 0 0,2-3 0,5-5 0,1-3 0,3 0 0,4 1 0,0 3 0,6 4 0,6 0 0,7 3 0,5 0 0,0 7 0,1 11 0,1 13 0,-7 7 0,3 6 0,-8-2 0,0-1 0,0 4 0,-6-9 0,1-1 0,-5-6 0,0-6 0,-4-3 0,0-2 0,0-7 0,0-1 0,-7-3 0,-5-3 0,-3-1 0,-8-3 0,3 0 0,-9-4 0,2-17 0,-9-11 0,5-27 0,-5-5 0,6 6 0,-15-23 0,13 37 0,-15-21 0,14 28 0,-4 4 0,1 9 0,1 7 0,9 9 0,-2 3 0,13 2 0,0 3 0,5 0 0,3 0 0,3 6 0,1 6 0,10 2 0,1 9 0,11-7 0,2 7 0,4-1 0,-5-2 0,4 1 0,-12-10 0,6 0 0,-11-5 0,0 1 0,-4 0 0,-9-4 0,-16 0 0,-10-3 0,-21-9 0,-1-7 0,-6-9 0,11 4 0,-8-6 0,8 11 0,-5-4 0,1 6 0,12 5 0,5 3 0,8 2 0,11 4 0,0 0 0,12-2 0,1 1 0,26-6 0,1 2 0,22 0 0,-3 1 0,5 0 0,-6 3 0,4-3 0,-9 4 0,-1 0 0,-11 0 0,-6 0 0,-7 0 0,-1 0 0,-3 0 0,-6 0 0,-9 0 0,-8 0 0,-8 0 0,0 0 0,0-4 0,4 3 0,-3-6 0,8 3 0,-4 0 0,5-3 0,2 6 0,5-5 0,4-1 0,3 0 0,3-7 0,14 6 0,5-3 0,13-2 0,17 2 0,-12-1 0,23 6 0,-14 2 0,11 4 0,-6 0 0,-1 0 0,-6 0 0,-6 0 0,-6 0 0,-6 3 0,-9 1 0,-6 4 0,-3 2 0,-8-3 0,1 3 0,-4-3 0,-21 5 0,0-3 0,-30 4 0,13-8 0,-13 0 0,9-5 0,-5 0 0,6 0 0,1 0 0,0 0 0,4-8 0,-3-2 0,-2-8 0,-6-5 0,4 4 0,-9-1 0,11 3 0,-1 7 0,7-3 0,6 4 0,5 1 0,5 4 0,3 0 0,6 4 0,4 0 0,-1 0 0,0 0 0,1 0 0,0 3 0,2 1 0,1 2 0,3 0 0,0 5 0,0-4 0,11 4 0,2-4 0,21 1 0,-3 1 0,9-4 0,0 3 0,-4-3 0,4 0 0,-10 2 0,-2-3 0,-8 4 0,-1 0 0,-8-1 0,-1-1 0,-4 1 0,-2-1 0,-1 5 0,-3-4 0,-7 3 0,-5-2 0,-12-4 0,-12-1 0,-5-3 0,-6 0 0,5 0 0,2-4 0,5-4 0,9-9 0,5 0 0,14-6 0,3 4 0,4-5 0,0 4 0,7-3 0,6 7 0,13-9 0,10 7 0,1-4 0,8 7 0,-9 2 0,9 4 0,-9 4 0,9 1 0,-9 4 0,8 0 0,-8 0 0,9 0 0,-9 8 0,21 8 0,-18 3 0,19 9 0,-9 2 0,1 5 0,-4 0 0,2 4 0,-15-6 0,6 0 0,-8 3 0,-9-5 0,0 0 0,-9-3 0,-2-8 0,-4-1 0,0-5 0,1 1 0,-4-1 0,-1 0 0,-3-3 0,0 3 0,0-7 0,0 7 0,3-7 0,-2 7 0,1-7 0,1 4 0,-2-5 0,2 1 0,0-1 0,-2 1 0,2-1 0,-3 1 0,0-1 0,0 0 0,0 1 0,0-1 0,0 1 0,0-1 0,0 1 0,0-1 0,0 1 0,0-1 0,0 1 0,0-1 0,2 1 0,-1-1 0,5 1 0,-5-1 0,2 1 0,0 0 0,-3-1 0,6 1 0,-5-1 0,2 4 0,0 1 0,-2 0 0,2 2 0,-3-5 0,3 2 0,-3-4 0,3 1 0,-3-1 0,0 1 0,3 0 0,-2-1 0,2 1 0,-3-1 0,0 1 0,0-1 0,0 4 0,0 1 0,0 4 0,0-1 0,0-3 0,0 3 0,0-3 0,0-1 0,0 0 0,0-3 0,0-1 0,0 1 0,0-1 0,-5-3 0,0 0 0,-4-3 0,-1 0 0,-1-3 0,-3-1 0,-1-4 0,1 1 0,-1-4 0,4 0 0,-3 0 0,3-3 0,-4 6 0,7 1 0,1 3 0</inkml:trace>
</inkml:ink>
</file>

<file path=ppt/ink/ink9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20:58:37.5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24575,'9'0'0,"1"0"0,4 0 0,-1 0 0,-3 0 0,0 0 0,-4 0 0,0 0 0,1 0 0,-1 0 0,0 0 0,0 0 0,0 0 0,1 0 0,-1 0 0,-2 3 0,1-2 0,-1 5 0,2-6 0,-2 6 0,-1-5 0,-3 1 0</inkml:trace>
</inkml:ink>
</file>

<file path=ppt/ink/ink9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20:58:34.2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26 24575,'31'0'0,"-7"0"0,-15 0 0,-3 0 0,0 0 0,1 0 0,-1 0 0,0 0 0,0 0 0,1 0 0,-1 0 0,0 0 0,0 0 0,1 0 0,-1 0 0,0 0 0,1 0 0,-1 0 0,1 0 0,-1 0 0,1 0 0,-4 3 0,3-2 0,-3 1 0,1 1 0,1-2 0,-4 4 0,5-4 0,-3 2 0,3-3 0,0 0 0,1 0 0,-1 2 0,0-1 0,-2 5 0,1-5 0,-1 2 0,3-3 0,-1 0 0,0 0 0,1 0 0,-1 0 0,0 0 0,1 0 0,-1 0 0,0 0 0,1 0 0,-1 0 0,0 0 0,1 0 0,-1 0 0,0 0 0,0 0 0,0 0 0,0 0 0,-2 3 0,1-3 0,-2 3 0,1 0 0,1-2 0,-1 1 0,-1 1 0,3-2 0,-3 1 0,3-2 0,1 0 0,-1 0 0,0 0 0,-3 3 0,2-2 0,-1 2 0,2-3 0,0 0 0,0 0 0,0 0 0,0 0 0,0 0 0,0 0 0,0 0 0,0 0 0,1 0 0,-1 0 0,0 0 0,0 0 0,0 0 0,0 0 0,0 0 0,0 0 0,0 0 0,0 0 0,0 0 0,0 0 0,0 0 0,0 0 0,0 0 0,1 0 0,-1 0 0,0-3 0,0 2 0,1-2 0,-1 3 0,0 0 0,0 0 0,0 0 0,0 0 0,1 0 0,-1-2 0,0 1 0,0-2 0,0 3 0,-3-3 0,3 2 0,-3-4 0,4 4 0,-1-2 0,1 1 0,-1 1 0,0-2 0,1 3 0,-1-3 0,1 3 0,-1-6 0,0 5 0,0-1 0,0-1 0,0 2 0,0-2 0,-2 1 0,1 1 0,-1-2 0,2 3 0,0 0 0,0 0 0,0 0 0,0 0 0,0 0 0,0 0 0,0 0 0,0 0 0,-3-3 0,3 3 0,-3-3 0,3 3 0,0-3 0,0 2 0,1-1 0,-4-1 0,2 2 0,-1-2 0,2 3 0,0 0 0,0 0 0,0 0 0,1 0 0,-1 0 0,0-3 0,1 2 0,-1-2 0,0 3 0,1 0 0,-1 0 0,0 0 0,0 0 0,0 0 0,0 0 0,0 0 0,1 0 0,-1 0 0,0 0 0,0 0 0,0 0 0,0 0 0,0 0 0,0 0 0,0 0 0,1 0 0,-1 0 0,0 0 0,0 0 0,-3 0 0,0 0 0</inkml:trace>
</inkml:ink>
</file>

<file path=ppt/ink/ink9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20:58:35.5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1 118 24575,'0'-6'0,"0"0"0,0 0 0,0 0 0,0-5 0,0 4 0,0-7 0,0 7 0,2-4 0,2 5 0,-1 0 0,0-3 0,0 2 0,0 1 0,4 0 0,-4 6 0,0-3 0</inkml:trace>
</inkml:ink>
</file>

<file path=ppt/ink/ink9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20:58:41.3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60 24575,'0'3'0,"0"2"0,0 5 0,0 4 0,0-7 0,0 3 0,0-4 0,0-5 0,0-8 0,0-1 0,0-9 0,0 6 0,3 0 0,-2 1 0,1 4 0,1-1 0,1 1 0,-1-1 0,3 1 0,-3 0 0,1-1 0,1 4 0,-4 0 0,2 3 0</inkml:trace>
</inkml:ink>
</file>

<file path=ppt/ink/ink9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20:58:43.5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24575,'6'0'0,"3"3"0,-1-2 0,1 2 0,1-3 0,-3 0 0,7 0 0,-3 0 0,8 3 0,-4-2 0,0 6 0,-1-7 0,-3 3 0,0 0 0,2-2 0,-5 2 0,2-3 0,0 0 0,-3 0 0,3 0 0,1 0 0,-4 0 0,7 0 0,-7 0 0,3 0 0,-3 0 0,-1 0 0,1 0 0,-1 0 0,1 0 0,-1 0 0,-2-3 0,1 2 0,-4-4 0,5 4 0,-2-8 0,-1 7 0,1-4 0</inkml:trace>
</inkml:ink>
</file>

<file path=ppt/ink/ink9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20:58:44.8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24575,'0'6'0,"0"3"0,0-4 0,0 1 0</inkml:trace>
</inkml:ink>
</file>

<file path=ppt/ink/ink9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20:59:00.3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566 233 24575,'0'-6'0,"-3"-8"0,2 5 0,-9-9 0,8 11 0,-11-4 0,5 1 0,-6 2 0,4 1 0,-4-3 0,7 9 0,-3-6 0,3 7 0,0 0 0,1 0 0,-1 0 0,1 0 0,-1 0 0,1 0 0,0 0 0,0 0 0,0 0 0,-1 0 0,1 0 0,-1 0 0,0 0 0,1 0 0,-1 0 0,0 0 0,1 0 0,-1 0 0,1 0 0,0 0 0,-1 0 0,1 0 0,-4 0 0,2 0 0,-6 4 0,3-4 0,-3 7 0,-1-6 0,4 5 0,-2-2 0,5 2 0,-6-2 0,7 2 0,-7-2 0,7 3 0,-7 0 0,6-1 0,-5 2 0,2-2 0,0 1 0,-3 0 0,7-3 0,-7 3 0,6-4 0,-2 1 0,4 2 0,-1-5 0,3 5 0,-5-6 0,7 6 0,-11-5 0,9 5 0,-6-3 0,3 1 0,1-2 0,10-10 0,12-11 0,13-10 0,9-4 0,-1 1 0,1 3 0,-1 1 0,-1 5 0,-5 5 0,-2 6 0,-10 4 0,0 0 0,-4 4 0,-1-2 0,0 5 0,-3-2 0,0 0 0,-5 2 0,1-2 0,-1 3 0,1 0 0,-6 3 0,-2 0 0,-9 4 0,3 0 0,-4-1 0,1 1 0,3 0 0,-3 0 0,3-1 0,-3 1 0,2 0 0,-5 0 0,2 0 0,-4 0 0,0 0 0,1 0 0,-1 1 0,4-1 0,-2 0 0,5-1 0,-6 1 0,7 0 0,-3 0 0,0 0 0,2-4 0,-2 3 0,0-2 0,2 3 0,-5 0 0,5 0 0,-5-3 0,5 1 0,-2-4 0,3 2 0,1 0 0,-1-2 0,1 2 0,-1-3 0,4 0 0,0 0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2:23:23.4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24575,'11'0'0,"-1"0"0,-1 0 0,3 0 0,-8 0 0,1 0 0</inkml:trace>
</inkml:ink>
</file>

<file path=ppt/ink/ink9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20:59:22.3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130 88 24575,'-6'0'0,"-1"0"0,1 0 0,3-3 0,0 0 0,6 0 0,-2-3 0,4 3 0,-4-4 0,1 1 0,1-1 0,-2 1 0,2-1 0,0 4 0,-2-3 0,2 2 0,-1 0 0,-1-2 0,2 3 0,-3-3 0,3 2 0,-2 4 0,2 4 0,-3 2 0,0 0 0,2-3 0,2 0 0,2-3 0,0 0 0,0 0 0,0 0 0,-6 0 0,2 3 0,-4 1 0,-1 2 0,-1 0 0,-2-2 0,2 2 0,-2-6 0,3 3 0,2-3 0,5 0 0,3 0 0,2 0 0,-2 0 0,-1-3 0,1 3 0,-1-3 0,1 3 0,0 0 0,-1 0 0,0 0 0,-2 2 0,-1 2 0,-3 2 0,0 0 0,0 1 0,0-1 0,0 0 0,-3-2 0,-3-2 0,-1-2 0,-2 0 0,3 0 0,-1 0 0,-3 0 0,2 0 0,-2 0 0,4 0 0,-1 0 0,0 0 0,1 0 0,-1 0 0,1 0 0,-1 0 0,1 0 0,-1 0 0,1 0 0,0 0 0,0 0 0,0 0 0,0-2 0,3-2 0,0-2 0,3 0 0,0-1 0,0 0 0,0 1 0,0-1 0,0 1 0,0 5 0,0 4 0,0 4 0,0 1 0,0-2 0,-3-2 0,2 1 0,-4-1 0,1 2 0,-2 0 0,0 0 0,-1 1 0,1-1 0,-1 1 0,0-1 0,4 0 0,-3-2 0,5-7 0,-2 2 0,3-4 0</inkml:trace>
</inkml:ink>
</file>

<file path=ppt/ink/ink9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20:59:30.8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104 0 24575,'-9'7'0,"5"-1"0,-8 1 0,10-1 0,-11 1 0,9 0 0,-7 3 0,4-2 0,3 2 0,-1-4 0,1 4 0,-3-2 0,3 5 0,1-5 0,-4 5 0,6-5 0,-6 2 0,7-4 0,0 1 0,0-3 0,0-2 0</inkml:trace>
</inkml:ink>
</file>

<file path=ppt/ink/ink9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20:59:34.3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308 660 24575,'-6'-4'0,"-1"2"0,-11 2 0,-12 0 0,-7 4 0,-5 9 0,10 1 0,3 7 0,8-1 0,-3-3 0,3 7 0,2-12 0,11 3 0,-2-8 0,9-9 0,-2-7 0,3-10 0,4-5 0,8-1 0,2-4 0,11 2 0,-7-2 0,7 4 0,-9 5 0,4-4 0,-1 8 0,2-4 0,2 4 0,6 0 0,1-1 0,11-11 0,-9 9 0,14-13 0,-14 9 0,14-5 0,-9 5 0,8-4 0,-14 12 0,3-5 0,-10 11 0,-4-2 0,-5 3 0,-2 1 0,-5 3 0,2 1 0,-6 0 0,-2 0 0,-2-4 0,0 1 0,0 0 0,0 0 0,0-5 0,0 0 0,0-3 0,0-5 0,0-1 0,0-4 0,0 5 0,0 0 0,0 4 0,-3 4 0,-4 1 0,-4 3 0,-3-1 0,-1 4 0,-4 1 0,4 3 0,-8 0 0,7 0 0,-7 0 0,-1 0 0,3 6 0,-8 8 0,3 7 0,-5 2 0,-1 3 0,-2-8 0,3 3 0,6-5 0,1-4 0,10-1 0,-1-4 0,4-3 0,1-1 0,3 0 0,1-2 0,-1 4 0,1-1 0,-4 3 0,2-1 0,-6 1 0,7 0 0,-3 0 0,3-1 0,0 1 0,4-1 0,0 1 0,3-1 0,6-3 0,2 0 0,7-3 0,-1 0 0,1 0 0,-1 0 0,1 0 0,-1 0 0,1 0 0,-1 0 0,1 0 0,-1 0 0,1 0 0,-1-4 0,-3 1 0,-1-1 0,-3-2 0,-1 5 0,1-2 0,-1 3 0,-2 0 0,-1 0 0</inkml:trace>
</inkml:ink>
</file>

<file path=ppt/ink/ink9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8:58:49.9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274 91 24575,'-17'0'0,"4"0"0,-1 0 0,6 0 0,-5 0 0,5 0 0,-2 0 0,3 0 0,1 0 0,-1 0 0,1 0 0,-1 0 0,-3 0 0,2 0 0,-2 0 0,4 3 0,-5-2 0,4 4 0,-3-4 0,3 2 0,0 0 0,1-2 0,-1 2 0,1-1 0,-1-1 0,1 5 0,-1-5 0,0 2 0,4 0 0,-3-3 0,2 3 0,0 0 0,-2-2 0,3 2 0,-1 0 0,-1-3 0,7 1 0,2-5 0,3-6 0,7 2 0,-3-3 0,4 4 0,-1-1 0,-3-2 0,3 2 0,-3-3 0,4 4 0,-1 0 0,1-1 0,-1-2 0,1 5 0,-4-5 0,2 10 0,-5-6 0,2 5 0,-4-5 0,1 5 0,-1-2 0,1 3 0,-1 0 0,1 0 0,-1 0 0,1 0 0,0 0 0,-1 0 0,0 0 0,-2 3 0,-2 1 0,1 2 0,-2 1 0,2-1 0,0 0 0,-3 0 0,6-2 0,-6 1 0,3-1 0,-3 2 0,3 0 0,0-2 0,3-2 0,0-2 0,-2 3 0,-2 0 0,-2 3 0,0 0 0,0 0 0,-3 1 0,0-4 0,-1 3 0,-2-5 0,3 2 0,2-3 0,4-3 0,8 2 0,-1-5 0,4 2 0,-7-3 0,3 0 0,-3 1 0,-1-1 0,1 4 0,-1-3 0,1 5 0,0-5 0,-1 5 0,0-4 0,1 4 0,-4 1 0,-3 0 0,-3 6 0,-4-6 0,1 3 0,-1-3 0,1 0 0,0 3 0,0-3 0,2 6 0,-2-2 0,3 2 0,-3 0 0,-1-2 0,4 1 0,-3-4 0,5 5 0,-5-6 0,5 6 0,-4-5 0,1 5 0,-3-5 0,1 4 0,2-1 0,-2-1 0,6 3 0,-3-3 0,3 3 0,2-2 0,2-2 0,2-2 0,0 0 0,-2-3 0,1 3 0,-1-10 0,0 6 0,2-10 0,-5 3 0,6-4 0,-3 1 0,0-1 0,-1 1 0,0 3 0,-3 1 0,3 3 0,0 3 0,-2-1 0,2 7 0,0-2 0,0 6 0,4-2 0,-1 1 0,1-4 0,-1 4 0,0-4 0,1 2 0,-1-3 0,1 0 0,-1 0 0,0 0 0,1 3 0,-1-2 0,0 1 0,0-2 0,-3 0 0,0 0 0</inkml:trace>
</inkml:ink>
</file>

<file path=ppt/ink/ink9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8:58:50.7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24575,'-4'3'0,"1"0"0</inkml:trace>
</inkml:ink>
</file>

<file path=ppt/ink/ink9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8:58:52.1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24575,'-4'0'0,"1"0"0</inkml:trace>
</inkml:ink>
</file>

<file path=ppt/ink/ink9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20:58:52.0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912 304 24575,'0'-8'0,"0"1"0,0-10 0,0 8 0,0-8 0,0 9 0,0-2 0,-2 7 0,-2 0 0,-2 3 0,-1 0 0,-3 3 0,2 4 0,-2 1 0,3 2 0,0 0 0,0-3 0,0 3 0,4-3 0,-3-1 0,5 1 0,-2-6 0,3-6 0,0-10 0,3 0 0,1 0 0,3 1 0,0 6 0,0-2 0,-4 4 0,0-1 0,0 3 0,-2 7 0,-2 8 0,-3 4 0,-4 7 0,1-6 0,-1 3 0,1-5 0,3 1 0,-3-5 0,7 4 0,-3-7 0,3 4 0,0-5 0,0-5 0,0-7 0,0-5 0,0-5 0,3 1 0,1 4 0,3-3 0,-1 7 0,-2-3 0,2 3 0,-5 0 0,2 1 0,-3 5 0,0 5 0,0 7 0,-7 7 0,-2 2 0,-3 0 0,-3 3 0,6-8 0,-1 0 0,2-1 0,2-7 0,2 3 0,1-12 0,3-7 0,3-14 0,7-13 0,8-5 0,1 0 0,-1 5 0,-2 8 0,-8 8 0,3 5 0,-4 5 0,-3 3 0,-2 0 0,-4 4 0,-5 0 0,-4 6 0,-4 4 0,1 4 0,-1 8 0,0-7 0,3 6 0,2-10 0,3 2 0,0-4 0,3 1 0,2-6 0,2-14 0,7-9 0,3-13 0,12-1 0,-4 6 0,-1 0 0,-2 10 0,-7 1 0,2 8 0,-3 1 0,0 6 0,-7 9 0,-5 8 0,-7 13 0,-4-1 0,3 9 0,-2-14 0,6 8 0,-2-13 0,7 1 0,-2-3 0,5-5 0,-2 2 0,0-4 0,2 1 0,-2-1 0,0 1 0,2-1 0,-4 0 0,1-2 0,-2-1 0,0-1 0,0-1 0,-1 2 0,0-3 0,1 0 0,-4 0 0,2 0 0,-2 0 0,0 0 0,3 0 0,-4 0 0,5 0 0,-4 0 0,2 0 0,-2 0 0,3 0 0,1 0 0,-1 0 0,0 0 0,1 0 0,7 0 0,4 0 0,18 0 0,-3 0 0,9 0 0,-5 0 0,0 0 0,-5 0 0,0 0 0,-8 0 0,-1 0 0,-4 0 0,1 0 0,-3-3 0,-1-4 0,-3 0 0,0-7 0,0 7 0,0-4 0,0 5 0,0-1 0,0 1 0,2-1 0,2 3 0,2 1 0,0 3 0,1 0 0,-1 0 0,1 3 0,-4 4 0,3 1 0,-5 5 0,5-2 0,-5 0 0,5-1 0,-6-3 0,3-1 0,0 1 0,0-3 0,4-1 0,-9-3 0,-3 0 0,-13 0 0,-2 0 0,-4 0 0,-4 0 0,3 0 0,-9 0 0,9 0 0,-4 0 0,9 0 0,-2 0 0,6-4 0,1 1 0,5-4 0,3 3 0,0-2 0,1 2 0,2-2 0,1 0 0,3-1 0,3 1 0,8-1 0,10-5 0,4 3 0,9-3 0,-9 4 0,3-1 0,-8 5 0,3 0 0,-11 4 0,5 0 0,-9 0 0,2 0 0,-12 3 0,-3 1 0,-8 3 0,-2-3 0,1 2 0,-1-5 0,4 2 0,-3-3 0,7 0 0,-7 0 0,7 0 0,-4 0 0,5 0 0,0 0 0,2-3 0,1 0 0,6 0 0,1-3 0,6 5 0,-3-5 0,3 5 0,-3-4 0,-1 4 0,-5-2 0,-5 3 0,-11 0 0,0 0 0,-8 0 0,3 0 0,-4 0 0,4 0 0,-3 0 0,4 0 0,-1 0 0,1 0 0,5 0 0,-1 0 0,4-3 0,1 2 0,3-2 0,1 3 0,5 0 0,5 0 0,3 0 0,2 0 0,-5-3 0,1 3 0,-1-3 0,2 3 0,-5 0 0,-5 0 0,-3 0 0,-2 0 0,2 0 0,1 0 0,-1 0 0,1 0 0,-1 0 0,1 0 0,-1 0 0,1 0 0,3-3 0,-3 2 0,3-2 0,-4 3 0,4-3 0,-3 2 0,2-2 0,-2 3 0,-1-2 0,1 1 0,-1-5 0,1 6 0,2-6 0,-2 5 0,3-4 0,-4 4 0,1-2 0,0 3 0,3-3 0,-3 2 0,5-4 0,-4 4 0,1-2 0,-2 3 0,0 0 0,0 0 0,0 0 0,-1 3 0,1-2 0,-4 5 0,2-2 0,-6 3 0,7-1 0,-7 2 0,7-5 0,-3 3 0,3-5 0,1 5 0,0-6 0,0 3 0,-1-3 0,1 3 0,0 0 0,0 4 0,-4 0 0,-2 3 0,-2 1 0,-1 3 0,-3 2 0,6-5 0,-6 3 0,10-7 0,-2 3 0,3-3 0,1-4 0,2-2 0,4-5 0,4-2 0,2-1 0,1-3 0,0-1 0,0-4 0,4 1 0,0 3 0,-3 3 0,-2 5 0</inkml:trace>
</inkml:ink>
</file>

<file path=ppt/ink/ink9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20:58:54.0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0 244 24575,'0'-14'0,"0"6"0,0-14 0,0 13 0,0-8 0,3 6 0,-2 0 0,2-3 0,1 3 0,-4-4 0,4-4 0,-1 4 0,-2-8 0,6-1 0,-6 9 0,2 0 0</inkml:trace>
</inkml:ink>
</file>

<file path=ppt/ink/ink9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20:58:55.1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62 24575,'20'-12'0,"-7"5"0,17-17 0,-21 17 0,3-4 0</inkml:trace>
</inkml:ink>
</file>

<file path=ppt/ink/ink9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20:59:27.0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 13 24575,'-7'-6'0,"0"2"0,3 1 0,-2 3 0,0 0 0,-1 0 0,4 3 0,2-5 0,5 1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2:23:26.0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1795 24575,'11'0'0,"-1"0"0,13 0 0,-2 0 0,17 0 0,-6 0 0,2-9 0,4-7 0,-7-3 0,9-7 0,-8 14 0,0-14 0,-1 14 0,-5-12 0,3 10 0,-10-10 0,6 12 0,-12-5 0,8 4 0,-8 3 0,10-9 0,-10 6 0,8-8 0,-6 2 0,6-4 0,-9-2 0,14-1 0,-14 3 0,5-2 0,-4 2 0,-1-9 0,1-2 0,4 2 0,-2-5 0,10-4 0,-4-1 0,7-15 0,-7 17 0,6-17 0,-6 15 0,9-13 0,-11 13 0,6-4 0,-10 12 0,10-4 0,-12 11 0,12-11 0,-6 12 0,6-5 0,-6 1 0,4 3 0,-4-11 0,7 12 0,-1-5 0,-6-1 0,4 7 0,-2-7 0,3 9 0,-1-2 0,8-1 0,-5 3 0,5-2 0,5-5 0,-10 5 0,7 0 0,-14 2 0,4 8 0,-4-2 0,5 0 0,1 4 0,-2-3 0,0 3 0,-4 7 0,-2-7 0,-6 7 0,6-1 0,-5 3 0,5 4 0,-21 0 0,-2 0 0,-18 0 0,1 0 0,0 0 0,-9 0 0,-1 6 0,-1 1 0,-4 7 0,13-3 0,-7 2 0,0-1 0,7 1 0,-7 0 0,1-1 0,5-1 0,-5 1 0,1 1 0,3 0 0,-5-1 0,9-5 0,0 5 0,-3-5 0,1 5 0,6-5 0,-2 3 0,8-8 0,-10 3 0,11-1 0,-5-2 0,6 2 0,1-4 0,3 4 0,-3-2 0,18 3 0,7-5 0,23 0 0,4 0 0,5-7 0,1 1 0,3-9 0,-3 0 0,1 3 0,-11-3 0,2 2 0,-7 1 0,-3 5 0,-11-3 0,-2 8 0,-7-2 0,1 4 0,-1 0 0,3 0 0,-7 12 0,-8 11 0,-12 11 0,-8 15 0,-5-1 0,-2 20 0,-1-7 0,0 4 0,7-8 0,2-6 0,13-3 0,-3-10 0,9-10 0,-8 1 0,7-10 0,-3-2 0,6 0 0,0-7 0,0 3 0,0-9 0,0 3 0</inkml:trace>
</inkml:ink>
</file>

<file path=ppt/ink/ink9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20:59:27.7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24575,'4'-3'0,"-2"0"0</inkml:trace>
</inkml:ink>
</file>

<file path=ppt/ink/ink9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20:59:37.6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28 24575,'9'-4'0,"1"2"0,4 2 0,4 0 0,-2 0 0,6 0 0,-6 0 0,2-4 0,-7 3 0,3-5 0,-7 5 0,3-2 0,-3 0 0,0 2 0,-1-2 0,-2 3 0,-1 0 0</inkml:trace>
</inkml:ink>
</file>

<file path=ppt/ink/ink9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20:59:39.6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24575,'6'0'0,"0"0"0,0 0 0,-2 0 0,-2 0 0</inkml:trace>
</inkml:ink>
</file>

<file path=ppt/ink/ink9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20:59:45.9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297 0 24575,'0'6'0,"0"0"0,0 4 0,0-2 0,0 5 0,0-2 0,0 0 0,0 3 0,0-7 0,0 3 0,0 0 0,0-2 0,0 2 0,0-4 0,0 1 0,0 3 0,0-3 0,0 7 0,0-7 0,0 3 0,0-3 0,0 3 0,0-3 0,0 3 0,0-3 0,0-1 0,0 1 0,0 3 0,-7-2 0,6 5 0,-9-1 0,6-1 0,0 2 0,-2-5 0,6 5 0,-6-5 0,2 2 0,0 0 0,-2-3 0,6 3 0,-6-3 0,2 3 0,-3-3 0,0 3 0,0 0 0,1-2 0,-2 5 0,-2-5 0,2 6 0,-2-7 0,3 3 0,0-3 0,1-1 0,-1 1 0,0-1 0,1 1 0,-1-1 0,1 1 0,-1-1 0,1-2 0,2 2 0,-2-3 0,2 4 0,-2-1 0,2 1 0,-2-1 0,3 1 0,-1-1 0,-2 1 0,2-1 0,1 1 0,-3-4 0,5 3 0,-2-2 0,0-1 0,3 3 0,-3-3 0,0 1 0,2 2 0,-2-3 0,0 1 0,3 1 0,-6-1 0,5 2 0,-4 1 0,4-1 0,-5-3 0,5 3 0,-1-3 0,2 4 0,0-1 0,0 0 0,0 0 0,0 1 0,0-1 0,0 1 0,0-1 0,0 1 0,-3-4 0,2-3 0,-2 0 0,3-3 0</inkml:trace>
</inkml:ink>
</file>

<file path=ppt/ink/ink9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20:59:46.6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0 163 24575,'0'-2'0,"0"-3"0,0-13 0,0 6 0,0-10 0,0 6 0,0-4 0,0-8 0,3 12 0,-2-1 0,2 10 0</inkml:trace>
</inkml:ink>
</file>

<file path=ppt/ink/ink9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20:59:49.9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255 1313 24575,'4'-3'0,"2"-4"0,-2-4 0,3-3 0,-3 3 0,-1-12 0,-3 2 0,0-9 0,4-4 0,1 4 0,7 0 0,-3-3 0,3 8 0,-4-4 0,0 5 0,3 0 0,-2 0 0,2 4 0,-3 2 0,-1 7 0,0 1 0,-4 3 0,0 0 0,-3 1 0,0-1 0,0 1 0,0-1 0,0 0 0,0-3 0,4-5 0,-3-1 0,2-6 0,1 2 0,0-4 0,4-5 0,0 4 0,1-8 0,-1 8 0,-3-4 0,1 9 0,-5 1 0,6 5 0,-7-1 0,4 4 0,-4-3 0,0 3 0,3-3 0,1-1 0,3 1 0,0-1 0,0 4 0,0-3 0,-3 7 0,2-3 0,-2 3 0,-3 4 0,-2 0 0,-2 0 0,-3 2 0,5-4 0,-2 1 0,0-3 0,0 1 0,-4-1 0,0 0 0,4 1 0,0-1 0,0 1 0,2-1 0,-5 0 0,5 1 0,-4 2 0,1 1 0,-2 3 0,-2 11 0,0 18 0,-1 9 0,0 9 0,-1 5 0,1-9 0,3 15 0,2-10 0,4-1 0,0-11 0,0-12 0,0-5 0,-3-5 0,2-3 0,-5-4 0,2-4 0,-2-3 0,-1 0 0,0 0 0,0-11 0,-3 2 0,1-14 0,-2 4 0,3-5 0,0 0 0,0 4 0,0-3 0,4 8 0,1-4 0,3 8 0,-3 1 0,2 3 0,-2 1 0,3 7 0,3 4 0,1 8 0,4 6 0,-1-3 0,1 2 0,-1-7 0,-3 3 0,1-7 0,-1 3 0,0-3 0,-4-9 0,-8-7 0,-4-10 0,0-5 0,-4-4 0,-2-8 0,0 0 0,-11-22 0,5 13 0,-1-9 0,-2 9 0,3-3 0,-1 0 0,1-5 0,6 11 0,0 2 0,5 14 0,1 3 0,8 8 0,1 4 0,9 4 0,1 10 0,12 10 0,1 4 0,10 8 0,-5-8 0,10 5 0,0-5 0,1-3 0,10 4 0,-5-8 0,6 3 0,0-8 0,-1 0 0,1-5 0,0 0 0,-6 0 0,-6 0 0,-6 0 0,-10 0 0,0 0 0,-8 0 0,-1 0 0,-4 0 0,1 0 0,-1 0 0,-2 2 0,-1 10 0,-3-1 0,-4 17 0,-5-3 0,-4 10 0,-9 0 0,4-4 0,0 3 0,3-9 0,5 4 0,-1-6 0,3-3 0,0-1 0,4-8 0,1 2 0,0-5 0,2 2 0,-2 0 0,1-3 0,1 3 0,-5-3 0,5-4 0,-1 0 0</inkml:trace>
</inkml:ink>
</file>

<file path=ppt/ink/ink9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20:59:51.8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168 105 24575,'0'7'0,"0"8"0,0 27 0,0 7 0,0 11 0,0 1 0,0-12 0,0 8 0,0-14 0,0 10 0,0-12 0,0-1 0,0-14 0,0-3 0,0-12 0,0 0 0,0-13 0,0-7 0,0-15 0,0-5 0,9-17 0,2-3 0,10-12 0,-6 12 0,-1-8 0,-5 8 0,1-6 0,0 2 0,-1 12 0,-4 1 0,-1 10 0,-4 5 0,0 6 0,0 8 0,0-2 0,0 5 0,0-2 0,-3 7 0,2-3 0,-4 5 0,1-2 0,-3 3 0,1 0 0,-1 0 0,0 0 0,0 7 0,-3-2 0,2 8 0,-12 9 0,10-1 0,-10 9 0,7-7 0,-3 6 0,0-4 0,2 8 0,-1-8 0,6 4 0,-3-5 0,4 0 0,4-1 0,-4 6 0,7-4 0,-6 4 0,6-1 0,-6-3 0,6-1 0,-3-1 0,4-7 0,0-1 0,0-5 0,0-4 0,0 1 0,0 0 0,0-1 0,3-2 0,1-1 0,2-1 0,-3 2 0,0 6 0,-3 5 0,0 5 0,0 3 0,0 1 0,0 0 0,0 0 0,0-5 0,0 4 0,0-7 0,-3 2 0,-2 1 0,-2 0 0,-1 1 0,0-1 0,1-5 0,3-3 0,-3 3 0,7-7 0,-4 3 0,4-15 0,0-15 0,20-22 0,-8-2 0,28-17 0,-19 18 0,13-8 0,-16 15 0,0 6 0,-7 14 0,-4 2 0,-3 12 0,-1 3 0,-6 5 0,2 1 0,-2-1 0,3 1 0,-3-3 0,2 1 0,-5-1 0,6 3 0,-6-1 0,2 1 0,-3 3 0,1-3 0,2 0 0,1-4 0</inkml:trace>
</inkml:ink>
</file>

<file path=ppt/ink/ink9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0:59.8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1177 24575,'0'10'0,"0"-2"0,0 6 0,0-1 0,0-1 0,0 4 0,0-3 0,0 8 0,8 2 0,1-1 0,14 5 0,7 3 0,-5-5 0,10 15 0,-6-19 0,-3 8 0,6-11 0,-14-1 0,3-7 0,-8 1 0,2-7 0,-6 1 0,6-2 0,-6-3 0,2 0 0,-4-3 0,2-10 0,-1-11 0,2-11 0,0-11 0,1-1 0,-5-14 0,3 6 0,-8-6 0,4 0 0,-5-9 0,0 11 0,0-15 0,5 25 0,-4-19 0,4 13 0,-5-6 0,0 19 0,0 3 0,0 12 0,0 8 0,0 2 0,0 10 0,-3 3 0,-1 0 0,0 12 0,1 6 0,3 14 0,0 6 0,0 5 0,0 7 0,5 8 0,1 2 0,5 11 0,5-11 0,1 5 0,0-8 0,3 1 0,-9-6 0,4-3 0,-1-10 0,-4-7 0,3-7 0,-5-4 0,-3-5 0,2 0 0,-6-5 0,-1-2 0,-8-2 0,-5-3 0,-8-8 0,-2 2 0,-4-8 0,-6 5 0,-1 4 0,-6-4 0,5 8 0,-3-4 0,9 5 0,1 0 0,2 0 0,8 0 0,0 0 0,3 0 0,6 0 0,-3 0 0,5 0 0,5 0 0,12-4 0,8-5 0,9-1 0,1-8 0,5 3 0,-5 1 0,11-5 0,-11 9 0,11-9 0,-11 5 0,5-1 0,-6-3 0,0 8 0,-4-3 0,-2 5 0,-8-1 0,-1 5 0,-5-3 0,1 6 0,-1-6 0,1 7 0,-1-1 0,0 5 0,4 8 0,-2-4 0,7 4 0,-8-5 0,8 2 0,-8-2 0,4 1 0,-5-4 0,1 0 0,-1-4 0,1 0 0,-1 0 0,1 0 0,-4-8 0,3-6 0,-6-4 0,7-3 0,-7 8 0,3-3 0,-4 8 0,0-4 0,0 5 0,0 0 0,3 3 0,1-3 0,3 6 0,1-6 0,-1 3 0,1 0 0,3-3 0,2 2 0,4 0 0,-1-2 0,-3 6 0,-2-3 0,-3 4 0,-1 0 0,-2 3 0,-2 6 0,-3 3 0,0 4 0,0-3 0,0 3 0,0-8 0,0 4 0,0-5 0,0 1 0,3-1 0,1-3 0,4 0 0,-1-4 0,1 0 0,-1 0 0,1 0 0,0 0 0,-1 0 0,-3-7 0,0-7 0,0-20 0,-2 4 0,2-21 0,-4 15 0,0-10 0,0 7 0,0-1 0,0 6 0,0 1 0,0 10 0,-3 2 0,-2 8 0,1 1 0,-3 8 0,6 14 0,-2 5 0,3 25 0,0-4 0,5 15 0,1-3 0,4-1 0,0-1 0,0-6 0,0-6 0,-1-1 0,0-10 0,0-2 0,-2-8 0,1-2 0,0-3 0,-1-4 0,0-1 0,-3-6 0,-1-1 0,-3-8 0,4-1 0,-3-4 0,3-4 0,-1 3 0,-2-4 0,3 6 0,-1 3 0,-2 1 0,2 5 0,1-1 0,-3 10 0,2 4 0,-3 9 0,0 2 0,0-5 0,4 4 0,0-8 0,4 4 0,-1-5 0,5-2 0,0-2 0,5-3 0,0 0 0,-1 0 0,6 0 0,-5 0 0,6-12 0,-10 1 0,3-10 0,-6-1 0,2-6 0,-2-13 0,1-6 0,-5-7 0,-2 6 0,-4-11 0,0 9 0,0-11 0,-8 14 0,-3 6 0,-3 13 0,-8 10 0,12 9 0,-10 5 0,11 4 0,-3 0 0,5 0 0,-1 7 0,3 13 0,2 4 0,3 9 0,0-6 0,0 1 0,0-6 0,0 0 0,3-10 0,5 0 0,5-8 0,3 0 0,1-4 0,0 0 0,-5 0 0,4-7 0,-7-3 0,3-6 0,-4 3 0,0 1 0,-1 5 0,1 2 0,-1 2 0,0 3 0,1 0 0,-1 3 0,2 16 0,0 6 0,7 28 0,-1-10 0,3 17 0,1-13 0,-2 7 0,4 0 0,-4-7 0,-2-1 0,-10-12 0,0 5 0,-5-15 0,0 7 0,0-13 0,-8 0 0,-6-6 0,-8-3 0,-11-4 0,4-1 0,-4-4 0,5 0 0,6-7 0,0-8 0,8-7 0,5-6 0,5-4 0,4 3 0,0-9 0,0 3 0,0-5 0,4 0 0,19-15 0,0 16 0,26-39 0,-16 41 0,8-27 0,-10 27 0,1-6 0,-6 7 0,-1 1 0,-11 8 0,-1 4 0,-4-3 0,-1 8 0,-3-4 0,-1 6 0,-4-1 0,0 0 0,0 0 0,-8 4 0,-1 1 0,-8 4 0,-4-1 0,3 4 0,-8 1 0,8 4 0,-4 0 0,5 0 0,5 0 0,0 0 0,4 3 0,4 5 0,1 5 0,3 4 0,0-1 0,0 6 0,0 0 0,0 11 0,0 1 0,4 6 0,7 6 0,4-5 0,7 11 0,-2-10 0,0 4 0,-4-7 0,-2 1 0,-4-6 0,-1-5 0,0-3 0,-5-8 0,1-1 0,-5-5 0,0-5 0,0 1 0,3-4 0,1-1 0,3-6 0,1-10 0,0-1 0,4-8 0,-2 5 0,2 1 0,-4 3 0,-1 1 0,5 4 0,-3 1 0,2 2 0,-3 2 0,-1 3 0,1 0 0,-1 0 0,-3 3 0,3 5 0,-2 5 0,3-1 0,0 4 0,-1-8 0,-2 4 0,2-4 0,-3-4 0,3-1 0,1-3 0,-1 0 0,1 0 0,-1 0 0,1-3 0,0-6 0,-1 1 0,1-4 0,0 5 0,-1 2 0,-3-1 0,3 5 0,-3-3 0,3 4 0,0 4 0,1 0 0,-1 3 0,1 1 0,-1-1 0,5-2 0,0-2 0,5-3 0,-4 0 0,2 0 0,-6-3 0,3-11 0,-4-4 0,2-15 0,-5 4 0,0-4 0,-5 5 0,0 6 0,0 0 0,0 9 0,-4 2 0,0 7 0,-8 0 0,-5 4 0,-1 0 0,-4 8 0,5 1 0,-1 18 0,0-3 0,3 9 0,2-6 0,8-4 0,1-6 0,4-2 0,0-6 0,6-1 0,8-4 0,9-18 0,6-2 0,1-20 0,-4 0 0,-1 0 0,0-4 0,-5 11 0,0-1 0,-8 9 0,-3 4 0,-2 5 0,1 0 0,0 8 0,-1 0 0,1 4 0,-1 0 0,1 0 0,-1 0 0,1 0 0,4 0 0,-4 4 0,8 4 0,-3 9 0,0-3 0,-1 6 0,-4-7 0,1 4 0,-5-5 0,0 4 0,-4-8 0,0 4 0,-3-4 0,-10 4 0,-1-3 0,-8 3 0,6-3 0,-1-1 0,4-3 0,2-2 0,6-15 0,11-9 0,6-20 0,13-7 0,4-13 0,4-2 0,-5 7 0,5-10 0,-10 10 0,5-7 0,-6 3 0,-6 6 0,0 0 0,-10 12 0,-1 3 0,-5 11 0,0 10 0,-4 1 0,-9 13 0,-1 1 0,-12 3 0,8 0 0,0 7 0,2 7 0,6 14 0,0 7 0,6 10 0,4-4 0,0 10 0,0-4 0,0 7 0,0-7 0,4-1 0,2-6 0,7-11 0,-3-2 0,5-14 0,-6-1 0,3-4 0,-5-4 0,5-1 0,-4-3 0,8 0 0,-7-7 0,3-7 0,0-4 0,-2-8 0,2 8 0,1 0 0,-4 2 0,3 7 0,0-3 0,-4 8 0,4 0 0,-1 4 0,2 0 0,3 0 0,1 0 0,0 0 0,-1 0 0,1 7 0,4 3 0,-3 3 0,3 4 0,-4-4 0,-4-1 0,2 0 0,-6-4 0,2 0 0,-3-1 0,-4-3 0,-1 0 0</inkml:trace>
</inkml:ink>
</file>

<file path=ppt/ink/ink9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1:00.9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9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1:03.3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301 71 24575,'-7'0'0,"-5"0"0,0 0 0,-1-3 0,-7-6 0,6 0 0,-12-8 0,12 11 0,-12-7 0,13 9 0,-5-1 0,2 1 0,4 4 0,-5 0 0,4 0 0,-2 0 0,6 0 0,-3 0 0,5 3 0,-1 5 0,0 5 0,3 4 0,1-1 0,4 6 0,0-4 0,0 8 0,0-8 0,0 3 0,4-4 0,0-5 0,8 0 0,1-4 0,3-3 0,1-2 0,0-3 0,-1 0 0,1 0 0,-1 0 0,-3-7 0,3 1 0,-7-10 0,3 11 0,-4-6 0,-1 7 0,-2-4 0,1 4 0,-5-3 0,6 3 0,-3-4 0,0 1 0,3-1 0,-6 0 0,5 1 0,-5-1 0,6 4 0,-6-3 0,6 6 0,-7-6 0,7 7 0,-3-4 0,3 4 0,0 0 0,0 0 0,1 0 0,0 8 0,-4 1 0,4 12 0,-3 7 0,0 1 0,4 9 0,-3-4 0,3 6 0,-3 0 0,2-6 0,-7-1 0,7-6 0,-7-4 0,7-2 0,-7-4 0,3-4 0,-4-2 0,0-3 0,0-1 0,0 0 0,0-2 0,0-2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2:23:27.3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365 1 24575,'-17'0'0,"-2"0"0,-11 0 0,3 0 0,-11 0 0,4 6 0,3 5 0,-9 18 0,14-3 0,-3 7 0,12-9 0,6-5 0,1-5 0,4 5 0,-1-6 0,7 4 0,0-9 0,0 5 0,0-2 0,0-1 0,0 1 0,11 1 0,4-1 0,14 1 0,5 1 0,4 2 0,2-2 0,0-1 0,0 1 0,-2 0 0,2-5 0,-6 3 0,-5-5 0,-10 6 0,-2-1 0,-6 0 0,-1-1 0,-3 3 0,-3-3 0,-4 1 0,0 6 0,-4 2 0,-15 6 0,-3-2 0,-15 5 0,5-9 0,-8 6 0,6-12 0,5 6 0,3-7 0,3-5 0,-2-3 0,-1-4 0,3 0 0,4 0 0,-15 0 0,22 0 0,-18 0 0,20 0 0,-1 0 0,-1 0 0,5-4 0,3-3 0,4 1 0,0 2 0</inkml:trace>
</inkml:ink>
</file>

<file path=ppt/ink/ink9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1:03.9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24575,'0'29'0,"0"2"0,0 9 0,0 21 0,0-10 0,0 24 0,0-31 0,4 14 0,-3-9 0,14 6 0,-13 0 0,8-9 0,-6-12 0,-3-1 0,3-10 0,-4-2 0,0-8 0,0-2 0,0-3 0,0-1 0,0 1 0,3-4 0,-2-1 0,2-3 0</inkml:trace>
</inkml:ink>
</file>

<file path=ppt/ink/ink9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1:05.0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91 24575,'0'-12'0,"0"0"0,0-1 0,0-2 0,7 6 0,2-7 0,4 10 0,7-1 0,-10 7 0,11 0 0,-10 0 0,2 3 0,-6 22 0,-4-4 0,-3 23 0,0-3 0,0-6 0,0 10 0,0-11 0,0-5 0,-4 3 0,3-18 0,-10 2 0,9-8 0,-6 0 0,8-7 0,0-11 0,4-3 0,5-14 0,4 10 0,5-5 0,4-1 0,-4 5 0,5-1 0,-7 4 0,-3 6 0,2-4 0,-6 6 0,2-1 0,-6 4 0,-2 0 0</inkml:trace>
</inkml:ink>
</file>

<file path=ppt/ink/ink9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1:05.8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36 24575,'11'-4'0,"3"3"0,4-6 0,4-2 0,-3 3 0,1-3 0,-7 9 0,3 0 0,-3 0 0,-2 0 0,1 0 0,-4 0 0,4 0 0,-5 0 0,-2 4 0,-2 21 0,-3-4 0,0 18 0,-4-12 0,-1 1 0,-8-1 0,2 0 0,-1-8 0,3 1 0,5-11 0,-3 3 0,6-5 0,7-9 0,4-9 0,14-6 0,0-11 0,4 9 0,-4-9 0,-2 10 0,-5-4 0,-1 9 0,-3 1 0,3 4 0,-8 0 0,4 0 0,-5 4 0,1-3 0,-4 6 0,-1-2 0</inkml:trace>
</inkml:ink>
</file>

<file path=ppt/ink/ink9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1:06.3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24575,'0'23'0,"0"-8"0,0 46 0,0-29 0,0 41 0,0-39 0,0 46 0,0-35 0,0 31 0,0-21 0,0 0 0,0-3 0,0-10 0,0-2 0,0-7 0,0-10 0,0-2 0,0-8 0,0-5 0,0-5 0</inkml:trace>
</inkml:ink>
</file>

<file path=ppt/ink/ink9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1:08.7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0 134 24575,'3'-7'0,"2"-4"0,6 2 0,2-7 0,4 3 0,4 0 0,-3-3 0,3 6 0,1-2 0,-4 3 0,3 0 0,-8 5 0,-2 0 0,-3 4 0,-1 0 0,-3 10 0,0 5 0,-4 10 0,0 8 0,-5 1 0,-5 6 0,-5 0 0,0-6 0,1-1 0,5-11 0,0-4 0,5-3 0,-3-6 0,6 2 0,7-10 0,4-5 0,14-15 0,-6 1 0,11-10 0,-11 9 0,9-4 0,-9 6 0,3 0 0,-8 4 0,3 1 0,-8 4 0,4 3 0,-5-1 0,1 5 0,-1-6 0,-3 6 0,0-2 0</inkml:trace>
</inkml:ink>
</file>

<file path=ppt/ink/ink9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1:09.8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33 24575,'11'0'0,"3"-3"0,-2-2 0,5-4 0,-4 5 0,-2-3 0,-3 6 0,-1-3 0,1 4 0,-1 0 0,1 0 0,-4 7 0,-1 2 0,-11 11 0,2-2 0,-7 8 0,5-8 0,-1-1 0,1-1 0,4-8 0,0 4 0,4-5 0,3-2 0,5-2 0,9-3 0,1 0 0,8 0 0,-8 0 0,3 0 0,-4-4 0,0 3 0,-5-3 0,0 4 0,-5-3 0,1 2 0,-4 1 0,-4 8 0,-9 9 0,-5 1 0,-3 3 0,0-4 0,0-4 0,4 3 0,-2-7 0,6 2 0,-7-3 0,7 0 0,1 0 0,1-4 0,3-1 0,-3 1 0,3-4 0,0 4 0</inkml:trace>
</inkml:ink>
</file>

<file path=ppt/ink/ink9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04:21:10.7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1105 24575,'2'-6'0,"22"-16"0,11 1 0,16-16 0,10 2 0,-1-12 0,22-6-527,-41 23 1,1-2 526,8 1 0,2 0 0,-1-3 0,1 0 0,13-6 0,2-1-895,-4 0 0,1 1 895,7-3 0,1 1 0,-6 5 0,-1 1-618,-2-4 1,0 1 617,-4 12 0,-2 2-275,24-27 275,3 10 0,-28 12 874,3 0-874,-7 4 1725,-12 11-1725,-10 4 1410,-3-2-1410,-11 12 344,1-10-344,-4 9 0,-2-5 0,-7 7 0,0 0 0</inkml:trace>
</inkml:ink>
</file>

<file path=ppt/ink/ink9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8:59:04.4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 1 24575,'-6'0'0,"0"0"0,-1 0 0,1 0 0,-1 0 0,1 0 0,5 0 0,5 0 0,3 0 0,2 0 0,-2 0 0,0 0 0,-1 0 0,1 0 0,-1 0 0,1 0 0,-1 0 0,0 0 0,-2 0 0,-1 0 0</inkml:trace>
</inkml:ink>
</file>

<file path=ppt/ink/ink9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8:59:24.3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496 689 24575,'-46'82'0,"5"-13"0,11-14 0,7-15 0,5-13 0,6-4 0,8-12 0,1 0 0,3-5 0,-7 1 0,6-4 0,20-43 0,12 1 0,-3-3 0,2-2 0,12-11 0,11-9 0,-22 21 0,13-3 0,-21 10 0,2 14 0,-13 7 0,-8 11 0,-18 14 0,-15 11 0,-18 20 0,2-5 0,-5 9 0,11-12 0,-3-3 0,11-4 0,6-14 0,6-1 0,11-10 0,2-13 0,15-22 0,11-11 0,22-11 0,0 15 0,12 1 0,-16 12 0,2 5 0,-8 8 0,-8 8 0,-9 7 0,-8 5 0,-25 9 0,-14 9 0,-29 2 0,5-5 0,-10-5 0,12-10 0,-7 0 0,17-5 0,7-11 0,25-7 0,5-23 0,7-1 0,0 0 0,12 1 0,3 15 0,16-1 0,-6 6 0,4 12 0,-5 2 0,-8 10 0,-5 18 0,-8 21 0,-3 14 0,-4 5 0,-11-2 0,-1-5 0,-12 1 0,8-8 0,-1-16 0,8-8 0,3-12 0,3-3 0,4-23 0,0-16 0,6-8 0,19-33 0,-6 36 0,18-24 0,-12 33 0,4 1 0,-1 9 0,-5 9 0,-5 4 0,-8 20 0,-8 9 0,-13 16 0,-6 2 0,-15 10 0,0-6 0,-12 11 0,5-8 0,-3-8 0,7 0 0,6-19 0,7 2 0,6-13 0,4-5 0,4-4 0,4-9 0,4-23 0,3-11 0,0-9 0,0-8 0,4 20 0,5-9 0,0 20 0,5 6 0,2 12 0,-4 5 0,6 3 0,-10 16 0,4 8 0,-3 24 0,0 0 0,1 5 0,-5-6 0,-1-6 0,-4-6 0,0-11 0,0-9 0,0-5 0,-3-6 0,0-4 0,-6-28 0,5-15 0,-5-32 0,8 10 0,-9-20 0,8 20 0,-7-11 0,8 9 0,-8 18 0,8 7 0,-3 14 0,4 8 0,0 1 0,0 8 0,0-3 0,3 7 0,19-9 0,7 3 0,23-7 0,9 0 0,-5 5 0,17-1 0,-18 6 0,6 0 0,-14 1 0,-11 4 0,-12 1 0,-9 4 0,-5 0 0,-12 0 0,-17 0 0,-8 4 0,-13 0 0,0 5 0,4 4 0,1-3 0,10 5 0,10-7 0,8 2 0,10-7 0,25 0 0,18-8 0,22-10 0,-9-6 0,5-10 0,-19 2 0,2 5 0,-12 3 0,-10 8 0,-10 5 0,-17 10 0,-14 17 0,-13 3 0,-9 14 0,1-3 0,-1 0 0,6-1 0,6-11 0,6-4 0,12-7 0,2-3 0,11-4 0,12 0 0,-1-6 0,11-1 0,-15-3 0,6 2 0,-11-1 0,4 6 0,-8-6 0,0 2 0,-3-5 0,3-2 0,5-8 0,8 3 0,5-8 0,4 2 0,6-9 0,-3-1 0,9-2 0,-13-1 0,6 7 0,-12-1 0,-5 15 0,-6 3 0</inkml:trace>
</inkml:ink>
</file>

<file path=ppt/ink/ink9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8:59:42.01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846 1341 24575,'3'-17'0,"9"-12"0,11-14 0,18-20 0,3-2-341,-13 25 0,2-1 341,24-32 0,-22 33 0,0 2 0,14-17 168,10-3-168,-8 20 0,21-11 0,-23 25 0,16-5 0,-1 22 0,-20-3 514,23 4-514,-32 6 0,1 0 0,-5 0 0,-7 0 0,-28 0 0,-20 0 0,-28 5 0,-24 7 0,-1 5 0,7 3 0,-2 1 0,22-2 0,-9-3 0,18 1 0,9-8 0,15-3 0,40-27 0,20-14 0,32-27 0,-30 25 0,1 0-226,2-5 0,-1 1 226,22-21 0,4-5 0,-37 21 0,-3 4 0,-13 8 0,-38 22 0,-44 9 0,14 7 0,-6 4-1308,-21 10 0,-4 7 1308,15 0 0,-1 3 0,0 3 0,-3 4 0,0 4 0,3 0 0,5-1 0,1 1 0,1 0 0,-3 1 0,0 0 0,4 1 0,-11 16 0,4 0 0,-8 6 0,3 0-315,18-14 0,4-1 315,1 3 0,4-1-215,-3 10 215,-11 14 0,23-17 0,12-13 2488,13-10-2488,8-14 1163,0-5-1163,10-8 262,8-4-262,11-3 0,6-4 0,-1-1 0,-4-3 0,-9 0 0,-3 3 0,-19 8 0,-11 11 0,-15 7 0,-10 11 0,-1-3 0,1 8 0,0-8 0,9-3 0,0-5 0,16-10 0,-3-1 0,12-3 0,15-16 0,21-15 0,35-29 0,-25 20 0,1-1-206,-4 3 1,-1 1 205,42-28 0,-24 16 0,0 6 0,-9 6 0,-17 13 0,-11 5 0,-10 8 0,-9 1 0,-14 3 411,-4 7-411,-12 2 0,5 7 0,0 0 0,5-4 0,0-1 0,8-4 0,4-9 0,21-18 0,9-14 0,23-22 0,-10 9 0,8-2 0,-11 11 0,-1 6 0,-9 6 0,-4 12 0,-14 20 0,-11 18 0,-16 15 0,-7 4 0,-10 6 0,4-4 0,0-1 0,-2-1 0,10-15 0,2-4 0,2-12 0,11-5 0,0-10 0,10-39 0,2-8 0,16-13 0,8-4-749,11-23 749,-1 31 0,3 0 0,20-19 0,4 9 0,-10 3 0,1 17 0,-20 20 0,-6 16 0,-11 9 0,-8 10 0,-4 16 749,-22 18-749,-10 12 0,-15 12 0,-16-3 0,9 0 0,2-8 0,-2-1 0,10-11 0,-5 4 0,7-12 0,13-7 0,7-9 0,11-7 0,1-3 0,10-6 0,26-18 0,19-24 0,-5 12 0,4-3-861,5-9 0,1-2 861,8-5 0,1 0 0,1-1 0,-3 0-406,-12 9 1,-3 1 405,6-3 0,-3 4 0,6-6 0,6-10 0,-23 25 0,-7 4 1647,-14 13-1647,-2 1 886,-16 7-886,-19 25 0,-22 15 0,-25 27-446,25-23 1,-1-1 445,-29 28 0,32-32 0,1 0-184,-19 18 184,1-5 0,11-3 0,15-17 0,18-3 0,10-17 882,26-2-882,19-20 193,5-2-193,19-15 0,-21 2 0,5 0 0,-14 7 0,-9 4 0,-11 7 0,-5 4 0,-12 4 0,-17 4 0,-3 7 0,-30 21 0,17 7 0,-16 15 0,9 6 0,6 0 0,5-1 0,0 17 0,15-27 0,-5 25 0,12-29 0,0 5 0,4-12 0,1-6 0,4-10 0,0-4 0,8-8 0,15-39 0,19-29 0,-10 8 0,0-3-860,0 1 0,1-1 860,12-16 0,0-1 0,-7 11 0,-1 2 0,1 4 0,-2 1-130,-4 2 1,-3 4 129,13-11 0,1-6 0,-16 22 0,-5 16 0,-18 22 1696,-25 28-1696,-9 14 283,-24 23-283,-1 7 0,12-12-425,9-12 0,0 1 425,-9 21 0,7-22 0,2 0 0,0 16 0,-11 3 0,14-10 0,-10 6 0,4-2 0,-1-11 850,10-2-850,-3-14 0,6-3 0,1-9 0,0-4 0,0-1 0,4-6 0,-3-2 0,8-3 0,-8 0 0,7 0 0,-2 0 0,3-6 0,1 1 0,2-13 0,-2 6 0,9-11 0,-1-7 0,6-7 0,0-10 0,0-5 0,4-2 0,5 0 0,11-5 0,5 5 0,4-1 0,0 2 0,5 5 0,-5 5 0,4 5 0,-6 6 0,-2 11 0,0 0 0,-6 9 0,-4 4 0,-5 5 0,-6 9 0,-1 16 0,-22 17 0,-6 25 0,-18 2 0,5-2 0,-5 5 0,6-10 0,0 4 0,-4-7 0,12-13 0,1-6 0,7-7 0,6-11 0,-1 0 0,5-8 0,1-1 0,0-3 0,3-4 0,-4 1 0,5-4 0,-1 0 0,4-6 0,0-2 0,0-6 0,2 0 0,-6-1 0,6 1 0,-5 3 0,2-3 0,-2 7 0,2-7 0,-2 6 0,2-2 0,-3 4 0,1-1 0,-1-3 0,3 2 0,-2-2 0,2 6 0,1-1 0,0-3 0,3-7 0,0-5 0,12-10 0,13-2 0,10-11 0,15-9 0,-2-6 0,7-14-614,0 6 614,2-13 0,-19 26 0,8-15 0,-15 23 0,9-6 0,-7 12 0,-1 8 0,-12 10 614,4 1-614,-8 8 0,6-3 0,-6 7 0,7-3 0,1 3 0,1-1 0,9 1 0,1-1 0,1 0 0,9 0 0,-9 4 0,10-3 0,-10 7 0,9-4 0,-9 1 0,4 3 0,-5-2 0,-1-1 0,-4 3 0,-1-7 0,-10 8 0,0-4 0,-8 4 0,-1 0 0,-3 0 0,-1 0 0,1 0 0,-20 0 0,-3 0 0,-25 12 0,-7 5 0,-8 18 0,-5-3 0,-10 11 0,14-17 0,-11 10 0,13-15 0,6 2 0,3-4 0,20-6 0,3-2 0,15-4 0,17-3 0,29-11 0,21-15 0,27-20-596,-39 18 1,1-1 595,8-3 0,1 1 0,2 1 0,2 1 0,3-1 0,1 1 0,-4 4 0,-2 2-190,37-6 190,-7 4 0,-26 19 0,4-8 0,-18 10 0,-12 0 0,-14 0 1179,-12 0-1179,-4 3 202,-10 4-202,-20 6 0,-15 0 0,-5 0 0,-15-3 0,15-5 0,-9-1 0,10-4 0,7 0 0,14 0 0,10-3 0,8-8 0,3-5 0,7-13 0,18-4 0,9 1 0,14 2 0,5 7 0,1 3 0,7 0 0,-1 4 0,-5 6 0,-2 6 0,-7 4 0,-4 0 0,3 12 0,-13 3 0,9 13 0,-13 3 0,3-3 0,-3 8 0,-6-9 0,-2-2 0,-7-2 0,-3-7 0,-2 2 0,-4-7 0,-1 3 0,-3-7 0,0 3 0,0-3 0,-11 0 0,2-3 0,-14-1 0,3-3 0,1 0 0,-4 0 0,7 0 0,1-3 0,1-1 0,7-2 0,14 2 0,14 1 0,26 7 0,7 6 0,13 11 0,-5 5 0,-6 0 0,-4 2 0,-11-5 0,0 0 0,-5-1 0,-8-6 0,-12-4 0,-1-2 0,-9-3 0,-2-1 0,-1 1 0,-6-3 0,-19-1 0,-7-3 0,-24 0 0,10 0 0,-8-5 0,4-5 0,4-4 0,-9-9 0,16 4 0,1-2 0,6 4 0,9 5 0,2 4 0,3 2 0,4 5 0,1-2 0,3 3 0,4 2 0,0 5 0,3 4 0,0 7 0,0-2 0,0-1 0,6-1 0,-1-7 0,5 0 0,-4-4 0,-2-6 0,-8-8 0,-20-12 0,-16-6 0,-30-2 0,-16 4-311,35 16 1,0 3 310,-37-4 0,-9 6 0,19 6 0,6 0 0,5 0 0,31 0 0,6 0 0,15 0 0,7 3 621,5 1-621,3 6 0,4 1 0,7 4 0,22 7 0,11-3 0,16 6 0,0-6 0,-12-4 0,15 0 0,-13-6 0,17-3 0,-7-2 0,-11-4 0,-3 0 0,-16 0 0,-5 0 0,-10 0 0,-5 0 0,-4 0 0,-17 0 0,-11 0 0,-25 0 0,-8 0 0,6 0 0,-8-4 0,14 3 0,0-7 0,9 3 0,14-6 0,8 0 0,5-8 0,14-1 0,18-11 0,3 8 0,19-9 0,-10 8 0,9-4 0,-9 5 0,3 1 0,-6 8 0,1 6 0,-1 4 0,1 4 0,-1 0 0,1 0 0,0 0 0,-1 7 0,1 3 0,-5 11 0,0 1 0,-5-1 0,-4 3 0,-2-8 0,-4-1 0,-4-5 0,-1-3 0,-4 0 0,1-1 0,-12-2 0,-6-13 0,-11-1 0,-3-10 0,1 4 0,5 0 0,0 5 0,8 0 0,4 4 0,15 4 0,16 0 0,14 7 0,3 5 0,5 9 0,-9 5 0,5 10 0,9 14 0,-19-8 0,13 16 0,-26-13 0,8 4 0,-8-4 0,2-7 0,-8-7 0,-2-4 0,-3-8 0,-1 2 0,0-11 0,-3 4 0,-1-5 0,-6-2 0,-4-18 0,2-1 0,-5-14 0,9 5 0,-6-5 0,6 4 0,-3-4 0,1 5 0,2 8 0,-3-2 0,4 11 0,0-3 0,0 3 0,-3 3 0,0 7 0,-1 19 0,-3 15 0,6 5 0,-4 22 0,5-14 0,0 17 0,0-12 0,0-3 0,0-5 0,4-11 0,0-2 0,4-14 0,-1-1 0,0-9 0,0 1 0,0-8 0,-1 0 0,1-6 0,1-24 0,-4-10 0,0-30 0,-4-1 0,0 23 0,0-4 0,0 16 0,0-17 0,0-4 0,0-5 0,0 5 0,0 0 0,0 1 0,0 16 0,0 3 0,0 14 0,0 2 0,0 7 0,0-3 0,0 6 0,0-2 0,0 4 0,0-1 0,6 3 0,-1 1 0,7 3 0,4 0 0,3 0 0,5 0 0,6 13 0,-12 0 0,18 25 0,-24-6 0,15 15 0,-17 0 0,4 1 0,-9 5 0,-1-6 0,-4-6 0,0-6 0,0-11 0,0-1 0,0-7 0,0-1 0,0-2 0,0-2 0,0 4 0,-3-1 0,-4-3 0,2-1 0,-8 1 0,8-4 0,-5 3 0,3-3 0,1-3 0,-4-2 0,2-2 0,-2 0 0,3 0 0,1 0 0,-1 0 0,1 0 0,2 3 0,1 1 0,3 10 0,0-2 0,0 10 0,0-2 0,0 4 0,4 0 0,-3-5 0,2-4 0,0-1 0,-2-7 0,2 3 0,-3-3 0,-5-6 0,0-10 0,-8-2 0,4-12 0,-1 7 0,2-3 0,4 8 0,1 1 0,3 3 0,5 4 0,7 0 0,3 9 0,9 7 0,-7 12 0,0 6 0,-5 4 0,-3-1 0,-4 1 0,-1-6 0,-4-4 0,0-7 0,0-7 0,-6-4 0,1-4 0,-5-18 0,6-5 0,-8-20 0,5-1 0,-6-6 0,8 0 0,-3 6 0,3 5 0,0 8 0,2 4 0,3 7 0,0 0 0,0 9 0,0-2 0,0 4 0,0 0 0,0 0 0,0-4 0,0-6 0,0-3 0,0-10 0,0-1 0,0-5 0,-5-5 0,1 4 0,-9-4 0,3 10 0,-2 1 0,5 13 0,2-2 0,-1 14 0,6-6 0,-3 12 0,3 11 0,3 4 0,11 28 0,-3-17 0,17 34 0,-13-28 0,9 23 0,-2-20 0,-2 8 0,6-7 0,-2 8 0,4-8 0,-1-2 0,0-5 0,-6-6 0,-4 0 0,-2-1 0,-6 0 0,-1-5 0,-5 9 0,-3-8 0,0 9 0,-3-6 0,-6 6 0,-8-3 0,-1 3 0,-6-4 0,7-1 0,0 1 0,2-6 0,4 0 0,-1-5 0,2 1 0,2-1 0,2-3 0,2 3 0,-2-7 0,5 7 0,-5-7 0,5 3 0,-2-3 0,3-1 0,0-5 0,0-15 0,0-8 0,0-12 0,0-1 0,0 5 0,0 2 0,0 8 0,0 1 0,3 8 0,-2 1 0,5 6 0,-3 1 0,4 3 0,-1 3 0,2 13 0,-1 7 0,6 11 0,-3 1 0,2-5 0,-4 3 0,0-12 0,0 2 0,-1-8 0,-3-4 0,-6-10 0,-3-10 0,-10-20 0,6-1 0,-8-10 0,7 5 0,-6 5 0,11 2 0,-6 8 0,10 5 0,-5 5 0,5 14 0,-1 6 0,5 12 0,1 1 0,4-3 0,-4-5 0,0-5 0,-4-3 0,-6-4 0,-8-16 0,-14-20 0,-13-20 0,-5-19 0,-13 5 0,6-12 0,0 28 0,0-12 0,13 28 0,-5-6 0,9 13 0,9 7 0,3 9 0,13 2 0,7 6 0,12 1 0,13 3 0,9 0 0,10 0 0,-4 0 0,-1 0 0,-7 0 0,-8 0 0,-5 0 0,-5 0 0,-12 2 0,-17 12 0,-18 0 0,-18 14 0,2-7 0,-6 3 0,10-5 0,-4 0 0,16-1 0,4-5 0,16-2 0,6-4 0,14-3 0,19-1 0,10-16 0,11-2 0,2-13 0,-6 0 0,-2-5 0,-10 6 0,-9-3 0,-10 10 0,-5-3 0,-3 4 0,-20-3 0,-12 5 0,-22 4 0,-13 7 0,11-3 0,-10 4 0,13-1 0,4-2 0,8 3 0,16-3 0,10-2 0,8-2 0,3-7 0,31-3 0,14-7 0,15 4 0,9-5 0,-10 9 0,-1-3 0,-7 5 0,-11 6 0,-12 1 0,-5 7 0,-8 2 0,-10 3 0,-15 0 0,-16 0 0,-6 0 0,-10 0 0,-1 0 0,-2 0 0,2 0 0,7 0 0,10 0 0,5 0 0,10 0 0,8-6 0,10-2 0,25-8 0,19-7 0,21 1 0,-6 1 0,10 1 0,-16 4 0,11 4 0,-12-1 0,-8 12 0,-12-3 0,-10 4 0,-7 0 0,-7 0 0,-1 0 0,-3 0 0,-1 0 0,-2 3 0,-1 0 0,-3 3 0,-6 1 0,-2-4 0,-2 0 0,-4 0 0,3-2 0,-4 2 0,4-3 0,-2 0 0,2 0 0,-8 0 0,-1 0 0,0 0 0,-7 0 0,-4 0 0,-10 0 0,-12 0 0,-2 0 0,-5-4 0,-6-6 0,-3-7 0,-5-9 0,-8 8 0,5-7 0,-11 12 0,29-2 0,-18 9 0,20-2 0,-5 7 0,-3-4 0,22 5 0,-3 0 0,12 0 0,4 0 0,-3 0 0,8 3 0,-3 2 0,4 3 0,0 3 0,-1 6 0,-4 0 0,-3 9 0,2-8 0,-5 8 0,10-9 0,-6 9 0,7-9 0,-1 3 0,2-5 0,-1-2 0,4-2 0,1-4 0,5 1 0,-1-1 0,1 0 0,-1-3 0,4-1 0,-3-3 0,7 0 0,2 0 0,14 0 0,7 0 0,12 0 0,2-4 0,23-6 0,-3-1 0,17-4 0,7-1 0,-4 0 0,-1-5 0,3 0 0,-17 6 0,1-4 0,-11 9 0,-10-6 0,-13 7 0,-4-2 0,-11 1 0,-3 2 0,-1-2 0,-6 3 0,-18-1 0,-8 4 0,-24 0 0,-1 4 0,-12 0 0,4 0 0,-12 0 0,23 4 0,-13 10 0,22 2 0,-6 7 0,14-10 0,5 3 0,9-8 0,5 3 0,5-7 0,7 1 0,-3-4 0,8-6 0,6-4 0,9-13 0,13 0 0,-4 0 0,5-4 0,-3 9 0,-6-3 0,5 7 0,-7-1 0,-1 5 0,4 1 0,-3 2 0,-1 1 0,4 1 0,-8-3 0,4 7 0,-5-7 0,-3 6 0,3-2 0,-7 3 0,3-3 0,-3 2 0,-1-1 0,1 2 0,-1 0 0,1 0 0,-1 0 0,1 0 0,-30 0 0,4 3 0,-33 11 0,5 2 0,4 6 0,-15-2 0,21-3 0,-14-2 0,20-3 0,-2-3 0,13-2 0,5 0 0,19-3 0,11-1 0,27-3 0,1 0 0,23-5 0,-3-5 0,18-3 0,-4-2 0,10 9 0,-22 1 0,6 5 0,-10 0 0,-5 0 0,9 0 0,-17 8 0,5 2 0,-11 13 0,4 1 0,-8 4 0,3-5 0,0 4 0,-5-8 0,4 3 0,-6-9 0,-4 3 0,-2-7 0,-12 2 0,2-4 0,-11 0 0,3-3 0,-3 1 0,-3-1 0,-8-1 0,-13 4 0,-14-2 0,-17 4 0,-6 1 0,-12 5 0,-3 6 0,-13 2-483,-3 4 483,13-10 0,-7 4 0,23-10 0,1 7 0,9-8 0,20 2 0,10-5 0,9 0 0,16-3 483,20-1-483,21-3 0,18 0 0,8-10 0,7-3 0,1-9 0,-17 2 0,4-2 0,-28 8 0,4 0 0,-11 6 0,-8 3 0,-12 1 0,-7 4 0,-32 0 0,-7 9 0,-12-4 0,3 12 0,18-8 0,-2 2 0,12-4 0,4 0 0,7-3 0,21-1 0,8-3 0,23 0 0,2 0 0,12 0 0,-10 0 0,10-5 0,-18 4 0,5-4 0,-12 5 0,-6 0 0,-10 0 0,-10 0 0,-5 0 0,-6 10 0,-1-2 0,-3 14 0,-7-2 0,-7 4 0,-3 0 0,-8 2 0,4-1 0,-5 1 0,5-2 0,-4 2 0,3-1 0,1 0 0,-4 0 0,9-5 0,-4 0 0,9-6 0,0-3 0,4-1 0,1-3 0,5-4 0,14 0 0,14-11 0,4 2 0,8-11 0,-9 4 0,-1-4 0,-4 5 0,-7 1 0,-7 7 0,-1-3 0,-18 7 0,-19-3 0,-26 3 0,-9 9 0,-19 8 0,28 4 0,-25 6 0,27-4 0,-16-1 0,6 2 0,1 1 0,-1-4 0,7 3 0,6-9 0,8 2 0,11-8 0,4 3 0,7-4 0,3-1 0,4 0 0,6-3 0,14-1 0,6-3 0,5 0 0,2 0 0,-2 0 0,0 0 0,-5 0 0,-5 0 0,-4 0 0,1 0 0,-23 2 0,4-1 0,-20 2 0,8 0 0,0-2 0,5 3 0,3-4 0,6 0 0,7-3 0,12-14 0,17-8 0,16-20 0,-1 4 0,9-10 0,-14 6 0,8-1 0,-10 8 0,-8 12 0,-7 6 0,-7 6 0,-2 3 0,-4 4 0,-2 1 0,-4 5 0,-11-2 0,-5 3 0,-8 0 0,-5 0 0,4 0 0,-3 0 0,4 0 0,4 0 0,5 0 0,5 0 0,9 0 0,14-4 0,9-1 0,23 0 0,-8 2 0,8 3 0,-4 0 0,-6 0 0,0 0 0,-6 0 0,-10 0 0,-3 0 0,-6 0 0,-4 0 0,-2 2 0,-12 2 0,-1 6 0,-10-1 0,0 5 0,4-6 0,-4 7 0,5-7 0,-1 2 0,1-3 0,2 4 0,-2-3 0,3 2 0,-8-2 0,4-1 0,-4 1 0,4-1 0,-3 0 0,-2 1 0,-8 4 0,-2-3 0,-4 3 0,-1-3 0,6 2 0,-5-1 0,9 1 0,0-3 0,7 0 0,7-1 0,0 0 0,1 0 0,3-1 0,-3 1 0,3-3 0,0-2 0,1-2 0,-1 0 0,1 0 0,-1 3 0,1-2 0,-1 2 0,1-3 0,-1 0 0,1 0 0,-1 0 0,1 0 0,-1 0 0,1 0 0,-1-3 0,1 3 0,-1-6 0,-2 2 0,1 0 0,-5 1 0,6 3 0,-7 0 0,3 0 0,0 0 0,-3 0 0,7 0 0,-3 0 0,3 0 0,0 0 0,1 0 0,-4 0 0,2 3 0,-3 9 0,0 4 0,3 3 0,-4 9 0,4-7 0,0 7 0,0-8 0,0 3 0,4-8 0,-3 4 0,3-8 0,0 3 0,-1-7 0,4 3 0,-5-6 0,17-21 0,1 0 0,13-13 0,6 4 0,0 4 0,7-7 0,-2 6 0,0 1 0,-2 5 0,6-1 0,-4 4 0,9 0 0,-3 9 0,4-3 0,1 7 0,-6-3 0,0 4 0,-7 0 0,-4 0 0,-6 0 0,-5 0 0,-8 0 0,-1 0 0,-3 0 0,-1 0 0,1 0 0,-1 0 0,1 0 0,-1 0 0,1 0 0,-1 0 0,1 0 0,7 0 0,-2 0 0,11 0 0,-4 0 0,5-4 0,4-4 0,2-5 0,1-9 0,2 4 0,-2-3 0,-1 4 0,-1 0 0,-10 2 0,0 3 0,-8 2 0,-1 3 0,-4 3 0,-2-2 0,-1 3 0,-12-4 0,-4 0 0,-10-1 0,-1 4 0,1-4 0,-1 8 0,0-4 0,4 4 0,-3 0 0,4 0 0,-5-4 0,0 4 0,0-4 0,0 0 0,5 3 0,-4-2 0,7 3 0,-2 0 0,3 0 0,0 0 0,1 0 0,-1 6 0,-4 7 0,-2 8 0,-5 5 0,0 0 0,1-5 0,-1 4 0,2-11 0,-1 5 0,5-10 0,2 2 0,3-7 0,0-1 0,1-3 0,3 0 0,1 0 0,3-3 0,3-1 0,1-2 0,3 0 0,0-1 0,3-3 0,9-2 0,16-14 0,-1 8 0,10-19 0,-6 13 0,-4-2 0,2 4 0,-5 6 0,-4 4 0,-2 1 0,-7 4 0,-1 3 0,-3 1 0,-1 3 0,-2 3 0,-1 1 0,-3 2 0,3 0 0,8 1 0,10 1 0,4 0 0,3 0 0,1 4 0,0 1 0,1 4 0,-1-1 0,-6 0 0,1 0 0,-4-1 0,-2 0 0,-6 0 0,1-4 0,-5-1 0,2-3 0,-3 0 0,-4-1 0,0 1 0,-3-1 0,0 1 0,-3-1 0,-4 1 0,-8 4 0,-5 1 0,-8 1 0,2 2 0,-7-2 0,3 4 0,-5 0 0,0-4 0,1 0 0,-1-5 0,0 5 0,5-4 0,2 3 0,4-4 0,4 0 0,1-1 0,8 0 0,1 0 0,3 0 0,1-1 0,-1 0 0,4 1 0,0-1 0,3 0 0,3-3 0,4 0 0,4-3 0,3 0 0,-3 0 0,3 0 0,-7 0 0,3 0 0,-9 0 0,-9 0 0,-13 0 0,-20 0 0,8 0 0,-24 0 0,19 0 0,-15 0 0,12 0 0,0 0 0,12 0 0,0 0 0,13 3 0,-2-2 0,13 4 0,-1-1 0,14-1 0,15 0 0,12-3 0,18 0 0,1-4 0,14-2 0,-12 0 0,9-8 0,-11 7 0,1-3 0,-3 2 0,-10 7 0,-7-4 0,-6 5 0,-10 0 0,0 0 0,-5 0 0,-3 0 0,3 0 0,-3 0 0,3 0 0,1-3 0,3-1 0,2-7 0,10-7 0,-5 0 0,11-8 0,-4 3 0,-11 7 0,-5 4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2:23:28.0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1 24575,'0'2'0,"0"7"0,0 20 0,0-4 0,0 13 0,0-4 0,0 4 0,-4-11 0,2 9 0,-2-21 0,4 15 0,-5-11 0,3 0 0,-4-5 0,6-3 0,0 2 0,0-7 0,0-2 0</inkml:trace>
</inkml:ink>
</file>

<file path=ppt/ink/ink9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8:59:07.6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0 24575,'3'3'0,"-1"0"0,-2 4 0,0-1 0,-3-2 0,3 2 0,-6-6 0,8 3 0,-2-3 0</inkml:trace>
</inkml:ink>
</file>

<file path=ppt/ink/ink9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8:59:10.4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117 56 24575,'0'-6'0,"3"3"0,1-6 0,2 7 0,1-4 0,0 3 0,-1 2 0,-5-2 0,-9 9 0,0-1 0,-5 5 0,7-4 0,-1 1 0,0-1 0,4 1 0,-3-1 0,2 0 0,-2-2 0,2 2 0,-2-6 0,3 3 0,-6-3 0,5-2 0,-4 1 0,7-5 0,-2 3 0,3-4 0,0 1 0,0 0 0,0 0 0,-3 3 0,2-3 0,-2 3 0,3-4 0,0 1 0,0-1 0,0 1 0,0-1 0,-5 4 0,1 0 0,-5 3 0,3 0 0,0 0 0,-1 0 0,6 0 0,5-3 0,0 2 0,2-2 0</inkml:trace>
</inkml:ink>
</file>

<file path=ppt/ink/ink9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8:59:57.04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704 1068 24575,'0'17'0,"0"1"0,0 6 0,0 4 0,0 14 0,0-14 0,0 42 0,0-43 0,0 32 0,0-24 0,-9 12 0,-6 7 0,-4-11 0,-3-4 0,0-9 0,6-9 0,-5 4 0,3-14 0,9-6 0,-2-9 0,15-15 0,9-8 0,10-9 0,12-7 0,2 4 0,1 0 0,0 7 0,-7 9 0,-5 5 0,-7 11 0,-8 3 0,-4 21 0,-4 20 0,-23 24 0,-6 16 0,-20 8 0,20-40 0,0-1 0,-13 23 0,-12 16 0,10-34 0,-3 15 0,3-18 0,9-12 0,11-10 0,6-9 0,4-4 0,7-1 0,4-6 0,7-1 0,8-3 0,5-7 0,8-3 0,-3-6 0,9-1 0,-9 1 0,-1 0 0,-2 4 0,-10 2 0,2 5 0,-7 2 0,-7 12 0,-4 4 0,-13 10 0,-5 7 0,-5-3 0,2 0 0,4-8 0,6-4 0,4-4 0,4-1 0,4-22 0,9-16 0,9-21 0,13-25 0,-2 4 0,0 0 0,-11 22 0,-1 0 0,3-20 0,-4 14 0,-2 1 0,-2-5 0,2-14 0,-6 23 0,3 0 0,-7 3 0,3 16 0,-1 6 0,-2 5 0,5 8 0,-2 4 0,2 4 0,1 3 0,-1 0 0,1 0 0,0 6 0,0 16 0,-2 5 0,-1 39 0,-4-20 0,0 27 0,0-24 0,0 10 0,-4-17 0,-9 9 0,-1-20 0,-8 3 0,3-13 0,-2-6 0,-3-3 0,5-8 0,-4 0 0,10-20 0,-3-14 0,11-26 0,0 0 0,5-9 0,6-12 0,8 11 0,16-25 0,0 39 0,6-9 0,-2 17 0,-5 1 0,4 4 0,-12 13 0,-4 10 0,-7 9 0,-7 13 0,-4 23 0,-21 23 0,-8 25 0,5-34 0,-2 1-339,1 4 0,-2-1 339,-2 2 0,0-2 0,-16 24 0,-8 4 0,18-29 0,-4 4 0,3-11 0,14-14 0,-2-7 0,10-11 0,4-4 678,4-24-678,4-11 0,3-29 0,5-8 0,4 6 0,13-9 0,3 16 0,6-12 0,-1 8 0,-5 11 0,-3 7 0,-9 18 0,-2 5 0,-4 11 0,-15 10 0,-10 23 0,-6 0 0,-14 23 0,15-21 0,-10 15 0,12-19 0,3 1 0,8-13 0,3-1 0,3-3 0,2-9 0,14-14 0,10-22 0,15-15 0,7-19 0,-7 18 0,0-13 0,-9 27 0,-4-6 0,-3 19 0,-9 3 0,-5 19 0,-20 15 0,-10 26 0,-5-2 0,-12 26 0,10-20 0,-6 15 0,2-11 0,12-8 0,-4-6 0,12-10 0,-8 0 0,12-5 0,-7 0 0,5-4 0,-2 0 0,3-4 0,1 0 0,3-1 0,0-2 0,4 1 0,0-1 0,3 2 0,0 1 0,0 3 0,0 10 0,0 5 0,0 10 0,0-1 0,0 7 0,-4 0 0,-1 0 0,-4-1 0,4-14 0,-2-3 0,3-8 0,0-4 0,1-1 0,0-7 0,-1-6 0,0-13 0,1-10 0,-1-8 0,0 4 0,-5-3 0,1 8 0,0-4 0,-3 12 0,3 0 0,0 9 0,2-2 0,2 6 0,1-2 0,0 3 0,3-4 0,0-3 0,0 2 0,10-6 0,3 2 0,11-3 0,5 2 0,-4 1 0,3 4 0,-8 3 0,-5 2 0,-5 3 0,-3 0 0,-6 0 0,-12 0 0,-2-3 0,-1-9 0,7-15 0,7-15 0,0-13 0,0-5 0,21-9 0,4-3-508,21-14 508,0 4 0,-4 16 0,1-2 0,3 16 0,-6 1 0,1-3 0,-4 19 0,-14 1 0,6 11 0,-13 8 508,-1 7-508,-5 5 0,-6 24 0,-5 11 0,-26 37 0,-12 19-486,6-35 1,-1-1 485,6-8 0,1-1 0,-5 1 0,1-2 0,-12 15 0,-2-5 0,10-3 0,4-21 0,13-6 0,4-15 0,10-17 971,1-27-971,23-25 0,6-23-645,2 34 1,4-1 644,-4-1 0,2 1 0,-2 11 0,2 1-114,0-11 1,0 2 113,12-7 0,7-11 0,-9 17 0,-13 23 0,2 5 1274,-14 14-1274,1 5 242,-6 3-242,-4 6 0,2 11 0,-4 20 0,0 12 0,-4 18 0,-5 9 0,-1-17 0,-14 20 0,4-29 0,-14 11 0,10-8 0,-2-17 0,9-6 0,2-11 0,4-8 0,0-1 0,0-7 0,3-6 0,1-13 0,3-15 0,0-10 0,4 0 0,1-5 0,7 15 0,2-8 0,2 14 0,0 0 0,-1 10 0,-1 4 0,-3 7 0,-1 1 0,-3 3 0,-4 10 0,0 14 0,-3 25 0,0 7 0,0 5 0,0 5 0,0-10 0,-4 11 0,3-6 0,-8-8 0,4 0 0,-4-13 0,4 0 0,-2-10 0,2-6 0,-2-5 0,3-8 0,-2-1 0,5-4 0,-2 1 0,3-1 0,4-26 0,9 1 0,7-36 0,14 9 0,-3-13 0,-2 19 0,-2-6 0,-9 16 0,2 0 0,-4 9 0,-4 3 0,-2 13 0,-12 7 0,-10 27 0,-16 15 0,-5 24 0,-10 5 0,19-10 0,-12 11 0,16-19 0,-6 5 0,2-8 0,5-5 0,5-10 0,1-3 0,6-14 0,2-2 0,2-7 0,0-1 0,2-3 0,-2-1 0,3 0 0,0 1 0,0-1 0,0 1 0,0-1 0,0 1 0,0-1 0,3-2 0,1-11 0,3-6 0,0-10 0,-2 4 0,2 0 0,-3 4 0,0 4 0,-1 1 0,0 6 0,-3-1 0,3 1 0,-3-3 0,0-3 0,0-1 0,-3-8 0,-11-6 0,-9-6 0,-4 3 0,-8-3 0,8 10 0,-7-2 0,7 2 0,-1 11 0,8 3 0,-2 7 0,2 0 0,0 0 0,0 16 0,5-2 0,-2 19 0,4-8 0,-3 4 0,11-9 0,-2-2 0,7-7 0,0-1 0,9-6 0,16-19 0,30-36 0,-21 9 0,0-6-559,1 1 1,0-3 558,5-15 0,-2 0 0,5-12-292,-15 22 1,-1 1 291,4-16 0,-3-7 0,-4 22 0,-10 17 0,-5 15 1083,-12 18-1083,-10 15 617,-15 25-617,-13 17 0,-9 19 0,-6 2 0,12-8 0,1 9 0,8-17 0,7 11 0,-2-12 0,11-3 0,4-6 0,6-6 0,5-6 0,4-2 0,0-3 0,0 0 0,0 3 0,0-3 0,0 0 0,3 3 0,2-8 0,4 9 0,2-9 0,2 3 0,-1-4 0,2-4 0,-5 3 0,2-8 0,-4 4 0,0-5 0,-3 0 0,0-3 0,-4 3 0,0-7 0,0 7 0,0 1 0,0 0 0,0 8 0,-4 2 0,-1 0 0,-7 3 0,0-8 0,-3 3 0,3-8 0,1 0 0,4-4 0,4-5 0,-3 1 0,2-1 0,-3 1 0,4-1 0,-3 1 0,2-1 0,0 1 0,-1-4 0,4-2 0,-2-9 0,6-7 0,5-4 0,5-10 0,4-6 0,-3-1 0,3-4 0,-7 0 0,2 4 0,-3-4 0,-4 6 0,-1 4 0,-4-3 0,0 7 0,0 2 0,-4 1 0,-3 7 0,-2-2 0,-5 3 0,3 4 0,-4 0 0,4 4 0,-2 3 0,5 1 0,-6 3 0,7 0 0,-3 0 0,3 0 0,1 0 0,-1 0 0,4 3 0,0 0 0,3 4 0,4-30 0,1 9 0,4-36 0,-5 19 0,0-9 0,-4 10 0,0 1 0,0 9 0,0 5 0,-5 8 0,-3 4 0,-10 6 0,2 9 0,-8 6 0,6 10 0,-2-2 0,3 3 0,2-9 0,-1 2 0,1-6 0,3 2 0,-2-3 0,7-4 0,-4 3 0,4-7 0,0 3 0,1-3 0,-1-1 0,0 1 0,1-1 0,-1 1 0,1-1 0,2 1 0,-2-4 0,3 0 0,-1-11 0,1-1 0,3-11 0,0 0 0,0-4 0,0-5 0,0-1 0,0 0 0,0-3 0,0 3 0,0-4 0,0-1 0,0 0 0,0 1 0,4-6 0,5 4 0,10-10 0,0 5 0,14-14 0,-6 0 0,13-3 0,-7-8 0,7 6 0,5-17 0,5 11 0,-7 11 0,7 0 0,-11 20 0,7-10 0,1 11 0,-10 6 0,3 6 0,-5 5 0,-6 0 0,4 0 0,-3 1 0,-1-1 0,6-5 0,-5 4 0,1-3 0,3 3 0,-9 2 0,-1 3 0,-5 2 0,-8 4 0,-1 0 0,-4 1 0,1 2 0,-3 9 0,-13 9 0,-1 7 0,-15 10 0,7-6 0,-3 1 0,6-7 0,4-5 0,0 1 0,7-4 0,1-1 0,3-4 0,0 1 0,0 3 0,0-3 0,0 3 0,3-3 0,4-1 0,1 1 0,5 0 0,-6 0 0,4 0 0,-5-1 0,1 1 0,-1 3 0,-2 10 0,-1 0 0,-3 19 0,0 4 0,-9 11 0,-1-5 0,-14 9 0,4-10 0,-3 1 0,4 1 0,5-18 0,2-2 0,4-12 0,4-7 0,1-9 0,3-28 0,20-27 0,6-25-509,-4 29 1,3-2 508,-1-1 0,0 2 0,16-38-225,0-1 225,-10 21 0,0 6 0,-4 3 0,-5 23 0,-8 6 0,-2 11 0,-4 8 1004,0 4-1004,0 1 238,-1 6-238,4-7 0,1 7 0,8-7 0,1 6 0,8-7 0,1 7 0,1-6 0,3 6 0,-13-2 0,8-1 0,-12 3 0,-1-2 0,-5 0 0,-4 2 0,1-5 0,-1 5 0,-13-2 0,-14 3 0,-23 0 0,-10 5 0,-21 11 0,4 7 0,-14 16 0,23-11 0,-8 13 0,16-15 0,-9 10 0,10-11 0,5-2 0,14-9 0,5-2 0,9-5 0,1 1 0,5-1 0,3-3 0,4-3 0,4-13 0,3-8 0,8-15 0,11-2 0,11-11 0,3 14 0,10-9 0,-3 9 0,14-2 0,-4 2 0,8 5 0,-10 9 0,9-3 0,-9 17 0,5-7 0,-12 12 0,4-3 0,-10 4 0,1 0 0,-8 0 0,-9 0 0,0 0 0,-4 0 0,-4 0 0,-1 0 0,-4 0 0,-8 2 0,-17 3 0,-25 8 0,-26 4 0,5-1 0,-14 5 0,22-5 0,-4-1 0,14-1 0,11-5 0,12-1 0,9-4 0,16-1 0,19-15 0,14 0 0,28-23 0,1 7 0,22-11 0,-8 6 0,14-1 0,-27 7 0,16 0 0,-17 7 0,5-1 0,-1 9 0,-13-1 0,-1 12 0,-17-3 0,-2 4 0,-14 0 0,-2 0 0,-7 0 0,-1 0 0,-6-3 0,-1 0 0,5-1 0,9 1 0,10 3 0,7 0 0,0 0 0,1 0 0,4 0 0,2 0 0,5 0 0,1 0 0,0 0 0,-6 0 0,0 0 0,-7 0 0,-4 0 0,-1 4 0,-10 0 0,0 3 0,-8 0 0,-1-3 0,-4-1 0,1-3 0,-22-7 0,10 3 0,-20-7 0,14 1 0,-8 2 0,4-3 0,-4 4 0,4-1 0,1 1 0,-1 3 0,1-3 0,3 7 0,-3-7 0,7 6 0,-4-2 0,8 0 0,0-1 0,3-2 0,6-1 0,10 4 0,9-4 0,15 6 0,-4-3 0,10 4 0,-10 0 0,-1 0 0,-7 0 0,-8 3 0,-1 1 0,-5 7 0,-3 0 0,0 3 0,-7 1 0,-1-1 0,-3 1 0,0-1 0,0 0 0,0-3 0,0-1 0,-3-3 0,-1 0 0,-3-4 0,4 3 0,-3-5 0,5 4 0,-1-1 0,2 2 0,0 1 0,10 0 0,3 3 0,7 2 0,2 3 0,-1 5 0,-1-3 0,-4 6 0,-2-7 0,-6-2 0,2 0 0,-6-7 0,-1 7 0,-3-7 0,0 7 0,0-7 0,-6 7 0,-2-6 0,-3 2 0,1-3 0,3-1 0,-3 1 0,2-4 0,-5 1 0,6-4 0,-6 0 0,2 0 0,-4 0 0,-3 0 0,-2 0 0,-4-4 0,0-4 0,0-1 0,1-6 0,-1 6 0,0-6 0,-5 6 0,4-2 0,-3 2 0,8 2 0,-3-1 0,8 0 0,-1 4 0,6 1 0,4 3 0,5 0 0,15 12 0,13 4 0,22 13 0,-1-1 0,18 2 0,-11-5 0,0-1 0,2 0 0,-14-4 0,6 8 0,-14-10 0,-5 0 0,-14-4 0,-1-6 0,-11 6 0,-2-7 0,-2 3 0,0-3 0,-2-1 0,-6-2 0,-7-1 0,-1-3 0,1 0 0,2-3 0,5-5 0,1-3 0,3 0 0,4 1 0,0 3 0,6 4 0,6 0 0,7 3 0,5 0 0,0 7 0,1 11 0,1 13 0,-7 7 0,3 6 0,-8-2 0,0-1 0,0 4 0,-6-9 0,1-1 0,-5-6 0,0-6 0,-4-3 0,0-2 0,0-7 0,0-1 0,-7-3 0,-5-3 0,-3-1 0,-8-3 0,3 0 0,-9-4 0,2-17 0,-9-11 0,5-27 0,-5-5 0,6 6 0,-15-23 0,13 37 0,-15-21 0,14 28 0,-4 4 0,1 9 0,1 7 0,9 9 0,-2 3 0,13 2 0,0 3 0,5 0 0,3 0 0,3 6 0,1 6 0,10 2 0,1 9 0,11-7 0,2 7 0,4-1 0,-5-2 0,4 1 0,-12-10 0,6 0 0,-11-5 0,0 1 0,-4 0 0,-9-4 0,-16 0 0,-10-3 0,-21-9 0,-1-7 0,-6-9 0,11 4 0,-8-6 0,8 11 0,-5-4 0,1 6 0,12 5 0,5 3 0,8 2 0,11 4 0,0 0 0,12-2 0,1 1 0,26-6 0,1 2 0,22 0 0,-3 1 0,5 0 0,-6 3 0,4-3 0,-9 4 0,-1 0 0,-11 0 0,-6 0 0,-7 0 0,-1 0 0,-3 0 0,-6 0 0,-9 0 0,-8 0 0,-8 0 0,0 0 0,0-4 0,4 3 0,-3-6 0,8 3 0,-4 0 0,5-3 0,2 6 0,5-5 0,4-1 0,3 0 0,3-7 0,14 6 0,5-3 0,13-2 0,17 2 0,-12-1 0,23 6 0,-14 2 0,11 4 0,-6 0 0,-1 0 0,-6 0 0,-6 0 0,-6 0 0,-6 3 0,-9 1 0,-6 4 0,-3 2 0,-8-3 0,1 3 0,-4-3 0,-21 5 0,0-3 0,-30 4 0,13-8 0,-13 0 0,9-5 0,-5 0 0,6 0 0,1 0 0,0 0 0,4-8 0,-3-2 0,-2-8 0,-6-5 0,4 4 0,-9-1 0,11 3 0,-1 7 0,7-3 0,6 4 0,5 1 0,5 4 0,3 0 0,6 4 0,4 0 0,-1 0 0,0 0 0,1 0 0,0 3 0,2 1 0,1 2 0,3 0 0,0 5 0,0-4 0,11 4 0,2-4 0,21 1 0,-3 1 0,9-4 0,0 3 0,-4-3 0,4 0 0,-10 2 0,-2-3 0,-8 4 0,-1 0 0,-8-1 0,-1-1 0,-4 1 0,-2-1 0,-1 5 0,-3-4 0,-7 3 0,-5-2 0,-12-4 0,-12-1 0,-5-3 0,-6 0 0,5 0 0,2-4 0,5-4 0,9-9 0,5 0 0,14-6 0,3 4 0,4-5 0,0 4 0,7-3 0,6 7 0,13-9 0,10 7 0,1-4 0,8 7 0,-9 2 0,9 4 0,-9 4 0,9 1 0,-9 4 0,8 0 0,-8 0 0,9 0 0,-9 8 0,21 8 0,-18 3 0,19 9 0,-9 2 0,1 5 0,-4 0 0,2 4 0,-15-6 0,6 0 0,-8 3 0,-9-5 0,0 0 0,-9-3 0,-2-8 0,-4-1 0,0-5 0,1 1 0,-4-1 0,-1 0 0,-3-3 0,0 3 0,0-7 0,0 7 0,3-7 0,-2 7 0,1-7 0,1 4 0,-2-5 0,2 1 0,0-1 0,-2 1 0,2-1 0,-3 1 0,0-1 0,0 0 0,0 1 0,0-1 0,0 1 0,0-1 0,0 1 0,0-1 0,0 1 0,0-1 0,0 1 0,0-1 0,2 1 0,-1-1 0,5 1 0,-5-1 0,2 1 0,0 0 0,-3-1 0,6 1 0,-5-1 0,2 4 0,0 1 0,-2 0 0,2 2 0,-3-5 0,3 2 0,-3-4 0,3 1 0,-3-1 0,0 1 0,3 0 0,-2-1 0,2 1 0,-3-1 0,0 1 0,0-1 0,0 4 0,0 1 0,0 4 0,0-1 0,0-3 0,0 3 0,0-3 0,0-1 0,0 0 0,0-3 0,0-1 0,0 1 0,0-1 0,-5-3 0,0 0 0,-4-3 0,-1 0 0,-1-3 0,-3-1 0,-1-4 0,1 1 0,-1-4 0,4 0 0,-3 0 0,3-3 0,-4 6 0,7 1 0,1 3 0</inkml:trace>
</inkml:ink>
</file>

<file path=ppt/ink/ink9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20:58:37.5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24575,'9'0'0,"1"0"0,4 0 0,-1 0 0,-3 0 0,0 0 0,-4 0 0,0 0 0,1 0 0,-1 0 0,0 0 0,0 0 0,0 0 0,1 0 0,-1 0 0,-2 3 0,1-2 0,-1 5 0,2-6 0,-2 6 0,-1-5 0,-3 1 0</inkml:trace>
</inkml:ink>
</file>

<file path=ppt/ink/ink9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20:58:34.2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26 24575,'31'0'0,"-7"0"0,-15 0 0,-3 0 0,0 0 0,1 0 0,-1 0 0,0 0 0,0 0 0,1 0 0,-1 0 0,0 0 0,0 0 0,1 0 0,-1 0 0,0 0 0,1 0 0,-1 0 0,1 0 0,-1 0 0,1 0 0,-4 3 0,3-2 0,-3 1 0,1 1 0,1-2 0,-4 4 0,5-4 0,-3 2 0,3-3 0,0 0 0,1 0 0,-1 2 0,0-1 0,-2 5 0,1-5 0,-1 2 0,3-3 0,-1 0 0,0 0 0,1 0 0,-1 0 0,0 0 0,1 0 0,-1 0 0,0 0 0,1 0 0,-1 0 0,0 0 0,1 0 0,-1 0 0,0 0 0,0 0 0,0 0 0,0 0 0,-2 3 0,1-3 0,-2 3 0,1 0 0,1-2 0,-1 1 0,-1 1 0,3-2 0,-3 1 0,3-2 0,1 0 0,-1 0 0,0 0 0,-3 3 0,2-2 0,-1 2 0,2-3 0,0 0 0,0 0 0,0 0 0,0 0 0,0 0 0,0 0 0,0 0 0,0 0 0,1 0 0,-1 0 0,0 0 0,0 0 0,0 0 0,0 0 0,0 0 0,0 0 0,0 0 0,0 0 0,0 0 0,0 0 0,0 0 0,0 0 0,0 0 0,1 0 0,-1 0 0,0-3 0,0 2 0,1-2 0,-1 3 0,0 0 0,0 0 0,0 0 0,0 0 0,1 0 0,-1-2 0,0 1 0,0-2 0,0 3 0,-3-3 0,3 2 0,-3-4 0,4 4 0,-1-2 0,1 1 0,-1 1 0,0-2 0,1 3 0,-1-3 0,1 3 0,-1-6 0,0 5 0,0-1 0,0-1 0,0 2 0,0-2 0,-2 1 0,1 1 0,-1-2 0,2 3 0,0 0 0,0 0 0,0 0 0,0 0 0,0 0 0,0 0 0,0 0 0,0 0 0,-3-3 0,3 3 0,-3-3 0,3 3 0,0-3 0,0 2 0,1-1 0,-4-1 0,2 2 0,-1-2 0,2 3 0,0 0 0,0 0 0,0 0 0,1 0 0,-1 0 0,0-3 0,1 2 0,-1-2 0,0 3 0,1 0 0,-1 0 0,0 0 0,0 0 0,0 0 0,0 0 0,0 0 0,1 0 0,-1 0 0,0 0 0,0 0 0,0 0 0,0 0 0,0 0 0,0 0 0,0 0 0,1 0 0,-1 0 0,0 0 0,0 0 0,-3 0 0,0 0 0</inkml:trace>
</inkml:ink>
</file>

<file path=ppt/ink/ink9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20:58:35.5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1 118 24575,'0'-6'0,"0"0"0,0 0 0,0 0 0,0-5 0,0 4 0,0-7 0,0 7 0,2-4 0,2 5 0,-1 0 0,0-3 0,0 2 0,0 1 0,4 0 0,-4 6 0,0-3 0</inkml:trace>
</inkml:ink>
</file>

<file path=ppt/ink/ink9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20:58:41.3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60 24575,'0'3'0,"0"2"0,0 5 0,0 4 0,0-7 0,0 3 0,0-4 0,0-5 0,0-8 0,0-1 0,0-9 0,0 6 0,3 0 0,-2 1 0,1 4 0,1-1 0,1 1 0,-1-1 0,3 1 0,-3 0 0,1-1 0,1 4 0,-4 0 0,2 3 0</inkml:trace>
</inkml:ink>
</file>

<file path=ppt/ink/ink9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20:58:43.5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24575,'6'0'0,"3"3"0,-1-2 0,1 2 0,1-3 0,-3 0 0,7 0 0,-3 0 0,8 3 0,-4-2 0,0 6 0,-1-7 0,-3 3 0,0 0 0,2-2 0,-5 2 0,2-3 0,0 0 0,-3 0 0,3 0 0,1 0 0,-4 0 0,7 0 0,-7 0 0,3 0 0,-3 0 0,-1 0 0,1 0 0,-1 0 0,1 0 0,-1 0 0,-2-3 0,1 2 0,-4-4 0,5 4 0,-2-8 0,-1 7 0,1-4 0</inkml:trace>
</inkml:ink>
</file>

<file path=ppt/ink/ink9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20:58:44.8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24575,'0'6'0,"0"3"0,0-4 0,0 1 0</inkml:trace>
</inkml:ink>
</file>

<file path=ppt/ink/ink9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20:59:00.3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566 233 24575,'0'-6'0,"-3"-8"0,2 5 0,-9-9 0,8 11 0,-11-4 0,5 1 0,-6 2 0,4 1 0,-4-3 0,7 9 0,-3-6 0,3 7 0,0 0 0,1 0 0,-1 0 0,1 0 0,-1 0 0,1 0 0,0 0 0,0 0 0,0 0 0,-1 0 0,1 0 0,-1 0 0,0 0 0,1 0 0,-1 0 0,0 0 0,1 0 0,-1 0 0,1 0 0,0 0 0,-1 0 0,1 0 0,-4 0 0,2 0 0,-6 4 0,3-4 0,-3 7 0,-1-6 0,4 5 0,-2-2 0,5 2 0,-6-2 0,7 2 0,-7-2 0,7 3 0,-7 0 0,6-1 0,-5 2 0,2-2 0,0 1 0,-3 0 0,7-3 0,-7 3 0,6-4 0,-2 1 0,4 2 0,-1-5 0,3 5 0,-5-6 0,7 6 0,-11-5 0,9 5 0,-6-3 0,3 1 0,1-2 0,10-10 0,12-11 0,13-10 0,9-4 0,-1 1 0,1 3 0,-1 1 0,-1 5 0,-5 5 0,-2 6 0,-10 4 0,0 0 0,-4 4 0,-1-2 0,0 5 0,-3-2 0,0 0 0,-5 2 0,1-2 0,-1 3 0,1 0 0,-6 3 0,-2 0 0,-9 4 0,3 0 0,-4-1 0,1 1 0,3 0 0,-3 0 0,3-1 0,-3 1 0,2 0 0,-5 0 0,2 0 0,-4 0 0,0 0 0,1 0 0,-1 1 0,4-1 0,-2 0 0,5-1 0,-6 1 0,7 0 0,-3 0 0,0 0 0,2-4 0,-2 3 0,0-2 0,2 3 0,-5 0 0,5 0 0,-5-3 0,5 1 0,-2-4 0,3 2 0,1 0 0,-1-2 0,1 2 0,-1-3 0,4 0 0,0 0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2:23:28.9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11 166 24575,'-11'6'0,"24"-2"0,31-4 0,30 0 0,48 0 0,-29-10 0,2-1-904,-13 9 1,2 0 903,43-19 0,4 0 0,-30 12 0,2 3 0,28-7 0,2 3 0,-13-1 0,-2 1 0,11 10 0,-3 0 0,-12-7 0,-8 3 0,-22 2 0,-2 4 4,5-2 1,-3 0-5,34 0 0,11 0 0,-15 0 0,-25 0 0,-30 0 1340,-2-13-1340,-24 11 458,-3-10-458,-11 12 0,-2-5 0,-11 3 0,-2-2 0</inkml:trace>
</inkml:ink>
</file>

<file path=ppt/ink/ink9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20:59:22.3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130 88 24575,'-6'0'0,"-1"0"0,1 0 0,3-3 0,0 0 0,6 0 0,-2-3 0,4 3 0,-4-4 0,1 1 0,1-1 0,-2 1 0,2-1 0,0 4 0,-2-3 0,2 2 0,-1 0 0,-1-2 0,2 3 0,-3-3 0,3 2 0,-2 4 0,2 4 0,-3 2 0,0 0 0,2-3 0,2 0 0,2-3 0,0 0 0,0 0 0,0 0 0,-6 0 0,2 3 0,-4 1 0,-1 2 0,-1 0 0,-2-2 0,2 2 0,-2-6 0,3 3 0,2-3 0,5 0 0,3 0 0,2 0 0,-2 0 0,-1-3 0,1 3 0,-1-3 0,1 3 0,0 0 0,-1 0 0,0 0 0,-2 2 0,-1 2 0,-3 2 0,0 0 0,0 1 0,0-1 0,0 0 0,-3-2 0,-3-2 0,-1-2 0,-2 0 0,3 0 0,-1 0 0,-3 0 0,2 0 0,-2 0 0,4 0 0,-1 0 0,0 0 0,1 0 0,-1 0 0,1 0 0,-1 0 0,1 0 0,-1 0 0,1 0 0,0 0 0,0 0 0,0 0 0,0-2 0,3-2 0,0-2 0,3 0 0,0-1 0,0 0 0,0 1 0,0-1 0,0 1 0,0 5 0,0 4 0,0 4 0,0 1 0,0-2 0,-3-2 0,2 1 0,-4-1 0,1 2 0,-2 0 0,0 0 0,-1 1 0,1-1 0,-1 1 0,0-1 0,4 0 0,-3-2 0,5-7 0,-2 2 0,3-4 0</inkml:trace>
</inkml:ink>
</file>

<file path=ppt/ink/ink9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20:59:30.8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104 0 24575,'-9'7'0,"5"-1"0,-8 1 0,10-1 0,-11 1 0,9 0 0,-7 3 0,4-2 0,3 2 0,-1-4 0,1 4 0,-3-2 0,3 5 0,1-5 0,-4 5 0,6-5 0,-6 2 0,7-4 0,0 1 0,0-3 0,0-2 0</inkml:trace>
</inkml:ink>
</file>

<file path=ppt/ink/ink9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20:59:34.3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308 660 24575,'-6'-4'0,"-1"2"0,-11 2 0,-12 0 0,-7 4 0,-5 9 0,10 1 0,3 7 0,8-1 0,-3-3 0,3 7 0,2-12 0,11 3 0,-2-8 0,9-9 0,-2-7 0,3-10 0,4-5 0,8-1 0,2-4 0,11 2 0,-7-2 0,7 4 0,-9 5 0,4-4 0,-1 8 0,2-4 0,2 4 0,6 0 0,1-1 0,11-11 0,-9 9 0,14-13 0,-14 9 0,14-5 0,-9 5 0,8-4 0,-14 12 0,3-5 0,-10 11 0,-4-2 0,-5 3 0,-2 1 0,-5 3 0,2 1 0,-6 0 0,-2 0 0,-2-4 0,0 1 0,0 0 0,0 0 0,0-5 0,0 0 0,0-3 0,0-5 0,0-1 0,0-4 0,0 5 0,0 0 0,0 4 0,-3 4 0,-4 1 0,-4 3 0,-3-1 0,-1 4 0,-4 1 0,4 3 0,-8 0 0,7 0 0,-7 0 0,-1 0 0,3 6 0,-8 8 0,3 7 0,-5 2 0,-1 3 0,-2-8 0,3 3 0,6-5 0,1-4 0,10-1 0,-1-4 0,4-3 0,1-1 0,3 0 0,1-2 0,-1 4 0,1-1 0,-4 3 0,2-1 0,-6 1 0,7 0 0,-3 0 0,3-1 0,0 1 0,4-1 0,0 1 0,3-1 0,6-3 0,2 0 0,7-3 0,-1 0 0,1 0 0,-1 0 0,1 0 0,-1 0 0,1 0 0,-1 0 0,1 0 0,-1 0 0,1 0 0,-1-4 0,-3 1 0,-1-1 0,-3-2 0,-1 5 0,1-2 0,-1 3 0,-2 0 0,-1 0 0</inkml:trace>
</inkml:ink>
</file>

<file path=ppt/ink/ink9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8:58:49.9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274 91 24575,'-17'0'0,"4"0"0,-1 0 0,6 0 0,-5 0 0,5 0 0,-2 0 0,3 0 0,1 0 0,-1 0 0,1 0 0,-1 0 0,-3 0 0,2 0 0,-2 0 0,4 3 0,-5-2 0,4 4 0,-3-4 0,3 2 0,0 0 0,1-2 0,-1 2 0,1-1 0,-1-1 0,1 5 0,-1-5 0,0 2 0,4 0 0,-3-3 0,2 3 0,0 0 0,-2-2 0,3 2 0,-1 0 0,-1-3 0,7 1 0,2-5 0,3-6 0,7 2 0,-3-3 0,4 4 0,-1-1 0,-3-2 0,3 2 0,-3-3 0,4 4 0,-1 0 0,1-1 0,-1-2 0,1 5 0,-4-5 0,2 10 0,-5-6 0,2 5 0,-4-5 0,1 5 0,-1-2 0,1 3 0,-1 0 0,1 0 0,-1 0 0,1 0 0,0 0 0,-1 0 0,0 0 0,-2 3 0,-2 1 0,1 2 0,-2 1 0,2-1 0,0 0 0,-3 0 0,6-2 0,-6 1 0,3-1 0,-3 2 0,3 0 0,0-2 0,3-2 0,0-2 0,-2 3 0,-2 0 0,-2 3 0,0 0 0,0 0 0,-3 1 0,0-4 0,-1 3 0,-2-5 0,3 2 0,2-3 0,4-3 0,8 2 0,-1-5 0,4 2 0,-7-3 0,3 0 0,-3 1 0,-1-1 0,1 4 0,-1-3 0,1 5 0,0-5 0,-1 5 0,0-4 0,1 4 0,-4 1 0,-3 0 0,-3 6 0,-4-6 0,1 3 0,-1-3 0,1 0 0,0 3 0,0-3 0,2 6 0,-2-2 0,3 2 0,-3 0 0,-1-2 0,4 1 0,-3-4 0,5 5 0,-5-6 0,5 6 0,-4-5 0,1 5 0,-3-5 0,1 4 0,2-1 0,-2-1 0,6 3 0,-3-3 0,3 3 0,2-2 0,2-2 0,2-2 0,0 0 0,-2-3 0,1 3 0,-1-10 0,0 6 0,2-10 0,-5 3 0,6-4 0,-3 1 0,0-1 0,-1 1 0,0 3 0,-3 1 0,3 3 0,0 3 0,-2-1 0,2 7 0,0-2 0,0 6 0,4-2 0,-1 1 0,1-4 0,-1 4 0,0-4 0,1 2 0,-1-3 0,1 0 0,-1 0 0,0 0 0,1 3 0,-1-2 0,0 1 0,0-2 0,-3 0 0,0 0 0</inkml:trace>
</inkml:ink>
</file>

<file path=ppt/ink/ink9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8:58:50.7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24575,'-4'3'0,"1"0"0</inkml:trace>
</inkml:ink>
</file>

<file path=ppt/ink/ink9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8:58:52.1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24575,'-4'0'0,"1"0"0</inkml:trace>
</inkml:ink>
</file>

<file path=ppt/ink/ink9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20:58:52.0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912 304 24575,'0'-8'0,"0"1"0,0-10 0,0 8 0,0-8 0,0 9 0,0-2 0,-2 7 0,-2 0 0,-2 3 0,-1 0 0,-3 3 0,2 4 0,-2 1 0,3 2 0,0 0 0,0-3 0,0 3 0,4-3 0,-3-1 0,5 1 0,-2-6 0,3-6 0,0-10 0,3 0 0,1 0 0,3 1 0,0 6 0,0-2 0,-4 4 0,0-1 0,0 3 0,-2 7 0,-2 8 0,-3 4 0,-4 7 0,1-6 0,-1 3 0,1-5 0,3 1 0,-3-5 0,7 4 0,-3-7 0,3 4 0,0-5 0,0-5 0,0-7 0,0-5 0,0-5 0,3 1 0,1 4 0,3-3 0,-1 7 0,-2-3 0,2 3 0,-5 0 0,2 1 0,-3 5 0,0 5 0,0 7 0,-7 7 0,-2 2 0,-3 0 0,-3 3 0,6-8 0,-1 0 0,2-1 0,2-7 0,2 3 0,1-12 0,3-7 0,3-14 0,7-13 0,8-5 0,1 0 0,-1 5 0,-2 8 0,-8 8 0,3 5 0,-4 5 0,-3 3 0,-2 0 0,-4 4 0,-5 0 0,-4 6 0,-4 4 0,1 4 0,-1 8 0,0-7 0,3 6 0,2-10 0,3 2 0,0-4 0,3 1 0,2-6 0,2-14 0,7-9 0,3-13 0,12-1 0,-4 6 0,-1 0 0,-2 10 0,-7 1 0,2 8 0,-3 1 0,0 6 0,-7 9 0,-5 8 0,-7 13 0,-4-1 0,3 9 0,-2-14 0,6 8 0,-2-13 0,7 1 0,-2-3 0,5-5 0,-2 2 0,0-4 0,2 1 0,-2-1 0,0 1 0,2-1 0,-4 0 0,1-2 0,-2-1 0,0-1 0,0-1 0,-1 2 0,0-3 0,1 0 0,-4 0 0,2 0 0,-2 0 0,0 0 0,3 0 0,-4 0 0,5 0 0,-4 0 0,2 0 0,-2 0 0,3 0 0,1 0 0,-1 0 0,0 0 0,1 0 0,7 0 0,4 0 0,18 0 0,-3 0 0,9 0 0,-5 0 0,0 0 0,-5 0 0,0 0 0,-8 0 0,-1 0 0,-4 0 0,1 0 0,-3-3 0,-1-4 0,-3 0 0,0-7 0,0 7 0,0-4 0,0 5 0,0-1 0,0 1 0,2-1 0,2 3 0,2 1 0,0 3 0,1 0 0,-1 0 0,1 3 0,-4 4 0,3 1 0,-5 5 0,5-2 0,-5 0 0,5-1 0,-6-3 0,3-1 0,0 1 0,0-3 0,4-1 0,-9-3 0,-3 0 0,-13 0 0,-2 0 0,-4 0 0,-4 0 0,3 0 0,-9 0 0,9 0 0,-4 0 0,9 0 0,-2 0 0,6-4 0,1 1 0,5-4 0,3 3 0,0-2 0,1 2 0,2-2 0,1 0 0,3-1 0,3 1 0,8-1 0,10-5 0,4 3 0,9-3 0,-9 4 0,3-1 0,-8 5 0,3 0 0,-11 4 0,5 0 0,-9 0 0,2 0 0,-12 3 0,-3 1 0,-8 3 0,-2-3 0,1 2 0,-1-5 0,4 2 0,-3-3 0,7 0 0,-7 0 0,7 0 0,-4 0 0,5 0 0,0 0 0,2-3 0,1 0 0,6 0 0,1-3 0,6 5 0,-3-5 0,3 5 0,-3-4 0,-1 4 0,-5-2 0,-5 3 0,-11 0 0,0 0 0,-8 0 0,3 0 0,-4 0 0,4 0 0,-3 0 0,4 0 0,-1 0 0,1 0 0,5 0 0,-1 0 0,4-3 0,1 2 0,3-2 0,1 3 0,5 0 0,5 0 0,3 0 0,2 0 0,-5-3 0,1 3 0,-1-3 0,2 3 0,-5 0 0,-5 0 0,-3 0 0,-2 0 0,2 0 0,1 0 0,-1 0 0,1 0 0,-1 0 0,1 0 0,-1 0 0,1 0 0,3-3 0,-3 2 0,3-2 0,-4 3 0,4-3 0,-3 2 0,2-2 0,-2 3 0,-1-2 0,1 1 0,-1-5 0,1 6 0,2-6 0,-2 5 0,3-4 0,-4 4 0,1-2 0,0 3 0,3-3 0,-3 2 0,5-4 0,-4 4 0,1-2 0,-2 3 0,0 0 0,0 0 0,0 0 0,-1 3 0,1-2 0,-4 5 0,2-2 0,-6 3 0,7-1 0,-7 2 0,7-5 0,-3 3 0,3-5 0,1 5 0,0-6 0,0 3 0,-1-3 0,1 3 0,0 0 0,0 4 0,-4 0 0,-2 3 0,-2 1 0,-1 3 0,-3 2 0,6-5 0,-6 3 0,10-7 0,-2 3 0,3-3 0,1-4 0,2-2 0,4-5 0,4-2 0,2-1 0,1-3 0,0-1 0,0-4 0,4 1 0,0 3 0,-3 3 0,-2 5 0</inkml:trace>
</inkml:ink>
</file>

<file path=ppt/ink/ink9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20:58:54.0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0 244 24575,'0'-14'0,"0"6"0,0-14 0,0 13 0,0-8 0,3 6 0,-2 0 0,2-3 0,1 3 0,-4-4 0,4-4 0,-1 4 0,-2-8 0,6-1 0,-6 9 0,2 0 0</inkml:trace>
</inkml:ink>
</file>

<file path=ppt/ink/ink9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20:58:55.1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62 24575,'20'-12'0,"-7"5"0,17-17 0,-21 17 0,3-4 0</inkml:trace>
</inkml:ink>
</file>

<file path=ppt/ink/ink9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20:59:27.0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 13 24575,'-7'-6'0,"0"2"0,3 1 0,-2 3 0,0 0 0,-1 0 0,4 3 0,2-5 0,5 1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2:23:29.6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141 0 24575,'9'0'0,"1"0"0,18 0 0,-3 6 0,-8 1 0,6 3 0,-17 3 0,11 10 0,-15-8 0,3 14 0,-5-3 0,0-1 0,0 13 0,0-13 0,-5 13 0,-14-10 0,-2 3 0,-17-5 0,13-3 0,-7-8 0,1 1 0,-1-13 0,-8 1 0,17-4 0,6 0 0</inkml:trace>
</inkml:ink>
</file>

<file path=ppt/ink/ink9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20:59:27.7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24575,'4'-3'0,"-2"0"0</inkml:trace>
</inkml:ink>
</file>

<file path=ppt/ink/ink9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20:59:37.6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28 24575,'9'-4'0,"1"2"0,4 2 0,4 0 0,-2 0 0,6 0 0,-6 0 0,2-4 0,-7 3 0,3-5 0,-7 5 0,3-2 0,-3 0 0,0 2 0,-1-2 0,-2 3 0,-1 0 0</inkml:trace>
</inkml:ink>
</file>

<file path=ppt/ink/ink9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20:59:39.6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24575,'6'0'0,"0"0"0,0 0 0,-2 0 0,-2 0 0</inkml:trace>
</inkml:ink>
</file>

<file path=ppt/ink/ink9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20:59:45.9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297 0 24575,'0'6'0,"0"0"0,0 4 0,0-2 0,0 5 0,0-2 0,0 0 0,0 3 0,0-7 0,0 3 0,0 0 0,0-2 0,0 2 0,0-4 0,0 1 0,0 3 0,0-3 0,0 7 0,0-7 0,0 3 0,0-3 0,0 3 0,0-3 0,0 3 0,0-3 0,0-1 0,0 1 0,0 3 0,-7-2 0,6 5 0,-9-1 0,6-1 0,0 2 0,-2-5 0,6 5 0,-6-5 0,2 2 0,0 0 0,-2-3 0,6 3 0,-6-3 0,2 3 0,-3-3 0,0 3 0,0 0 0,1-2 0,-2 5 0,-2-5 0,2 6 0,-2-7 0,3 3 0,0-3 0,1-1 0,-1 1 0,0-1 0,1 1 0,-1-1 0,1 1 0,-1-1 0,1-2 0,2 2 0,-2-3 0,2 4 0,-2-1 0,2 1 0,-2-1 0,3 1 0,-1-1 0,-2 1 0,2-1 0,1 1 0,-3-4 0,5 3 0,-2-2 0,0-1 0,3 3 0,-3-3 0,0 1 0,2 2 0,-2-3 0,0 1 0,3 1 0,-6-1 0,5 2 0,-4 1 0,4-1 0,-5-3 0,5 3 0,-1-3 0,2 4 0,0-1 0,0 0 0,0 0 0,0 1 0,0-1 0,0 1 0,0-1 0,0 1 0,-3-4 0,2-3 0,-2 0 0,3-3 0</inkml:trace>
</inkml:ink>
</file>

<file path=ppt/ink/ink9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20:59:46.6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0 163 24575,'0'-2'0,"0"-3"0,0-13 0,0 6 0,0-10 0,0 6 0,0-4 0,0-8 0,3 12 0,-2-1 0,2 10 0</inkml:trace>
</inkml:ink>
</file>

<file path=ppt/ink/ink9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20:59:49.9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255 1313 24575,'4'-3'0,"2"-4"0,-2-4 0,3-3 0,-3 3 0,-1-12 0,-3 2 0,0-9 0,4-4 0,1 4 0,7 0 0,-3-3 0,3 8 0,-4-4 0,0 5 0,3 0 0,-2 0 0,2 4 0,-3 2 0,-1 7 0,0 1 0,-4 3 0,0 0 0,-3 1 0,0-1 0,0 1 0,0-1 0,0 0 0,0-3 0,4-5 0,-3-1 0,2-6 0,1 2 0,0-4 0,4-5 0,0 4 0,1-8 0,-1 8 0,-3-4 0,1 9 0,-5 1 0,6 5 0,-7-1 0,4 4 0,-4-3 0,0 3 0,3-3 0,1-1 0,3 1 0,0-1 0,0 4 0,0-3 0,-3 7 0,2-3 0,-2 3 0,-3 4 0,-2 0 0,-2 0 0,-3 2 0,5-4 0,-2 1 0,0-3 0,0 1 0,-4-1 0,0 0 0,4 1 0,0-1 0,0 1 0,2-1 0,-5 0 0,5 1 0,-4 2 0,1 1 0,-2 3 0,-2 11 0,0 18 0,-1 9 0,0 9 0,-1 5 0,1-9 0,3 15 0,2-10 0,4-1 0,0-11 0,0-12 0,0-5 0,-3-5 0,2-3 0,-5-4 0,2-4 0,-2-3 0,-1 0 0,0 0 0,0-11 0,-3 2 0,1-14 0,-2 4 0,3-5 0,0 0 0,0 4 0,0-3 0,4 8 0,1-4 0,3 8 0,-3 1 0,2 3 0,-2 1 0,3 7 0,3 4 0,1 8 0,4 6 0,-1-3 0,1 2 0,-1-7 0,-3 3 0,1-7 0,-1 3 0,0-3 0,-4-9 0,-8-7 0,-4-10 0,0-5 0,-4-4 0,-2-8 0,0 0 0,-11-22 0,5 13 0,-1-9 0,-2 9 0,3-3 0,-1 0 0,1-5 0,6 11 0,0 2 0,5 14 0,1 3 0,8 8 0,1 4 0,9 4 0,1 10 0,12 10 0,1 4 0,10 8 0,-5-8 0,10 5 0,0-5 0,1-3 0,10 4 0,-5-8 0,6 3 0,0-8 0,-1 0 0,1-5 0,0 0 0,-6 0 0,-6 0 0,-6 0 0,-10 0 0,0 0 0,-8 0 0,-1 0 0,-4 0 0,1 0 0,-1 0 0,-2 2 0,-1 10 0,-3-1 0,-4 17 0,-5-3 0,-4 10 0,-9 0 0,4-4 0,0 3 0,3-9 0,5 4 0,-1-6 0,3-3 0,0-1 0,4-8 0,1 2 0,0-5 0,2 2 0,-2 0 0,1-3 0,1 3 0,-5-3 0,5-4 0,-1 0 0</inkml:trace>
</inkml:ink>
</file>

<file path=ppt/ink/ink9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20:59:51.8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168 105 24575,'0'7'0,"0"8"0,0 27 0,0 7 0,0 11 0,0 1 0,0-12 0,0 8 0,0-14 0,0 10 0,0-12 0,0-1 0,0-14 0,0-3 0,0-12 0,0 0 0,0-13 0,0-7 0,0-15 0,0-5 0,9-17 0,2-3 0,10-12 0,-6 12 0,-1-8 0,-5 8 0,1-6 0,0 2 0,-1 12 0,-4 1 0,-1 10 0,-4 5 0,0 6 0,0 8 0,0-2 0,0 5 0,0-2 0,-3 7 0,2-3 0,-4 5 0,1-2 0,-3 3 0,1 0 0,-1 0 0,0 0 0,0 7 0,-3-2 0,2 8 0,-12 9 0,10-1 0,-10 9 0,7-7 0,-3 6 0,0-4 0,2 8 0,-1-8 0,6 4 0,-3-5 0,4 0 0,4-1 0,-4 6 0,7-4 0,-6 4 0,6-1 0,-6-3 0,6-1 0,-3-1 0,4-7 0,0-1 0,0-5 0,0-4 0,0 1 0,0 0 0,0-1 0,3-2 0,1-1 0,2-1 0,-3 2 0,0 6 0,-3 5 0,0 5 0,0 3 0,0 1 0,0 0 0,0 0 0,0-5 0,0 4 0,0-7 0,-3 2 0,-2 1 0,-2 0 0,-1 1 0,0-1 0,1-5 0,3-3 0,-3 3 0,7-7 0,-4 3 0,4-15 0,0-15 0,20-22 0,-8-2 0,28-17 0,-19 18 0,13-8 0,-16 15 0,0 6 0,-7 14 0,-4 2 0,-3 12 0,-1 3 0,-6 5 0,2 1 0,-2-1 0,3 1 0,-3-3 0,2 1 0,-5-1 0,6 3 0,-6-1 0,2 1 0,-3 3 0,1-3 0,2 0 0,1-4 0</inkml:trace>
</inkml:ink>
</file>

<file path=ppt/ink/ink9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9:34.4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239 161 24575,'0'-13'0,"0"-6"0,0 0 0,0-10 0,0 9 0,0-4 0,0 6 0,-4 8 0,-5 2 0,-10 8 0,-1 0 0,-9 0 0,4 0 0,0 0 0,0 19 0,6-6 0,-3 28 0,7-14 0,-1 15 0,11-5 0,0 7 0,5 0 0,0-11 0,0 7 0,0-13 0,0 4 0,8-8 0,2-9 0,8 0 0,6-9 0,-4-1 0,8-4 0,-8 0 0,4 0 0,-10-8 0,4-8 0,-3-9 0,0 0 0,0-4 0,-6 9 0,1-9 0,-5 4 0,0-5 0,-5 5 0,0 2 0,0 9 0,0 1 0,0 5 0,0-1 0,0 18 0,0 17 0,5 29 0,3 22 0,5 2 0,0 14 0,-1-22 0,2 20 0,-8-20 0,6 13 0,-11-15 0,5-2 0,-6-15 0,0-7 0,0-9 0,0-6 0,-13-4 0,-4-6 0,-13-6 0,-1-8 0,-5-2 0,4-4 0,1-4 0,7-10 0,3-13 0,5-11 0,5-6 0,6 0 0,5 6 0,0 7 0,0 2 0,0 9 0,0 1 0,4 6 0,5 4 0,5 5 0,9-5 0,2 8 0,0-4 0,4 5 0,-4 0 0,11 0 0,-4 0 0,-2 0 0,-14 0 0,-8 0 0</inkml:trace>
</inkml:ink>
</file>

<file path=ppt/ink/ink9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9:35.4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1 326 24575,'0'18'0,"0"35"0,0-15 0,0 25 0,0-33 0,0-9 0,0 1 0,0-13 0,0-7 0,0-9 0,0-21 0,0-5 0,0-17 0,0-3 0,0 1 0,0-6 0,0 12 0,0 1 0,0 9 0,0 11 0,0 1 0,0 10 0,0 2 0,3 7 0,2 2 0,3 3 0,0 0 0,0 3 0,1 12 0,5 5 0,-3 10 0,9 6 0,-4-4 0,0 4 0,4 1 0,-9-6 0,9 5 0,-9-5 0,3-6 0,-4 3 0,4-8 0,-4 4 0,3-11 0,-4 0 0,-5-5 0,0 1 0,0-1 0,-4-7 0,4-17 0,-4-12 0,0-31 0,0 18 0,0-30 0,0 22 0,0-18 0,0 15 0,0 7 0,0 9 0,0 11 0,0 7 0,0 0 0,0 9 0,0 0 0,0 5 0</inkml:trace>
</inkml:ink>
</file>

<file path=ppt/ink/ink9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5T14:29:36.6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286 128 24575,'0'-8'0,"0"-4"0,0 2 0,0-7 0,0 7 0,-4-2 0,0 3 0,-5-4 0,-4 7 0,3-2 0,-3 8 0,0 0 0,4 0 0,-8 0 0,7 0 0,-13 0 0,8 4 0,-4 1 0,1 14 0,2 7 0,-4 6 0,-2 10 0,6-10 0,0 4 0,7-11 0,3 3 0,2-8 0,4-1 0,0-6 0,0-5 0,3-3 0,7-2 0,8-3 0,7-8 0,7-9 0,6-12 0,-4-4 0,7-8 0,-13 2 0,5-2 0,-15 5 0,5 9 0,-12 4 0,2 4 0,-4 5 0,0 5 0,-1 5 0,0 4 0,-3 7 0,3 3 0,-7 12 0,7-2 0,-3 9 0,5-9 0,-1 3 0,0-5 0,0-4 0,4-1 0,-4-4 0,9 0 0,-13-5 0,3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Comic Sans MS" pitchFamily="6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28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240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mic Sans MS" pitchFamily="6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8400" y="685800"/>
            <a:ext cx="4673600" cy="3505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628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419600"/>
            <a:ext cx="51816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628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Comic Sans MS" pitchFamily="6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28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240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FEB51B7-3D43-5D44-BB77-A215B21083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2764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C51377D0-EA66-D446-A8FF-20F1E33BFEBE}" type="slidenum">
              <a:rPr lang="en-US" sz="1200"/>
              <a:pPr eaLnBrk="1" hangingPunct="1"/>
              <a:t>1</a:t>
            </a:fld>
            <a:endParaRPr lang="en-US" sz="1200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FEB51B7-3D43-5D44-BB77-A215B210838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6873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FEB51B7-3D43-5D44-BB77-A215B210838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5336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FEB51B7-3D43-5D44-BB77-A215B210838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9982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FEB51B7-3D43-5D44-BB77-A215B2108386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2253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6F867C91-9D76-6E40-8CDC-1C00E51D0D54}" type="slidenum">
              <a:rPr lang="en-US" sz="1200"/>
              <a:pPr eaLnBrk="1" hangingPunct="1"/>
              <a:t>63</a:t>
            </a:fld>
            <a:endParaRPr lang="en-US" sz="1200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15389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C51377D0-EA66-D446-A8FF-20F1E33BFEBE}" type="slidenum">
              <a:rPr lang="en-US" sz="1200"/>
              <a:pPr eaLnBrk="1" hangingPunct="1"/>
              <a:t>64</a:t>
            </a:fld>
            <a:endParaRPr lang="en-US" sz="1200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MS PGothic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</a:t>
            </a:r>
          </a:p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E9009-5D76-AF41-AD20-12DC2BFF0E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0163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35D10-07FB-AA4A-A56F-B99DE11932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2926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07148E-A90E-DB45-B19B-43E813C153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7446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43987D-7B11-4040-A048-F269F41A2E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8488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3B032D-7ABE-1F40-81B7-E157773137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6644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9F2DD-4C71-BF4F-B14B-F4E9B9BBF3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0871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A6CD97-C6CF-A846-87B9-9EFFA06510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6624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E49736-B368-C840-80FE-046B1BC27A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6695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6876F9-E7E4-D340-8EE1-62F8B98F70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5672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ECE 4140/6140 Spring ‘20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50F722-6A31-6642-97FD-C2F8037105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9580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36C4F0-A817-2248-9F23-A40FCD0424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9939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83641-F40F-CA4D-860F-7D3BC7C972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254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E7C3B9-A30B-B04F-A77F-C8729535F2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4445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91EDF-3823-814B-81A7-191598BBBC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9173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0BEAFF-6211-2F43-851E-C9940F6EDC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0318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59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147" r:id="rId7"/>
    <p:sldLayoutId id="2147484148" r:id="rId8"/>
    <p:sldLayoutId id="2147484149" r:id="rId9"/>
    <p:sldLayoutId id="2147484150" r:id="rId10"/>
    <p:sldLayoutId id="2147484151" r:id="rId11"/>
    <p:sldLayoutId id="2147484152" r:id="rId12"/>
    <p:sldLayoutId id="2147484153" r:id="rId13"/>
    <p:sldLayoutId id="2147484154" r:id="rId14"/>
    <p:sldLayoutId id="2147484155" r:id="rId15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89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2.png"/><Relationship Id="rId18" Type="http://schemas.openxmlformats.org/officeDocument/2006/relationships/customXml" Target="../ink/ink151.xml"/><Relationship Id="rId26" Type="http://schemas.openxmlformats.org/officeDocument/2006/relationships/customXml" Target="../ink/ink155.xml"/><Relationship Id="rId39" Type="http://schemas.openxmlformats.org/officeDocument/2006/relationships/image" Target="../media/image14380.png"/><Relationship Id="rId21" Type="http://schemas.openxmlformats.org/officeDocument/2006/relationships/image" Target="../media/image146.png"/><Relationship Id="rId34" Type="http://schemas.openxmlformats.org/officeDocument/2006/relationships/customXml" Target="../ink/ink159.xml"/><Relationship Id="rId42" Type="http://schemas.openxmlformats.org/officeDocument/2006/relationships/customXml" Target="../ink/ink163.xml"/><Relationship Id="rId47" Type="http://schemas.openxmlformats.org/officeDocument/2006/relationships/image" Target="../media/image14420.png"/><Relationship Id="rId50" Type="http://schemas.openxmlformats.org/officeDocument/2006/relationships/customXml" Target="../ink/ink167.xml"/><Relationship Id="rId55" Type="http://schemas.openxmlformats.org/officeDocument/2006/relationships/image" Target="../media/image14460.png"/><Relationship Id="rId7" Type="http://schemas.openxmlformats.org/officeDocument/2006/relationships/image" Target="../media/image92.png"/><Relationship Id="rId2" Type="http://schemas.openxmlformats.org/officeDocument/2006/relationships/audio" Target="../media/media11.m4a"/><Relationship Id="rId16" Type="http://schemas.openxmlformats.org/officeDocument/2006/relationships/customXml" Target="../ink/ink150.xml"/><Relationship Id="rId29" Type="http://schemas.openxmlformats.org/officeDocument/2006/relationships/image" Target="../media/image14330.png"/><Relationship Id="rId11" Type="http://schemas.openxmlformats.org/officeDocument/2006/relationships/image" Target="../media/image141.png"/><Relationship Id="rId24" Type="http://schemas.openxmlformats.org/officeDocument/2006/relationships/customXml" Target="../ink/ink154.xml"/><Relationship Id="rId32" Type="http://schemas.openxmlformats.org/officeDocument/2006/relationships/customXml" Target="../ink/ink158.xml"/><Relationship Id="rId37" Type="http://schemas.openxmlformats.org/officeDocument/2006/relationships/image" Target="../media/image14370.png"/><Relationship Id="rId40" Type="http://schemas.openxmlformats.org/officeDocument/2006/relationships/customXml" Target="../ink/ink162.xml"/><Relationship Id="rId45" Type="http://schemas.openxmlformats.org/officeDocument/2006/relationships/image" Target="../media/image14410.png"/><Relationship Id="rId53" Type="http://schemas.openxmlformats.org/officeDocument/2006/relationships/image" Target="../media/image14450.png"/><Relationship Id="rId5" Type="http://schemas.openxmlformats.org/officeDocument/2006/relationships/image" Target="../media/image91.png"/><Relationship Id="rId10" Type="http://schemas.openxmlformats.org/officeDocument/2006/relationships/customXml" Target="../ink/ink147.xml"/><Relationship Id="rId19" Type="http://schemas.openxmlformats.org/officeDocument/2006/relationships/image" Target="../media/image145.png"/><Relationship Id="rId31" Type="http://schemas.openxmlformats.org/officeDocument/2006/relationships/image" Target="../media/image14340.png"/><Relationship Id="rId44" Type="http://schemas.openxmlformats.org/officeDocument/2006/relationships/customXml" Target="../ink/ink164.xml"/><Relationship Id="rId52" Type="http://schemas.openxmlformats.org/officeDocument/2006/relationships/customXml" Target="../ink/ink168.xml"/><Relationship Id="rId4" Type="http://schemas.openxmlformats.org/officeDocument/2006/relationships/image" Target="../media/image90.png"/><Relationship Id="rId9" Type="http://schemas.openxmlformats.org/officeDocument/2006/relationships/image" Target="../media/image136.png"/><Relationship Id="rId14" Type="http://schemas.openxmlformats.org/officeDocument/2006/relationships/customXml" Target="../ink/ink149.xml"/><Relationship Id="rId22" Type="http://schemas.openxmlformats.org/officeDocument/2006/relationships/customXml" Target="../ink/ink153.xml"/><Relationship Id="rId27" Type="http://schemas.openxmlformats.org/officeDocument/2006/relationships/image" Target="../media/image137.png"/><Relationship Id="rId30" Type="http://schemas.openxmlformats.org/officeDocument/2006/relationships/customXml" Target="../ink/ink157.xml"/><Relationship Id="rId35" Type="http://schemas.openxmlformats.org/officeDocument/2006/relationships/image" Target="../media/image14360.png"/><Relationship Id="rId43" Type="http://schemas.openxmlformats.org/officeDocument/2006/relationships/image" Target="../media/image14400.png"/><Relationship Id="rId48" Type="http://schemas.openxmlformats.org/officeDocument/2006/relationships/customXml" Target="../ink/ink166.xml"/><Relationship Id="rId56" Type="http://schemas.openxmlformats.org/officeDocument/2006/relationships/image" Target="../media/image1.png"/><Relationship Id="rId8" Type="http://schemas.openxmlformats.org/officeDocument/2006/relationships/customXml" Target="../ink/ink146.xml"/><Relationship Id="rId51" Type="http://schemas.openxmlformats.org/officeDocument/2006/relationships/image" Target="../media/image14440.png"/><Relationship Id="rId3" Type="http://schemas.openxmlformats.org/officeDocument/2006/relationships/slideLayout" Target="../slideLayouts/slideLayout2.xml"/><Relationship Id="rId12" Type="http://schemas.openxmlformats.org/officeDocument/2006/relationships/customXml" Target="../ink/ink148.xml"/><Relationship Id="rId17" Type="http://schemas.openxmlformats.org/officeDocument/2006/relationships/image" Target="../media/image144.png"/><Relationship Id="rId25" Type="http://schemas.openxmlformats.org/officeDocument/2006/relationships/image" Target="../media/image148.png"/><Relationship Id="rId33" Type="http://schemas.openxmlformats.org/officeDocument/2006/relationships/image" Target="../media/image14350.png"/><Relationship Id="rId38" Type="http://schemas.openxmlformats.org/officeDocument/2006/relationships/customXml" Target="../ink/ink161.xml"/><Relationship Id="rId46" Type="http://schemas.openxmlformats.org/officeDocument/2006/relationships/customXml" Target="../ink/ink165.xml"/><Relationship Id="rId20" Type="http://schemas.openxmlformats.org/officeDocument/2006/relationships/customXml" Target="../ink/ink152.xml"/><Relationship Id="rId41" Type="http://schemas.openxmlformats.org/officeDocument/2006/relationships/image" Target="../media/image14390.png"/><Relationship Id="rId54" Type="http://schemas.openxmlformats.org/officeDocument/2006/relationships/customXml" Target="../ink/ink169.xml"/><Relationship Id="rId1" Type="http://schemas.microsoft.com/office/2007/relationships/media" Target="../media/media11.m4a"/><Relationship Id="rId6" Type="http://schemas.openxmlformats.org/officeDocument/2006/relationships/customXml" Target="../ink/ink145.xml"/><Relationship Id="rId15" Type="http://schemas.openxmlformats.org/officeDocument/2006/relationships/image" Target="../media/image143.png"/><Relationship Id="rId23" Type="http://schemas.openxmlformats.org/officeDocument/2006/relationships/image" Target="../media/image147.png"/><Relationship Id="rId28" Type="http://schemas.openxmlformats.org/officeDocument/2006/relationships/customXml" Target="../ink/ink156.xml"/><Relationship Id="rId36" Type="http://schemas.openxmlformats.org/officeDocument/2006/relationships/customXml" Target="../ink/ink160.xml"/><Relationship Id="rId49" Type="http://schemas.openxmlformats.org/officeDocument/2006/relationships/image" Target="../media/image144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ustomXml" Target="../ink/ink170.xml"/><Relationship Id="rId13" Type="http://schemas.openxmlformats.org/officeDocument/2006/relationships/image" Target="../media/image1111.png"/><Relationship Id="rId18" Type="http://schemas.openxmlformats.org/officeDocument/2006/relationships/customXml" Target="../ink/ink175.xml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1511.png"/><Relationship Id="rId7" Type="http://schemas.openxmlformats.org/officeDocument/2006/relationships/image" Target="../media/image138.png"/><Relationship Id="rId12" Type="http://schemas.openxmlformats.org/officeDocument/2006/relationships/customXml" Target="../ink/ink172.xml"/><Relationship Id="rId17" Type="http://schemas.openxmlformats.org/officeDocument/2006/relationships/image" Target="../media/image1311.png"/><Relationship Id="rId2" Type="http://schemas.openxmlformats.org/officeDocument/2006/relationships/audio" Target="../media/media12.m4a"/><Relationship Id="rId16" Type="http://schemas.openxmlformats.org/officeDocument/2006/relationships/customXml" Target="../ink/ink174.xml"/><Relationship Id="rId20" Type="http://schemas.openxmlformats.org/officeDocument/2006/relationships/customXml" Target="../ink/ink176.xml"/><Relationship Id="rId1" Type="http://schemas.microsoft.com/office/2007/relationships/media" Target="../media/media12.m4a"/><Relationship Id="rId6" Type="http://schemas.openxmlformats.org/officeDocument/2006/relationships/image" Target="../media/image93.gif"/><Relationship Id="rId11" Type="http://schemas.openxmlformats.org/officeDocument/2006/relationships/image" Target="../media/image1011.png"/><Relationship Id="rId24" Type="http://schemas.openxmlformats.org/officeDocument/2006/relationships/image" Target="../media/image1.png"/><Relationship Id="rId5" Type="http://schemas.openxmlformats.org/officeDocument/2006/relationships/image" Target="../media/image92.jpeg"/><Relationship Id="rId15" Type="http://schemas.openxmlformats.org/officeDocument/2006/relationships/image" Target="../media/image1211.png"/><Relationship Id="rId23" Type="http://schemas.openxmlformats.org/officeDocument/2006/relationships/image" Target="../media/image1611.png"/><Relationship Id="rId10" Type="http://schemas.openxmlformats.org/officeDocument/2006/relationships/customXml" Target="../ink/ink171.xml"/><Relationship Id="rId19" Type="http://schemas.openxmlformats.org/officeDocument/2006/relationships/image" Target="../media/image1411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912.png"/><Relationship Id="rId14" Type="http://schemas.openxmlformats.org/officeDocument/2006/relationships/customXml" Target="../ink/ink173.xml"/><Relationship Id="rId22" Type="http://schemas.openxmlformats.org/officeDocument/2006/relationships/customXml" Target="../ink/ink17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.png"/><Relationship Id="rId5" Type="http://schemas.openxmlformats.org/officeDocument/2006/relationships/image" Target="../media/image139.png"/><Relationship Id="rId4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70.png"/><Relationship Id="rId42" Type="http://schemas.openxmlformats.org/officeDocument/2006/relationships/customXml" Target="../ink/ink193.xml"/><Relationship Id="rId63" Type="http://schemas.openxmlformats.org/officeDocument/2006/relationships/image" Target="../media/image3912.png"/><Relationship Id="rId84" Type="http://schemas.openxmlformats.org/officeDocument/2006/relationships/customXml" Target="../ink/ink214.xml"/><Relationship Id="rId138" Type="http://schemas.openxmlformats.org/officeDocument/2006/relationships/customXml" Target="../ink/ink241.xml"/><Relationship Id="rId159" Type="http://schemas.openxmlformats.org/officeDocument/2006/relationships/customXml" Target="../ink/ink252.xml"/><Relationship Id="rId170" Type="http://schemas.openxmlformats.org/officeDocument/2006/relationships/image" Target="../media/image188.png"/><Relationship Id="rId191" Type="http://schemas.openxmlformats.org/officeDocument/2006/relationships/customXml" Target="../ink/ink268.xml"/><Relationship Id="rId205" Type="http://schemas.openxmlformats.org/officeDocument/2006/relationships/image" Target="../media/image205.png"/><Relationship Id="rId226" Type="http://schemas.openxmlformats.org/officeDocument/2006/relationships/customXml" Target="../ink/ink286.xml"/><Relationship Id="rId107" Type="http://schemas.openxmlformats.org/officeDocument/2006/relationships/image" Target="../media/image610.png"/><Relationship Id="rId11" Type="http://schemas.openxmlformats.org/officeDocument/2006/relationships/customXml" Target="../ink/ink181.xml"/><Relationship Id="rId32" Type="http://schemas.openxmlformats.org/officeDocument/2006/relationships/customXml" Target="../ink/ink188.xml"/><Relationship Id="rId53" Type="http://schemas.openxmlformats.org/officeDocument/2006/relationships/image" Target="../media/image3410.png"/><Relationship Id="rId74" Type="http://schemas.openxmlformats.org/officeDocument/2006/relationships/customXml" Target="../ink/ink209.xml"/><Relationship Id="rId128" Type="http://schemas.openxmlformats.org/officeDocument/2006/relationships/customXml" Target="../ink/ink236.xml"/><Relationship Id="rId149" Type="http://schemas.openxmlformats.org/officeDocument/2006/relationships/customXml" Target="../ink/ink247.xml"/><Relationship Id="rId5" Type="http://schemas.openxmlformats.org/officeDocument/2006/relationships/customXml" Target="../ink/ink178.xml"/><Relationship Id="rId95" Type="http://schemas.openxmlformats.org/officeDocument/2006/relationships/image" Target="../media/image550.png"/><Relationship Id="rId160" Type="http://schemas.openxmlformats.org/officeDocument/2006/relationships/image" Target="../media/image183.png"/><Relationship Id="rId181" Type="http://schemas.openxmlformats.org/officeDocument/2006/relationships/customXml" Target="../ink/ink263.xml"/><Relationship Id="rId216" Type="http://schemas.openxmlformats.org/officeDocument/2006/relationships/customXml" Target="../ink/ink281.xml"/><Relationship Id="rId43" Type="http://schemas.openxmlformats.org/officeDocument/2006/relationships/image" Target="../media/image164.png"/><Relationship Id="rId64" Type="http://schemas.openxmlformats.org/officeDocument/2006/relationships/customXml" Target="../ink/ink204.xml"/><Relationship Id="rId118" Type="http://schemas.openxmlformats.org/officeDocument/2006/relationships/customXml" Target="../ink/ink231.xml"/><Relationship Id="rId139" Type="http://schemas.openxmlformats.org/officeDocument/2006/relationships/image" Target="../media/image173.png"/><Relationship Id="rId85" Type="http://schemas.openxmlformats.org/officeDocument/2006/relationships/image" Target="../media/image500.png"/><Relationship Id="rId150" Type="http://schemas.openxmlformats.org/officeDocument/2006/relationships/image" Target="../media/image178.png"/><Relationship Id="rId171" Type="http://schemas.openxmlformats.org/officeDocument/2006/relationships/customXml" Target="../ink/ink258.xml"/><Relationship Id="rId192" Type="http://schemas.openxmlformats.org/officeDocument/2006/relationships/image" Target="../media/image199.png"/><Relationship Id="rId206" Type="http://schemas.openxmlformats.org/officeDocument/2006/relationships/customXml" Target="../ink/ink276.xml"/><Relationship Id="rId227" Type="http://schemas.openxmlformats.org/officeDocument/2006/relationships/image" Target="../media/image216.png"/><Relationship Id="rId12" Type="http://schemas.openxmlformats.org/officeDocument/2006/relationships/image" Target="../media/image1210.png"/><Relationship Id="rId33" Type="http://schemas.openxmlformats.org/officeDocument/2006/relationships/image" Target="../media/image159.png"/><Relationship Id="rId108" Type="http://schemas.openxmlformats.org/officeDocument/2006/relationships/customXml" Target="../ink/ink226.xml"/><Relationship Id="rId129" Type="http://schemas.openxmlformats.org/officeDocument/2006/relationships/image" Target="../media/image721.png"/><Relationship Id="rId54" Type="http://schemas.openxmlformats.org/officeDocument/2006/relationships/customXml" Target="../ink/ink199.xml"/><Relationship Id="rId75" Type="http://schemas.openxmlformats.org/officeDocument/2006/relationships/image" Target="../media/image4511.png"/><Relationship Id="rId96" Type="http://schemas.openxmlformats.org/officeDocument/2006/relationships/customXml" Target="../ink/ink220.xml"/><Relationship Id="rId140" Type="http://schemas.openxmlformats.org/officeDocument/2006/relationships/customXml" Target="../ink/ink242.xml"/><Relationship Id="rId161" Type="http://schemas.openxmlformats.org/officeDocument/2006/relationships/customXml" Target="../ink/ink253.xml"/><Relationship Id="rId182" Type="http://schemas.openxmlformats.org/officeDocument/2006/relationships/image" Target="../media/image194.png"/><Relationship Id="rId217" Type="http://schemas.openxmlformats.org/officeDocument/2006/relationships/image" Target="../media/image211.png"/><Relationship Id="rId6" Type="http://schemas.openxmlformats.org/officeDocument/2006/relationships/image" Target="../media/image154.png"/><Relationship Id="rId23" Type="http://schemas.openxmlformats.org/officeDocument/2006/relationships/image" Target="../media/image1910.png"/><Relationship Id="rId119" Type="http://schemas.openxmlformats.org/officeDocument/2006/relationships/image" Target="../media/image671.png"/><Relationship Id="rId44" Type="http://schemas.openxmlformats.org/officeDocument/2006/relationships/customXml" Target="../ink/ink194.xml"/><Relationship Id="rId65" Type="http://schemas.openxmlformats.org/officeDocument/2006/relationships/image" Target="../media/image4012.png"/><Relationship Id="rId86" Type="http://schemas.openxmlformats.org/officeDocument/2006/relationships/customXml" Target="../ink/ink215.xml"/><Relationship Id="rId130" Type="http://schemas.openxmlformats.org/officeDocument/2006/relationships/customXml" Target="../ink/ink237.xml"/><Relationship Id="rId151" Type="http://schemas.openxmlformats.org/officeDocument/2006/relationships/customXml" Target="../ink/ink248.xml"/><Relationship Id="rId172" Type="http://schemas.openxmlformats.org/officeDocument/2006/relationships/image" Target="../media/image189.png"/><Relationship Id="rId193" Type="http://schemas.openxmlformats.org/officeDocument/2006/relationships/customXml" Target="../ink/ink269.xml"/><Relationship Id="rId207" Type="http://schemas.openxmlformats.org/officeDocument/2006/relationships/image" Target="../media/image206.png"/><Relationship Id="rId228" Type="http://schemas.openxmlformats.org/officeDocument/2006/relationships/customXml" Target="../ink/ink287.xml"/><Relationship Id="rId13" Type="http://schemas.openxmlformats.org/officeDocument/2006/relationships/customXml" Target="../ink/ink182.xml"/><Relationship Id="rId109" Type="http://schemas.openxmlformats.org/officeDocument/2006/relationships/image" Target="../media/image620.png"/><Relationship Id="rId34" Type="http://schemas.openxmlformats.org/officeDocument/2006/relationships/customXml" Target="../ink/ink189.xml"/><Relationship Id="rId55" Type="http://schemas.openxmlformats.org/officeDocument/2006/relationships/image" Target="../media/image3511.png"/><Relationship Id="rId76" Type="http://schemas.openxmlformats.org/officeDocument/2006/relationships/customXml" Target="../ink/ink210.xml"/><Relationship Id="rId97" Type="http://schemas.openxmlformats.org/officeDocument/2006/relationships/image" Target="../media/image560.png"/><Relationship Id="rId120" Type="http://schemas.openxmlformats.org/officeDocument/2006/relationships/customXml" Target="../ink/ink232.xml"/><Relationship Id="rId141" Type="http://schemas.openxmlformats.org/officeDocument/2006/relationships/image" Target="../media/image174.png"/><Relationship Id="rId7" Type="http://schemas.openxmlformats.org/officeDocument/2006/relationships/customXml" Target="../ink/ink179.xml"/><Relationship Id="rId162" Type="http://schemas.openxmlformats.org/officeDocument/2006/relationships/image" Target="../media/image184.png"/><Relationship Id="rId183" Type="http://schemas.openxmlformats.org/officeDocument/2006/relationships/customXml" Target="../ink/ink264.xml"/><Relationship Id="rId218" Type="http://schemas.openxmlformats.org/officeDocument/2006/relationships/customXml" Target="../ink/ink282.xml"/><Relationship Id="rId24" Type="http://schemas.openxmlformats.org/officeDocument/2006/relationships/customXml" Target="../ink/ink185.xml"/><Relationship Id="rId45" Type="http://schemas.openxmlformats.org/officeDocument/2006/relationships/image" Target="../media/image165.png"/><Relationship Id="rId66" Type="http://schemas.openxmlformats.org/officeDocument/2006/relationships/customXml" Target="../ink/ink205.xml"/><Relationship Id="rId87" Type="http://schemas.openxmlformats.org/officeDocument/2006/relationships/image" Target="../media/image510.png"/><Relationship Id="rId110" Type="http://schemas.openxmlformats.org/officeDocument/2006/relationships/customXml" Target="../ink/ink227.xml"/><Relationship Id="rId131" Type="http://schemas.openxmlformats.org/officeDocument/2006/relationships/image" Target="../media/image731.png"/><Relationship Id="rId152" Type="http://schemas.openxmlformats.org/officeDocument/2006/relationships/image" Target="../media/image179.png"/><Relationship Id="rId173" Type="http://schemas.openxmlformats.org/officeDocument/2006/relationships/customXml" Target="../ink/ink259.xml"/><Relationship Id="rId194" Type="http://schemas.openxmlformats.org/officeDocument/2006/relationships/image" Target="../media/image200.png"/><Relationship Id="rId208" Type="http://schemas.openxmlformats.org/officeDocument/2006/relationships/customXml" Target="../ink/ink277.xml"/><Relationship Id="rId229" Type="http://schemas.openxmlformats.org/officeDocument/2006/relationships/image" Target="../media/image217.png"/><Relationship Id="rId14" Type="http://schemas.openxmlformats.org/officeDocument/2006/relationships/image" Target="../media/image1310.png"/><Relationship Id="rId35" Type="http://schemas.openxmlformats.org/officeDocument/2006/relationships/image" Target="../media/image160.png"/><Relationship Id="rId56" Type="http://schemas.openxmlformats.org/officeDocument/2006/relationships/customXml" Target="../ink/ink200.xml"/><Relationship Id="rId77" Type="http://schemas.openxmlformats.org/officeDocument/2006/relationships/image" Target="../media/image460.png"/><Relationship Id="rId100" Type="http://schemas.openxmlformats.org/officeDocument/2006/relationships/customXml" Target="../ink/ink222.xml"/><Relationship Id="rId8" Type="http://schemas.openxmlformats.org/officeDocument/2006/relationships/image" Target="../media/image155.png"/><Relationship Id="rId98" Type="http://schemas.openxmlformats.org/officeDocument/2006/relationships/customXml" Target="../ink/ink221.xml"/><Relationship Id="rId121" Type="http://schemas.openxmlformats.org/officeDocument/2006/relationships/image" Target="../media/image681.png"/><Relationship Id="rId142" Type="http://schemas.openxmlformats.org/officeDocument/2006/relationships/customXml" Target="../ink/ink243.xml"/><Relationship Id="rId163" Type="http://schemas.openxmlformats.org/officeDocument/2006/relationships/customXml" Target="../ink/ink254.xml"/><Relationship Id="rId184" Type="http://schemas.openxmlformats.org/officeDocument/2006/relationships/image" Target="../media/image195.png"/><Relationship Id="rId219" Type="http://schemas.openxmlformats.org/officeDocument/2006/relationships/image" Target="../media/image212.png"/><Relationship Id="rId230" Type="http://schemas.openxmlformats.org/officeDocument/2006/relationships/customXml" Target="../ink/ink288.xml"/><Relationship Id="rId46" Type="http://schemas.openxmlformats.org/officeDocument/2006/relationships/customXml" Target="../ink/ink195.xml"/><Relationship Id="rId67" Type="http://schemas.openxmlformats.org/officeDocument/2006/relationships/image" Target="../media/image4112.png"/><Relationship Id="rId116" Type="http://schemas.openxmlformats.org/officeDocument/2006/relationships/customXml" Target="../ink/ink230.xml"/><Relationship Id="rId137" Type="http://schemas.openxmlformats.org/officeDocument/2006/relationships/image" Target="../media/image172.png"/><Relationship Id="rId158" Type="http://schemas.openxmlformats.org/officeDocument/2006/relationships/image" Target="../media/image182.png"/><Relationship Id="rId41" Type="http://schemas.openxmlformats.org/officeDocument/2006/relationships/image" Target="../media/image163.png"/><Relationship Id="rId62" Type="http://schemas.openxmlformats.org/officeDocument/2006/relationships/customXml" Target="../ink/ink203.xml"/><Relationship Id="rId83" Type="http://schemas.openxmlformats.org/officeDocument/2006/relationships/image" Target="../media/image490.png"/><Relationship Id="rId88" Type="http://schemas.openxmlformats.org/officeDocument/2006/relationships/customXml" Target="../ink/ink216.xml"/><Relationship Id="rId111" Type="http://schemas.openxmlformats.org/officeDocument/2006/relationships/image" Target="../media/image630.png"/><Relationship Id="rId132" Type="http://schemas.openxmlformats.org/officeDocument/2006/relationships/customXml" Target="../ink/ink238.xml"/><Relationship Id="rId153" Type="http://schemas.openxmlformats.org/officeDocument/2006/relationships/customXml" Target="../ink/ink249.xml"/><Relationship Id="rId174" Type="http://schemas.openxmlformats.org/officeDocument/2006/relationships/image" Target="../media/image190.png"/><Relationship Id="rId179" Type="http://schemas.openxmlformats.org/officeDocument/2006/relationships/customXml" Target="../ink/ink262.xml"/><Relationship Id="rId195" Type="http://schemas.openxmlformats.org/officeDocument/2006/relationships/customXml" Target="../ink/ink270.xml"/><Relationship Id="rId209" Type="http://schemas.openxmlformats.org/officeDocument/2006/relationships/image" Target="../media/image207.png"/><Relationship Id="rId190" Type="http://schemas.openxmlformats.org/officeDocument/2006/relationships/image" Target="../media/image198.png"/><Relationship Id="rId204" Type="http://schemas.openxmlformats.org/officeDocument/2006/relationships/customXml" Target="../ink/ink275.xml"/><Relationship Id="rId220" Type="http://schemas.openxmlformats.org/officeDocument/2006/relationships/customXml" Target="../ink/ink283.xml"/><Relationship Id="rId225" Type="http://schemas.openxmlformats.org/officeDocument/2006/relationships/image" Target="../media/image215.png"/><Relationship Id="rId15" Type="http://schemas.openxmlformats.org/officeDocument/2006/relationships/customXml" Target="../ink/ink183.xml"/><Relationship Id="rId36" Type="http://schemas.openxmlformats.org/officeDocument/2006/relationships/customXml" Target="../ink/ink190.xml"/><Relationship Id="rId57" Type="http://schemas.openxmlformats.org/officeDocument/2006/relationships/image" Target="../media/image3610.png"/><Relationship Id="rId106" Type="http://schemas.openxmlformats.org/officeDocument/2006/relationships/customXml" Target="../ink/ink225.xml"/><Relationship Id="rId127" Type="http://schemas.openxmlformats.org/officeDocument/2006/relationships/image" Target="../media/image711.png"/><Relationship Id="rId10" Type="http://schemas.openxmlformats.org/officeDocument/2006/relationships/image" Target="../media/image156.png"/><Relationship Id="rId31" Type="http://schemas.openxmlformats.org/officeDocument/2006/relationships/image" Target="../media/image158.png"/><Relationship Id="rId52" Type="http://schemas.openxmlformats.org/officeDocument/2006/relationships/customXml" Target="../ink/ink198.xml"/><Relationship Id="rId73" Type="http://schemas.openxmlformats.org/officeDocument/2006/relationships/image" Target="../media/image4410.png"/><Relationship Id="rId78" Type="http://schemas.openxmlformats.org/officeDocument/2006/relationships/customXml" Target="../ink/ink211.xml"/><Relationship Id="rId94" Type="http://schemas.openxmlformats.org/officeDocument/2006/relationships/customXml" Target="../ink/ink219.xml"/><Relationship Id="rId99" Type="http://schemas.openxmlformats.org/officeDocument/2006/relationships/image" Target="../media/image579.png"/><Relationship Id="rId101" Type="http://schemas.openxmlformats.org/officeDocument/2006/relationships/image" Target="../media/image580.png"/><Relationship Id="rId122" Type="http://schemas.openxmlformats.org/officeDocument/2006/relationships/customXml" Target="../ink/ink233.xml"/><Relationship Id="rId143" Type="http://schemas.openxmlformats.org/officeDocument/2006/relationships/image" Target="../media/image175.png"/><Relationship Id="rId148" Type="http://schemas.openxmlformats.org/officeDocument/2006/relationships/image" Target="../media/image177.png"/><Relationship Id="rId164" Type="http://schemas.openxmlformats.org/officeDocument/2006/relationships/image" Target="../media/image185.png"/><Relationship Id="rId169" Type="http://schemas.openxmlformats.org/officeDocument/2006/relationships/customXml" Target="../ink/ink257.xml"/><Relationship Id="rId185" Type="http://schemas.openxmlformats.org/officeDocument/2006/relationships/customXml" Target="../ink/ink265.xml"/><Relationship Id="rId4" Type="http://schemas.openxmlformats.org/officeDocument/2006/relationships/slideLayout" Target="../slideLayouts/slideLayout2.xml"/><Relationship Id="rId9" Type="http://schemas.openxmlformats.org/officeDocument/2006/relationships/customXml" Target="../ink/ink180.xml"/><Relationship Id="rId180" Type="http://schemas.openxmlformats.org/officeDocument/2006/relationships/image" Target="../media/image193.png"/><Relationship Id="rId210" Type="http://schemas.openxmlformats.org/officeDocument/2006/relationships/customXml" Target="../ink/ink278.xml"/><Relationship Id="rId215" Type="http://schemas.openxmlformats.org/officeDocument/2006/relationships/image" Target="../media/image210.png"/><Relationship Id="rId236" Type="http://schemas.openxmlformats.org/officeDocument/2006/relationships/image" Target="../media/image1.png"/><Relationship Id="rId231" Type="http://schemas.openxmlformats.org/officeDocument/2006/relationships/image" Target="../media/image218.png"/><Relationship Id="rId47" Type="http://schemas.openxmlformats.org/officeDocument/2006/relationships/image" Target="../media/image166.png"/><Relationship Id="rId68" Type="http://schemas.openxmlformats.org/officeDocument/2006/relationships/customXml" Target="../ink/ink206.xml"/><Relationship Id="rId89" Type="http://schemas.openxmlformats.org/officeDocument/2006/relationships/image" Target="../media/image521.png"/><Relationship Id="rId112" Type="http://schemas.openxmlformats.org/officeDocument/2006/relationships/customXml" Target="../ink/ink228.xml"/><Relationship Id="rId133" Type="http://schemas.openxmlformats.org/officeDocument/2006/relationships/image" Target="../media/image741.png"/><Relationship Id="rId154" Type="http://schemas.openxmlformats.org/officeDocument/2006/relationships/image" Target="../media/image180.png"/><Relationship Id="rId175" Type="http://schemas.openxmlformats.org/officeDocument/2006/relationships/customXml" Target="../ink/ink260.xml"/><Relationship Id="rId196" Type="http://schemas.openxmlformats.org/officeDocument/2006/relationships/image" Target="../media/image201.png"/><Relationship Id="rId200" Type="http://schemas.openxmlformats.org/officeDocument/2006/relationships/customXml" Target="../ink/ink273.xml"/><Relationship Id="rId16" Type="http://schemas.openxmlformats.org/officeDocument/2006/relationships/image" Target="../media/image1410.png"/><Relationship Id="rId221" Type="http://schemas.openxmlformats.org/officeDocument/2006/relationships/image" Target="../media/image213.png"/><Relationship Id="rId37" Type="http://schemas.openxmlformats.org/officeDocument/2006/relationships/image" Target="../media/image161.png"/><Relationship Id="rId58" Type="http://schemas.openxmlformats.org/officeDocument/2006/relationships/customXml" Target="../ink/ink201.xml"/><Relationship Id="rId79" Type="http://schemas.openxmlformats.org/officeDocument/2006/relationships/image" Target="../media/image470.png"/><Relationship Id="rId102" Type="http://schemas.openxmlformats.org/officeDocument/2006/relationships/customXml" Target="../ink/ink223.xml"/><Relationship Id="rId123" Type="http://schemas.openxmlformats.org/officeDocument/2006/relationships/image" Target="../media/image691.png"/><Relationship Id="rId144" Type="http://schemas.openxmlformats.org/officeDocument/2006/relationships/customXml" Target="../ink/ink244.xml"/><Relationship Id="rId90" Type="http://schemas.openxmlformats.org/officeDocument/2006/relationships/customXml" Target="../ink/ink217.xml"/><Relationship Id="rId165" Type="http://schemas.openxmlformats.org/officeDocument/2006/relationships/customXml" Target="../ink/ink255.xml"/><Relationship Id="rId186" Type="http://schemas.openxmlformats.org/officeDocument/2006/relationships/image" Target="../media/image196.png"/><Relationship Id="rId211" Type="http://schemas.openxmlformats.org/officeDocument/2006/relationships/image" Target="../media/image208.png"/><Relationship Id="rId232" Type="http://schemas.openxmlformats.org/officeDocument/2006/relationships/customXml" Target="../ink/ink289.xml"/><Relationship Id="rId27" Type="http://schemas.openxmlformats.org/officeDocument/2006/relationships/image" Target="../media/image2112.png"/><Relationship Id="rId48" Type="http://schemas.openxmlformats.org/officeDocument/2006/relationships/customXml" Target="../ink/ink196.xml"/><Relationship Id="rId69" Type="http://schemas.openxmlformats.org/officeDocument/2006/relationships/image" Target="../media/image4211.png"/><Relationship Id="rId113" Type="http://schemas.openxmlformats.org/officeDocument/2006/relationships/image" Target="../media/image640.png"/><Relationship Id="rId134" Type="http://schemas.openxmlformats.org/officeDocument/2006/relationships/customXml" Target="../ink/ink239.xml"/><Relationship Id="rId80" Type="http://schemas.openxmlformats.org/officeDocument/2006/relationships/customXml" Target="../ink/ink212.xml"/><Relationship Id="rId155" Type="http://schemas.openxmlformats.org/officeDocument/2006/relationships/customXml" Target="../ink/ink250.xml"/><Relationship Id="rId176" Type="http://schemas.openxmlformats.org/officeDocument/2006/relationships/image" Target="../media/image191.png"/><Relationship Id="rId197" Type="http://schemas.openxmlformats.org/officeDocument/2006/relationships/customXml" Target="../ink/ink271.xml"/><Relationship Id="rId201" Type="http://schemas.openxmlformats.org/officeDocument/2006/relationships/image" Target="../media/image203.png"/><Relationship Id="rId222" Type="http://schemas.openxmlformats.org/officeDocument/2006/relationships/customXml" Target="../ink/ink284.xml"/><Relationship Id="rId17" Type="http://schemas.openxmlformats.org/officeDocument/2006/relationships/customXml" Target="../ink/ink184.xml"/><Relationship Id="rId38" Type="http://schemas.openxmlformats.org/officeDocument/2006/relationships/customXml" Target="../ink/ink191.xml"/><Relationship Id="rId59" Type="http://schemas.openxmlformats.org/officeDocument/2006/relationships/image" Target="../media/image3711.png"/><Relationship Id="rId103" Type="http://schemas.openxmlformats.org/officeDocument/2006/relationships/image" Target="../media/image590.png"/><Relationship Id="rId124" Type="http://schemas.openxmlformats.org/officeDocument/2006/relationships/customXml" Target="../ink/ink234.xml"/><Relationship Id="rId70" Type="http://schemas.openxmlformats.org/officeDocument/2006/relationships/customXml" Target="../ink/ink207.xml"/><Relationship Id="rId91" Type="http://schemas.openxmlformats.org/officeDocument/2006/relationships/image" Target="../media/image530.png"/><Relationship Id="rId145" Type="http://schemas.openxmlformats.org/officeDocument/2006/relationships/image" Target="../media/image176.png"/><Relationship Id="rId166" Type="http://schemas.openxmlformats.org/officeDocument/2006/relationships/image" Target="../media/image186.png"/><Relationship Id="rId187" Type="http://schemas.openxmlformats.org/officeDocument/2006/relationships/customXml" Target="../ink/ink266.xml"/><Relationship Id="rId1" Type="http://schemas.openxmlformats.org/officeDocument/2006/relationships/tags" Target="../tags/tag6.xml"/><Relationship Id="rId212" Type="http://schemas.openxmlformats.org/officeDocument/2006/relationships/customXml" Target="../ink/ink279.xml"/><Relationship Id="rId233" Type="http://schemas.openxmlformats.org/officeDocument/2006/relationships/image" Target="../media/image219.png"/><Relationship Id="rId28" Type="http://schemas.openxmlformats.org/officeDocument/2006/relationships/customXml" Target="../ink/ink186.xml"/><Relationship Id="rId49" Type="http://schemas.openxmlformats.org/officeDocument/2006/relationships/image" Target="../media/image167.png"/><Relationship Id="rId114" Type="http://schemas.openxmlformats.org/officeDocument/2006/relationships/customXml" Target="../ink/ink229.xml"/><Relationship Id="rId60" Type="http://schemas.openxmlformats.org/officeDocument/2006/relationships/customXml" Target="../ink/ink202.xml"/><Relationship Id="rId81" Type="http://schemas.openxmlformats.org/officeDocument/2006/relationships/image" Target="../media/image480.png"/><Relationship Id="rId135" Type="http://schemas.openxmlformats.org/officeDocument/2006/relationships/image" Target="../media/image171.png"/><Relationship Id="rId156" Type="http://schemas.openxmlformats.org/officeDocument/2006/relationships/image" Target="../media/image181.png"/><Relationship Id="rId177" Type="http://schemas.openxmlformats.org/officeDocument/2006/relationships/customXml" Target="../ink/ink261.xml"/><Relationship Id="rId198" Type="http://schemas.openxmlformats.org/officeDocument/2006/relationships/image" Target="../media/image202.png"/><Relationship Id="rId202" Type="http://schemas.openxmlformats.org/officeDocument/2006/relationships/customXml" Target="../ink/ink274.xml"/><Relationship Id="rId223" Type="http://schemas.openxmlformats.org/officeDocument/2006/relationships/image" Target="../media/image214.png"/><Relationship Id="rId39" Type="http://schemas.openxmlformats.org/officeDocument/2006/relationships/image" Target="../media/image162.png"/><Relationship Id="rId50" Type="http://schemas.openxmlformats.org/officeDocument/2006/relationships/customXml" Target="../ink/ink197.xml"/><Relationship Id="rId104" Type="http://schemas.openxmlformats.org/officeDocument/2006/relationships/customXml" Target="../ink/ink224.xml"/><Relationship Id="rId125" Type="http://schemas.openxmlformats.org/officeDocument/2006/relationships/image" Target="../media/image701.png"/><Relationship Id="rId146" Type="http://schemas.openxmlformats.org/officeDocument/2006/relationships/customXml" Target="../ink/ink245.xml"/><Relationship Id="rId167" Type="http://schemas.openxmlformats.org/officeDocument/2006/relationships/customXml" Target="../ink/ink256.xml"/><Relationship Id="rId188" Type="http://schemas.openxmlformats.org/officeDocument/2006/relationships/image" Target="../media/image197.png"/><Relationship Id="rId71" Type="http://schemas.openxmlformats.org/officeDocument/2006/relationships/image" Target="../media/image4311.png"/><Relationship Id="rId92" Type="http://schemas.openxmlformats.org/officeDocument/2006/relationships/customXml" Target="../ink/ink218.xml"/><Relationship Id="rId213" Type="http://schemas.openxmlformats.org/officeDocument/2006/relationships/image" Target="../media/image209.png"/><Relationship Id="rId234" Type="http://schemas.openxmlformats.org/officeDocument/2006/relationships/customXml" Target="../ink/ink290.xml"/><Relationship Id="rId2" Type="http://schemas.microsoft.com/office/2007/relationships/media" Target="../media/media14.m4a"/><Relationship Id="rId29" Type="http://schemas.openxmlformats.org/officeDocument/2006/relationships/image" Target="../media/image157.png"/><Relationship Id="rId40" Type="http://schemas.openxmlformats.org/officeDocument/2006/relationships/customXml" Target="../ink/ink192.xml"/><Relationship Id="rId115" Type="http://schemas.openxmlformats.org/officeDocument/2006/relationships/image" Target="../media/image169.png"/><Relationship Id="rId136" Type="http://schemas.openxmlformats.org/officeDocument/2006/relationships/customXml" Target="../ink/ink240.xml"/><Relationship Id="rId157" Type="http://schemas.openxmlformats.org/officeDocument/2006/relationships/customXml" Target="../ink/ink251.xml"/><Relationship Id="rId178" Type="http://schemas.openxmlformats.org/officeDocument/2006/relationships/image" Target="../media/image192.png"/><Relationship Id="rId61" Type="http://schemas.openxmlformats.org/officeDocument/2006/relationships/image" Target="../media/image3812.png"/><Relationship Id="rId82" Type="http://schemas.openxmlformats.org/officeDocument/2006/relationships/customXml" Target="../ink/ink213.xml"/><Relationship Id="rId199" Type="http://schemas.openxmlformats.org/officeDocument/2006/relationships/customXml" Target="../ink/ink272.xml"/><Relationship Id="rId203" Type="http://schemas.openxmlformats.org/officeDocument/2006/relationships/image" Target="../media/image204.png"/><Relationship Id="rId224" Type="http://schemas.openxmlformats.org/officeDocument/2006/relationships/customXml" Target="../ink/ink285.xml"/><Relationship Id="rId30" Type="http://schemas.openxmlformats.org/officeDocument/2006/relationships/customXml" Target="../ink/ink187.xml"/><Relationship Id="rId105" Type="http://schemas.openxmlformats.org/officeDocument/2006/relationships/image" Target="../media/image600.png"/><Relationship Id="rId126" Type="http://schemas.openxmlformats.org/officeDocument/2006/relationships/customXml" Target="../ink/ink235.xml"/><Relationship Id="rId147" Type="http://schemas.openxmlformats.org/officeDocument/2006/relationships/customXml" Target="../ink/ink246.xml"/><Relationship Id="rId168" Type="http://schemas.openxmlformats.org/officeDocument/2006/relationships/image" Target="../media/image187.png"/><Relationship Id="rId51" Type="http://schemas.openxmlformats.org/officeDocument/2006/relationships/image" Target="../media/image168.png"/><Relationship Id="rId72" Type="http://schemas.openxmlformats.org/officeDocument/2006/relationships/customXml" Target="../ink/ink208.xml"/><Relationship Id="rId93" Type="http://schemas.openxmlformats.org/officeDocument/2006/relationships/image" Target="../media/image540.png"/><Relationship Id="rId189" Type="http://schemas.openxmlformats.org/officeDocument/2006/relationships/customXml" Target="../ink/ink267.xml"/><Relationship Id="rId3" Type="http://schemas.openxmlformats.org/officeDocument/2006/relationships/audio" Target="../media/media14.m4a"/><Relationship Id="rId214" Type="http://schemas.openxmlformats.org/officeDocument/2006/relationships/customXml" Target="../ink/ink280.xml"/><Relationship Id="rId235" Type="http://schemas.openxmlformats.org/officeDocument/2006/relationships/image" Target="../media/image220.png"/></Relationships>
</file>

<file path=ppt/slides/_rels/slide15.xml.rels><?xml version="1.0" encoding="UTF-8" standalone="yes"?>
<Relationships xmlns="http://schemas.openxmlformats.org/package/2006/relationships"><Relationship Id="rId109" Type="http://schemas.openxmlformats.org/officeDocument/2006/relationships/image" Target="../media/image14730.png"/><Relationship Id="rId89" Type="http://schemas.openxmlformats.org/officeDocument/2006/relationships/image" Target="../media/image14640.png"/><Relationship Id="rId97" Type="http://schemas.openxmlformats.org/officeDocument/2006/relationships/image" Target="../media/image14670.png"/><Relationship Id="rId104" Type="http://schemas.openxmlformats.org/officeDocument/2006/relationships/customXml" Target="../ink/ink301.xml"/><Relationship Id="rId125" Type="http://schemas.openxmlformats.org/officeDocument/2006/relationships/image" Target="../media/image14810.png"/><Relationship Id="rId159" Type="http://schemas.openxmlformats.org/officeDocument/2006/relationships/image" Target="../media/image14980.png"/><Relationship Id="rId167" Type="http://schemas.openxmlformats.org/officeDocument/2006/relationships/image" Target="../media/image15020.png"/><Relationship Id="rId92" Type="http://schemas.openxmlformats.org/officeDocument/2006/relationships/customXml" Target="../ink/ink295.xml"/><Relationship Id="rId162" Type="http://schemas.openxmlformats.org/officeDocument/2006/relationships/customXml" Target="../ink/ink312.xml"/><Relationship Id="rId170" Type="http://schemas.openxmlformats.org/officeDocument/2006/relationships/customXml" Target="../ink/ink316.xml"/><Relationship Id="rId2" Type="http://schemas.openxmlformats.org/officeDocument/2006/relationships/audio" Target="../media/media15.m4a"/><Relationship Id="rId107" Type="http://schemas.openxmlformats.org/officeDocument/2006/relationships/image" Target="../media/image14720.png"/><Relationship Id="rId87" Type="http://schemas.openxmlformats.org/officeDocument/2006/relationships/image" Target="../media/image14630.png"/><Relationship Id="rId102" Type="http://schemas.openxmlformats.org/officeDocument/2006/relationships/customXml" Target="../ink/ink300.xml"/><Relationship Id="rId110" Type="http://schemas.openxmlformats.org/officeDocument/2006/relationships/customXml" Target="../ink/ink304.xml"/><Relationship Id="rId123" Type="http://schemas.openxmlformats.org/officeDocument/2006/relationships/image" Target="../media/image14800.png"/><Relationship Id="rId128" Type="http://schemas.openxmlformats.org/officeDocument/2006/relationships/customXml" Target="../ink/ink309.xml"/><Relationship Id="rId157" Type="http://schemas.openxmlformats.org/officeDocument/2006/relationships/image" Target="../media/image14970.png"/><Relationship Id="rId5" Type="http://schemas.openxmlformats.org/officeDocument/2006/relationships/image" Target="../media/image910.png"/><Relationship Id="rId90" Type="http://schemas.openxmlformats.org/officeDocument/2006/relationships/customXml" Target="../ink/ink294.xml"/><Relationship Id="rId95" Type="http://schemas.openxmlformats.org/officeDocument/2006/relationships/image" Target="../media/image14660.png"/><Relationship Id="rId160" Type="http://schemas.openxmlformats.org/officeDocument/2006/relationships/customXml" Target="../ink/ink311.xml"/><Relationship Id="rId165" Type="http://schemas.openxmlformats.org/officeDocument/2006/relationships/image" Target="../media/image15010.png"/><Relationship Id="rId94" Type="http://schemas.openxmlformats.org/officeDocument/2006/relationships/customXml" Target="../ink/ink296.xml"/><Relationship Id="rId99" Type="http://schemas.openxmlformats.org/officeDocument/2006/relationships/image" Target="../media/image14680.png"/><Relationship Id="rId101" Type="http://schemas.openxmlformats.org/officeDocument/2006/relationships/image" Target="../media/image14690.png"/><Relationship Id="rId122" Type="http://schemas.openxmlformats.org/officeDocument/2006/relationships/customXml" Target="../ink/ink306.xml"/><Relationship Id="rId164" Type="http://schemas.openxmlformats.org/officeDocument/2006/relationships/customXml" Target="../ink/ink313.xml"/><Relationship Id="rId169" Type="http://schemas.openxmlformats.org/officeDocument/2006/relationships/image" Target="../media/image752.png"/><Relationship Id="rId4" Type="http://schemas.openxmlformats.org/officeDocument/2006/relationships/customXml" Target="../ink/ink291.xml"/><Relationship Id="rId100" Type="http://schemas.openxmlformats.org/officeDocument/2006/relationships/customXml" Target="../ink/ink299.xml"/><Relationship Id="rId105" Type="http://schemas.openxmlformats.org/officeDocument/2006/relationships/image" Target="../media/image14710.png"/><Relationship Id="rId113" Type="http://schemas.openxmlformats.org/officeDocument/2006/relationships/image" Target="../media/image14750.png"/><Relationship Id="rId126" Type="http://schemas.openxmlformats.org/officeDocument/2006/relationships/customXml" Target="../ink/ink308.xml"/><Relationship Id="rId168" Type="http://schemas.openxmlformats.org/officeDocument/2006/relationships/customXml" Target="../ink/ink315.xml"/><Relationship Id="rId172" Type="http://schemas.openxmlformats.org/officeDocument/2006/relationships/image" Target="../media/image1.png"/><Relationship Id="rId93" Type="http://schemas.openxmlformats.org/officeDocument/2006/relationships/image" Target="../media/image40412.png"/><Relationship Id="rId98" Type="http://schemas.openxmlformats.org/officeDocument/2006/relationships/customXml" Target="../ink/ink298.xml"/><Relationship Id="rId121" Type="http://schemas.openxmlformats.org/officeDocument/2006/relationships/image" Target="../media/image14790.png"/><Relationship Id="rId163" Type="http://schemas.openxmlformats.org/officeDocument/2006/relationships/image" Target="../media/image15000.png"/><Relationship Id="rId171" Type="http://schemas.openxmlformats.org/officeDocument/2006/relationships/image" Target="../media/image762.png"/><Relationship Id="rId3" Type="http://schemas.openxmlformats.org/officeDocument/2006/relationships/slideLayout" Target="../slideLayouts/slideLayout2.xml"/><Relationship Id="rId103" Type="http://schemas.openxmlformats.org/officeDocument/2006/relationships/image" Target="../media/image14700.png"/><Relationship Id="rId108" Type="http://schemas.openxmlformats.org/officeDocument/2006/relationships/customXml" Target="../ink/ink303.xml"/><Relationship Id="rId124" Type="http://schemas.openxmlformats.org/officeDocument/2006/relationships/customXml" Target="../ink/ink307.xml"/><Relationship Id="rId158" Type="http://schemas.openxmlformats.org/officeDocument/2006/relationships/customXml" Target="../ink/ink310.xml"/><Relationship Id="rId88" Type="http://schemas.openxmlformats.org/officeDocument/2006/relationships/customXml" Target="../ink/ink293.xml"/><Relationship Id="rId91" Type="http://schemas.openxmlformats.org/officeDocument/2006/relationships/image" Target="../media/image14650.png"/><Relationship Id="rId96" Type="http://schemas.openxmlformats.org/officeDocument/2006/relationships/customXml" Target="../ink/ink297.xml"/><Relationship Id="rId161" Type="http://schemas.openxmlformats.org/officeDocument/2006/relationships/image" Target="../media/image14990.png"/><Relationship Id="rId166" Type="http://schemas.openxmlformats.org/officeDocument/2006/relationships/customXml" Target="../ink/ink314.xml"/><Relationship Id="rId1" Type="http://schemas.microsoft.com/office/2007/relationships/media" Target="../media/media15.m4a"/><Relationship Id="rId6" Type="http://schemas.openxmlformats.org/officeDocument/2006/relationships/customXml" Target="../ink/ink292.xml"/><Relationship Id="rId106" Type="http://schemas.openxmlformats.org/officeDocument/2006/relationships/customXml" Target="../ink/ink302.xml"/><Relationship Id="rId114" Type="http://schemas.openxmlformats.org/officeDocument/2006/relationships/customXml" Target="../ink/ink305.xml"/><Relationship Id="rId127" Type="http://schemas.openxmlformats.org/officeDocument/2006/relationships/image" Target="../media/image14820.png"/></Relationships>
</file>

<file path=ppt/slides/_rels/slide16.xml.rels><?xml version="1.0" encoding="UTF-8" standalone="yes"?>
<Relationships xmlns="http://schemas.openxmlformats.org/package/2006/relationships"><Relationship Id="rId93" Type="http://schemas.openxmlformats.org/officeDocument/2006/relationships/customXml" Target="../ink/ink319.xml"/><Relationship Id="rId3" Type="http://schemas.openxmlformats.org/officeDocument/2006/relationships/audio" Target="../media/media16.m4a"/><Relationship Id="rId92" Type="http://schemas.openxmlformats.org/officeDocument/2006/relationships/image" Target="../media/image1550.png"/><Relationship Id="rId2" Type="http://schemas.microsoft.com/office/2007/relationships/media" Target="../media/media16.m4a"/><Relationship Id="rId91" Type="http://schemas.openxmlformats.org/officeDocument/2006/relationships/customXml" Target="../ink/ink318.xml"/><Relationship Id="rId96" Type="http://schemas.openxmlformats.org/officeDocument/2006/relationships/image" Target="../media/image1.png"/><Relationship Id="rId1" Type="http://schemas.openxmlformats.org/officeDocument/2006/relationships/tags" Target="../tags/tag7.xml"/><Relationship Id="rId5" Type="http://schemas.openxmlformats.org/officeDocument/2006/relationships/customXml" Target="../ink/ink317.xml"/><Relationship Id="rId90" Type="http://schemas.openxmlformats.org/officeDocument/2006/relationships/image" Target="../media/image1540.png"/><Relationship Id="rId95" Type="http://schemas.openxmlformats.org/officeDocument/2006/relationships/image" Target="../media/image140.png"/><Relationship Id="rId94" Type="http://schemas.openxmlformats.org/officeDocument/2006/relationships/image" Target="../media/image1560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13" Type="http://schemas.openxmlformats.org/officeDocument/2006/relationships/customXml" Target="../ink/ink324.xml"/><Relationship Id="rId18" Type="http://schemas.openxmlformats.org/officeDocument/2006/relationships/image" Target="../media/image223.png"/><Relationship Id="rId93" Type="http://schemas.openxmlformats.org/officeDocument/2006/relationships/customXml" Target="../ink/ink329.xml"/><Relationship Id="rId3" Type="http://schemas.openxmlformats.org/officeDocument/2006/relationships/audio" Target="../media/media17.m4a"/><Relationship Id="rId7" Type="http://schemas.openxmlformats.org/officeDocument/2006/relationships/customXml" Target="../ink/ink321.xml"/><Relationship Id="rId12" Type="http://schemas.openxmlformats.org/officeDocument/2006/relationships/image" Target="../media/image153.png"/><Relationship Id="rId17" Type="http://schemas.openxmlformats.org/officeDocument/2006/relationships/customXml" Target="../ink/ink326.xml"/><Relationship Id="rId92" Type="http://schemas.openxmlformats.org/officeDocument/2006/relationships/image" Target="../media/image1550.png"/><Relationship Id="rId2" Type="http://schemas.microsoft.com/office/2007/relationships/media" Target="../media/media17.m4a"/><Relationship Id="rId16" Type="http://schemas.openxmlformats.org/officeDocument/2006/relationships/image" Target="../media/image222.png"/><Relationship Id="rId91" Type="http://schemas.openxmlformats.org/officeDocument/2006/relationships/customXml" Target="../ink/ink328.xml"/><Relationship Id="rId96" Type="http://schemas.openxmlformats.org/officeDocument/2006/relationships/image" Target="../media/image1.png"/><Relationship Id="rId1" Type="http://schemas.openxmlformats.org/officeDocument/2006/relationships/tags" Target="../tags/tag8.xml"/><Relationship Id="rId6" Type="http://schemas.openxmlformats.org/officeDocument/2006/relationships/image" Target="../media/image1501.png"/><Relationship Id="rId11" Type="http://schemas.openxmlformats.org/officeDocument/2006/relationships/customXml" Target="../ink/ink323.xml"/><Relationship Id="rId5" Type="http://schemas.openxmlformats.org/officeDocument/2006/relationships/customXml" Target="../ink/ink320.xml"/><Relationship Id="rId15" Type="http://schemas.openxmlformats.org/officeDocument/2006/relationships/customXml" Target="../ink/ink325.xml"/><Relationship Id="rId90" Type="http://schemas.openxmlformats.org/officeDocument/2006/relationships/image" Target="../media/image1540.png"/><Relationship Id="rId95" Type="http://schemas.openxmlformats.org/officeDocument/2006/relationships/image" Target="../media/image149.png"/><Relationship Id="rId10" Type="http://schemas.openxmlformats.org/officeDocument/2006/relationships/image" Target="../media/image152.png"/><Relationship Id="rId19" Type="http://schemas.openxmlformats.org/officeDocument/2006/relationships/customXml" Target="../ink/ink327.xml"/><Relationship Id="rId94" Type="http://schemas.openxmlformats.org/officeDocument/2006/relationships/image" Target="../media/image1560.png"/><Relationship Id="rId4" Type="http://schemas.openxmlformats.org/officeDocument/2006/relationships/slideLayout" Target="../slideLayouts/slideLayout2.xml"/><Relationship Id="rId9" Type="http://schemas.openxmlformats.org/officeDocument/2006/relationships/customXml" Target="../ink/ink322.xml"/><Relationship Id="rId14" Type="http://schemas.openxmlformats.org/officeDocument/2006/relationships/image" Target="../media/image221.png"/></Relationships>
</file>

<file path=ppt/slides/_rels/slide18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387.xml"/><Relationship Id="rId21" Type="http://schemas.openxmlformats.org/officeDocument/2006/relationships/image" Target="../media/image1190.png"/><Relationship Id="rId42" Type="http://schemas.openxmlformats.org/officeDocument/2006/relationships/customXml" Target="../ink/ink349.xml"/><Relationship Id="rId63" Type="http://schemas.openxmlformats.org/officeDocument/2006/relationships/image" Target="../media/image1402.png"/><Relationship Id="rId84" Type="http://schemas.openxmlformats.org/officeDocument/2006/relationships/image" Target="../media/image1500.png"/><Relationship Id="rId138" Type="http://schemas.openxmlformats.org/officeDocument/2006/relationships/image" Target="../media/image1770.png"/><Relationship Id="rId107" Type="http://schemas.openxmlformats.org/officeDocument/2006/relationships/customXml" Target="../ink/ink382.xml"/><Relationship Id="rId11" Type="http://schemas.openxmlformats.org/officeDocument/2006/relationships/image" Target="../media/image1140.png"/><Relationship Id="rId32" Type="http://schemas.openxmlformats.org/officeDocument/2006/relationships/customXml" Target="../ink/ink344.xml"/><Relationship Id="rId53" Type="http://schemas.openxmlformats.org/officeDocument/2006/relationships/image" Target="../media/image1350.png"/><Relationship Id="rId74" Type="http://schemas.openxmlformats.org/officeDocument/2006/relationships/image" Target="../media/image1450.png"/><Relationship Id="rId128" Type="http://schemas.openxmlformats.org/officeDocument/2006/relationships/image" Target="../media/image1720.png"/><Relationship Id="rId5" Type="http://schemas.openxmlformats.org/officeDocument/2006/relationships/image" Target="../media/image1112.png"/><Relationship Id="rId90" Type="http://schemas.openxmlformats.org/officeDocument/2006/relationships/image" Target="../media/image1530.png"/><Relationship Id="rId95" Type="http://schemas.openxmlformats.org/officeDocument/2006/relationships/customXml" Target="../ink/ink376.xml"/><Relationship Id="rId22" Type="http://schemas.openxmlformats.org/officeDocument/2006/relationships/customXml" Target="../ink/ink339.xml"/><Relationship Id="rId27" Type="http://schemas.openxmlformats.org/officeDocument/2006/relationships/image" Target="../media/image1220.png"/><Relationship Id="rId43" Type="http://schemas.openxmlformats.org/officeDocument/2006/relationships/image" Target="../media/image1300.png"/><Relationship Id="rId48" Type="http://schemas.openxmlformats.org/officeDocument/2006/relationships/customXml" Target="../ink/ink352.xml"/><Relationship Id="rId64" Type="http://schemas.openxmlformats.org/officeDocument/2006/relationships/customXml" Target="../ink/ink360.xml"/><Relationship Id="rId69" Type="http://schemas.openxmlformats.org/officeDocument/2006/relationships/customXml" Target="../ink/ink363.xml"/><Relationship Id="rId113" Type="http://schemas.openxmlformats.org/officeDocument/2006/relationships/customXml" Target="../ink/ink385.xml"/><Relationship Id="rId118" Type="http://schemas.openxmlformats.org/officeDocument/2006/relationships/image" Target="../media/image1670.png"/><Relationship Id="rId134" Type="http://schemas.openxmlformats.org/officeDocument/2006/relationships/image" Target="../media/image1750.png"/><Relationship Id="rId139" Type="http://schemas.openxmlformats.org/officeDocument/2006/relationships/customXml" Target="../ink/ink398.xml"/><Relationship Id="rId80" Type="http://schemas.openxmlformats.org/officeDocument/2006/relationships/image" Target="../media/image1480.png"/><Relationship Id="rId85" Type="http://schemas.openxmlformats.org/officeDocument/2006/relationships/customXml" Target="../ink/ink371.xml"/><Relationship Id="rId12" Type="http://schemas.openxmlformats.org/officeDocument/2006/relationships/customXml" Target="../ink/ink334.xml"/><Relationship Id="rId17" Type="http://schemas.openxmlformats.org/officeDocument/2006/relationships/image" Target="../media/image1170.png"/><Relationship Id="rId33" Type="http://schemas.openxmlformats.org/officeDocument/2006/relationships/image" Target="../media/image1251.png"/><Relationship Id="rId38" Type="http://schemas.openxmlformats.org/officeDocument/2006/relationships/customXml" Target="../ink/ink347.xml"/><Relationship Id="rId59" Type="http://schemas.openxmlformats.org/officeDocument/2006/relationships/image" Target="../media/image1381.png"/><Relationship Id="rId103" Type="http://schemas.openxmlformats.org/officeDocument/2006/relationships/customXml" Target="../ink/ink380.xml"/><Relationship Id="rId108" Type="http://schemas.openxmlformats.org/officeDocument/2006/relationships/image" Target="../media/image1620.png"/><Relationship Id="rId124" Type="http://schemas.openxmlformats.org/officeDocument/2006/relationships/image" Target="../media/image1700.png"/><Relationship Id="rId129" Type="http://schemas.openxmlformats.org/officeDocument/2006/relationships/customXml" Target="../ink/ink393.xml"/><Relationship Id="rId54" Type="http://schemas.openxmlformats.org/officeDocument/2006/relationships/customXml" Target="../ink/ink355.xml"/><Relationship Id="rId70" Type="http://schemas.openxmlformats.org/officeDocument/2006/relationships/image" Target="../media/image1430.png"/><Relationship Id="rId75" Type="http://schemas.openxmlformats.org/officeDocument/2006/relationships/customXml" Target="../ink/ink366.xml"/><Relationship Id="rId91" Type="http://schemas.openxmlformats.org/officeDocument/2006/relationships/customXml" Target="../ink/ink374.xml"/><Relationship Id="rId96" Type="http://schemas.openxmlformats.org/officeDocument/2006/relationships/image" Target="../media/image1560.png"/><Relationship Id="rId140" Type="http://schemas.openxmlformats.org/officeDocument/2006/relationships/image" Target="../media/image1780.png"/><Relationship Id="rId145" Type="http://schemas.openxmlformats.org/officeDocument/2006/relationships/image" Target="../media/image1.png"/><Relationship Id="rId1" Type="http://schemas.microsoft.com/office/2007/relationships/media" Target="../media/media18.m4a"/><Relationship Id="rId6" Type="http://schemas.openxmlformats.org/officeDocument/2006/relationships/customXml" Target="../ink/ink331.xml"/><Relationship Id="rId23" Type="http://schemas.openxmlformats.org/officeDocument/2006/relationships/image" Target="../media/image1200.png"/><Relationship Id="rId28" Type="http://schemas.openxmlformats.org/officeDocument/2006/relationships/customXml" Target="../ink/ink342.xml"/><Relationship Id="rId49" Type="http://schemas.openxmlformats.org/officeDocument/2006/relationships/image" Target="../media/image1330.png"/><Relationship Id="rId114" Type="http://schemas.openxmlformats.org/officeDocument/2006/relationships/image" Target="../media/image1650.png"/><Relationship Id="rId119" Type="http://schemas.openxmlformats.org/officeDocument/2006/relationships/customXml" Target="../ink/ink388.xml"/><Relationship Id="rId44" Type="http://schemas.openxmlformats.org/officeDocument/2006/relationships/customXml" Target="../ink/ink350.xml"/><Relationship Id="rId60" Type="http://schemas.openxmlformats.org/officeDocument/2006/relationships/customXml" Target="../ink/ink358.xml"/><Relationship Id="rId65" Type="http://schemas.openxmlformats.org/officeDocument/2006/relationships/image" Target="../media/image1412.png"/><Relationship Id="rId81" Type="http://schemas.openxmlformats.org/officeDocument/2006/relationships/customXml" Target="../ink/ink369.xml"/><Relationship Id="rId86" Type="http://schemas.openxmlformats.org/officeDocument/2006/relationships/image" Target="../media/image1510.png"/><Relationship Id="rId130" Type="http://schemas.openxmlformats.org/officeDocument/2006/relationships/image" Target="../media/image1730.png"/><Relationship Id="rId135" Type="http://schemas.openxmlformats.org/officeDocument/2006/relationships/customXml" Target="../ink/ink396.xml"/><Relationship Id="rId13" Type="http://schemas.openxmlformats.org/officeDocument/2006/relationships/image" Target="../media/image1150.png"/><Relationship Id="rId18" Type="http://schemas.openxmlformats.org/officeDocument/2006/relationships/customXml" Target="../ink/ink337.xml"/><Relationship Id="rId39" Type="http://schemas.openxmlformats.org/officeDocument/2006/relationships/image" Target="../media/image1280.png"/><Relationship Id="rId109" Type="http://schemas.openxmlformats.org/officeDocument/2006/relationships/customXml" Target="../ink/ink383.xml"/><Relationship Id="rId34" Type="http://schemas.openxmlformats.org/officeDocument/2006/relationships/customXml" Target="../ink/ink345.xml"/><Relationship Id="rId50" Type="http://schemas.openxmlformats.org/officeDocument/2006/relationships/customXml" Target="../ink/ink353.xml"/><Relationship Id="rId55" Type="http://schemas.openxmlformats.org/officeDocument/2006/relationships/image" Target="../media/image1360.png"/><Relationship Id="rId76" Type="http://schemas.openxmlformats.org/officeDocument/2006/relationships/image" Target="../media/image1460.png"/><Relationship Id="rId97" Type="http://schemas.openxmlformats.org/officeDocument/2006/relationships/customXml" Target="../ink/ink377.xml"/><Relationship Id="rId104" Type="http://schemas.openxmlformats.org/officeDocument/2006/relationships/image" Target="../media/image1600.png"/><Relationship Id="rId120" Type="http://schemas.openxmlformats.org/officeDocument/2006/relationships/image" Target="../media/image1680.png"/><Relationship Id="rId125" Type="http://schemas.openxmlformats.org/officeDocument/2006/relationships/customXml" Target="../ink/ink391.xml"/><Relationship Id="rId141" Type="http://schemas.openxmlformats.org/officeDocument/2006/relationships/customXml" Target="../ink/ink399.xml"/><Relationship Id="rId7" Type="http://schemas.openxmlformats.org/officeDocument/2006/relationships/image" Target="../media/image1120.png"/><Relationship Id="rId71" Type="http://schemas.openxmlformats.org/officeDocument/2006/relationships/customXml" Target="../ink/ink364.xml"/><Relationship Id="rId92" Type="http://schemas.openxmlformats.org/officeDocument/2006/relationships/image" Target="../media/image1540.png"/><Relationship Id="rId2" Type="http://schemas.openxmlformats.org/officeDocument/2006/relationships/audio" Target="../media/media18.m4a"/><Relationship Id="rId29" Type="http://schemas.openxmlformats.org/officeDocument/2006/relationships/image" Target="../media/image1231.png"/><Relationship Id="rId24" Type="http://schemas.openxmlformats.org/officeDocument/2006/relationships/customXml" Target="../ink/ink340.xml"/><Relationship Id="rId40" Type="http://schemas.openxmlformats.org/officeDocument/2006/relationships/customXml" Target="../ink/ink348.xml"/><Relationship Id="rId45" Type="http://schemas.openxmlformats.org/officeDocument/2006/relationships/image" Target="../media/image1312.png"/><Relationship Id="rId66" Type="http://schemas.openxmlformats.org/officeDocument/2006/relationships/customXml" Target="../ink/ink361.xml"/><Relationship Id="rId87" Type="http://schemas.openxmlformats.org/officeDocument/2006/relationships/customXml" Target="../ink/ink372.xml"/><Relationship Id="rId110" Type="http://schemas.openxmlformats.org/officeDocument/2006/relationships/image" Target="../media/image1630.png"/><Relationship Id="rId115" Type="http://schemas.openxmlformats.org/officeDocument/2006/relationships/customXml" Target="../ink/ink386.xml"/><Relationship Id="rId131" Type="http://schemas.openxmlformats.org/officeDocument/2006/relationships/customXml" Target="../ink/ink394.xml"/><Relationship Id="rId136" Type="http://schemas.openxmlformats.org/officeDocument/2006/relationships/image" Target="../media/image1760.png"/><Relationship Id="rId61" Type="http://schemas.openxmlformats.org/officeDocument/2006/relationships/image" Target="../media/image1392.png"/><Relationship Id="rId82" Type="http://schemas.openxmlformats.org/officeDocument/2006/relationships/image" Target="../media/image1490.png"/><Relationship Id="rId19" Type="http://schemas.openxmlformats.org/officeDocument/2006/relationships/image" Target="../media/image1180.png"/><Relationship Id="rId14" Type="http://schemas.openxmlformats.org/officeDocument/2006/relationships/customXml" Target="../ink/ink335.xml"/><Relationship Id="rId30" Type="http://schemas.openxmlformats.org/officeDocument/2006/relationships/customXml" Target="../ink/ink343.xml"/><Relationship Id="rId35" Type="http://schemas.openxmlformats.org/officeDocument/2006/relationships/image" Target="../media/image1260.png"/><Relationship Id="rId56" Type="http://schemas.openxmlformats.org/officeDocument/2006/relationships/customXml" Target="../ink/ink356.xml"/><Relationship Id="rId77" Type="http://schemas.openxmlformats.org/officeDocument/2006/relationships/customXml" Target="../ink/ink367.xml"/><Relationship Id="rId100" Type="http://schemas.openxmlformats.org/officeDocument/2006/relationships/image" Target="../media/image1580.png"/><Relationship Id="rId105" Type="http://schemas.openxmlformats.org/officeDocument/2006/relationships/customXml" Target="../ink/ink381.xml"/><Relationship Id="rId126" Type="http://schemas.openxmlformats.org/officeDocument/2006/relationships/image" Target="../media/image1711.png"/><Relationship Id="rId8" Type="http://schemas.openxmlformats.org/officeDocument/2006/relationships/customXml" Target="../ink/ink332.xml"/><Relationship Id="rId51" Type="http://schemas.openxmlformats.org/officeDocument/2006/relationships/image" Target="../media/image1340.png"/><Relationship Id="rId72" Type="http://schemas.openxmlformats.org/officeDocument/2006/relationships/image" Target="../media/image1440.png"/><Relationship Id="rId93" Type="http://schemas.openxmlformats.org/officeDocument/2006/relationships/customXml" Target="../ink/ink375.xml"/><Relationship Id="rId98" Type="http://schemas.openxmlformats.org/officeDocument/2006/relationships/image" Target="../media/image1570.png"/><Relationship Id="rId121" Type="http://schemas.openxmlformats.org/officeDocument/2006/relationships/customXml" Target="../ink/ink389.xml"/><Relationship Id="rId142" Type="http://schemas.openxmlformats.org/officeDocument/2006/relationships/image" Target="../media/image1790.png"/><Relationship Id="rId3" Type="http://schemas.openxmlformats.org/officeDocument/2006/relationships/slideLayout" Target="../slideLayouts/slideLayout2.xml"/><Relationship Id="rId25" Type="http://schemas.openxmlformats.org/officeDocument/2006/relationships/image" Target="../media/image1212.png"/><Relationship Id="rId46" Type="http://schemas.openxmlformats.org/officeDocument/2006/relationships/customXml" Target="../ink/ink351.xml"/><Relationship Id="rId67" Type="http://schemas.openxmlformats.org/officeDocument/2006/relationships/customXml" Target="../ink/ink362.xml"/><Relationship Id="rId116" Type="http://schemas.openxmlformats.org/officeDocument/2006/relationships/image" Target="../media/image1660.png"/><Relationship Id="rId137" Type="http://schemas.openxmlformats.org/officeDocument/2006/relationships/customXml" Target="../ink/ink397.xml"/><Relationship Id="rId20" Type="http://schemas.openxmlformats.org/officeDocument/2006/relationships/customXml" Target="../ink/ink338.xml"/><Relationship Id="rId41" Type="http://schemas.openxmlformats.org/officeDocument/2006/relationships/image" Target="../media/image1290.png"/><Relationship Id="rId62" Type="http://schemas.openxmlformats.org/officeDocument/2006/relationships/customXml" Target="../ink/ink359.xml"/><Relationship Id="rId83" Type="http://schemas.openxmlformats.org/officeDocument/2006/relationships/customXml" Target="../ink/ink370.xml"/><Relationship Id="rId88" Type="http://schemas.openxmlformats.org/officeDocument/2006/relationships/image" Target="../media/image1520.png"/><Relationship Id="rId111" Type="http://schemas.openxmlformats.org/officeDocument/2006/relationships/customXml" Target="../ink/ink384.xml"/><Relationship Id="rId132" Type="http://schemas.openxmlformats.org/officeDocument/2006/relationships/image" Target="../media/image1740.png"/><Relationship Id="rId15" Type="http://schemas.openxmlformats.org/officeDocument/2006/relationships/image" Target="../media/image1160.png"/><Relationship Id="rId36" Type="http://schemas.openxmlformats.org/officeDocument/2006/relationships/customXml" Target="../ink/ink346.xml"/><Relationship Id="rId57" Type="http://schemas.openxmlformats.org/officeDocument/2006/relationships/image" Target="../media/image1370.png"/><Relationship Id="rId106" Type="http://schemas.openxmlformats.org/officeDocument/2006/relationships/image" Target="../media/image1612.png"/><Relationship Id="rId127" Type="http://schemas.openxmlformats.org/officeDocument/2006/relationships/customXml" Target="../ink/ink392.xml"/><Relationship Id="rId10" Type="http://schemas.openxmlformats.org/officeDocument/2006/relationships/customXml" Target="../ink/ink333.xml"/><Relationship Id="rId31" Type="http://schemas.openxmlformats.org/officeDocument/2006/relationships/image" Target="../media/image1241.png"/><Relationship Id="rId52" Type="http://schemas.openxmlformats.org/officeDocument/2006/relationships/customXml" Target="../ink/ink354.xml"/><Relationship Id="rId73" Type="http://schemas.openxmlformats.org/officeDocument/2006/relationships/customXml" Target="../ink/ink365.xml"/><Relationship Id="rId78" Type="http://schemas.openxmlformats.org/officeDocument/2006/relationships/image" Target="../media/image1470.png"/><Relationship Id="rId94" Type="http://schemas.openxmlformats.org/officeDocument/2006/relationships/image" Target="../media/image1550.png"/><Relationship Id="rId99" Type="http://schemas.openxmlformats.org/officeDocument/2006/relationships/customXml" Target="../ink/ink378.xml"/><Relationship Id="rId101" Type="http://schemas.openxmlformats.org/officeDocument/2006/relationships/customXml" Target="../ink/ink379.xml"/><Relationship Id="rId122" Type="http://schemas.openxmlformats.org/officeDocument/2006/relationships/image" Target="../media/image1690.png"/><Relationship Id="rId143" Type="http://schemas.openxmlformats.org/officeDocument/2006/relationships/customXml" Target="../ink/ink400.xml"/><Relationship Id="rId4" Type="http://schemas.openxmlformats.org/officeDocument/2006/relationships/customXml" Target="../ink/ink330.xml"/><Relationship Id="rId9" Type="http://schemas.openxmlformats.org/officeDocument/2006/relationships/image" Target="../media/image1130.png"/><Relationship Id="rId26" Type="http://schemas.openxmlformats.org/officeDocument/2006/relationships/customXml" Target="../ink/ink341.xml"/><Relationship Id="rId47" Type="http://schemas.openxmlformats.org/officeDocument/2006/relationships/image" Target="../media/image1320.png"/><Relationship Id="rId68" Type="http://schemas.openxmlformats.org/officeDocument/2006/relationships/image" Target="../media/image1420.png"/><Relationship Id="rId89" Type="http://schemas.openxmlformats.org/officeDocument/2006/relationships/customXml" Target="../ink/ink373.xml"/><Relationship Id="rId112" Type="http://schemas.openxmlformats.org/officeDocument/2006/relationships/image" Target="../media/image1640.png"/><Relationship Id="rId133" Type="http://schemas.openxmlformats.org/officeDocument/2006/relationships/customXml" Target="../ink/ink395.xml"/><Relationship Id="rId16" Type="http://schemas.openxmlformats.org/officeDocument/2006/relationships/customXml" Target="../ink/ink336.xml"/><Relationship Id="rId37" Type="http://schemas.openxmlformats.org/officeDocument/2006/relationships/image" Target="../media/image1270.png"/><Relationship Id="rId58" Type="http://schemas.openxmlformats.org/officeDocument/2006/relationships/customXml" Target="../ink/ink357.xml"/><Relationship Id="rId79" Type="http://schemas.openxmlformats.org/officeDocument/2006/relationships/customXml" Target="../ink/ink368.xml"/><Relationship Id="rId102" Type="http://schemas.openxmlformats.org/officeDocument/2006/relationships/image" Target="../media/image1590.png"/><Relationship Id="rId123" Type="http://schemas.openxmlformats.org/officeDocument/2006/relationships/customXml" Target="../ink/ink390.xml"/><Relationship Id="rId144" Type="http://schemas.openxmlformats.org/officeDocument/2006/relationships/image" Target="../media/image1800.png"/></Relationships>
</file>

<file path=ppt/slides/_rels/slide19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415.xml"/><Relationship Id="rId138" Type="http://schemas.openxmlformats.org/officeDocument/2006/relationships/image" Target="../media/image246.png"/><Relationship Id="rId159" Type="http://schemas.openxmlformats.org/officeDocument/2006/relationships/customXml" Target="../ink/ink436.xml"/><Relationship Id="rId170" Type="http://schemas.openxmlformats.org/officeDocument/2006/relationships/image" Target="../media/image262.png"/><Relationship Id="rId191" Type="http://schemas.openxmlformats.org/officeDocument/2006/relationships/customXml" Target="../ink/ink452.xml"/><Relationship Id="rId205" Type="http://schemas.openxmlformats.org/officeDocument/2006/relationships/customXml" Target="../ink/ink459.xml"/><Relationship Id="rId107" Type="http://schemas.openxmlformats.org/officeDocument/2006/relationships/customXml" Target="../ink/ink410.xml"/><Relationship Id="rId102" Type="http://schemas.openxmlformats.org/officeDocument/2006/relationships/image" Target="../media/image228.png"/><Relationship Id="rId123" Type="http://schemas.openxmlformats.org/officeDocument/2006/relationships/customXml" Target="../ink/ink418.xml"/><Relationship Id="rId128" Type="http://schemas.openxmlformats.org/officeDocument/2006/relationships/image" Target="../media/image241.png"/><Relationship Id="rId144" Type="http://schemas.openxmlformats.org/officeDocument/2006/relationships/image" Target="../media/image249.png"/><Relationship Id="rId149" Type="http://schemas.openxmlformats.org/officeDocument/2006/relationships/customXml" Target="../ink/ink431.xml"/><Relationship Id="rId5" Type="http://schemas.openxmlformats.org/officeDocument/2006/relationships/customXml" Target="../ink/ink401.xml"/><Relationship Id="rId90" Type="http://schemas.openxmlformats.org/officeDocument/2006/relationships/image" Target="../media/image1540.png"/><Relationship Id="rId95" Type="http://schemas.openxmlformats.org/officeDocument/2006/relationships/customXml" Target="../ink/ink404.xml"/><Relationship Id="rId160" Type="http://schemas.openxmlformats.org/officeDocument/2006/relationships/image" Target="../media/image257.png"/><Relationship Id="rId165" Type="http://schemas.openxmlformats.org/officeDocument/2006/relationships/customXml" Target="../ink/ink439.xml"/><Relationship Id="rId181" Type="http://schemas.openxmlformats.org/officeDocument/2006/relationships/customXml" Target="../ink/ink447.xml"/><Relationship Id="rId186" Type="http://schemas.openxmlformats.org/officeDocument/2006/relationships/image" Target="../media/image270.png"/><Relationship Id="rId216" Type="http://schemas.openxmlformats.org/officeDocument/2006/relationships/image" Target="../media/image285.png"/><Relationship Id="rId211" Type="http://schemas.openxmlformats.org/officeDocument/2006/relationships/customXml" Target="../ink/ink462.xml"/><Relationship Id="rId113" Type="http://schemas.openxmlformats.org/officeDocument/2006/relationships/customXml" Target="../ink/ink413.xml"/><Relationship Id="rId118" Type="http://schemas.openxmlformats.org/officeDocument/2006/relationships/image" Target="../media/image236.png"/><Relationship Id="rId134" Type="http://schemas.openxmlformats.org/officeDocument/2006/relationships/image" Target="../media/image244.png"/><Relationship Id="rId139" Type="http://schemas.openxmlformats.org/officeDocument/2006/relationships/customXml" Target="../ink/ink426.xml"/><Relationship Id="rId150" Type="http://schemas.openxmlformats.org/officeDocument/2006/relationships/image" Target="../media/image252.png"/><Relationship Id="rId155" Type="http://schemas.openxmlformats.org/officeDocument/2006/relationships/customXml" Target="../ink/ink434.xml"/><Relationship Id="rId171" Type="http://schemas.openxmlformats.org/officeDocument/2006/relationships/customXml" Target="../ink/ink442.xml"/><Relationship Id="rId176" Type="http://schemas.openxmlformats.org/officeDocument/2006/relationships/image" Target="../media/image265.png"/><Relationship Id="rId192" Type="http://schemas.openxmlformats.org/officeDocument/2006/relationships/image" Target="../media/image273.png"/><Relationship Id="rId197" Type="http://schemas.openxmlformats.org/officeDocument/2006/relationships/customXml" Target="../ink/ink455.xml"/><Relationship Id="rId206" Type="http://schemas.openxmlformats.org/officeDocument/2006/relationships/image" Target="../media/image280.png"/><Relationship Id="rId201" Type="http://schemas.openxmlformats.org/officeDocument/2006/relationships/customXml" Target="../ink/ink457.xml"/><Relationship Id="rId222" Type="http://schemas.openxmlformats.org/officeDocument/2006/relationships/image" Target="../media/image288.png"/><Relationship Id="rId103" Type="http://schemas.openxmlformats.org/officeDocument/2006/relationships/customXml" Target="../ink/ink408.xml"/><Relationship Id="rId108" Type="http://schemas.openxmlformats.org/officeDocument/2006/relationships/image" Target="../media/image231.png"/><Relationship Id="rId124" Type="http://schemas.openxmlformats.org/officeDocument/2006/relationships/image" Target="../media/image239.png"/><Relationship Id="rId129" Type="http://schemas.openxmlformats.org/officeDocument/2006/relationships/customXml" Target="../ink/ink421.xml"/><Relationship Id="rId91" Type="http://schemas.openxmlformats.org/officeDocument/2006/relationships/customXml" Target="../ink/ink402.xml"/><Relationship Id="rId96" Type="http://schemas.openxmlformats.org/officeDocument/2006/relationships/image" Target="../media/image225.png"/><Relationship Id="rId140" Type="http://schemas.openxmlformats.org/officeDocument/2006/relationships/image" Target="../media/image247.png"/><Relationship Id="rId145" Type="http://schemas.openxmlformats.org/officeDocument/2006/relationships/customXml" Target="../ink/ink429.xml"/><Relationship Id="rId161" Type="http://schemas.openxmlformats.org/officeDocument/2006/relationships/customXml" Target="../ink/ink437.xml"/><Relationship Id="rId166" Type="http://schemas.openxmlformats.org/officeDocument/2006/relationships/image" Target="../media/image260.png"/><Relationship Id="rId182" Type="http://schemas.openxmlformats.org/officeDocument/2006/relationships/image" Target="../media/image268.png"/><Relationship Id="rId187" Type="http://schemas.openxmlformats.org/officeDocument/2006/relationships/customXml" Target="../ink/ink450.xml"/><Relationship Id="rId217" Type="http://schemas.openxmlformats.org/officeDocument/2006/relationships/customXml" Target="../ink/ink465.xml"/><Relationship Id="rId1" Type="http://schemas.openxmlformats.org/officeDocument/2006/relationships/tags" Target="../tags/tag9.xml"/><Relationship Id="rId212" Type="http://schemas.openxmlformats.org/officeDocument/2006/relationships/image" Target="../media/image283.png"/><Relationship Id="rId114" Type="http://schemas.openxmlformats.org/officeDocument/2006/relationships/image" Target="../media/image234.png"/><Relationship Id="rId119" Type="http://schemas.openxmlformats.org/officeDocument/2006/relationships/customXml" Target="../ink/ink416.xml"/><Relationship Id="rId130" Type="http://schemas.openxmlformats.org/officeDocument/2006/relationships/image" Target="../media/image242.png"/><Relationship Id="rId135" Type="http://schemas.openxmlformats.org/officeDocument/2006/relationships/customXml" Target="../ink/ink424.xml"/><Relationship Id="rId151" Type="http://schemas.openxmlformats.org/officeDocument/2006/relationships/customXml" Target="../ink/ink432.xml"/><Relationship Id="rId156" Type="http://schemas.openxmlformats.org/officeDocument/2006/relationships/image" Target="../media/image255.png"/><Relationship Id="rId177" Type="http://schemas.openxmlformats.org/officeDocument/2006/relationships/customXml" Target="../ink/ink445.xml"/><Relationship Id="rId198" Type="http://schemas.openxmlformats.org/officeDocument/2006/relationships/image" Target="../media/image276.png"/><Relationship Id="rId172" Type="http://schemas.openxmlformats.org/officeDocument/2006/relationships/image" Target="../media/image263.png"/><Relationship Id="rId193" Type="http://schemas.openxmlformats.org/officeDocument/2006/relationships/customXml" Target="../ink/ink453.xml"/><Relationship Id="rId202" Type="http://schemas.openxmlformats.org/officeDocument/2006/relationships/image" Target="../media/image278.png"/><Relationship Id="rId207" Type="http://schemas.openxmlformats.org/officeDocument/2006/relationships/customXml" Target="../ink/ink460.xml"/><Relationship Id="rId223" Type="http://schemas.openxmlformats.org/officeDocument/2006/relationships/customXml" Target="../ink/ink468.xml"/><Relationship Id="rId109" Type="http://schemas.openxmlformats.org/officeDocument/2006/relationships/customXml" Target="../ink/ink411.xml"/><Relationship Id="rId97" Type="http://schemas.openxmlformats.org/officeDocument/2006/relationships/customXml" Target="../ink/ink405.xml"/><Relationship Id="rId104" Type="http://schemas.openxmlformats.org/officeDocument/2006/relationships/image" Target="../media/image229.png"/><Relationship Id="rId120" Type="http://schemas.openxmlformats.org/officeDocument/2006/relationships/image" Target="../media/image237.png"/><Relationship Id="rId125" Type="http://schemas.openxmlformats.org/officeDocument/2006/relationships/customXml" Target="../ink/ink419.xml"/><Relationship Id="rId141" Type="http://schemas.openxmlformats.org/officeDocument/2006/relationships/customXml" Target="../ink/ink427.xml"/><Relationship Id="rId146" Type="http://schemas.openxmlformats.org/officeDocument/2006/relationships/image" Target="../media/image250.png"/><Relationship Id="rId167" Type="http://schemas.openxmlformats.org/officeDocument/2006/relationships/customXml" Target="../ink/ink440.xml"/><Relationship Id="rId188" Type="http://schemas.openxmlformats.org/officeDocument/2006/relationships/image" Target="../media/image271.png"/><Relationship Id="rId92" Type="http://schemas.openxmlformats.org/officeDocument/2006/relationships/image" Target="../media/image1550.png"/><Relationship Id="rId162" Type="http://schemas.openxmlformats.org/officeDocument/2006/relationships/image" Target="../media/image258.png"/><Relationship Id="rId183" Type="http://schemas.openxmlformats.org/officeDocument/2006/relationships/customXml" Target="../ink/ink448.xml"/><Relationship Id="rId213" Type="http://schemas.openxmlformats.org/officeDocument/2006/relationships/customXml" Target="../ink/ink463.xml"/><Relationship Id="rId218" Type="http://schemas.openxmlformats.org/officeDocument/2006/relationships/image" Target="../media/image286.png"/><Relationship Id="rId2" Type="http://schemas.microsoft.com/office/2007/relationships/media" Target="../media/media19.m4a"/><Relationship Id="rId110" Type="http://schemas.openxmlformats.org/officeDocument/2006/relationships/image" Target="../media/image232.png"/><Relationship Id="rId115" Type="http://schemas.openxmlformats.org/officeDocument/2006/relationships/customXml" Target="../ink/ink414.xml"/><Relationship Id="rId131" Type="http://schemas.openxmlformats.org/officeDocument/2006/relationships/customXml" Target="../ink/ink422.xml"/><Relationship Id="rId136" Type="http://schemas.openxmlformats.org/officeDocument/2006/relationships/image" Target="../media/image245.png"/><Relationship Id="rId157" Type="http://schemas.openxmlformats.org/officeDocument/2006/relationships/customXml" Target="../ink/ink435.xml"/><Relationship Id="rId178" Type="http://schemas.openxmlformats.org/officeDocument/2006/relationships/image" Target="../media/image266.png"/><Relationship Id="rId152" Type="http://schemas.openxmlformats.org/officeDocument/2006/relationships/image" Target="../media/image253.png"/><Relationship Id="rId173" Type="http://schemas.openxmlformats.org/officeDocument/2006/relationships/customXml" Target="../ink/ink443.xml"/><Relationship Id="rId194" Type="http://schemas.openxmlformats.org/officeDocument/2006/relationships/image" Target="../media/image274.png"/><Relationship Id="rId199" Type="http://schemas.openxmlformats.org/officeDocument/2006/relationships/customXml" Target="../ink/ink456.xml"/><Relationship Id="rId203" Type="http://schemas.openxmlformats.org/officeDocument/2006/relationships/customXml" Target="../ink/ink458.xml"/><Relationship Id="rId208" Type="http://schemas.openxmlformats.org/officeDocument/2006/relationships/image" Target="../media/image281.png"/><Relationship Id="rId224" Type="http://schemas.openxmlformats.org/officeDocument/2006/relationships/image" Target="../media/image289.png"/><Relationship Id="rId100" Type="http://schemas.openxmlformats.org/officeDocument/2006/relationships/image" Target="../media/image227.png"/><Relationship Id="rId105" Type="http://schemas.openxmlformats.org/officeDocument/2006/relationships/customXml" Target="../ink/ink409.xml"/><Relationship Id="rId126" Type="http://schemas.openxmlformats.org/officeDocument/2006/relationships/image" Target="../media/image240.png"/><Relationship Id="rId147" Type="http://schemas.openxmlformats.org/officeDocument/2006/relationships/customXml" Target="../ink/ink430.xml"/><Relationship Id="rId168" Type="http://schemas.openxmlformats.org/officeDocument/2006/relationships/image" Target="../media/image261.png"/><Relationship Id="rId93" Type="http://schemas.openxmlformats.org/officeDocument/2006/relationships/customXml" Target="../ink/ink403.xml"/><Relationship Id="rId98" Type="http://schemas.openxmlformats.org/officeDocument/2006/relationships/image" Target="../media/image226.png"/><Relationship Id="rId121" Type="http://schemas.openxmlformats.org/officeDocument/2006/relationships/customXml" Target="../ink/ink417.xml"/><Relationship Id="rId142" Type="http://schemas.openxmlformats.org/officeDocument/2006/relationships/image" Target="../media/image248.png"/><Relationship Id="rId163" Type="http://schemas.openxmlformats.org/officeDocument/2006/relationships/customXml" Target="../ink/ink438.xml"/><Relationship Id="rId184" Type="http://schemas.openxmlformats.org/officeDocument/2006/relationships/image" Target="../media/image269.png"/><Relationship Id="rId189" Type="http://schemas.openxmlformats.org/officeDocument/2006/relationships/customXml" Target="../ink/ink451.xml"/><Relationship Id="rId219" Type="http://schemas.openxmlformats.org/officeDocument/2006/relationships/customXml" Target="../ink/ink466.xml"/><Relationship Id="rId3" Type="http://schemas.openxmlformats.org/officeDocument/2006/relationships/audio" Target="../media/media19.m4a"/><Relationship Id="rId214" Type="http://schemas.openxmlformats.org/officeDocument/2006/relationships/image" Target="../media/image284.png"/><Relationship Id="rId116" Type="http://schemas.openxmlformats.org/officeDocument/2006/relationships/image" Target="../media/image235.png"/><Relationship Id="rId137" Type="http://schemas.openxmlformats.org/officeDocument/2006/relationships/customXml" Target="../ink/ink425.xml"/><Relationship Id="rId158" Type="http://schemas.openxmlformats.org/officeDocument/2006/relationships/image" Target="../media/image256.png"/><Relationship Id="rId111" Type="http://schemas.openxmlformats.org/officeDocument/2006/relationships/customXml" Target="../ink/ink412.xml"/><Relationship Id="rId132" Type="http://schemas.openxmlformats.org/officeDocument/2006/relationships/image" Target="../media/image243.png"/><Relationship Id="rId153" Type="http://schemas.openxmlformats.org/officeDocument/2006/relationships/customXml" Target="../ink/ink433.xml"/><Relationship Id="rId174" Type="http://schemas.openxmlformats.org/officeDocument/2006/relationships/image" Target="../media/image264.png"/><Relationship Id="rId179" Type="http://schemas.openxmlformats.org/officeDocument/2006/relationships/customXml" Target="../ink/ink446.xml"/><Relationship Id="rId195" Type="http://schemas.openxmlformats.org/officeDocument/2006/relationships/customXml" Target="../ink/ink454.xml"/><Relationship Id="rId209" Type="http://schemas.openxmlformats.org/officeDocument/2006/relationships/customXml" Target="../ink/ink461.xml"/><Relationship Id="rId190" Type="http://schemas.openxmlformats.org/officeDocument/2006/relationships/image" Target="../media/image272.png"/><Relationship Id="rId204" Type="http://schemas.openxmlformats.org/officeDocument/2006/relationships/image" Target="../media/image279.png"/><Relationship Id="rId220" Type="http://schemas.openxmlformats.org/officeDocument/2006/relationships/image" Target="../media/image287.png"/><Relationship Id="rId225" Type="http://schemas.openxmlformats.org/officeDocument/2006/relationships/image" Target="../media/image1.png"/><Relationship Id="rId106" Type="http://schemas.openxmlformats.org/officeDocument/2006/relationships/image" Target="../media/image230.png"/><Relationship Id="rId127" Type="http://schemas.openxmlformats.org/officeDocument/2006/relationships/customXml" Target="../ink/ink420.xml"/><Relationship Id="rId94" Type="http://schemas.openxmlformats.org/officeDocument/2006/relationships/image" Target="../media/image1560.png"/><Relationship Id="rId99" Type="http://schemas.openxmlformats.org/officeDocument/2006/relationships/customXml" Target="../ink/ink406.xml"/><Relationship Id="rId101" Type="http://schemas.openxmlformats.org/officeDocument/2006/relationships/customXml" Target="../ink/ink407.xml"/><Relationship Id="rId122" Type="http://schemas.openxmlformats.org/officeDocument/2006/relationships/image" Target="../media/image238.png"/><Relationship Id="rId143" Type="http://schemas.openxmlformats.org/officeDocument/2006/relationships/customXml" Target="../ink/ink428.xml"/><Relationship Id="rId148" Type="http://schemas.openxmlformats.org/officeDocument/2006/relationships/image" Target="../media/image251.png"/><Relationship Id="rId164" Type="http://schemas.openxmlformats.org/officeDocument/2006/relationships/image" Target="../media/image259.png"/><Relationship Id="rId169" Type="http://schemas.openxmlformats.org/officeDocument/2006/relationships/customXml" Target="../ink/ink441.xml"/><Relationship Id="rId185" Type="http://schemas.openxmlformats.org/officeDocument/2006/relationships/customXml" Target="../ink/ink449.xml"/><Relationship Id="rId4" Type="http://schemas.openxmlformats.org/officeDocument/2006/relationships/slideLayout" Target="../slideLayouts/slideLayout2.xml"/><Relationship Id="rId180" Type="http://schemas.openxmlformats.org/officeDocument/2006/relationships/image" Target="../media/image267.png"/><Relationship Id="rId210" Type="http://schemas.openxmlformats.org/officeDocument/2006/relationships/image" Target="../media/image282.png"/><Relationship Id="rId215" Type="http://schemas.openxmlformats.org/officeDocument/2006/relationships/customXml" Target="../ink/ink464.xml"/><Relationship Id="rId112" Type="http://schemas.openxmlformats.org/officeDocument/2006/relationships/image" Target="../media/image233.png"/><Relationship Id="rId133" Type="http://schemas.openxmlformats.org/officeDocument/2006/relationships/customXml" Target="../ink/ink423.xml"/><Relationship Id="rId154" Type="http://schemas.openxmlformats.org/officeDocument/2006/relationships/image" Target="../media/image254.png"/><Relationship Id="rId175" Type="http://schemas.openxmlformats.org/officeDocument/2006/relationships/customXml" Target="../ink/ink444.xml"/><Relationship Id="rId196" Type="http://schemas.openxmlformats.org/officeDocument/2006/relationships/image" Target="../media/image275.png"/><Relationship Id="rId200" Type="http://schemas.openxmlformats.org/officeDocument/2006/relationships/image" Target="../media/image277.png"/><Relationship Id="rId221" Type="http://schemas.openxmlformats.org/officeDocument/2006/relationships/customXml" Target="../ink/ink46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483.xml"/><Relationship Id="rId138" Type="http://schemas.openxmlformats.org/officeDocument/2006/relationships/image" Target="../media/image246.png"/><Relationship Id="rId159" Type="http://schemas.openxmlformats.org/officeDocument/2006/relationships/customXml" Target="../ink/ink504.xml"/><Relationship Id="rId170" Type="http://schemas.openxmlformats.org/officeDocument/2006/relationships/image" Target="../media/image262.png"/><Relationship Id="rId191" Type="http://schemas.openxmlformats.org/officeDocument/2006/relationships/customXml" Target="../ink/ink520.xml"/><Relationship Id="rId205" Type="http://schemas.openxmlformats.org/officeDocument/2006/relationships/customXml" Target="../ink/ink527.xml"/><Relationship Id="rId226" Type="http://schemas.openxmlformats.org/officeDocument/2006/relationships/image" Target="../media/image290.png"/><Relationship Id="rId247" Type="http://schemas.openxmlformats.org/officeDocument/2006/relationships/customXml" Target="../ink/ink548.xml"/><Relationship Id="rId107" Type="http://schemas.openxmlformats.org/officeDocument/2006/relationships/customXml" Target="../ink/ink478.xml"/><Relationship Id="rId128" Type="http://schemas.openxmlformats.org/officeDocument/2006/relationships/image" Target="../media/image241.png"/><Relationship Id="rId149" Type="http://schemas.openxmlformats.org/officeDocument/2006/relationships/customXml" Target="../ink/ink499.xml"/><Relationship Id="rId5" Type="http://schemas.openxmlformats.org/officeDocument/2006/relationships/customXml" Target="../ink/ink469.xml"/><Relationship Id="rId95" Type="http://schemas.openxmlformats.org/officeDocument/2006/relationships/customXml" Target="../ink/ink472.xml"/><Relationship Id="rId160" Type="http://schemas.openxmlformats.org/officeDocument/2006/relationships/image" Target="../media/image257.png"/><Relationship Id="rId181" Type="http://schemas.openxmlformats.org/officeDocument/2006/relationships/customXml" Target="../ink/ink515.xml"/><Relationship Id="rId216" Type="http://schemas.openxmlformats.org/officeDocument/2006/relationships/image" Target="../media/image285.png"/><Relationship Id="rId237" Type="http://schemas.openxmlformats.org/officeDocument/2006/relationships/customXml" Target="../ink/ink543.xml"/><Relationship Id="rId258" Type="http://schemas.openxmlformats.org/officeDocument/2006/relationships/image" Target="../media/image306.png"/><Relationship Id="rId118" Type="http://schemas.openxmlformats.org/officeDocument/2006/relationships/image" Target="../media/image236.png"/><Relationship Id="rId139" Type="http://schemas.openxmlformats.org/officeDocument/2006/relationships/customXml" Target="../ink/ink494.xml"/><Relationship Id="rId150" Type="http://schemas.openxmlformats.org/officeDocument/2006/relationships/image" Target="../media/image252.png"/><Relationship Id="rId171" Type="http://schemas.openxmlformats.org/officeDocument/2006/relationships/customXml" Target="../ink/ink510.xml"/><Relationship Id="rId192" Type="http://schemas.openxmlformats.org/officeDocument/2006/relationships/image" Target="../media/image273.png"/><Relationship Id="rId206" Type="http://schemas.openxmlformats.org/officeDocument/2006/relationships/image" Target="../media/image280.png"/><Relationship Id="rId227" Type="http://schemas.openxmlformats.org/officeDocument/2006/relationships/customXml" Target="../ink/ink538.xml"/><Relationship Id="rId248" Type="http://schemas.openxmlformats.org/officeDocument/2006/relationships/image" Target="../media/image301.png"/><Relationship Id="rId108" Type="http://schemas.openxmlformats.org/officeDocument/2006/relationships/image" Target="../media/image231.png"/><Relationship Id="rId129" Type="http://schemas.openxmlformats.org/officeDocument/2006/relationships/customXml" Target="../ink/ink489.xml"/><Relationship Id="rId96" Type="http://schemas.openxmlformats.org/officeDocument/2006/relationships/image" Target="../media/image225.png"/><Relationship Id="rId140" Type="http://schemas.openxmlformats.org/officeDocument/2006/relationships/image" Target="../media/image247.png"/><Relationship Id="rId161" Type="http://schemas.openxmlformats.org/officeDocument/2006/relationships/customXml" Target="../ink/ink505.xml"/><Relationship Id="rId182" Type="http://schemas.openxmlformats.org/officeDocument/2006/relationships/image" Target="../media/image268.png"/><Relationship Id="rId217" Type="http://schemas.openxmlformats.org/officeDocument/2006/relationships/customXml" Target="../ink/ink533.xml"/><Relationship Id="rId1" Type="http://schemas.openxmlformats.org/officeDocument/2006/relationships/tags" Target="../tags/tag10.xml"/><Relationship Id="rId212" Type="http://schemas.openxmlformats.org/officeDocument/2006/relationships/image" Target="../media/image283.png"/><Relationship Id="rId233" Type="http://schemas.openxmlformats.org/officeDocument/2006/relationships/customXml" Target="../ink/ink541.xml"/><Relationship Id="rId238" Type="http://schemas.openxmlformats.org/officeDocument/2006/relationships/image" Target="../media/image296.png"/><Relationship Id="rId254" Type="http://schemas.openxmlformats.org/officeDocument/2006/relationships/image" Target="../media/image304.png"/><Relationship Id="rId259" Type="http://schemas.openxmlformats.org/officeDocument/2006/relationships/image" Target="../media/image1.png"/><Relationship Id="rId114" Type="http://schemas.openxmlformats.org/officeDocument/2006/relationships/image" Target="../media/image234.png"/><Relationship Id="rId119" Type="http://schemas.openxmlformats.org/officeDocument/2006/relationships/customXml" Target="../ink/ink484.xml"/><Relationship Id="rId130" Type="http://schemas.openxmlformats.org/officeDocument/2006/relationships/image" Target="../media/image242.png"/><Relationship Id="rId135" Type="http://schemas.openxmlformats.org/officeDocument/2006/relationships/customXml" Target="../ink/ink492.xml"/><Relationship Id="rId151" Type="http://schemas.openxmlformats.org/officeDocument/2006/relationships/customXml" Target="../ink/ink500.xml"/><Relationship Id="rId156" Type="http://schemas.openxmlformats.org/officeDocument/2006/relationships/image" Target="../media/image255.png"/><Relationship Id="rId177" Type="http://schemas.openxmlformats.org/officeDocument/2006/relationships/customXml" Target="../ink/ink513.xml"/><Relationship Id="rId198" Type="http://schemas.openxmlformats.org/officeDocument/2006/relationships/image" Target="../media/image276.png"/><Relationship Id="rId172" Type="http://schemas.openxmlformats.org/officeDocument/2006/relationships/image" Target="../media/image263.png"/><Relationship Id="rId193" Type="http://schemas.openxmlformats.org/officeDocument/2006/relationships/customXml" Target="../ink/ink521.xml"/><Relationship Id="rId202" Type="http://schemas.openxmlformats.org/officeDocument/2006/relationships/image" Target="../media/image278.png"/><Relationship Id="rId207" Type="http://schemas.openxmlformats.org/officeDocument/2006/relationships/customXml" Target="../ink/ink528.xml"/><Relationship Id="rId223" Type="http://schemas.openxmlformats.org/officeDocument/2006/relationships/customXml" Target="../ink/ink536.xml"/><Relationship Id="rId228" Type="http://schemas.openxmlformats.org/officeDocument/2006/relationships/image" Target="../media/image291.png"/><Relationship Id="rId244" Type="http://schemas.openxmlformats.org/officeDocument/2006/relationships/image" Target="../media/image299.png"/><Relationship Id="rId249" Type="http://schemas.openxmlformats.org/officeDocument/2006/relationships/customXml" Target="../ink/ink549.xml"/><Relationship Id="rId109" Type="http://schemas.openxmlformats.org/officeDocument/2006/relationships/customXml" Target="../ink/ink479.xml"/><Relationship Id="rId97" Type="http://schemas.openxmlformats.org/officeDocument/2006/relationships/customXml" Target="../ink/ink473.xml"/><Relationship Id="rId104" Type="http://schemas.openxmlformats.org/officeDocument/2006/relationships/image" Target="../media/image229.png"/><Relationship Id="rId120" Type="http://schemas.openxmlformats.org/officeDocument/2006/relationships/image" Target="../media/image237.png"/><Relationship Id="rId125" Type="http://schemas.openxmlformats.org/officeDocument/2006/relationships/customXml" Target="../ink/ink487.xml"/><Relationship Id="rId141" Type="http://schemas.openxmlformats.org/officeDocument/2006/relationships/customXml" Target="../ink/ink495.xml"/><Relationship Id="rId146" Type="http://schemas.openxmlformats.org/officeDocument/2006/relationships/image" Target="../media/image250.png"/><Relationship Id="rId167" Type="http://schemas.openxmlformats.org/officeDocument/2006/relationships/customXml" Target="../ink/ink508.xml"/><Relationship Id="rId188" Type="http://schemas.openxmlformats.org/officeDocument/2006/relationships/image" Target="../media/image271.png"/><Relationship Id="rId92" Type="http://schemas.openxmlformats.org/officeDocument/2006/relationships/image" Target="../media/image1550.png"/><Relationship Id="rId162" Type="http://schemas.openxmlformats.org/officeDocument/2006/relationships/image" Target="../media/image258.png"/><Relationship Id="rId183" Type="http://schemas.openxmlformats.org/officeDocument/2006/relationships/customXml" Target="../ink/ink516.xml"/><Relationship Id="rId213" Type="http://schemas.openxmlformats.org/officeDocument/2006/relationships/customXml" Target="../ink/ink531.xml"/><Relationship Id="rId218" Type="http://schemas.openxmlformats.org/officeDocument/2006/relationships/image" Target="../media/image286.png"/><Relationship Id="rId234" Type="http://schemas.openxmlformats.org/officeDocument/2006/relationships/image" Target="../media/image294.png"/><Relationship Id="rId239" Type="http://schemas.openxmlformats.org/officeDocument/2006/relationships/customXml" Target="../ink/ink544.xml"/><Relationship Id="rId2" Type="http://schemas.microsoft.com/office/2007/relationships/media" Target="../media/media20.m4a"/><Relationship Id="rId250" Type="http://schemas.openxmlformats.org/officeDocument/2006/relationships/image" Target="../media/image302.png"/><Relationship Id="rId255" Type="http://schemas.openxmlformats.org/officeDocument/2006/relationships/customXml" Target="../ink/ink552.xml"/><Relationship Id="rId110" Type="http://schemas.openxmlformats.org/officeDocument/2006/relationships/image" Target="../media/image232.png"/><Relationship Id="rId115" Type="http://schemas.openxmlformats.org/officeDocument/2006/relationships/customXml" Target="../ink/ink482.xml"/><Relationship Id="rId131" Type="http://schemas.openxmlformats.org/officeDocument/2006/relationships/customXml" Target="../ink/ink490.xml"/><Relationship Id="rId136" Type="http://schemas.openxmlformats.org/officeDocument/2006/relationships/image" Target="../media/image245.png"/><Relationship Id="rId157" Type="http://schemas.openxmlformats.org/officeDocument/2006/relationships/customXml" Target="../ink/ink503.xml"/><Relationship Id="rId178" Type="http://schemas.openxmlformats.org/officeDocument/2006/relationships/image" Target="../media/image266.png"/><Relationship Id="rId152" Type="http://schemas.openxmlformats.org/officeDocument/2006/relationships/image" Target="../media/image253.png"/><Relationship Id="rId173" Type="http://schemas.openxmlformats.org/officeDocument/2006/relationships/customXml" Target="../ink/ink511.xml"/><Relationship Id="rId194" Type="http://schemas.openxmlformats.org/officeDocument/2006/relationships/image" Target="../media/image274.png"/><Relationship Id="rId199" Type="http://schemas.openxmlformats.org/officeDocument/2006/relationships/customXml" Target="../ink/ink524.xml"/><Relationship Id="rId203" Type="http://schemas.openxmlformats.org/officeDocument/2006/relationships/customXml" Target="../ink/ink526.xml"/><Relationship Id="rId208" Type="http://schemas.openxmlformats.org/officeDocument/2006/relationships/image" Target="../media/image281.png"/><Relationship Id="rId229" Type="http://schemas.openxmlformats.org/officeDocument/2006/relationships/customXml" Target="../ink/ink539.xml"/><Relationship Id="rId224" Type="http://schemas.openxmlformats.org/officeDocument/2006/relationships/image" Target="../media/image289.png"/><Relationship Id="rId240" Type="http://schemas.openxmlformats.org/officeDocument/2006/relationships/image" Target="../media/image297.png"/><Relationship Id="rId245" Type="http://schemas.openxmlformats.org/officeDocument/2006/relationships/customXml" Target="../ink/ink547.xml"/><Relationship Id="rId100" Type="http://schemas.openxmlformats.org/officeDocument/2006/relationships/image" Target="../media/image227.png"/><Relationship Id="rId105" Type="http://schemas.openxmlformats.org/officeDocument/2006/relationships/customXml" Target="../ink/ink477.xml"/><Relationship Id="rId126" Type="http://schemas.openxmlformats.org/officeDocument/2006/relationships/image" Target="../media/image240.png"/><Relationship Id="rId147" Type="http://schemas.openxmlformats.org/officeDocument/2006/relationships/customXml" Target="../ink/ink498.xml"/><Relationship Id="rId168" Type="http://schemas.openxmlformats.org/officeDocument/2006/relationships/image" Target="../media/image261.png"/><Relationship Id="rId93" Type="http://schemas.openxmlformats.org/officeDocument/2006/relationships/customXml" Target="../ink/ink471.xml"/><Relationship Id="rId98" Type="http://schemas.openxmlformats.org/officeDocument/2006/relationships/image" Target="../media/image226.png"/><Relationship Id="rId121" Type="http://schemas.openxmlformats.org/officeDocument/2006/relationships/customXml" Target="../ink/ink485.xml"/><Relationship Id="rId142" Type="http://schemas.openxmlformats.org/officeDocument/2006/relationships/image" Target="../media/image248.png"/><Relationship Id="rId163" Type="http://schemas.openxmlformats.org/officeDocument/2006/relationships/customXml" Target="../ink/ink506.xml"/><Relationship Id="rId184" Type="http://schemas.openxmlformats.org/officeDocument/2006/relationships/image" Target="../media/image269.png"/><Relationship Id="rId189" Type="http://schemas.openxmlformats.org/officeDocument/2006/relationships/customXml" Target="../ink/ink519.xml"/><Relationship Id="rId219" Type="http://schemas.openxmlformats.org/officeDocument/2006/relationships/customXml" Target="../ink/ink534.xml"/><Relationship Id="rId3" Type="http://schemas.openxmlformats.org/officeDocument/2006/relationships/audio" Target="../media/media20.m4a"/><Relationship Id="rId214" Type="http://schemas.openxmlformats.org/officeDocument/2006/relationships/image" Target="../media/image284.png"/><Relationship Id="rId230" Type="http://schemas.openxmlformats.org/officeDocument/2006/relationships/image" Target="../media/image292.png"/><Relationship Id="rId235" Type="http://schemas.openxmlformats.org/officeDocument/2006/relationships/customXml" Target="../ink/ink542.xml"/><Relationship Id="rId251" Type="http://schemas.openxmlformats.org/officeDocument/2006/relationships/customXml" Target="../ink/ink550.xml"/><Relationship Id="rId256" Type="http://schemas.openxmlformats.org/officeDocument/2006/relationships/image" Target="../media/image305.png"/><Relationship Id="rId116" Type="http://schemas.openxmlformats.org/officeDocument/2006/relationships/image" Target="../media/image235.png"/><Relationship Id="rId137" Type="http://schemas.openxmlformats.org/officeDocument/2006/relationships/customXml" Target="../ink/ink493.xml"/><Relationship Id="rId158" Type="http://schemas.openxmlformats.org/officeDocument/2006/relationships/image" Target="../media/image256.png"/><Relationship Id="rId111" Type="http://schemas.openxmlformats.org/officeDocument/2006/relationships/customXml" Target="../ink/ink480.xml"/><Relationship Id="rId132" Type="http://schemas.openxmlformats.org/officeDocument/2006/relationships/image" Target="../media/image243.png"/><Relationship Id="rId153" Type="http://schemas.openxmlformats.org/officeDocument/2006/relationships/customXml" Target="../ink/ink501.xml"/><Relationship Id="rId174" Type="http://schemas.openxmlformats.org/officeDocument/2006/relationships/image" Target="../media/image264.png"/><Relationship Id="rId179" Type="http://schemas.openxmlformats.org/officeDocument/2006/relationships/customXml" Target="../ink/ink514.xml"/><Relationship Id="rId195" Type="http://schemas.openxmlformats.org/officeDocument/2006/relationships/customXml" Target="../ink/ink522.xml"/><Relationship Id="rId209" Type="http://schemas.openxmlformats.org/officeDocument/2006/relationships/customXml" Target="../ink/ink529.xml"/><Relationship Id="rId190" Type="http://schemas.openxmlformats.org/officeDocument/2006/relationships/image" Target="../media/image272.png"/><Relationship Id="rId204" Type="http://schemas.openxmlformats.org/officeDocument/2006/relationships/image" Target="../media/image279.png"/><Relationship Id="rId220" Type="http://schemas.openxmlformats.org/officeDocument/2006/relationships/image" Target="../media/image287.png"/><Relationship Id="rId225" Type="http://schemas.openxmlformats.org/officeDocument/2006/relationships/customXml" Target="../ink/ink537.xml"/><Relationship Id="rId241" Type="http://schemas.openxmlformats.org/officeDocument/2006/relationships/customXml" Target="../ink/ink545.xml"/><Relationship Id="rId246" Type="http://schemas.openxmlformats.org/officeDocument/2006/relationships/image" Target="../media/image300.png"/><Relationship Id="rId106" Type="http://schemas.openxmlformats.org/officeDocument/2006/relationships/image" Target="../media/image230.png"/><Relationship Id="rId127" Type="http://schemas.openxmlformats.org/officeDocument/2006/relationships/customXml" Target="../ink/ink488.xml"/><Relationship Id="rId94" Type="http://schemas.openxmlformats.org/officeDocument/2006/relationships/image" Target="../media/image1560.png"/><Relationship Id="rId99" Type="http://schemas.openxmlformats.org/officeDocument/2006/relationships/customXml" Target="../ink/ink474.xml"/><Relationship Id="rId101" Type="http://schemas.openxmlformats.org/officeDocument/2006/relationships/customXml" Target="../ink/ink475.xml"/><Relationship Id="rId122" Type="http://schemas.openxmlformats.org/officeDocument/2006/relationships/image" Target="../media/image238.png"/><Relationship Id="rId143" Type="http://schemas.openxmlformats.org/officeDocument/2006/relationships/customXml" Target="../ink/ink496.xml"/><Relationship Id="rId148" Type="http://schemas.openxmlformats.org/officeDocument/2006/relationships/image" Target="../media/image251.png"/><Relationship Id="rId164" Type="http://schemas.openxmlformats.org/officeDocument/2006/relationships/image" Target="../media/image259.png"/><Relationship Id="rId169" Type="http://schemas.openxmlformats.org/officeDocument/2006/relationships/customXml" Target="../ink/ink509.xml"/><Relationship Id="rId185" Type="http://schemas.openxmlformats.org/officeDocument/2006/relationships/customXml" Target="../ink/ink517.xml"/><Relationship Id="rId4" Type="http://schemas.openxmlformats.org/officeDocument/2006/relationships/slideLayout" Target="../slideLayouts/slideLayout2.xml"/><Relationship Id="rId180" Type="http://schemas.openxmlformats.org/officeDocument/2006/relationships/image" Target="../media/image267.png"/><Relationship Id="rId210" Type="http://schemas.openxmlformats.org/officeDocument/2006/relationships/image" Target="../media/image282.png"/><Relationship Id="rId215" Type="http://schemas.openxmlformats.org/officeDocument/2006/relationships/customXml" Target="../ink/ink532.xml"/><Relationship Id="rId236" Type="http://schemas.openxmlformats.org/officeDocument/2006/relationships/image" Target="../media/image295.png"/><Relationship Id="rId257" Type="http://schemas.openxmlformats.org/officeDocument/2006/relationships/customXml" Target="../ink/ink553.xml"/><Relationship Id="rId231" Type="http://schemas.openxmlformats.org/officeDocument/2006/relationships/customXml" Target="../ink/ink540.xml"/><Relationship Id="rId252" Type="http://schemas.openxmlformats.org/officeDocument/2006/relationships/image" Target="../media/image303.png"/><Relationship Id="rId112" Type="http://schemas.openxmlformats.org/officeDocument/2006/relationships/image" Target="../media/image233.png"/><Relationship Id="rId133" Type="http://schemas.openxmlformats.org/officeDocument/2006/relationships/customXml" Target="../ink/ink491.xml"/><Relationship Id="rId154" Type="http://schemas.openxmlformats.org/officeDocument/2006/relationships/image" Target="../media/image254.png"/><Relationship Id="rId175" Type="http://schemas.openxmlformats.org/officeDocument/2006/relationships/customXml" Target="../ink/ink512.xml"/><Relationship Id="rId196" Type="http://schemas.openxmlformats.org/officeDocument/2006/relationships/image" Target="../media/image275.png"/><Relationship Id="rId200" Type="http://schemas.openxmlformats.org/officeDocument/2006/relationships/image" Target="../media/image277.png"/><Relationship Id="rId221" Type="http://schemas.openxmlformats.org/officeDocument/2006/relationships/customXml" Target="../ink/ink535.xml"/><Relationship Id="rId242" Type="http://schemas.openxmlformats.org/officeDocument/2006/relationships/image" Target="../media/image298.png"/><Relationship Id="rId102" Type="http://schemas.openxmlformats.org/officeDocument/2006/relationships/image" Target="../media/image228.png"/><Relationship Id="rId123" Type="http://schemas.openxmlformats.org/officeDocument/2006/relationships/customXml" Target="../ink/ink486.xml"/><Relationship Id="rId144" Type="http://schemas.openxmlformats.org/officeDocument/2006/relationships/image" Target="../media/image249.png"/><Relationship Id="rId90" Type="http://schemas.openxmlformats.org/officeDocument/2006/relationships/image" Target="../media/image1540.png"/><Relationship Id="rId165" Type="http://schemas.openxmlformats.org/officeDocument/2006/relationships/customXml" Target="../ink/ink507.xml"/><Relationship Id="rId186" Type="http://schemas.openxmlformats.org/officeDocument/2006/relationships/image" Target="../media/image270.png"/><Relationship Id="rId211" Type="http://schemas.openxmlformats.org/officeDocument/2006/relationships/customXml" Target="../ink/ink530.xml"/><Relationship Id="rId232" Type="http://schemas.openxmlformats.org/officeDocument/2006/relationships/image" Target="../media/image293.png"/><Relationship Id="rId253" Type="http://schemas.openxmlformats.org/officeDocument/2006/relationships/customXml" Target="../ink/ink551.xml"/><Relationship Id="rId113" Type="http://schemas.openxmlformats.org/officeDocument/2006/relationships/customXml" Target="../ink/ink481.xml"/><Relationship Id="rId134" Type="http://schemas.openxmlformats.org/officeDocument/2006/relationships/image" Target="../media/image244.png"/><Relationship Id="rId155" Type="http://schemas.openxmlformats.org/officeDocument/2006/relationships/customXml" Target="../ink/ink502.xml"/><Relationship Id="rId176" Type="http://schemas.openxmlformats.org/officeDocument/2006/relationships/image" Target="../media/image265.png"/><Relationship Id="rId197" Type="http://schemas.openxmlformats.org/officeDocument/2006/relationships/customXml" Target="../ink/ink523.xml"/><Relationship Id="rId201" Type="http://schemas.openxmlformats.org/officeDocument/2006/relationships/customXml" Target="../ink/ink525.xml"/><Relationship Id="rId222" Type="http://schemas.openxmlformats.org/officeDocument/2006/relationships/image" Target="../media/image288.png"/><Relationship Id="rId243" Type="http://schemas.openxmlformats.org/officeDocument/2006/relationships/customXml" Target="../ink/ink546.xml"/><Relationship Id="rId103" Type="http://schemas.openxmlformats.org/officeDocument/2006/relationships/customXml" Target="../ink/ink476.xml"/><Relationship Id="rId124" Type="http://schemas.openxmlformats.org/officeDocument/2006/relationships/image" Target="../media/image239.png"/><Relationship Id="rId91" Type="http://schemas.openxmlformats.org/officeDocument/2006/relationships/customXml" Target="../ink/ink470.xml"/><Relationship Id="rId145" Type="http://schemas.openxmlformats.org/officeDocument/2006/relationships/customXml" Target="../ink/ink497.xml"/><Relationship Id="rId166" Type="http://schemas.openxmlformats.org/officeDocument/2006/relationships/image" Target="../media/image260.png"/><Relationship Id="rId187" Type="http://schemas.openxmlformats.org/officeDocument/2006/relationships/customXml" Target="../ink/ink518.xml"/></Relationships>
</file>

<file path=ppt/slides/_rels/slide21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568.xml"/><Relationship Id="rId138" Type="http://schemas.openxmlformats.org/officeDocument/2006/relationships/image" Target="../media/image246.png"/><Relationship Id="rId159" Type="http://schemas.openxmlformats.org/officeDocument/2006/relationships/customXml" Target="../ink/ink589.xml"/><Relationship Id="rId170" Type="http://schemas.openxmlformats.org/officeDocument/2006/relationships/image" Target="../media/image262.png"/><Relationship Id="rId191" Type="http://schemas.openxmlformats.org/officeDocument/2006/relationships/customXml" Target="../ink/ink605.xml"/><Relationship Id="rId205" Type="http://schemas.openxmlformats.org/officeDocument/2006/relationships/customXml" Target="../ink/ink612.xml"/><Relationship Id="rId226" Type="http://schemas.openxmlformats.org/officeDocument/2006/relationships/image" Target="../media/image290.png"/><Relationship Id="rId247" Type="http://schemas.openxmlformats.org/officeDocument/2006/relationships/customXml" Target="../ink/ink633.xml"/><Relationship Id="rId107" Type="http://schemas.openxmlformats.org/officeDocument/2006/relationships/customXml" Target="../ink/ink563.xml"/><Relationship Id="rId268" Type="http://schemas.openxmlformats.org/officeDocument/2006/relationships/image" Target="../media/image311.png"/><Relationship Id="rId128" Type="http://schemas.openxmlformats.org/officeDocument/2006/relationships/image" Target="../media/image241.png"/><Relationship Id="rId149" Type="http://schemas.openxmlformats.org/officeDocument/2006/relationships/customXml" Target="../ink/ink584.xml"/><Relationship Id="rId5" Type="http://schemas.openxmlformats.org/officeDocument/2006/relationships/customXml" Target="../ink/ink554.xml"/><Relationship Id="rId95" Type="http://schemas.openxmlformats.org/officeDocument/2006/relationships/customXml" Target="../ink/ink557.xml"/><Relationship Id="rId160" Type="http://schemas.openxmlformats.org/officeDocument/2006/relationships/image" Target="../media/image257.png"/><Relationship Id="rId181" Type="http://schemas.openxmlformats.org/officeDocument/2006/relationships/customXml" Target="../ink/ink600.xml"/><Relationship Id="rId216" Type="http://schemas.openxmlformats.org/officeDocument/2006/relationships/image" Target="../media/image285.png"/><Relationship Id="rId237" Type="http://schemas.openxmlformats.org/officeDocument/2006/relationships/customXml" Target="../ink/ink628.xml"/><Relationship Id="rId258" Type="http://schemas.openxmlformats.org/officeDocument/2006/relationships/image" Target="../media/image306.png"/><Relationship Id="rId118" Type="http://schemas.openxmlformats.org/officeDocument/2006/relationships/image" Target="../media/image236.png"/><Relationship Id="rId139" Type="http://schemas.openxmlformats.org/officeDocument/2006/relationships/customXml" Target="../ink/ink579.xml"/><Relationship Id="rId150" Type="http://schemas.openxmlformats.org/officeDocument/2006/relationships/image" Target="../media/image252.png"/><Relationship Id="rId171" Type="http://schemas.openxmlformats.org/officeDocument/2006/relationships/customXml" Target="../ink/ink595.xml"/><Relationship Id="rId192" Type="http://schemas.openxmlformats.org/officeDocument/2006/relationships/image" Target="../media/image273.png"/><Relationship Id="rId206" Type="http://schemas.openxmlformats.org/officeDocument/2006/relationships/image" Target="../media/image280.png"/><Relationship Id="rId227" Type="http://schemas.openxmlformats.org/officeDocument/2006/relationships/customXml" Target="../ink/ink623.xml"/><Relationship Id="rId248" Type="http://schemas.openxmlformats.org/officeDocument/2006/relationships/image" Target="../media/image301.png"/><Relationship Id="rId269" Type="http://schemas.openxmlformats.org/officeDocument/2006/relationships/customXml" Target="../ink/ink644.xml"/><Relationship Id="rId108" Type="http://schemas.openxmlformats.org/officeDocument/2006/relationships/image" Target="../media/image231.png"/><Relationship Id="rId129" Type="http://schemas.openxmlformats.org/officeDocument/2006/relationships/customXml" Target="../ink/ink574.xml"/><Relationship Id="rId96" Type="http://schemas.openxmlformats.org/officeDocument/2006/relationships/image" Target="../media/image225.png"/><Relationship Id="rId140" Type="http://schemas.openxmlformats.org/officeDocument/2006/relationships/image" Target="../media/image247.png"/><Relationship Id="rId161" Type="http://schemas.openxmlformats.org/officeDocument/2006/relationships/customXml" Target="../ink/ink590.xml"/><Relationship Id="rId182" Type="http://schemas.openxmlformats.org/officeDocument/2006/relationships/image" Target="../media/image268.png"/><Relationship Id="rId217" Type="http://schemas.openxmlformats.org/officeDocument/2006/relationships/customXml" Target="../ink/ink618.xml"/><Relationship Id="rId238" Type="http://schemas.openxmlformats.org/officeDocument/2006/relationships/image" Target="../media/image296.png"/><Relationship Id="rId259" Type="http://schemas.openxmlformats.org/officeDocument/2006/relationships/customXml" Target="../ink/ink639.xml"/><Relationship Id="rId119" Type="http://schemas.openxmlformats.org/officeDocument/2006/relationships/customXml" Target="../ink/ink569.xml"/><Relationship Id="rId270" Type="http://schemas.openxmlformats.org/officeDocument/2006/relationships/image" Target="../media/image312.png"/><Relationship Id="rId130" Type="http://schemas.openxmlformats.org/officeDocument/2006/relationships/image" Target="../media/image242.png"/><Relationship Id="rId151" Type="http://schemas.openxmlformats.org/officeDocument/2006/relationships/customXml" Target="../ink/ink585.xml"/><Relationship Id="rId172" Type="http://schemas.openxmlformats.org/officeDocument/2006/relationships/image" Target="../media/image263.png"/><Relationship Id="rId193" Type="http://schemas.openxmlformats.org/officeDocument/2006/relationships/customXml" Target="../ink/ink606.xml"/><Relationship Id="rId207" Type="http://schemas.openxmlformats.org/officeDocument/2006/relationships/customXml" Target="../ink/ink613.xml"/><Relationship Id="rId228" Type="http://schemas.openxmlformats.org/officeDocument/2006/relationships/image" Target="../media/image291.png"/><Relationship Id="rId249" Type="http://schemas.openxmlformats.org/officeDocument/2006/relationships/customXml" Target="../ink/ink634.xml"/><Relationship Id="rId109" Type="http://schemas.openxmlformats.org/officeDocument/2006/relationships/customXml" Target="../ink/ink564.xml"/><Relationship Id="rId260" Type="http://schemas.openxmlformats.org/officeDocument/2006/relationships/image" Target="../media/image307.png"/><Relationship Id="rId265" Type="http://schemas.openxmlformats.org/officeDocument/2006/relationships/customXml" Target="../ink/ink642.xml"/><Relationship Id="rId97" Type="http://schemas.openxmlformats.org/officeDocument/2006/relationships/customXml" Target="../ink/ink558.xml"/><Relationship Id="rId104" Type="http://schemas.openxmlformats.org/officeDocument/2006/relationships/image" Target="../media/image229.png"/><Relationship Id="rId120" Type="http://schemas.openxmlformats.org/officeDocument/2006/relationships/image" Target="../media/image237.png"/><Relationship Id="rId125" Type="http://schemas.openxmlformats.org/officeDocument/2006/relationships/customXml" Target="../ink/ink572.xml"/><Relationship Id="rId141" Type="http://schemas.openxmlformats.org/officeDocument/2006/relationships/customXml" Target="../ink/ink580.xml"/><Relationship Id="rId146" Type="http://schemas.openxmlformats.org/officeDocument/2006/relationships/image" Target="../media/image250.png"/><Relationship Id="rId167" Type="http://schemas.openxmlformats.org/officeDocument/2006/relationships/customXml" Target="../ink/ink593.xml"/><Relationship Id="rId188" Type="http://schemas.openxmlformats.org/officeDocument/2006/relationships/image" Target="../media/image271.png"/><Relationship Id="rId92" Type="http://schemas.openxmlformats.org/officeDocument/2006/relationships/image" Target="../media/image1550.png"/><Relationship Id="rId162" Type="http://schemas.openxmlformats.org/officeDocument/2006/relationships/image" Target="../media/image258.png"/><Relationship Id="rId183" Type="http://schemas.openxmlformats.org/officeDocument/2006/relationships/customXml" Target="../ink/ink601.xml"/><Relationship Id="rId213" Type="http://schemas.openxmlformats.org/officeDocument/2006/relationships/customXml" Target="../ink/ink616.xml"/><Relationship Id="rId218" Type="http://schemas.openxmlformats.org/officeDocument/2006/relationships/image" Target="../media/image286.png"/><Relationship Id="rId234" Type="http://schemas.openxmlformats.org/officeDocument/2006/relationships/image" Target="../media/image294.png"/><Relationship Id="rId239" Type="http://schemas.openxmlformats.org/officeDocument/2006/relationships/customXml" Target="../ink/ink629.xml"/><Relationship Id="rId2" Type="http://schemas.microsoft.com/office/2007/relationships/media" Target="../media/media21.m4a"/><Relationship Id="rId250" Type="http://schemas.openxmlformats.org/officeDocument/2006/relationships/image" Target="../media/image302.png"/><Relationship Id="rId255" Type="http://schemas.openxmlformats.org/officeDocument/2006/relationships/customXml" Target="../ink/ink637.xml"/><Relationship Id="rId271" Type="http://schemas.openxmlformats.org/officeDocument/2006/relationships/customXml" Target="../ink/ink645.xml"/><Relationship Id="rId110" Type="http://schemas.openxmlformats.org/officeDocument/2006/relationships/image" Target="../media/image232.png"/><Relationship Id="rId115" Type="http://schemas.openxmlformats.org/officeDocument/2006/relationships/customXml" Target="../ink/ink567.xml"/><Relationship Id="rId131" Type="http://schemas.openxmlformats.org/officeDocument/2006/relationships/customXml" Target="../ink/ink575.xml"/><Relationship Id="rId136" Type="http://schemas.openxmlformats.org/officeDocument/2006/relationships/image" Target="../media/image245.png"/><Relationship Id="rId157" Type="http://schemas.openxmlformats.org/officeDocument/2006/relationships/customXml" Target="../ink/ink588.xml"/><Relationship Id="rId178" Type="http://schemas.openxmlformats.org/officeDocument/2006/relationships/image" Target="../media/image266.png"/><Relationship Id="rId152" Type="http://schemas.openxmlformats.org/officeDocument/2006/relationships/image" Target="../media/image253.png"/><Relationship Id="rId173" Type="http://schemas.openxmlformats.org/officeDocument/2006/relationships/customXml" Target="../ink/ink596.xml"/><Relationship Id="rId194" Type="http://schemas.openxmlformats.org/officeDocument/2006/relationships/image" Target="../media/image274.png"/><Relationship Id="rId199" Type="http://schemas.openxmlformats.org/officeDocument/2006/relationships/customXml" Target="../ink/ink609.xml"/><Relationship Id="rId203" Type="http://schemas.openxmlformats.org/officeDocument/2006/relationships/customXml" Target="../ink/ink611.xml"/><Relationship Id="rId208" Type="http://schemas.openxmlformats.org/officeDocument/2006/relationships/image" Target="../media/image281.png"/><Relationship Id="rId229" Type="http://schemas.openxmlformats.org/officeDocument/2006/relationships/customXml" Target="../ink/ink624.xml"/><Relationship Id="rId224" Type="http://schemas.openxmlformats.org/officeDocument/2006/relationships/image" Target="../media/image289.png"/><Relationship Id="rId240" Type="http://schemas.openxmlformats.org/officeDocument/2006/relationships/image" Target="../media/image297.png"/><Relationship Id="rId245" Type="http://schemas.openxmlformats.org/officeDocument/2006/relationships/customXml" Target="../ink/ink632.xml"/><Relationship Id="rId261" Type="http://schemas.openxmlformats.org/officeDocument/2006/relationships/customXml" Target="../ink/ink640.xml"/><Relationship Id="rId266" Type="http://schemas.openxmlformats.org/officeDocument/2006/relationships/image" Target="../media/image310.png"/><Relationship Id="rId100" Type="http://schemas.openxmlformats.org/officeDocument/2006/relationships/image" Target="../media/image227.png"/><Relationship Id="rId105" Type="http://schemas.openxmlformats.org/officeDocument/2006/relationships/customXml" Target="../ink/ink562.xml"/><Relationship Id="rId126" Type="http://schemas.openxmlformats.org/officeDocument/2006/relationships/image" Target="../media/image240.png"/><Relationship Id="rId147" Type="http://schemas.openxmlformats.org/officeDocument/2006/relationships/customXml" Target="../ink/ink583.xml"/><Relationship Id="rId168" Type="http://schemas.openxmlformats.org/officeDocument/2006/relationships/image" Target="../media/image261.png"/><Relationship Id="rId93" Type="http://schemas.openxmlformats.org/officeDocument/2006/relationships/customXml" Target="../ink/ink556.xml"/><Relationship Id="rId98" Type="http://schemas.openxmlformats.org/officeDocument/2006/relationships/image" Target="../media/image226.png"/><Relationship Id="rId121" Type="http://schemas.openxmlformats.org/officeDocument/2006/relationships/customXml" Target="../ink/ink570.xml"/><Relationship Id="rId142" Type="http://schemas.openxmlformats.org/officeDocument/2006/relationships/image" Target="../media/image248.png"/><Relationship Id="rId163" Type="http://schemas.openxmlformats.org/officeDocument/2006/relationships/customXml" Target="../ink/ink591.xml"/><Relationship Id="rId184" Type="http://schemas.openxmlformats.org/officeDocument/2006/relationships/image" Target="../media/image269.png"/><Relationship Id="rId189" Type="http://schemas.openxmlformats.org/officeDocument/2006/relationships/customXml" Target="../ink/ink604.xml"/><Relationship Id="rId219" Type="http://schemas.openxmlformats.org/officeDocument/2006/relationships/customXml" Target="../ink/ink619.xml"/><Relationship Id="rId3" Type="http://schemas.openxmlformats.org/officeDocument/2006/relationships/audio" Target="../media/media21.m4a"/><Relationship Id="rId214" Type="http://schemas.openxmlformats.org/officeDocument/2006/relationships/image" Target="../media/image284.png"/><Relationship Id="rId230" Type="http://schemas.openxmlformats.org/officeDocument/2006/relationships/image" Target="../media/image292.png"/><Relationship Id="rId235" Type="http://schemas.openxmlformats.org/officeDocument/2006/relationships/customXml" Target="../ink/ink627.xml"/><Relationship Id="rId251" Type="http://schemas.openxmlformats.org/officeDocument/2006/relationships/customXml" Target="../ink/ink635.xml"/><Relationship Id="rId256" Type="http://schemas.openxmlformats.org/officeDocument/2006/relationships/image" Target="../media/image305.png"/><Relationship Id="rId116" Type="http://schemas.openxmlformats.org/officeDocument/2006/relationships/image" Target="../media/image235.png"/><Relationship Id="rId137" Type="http://schemas.openxmlformats.org/officeDocument/2006/relationships/customXml" Target="../ink/ink578.xml"/><Relationship Id="rId158" Type="http://schemas.openxmlformats.org/officeDocument/2006/relationships/image" Target="../media/image256.png"/><Relationship Id="rId272" Type="http://schemas.openxmlformats.org/officeDocument/2006/relationships/image" Target="../media/image313.png"/><Relationship Id="rId111" Type="http://schemas.openxmlformats.org/officeDocument/2006/relationships/customXml" Target="../ink/ink565.xml"/><Relationship Id="rId132" Type="http://schemas.openxmlformats.org/officeDocument/2006/relationships/image" Target="../media/image243.png"/><Relationship Id="rId153" Type="http://schemas.openxmlformats.org/officeDocument/2006/relationships/customXml" Target="../ink/ink586.xml"/><Relationship Id="rId174" Type="http://schemas.openxmlformats.org/officeDocument/2006/relationships/image" Target="../media/image264.png"/><Relationship Id="rId179" Type="http://schemas.openxmlformats.org/officeDocument/2006/relationships/customXml" Target="../ink/ink599.xml"/><Relationship Id="rId195" Type="http://schemas.openxmlformats.org/officeDocument/2006/relationships/customXml" Target="../ink/ink607.xml"/><Relationship Id="rId209" Type="http://schemas.openxmlformats.org/officeDocument/2006/relationships/customXml" Target="../ink/ink614.xml"/><Relationship Id="rId190" Type="http://schemas.openxmlformats.org/officeDocument/2006/relationships/image" Target="../media/image272.png"/><Relationship Id="rId204" Type="http://schemas.openxmlformats.org/officeDocument/2006/relationships/image" Target="../media/image279.png"/><Relationship Id="rId220" Type="http://schemas.openxmlformats.org/officeDocument/2006/relationships/image" Target="../media/image287.png"/><Relationship Id="rId225" Type="http://schemas.openxmlformats.org/officeDocument/2006/relationships/customXml" Target="../ink/ink622.xml"/><Relationship Id="rId241" Type="http://schemas.openxmlformats.org/officeDocument/2006/relationships/customXml" Target="../ink/ink630.xml"/><Relationship Id="rId246" Type="http://schemas.openxmlformats.org/officeDocument/2006/relationships/image" Target="../media/image300.png"/><Relationship Id="rId267" Type="http://schemas.openxmlformats.org/officeDocument/2006/relationships/customXml" Target="../ink/ink643.xml"/><Relationship Id="rId106" Type="http://schemas.openxmlformats.org/officeDocument/2006/relationships/image" Target="../media/image230.png"/><Relationship Id="rId127" Type="http://schemas.openxmlformats.org/officeDocument/2006/relationships/customXml" Target="../ink/ink573.xml"/><Relationship Id="rId262" Type="http://schemas.openxmlformats.org/officeDocument/2006/relationships/image" Target="../media/image308.png"/><Relationship Id="rId94" Type="http://schemas.openxmlformats.org/officeDocument/2006/relationships/image" Target="../media/image1560.png"/><Relationship Id="rId99" Type="http://schemas.openxmlformats.org/officeDocument/2006/relationships/customXml" Target="../ink/ink559.xml"/><Relationship Id="rId101" Type="http://schemas.openxmlformats.org/officeDocument/2006/relationships/customXml" Target="../ink/ink560.xml"/><Relationship Id="rId122" Type="http://schemas.openxmlformats.org/officeDocument/2006/relationships/image" Target="../media/image238.png"/><Relationship Id="rId143" Type="http://schemas.openxmlformats.org/officeDocument/2006/relationships/customXml" Target="../ink/ink581.xml"/><Relationship Id="rId148" Type="http://schemas.openxmlformats.org/officeDocument/2006/relationships/image" Target="../media/image251.png"/><Relationship Id="rId164" Type="http://schemas.openxmlformats.org/officeDocument/2006/relationships/image" Target="../media/image259.png"/><Relationship Id="rId169" Type="http://schemas.openxmlformats.org/officeDocument/2006/relationships/customXml" Target="../ink/ink594.xml"/><Relationship Id="rId185" Type="http://schemas.openxmlformats.org/officeDocument/2006/relationships/customXml" Target="../ink/ink602.xml"/><Relationship Id="rId4" Type="http://schemas.openxmlformats.org/officeDocument/2006/relationships/slideLayout" Target="../slideLayouts/slideLayout2.xml"/><Relationship Id="rId180" Type="http://schemas.openxmlformats.org/officeDocument/2006/relationships/image" Target="../media/image267.png"/><Relationship Id="rId210" Type="http://schemas.openxmlformats.org/officeDocument/2006/relationships/image" Target="../media/image282.png"/><Relationship Id="rId215" Type="http://schemas.openxmlformats.org/officeDocument/2006/relationships/customXml" Target="../ink/ink617.xml"/><Relationship Id="rId236" Type="http://schemas.openxmlformats.org/officeDocument/2006/relationships/image" Target="../media/image295.png"/><Relationship Id="rId257" Type="http://schemas.openxmlformats.org/officeDocument/2006/relationships/customXml" Target="../ink/ink638.xml"/><Relationship Id="rId231" Type="http://schemas.openxmlformats.org/officeDocument/2006/relationships/customXml" Target="../ink/ink625.xml"/><Relationship Id="rId252" Type="http://schemas.openxmlformats.org/officeDocument/2006/relationships/image" Target="../media/image303.png"/><Relationship Id="rId273" Type="http://schemas.openxmlformats.org/officeDocument/2006/relationships/image" Target="../media/image1.png"/><Relationship Id="rId112" Type="http://schemas.openxmlformats.org/officeDocument/2006/relationships/image" Target="../media/image233.png"/><Relationship Id="rId133" Type="http://schemas.openxmlformats.org/officeDocument/2006/relationships/customXml" Target="../ink/ink576.xml"/><Relationship Id="rId154" Type="http://schemas.openxmlformats.org/officeDocument/2006/relationships/image" Target="../media/image254.png"/><Relationship Id="rId175" Type="http://schemas.openxmlformats.org/officeDocument/2006/relationships/customXml" Target="../ink/ink597.xml"/><Relationship Id="rId196" Type="http://schemas.openxmlformats.org/officeDocument/2006/relationships/image" Target="../media/image275.png"/><Relationship Id="rId200" Type="http://schemas.openxmlformats.org/officeDocument/2006/relationships/image" Target="../media/image277.png"/><Relationship Id="rId221" Type="http://schemas.openxmlformats.org/officeDocument/2006/relationships/customXml" Target="../ink/ink620.xml"/><Relationship Id="rId242" Type="http://schemas.openxmlformats.org/officeDocument/2006/relationships/image" Target="../media/image298.png"/><Relationship Id="rId263" Type="http://schemas.openxmlformats.org/officeDocument/2006/relationships/customXml" Target="../ink/ink641.xml"/><Relationship Id="rId102" Type="http://schemas.openxmlformats.org/officeDocument/2006/relationships/image" Target="../media/image228.png"/><Relationship Id="rId123" Type="http://schemas.openxmlformats.org/officeDocument/2006/relationships/customXml" Target="../ink/ink571.xml"/><Relationship Id="rId144" Type="http://schemas.openxmlformats.org/officeDocument/2006/relationships/image" Target="../media/image249.png"/><Relationship Id="rId90" Type="http://schemas.openxmlformats.org/officeDocument/2006/relationships/image" Target="../media/image1540.png"/><Relationship Id="rId165" Type="http://schemas.openxmlformats.org/officeDocument/2006/relationships/customXml" Target="../ink/ink592.xml"/><Relationship Id="rId186" Type="http://schemas.openxmlformats.org/officeDocument/2006/relationships/image" Target="../media/image270.png"/><Relationship Id="rId211" Type="http://schemas.openxmlformats.org/officeDocument/2006/relationships/customXml" Target="../ink/ink615.xml"/><Relationship Id="rId232" Type="http://schemas.openxmlformats.org/officeDocument/2006/relationships/image" Target="../media/image293.png"/><Relationship Id="rId253" Type="http://schemas.openxmlformats.org/officeDocument/2006/relationships/customXml" Target="../ink/ink636.xml"/><Relationship Id="rId113" Type="http://schemas.openxmlformats.org/officeDocument/2006/relationships/customXml" Target="../ink/ink566.xml"/><Relationship Id="rId134" Type="http://schemas.openxmlformats.org/officeDocument/2006/relationships/image" Target="../media/image244.png"/><Relationship Id="rId155" Type="http://schemas.openxmlformats.org/officeDocument/2006/relationships/customXml" Target="../ink/ink587.xml"/><Relationship Id="rId176" Type="http://schemas.openxmlformats.org/officeDocument/2006/relationships/image" Target="../media/image265.png"/><Relationship Id="rId197" Type="http://schemas.openxmlformats.org/officeDocument/2006/relationships/customXml" Target="../ink/ink608.xml"/><Relationship Id="rId201" Type="http://schemas.openxmlformats.org/officeDocument/2006/relationships/customXml" Target="../ink/ink610.xml"/><Relationship Id="rId222" Type="http://schemas.openxmlformats.org/officeDocument/2006/relationships/image" Target="../media/image288.png"/><Relationship Id="rId243" Type="http://schemas.openxmlformats.org/officeDocument/2006/relationships/customXml" Target="../ink/ink631.xml"/><Relationship Id="rId264" Type="http://schemas.openxmlformats.org/officeDocument/2006/relationships/image" Target="../media/image309.png"/><Relationship Id="rId103" Type="http://schemas.openxmlformats.org/officeDocument/2006/relationships/customXml" Target="../ink/ink561.xml"/><Relationship Id="rId124" Type="http://schemas.openxmlformats.org/officeDocument/2006/relationships/image" Target="../media/image239.png"/><Relationship Id="rId91" Type="http://schemas.openxmlformats.org/officeDocument/2006/relationships/customXml" Target="../ink/ink555.xml"/><Relationship Id="rId145" Type="http://schemas.openxmlformats.org/officeDocument/2006/relationships/customXml" Target="../ink/ink582.xml"/><Relationship Id="rId166" Type="http://schemas.openxmlformats.org/officeDocument/2006/relationships/image" Target="../media/image260.png"/><Relationship Id="rId187" Type="http://schemas.openxmlformats.org/officeDocument/2006/relationships/customXml" Target="../ink/ink603.xml"/><Relationship Id="rId1" Type="http://schemas.openxmlformats.org/officeDocument/2006/relationships/tags" Target="../tags/tag11.xml"/><Relationship Id="rId212" Type="http://schemas.openxmlformats.org/officeDocument/2006/relationships/image" Target="../media/image283.png"/><Relationship Id="rId233" Type="http://schemas.openxmlformats.org/officeDocument/2006/relationships/customXml" Target="../ink/ink626.xml"/><Relationship Id="rId254" Type="http://schemas.openxmlformats.org/officeDocument/2006/relationships/image" Target="../media/image304.png"/><Relationship Id="rId114" Type="http://schemas.openxmlformats.org/officeDocument/2006/relationships/image" Target="../media/image234.png"/><Relationship Id="rId135" Type="http://schemas.openxmlformats.org/officeDocument/2006/relationships/customXml" Target="../ink/ink577.xml"/><Relationship Id="rId156" Type="http://schemas.openxmlformats.org/officeDocument/2006/relationships/image" Target="../media/image255.png"/><Relationship Id="rId177" Type="http://schemas.openxmlformats.org/officeDocument/2006/relationships/customXml" Target="../ink/ink598.xml"/><Relationship Id="rId198" Type="http://schemas.openxmlformats.org/officeDocument/2006/relationships/image" Target="../media/image276.png"/><Relationship Id="rId202" Type="http://schemas.openxmlformats.org/officeDocument/2006/relationships/image" Target="../media/image278.png"/><Relationship Id="rId223" Type="http://schemas.openxmlformats.org/officeDocument/2006/relationships/customXml" Target="../ink/ink621.xml"/><Relationship Id="rId244" Type="http://schemas.openxmlformats.org/officeDocument/2006/relationships/image" Target="../media/image299.png"/></Relationships>
</file>

<file path=ppt/slides/_rels/slide22.xml.rels><?xml version="1.0" encoding="UTF-8" standalone="yes"?>
<Relationships xmlns="http://schemas.openxmlformats.org/package/2006/relationships"><Relationship Id="rId93" Type="http://schemas.openxmlformats.org/officeDocument/2006/relationships/customXml" Target="../ink/ink648.xml"/><Relationship Id="rId98" Type="http://schemas.openxmlformats.org/officeDocument/2006/relationships/image" Target="../media/image1.png"/><Relationship Id="rId3" Type="http://schemas.openxmlformats.org/officeDocument/2006/relationships/audio" Target="../media/media22.m4a"/><Relationship Id="rId97" Type="http://schemas.openxmlformats.org/officeDocument/2006/relationships/image" Target="../media/image150.png"/><Relationship Id="rId92" Type="http://schemas.openxmlformats.org/officeDocument/2006/relationships/image" Target="../media/image1550.png"/><Relationship Id="rId2" Type="http://schemas.microsoft.com/office/2007/relationships/media" Target="../media/media22.m4a"/><Relationship Id="rId91" Type="http://schemas.openxmlformats.org/officeDocument/2006/relationships/customXml" Target="../ink/ink647.xml"/><Relationship Id="rId96" Type="http://schemas.openxmlformats.org/officeDocument/2006/relationships/image" Target="../media/image290.png"/><Relationship Id="rId1" Type="http://schemas.openxmlformats.org/officeDocument/2006/relationships/tags" Target="../tags/tag12.xml"/><Relationship Id="rId5" Type="http://schemas.openxmlformats.org/officeDocument/2006/relationships/customXml" Target="../ink/ink646.xml"/><Relationship Id="rId90" Type="http://schemas.openxmlformats.org/officeDocument/2006/relationships/image" Target="../media/image1540.png"/><Relationship Id="rId95" Type="http://schemas.openxmlformats.org/officeDocument/2006/relationships/customXml" Target="../ink/ink649.xml"/><Relationship Id="rId94" Type="http://schemas.openxmlformats.org/officeDocument/2006/relationships/image" Target="../media/image1560.png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354.png"/><Relationship Id="rId21" Type="http://schemas.openxmlformats.org/officeDocument/2006/relationships/customXml" Target="../ink/ink658.xml"/><Relationship Id="rId42" Type="http://schemas.openxmlformats.org/officeDocument/2006/relationships/image" Target="../media/image2432.png"/><Relationship Id="rId47" Type="http://schemas.openxmlformats.org/officeDocument/2006/relationships/customXml" Target="../ink/ink671.xml"/><Relationship Id="rId63" Type="http://schemas.openxmlformats.org/officeDocument/2006/relationships/image" Target="../media/image2532.png"/><Relationship Id="rId68" Type="http://schemas.openxmlformats.org/officeDocument/2006/relationships/customXml" Target="../ink/ink682.xml"/><Relationship Id="rId84" Type="http://schemas.openxmlformats.org/officeDocument/2006/relationships/image" Target="../media/image1.png"/><Relationship Id="rId16" Type="http://schemas.openxmlformats.org/officeDocument/2006/relationships/image" Target="../media/image2304.png"/><Relationship Id="rId11" Type="http://schemas.openxmlformats.org/officeDocument/2006/relationships/customXml" Target="../ink/ink653.xml"/><Relationship Id="rId32" Type="http://schemas.openxmlformats.org/officeDocument/2006/relationships/image" Target="../media/image2383.png"/><Relationship Id="rId37" Type="http://schemas.openxmlformats.org/officeDocument/2006/relationships/customXml" Target="../ink/ink666.xml"/><Relationship Id="rId53" Type="http://schemas.openxmlformats.org/officeDocument/2006/relationships/image" Target="../media/image2481.png"/><Relationship Id="rId58" Type="http://schemas.openxmlformats.org/officeDocument/2006/relationships/customXml" Target="../ink/ink677.xml"/><Relationship Id="rId74" Type="http://schemas.openxmlformats.org/officeDocument/2006/relationships/customXml" Target="../ink/ink685.xml"/><Relationship Id="rId79" Type="http://schemas.openxmlformats.org/officeDocument/2006/relationships/image" Target="../media/image2612.png"/><Relationship Id="rId5" Type="http://schemas.openxmlformats.org/officeDocument/2006/relationships/customXml" Target="../ink/ink650.xml"/><Relationship Id="rId61" Type="http://schemas.openxmlformats.org/officeDocument/2006/relationships/image" Target="../media/image2522.png"/><Relationship Id="rId82" Type="http://schemas.openxmlformats.org/officeDocument/2006/relationships/customXml" Target="../ink/ink689.xml"/><Relationship Id="rId19" Type="http://schemas.openxmlformats.org/officeDocument/2006/relationships/customXml" Target="../ink/ink657.xml"/><Relationship Id="rId14" Type="http://schemas.openxmlformats.org/officeDocument/2006/relationships/image" Target="../media/image2293.png"/><Relationship Id="rId22" Type="http://schemas.openxmlformats.org/officeDocument/2006/relationships/image" Target="../media/image2334.png"/><Relationship Id="rId27" Type="http://schemas.openxmlformats.org/officeDocument/2006/relationships/customXml" Target="../ink/ink661.xml"/><Relationship Id="rId30" Type="http://schemas.openxmlformats.org/officeDocument/2006/relationships/image" Target="../media/image2373.png"/><Relationship Id="rId35" Type="http://schemas.openxmlformats.org/officeDocument/2006/relationships/customXml" Target="../ink/ink665.xml"/><Relationship Id="rId43" Type="http://schemas.openxmlformats.org/officeDocument/2006/relationships/customXml" Target="../ink/ink669.xml"/><Relationship Id="rId48" Type="http://schemas.openxmlformats.org/officeDocument/2006/relationships/customXml" Target="../ink/ink672.xml"/><Relationship Id="rId56" Type="http://schemas.openxmlformats.org/officeDocument/2006/relationships/customXml" Target="../ink/ink676.xml"/><Relationship Id="rId64" Type="http://schemas.openxmlformats.org/officeDocument/2006/relationships/customXml" Target="../ink/ink680.xml"/><Relationship Id="rId69" Type="http://schemas.openxmlformats.org/officeDocument/2006/relationships/image" Target="../media/image2562.png"/><Relationship Id="rId77" Type="http://schemas.openxmlformats.org/officeDocument/2006/relationships/image" Target="../media/image2602.png"/><Relationship Id="rId8" Type="http://schemas.openxmlformats.org/officeDocument/2006/relationships/image" Target="../media/image2260.png"/><Relationship Id="rId51" Type="http://schemas.openxmlformats.org/officeDocument/2006/relationships/image" Target="../media/image2471.png"/><Relationship Id="rId72" Type="http://schemas.openxmlformats.org/officeDocument/2006/relationships/customXml" Target="../ink/ink684.xml"/><Relationship Id="rId80" Type="http://schemas.openxmlformats.org/officeDocument/2006/relationships/customXml" Target="../ink/ink688.xml"/><Relationship Id="rId3" Type="http://schemas.openxmlformats.org/officeDocument/2006/relationships/audio" Target="../media/media23.m4a"/><Relationship Id="rId12" Type="http://schemas.openxmlformats.org/officeDocument/2006/relationships/image" Target="../media/image2282.png"/><Relationship Id="rId17" Type="http://schemas.openxmlformats.org/officeDocument/2006/relationships/customXml" Target="../ink/ink656.xml"/><Relationship Id="rId25" Type="http://schemas.openxmlformats.org/officeDocument/2006/relationships/customXml" Target="../ink/ink660.xml"/><Relationship Id="rId33" Type="http://schemas.openxmlformats.org/officeDocument/2006/relationships/customXml" Target="../ink/ink664.xml"/><Relationship Id="rId38" Type="http://schemas.openxmlformats.org/officeDocument/2006/relationships/image" Target="../media/image2413.png"/><Relationship Id="rId46" Type="http://schemas.openxmlformats.org/officeDocument/2006/relationships/image" Target="../media/image2452.png"/><Relationship Id="rId59" Type="http://schemas.openxmlformats.org/officeDocument/2006/relationships/image" Target="../media/image2511.png"/><Relationship Id="rId67" Type="http://schemas.openxmlformats.org/officeDocument/2006/relationships/image" Target="../media/image2552.png"/><Relationship Id="rId20" Type="http://schemas.openxmlformats.org/officeDocument/2006/relationships/image" Target="../media/image2324.png"/><Relationship Id="rId41" Type="http://schemas.openxmlformats.org/officeDocument/2006/relationships/customXml" Target="../ink/ink668.xml"/><Relationship Id="rId54" Type="http://schemas.openxmlformats.org/officeDocument/2006/relationships/customXml" Target="../ink/ink675.xml"/><Relationship Id="rId62" Type="http://schemas.openxmlformats.org/officeDocument/2006/relationships/customXml" Target="../ink/ink679.xml"/><Relationship Id="rId70" Type="http://schemas.openxmlformats.org/officeDocument/2006/relationships/customXml" Target="../ink/ink683.xml"/><Relationship Id="rId75" Type="http://schemas.openxmlformats.org/officeDocument/2006/relationships/image" Target="../media/image2592.png"/><Relationship Id="rId83" Type="http://schemas.openxmlformats.org/officeDocument/2006/relationships/image" Target="../media/image2630.png"/><Relationship Id="rId1" Type="http://schemas.openxmlformats.org/officeDocument/2006/relationships/tags" Target="../tags/tag13.xml"/><Relationship Id="rId6" Type="http://schemas.openxmlformats.org/officeDocument/2006/relationships/image" Target="../media/image2250.png"/><Relationship Id="rId15" Type="http://schemas.openxmlformats.org/officeDocument/2006/relationships/customXml" Target="../ink/ink655.xml"/><Relationship Id="rId23" Type="http://schemas.openxmlformats.org/officeDocument/2006/relationships/customXml" Target="../ink/ink659.xml"/><Relationship Id="rId28" Type="http://schemas.openxmlformats.org/officeDocument/2006/relationships/image" Target="../media/image2364.png"/><Relationship Id="rId36" Type="http://schemas.openxmlformats.org/officeDocument/2006/relationships/image" Target="../media/image2403.png"/><Relationship Id="rId49" Type="http://schemas.openxmlformats.org/officeDocument/2006/relationships/image" Target="../media/image2461.png"/><Relationship Id="rId57" Type="http://schemas.openxmlformats.org/officeDocument/2006/relationships/image" Target="../media/image2502.png"/><Relationship Id="rId10" Type="http://schemas.openxmlformats.org/officeDocument/2006/relationships/image" Target="../media/image2273.png"/><Relationship Id="rId31" Type="http://schemas.openxmlformats.org/officeDocument/2006/relationships/customXml" Target="../ink/ink663.xml"/><Relationship Id="rId44" Type="http://schemas.openxmlformats.org/officeDocument/2006/relationships/image" Target="../media/image2442.png"/><Relationship Id="rId52" Type="http://schemas.openxmlformats.org/officeDocument/2006/relationships/customXml" Target="../ink/ink674.xml"/><Relationship Id="rId60" Type="http://schemas.openxmlformats.org/officeDocument/2006/relationships/customXml" Target="../ink/ink678.xml"/><Relationship Id="rId65" Type="http://schemas.openxmlformats.org/officeDocument/2006/relationships/image" Target="../media/image2542.png"/><Relationship Id="rId73" Type="http://schemas.openxmlformats.org/officeDocument/2006/relationships/image" Target="../media/image2582.png"/><Relationship Id="rId78" Type="http://schemas.openxmlformats.org/officeDocument/2006/relationships/customXml" Target="../ink/ink687.xml"/><Relationship Id="rId81" Type="http://schemas.openxmlformats.org/officeDocument/2006/relationships/image" Target="../media/image2622.png"/><Relationship Id="rId4" Type="http://schemas.openxmlformats.org/officeDocument/2006/relationships/slideLayout" Target="../slideLayouts/slideLayout2.xml"/><Relationship Id="rId9" Type="http://schemas.openxmlformats.org/officeDocument/2006/relationships/customXml" Target="../ink/ink652.xml"/><Relationship Id="rId13" Type="http://schemas.openxmlformats.org/officeDocument/2006/relationships/customXml" Target="../ink/ink654.xml"/><Relationship Id="rId18" Type="http://schemas.openxmlformats.org/officeDocument/2006/relationships/image" Target="../media/image2314.png"/><Relationship Id="rId39" Type="http://schemas.openxmlformats.org/officeDocument/2006/relationships/customXml" Target="../ink/ink667.xml"/><Relationship Id="rId34" Type="http://schemas.openxmlformats.org/officeDocument/2006/relationships/image" Target="../media/image2393.png"/><Relationship Id="rId50" Type="http://schemas.openxmlformats.org/officeDocument/2006/relationships/customXml" Target="../ink/ink673.xml"/><Relationship Id="rId55" Type="http://schemas.openxmlformats.org/officeDocument/2006/relationships/image" Target="../media/image2492.png"/><Relationship Id="rId76" Type="http://schemas.openxmlformats.org/officeDocument/2006/relationships/customXml" Target="../ink/ink686.xml"/><Relationship Id="rId7" Type="http://schemas.openxmlformats.org/officeDocument/2006/relationships/customXml" Target="../ink/ink651.xml"/><Relationship Id="rId71" Type="http://schemas.openxmlformats.org/officeDocument/2006/relationships/image" Target="../media/image2572.png"/><Relationship Id="rId2" Type="http://schemas.microsoft.com/office/2007/relationships/media" Target="../media/media23.m4a"/><Relationship Id="rId29" Type="http://schemas.openxmlformats.org/officeDocument/2006/relationships/customXml" Target="../ink/ink662.xml"/><Relationship Id="rId24" Type="http://schemas.openxmlformats.org/officeDocument/2006/relationships/image" Target="../media/image2344.png"/><Relationship Id="rId40" Type="http://schemas.openxmlformats.org/officeDocument/2006/relationships/image" Target="../media/image2422.png"/><Relationship Id="rId45" Type="http://schemas.openxmlformats.org/officeDocument/2006/relationships/customXml" Target="../ink/ink670.xml"/><Relationship Id="rId66" Type="http://schemas.openxmlformats.org/officeDocument/2006/relationships/customXml" Target="../ink/ink68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3.jpe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1.png"/><Relationship Id="rId5" Type="http://schemas.openxmlformats.org/officeDocument/2006/relationships/image" Target="../media/image152.jpeg"/><Relationship Id="rId4" Type="http://schemas.openxmlformats.org/officeDocument/2006/relationships/image" Target="../media/image15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28.m4a"/><Relationship Id="rId7" Type="http://schemas.openxmlformats.org/officeDocument/2006/relationships/image" Target="../media/image315.jpeg"/><Relationship Id="rId2" Type="http://schemas.microsoft.com/office/2007/relationships/media" Target="../media/media28.m4a"/><Relationship Id="rId1" Type="http://schemas.openxmlformats.org/officeDocument/2006/relationships/tags" Target="../tags/tag14.xml"/><Relationship Id="rId6" Type="http://schemas.openxmlformats.org/officeDocument/2006/relationships/image" Target="../media/image314.png"/><Relationship Id="rId5" Type="http://schemas.openxmlformats.org/officeDocument/2006/relationships/image" Target="../media/image224.png"/><Relationship Id="rId4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2.jp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Independent_set_problem" TargetMode="External"/><Relationship Id="rId13" Type="http://schemas.openxmlformats.org/officeDocument/2006/relationships/hyperlink" Target="https://en.wikipedia.org/wiki/Feedback_arc_set" TargetMode="External"/><Relationship Id="rId18" Type="http://schemas.openxmlformats.org/officeDocument/2006/relationships/hyperlink" Target="https://en.wikipedia.org/wiki/Exact_cover" TargetMode="External"/><Relationship Id="rId26" Type="http://schemas.openxmlformats.org/officeDocument/2006/relationships/hyperlink" Target="https://en.wikipedia.org/wiki/Maximum_cut" TargetMode="External"/><Relationship Id="rId3" Type="http://schemas.openxmlformats.org/officeDocument/2006/relationships/slideLayout" Target="../slideLayouts/slideLayout2.xml"/><Relationship Id="rId21" Type="http://schemas.openxmlformats.org/officeDocument/2006/relationships/hyperlink" Target="https://en.wikipedia.org/wiki/3-dimensional_matching" TargetMode="External"/><Relationship Id="rId7" Type="http://schemas.openxmlformats.org/officeDocument/2006/relationships/hyperlink" Target="https://en.wikipedia.org/wiki/Clique_problem" TargetMode="External"/><Relationship Id="rId12" Type="http://schemas.openxmlformats.org/officeDocument/2006/relationships/hyperlink" Target="https://en.wikipedia.org/wiki/Feedback_vertex_set" TargetMode="External"/><Relationship Id="rId17" Type="http://schemas.openxmlformats.org/officeDocument/2006/relationships/hyperlink" Target="https://en.wikipedia.org/wiki/Clique_cover" TargetMode="External"/><Relationship Id="rId25" Type="http://schemas.openxmlformats.org/officeDocument/2006/relationships/hyperlink" Target="https://en.wikipedia.org/wiki/Partition_problem" TargetMode="External"/><Relationship Id="rId2" Type="http://schemas.openxmlformats.org/officeDocument/2006/relationships/audio" Target="../media/media30.m4a"/><Relationship Id="rId16" Type="http://schemas.openxmlformats.org/officeDocument/2006/relationships/hyperlink" Target="https://en.wikipedia.org/wiki/Graph_coloring" TargetMode="External"/><Relationship Id="rId20" Type="http://schemas.openxmlformats.org/officeDocument/2006/relationships/hyperlink" Target="https://en.wikipedia.org/wiki/Steiner_tree_problem" TargetMode="External"/><Relationship Id="rId1" Type="http://schemas.microsoft.com/office/2007/relationships/media" Target="../media/media30.m4a"/><Relationship Id="rId6" Type="http://schemas.openxmlformats.org/officeDocument/2006/relationships/hyperlink" Target="https://en.wikipedia.org/wiki/Integer_linear_programming" TargetMode="External"/><Relationship Id="rId11" Type="http://schemas.openxmlformats.org/officeDocument/2006/relationships/hyperlink" Target="https://en.wikipedia.org/wiki/Set_cover_problem" TargetMode="External"/><Relationship Id="rId24" Type="http://schemas.openxmlformats.org/officeDocument/2006/relationships/hyperlink" Target="https://en.wikipedia.org/wiki/Job_shop_scheduling" TargetMode="External"/><Relationship Id="rId5" Type="http://schemas.openxmlformats.org/officeDocument/2006/relationships/hyperlink" Target="https://en.wikipedia.org/wiki/Conjunctive_normal_form" TargetMode="External"/><Relationship Id="rId15" Type="http://schemas.openxmlformats.org/officeDocument/2006/relationships/hyperlink" Target="https://en.wikipedia.org/wiki/Boolean_satisfiability_problem#3-satisfiability" TargetMode="External"/><Relationship Id="rId23" Type="http://schemas.openxmlformats.org/officeDocument/2006/relationships/hyperlink" Target="https://en.wikipedia.org/wiki/Subset_sum" TargetMode="External"/><Relationship Id="rId10" Type="http://schemas.openxmlformats.org/officeDocument/2006/relationships/hyperlink" Target="https://en.wikipedia.org/wiki/Vertex_cover_problem" TargetMode="External"/><Relationship Id="rId19" Type="http://schemas.openxmlformats.org/officeDocument/2006/relationships/hyperlink" Target="https://en.wikipedia.org/wiki/Hitting_set" TargetMode="External"/><Relationship Id="rId4" Type="http://schemas.openxmlformats.org/officeDocument/2006/relationships/hyperlink" Target="https://en.wikipedia.org/wiki/Boolean_satisfiability_problem" TargetMode="External"/><Relationship Id="rId9" Type="http://schemas.openxmlformats.org/officeDocument/2006/relationships/hyperlink" Target="https://en.wikipedia.org/wiki/Set_packing" TargetMode="External"/><Relationship Id="rId14" Type="http://schemas.openxmlformats.org/officeDocument/2006/relationships/hyperlink" Target="https://en.wikipedia.org/wiki/Hamiltonian_path_problem" TargetMode="External"/><Relationship Id="rId22" Type="http://schemas.openxmlformats.org/officeDocument/2006/relationships/hyperlink" Target="https://en.wikipedia.org/wiki/Knapsack_problem" TargetMode="External"/><Relationship Id="rId27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1.png"/><Relationship Id="rId4" Type="http://schemas.openxmlformats.org/officeDocument/2006/relationships/image" Target="../media/image31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1.png"/><Relationship Id="rId5" Type="http://schemas.openxmlformats.org/officeDocument/2006/relationships/image" Target="../media/image318.jpeg"/><Relationship Id="rId4" Type="http://schemas.openxmlformats.org/officeDocument/2006/relationships/image" Target="../media/image31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2.jpeg"/><Relationship Id="rId3" Type="http://schemas.openxmlformats.org/officeDocument/2006/relationships/audio" Target="../media/media36.m4a"/><Relationship Id="rId7" Type="http://schemas.openxmlformats.org/officeDocument/2006/relationships/image" Target="../media/image321.jpeg"/><Relationship Id="rId2" Type="http://schemas.microsoft.com/office/2007/relationships/media" Target="../media/media36.m4a"/><Relationship Id="rId1" Type="http://schemas.openxmlformats.org/officeDocument/2006/relationships/tags" Target="../tags/tag15.xml"/><Relationship Id="rId6" Type="http://schemas.openxmlformats.org/officeDocument/2006/relationships/image" Target="../media/image320.jpeg"/><Relationship Id="rId11" Type="http://schemas.openxmlformats.org/officeDocument/2006/relationships/image" Target="../media/image1.png"/><Relationship Id="rId5" Type="http://schemas.openxmlformats.org/officeDocument/2006/relationships/image" Target="../media/image319.jpeg"/><Relationship Id="rId10" Type="http://schemas.openxmlformats.org/officeDocument/2006/relationships/image" Target="../media/image324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23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1.png"/><Relationship Id="rId13" Type="http://schemas.openxmlformats.org/officeDocument/2006/relationships/image" Target="../media/image1.png"/><Relationship Id="rId3" Type="http://schemas.openxmlformats.org/officeDocument/2006/relationships/audio" Target="../media/media37.m4a"/><Relationship Id="rId7" Type="http://schemas.openxmlformats.org/officeDocument/2006/relationships/customXml" Target="../ink/ink691.xml"/><Relationship Id="rId12" Type="http://schemas.openxmlformats.org/officeDocument/2006/relationships/image" Target="../media/image1951.png"/><Relationship Id="rId2" Type="http://schemas.microsoft.com/office/2007/relationships/media" Target="../media/media37.m4a"/><Relationship Id="rId1" Type="http://schemas.openxmlformats.org/officeDocument/2006/relationships/tags" Target="../tags/tag16.xml"/><Relationship Id="rId6" Type="http://schemas.openxmlformats.org/officeDocument/2006/relationships/image" Target="../media/image1931.png"/><Relationship Id="rId11" Type="http://schemas.openxmlformats.org/officeDocument/2006/relationships/customXml" Target="../ink/ink694.xml"/><Relationship Id="rId5" Type="http://schemas.openxmlformats.org/officeDocument/2006/relationships/customXml" Target="../ink/ink690.xml"/><Relationship Id="rId10" Type="http://schemas.openxmlformats.org/officeDocument/2006/relationships/customXml" Target="../ink/ink693.xml"/><Relationship Id="rId4" Type="http://schemas.openxmlformats.org/officeDocument/2006/relationships/slideLayout" Target="../slideLayouts/slideLayout2.xml"/><Relationship Id="rId9" Type="http://schemas.openxmlformats.org/officeDocument/2006/relationships/customXml" Target="../ink/ink69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13" Type="http://schemas.openxmlformats.org/officeDocument/2006/relationships/customXml" Target="../ink/ink699.xml"/><Relationship Id="rId18" Type="http://schemas.openxmlformats.org/officeDocument/2006/relationships/image" Target="NULL"/><Relationship Id="rId26" Type="http://schemas.openxmlformats.org/officeDocument/2006/relationships/image" Target="NULL"/><Relationship Id="rId39" Type="http://schemas.openxmlformats.org/officeDocument/2006/relationships/customXml" Target="../ink/ink712.xml"/><Relationship Id="rId21" Type="http://schemas.openxmlformats.org/officeDocument/2006/relationships/customXml" Target="../ink/ink703.xml"/><Relationship Id="rId34" Type="http://schemas.openxmlformats.org/officeDocument/2006/relationships/image" Target="NULL"/><Relationship Id="rId42" Type="http://schemas.openxmlformats.org/officeDocument/2006/relationships/image" Target="NULL"/><Relationship Id="rId47" Type="http://schemas.openxmlformats.org/officeDocument/2006/relationships/customXml" Target="../ink/ink716.xml"/><Relationship Id="rId50" Type="http://schemas.openxmlformats.org/officeDocument/2006/relationships/image" Target="NULL"/><Relationship Id="rId7" Type="http://schemas.openxmlformats.org/officeDocument/2006/relationships/customXml" Target="../ink/ink696.xml"/><Relationship Id="rId2" Type="http://schemas.microsoft.com/office/2007/relationships/media" Target="../media/media39.m4a"/><Relationship Id="rId16" Type="http://schemas.openxmlformats.org/officeDocument/2006/relationships/image" Target="NULL"/><Relationship Id="rId29" Type="http://schemas.openxmlformats.org/officeDocument/2006/relationships/customXml" Target="../ink/ink707.xml"/><Relationship Id="rId11" Type="http://schemas.openxmlformats.org/officeDocument/2006/relationships/customXml" Target="../ink/ink698.xml"/><Relationship Id="rId24" Type="http://schemas.openxmlformats.org/officeDocument/2006/relationships/image" Target="NULL"/><Relationship Id="rId32" Type="http://schemas.openxmlformats.org/officeDocument/2006/relationships/image" Target="NULL"/><Relationship Id="rId37" Type="http://schemas.openxmlformats.org/officeDocument/2006/relationships/customXml" Target="../ink/ink711.xml"/><Relationship Id="rId40" Type="http://schemas.openxmlformats.org/officeDocument/2006/relationships/image" Target="NULL"/><Relationship Id="rId45" Type="http://schemas.openxmlformats.org/officeDocument/2006/relationships/customXml" Target="../ink/ink715.xml"/><Relationship Id="rId53" Type="http://schemas.openxmlformats.org/officeDocument/2006/relationships/image" Target="../media/image1.png"/><Relationship Id="rId5" Type="http://schemas.openxmlformats.org/officeDocument/2006/relationships/customXml" Target="../ink/ink695.xml"/><Relationship Id="rId10" Type="http://schemas.openxmlformats.org/officeDocument/2006/relationships/image" Target="NULL"/><Relationship Id="rId19" Type="http://schemas.openxmlformats.org/officeDocument/2006/relationships/customXml" Target="../ink/ink702.xml"/><Relationship Id="rId31" Type="http://schemas.openxmlformats.org/officeDocument/2006/relationships/customXml" Target="../ink/ink708.xml"/><Relationship Id="rId44" Type="http://schemas.openxmlformats.org/officeDocument/2006/relationships/image" Target="NULL"/><Relationship Id="rId52" Type="http://schemas.openxmlformats.org/officeDocument/2006/relationships/image" Target="NULL"/><Relationship Id="rId4" Type="http://schemas.openxmlformats.org/officeDocument/2006/relationships/slideLayout" Target="../slideLayouts/slideLayout2.xml"/><Relationship Id="rId9" Type="http://schemas.openxmlformats.org/officeDocument/2006/relationships/customXml" Target="../ink/ink697.xml"/><Relationship Id="rId14" Type="http://schemas.openxmlformats.org/officeDocument/2006/relationships/image" Target="NULL"/><Relationship Id="rId22" Type="http://schemas.openxmlformats.org/officeDocument/2006/relationships/image" Target="NULL"/><Relationship Id="rId27" Type="http://schemas.openxmlformats.org/officeDocument/2006/relationships/customXml" Target="../ink/ink706.xml"/><Relationship Id="rId30" Type="http://schemas.openxmlformats.org/officeDocument/2006/relationships/image" Target="NULL"/><Relationship Id="rId35" Type="http://schemas.openxmlformats.org/officeDocument/2006/relationships/customXml" Target="../ink/ink710.xml"/><Relationship Id="rId43" Type="http://schemas.openxmlformats.org/officeDocument/2006/relationships/customXml" Target="../ink/ink714.xml"/><Relationship Id="rId48" Type="http://schemas.openxmlformats.org/officeDocument/2006/relationships/image" Target="NULL"/><Relationship Id="rId8" Type="http://schemas.openxmlformats.org/officeDocument/2006/relationships/image" Target="NULL"/><Relationship Id="rId51" Type="http://schemas.openxmlformats.org/officeDocument/2006/relationships/customXml" Target="../ink/ink718.xml"/><Relationship Id="rId3" Type="http://schemas.openxmlformats.org/officeDocument/2006/relationships/audio" Target="../media/media39.m4a"/><Relationship Id="rId12" Type="http://schemas.openxmlformats.org/officeDocument/2006/relationships/image" Target="NULL"/><Relationship Id="rId17" Type="http://schemas.openxmlformats.org/officeDocument/2006/relationships/customXml" Target="../ink/ink701.xml"/><Relationship Id="rId25" Type="http://schemas.openxmlformats.org/officeDocument/2006/relationships/customXml" Target="../ink/ink705.xml"/><Relationship Id="rId33" Type="http://schemas.openxmlformats.org/officeDocument/2006/relationships/customXml" Target="../ink/ink709.xml"/><Relationship Id="rId38" Type="http://schemas.openxmlformats.org/officeDocument/2006/relationships/image" Target="NULL"/><Relationship Id="rId46" Type="http://schemas.openxmlformats.org/officeDocument/2006/relationships/image" Target="NULL"/><Relationship Id="rId20" Type="http://schemas.openxmlformats.org/officeDocument/2006/relationships/image" Target="NULL"/><Relationship Id="rId41" Type="http://schemas.openxmlformats.org/officeDocument/2006/relationships/customXml" Target="../ink/ink713.xml"/><Relationship Id="rId1" Type="http://schemas.openxmlformats.org/officeDocument/2006/relationships/tags" Target="../tags/tag17.xml"/><Relationship Id="rId6" Type="http://schemas.openxmlformats.org/officeDocument/2006/relationships/image" Target="NULL"/><Relationship Id="rId15" Type="http://schemas.openxmlformats.org/officeDocument/2006/relationships/customXml" Target="../ink/ink700.xml"/><Relationship Id="rId23" Type="http://schemas.openxmlformats.org/officeDocument/2006/relationships/customXml" Target="../ink/ink704.xml"/><Relationship Id="rId28" Type="http://schemas.openxmlformats.org/officeDocument/2006/relationships/image" Target="NULL"/><Relationship Id="rId36" Type="http://schemas.openxmlformats.org/officeDocument/2006/relationships/image" Target="NULL"/><Relationship Id="rId49" Type="http://schemas.openxmlformats.org/officeDocument/2006/relationships/customXml" Target="../ink/ink7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media40.m4a"/><Relationship Id="rId2" Type="http://schemas.microsoft.com/office/2007/relationships/media" Target="../media/media40.m4a"/><Relationship Id="rId1" Type="http://schemas.openxmlformats.org/officeDocument/2006/relationships/tags" Target="../tags/tag18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3" Type="http://schemas.openxmlformats.org/officeDocument/2006/relationships/image" Target="NULL"/><Relationship Id="rId26" Type="http://schemas.openxmlformats.org/officeDocument/2006/relationships/customXml" Target="../ink/ink726.xml"/><Relationship Id="rId39" Type="http://schemas.openxmlformats.org/officeDocument/2006/relationships/image" Target="NULL"/><Relationship Id="rId34" Type="http://schemas.openxmlformats.org/officeDocument/2006/relationships/customXml" Target="../ink/ink730.xml"/><Relationship Id="rId42" Type="http://schemas.openxmlformats.org/officeDocument/2006/relationships/customXml" Target="../ink/ink734.xml"/><Relationship Id="rId47" Type="http://schemas.openxmlformats.org/officeDocument/2006/relationships/image" Target="NULL"/><Relationship Id="rId50" Type="http://schemas.openxmlformats.org/officeDocument/2006/relationships/customXml" Target="../ink/ink738.xml"/><Relationship Id="rId55" Type="http://schemas.openxmlformats.org/officeDocument/2006/relationships/image" Target="NULL"/><Relationship Id="rId6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audio" Target="../media/media41.m4a"/><Relationship Id="rId16" Type="http://schemas.openxmlformats.org/officeDocument/2006/relationships/customXml" Target="../ink/ink725.xml"/><Relationship Id="rId29" Type="http://schemas.openxmlformats.org/officeDocument/2006/relationships/image" Target="NULL"/><Relationship Id="rId11" Type="http://schemas.openxmlformats.org/officeDocument/2006/relationships/image" Target="NULL"/><Relationship Id="rId32" Type="http://schemas.openxmlformats.org/officeDocument/2006/relationships/customXml" Target="../ink/ink729.xml"/><Relationship Id="rId37" Type="http://schemas.openxmlformats.org/officeDocument/2006/relationships/image" Target="NULL"/><Relationship Id="rId40" Type="http://schemas.openxmlformats.org/officeDocument/2006/relationships/customXml" Target="../ink/ink733.xml"/><Relationship Id="rId45" Type="http://schemas.openxmlformats.org/officeDocument/2006/relationships/image" Target="NULL"/><Relationship Id="rId53" Type="http://schemas.openxmlformats.org/officeDocument/2006/relationships/image" Target="NULL"/><Relationship Id="rId58" Type="http://schemas.openxmlformats.org/officeDocument/2006/relationships/customXml" Target="../ink/ink742.xml"/><Relationship Id="rId66" Type="http://schemas.openxmlformats.org/officeDocument/2006/relationships/image" Target="../media/image1.png"/><Relationship Id="rId5" Type="http://schemas.openxmlformats.org/officeDocument/2006/relationships/image" Target="NULL"/><Relationship Id="rId61" Type="http://schemas.openxmlformats.org/officeDocument/2006/relationships/image" Target="NULL"/><Relationship Id="rId4" Type="http://schemas.openxmlformats.org/officeDocument/2006/relationships/customXml" Target="../ink/ink719.xml"/><Relationship Id="rId9" Type="http://schemas.openxmlformats.org/officeDocument/2006/relationships/image" Target="NULL"/><Relationship Id="rId14" Type="http://schemas.openxmlformats.org/officeDocument/2006/relationships/customXml" Target="../ink/ink724.xml"/><Relationship Id="rId27" Type="http://schemas.openxmlformats.org/officeDocument/2006/relationships/image" Target="NULL"/><Relationship Id="rId30" Type="http://schemas.openxmlformats.org/officeDocument/2006/relationships/customXml" Target="../ink/ink728.xml"/><Relationship Id="rId35" Type="http://schemas.openxmlformats.org/officeDocument/2006/relationships/image" Target="NULL"/><Relationship Id="rId43" Type="http://schemas.openxmlformats.org/officeDocument/2006/relationships/image" Target="NULL"/><Relationship Id="rId48" Type="http://schemas.openxmlformats.org/officeDocument/2006/relationships/customXml" Target="../ink/ink737.xml"/><Relationship Id="rId56" Type="http://schemas.openxmlformats.org/officeDocument/2006/relationships/customXml" Target="../ink/ink741.xml"/><Relationship Id="rId64" Type="http://schemas.openxmlformats.org/officeDocument/2006/relationships/customXml" Target="../ink/ink745.xml"/><Relationship Id="rId8" Type="http://schemas.openxmlformats.org/officeDocument/2006/relationships/customXml" Target="../ink/ink721.xml"/><Relationship Id="rId51" Type="http://schemas.openxmlformats.org/officeDocument/2006/relationships/image" Target="NULL"/><Relationship Id="rId3" Type="http://schemas.openxmlformats.org/officeDocument/2006/relationships/slideLayout" Target="../slideLayouts/slideLayout2.xml"/><Relationship Id="rId12" Type="http://schemas.openxmlformats.org/officeDocument/2006/relationships/customXml" Target="../ink/ink723.xml"/><Relationship Id="rId25" Type="http://schemas.openxmlformats.org/officeDocument/2006/relationships/image" Target="NULL"/><Relationship Id="rId33" Type="http://schemas.openxmlformats.org/officeDocument/2006/relationships/image" Target="NULL"/><Relationship Id="rId38" Type="http://schemas.openxmlformats.org/officeDocument/2006/relationships/customXml" Target="../ink/ink732.xml"/><Relationship Id="rId46" Type="http://schemas.openxmlformats.org/officeDocument/2006/relationships/customXml" Target="../ink/ink736.xml"/><Relationship Id="rId59" Type="http://schemas.openxmlformats.org/officeDocument/2006/relationships/image" Target="NULL"/><Relationship Id="rId41" Type="http://schemas.openxmlformats.org/officeDocument/2006/relationships/image" Target="NULL"/><Relationship Id="rId54" Type="http://schemas.openxmlformats.org/officeDocument/2006/relationships/customXml" Target="../ink/ink740.xml"/><Relationship Id="rId62" Type="http://schemas.openxmlformats.org/officeDocument/2006/relationships/customXml" Target="../ink/ink744.xml"/><Relationship Id="rId1" Type="http://schemas.microsoft.com/office/2007/relationships/media" Target="../media/media41.m4a"/><Relationship Id="rId6" Type="http://schemas.openxmlformats.org/officeDocument/2006/relationships/customXml" Target="../ink/ink720.xml"/><Relationship Id="rId15" Type="http://schemas.openxmlformats.org/officeDocument/2006/relationships/image" Target="NULL"/><Relationship Id="rId28" Type="http://schemas.openxmlformats.org/officeDocument/2006/relationships/customXml" Target="../ink/ink727.xml"/><Relationship Id="rId36" Type="http://schemas.openxmlformats.org/officeDocument/2006/relationships/customXml" Target="../ink/ink731.xml"/><Relationship Id="rId49" Type="http://schemas.openxmlformats.org/officeDocument/2006/relationships/image" Target="NULL"/><Relationship Id="rId57" Type="http://schemas.openxmlformats.org/officeDocument/2006/relationships/image" Target="NULL"/><Relationship Id="rId10" Type="http://schemas.openxmlformats.org/officeDocument/2006/relationships/customXml" Target="../ink/ink722.xml"/><Relationship Id="rId31" Type="http://schemas.openxmlformats.org/officeDocument/2006/relationships/image" Target="NULL"/><Relationship Id="rId44" Type="http://schemas.openxmlformats.org/officeDocument/2006/relationships/customXml" Target="../ink/ink735.xml"/><Relationship Id="rId52" Type="http://schemas.openxmlformats.org/officeDocument/2006/relationships/customXml" Target="../ink/ink739.xml"/><Relationship Id="rId60" Type="http://schemas.openxmlformats.org/officeDocument/2006/relationships/customXml" Target="../ink/ink743.xml"/><Relationship Id="rId65" Type="http://schemas.openxmlformats.org/officeDocument/2006/relationships/image" Target="NUL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customXml" Target="../ink/ink748.xml"/><Relationship Id="rId13" Type="http://schemas.openxmlformats.org/officeDocument/2006/relationships/image" Target="../media/image2803.png"/><Relationship Id="rId18" Type="http://schemas.openxmlformats.org/officeDocument/2006/relationships/customXml" Target="../ink/ink753.xml"/><Relationship Id="rId26" Type="http://schemas.openxmlformats.org/officeDocument/2006/relationships/customXml" Target="../ink/ink757.xml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2843.png"/><Relationship Id="rId7" Type="http://schemas.openxmlformats.org/officeDocument/2006/relationships/image" Target="../media/image2772.png"/><Relationship Id="rId12" Type="http://schemas.openxmlformats.org/officeDocument/2006/relationships/customXml" Target="../ink/ink750.xml"/><Relationship Id="rId17" Type="http://schemas.openxmlformats.org/officeDocument/2006/relationships/image" Target="../media/image2823.png"/><Relationship Id="rId25" Type="http://schemas.openxmlformats.org/officeDocument/2006/relationships/image" Target="../media/image2861.png"/><Relationship Id="rId2" Type="http://schemas.openxmlformats.org/officeDocument/2006/relationships/audio" Target="../media/media42.m4a"/><Relationship Id="rId16" Type="http://schemas.openxmlformats.org/officeDocument/2006/relationships/customXml" Target="../ink/ink752.xml"/><Relationship Id="rId20" Type="http://schemas.openxmlformats.org/officeDocument/2006/relationships/customXml" Target="../ink/ink754.xml"/><Relationship Id="rId29" Type="http://schemas.openxmlformats.org/officeDocument/2006/relationships/image" Target="../media/image2882.png"/><Relationship Id="rId1" Type="http://schemas.microsoft.com/office/2007/relationships/media" Target="../media/media42.m4a"/><Relationship Id="rId6" Type="http://schemas.openxmlformats.org/officeDocument/2006/relationships/customXml" Target="../ink/ink747.xml"/><Relationship Id="rId11" Type="http://schemas.openxmlformats.org/officeDocument/2006/relationships/image" Target="../media/image2793.png"/><Relationship Id="rId24" Type="http://schemas.openxmlformats.org/officeDocument/2006/relationships/customXml" Target="../ink/ink756.xml"/><Relationship Id="rId32" Type="http://schemas.openxmlformats.org/officeDocument/2006/relationships/image" Target="../media/image1.png"/><Relationship Id="rId5" Type="http://schemas.openxmlformats.org/officeDocument/2006/relationships/image" Target="../media/image2762.png"/><Relationship Id="rId15" Type="http://schemas.openxmlformats.org/officeDocument/2006/relationships/image" Target="../media/image2813.png"/><Relationship Id="rId23" Type="http://schemas.openxmlformats.org/officeDocument/2006/relationships/image" Target="../media/image2852.png"/><Relationship Id="rId28" Type="http://schemas.openxmlformats.org/officeDocument/2006/relationships/customXml" Target="../ink/ink758.xml"/><Relationship Id="rId10" Type="http://schemas.openxmlformats.org/officeDocument/2006/relationships/customXml" Target="../ink/ink749.xml"/><Relationship Id="rId19" Type="http://schemas.openxmlformats.org/officeDocument/2006/relationships/image" Target="../media/image2833.png"/><Relationship Id="rId31" Type="http://schemas.openxmlformats.org/officeDocument/2006/relationships/image" Target="../media/image326.jpeg"/><Relationship Id="rId4" Type="http://schemas.openxmlformats.org/officeDocument/2006/relationships/customXml" Target="../ink/ink746.xml"/><Relationship Id="rId9" Type="http://schemas.openxmlformats.org/officeDocument/2006/relationships/image" Target="../media/image2783.png"/><Relationship Id="rId14" Type="http://schemas.openxmlformats.org/officeDocument/2006/relationships/customXml" Target="../ink/ink751.xml"/><Relationship Id="rId22" Type="http://schemas.openxmlformats.org/officeDocument/2006/relationships/customXml" Target="../ink/ink755.xml"/><Relationship Id="rId27" Type="http://schemas.openxmlformats.org/officeDocument/2006/relationships/image" Target="../media/image2872.png"/><Relationship Id="rId30" Type="http://schemas.openxmlformats.org/officeDocument/2006/relationships/image" Target="../media/image325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customXml" Target="../ink/ink760.xml"/><Relationship Id="rId13" Type="http://schemas.openxmlformats.org/officeDocument/2006/relationships/image" Target="../media/image1380.png"/><Relationship Id="rId18" Type="http://schemas.openxmlformats.org/officeDocument/2006/relationships/customXml" Target="../ink/ink765.xml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1871.png"/><Relationship Id="rId7" Type="http://schemas.openxmlformats.org/officeDocument/2006/relationships/image" Target="../media/image1230.png"/><Relationship Id="rId12" Type="http://schemas.openxmlformats.org/officeDocument/2006/relationships/customXml" Target="../ink/ink762.xml"/><Relationship Id="rId17" Type="http://schemas.openxmlformats.org/officeDocument/2006/relationships/image" Target="../media/image1401.png"/><Relationship Id="rId2" Type="http://schemas.openxmlformats.org/officeDocument/2006/relationships/audio" Target="../media/media43.m4a"/><Relationship Id="rId16" Type="http://schemas.openxmlformats.org/officeDocument/2006/relationships/customXml" Target="../ink/ink764.xml"/><Relationship Id="rId20" Type="http://schemas.openxmlformats.org/officeDocument/2006/relationships/customXml" Target="../ink/ink766.xml"/><Relationship Id="rId54" Type="http://schemas.openxmlformats.org/officeDocument/2006/relationships/image" Target="../media/image1.png"/><Relationship Id="rId1" Type="http://schemas.microsoft.com/office/2007/relationships/media" Target="../media/media43.m4a"/><Relationship Id="rId6" Type="http://schemas.openxmlformats.org/officeDocument/2006/relationships/customXml" Target="../ink/ink759.xml"/><Relationship Id="rId11" Type="http://schemas.openxmlformats.org/officeDocument/2006/relationships/image" Target="../media/image1250.png"/><Relationship Id="rId24" Type="http://schemas.openxmlformats.org/officeDocument/2006/relationships/customXml" Target="../ink/ink768.xml"/><Relationship Id="rId53" Type="http://schemas.openxmlformats.org/officeDocument/2006/relationships/image" Target="../media/image2040.png"/><Relationship Id="rId5" Type="http://schemas.openxmlformats.org/officeDocument/2006/relationships/hyperlink" Target="https://www.researchgate.net/journal/Journal-of-Neurophysiology-1522-1598" TargetMode="External"/><Relationship Id="rId15" Type="http://schemas.openxmlformats.org/officeDocument/2006/relationships/image" Target="../media/image1391.png"/><Relationship Id="rId23" Type="http://schemas.openxmlformats.org/officeDocument/2006/relationships/image" Target="../media/image1881.png"/><Relationship Id="rId10" Type="http://schemas.openxmlformats.org/officeDocument/2006/relationships/customXml" Target="../ink/ink761.xml"/><Relationship Id="rId19" Type="http://schemas.openxmlformats.org/officeDocument/2006/relationships/image" Target="../media/image1861.png"/><Relationship Id="rId4" Type="http://schemas.openxmlformats.org/officeDocument/2006/relationships/image" Target="../media/image327.png"/><Relationship Id="rId9" Type="http://schemas.openxmlformats.org/officeDocument/2006/relationships/image" Target="../media/image1240.png"/><Relationship Id="rId14" Type="http://schemas.openxmlformats.org/officeDocument/2006/relationships/customXml" Target="../ink/ink763.xml"/><Relationship Id="rId22" Type="http://schemas.openxmlformats.org/officeDocument/2006/relationships/customXml" Target="../ink/ink76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4.m4a"/><Relationship Id="rId55" Type="http://schemas.openxmlformats.org/officeDocument/2006/relationships/image" Target="../media/image1971.png"/><Relationship Id="rId68" Type="http://schemas.openxmlformats.org/officeDocument/2006/relationships/customXml" Target="../ink/ink776.xml"/><Relationship Id="rId76" Type="http://schemas.openxmlformats.org/officeDocument/2006/relationships/image" Target="../media/image2071.png"/><Relationship Id="rId84" Type="http://schemas.openxmlformats.org/officeDocument/2006/relationships/image" Target="../media/image2113.png"/><Relationship Id="rId59" Type="http://schemas.openxmlformats.org/officeDocument/2006/relationships/image" Target="../media/image1991.png"/><Relationship Id="rId67" Type="http://schemas.openxmlformats.org/officeDocument/2006/relationships/image" Target="../media/image2031.png"/><Relationship Id="rId71" Type="http://schemas.openxmlformats.org/officeDocument/2006/relationships/image" Target="../media/image2051.png"/><Relationship Id="rId2" Type="http://schemas.microsoft.com/office/2007/relationships/media" Target="../media/media44.m4a"/><Relationship Id="rId54" Type="http://schemas.openxmlformats.org/officeDocument/2006/relationships/customXml" Target="../ink/ink770.xml"/><Relationship Id="rId62" Type="http://schemas.openxmlformats.org/officeDocument/2006/relationships/customXml" Target="../ink/ink774.xml"/><Relationship Id="rId70" Type="http://schemas.openxmlformats.org/officeDocument/2006/relationships/customXml" Target="../ink/ink777.xml"/><Relationship Id="rId75" Type="http://schemas.openxmlformats.org/officeDocument/2006/relationships/customXml" Target="../ink/ink780.xml"/><Relationship Id="rId83" Type="http://schemas.openxmlformats.org/officeDocument/2006/relationships/customXml" Target="../ink/ink784.xml"/><Relationship Id="rId1" Type="http://schemas.openxmlformats.org/officeDocument/2006/relationships/tags" Target="../tags/tag19.xml"/><Relationship Id="rId53" Type="http://schemas.openxmlformats.org/officeDocument/2006/relationships/image" Target="../media/image2040.png"/><Relationship Id="rId58" Type="http://schemas.openxmlformats.org/officeDocument/2006/relationships/customXml" Target="../ink/ink772.xml"/><Relationship Id="rId66" Type="http://schemas.openxmlformats.org/officeDocument/2006/relationships/customXml" Target="../ink/ink775.xml"/><Relationship Id="rId74" Type="http://schemas.openxmlformats.org/officeDocument/2006/relationships/customXml" Target="../ink/ink779.xml"/><Relationship Id="rId79" Type="http://schemas.openxmlformats.org/officeDocument/2006/relationships/customXml" Target="../ink/ink782.xml"/><Relationship Id="rId5" Type="http://schemas.openxmlformats.org/officeDocument/2006/relationships/customXml" Target="../ink/ink769.xml"/><Relationship Id="rId57" Type="http://schemas.openxmlformats.org/officeDocument/2006/relationships/image" Target="../media/image1981.png"/><Relationship Id="rId61" Type="http://schemas.openxmlformats.org/officeDocument/2006/relationships/image" Target="../media/image2001.png"/><Relationship Id="rId82" Type="http://schemas.openxmlformats.org/officeDocument/2006/relationships/image" Target="../media/image2102.png"/><Relationship Id="rId60" Type="http://schemas.openxmlformats.org/officeDocument/2006/relationships/customXml" Target="../ink/ink773.xml"/><Relationship Id="rId65" Type="http://schemas.openxmlformats.org/officeDocument/2006/relationships/image" Target="../media/image2021.png"/><Relationship Id="rId73" Type="http://schemas.openxmlformats.org/officeDocument/2006/relationships/image" Target="../media/image2061.png"/><Relationship Id="rId78" Type="http://schemas.openxmlformats.org/officeDocument/2006/relationships/image" Target="../media/image2081.png"/><Relationship Id="rId81" Type="http://schemas.openxmlformats.org/officeDocument/2006/relationships/customXml" Target="../ink/ink783.xml"/><Relationship Id="rId4" Type="http://schemas.openxmlformats.org/officeDocument/2006/relationships/slideLayout" Target="../slideLayouts/slideLayout2.xml"/><Relationship Id="rId56" Type="http://schemas.openxmlformats.org/officeDocument/2006/relationships/customXml" Target="../ink/ink771.xml"/><Relationship Id="rId69" Type="http://schemas.openxmlformats.org/officeDocument/2006/relationships/image" Target="../media/image2041.png"/><Relationship Id="rId77" Type="http://schemas.openxmlformats.org/officeDocument/2006/relationships/customXml" Target="../ink/ink781.xml"/><Relationship Id="rId72" Type="http://schemas.openxmlformats.org/officeDocument/2006/relationships/customXml" Target="../ink/ink778.xml"/><Relationship Id="rId80" Type="http://schemas.openxmlformats.org/officeDocument/2006/relationships/image" Target="../media/image2091.png"/><Relationship Id="rId85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348.png"/><Relationship Id="rId84" Type="http://schemas.openxmlformats.org/officeDocument/2006/relationships/customXml" Target="../ink/ink787.xml"/><Relationship Id="rId138" Type="http://schemas.openxmlformats.org/officeDocument/2006/relationships/customXml" Target="../ink/ink814.xml"/><Relationship Id="rId159" Type="http://schemas.openxmlformats.org/officeDocument/2006/relationships/image" Target="../media/image369.png"/><Relationship Id="rId170" Type="http://schemas.openxmlformats.org/officeDocument/2006/relationships/customXml" Target="../ink/ink830.xml"/><Relationship Id="rId191" Type="http://schemas.openxmlformats.org/officeDocument/2006/relationships/image" Target="../media/image385.png"/><Relationship Id="rId205" Type="http://schemas.openxmlformats.org/officeDocument/2006/relationships/image" Target="../media/image392.png"/><Relationship Id="rId107" Type="http://schemas.openxmlformats.org/officeDocument/2006/relationships/image" Target="../media/image343.png"/><Relationship Id="rId102" Type="http://schemas.openxmlformats.org/officeDocument/2006/relationships/customXml" Target="../ink/ink796.xml"/><Relationship Id="rId123" Type="http://schemas.openxmlformats.org/officeDocument/2006/relationships/image" Target="../media/image351.png"/><Relationship Id="rId128" Type="http://schemas.openxmlformats.org/officeDocument/2006/relationships/customXml" Target="../ink/ink809.xml"/><Relationship Id="rId144" Type="http://schemas.openxmlformats.org/officeDocument/2006/relationships/customXml" Target="../ink/ink817.xml"/><Relationship Id="rId149" Type="http://schemas.openxmlformats.org/officeDocument/2006/relationships/image" Target="../media/image364.png"/><Relationship Id="rId5" Type="http://schemas.openxmlformats.org/officeDocument/2006/relationships/image" Target="../media/image328.png"/><Relationship Id="rId90" Type="http://schemas.openxmlformats.org/officeDocument/2006/relationships/customXml" Target="../ink/ink790.xml"/><Relationship Id="rId95" Type="http://schemas.openxmlformats.org/officeDocument/2006/relationships/image" Target="../media/image337.png"/><Relationship Id="rId160" Type="http://schemas.openxmlformats.org/officeDocument/2006/relationships/customXml" Target="../ink/ink825.xml"/><Relationship Id="rId165" Type="http://schemas.openxmlformats.org/officeDocument/2006/relationships/image" Target="../media/image372.png"/><Relationship Id="rId181" Type="http://schemas.openxmlformats.org/officeDocument/2006/relationships/image" Target="../media/image380.png"/><Relationship Id="rId186" Type="http://schemas.openxmlformats.org/officeDocument/2006/relationships/customXml" Target="../ink/ink838.xml"/><Relationship Id="rId216" Type="http://schemas.openxmlformats.org/officeDocument/2006/relationships/image" Target="../media/image339.png"/><Relationship Id="rId211" Type="http://schemas.openxmlformats.org/officeDocument/2006/relationships/image" Target="../media/image395.png"/><Relationship Id="rId113" Type="http://schemas.openxmlformats.org/officeDocument/2006/relationships/image" Target="../media/image346.png"/><Relationship Id="rId118" Type="http://schemas.openxmlformats.org/officeDocument/2006/relationships/customXml" Target="../ink/ink804.xml"/><Relationship Id="rId134" Type="http://schemas.openxmlformats.org/officeDocument/2006/relationships/customXml" Target="../ink/ink812.xml"/><Relationship Id="rId139" Type="http://schemas.openxmlformats.org/officeDocument/2006/relationships/image" Target="../media/image359.png"/><Relationship Id="rId85" Type="http://schemas.openxmlformats.org/officeDocument/2006/relationships/image" Target="../media/image332.png"/><Relationship Id="rId150" Type="http://schemas.openxmlformats.org/officeDocument/2006/relationships/customXml" Target="../ink/ink820.xml"/><Relationship Id="rId155" Type="http://schemas.openxmlformats.org/officeDocument/2006/relationships/image" Target="../media/image367.png"/><Relationship Id="rId171" Type="http://schemas.openxmlformats.org/officeDocument/2006/relationships/image" Target="../media/image375.png"/><Relationship Id="rId176" Type="http://schemas.openxmlformats.org/officeDocument/2006/relationships/customXml" Target="../ink/ink833.xml"/><Relationship Id="rId192" Type="http://schemas.openxmlformats.org/officeDocument/2006/relationships/customXml" Target="../ink/ink841.xml"/><Relationship Id="rId197" Type="http://schemas.openxmlformats.org/officeDocument/2006/relationships/image" Target="../media/image388.png"/><Relationship Id="rId206" Type="http://schemas.openxmlformats.org/officeDocument/2006/relationships/customXml" Target="../ink/ink848.xml"/><Relationship Id="rId201" Type="http://schemas.openxmlformats.org/officeDocument/2006/relationships/image" Target="../media/image390.png"/><Relationship Id="rId103" Type="http://schemas.openxmlformats.org/officeDocument/2006/relationships/image" Target="../media/image341.png"/><Relationship Id="rId108" Type="http://schemas.openxmlformats.org/officeDocument/2006/relationships/customXml" Target="../ink/ink799.xml"/><Relationship Id="rId124" Type="http://schemas.openxmlformats.org/officeDocument/2006/relationships/customXml" Target="../ink/ink807.xml"/><Relationship Id="rId129" Type="http://schemas.openxmlformats.org/officeDocument/2006/relationships/image" Target="../media/image354.png"/><Relationship Id="rId91" Type="http://schemas.openxmlformats.org/officeDocument/2006/relationships/image" Target="../media/image335.png"/><Relationship Id="rId96" Type="http://schemas.openxmlformats.org/officeDocument/2006/relationships/customXml" Target="../ink/ink793.xml"/><Relationship Id="rId140" Type="http://schemas.openxmlformats.org/officeDocument/2006/relationships/customXml" Target="../ink/ink815.xml"/><Relationship Id="rId145" Type="http://schemas.openxmlformats.org/officeDocument/2006/relationships/image" Target="../media/image362.png"/><Relationship Id="rId161" Type="http://schemas.openxmlformats.org/officeDocument/2006/relationships/image" Target="../media/image370.png"/><Relationship Id="rId166" Type="http://schemas.openxmlformats.org/officeDocument/2006/relationships/customXml" Target="../ink/ink828.xml"/><Relationship Id="rId182" Type="http://schemas.openxmlformats.org/officeDocument/2006/relationships/customXml" Target="../ink/ink836.xml"/><Relationship Id="rId187" Type="http://schemas.openxmlformats.org/officeDocument/2006/relationships/image" Target="../media/image383.png"/><Relationship Id="rId217" Type="http://schemas.openxmlformats.org/officeDocument/2006/relationships/image" Target="../media/image1.png"/><Relationship Id="rId1" Type="http://schemas.microsoft.com/office/2007/relationships/media" Target="../media/media45.m4a"/><Relationship Id="rId6" Type="http://schemas.openxmlformats.org/officeDocument/2006/relationships/image" Target="../media/image329.png"/><Relationship Id="rId212" Type="http://schemas.openxmlformats.org/officeDocument/2006/relationships/customXml" Target="../ink/ink851.xml"/><Relationship Id="rId114" Type="http://schemas.openxmlformats.org/officeDocument/2006/relationships/customXml" Target="../ink/ink802.xml"/><Relationship Id="rId119" Type="http://schemas.openxmlformats.org/officeDocument/2006/relationships/image" Target="../media/image349.png"/><Relationship Id="rId86" Type="http://schemas.openxmlformats.org/officeDocument/2006/relationships/customXml" Target="../ink/ink788.xml"/><Relationship Id="rId130" Type="http://schemas.openxmlformats.org/officeDocument/2006/relationships/customXml" Target="../ink/ink810.xml"/><Relationship Id="rId135" Type="http://schemas.openxmlformats.org/officeDocument/2006/relationships/image" Target="../media/image357.png"/><Relationship Id="rId151" Type="http://schemas.openxmlformats.org/officeDocument/2006/relationships/image" Target="../media/image365.png"/><Relationship Id="rId156" Type="http://schemas.openxmlformats.org/officeDocument/2006/relationships/customXml" Target="../ink/ink823.xml"/><Relationship Id="rId177" Type="http://schemas.openxmlformats.org/officeDocument/2006/relationships/image" Target="../media/image378.png"/><Relationship Id="rId198" Type="http://schemas.openxmlformats.org/officeDocument/2006/relationships/customXml" Target="../ink/ink844.xml"/><Relationship Id="rId172" Type="http://schemas.openxmlformats.org/officeDocument/2006/relationships/customXml" Target="../ink/ink831.xml"/><Relationship Id="rId193" Type="http://schemas.openxmlformats.org/officeDocument/2006/relationships/image" Target="../media/image386.png"/><Relationship Id="rId202" Type="http://schemas.openxmlformats.org/officeDocument/2006/relationships/customXml" Target="../ink/ink846.xml"/><Relationship Id="rId207" Type="http://schemas.openxmlformats.org/officeDocument/2006/relationships/image" Target="../media/image393.png"/><Relationship Id="rId109" Type="http://schemas.openxmlformats.org/officeDocument/2006/relationships/image" Target="../media/image344.png"/><Relationship Id="rId97" Type="http://schemas.openxmlformats.org/officeDocument/2006/relationships/image" Target="../media/image338.png"/><Relationship Id="rId104" Type="http://schemas.openxmlformats.org/officeDocument/2006/relationships/customXml" Target="../ink/ink797.xml"/><Relationship Id="rId120" Type="http://schemas.openxmlformats.org/officeDocument/2006/relationships/customXml" Target="../ink/ink805.xml"/><Relationship Id="rId125" Type="http://schemas.openxmlformats.org/officeDocument/2006/relationships/image" Target="../media/image352.png"/><Relationship Id="rId141" Type="http://schemas.openxmlformats.org/officeDocument/2006/relationships/image" Target="../media/image360.png"/><Relationship Id="rId146" Type="http://schemas.openxmlformats.org/officeDocument/2006/relationships/customXml" Target="../ink/ink818.xml"/><Relationship Id="rId167" Type="http://schemas.openxmlformats.org/officeDocument/2006/relationships/image" Target="../media/image373.png"/><Relationship Id="rId188" Type="http://schemas.openxmlformats.org/officeDocument/2006/relationships/customXml" Target="../ink/ink839.xml"/><Relationship Id="rId7" Type="http://schemas.openxmlformats.org/officeDocument/2006/relationships/customXml" Target="../ink/ink786.xml"/><Relationship Id="rId92" Type="http://schemas.openxmlformats.org/officeDocument/2006/relationships/customXml" Target="../ink/ink791.xml"/><Relationship Id="rId162" Type="http://schemas.openxmlformats.org/officeDocument/2006/relationships/customXml" Target="../ink/ink826.xml"/><Relationship Id="rId183" Type="http://schemas.openxmlformats.org/officeDocument/2006/relationships/image" Target="../media/image381.png"/><Relationship Id="rId213" Type="http://schemas.openxmlformats.org/officeDocument/2006/relationships/image" Target="../media/image396.png"/><Relationship Id="rId2" Type="http://schemas.openxmlformats.org/officeDocument/2006/relationships/audio" Target="../media/media45.m4a"/><Relationship Id="rId87" Type="http://schemas.openxmlformats.org/officeDocument/2006/relationships/image" Target="../media/image333.png"/><Relationship Id="rId110" Type="http://schemas.openxmlformats.org/officeDocument/2006/relationships/customXml" Target="../ink/ink800.xml"/><Relationship Id="rId115" Type="http://schemas.openxmlformats.org/officeDocument/2006/relationships/image" Target="../media/image347.png"/><Relationship Id="rId131" Type="http://schemas.openxmlformats.org/officeDocument/2006/relationships/image" Target="../media/image355.png"/><Relationship Id="rId136" Type="http://schemas.openxmlformats.org/officeDocument/2006/relationships/customXml" Target="../ink/ink813.xml"/><Relationship Id="rId157" Type="http://schemas.openxmlformats.org/officeDocument/2006/relationships/image" Target="../media/image368.png"/><Relationship Id="rId178" Type="http://schemas.openxmlformats.org/officeDocument/2006/relationships/customXml" Target="../ink/ink834.xml"/><Relationship Id="rId152" Type="http://schemas.openxmlformats.org/officeDocument/2006/relationships/customXml" Target="../ink/ink821.xml"/><Relationship Id="rId173" Type="http://schemas.openxmlformats.org/officeDocument/2006/relationships/image" Target="../media/image376.png"/><Relationship Id="rId194" Type="http://schemas.openxmlformats.org/officeDocument/2006/relationships/customXml" Target="../ink/ink842.xml"/><Relationship Id="rId199" Type="http://schemas.openxmlformats.org/officeDocument/2006/relationships/image" Target="../media/image389.png"/><Relationship Id="rId203" Type="http://schemas.openxmlformats.org/officeDocument/2006/relationships/image" Target="../media/image391.png"/><Relationship Id="rId208" Type="http://schemas.openxmlformats.org/officeDocument/2006/relationships/customXml" Target="../ink/ink849.xml"/><Relationship Id="rId100" Type="http://schemas.openxmlformats.org/officeDocument/2006/relationships/customXml" Target="../ink/ink795.xml"/><Relationship Id="rId105" Type="http://schemas.openxmlformats.org/officeDocument/2006/relationships/image" Target="../media/image342.png"/><Relationship Id="rId126" Type="http://schemas.openxmlformats.org/officeDocument/2006/relationships/customXml" Target="../ink/ink808.xml"/><Relationship Id="rId147" Type="http://schemas.openxmlformats.org/officeDocument/2006/relationships/image" Target="../media/image363.png"/><Relationship Id="rId168" Type="http://schemas.openxmlformats.org/officeDocument/2006/relationships/customXml" Target="../ink/ink829.xml"/><Relationship Id="rId93" Type="http://schemas.openxmlformats.org/officeDocument/2006/relationships/image" Target="../media/image336.png"/><Relationship Id="rId98" Type="http://schemas.openxmlformats.org/officeDocument/2006/relationships/customXml" Target="../ink/ink794.xml"/><Relationship Id="rId121" Type="http://schemas.openxmlformats.org/officeDocument/2006/relationships/image" Target="../media/image350.png"/><Relationship Id="rId142" Type="http://schemas.openxmlformats.org/officeDocument/2006/relationships/customXml" Target="../ink/ink816.xml"/><Relationship Id="rId163" Type="http://schemas.openxmlformats.org/officeDocument/2006/relationships/image" Target="../media/image371.png"/><Relationship Id="rId184" Type="http://schemas.openxmlformats.org/officeDocument/2006/relationships/customXml" Target="../ink/ink837.xml"/><Relationship Id="rId189" Type="http://schemas.openxmlformats.org/officeDocument/2006/relationships/image" Target="../media/image384.png"/><Relationship Id="rId3" Type="http://schemas.openxmlformats.org/officeDocument/2006/relationships/slideLayout" Target="../slideLayouts/slideLayout2.xml"/><Relationship Id="rId214" Type="http://schemas.openxmlformats.org/officeDocument/2006/relationships/customXml" Target="../ink/ink852.xml"/><Relationship Id="rId116" Type="http://schemas.openxmlformats.org/officeDocument/2006/relationships/customXml" Target="../ink/ink803.xml"/><Relationship Id="rId137" Type="http://schemas.openxmlformats.org/officeDocument/2006/relationships/image" Target="../media/image358.png"/><Relationship Id="rId158" Type="http://schemas.openxmlformats.org/officeDocument/2006/relationships/customXml" Target="../ink/ink824.xml"/><Relationship Id="rId83" Type="http://schemas.openxmlformats.org/officeDocument/2006/relationships/image" Target="../media/image331.png"/><Relationship Id="rId88" Type="http://schemas.openxmlformats.org/officeDocument/2006/relationships/customXml" Target="../ink/ink789.xml"/><Relationship Id="rId111" Type="http://schemas.openxmlformats.org/officeDocument/2006/relationships/image" Target="../media/image345.png"/><Relationship Id="rId132" Type="http://schemas.openxmlformats.org/officeDocument/2006/relationships/customXml" Target="../ink/ink811.xml"/><Relationship Id="rId153" Type="http://schemas.openxmlformats.org/officeDocument/2006/relationships/image" Target="../media/image366.png"/><Relationship Id="rId174" Type="http://schemas.openxmlformats.org/officeDocument/2006/relationships/customXml" Target="../ink/ink832.xml"/><Relationship Id="rId179" Type="http://schemas.openxmlformats.org/officeDocument/2006/relationships/image" Target="../media/image379.png"/><Relationship Id="rId195" Type="http://schemas.openxmlformats.org/officeDocument/2006/relationships/image" Target="../media/image387.png"/><Relationship Id="rId209" Type="http://schemas.openxmlformats.org/officeDocument/2006/relationships/image" Target="../media/image394.png"/><Relationship Id="rId190" Type="http://schemas.openxmlformats.org/officeDocument/2006/relationships/customXml" Target="../ink/ink840.xml"/><Relationship Id="rId204" Type="http://schemas.openxmlformats.org/officeDocument/2006/relationships/customXml" Target="../ink/ink847.xml"/><Relationship Id="rId106" Type="http://schemas.openxmlformats.org/officeDocument/2006/relationships/customXml" Target="../ink/ink798.xml"/><Relationship Id="rId127" Type="http://schemas.openxmlformats.org/officeDocument/2006/relationships/image" Target="../media/image353.png"/><Relationship Id="rId94" Type="http://schemas.openxmlformats.org/officeDocument/2006/relationships/customXml" Target="../ink/ink792.xml"/><Relationship Id="rId99" Type="http://schemas.openxmlformats.org/officeDocument/2006/relationships/image" Target="../media/image330.png"/><Relationship Id="rId101" Type="http://schemas.openxmlformats.org/officeDocument/2006/relationships/image" Target="../media/image340.png"/><Relationship Id="rId122" Type="http://schemas.openxmlformats.org/officeDocument/2006/relationships/customXml" Target="../ink/ink806.xml"/><Relationship Id="rId143" Type="http://schemas.openxmlformats.org/officeDocument/2006/relationships/image" Target="../media/image361.png"/><Relationship Id="rId148" Type="http://schemas.openxmlformats.org/officeDocument/2006/relationships/customXml" Target="../ink/ink819.xml"/><Relationship Id="rId164" Type="http://schemas.openxmlformats.org/officeDocument/2006/relationships/customXml" Target="../ink/ink827.xml"/><Relationship Id="rId169" Type="http://schemas.openxmlformats.org/officeDocument/2006/relationships/image" Target="../media/image374.png"/><Relationship Id="rId185" Type="http://schemas.openxmlformats.org/officeDocument/2006/relationships/image" Target="../media/image382.png"/><Relationship Id="rId4" Type="http://schemas.openxmlformats.org/officeDocument/2006/relationships/customXml" Target="../ink/ink785.xml"/><Relationship Id="rId180" Type="http://schemas.openxmlformats.org/officeDocument/2006/relationships/customXml" Target="../ink/ink835.xml"/><Relationship Id="rId210" Type="http://schemas.openxmlformats.org/officeDocument/2006/relationships/customXml" Target="../ink/ink850.xml"/><Relationship Id="rId215" Type="http://schemas.openxmlformats.org/officeDocument/2006/relationships/image" Target="../media/image397.png"/><Relationship Id="rId89" Type="http://schemas.openxmlformats.org/officeDocument/2006/relationships/image" Target="../media/image334.png"/><Relationship Id="rId112" Type="http://schemas.openxmlformats.org/officeDocument/2006/relationships/customXml" Target="../ink/ink801.xml"/><Relationship Id="rId133" Type="http://schemas.openxmlformats.org/officeDocument/2006/relationships/image" Target="../media/image356.png"/><Relationship Id="rId154" Type="http://schemas.openxmlformats.org/officeDocument/2006/relationships/customXml" Target="../ink/ink822.xml"/><Relationship Id="rId175" Type="http://schemas.openxmlformats.org/officeDocument/2006/relationships/image" Target="../media/image377.png"/><Relationship Id="rId196" Type="http://schemas.openxmlformats.org/officeDocument/2006/relationships/customXml" Target="../ink/ink843.xml"/><Relationship Id="rId200" Type="http://schemas.openxmlformats.org/officeDocument/2006/relationships/customXml" Target="../ink/ink84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6" Type="http://schemas.openxmlformats.org/officeDocument/2006/relationships/image" Target="../media/image400.png"/><Relationship Id="rId5" Type="http://schemas.openxmlformats.org/officeDocument/2006/relationships/image" Target="../media/image399.png"/><Relationship Id="rId4" Type="http://schemas.openxmlformats.org/officeDocument/2006/relationships/image" Target="../media/image398.png"/></Relationships>
</file>

<file path=ppt/slides/_rels/slide47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909.xml"/><Relationship Id="rId21" Type="http://schemas.openxmlformats.org/officeDocument/2006/relationships/customXml" Target="../ink/ink861.xml"/><Relationship Id="rId42" Type="http://schemas.openxmlformats.org/officeDocument/2006/relationships/image" Target="../media/image2972.png"/><Relationship Id="rId63" Type="http://schemas.openxmlformats.org/officeDocument/2006/relationships/customXml" Target="../ink/ink882.xml"/><Relationship Id="rId84" Type="http://schemas.openxmlformats.org/officeDocument/2006/relationships/image" Target="../media/image318.png"/><Relationship Id="rId138" Type="http://schemas.openxmlformats.org/officeDocument/2006/relationships/customXml" Target="../ink/ink919.xml"/><Relationship Id="rId159" Type="http://schemas.openxmlformats.org/officeDocument/2006/relationships/image" Target="../media/image3542.png"/><Relationship Id="rId170" Type="http://schemas.openxmlformats.org/officeDocument/2006/relationships/customXml" Target="../ink/ink935.xml"/><Relationship Id="rId191" Type="http://schemas.openxmlformats.org/officeDocument/2006/relationships/image" Target="../media/image3702.png"/><Relationship Id="rId205" Type="http://schemas.openxmlformats.org/officeDocument/2006/relationships/image" Target="../media/image3774.png"/><Relationship Id="rId107" Type="http://schemas.openxmlformats.org/officeDocument/2006/relationships/customXml" Target="../ink/ink904.xml"/><Relationship Id="rId11" Type="http://schemas.openxmlformats.org/officeDocument/2006/relationships/customXml" Target="../ink/ink856.xml"/><Relationship Id="rId32" Type="http://schemas.openxmlformats.org/officeDocument/2006/relationships/image" Target="../media/image2922.png"/><Relationship Id="rId53" Type="http://schemas.openxmlformats.org/officeDocument/2006/relationships/customXml" Target="../ink/ink877.xml"/><Relationship Id="rId74" Type="http://schemas.openxmlformats.org/officeDocument/2006/relationships/image" Target="../media/image3131.png"/><Relationship Id="rId128" Type="http://schemas.openxmlformats.org/officeDocument/2006/relationships/image" Target="../media/image3401.png"/><Relationship Id="rId149" Type="http://schemas.openxmlformats.org/officeDocument/2006/relationships/image" Target="../media/image3513.png"/><Relationship Id="rId5" Type="http://schemas.openxmlformats.org/officeDocument/2006/relationships/customXml" Target="../ink/ink853.xml"/><Relationship Id="rId95" Type="http://schemas.openxmlformats.org/officeDocument/2006/relationships/customXml" Target="../ink/ink898.xml"/><Relationship Id="rId160" Type="http://schemas.openxmlformats.org/officeDocument/2006/relationships/customXml" Target="../ink/ink930.xml"/><Relationship Id="rId181" Type="http://schemas.openxmlformats.org/officeDocument/2006/relationships/image" Target="../media/image3652.png"/><Relationship Id="rId22" Type="http://schemas.openxmlformats.org/officeDocument/2006/relationships/image" Target="../media/image2871.png"/><Relationship Id="rId43" Type="http://schemas.openxmlformats.org/officeDocument/2006/relationships/customXml" Target="../ink/ink872.xml"/><Relationship Id="rId64" Type="http://schemas.openxmlformats.org/officeDocument/2006/relationships/image" Target="../media/image3081.png"/><Relationship Id="rId118" Type="http://schemas.openxmlformats.org/officeDocument/2006/relationships/image" Target="../media/image3351.png"/><Relationship Id="rId139" Type="http://schemas.openxmlformats.org/officeDocument/2006/relationships/image" Target="../media/image3461.png"/><Relationship Id="rId85" Type="http://schemas.openxmlformats.org/officeDocument/2006/relationships/customXml" Target="../ink/ink893.xml"/><Relationship Id="rId150" Type="http://schemas.openxmlformats.org/officeDocument/2006/relationships/customXml" Target="../ink/ink925.xml"/><Relationship Id="rId171" Type="http://schemas.openxmlformats.org/officeDocument/2006/relationships/image" Target="../media/image3603.png"/><Relationship Id="rId192" Type="http://schemas.openxmlformats.org/officeDocument/2006/relationships/customXml" Target="../ink/ink946.xml"/><Relationship Id="rId206" Type="http://schemas.openxmlformats.org/officeDocument/2006/relationships/customXml" Target="../ink/ink953.xml"/><Relationship Id="rId12" Type="http://schemas.openxmlformats.org/officeDocument/2006/relationships/image" Target="../media/image2812.png"/><Relationship Id="rId33" Type="http://schemas.openxmlformats.org/officeDocument/2006/relationships/customXml" Target="../ink/ink867.xml"/><Relationship Id="rId108" Type="http://schemas.openxmlformats.org/officeDocument/2006/relationships/image" Target="../media/image3301.png"/><Relationship Id="rId129" Type="http://schemas.openxmlformats.org/officeDocument/2006/relationships/customXml" Target="../ink/ink915.xml"/><Relationship Id="rId54" Type="http://schemas.openxmlformats.org/officeDocument/2006/relationships/image" Target="../media/image3031.png"/><Relationship Id="rId75" Type="http://schemas.openxmlformats.org/officeDocument/2006/relationships/customXml" Target="../ink/ink888.xml"/><Relationship Id="rId96" Type="http://schemas.openxmlformats.org/officeDocument/2006/relationships/image" Target="../media/image324.png"/><Relationship Id="rId140" Type="http://schemas.openxmlformats.org/officeDocument/2006/relationships/customXml" Target="../ink/ink920.xml"/><Relationship Id="rId161" Type="http://schemas.openxmlformats.org/officeDocument/2006/relationships/image" Target="../media/image3552.png"/><Relationship Id="rId182" Type="http://schemas.openxmlformats.org/officeDocument/2006/relationships/customXml" Target="../ink/ink941.xml"/><Relationship Id="rId6" Type="http://schemas.openxmlformats.org/officeDocument/2006/relationships/image" Target="../media/image2782.png"/><Relationship Id="rId23" Type="http://schemas.openxmlformats.org/officeDocument/2006/relationships/customXml" Target="../ink/ink862.xml"/><Relationship Id="rId119" Type="http://schemas.openxmlformats.org/officeDocument/2006/relationships/customXml" Target="../ink/ink910.xml"/><Relationship Id="rId44" Type="http://schemas.openxmlformats.org/officeDocument/2006/relationships/image" Target="../media/image2982.png"/><Relationship Id="rId65" Type="http://schemas.openxmlformats.org/officeDocument/2006/relationships/customXml" Target="../ink/ink883.xml"/><Relationship Id="rId86" Type="http://schemas.openxmlformats.org/officeDocument/2006/relationships/image" Target="../media/image3191.png"/><Relationship Id="rId130" Type="http://schemas.openxmlformats.org/officeDocument/2006/relationships/image" Target="../media/image3412.png"/><Relationship Id="rId151" Type="http://schemas.openxmlformats.org/officeDocument/2006/relationships/image" Target="../media/image3522.png"/><Relationship Id="rId172" Type="http://schemas.openxmlformats.org/officeDocument/2006/relationships/customXml" Target="../ink/ink936.xml"/><Relationship Id="rId193" Type="http://schemas.openxmlformats.org/officeDocument/2006/relationships/image" Target="../media/image3713.png"/><Relationship Id="rId207" Type="http://schemas.openxmlformats.org/officeDocument/2006/relationships/image" Target="../media/image3784.png"/><Relationship Id="rId13" Type="http://schemas.openxmlformats.org/officeDocument/2006/relationships/customXml" Target="../ink/ink857.xml"/><Relationship Id="rId109" Type="http://schemas.openxmlformats.org/officeDocument/2006/relationships/customXml" Target="../ink/ink905.xml"/><Relationship Id="rId34" Type="http://schemas.openxmlformats.org/officeDocument/2006/relationships/image" Target="../media/image2932.png"/><Relationship Id="rId55" Type="http://schemas.openxmlformats.org/officeDocument/2006/relationships/customXml" Target="../ink/ink878.xml"/><Relationship Id="rId76" Type="http://schemas.openxmlformats.org/officeDocument/2006/relationships/image" Target="../media/image3141.png"/><Relationship Id="rId97" Type="http://schemas.openxmlformats.org/officeDocument/2006/relationships/customXml" Target="../ink/ink899.xml"/><Relationship Id="rId120" Type="http://schemas.openxmlformats.org/officeDocument/2006/relationships/image" Target="../media/image3361.png"/><Relationship Id="rId141" Type="http://schemas.openxmlformats.org/officeDocument/2006/relationships/image" Target="../media/image3471.png"/><Relationship Id="rId7" Type="http://schemas.openxmlformats.org/officeDocument/2006/relationships/customXml" Target="../ink/ink854.xml"/><Relationship Id="rId162" Type="http://schemas.openxmlformats.org/officeDocument/2006/relationships/customXml" Target="../ink/ink931.xml"/><Relationship Id="rId183" Type="http://schemas.openxmlformats.org/officeDocument/2006/relationships/image" Target="../media/image3662.png"/><Relationship Id="rId24" Type="http://schemas.openxmlformats.org/officeDocument/2006/relationships/image" Target="../media/image2881.png"/><Relationship Id="rId45" Type="http://schemas.openxmlformats.org/officeDocument/2006/relationships/customXml" Target="../ink/ink873.xml"/><Relationship Id="rId66" Type="http://schemas.openxmlformats.org/officeDocument/2006/relationships/image" Target="../media/image3091.png"/><Relationship Id="rId87" Type="http://schemas.openxmlformats.org/officeDocument/2006/relationships/customXml" Target="../ink/ink894.xml"/><Relationship Id="rId110" Type="http://schemas.openxmlformats.org/officeDocument/2006/relationships/image" Target="../media/image3311.png"/><Relationship Id="rId131" Type="http://schemas.openxmlformats.org/officeDocument/2006/relationships/image" Target="../media/image402.png"/><Relationship Id="rId152" Type="http://schemas.openxmlformats.org/officeDocument/2006/relationships/customXml" Target="../ink/ink926.xml"/><Relationship Id="rId173" Type="http://schemas.openxmlformats.org/officeDocument/2006/relationships/image" Target="../media/image3614.png"/><Relationship Id="rId194" Type="http://schemas.openxmlformats.org/officeDocument/2006/relationships/customXml" Target="../ink/ink947.xml"/><Relationship Id="rId208" Type="http://schemas.openxmlformats.org/officeDocument/2006/relationships/customXml" Target="../ink/ink954.xml"/><Relationship Id="rId19" Type="http://schemas.openxmlformats.org/officeDocument/2006/relationships/customXml" Target="../ink/ink860.xml"/><Relationship Id="rId14" Type="http://schemas.openxmlformats.org/officeDocument/2006/relationships/image" Target="../media/image2822.png"/><Relationship Id="rId30" Type="http://schemas.openxmlformats.org/officeDocument/2006/relationships/image" Target="../media/image2911.png"/><Relationship Id="rId35" Type="http://schemas.openxmlformats.org/officeDocument/2006/relationships/customXml" Target="../ink/ink868.xml"/><Relationship Id="rId56" Type="http://schemas.openxmlformats.org/officeDocument/2006/relationships/image" Target="../media/image3041.png"/><Relationship Id="rId77" Type="http://schemas.openxmlformats.org/officeDocument/2006/relationships/customXml" Target="../ink/ink889.xml"/><Relationship Id="rId100" Type="http://schemas.openxmlformats.org/officeDocument/2006/relationships/image" Target="../media/image326.png"/><Relationship Id="rId105" Type="http://schemas.openxmlformats.org/officeDocument/2006/relationships/customXml" Target="../ink/ink903.xml"/><Relationship Id="rId126" Type="http://schemas.openxmlformats.org/officeDocument/2006/relationships/image" Target="../media/image3391.png"/><Relationship Id="rId147" Type="http://schemas.openxmlformats.org/officeDocument/2006/relationships/image" Target="../media/image3502.png"/><Relationship Id="rId168" Type="http://schemas.openxmlformats.org/officeDocument/2006/relationships/customXml" Target="../ink/ink934.xml"/><Relationship Id="rId8" Type="http://schemas.openxmlformats.org/officeDocument/2006/relationships/image" Target="../media/image2792.png"/><Relationship Id="rId51" Type="http://schemas.openxmlformats.org/officeDocument/2006/relationships/customXml" Target="../ink/ink876.xml"/><Relationship Id="rId72" Type="http://schemas.openxmlformats.org/officeDocument/2006/relationships/image" Target="../media/image3121.png"/><Relationship Id="rId93" Type="http://schemas.openxmlformats.org/officeDocument/2006/relationships/customXml" Target="../ink/ink897.xml"/><Relationship Id="rId98" Type="http://schemas.openxmlformats.org/officeDocument/2006/relationships/image" Target="../media/image325.png"/><Relationship Id="rId121" Type="http://schemas.openxmlformats.org/officeDocument/2006/relationships/customXml" Target="../ink/ink911.xml"/><Relationship Id="rId142" Type="http://schemas.openxmlformats.org/officeDocument/2006/relationships/customXml" Target="../ink/ink921.xml"/><Relationship Id="rId163" Type="http://schemas.openxmlformats.org/officeDocument/2006/relationships/image" Target="../media/image3562.png"/><Relationship Id="rId184" Type="http://schemas.openxmlformats.org/officeDocument/2006/relationships/customXml" Target="../ink/ink942.xml"/><Relationship Id="rId189" Type="http://schemas.openxmlformats.org/officeDocument/2006/relationships/image" Target="../media/image3693.png"/><Relationship Id="rId3" Type="http://schemas.openxmlformats.org/officeDocument/2006/relationships/slideLayout" Target="../slideLayouts/slideLayout2.xml"/><Relationship Id="rId214" Type="http://schemas.openxmlformats.org/officeDocument/2006/relationships/image" Target="../media/image1.png"/><Relationship Id="rId25" Type="http://schemas.openxmlformats.org/officeDocument/2006/relationships/customXml" Target="../ink/ink863.xml"/><Relationship Id="rId46" Type="http://schemas.openxmlformats.org/officeDocument/2006/relationships/image" Target="../media/image2992.png"/><Relationship Id="rId67" Type="http://schemas.openxmlformats.org/officeDocument/2006/relationships/customXml" Target="../ink/ink884.xml"/><Relationship Id="rId116" Type="http://schemas.openxmlformats.org/officeDocument/2006/relationships/image" Target="../media/image3341.png"/><Relationship Id="rId137" Type="http://schemas.openxmlformats.org/officeDocument/2006/relationships/image" Target="../media/image3451.png"/><Relationship Id="rId158" Type="http://schemas.openxmlformats.org/officeDocument/2006/relationships/customXml" Target="../ink/ink929.xml"/><Relationship Id="rId20" Type="http://schemas.openxmlformats.org/officeDocument/2006/relationships/image" Target="../media/image2851.png"/><Relationship Id="rId41" Type="http://schemas.openxmlformats.org/officeDocument/2006/relationships/customXml" Target="../ink/ink871.xml"/><Relationship Id="rId62" Type="http://schemas.openxmlformats.org/officeDocument/2006/relationships/image" Target="../media/image3071.png"/><Relationship Id="rId83" Type="http://schemas.openxmlformats.org/officeDocument/2006/relationships/customXml" Target="../ink/ink892.xml"/><Relationship Id="rId88" Type="http://schemas.openxmlformats.org/officeDocument/2006/relationships/image" Target="../media/image320.png"/><Relationship Id="rId111" Type="http://schemas.openxmlformats.org/officeDocument/2006/relationships/customXml" Target="../ink/ink906.xml"/><Relationship Id="rId132" Type="http://schemas.openxmlformats.org/officeDocument/2006/relationships/customXml" Target="../ink/ink916.xml"/><Relationship Id="rId153" Type="http://schemas.openxmlformats.org/officeDocument/2006/relationships/image" Target="../media/image3532.png"/><Relationship Id="rId174" Type="http://schemas.openxmlformats.org/officeDocument/2006/relationships/customXml" Target="../ink/ink937.xml"/><Relationship Id="rId179" Type="http://schemas.openxmlformats.org/officeDocument/2006/relationships/image" Target="../media/image3642.png"/><Relationship Id="rId195" Type="http://schemas.openxmlformats.org/officeDocument/2006/relationships/image" Target="../media/image3723.png"/><Relationship Id="rId209" Type="http://schemas.openxmlformats.org/officeDocument/2006/relationships/image" Target="../media/image3794.png"/><Relationship Id="rId190" Type="http://schemas.openxmlformats.org/officeDocument/2006/relationships/customXml" Target="../ink/ink945.xml"/><Relationship Id="rId204" Type="http://schemas.openxmlformats.org/officeDocument/2006/relationships/customXml" Target="../ink/ink952.xml"/><Relationship Id="rId15" Type="http://schemas.openxmlformats.org/officeDocument/2006/relationships/customXml" Target="../ink/ink858.xml"/><Relationship Id="rId36" Type="http://schemas.openxmlformats.org/officeDocument/2006/relationships/image" Target="../media/image2942.png"/><Relationship Id="rId57" Type="http://schemas.openxmlformats.org/officeDocument/2006/relationships/customXml" Target="../ink/ink879.xml"/><Relationship Id="rId106" Type="http://schemas.openxmlformats.org/officeDocument/2006/relationships/image" Target="../media/image3291.png"/><Relationship Id="rId127" Type="http://schemas.openxmlformats.org/officeDocument/2006/relationships/customXml" Target="../ink/ink914.xml"/><Relationship Id="rId10" Type="http://schemas.openxmlformats.org/officeDocument/2006/relationships/image" Target="../media/image2802.png"/><Relationship Id="rId31" Type="http://schemas.openxmlformats.org/officeDocument/2006/relationships/customXml" Target="../ink/ink866.xml"/><Relationship Id="rId52" Type="http://schemas.openxmlformats.org/officeDocument/2006/relationships/image" Target="../media/image3021.png"/><Relationship Id="rId73" Type="http://schemas.openxmlformats.org/officeDocument/2006/relationships/customXml" Target="../ink/ink887.xml"/><Relationship Id="rId78" Type="http://schemas.openxmlformats.org/officeDocument/2006/relationships/image" Target="../media/image3151.png"/><Relationship Id="rId94" Type="http://schemas.openxmlformats.org/officeDocument/2006/relationships/image" Target="../media/image323.png"/><Relationship Id="rId99" Type="http://schemas.openxmlformats.org/officeDocument/2006/relationships/customXml" Target="../ink/ink900.xml"/><Relationship Id="rId101" Type="http://schemas.openxmlformats.org/officeDocument/2006/relationships/customXml" Target="../ink/ink901.xml"/><Relationship Id="rId122" Type="http://schemas.openxmlformats.org/officeDocument/2006/relationships/image" Target="../media/image3371.png"/><Relationship Id="rId143" Type="http://schemas.openxmlformats.org/officeDocument/2006/relationships/image" Target="../media/image3481.png"/><Relationship Id="rId148" Type="http://schemas.openxmlformats.org/officeDocument/2006/relationships/customXml" Target="../ink/ink924.xml"/><Relationship Id="rId164" Type="http://schemas.openxmlformats.org/officeDocument/2006/relationships/customXml" Target="../ink/ink932.xml"/><Relationship Id="rId169" Type="http://schemas.openxmlformats.org/officeDocument/2006/relationships/image" Target="../media/image3593.png"/><Relationship Id="rId185" Type="http://schemas.openxmlformats.org/officeDocument/2006/relationships/image" Target="../media/image3672.png"/><Relationship Id="rId4" Type="http://schemas.openxmlformats.org/officeDocument/2006/relationships/image" Target="../media/image401.png"/><Relationship Id="rId9" Type="http://schemas.openxmlformats.org/officeDocument/2006/relationships/customXml" Target="../ink/ink855.xml"/><Relationship Id="rId180" Type="http://schemas.openxmlformats.org/officeDocument/2006/relationships/customXml" Target="../ink/ink940.xml"/><Relationship Id="rId210" Type="http://schemas.openxmlformats.org/officeDocument/2006/relationships/customXml" Target="../ink/ink955.xml"/><Relationship Id="rId26" Type="http://schemas.openxmlformats.org/officeDocument/2006/relationships/image" Target="../media/image2891.png"/><Relationship Id="rId47" Type="http://schemas.openxmlformats.org/officeDocument/2006/relationships/customXml" Target="../ink/ink874.xml"/><Relationship Id="rId68" Type="http://schemas.openxmlformats.org/officeDocument/2006/relationships/image" Target="../media/image3101.png"/><Relationship Id="rId89" Type="http://schemas.openxmlformats.org/officeDocument/2006/relationships/customXml" Target="../ink/ink895.xml"/><Relationship Id="rId112" Type="http://schemas.openxmlformats.org/officeDocument/2006/relationships/image" Target="../media/image3321.png"/><Relationship Id="rId133" Type="http://schemas.openxmlformats.org/officeDocument/2006/relationships/image" Target="../media/image3431.png"/><Relationship Id="rId154" Type="http://schemas.openxmlformats.org/officeDocument/2006/relationships/customXml" Target="../ink/ink927.xml"/><Relationship Id="rId175" Type="http://schemas.openxmlformats.org/officeDocument/2006/relationships/image" Target="../media/image3623.png"/><Relationship Id="rId196" Type="http://schemas.openxmlformats.org/officeDocument/2006/relationships/customXml" Target="../ink/ink948.xml"/><Relationship Id="rId200" Type="http://schemas.openxmlformats.org/officeDocument/2006/relationships/customXml" Target="../ink/ink950.xml"/><Relationship Id="rId16" Type="http://schemas.openxmlformats.org/officeDocument/2006/relationships/image" Target="../media/image2832.png"/><Relationship Id="rId37" Type="http://schemas.openxmlformats.org/officeDocument/2006/relationships/customXml" Target="../ink/ink869.xml"/><Relationship Id="rId58" Type="http://schemas.openxmlformats.org/officeDocument/2006/relationships/image" Target="../media/image3051.png"/><Relationship Id="rId79" Type="http://schemas.openxmlformats.org/officeDocument/2006/relationships/customXml" Target="../ink/ink890.xml"/><Relationship Id="rId102" Type="http://schemas.openxmlformats.org/officeDocument/2006/relationships/image" Target="../media/image3271.png"/><Relationship Id="rId123" Type="http://schemas.openxmlformats.org/officeDocument/2006/relationships/customXml" Target="../ink/ink912.xml"/><Relationship Id="rId144" Type="http://schemas.openxmlformats.org/officeDocument/2006/relationships/customXml" Target="../ink/ink922.xml"/><Relationship Id="rId90" Type="http://schemas.openxmlformats.org/officeDocument/2006/relationships/image" Target="../media/image321.png"/><Relationship Id="rId165" Type="http://schemas.openxmlformats.org/officeDocument/2006/relationships/image" Target="../media/image3571.png"/><Relationship Id="rId186" Type="http://schemas.openxmlformats.org/officeDocument/2006/relationships/customXml" Target="../ink/ink943.xml"/><Relationship Id="rId211" Type="http://schemas.openxmlformats.org/officeDocument/2006/relationships/image" Target="../media/image3804.png"/><Relationship Id="rId27" Type="http://schemas.openxmlformats.org/officeDocument/2006/relationships/customXml" Target="../ink/ink864.xml"/><Relationship Id="rId48" Type="http://schemas.openxmlformats.org/officeDocument/2006/relationships/image" Target="../media/image3001.png"/><Relationship Id="rId69" Type="http://schemas.openxmlformats.org/officeDocument/2006/relationships/customXml" Target="../ink/ink885.xml"/><Relationship Id="rId113" Type="http://schemas.openxmlformats.org/officeDocument/2006/relationships/customXml" Target="../ink/ink907.xml"/><Relationship Id="rId134" Type="http://schemas.openxmlformats.org/officeDocument/2006/relationships/customXml" Target="../ink/ink917.xml"/><Relationship Id="rId80" Type="http://schemas.openxmlformats.org/officeDocument/2006/relationships/image" Target="../media/image3161.png"/><Relationship Id="rId155" Type="http://schemas.openxmlformats.org/officeDocument/2006/relationships/image" Target="../media/image2923.png"/><Relationship Id="rId176" Type="http://schemas.openxmlformats.org/officeDocument/2006/relationships/customXml" Target="../ink/ink938.xml"/><Relationship Id="rId197" Type="http://schemas.openxmlformats.org/officeDocument/2006/relationships/image" Target="../media/image3733.png"/><Relationship Id="rId201" Type="http://schemas.openxmlformats.org/officeDocument/2006/relationships/image" Target="../media/image3754.png"/><Relationship Id="rId17" Type="http://schemas.openxmlformats.org/officeDocument/2006/relationships/customXml" Target="../ink/ink859.xml"/><Relationship Id="rId38" Type="http://schemas.openxmlformats.org/officeDocument/2006/relationships/image" Target="../media/image2952.png"/><Relationship Id="rId59" Type="http://schemas.openxmlformats.org/officeDocument/2006/relationships/customXml" Target="../ink/ink880.xml"/><Relationship Id="rId103" Type="http://schemas.openxmlformats.org/officeDocument/2006/relationships/customXml" Target="../ink/ink902.xml"/><Relationship Id="rId124" Type="http://schemas.openxmlformats.org/officeDocument/2006/relationships/image" Target="../media/image3381.png"/><Relationship Id="rId70" Type="http://schemas.openxmlformats.org/officeDocument/2006/relationships/image" Target="../media/image3111.png"/><Relationship Id="rId91" Type="http://schemas.openxmlformats.org/officeDocument/2006/relationships/customXml" Target="../ink/ink896.xml"/><Relationship Id="rId145" Type="http://schemas.openxmlformats.org/officeDocument/2006/relationships/image" Target="../media/image3492.png"/><Relationship Id="rId166" Type="http://schemas.openxmlformats.org/officeDocument/2006/relationships/customXml" Target="../ink/ink933.xml"/><Relationship Id="rId187" Type="http://schemas.openxmlformats.org/officeDocument/2006/relationships/image" Target="../media/image3683.png"/><Relationship Id="rId1" Type="http://schemas.microsoft.com/office/2007/relationships/media" Target="../media/media47.m4a"/><Relationship Id="rId212" Type="http://schemas.openxmlformats.org/officeDocument/2006/relationships/customXml" Target="../ink/ink956.xml"/><Relationship Id="rId28" Type="http://schemas.openxmlformats.org/officeDocument/2006/relationships/image" Target="../media/image2901.png"/><Relationship Id="rId49" Type="http://schemas.openxmlformats.org/officeDocument/2006/relationships/customXml" Target="../ink/ink875.xml"/><Relationship Id="rId114" Type="http://schemas.openxmlformats.org/officeDocument/2006/relationships/image" Target="../media/image3331.png"/><Relationship Id="rId60" Type="http://schemas.openxmlformats.org/officeDocument/2006/relationships/image" Target="../media/image3061.png"/><Relationship Id="rId81" Type="http://schemas.openxmlformats.org/officeDocument/2006/relationships/customXml" Target="../ink/ink891.xml"/><Relationship Id="rId135" Type="http://schemas.openxmlformats.org/officeDocument/2006/relationships/image" Target="../media/image3441.png"/><Relationship Id="rId156" Type="http://schemas.openxmlformats.org/officeDocument/2006/relationships/customXml" Target="../ink/ink928.xml"/><Relationship Id="rId177" Type="http://schemas.openxmlformats.org/officeDocument/2006/relationships/image" Target="../media/image3632.png"/><Relationship Id="rId198" Type="http://schemas.openxmlformats.org/officeDocument/2006/relationships/customXml" Target="../ink/ink949.xml"/><Relationship Id="rId202" Type="http://schemas.openxmlformats.org/officeDocument/2006/relationships/customXml" Target="../ink/ink951.xml"/><Relationship Id="rId18" Type="http://schemas.openxmlformats.org/officeDocument/2006/relationships/image" Target="../media/image2842.png"/><Relationship Id="rId39" Type="http://schemas.openxmlformats.org/officeDocument/2006/relationships/customXml" Target="../ink/ink870.xml"/><Relationship Id="rId50" Type="http://schemas.openxmlformats.org/officeDocument/2006/relationships/image" Target="../media/image3011.png"/><Relationship Id="rId104" Type="http://schemas.openxmlformats.org/officeDocument/2006/relationships/image" Target="../media/image3281.png"/><Relationship Id="rId125" Type="http://schemas.openxmlformats.org/officeDocument/2006/relationships/customXml" Target="../ink/ink913.xml"/><Relationship Id="rId146" Type="http://schemas.openxmlformats.org/officeDocument/2006/relationships/customXml" Target="../ink/ink923.xml"/><Relationship Id="rId167" Type="http://schemas.openxmlformats.org/officeDocument/2006/relationships/image" Target="../media/image3583.png"/><Relationship Id="rId188" Type="http://schemas.openxmlformats.org/officeDocument/2006/relationships/customXml" Target="../ink/ink944.xml"/><Relationship Id="rId71" Type="http://schemas.openxmlformats.org/officeDocument/2006/relationships/customXml" Target="../ink/ink886.xml"/><Relationship Id="rId92" Type="http://schemas.openxmlformats.org/officeDocument/2006/relationships/image" Target="../media/image322.png"/><Relationship Id="rId213" Type="http://schemas.openxmlformats.org/officeDocument/2006/relationships/image" Target="../media/image3815.png"/><Relationship Id="rId2" Type="http://schemas.openxmlformats.org/officeDocument/2006/relationships/audio" Target="../media/media47.m4a"/><Relationship Id="rId29" Type="http://schemas.openxmlformats.org/officeDocument/2006/relationships/customXml" Target="../ink/ink865.xml"/><Relationship Id="rId40" Type="http://schemas.openxmlformats.org/officeDocument/2006/relationships/image" Target="../media/image2962.png"/><Relationship Id="rId115" Type="http://schemas.openxmlformats.org/officeDocument/2006/relationships/customXml" Target="../ink/ink908.xml"/><Relationship Id="rId136" Type="http://schemas.openxmlformats.org/officeDocument/2006/relationships/customXml" Target="../ink/ink918.xml"/><Relationship Id="rId157" Type="http://schemas.openxmlformats.org/officeDocument/2006/relationships/image" Target="../media/image3421.png"/><Relationship Id="rId178" Type="http://schemas.openxmlformats.org/officeDocument/2006/relationships/customXml" Target="../ink/ink939.xml"/><Relationship Id="rId61" Type="http://schemas.openxmlformats.org/officeDocument/2006/relationships/customXml" Target="../ink/ink881.xml"/><Relationship Id="rId82" Type="http://schemas.openxmlformats.org/officeDocument/2006/relationships/image" Target="../media/image3171.png"/><Relationship Id="rId199" Type="http://schemas.openxmlformats.org/officeDocument/2006/relationships/image" Target="../media/image3744.png"/><Relationship Id="rId203" Type="http://schemas.openxmlformats.org/officeDocument/2006/relationships/image" Target="../media/image3764.png"/></Relationships>
</file>

<file path=ppt/slides/_rels/slide48.xml.rels><?xml version="1.0" encoding="UTF-8" standalone="yes"?>
<Relationships xmlns="http://schemas.openxmlformats.org/package/2006/relationships"><Relationship Id="rId299" Type="http://schemas.openxmlformats.org/officeDocument/2006/relationships/customXml" Target="../ink/ink1040.xml"/><Relationship Id="rId138" Type="http://schemas.openxmlformats.org/officeDocument/2006/relationships/customXml" Target="../ink/ink960.xml"/><Relationship Id="rId159" Type="http://schemas.openxmlformats.org/officeDocument/2006/relationships/image" Target="../media/image3542.png"/><Relationship Id="rId324" Type="http://schemas.openxmlformats.org/officeDocument/2006/relationships/image" Target="../media/image493.png"/><Relationship Id="rId345" Type="http://schemas.openxmlformats.org/officeDocument/2006/relationships/image" Target="../media/image504.png"/><Relationship Id="rId366" Type="http://schemas.openxmlformats.org/officeDocument/2006/relationships/customXml" Target="../ink/ink1074.xml"/><Relationship Id="rId170" Type="http://schemas.openxmlformats.org/officeDocument/2006/relationships/customXml" Target="../ink/ink975.xml"/><Relationship Id="rId191" Type="http://schemas.openxmlformats.org/officeDocument/2006/relationships/image" Target="../media/image3702.png"/><Relationship Id="rId205" Type="http://schemas.openxmlformats.org/officeDocument/2006/relationships/image" Target="../media/image3774.png"/><Relationship Id="rId226" Type="http://schemas.openxmlformats.org/officeDocument/2006/relationships/customXml" Target="../ink/ink1003.xml"/><Relationship Id="rId247" Type="http://schemas.openxmlformats.org/officeDocument/2006/relationships/image" Target="../media/image451.png"/><Relationship Id="rId268" Type="http://schemas.openxmlformats.org/officeDocument/2006/relationships/image" Target="../media/image462.png"/><Relationship Id="rId289" Type="http://schemas.openxmlformats.org/officeDocument/2006/relationships/customXml" Target="../ink/ink1035.xml"/><Relationship Id="rId149" Type="http://schemas.openxmlformats.org/officeDocument/2006/relationships/image" Target="../media/image3513.png"/><Relationship Id="rId314" Type="http://schemas.openxmlformats.org/officeDocument/2006/relationships/image" Target="../media/image487.png"/><Relationship Id="rId335" Type="http://schemas.openxmlformats.org/officeDocument/2006/relationships/image" Target="../media/image498.png"/><Relationship Id="rId356" Type="http://schemas.openxmlformats.org/officeDocument/2006/relationships/customXml" Target="../ink/ink1069.xml"/><Relationship Id="rId377" Type="http://schemas.openxmlformats.org/officeDocument/2006/relationships/image" Target="../media/image522.png"/><Relationship Id="rId5" Type="http://schemas.openxmlformats.org/officeDocument/2006/relationships/image" Target="../media/image402.png"/><Relationship Id="rId160" Type="http://schemas.openxmlformats.org/officeDocument/2006/relationships/customXml" Target="../ink/ink970.xml"/><Relationship Id="rId181" Type="http://schemas.openxmlformats.org/officeDocument/2006/relationships/image" Target="../media/image3652.png"/><Relationship Id="rId216" Type="http://schemas.openxmlformats.org/officeDocument/2006/relationships/customXml" Target="../ink/ink998.xml"/><Relationship Id="rId237" Type="http://schemas.openxmlformats.org/officeDocument/2006/relationships/image" Target="../media/image446.png"/><Relationship Id="rId258" Type="http://schemas.openxmlformats.org/officeDocument/2006/relationships/image" Target="../media/image456.png"/><Relationship Id="rId279" Type="http://schemas.openxmlformats.org/officeDocument/2006/relationships/customXml" Target="../ink/ink1030.xml"/><Relationship Id="rId139" Type="http://schemas.openxmlformats.org/officeDocument/2006/relationships/image" Target="../media/image3461.png"/><Relationship Id="rId290" Type="http://schemas.openxmlformats.org/officeDocument/2006/relationships/image" Target="../media/image474.png"/><Relationship Id="rId304" Type="http://schemas.openxmlformats.org/officeDocument/2006/relationships/image" Target="../media/image482.png"/><Relationship Id="rId325" Type="http://schemas.openxmlformats.org/officeDocument/2006/relationships/customXml" Target="../ink/ink1053.xml"/><Relationship Id="rId346" Type="http://schemas.openxmlformats.org/officeDocument/2006/relationships/customXml" Target="../ink/ink1064.xml"/><Relationship Id="rId367" Type="http://schemas.openxmlformats.org/officeDocument/2006/relationships/image" Target="../media/image516.png"/><Relationship Id="rId150" Type="http://schemas.openxmlformats.org/officeDocument/2006/relationships/customXml" Target="../ink/ink966.xml"/><Relationship Id="rId171" Type="http://schemas.openxmlformats.org/officeDocument/2006/relationships/image" Target="../media/image3603.png"/><Relationship Id="rId192" Type="http://schemas.openxmlformats.org/officeDocument/2006/relationships/customXml" Target="../ink/ink986.xml"/><Relationship Id="rId206" Type="http://schemas.openxmlformats.org/officeDocument/2006/relationships/customXml" Target="../ink/ink993.xml"/><Relationship Id="rId227" Type="http://schemas.openxmlformats.org/officeDocument/2006/relationships/image" Target="../media/image442.png"/><Relationship Id="rId248" Type="http://schemas.openxmlformats.org/officeDocument/2006/relationships/customXml" Target="../ink/ink1014.xml"/><Relationship Id="rId269" Type="http://schemas.openxmlformats.org/officeDocument/2006/relationships/customXml" Target="../ink/ink1025.xml"/><Relationship Id="rId280" Type="http://schemas.openxmlformats.org/officeDocument/2006/relationships/image" Target="../media/image468.png"/><Relationship Id="rId315" Type="http://schemas.openxmlformats.org/officeDocument/2006/relationships/customXml" Target="../ink/ink1048.xml"/><Relationship Id="rId336" Type="http://schemas.openxmlformats.org/officeDocument/2006/relationships/customXml" Target="../ink/ink1059.xml"/><Relationship Id="rId357" Type="http://schemas.openxmlformats.org/officeDocument/2006/relationships/image" Target="../media/image511.png"/><Relationship Id="rId140" Type="http://schemas.openxmlformats.org/officeDocument/2006/relationships/customXml" Target="../ink/ink961.xml"/><Relationship Id="rId161" Type="http://schemas.openxmlformats.org/officeDocument/2006/relationships/image" Target="../media/image3552.png"/><Relationship Id="rId182" Type="http://schemas.openxmlformats.org/officeDocument/2006/relationships/customXml" Target="../ink/ink981.xml"/><Relationship Id="rId217" Type="http://schemas.openxmlformats.org/officeDocument/2006/relationships/image" Target="../media/image437.png"/><Relationship Id="rId378" Type="http://schemas.openxmlformats.org/officeDocument/2006/relationships/customXml" Target="../ink/ink1080.xml"/><Relationship Id="rId6" Type="http://schemas.openxmlformats.org/officeDocument/2006/relationships/customXml" Target="../ink/ink957.xml"/><Relationship Id="rId238" Type="http://schemas.openxmlformats.org/officeDocument/2006/relationships/customXml" Target="../ink/ink1009.xml"/><Relationship Id="rId259" Type="http://schemas.openxmlformats.org/officeDocument/2006/relationships/customXml" Target="../ink/ink1020.xml"/><Relationship Id="rId270" Type="http://schemas.openxmlformats.org/officeDocument/2006/relationships/image" Target="../media/image463.png"/><Relationship Id="rId291" Type="http://schemas.openxmlformats.org/officeDocument/2006/relationships/customXml" Target="../ink/ink1036.xml"/><Relationship Id="rId305" Type="http://schemas.openxmlformats.org/officeDocument/2006/relationships/customXml" Target="../ink/ink1043.xml"/><Relationship Id="rId326" Type="http://schemas.openxmlformats.org/officeDocument/2006/relationships/image" Target="../media/image494.png"/><Relationship Id="rId347" Type="http://schemas.openxmlformats.org/officeDocument/2006/relationships/image" Target="../media/image505.png"/><Relationship Id="rId151" Type="http://schemas.openxmlformats.org/officeDocument/2006/relationships/image" Target="../media/image3522.png"/><Relationship Id="rId368" Type="http://schemas.openxmlformats.org/officeDocument/2006/relationships/customXml" Target="../ink/ink1075.xml"/><Relationship Id="rId172" Type="http://schemas.openxmlformats.org/officeDocument/2006/relationships/customXml" Target="../ink/ink976.xml"/><Relationship Id="rId193" Type="http://schemas.openxmlformats.org/officeDocument/2006/relationships/image" Target="../media/image3713.png"/><Relationship Id="rId207" Type="http://schemas.openxmlformats.org/officeDocument/2006/relationships/image" Target="../media/image3784.png"/><Relationship Id="rId228" Type="http://schemas.openxmlformats.org/officeDocument/2006/relationships/customXml" Target="../ink/ink1004.xml"/><Relationship Id="rId249" Type="http://schemas.openxmlformats.org/officeDocument/2006/relationships/image" Target="../media/image452.png"/><Relationship Id="rId260" Type="http://schemas.openxmlformats.org/officeDocument/2006/relationships/image" Target="../media/image457.png"/><Relationship Id="rId281" Type="http://schemas.openxmlformats.org/officeDocument/2006/relationships/customXml" Target="../ink/ink1031.xml"/><Relationship Id="rId316" Type="http://schemas.openxmlformats.org/officeDocument/2006/relationships/image" Target="../media/image488.png"/><Relationship Id="rId337" Type="http://schemas.openxmlformats.org/officeDocument/2006/relationships/image" Target="../media/image499.png"/><Relationship Id="rId141" Type="http://schemas.openxmlformats.org/officeDocument/2006/relationships/image" Target="../media/image3471.png"/><Relationship Id="rId358" Type="http://schemas.openxmlformats.org/officeDocument/2006/relationships/customXml" Target="../ink/ink1070.xml"/><Relationship Id="rId379" Type="http://schemas.openxmlformats.org/officeDocument/2006/relationships/image" Target="../media/image523.png"/><Relationship Id="rId162" Type="http://schemas.openxmlformats.org/officeDocument/2006/relationships/customXml" Target="../ink/ink971.xml"/><Relationship Id="rId183" Type="http://schemas.openxmlformats.org/officeDocument/2006/relationships/image" Target="../media/image3662.png"/><Relationship Id="rId218" Type="http://schemas.openxmlformats.org/officeDocument/2006/relationships/customXml" Target="../ink/ink999.xml"/><Relationship Id="rId239" Type="http://schemas.openxmlformats.org/officeDocument/2006/relationships/image" Target="../media/image447.png"/><Relationship Id="rId250" Type="http://schemas.openxmlformats.org/officeDocument/2006/relationships/customXml" Target="../ink/ink1015.xml"/><Relationship Id="rId271" Type="http://schemas.openxmlformats.org/officeDocument/2006/relationships/customXml" Target="../ink/ink1026.xml"/><Relationship Id="rId292" Type="http://schemas.openxmlformats.org/officeDocument/2006/relationships/image" Target="../media/image475.png"/><Relationship Id="rId306" Type="http://schemas.openxmlformats.org/officeDocument/2006/relationships/image" Target="../media/image483.png"/><Relationship Id="rId327" Type="http://schemas.openxmlformats.org/officeDocument/2006/relationships/customXml" Target="../ink/ink1054.xml"/><Relationship Id="rId348" Type="http://schemas.openxmlformats.org/officeDocument/2006/relationships/customXml" Target="../ink/ink1065.xml"/><Relationship Id="rId369" Type="http://schemas.openxmlformats.org/officeDocument/2006/relationships/image" Target="../media/image517.png"/><Relationship Id="rId152" Type="http://schemas.openxmlformats.org/officeDocument/2006/relationships/customXml" Target="../ink/ink967.xml"/><Relationship Id="rId173" Type="http://schemas.openxmlformats.org/officeDocument/2006/relationships/image" Target="../media/image3614.png"/><Relationship Id="rId194" Type="http://schemas.openxmlformats.org/officeDocument/2006/relationships/customXml" Target="../ink/ink987.xml"/><Relationship Id="rId208" Type="http://schemas.openxmlformats.org/officeDocument/2006/relationships/customXml" Target="../ink/ink994.xml"/><Relationship Id="rId229" Type="http://schemas.openxmlformats.org/officeDocument/2006/relationships/image" Target="../media/image443.png"/><Relationship Id="rId380" Type="http://schemas.openxmlformats.org/officeDocument/2006/relationships/customXml" Target="../ink/ink1081.xml"/><Relationship Id="rId240" Type="http://schemas.openxmlformats.org/officeDocument/2006/relationships/customXml" Target="../ink/ink1010.xml"/><Relationship Id="rId261" Type="http://schemas.openxmlformats.org/officeDocument/2006/relationships/customXml" Target="../ink/ink1021.xml"/><Relationship Id="rId282" Type="http://schemas.openxmlformats.org/officeDocument/2006/relationships/image" Target="../media/image469.png"/><Relationship Id="rId317" Type="http://schemas.openxmlformats.org/officeDocument/2006/relationships/customXml" Target="../ink/ink1049.xml"/><Relationship Id="rId338" Type="http://schemas.openxmlformats.org/officeDocument/2006/relationships/customXml" Target="../ink/ink1060.xml"/><Relationship Id="rId359" Type="http://schemas.openxmlformats.org/officeDocument/2006/relationships/image" Target="../media/image512.png"/><Relationship Id="rId142" Type="http://schemas.openxmlformats.org/officeDocument/2006/relationships/customXml" Target="../ink/ink962.xml"/><Relationship Id="rId163" Type="http://schemas.openxmlformats.org/officeDocument/2006/relationships/image" Target="../media/image3562.png"/><Relationship Id="rId184" Type="http://schemas.openxmlformats.org/officeDocument/2006/relationships/customXml" Target="../ink/ink982.xml"/><Relationship Id="rId219" Type="http://schemas.openxmlformats.org/officeDocument/2006/relationships/image" Target="../media/image438.png"/><Relationship Id="rId370" Type="http://schemas.openxmlformats.org/officeDocument/2006/relationships/customXml" Target="../ink/ink1076.xml"/><Relationship Id="rId230" Type="http://schemas.openxmlformats.org/officeDocument/2006/relationships/customXml" Target="../ink/ink1005.xml"/><Relationship Id="rId251" Type="http://schemas.openxmlformats.org/officeDocument/2006/relationships/image" Target="../media/image453.png"/><Relationship Id="rId272" Type="http://schemas.openxmlformats.org/officeDocument/2006/relationships/image" Target="../media/image464.png"/><Relationship Id="rId293" Type="http://schemas.openxmlformats.org/officeDocument/2006/relationships/customXml" Target="../ink/ink1037.xml"/><Relationship Id="rId307" Type="http://schemas.openxmlformats.org/officeDocument/2006/relationships/customXml" Target="../ink/ink1044.xml"/><Relationship Id="rId328" Type="http://schemas.openxmlformats.org/officeDocument/2006/relationships/image" Target="../media/image495.png"/><Relationship Id="rId349" Type="http://schemas.openxmlformats.org/officeDocument/2006/relationships/image" Target="../media/image506.png"/><Relationship Id="rId174" Type="http://schemas.openxmlformats.org/officeDocument/2006/relationships/customXml" Target="../ink/ink977.xml"/><Relationship Id="rId195" Type="http://schemas.openxmlformats.org/officeDocument/2006/relationships/image" Target="../media/image3723.png"/><Relationship Id="rId209" Type="http://schemas.openxmlformats.org/officeDocument/2006/relationships/image" Target="../media/image3794.png"/><Relationship Id="rId360" Type="http://schemas.openxmlformats.org/officeDocument/2006/relationships/customXml" Target="../ink/ink1071.xml"/><Relationship Id="rId381" Type="http://schemas.openxmlformats.org/officeDocument/2006/relationships/image" Target="../media/image524.png"/><Relationship Id="rId220" Type="http://schemas.openxmlformats.org/officeDocument/2006/relationships/customXml" Target="../ink/ink1000.xml"/><Relationship Id="rId241" Type="http://schemas.openxmlformats.org/officeDocument/2006/relationships/image" Target="../media/image448.png"/><Relationship Id="rId262" Type="http://schemas.openxmlformats.org/officeDocument/2006/relationships/image" Target="../media/image458.png"/><Relationship Id="rId283" Type="http://schemas.openxmlformats.org/officeDocument/2006/relationships/customXml" Target="../ink/ink1032.xml"/><Relationship Id="rId318" Type="http://schemas.openxmlformats.org/officeDocument/2006/relationships/image" Target="../media/image489.png"/><Relationship Id="rId339" Type="http://schemas.openxmlformats.org/officeDocument/2006/relationships/image" Target="../media/image501.png"/><Relationship Id="rId143" Type="http://schemas.openxmlformats.org/officeDocument/2006/relationships/image" Target="../media/image3481.png"/><Relationship Id="rId164" Type="http://schemas.openxmlformats.org/officeDocument/2006/relationships/customXml" Target="../ink/ink972.xml"/><Relationship Id="rId185" Type="http://schemas.openxmlformats.org/officeDocument/2006/relationships/image" Target="../media/image3672.png"/><Relationship Id="rId350" Type="http://schemas.openxmlformats.org/officeDocument/2006/relationships/customXml" Target="../ink/ink1066.xml"/><Relationship Id="rId371" Type="http://schemas.openxmlformats.org/officeDocument/2006/relationships/image" Target="../media/image518.png"/><Relationship Id="rId210" Type="http://schemas.openxmlformats.org/officeDocument/2006/relationships/customXml" Target="../ink/ink995.xml"/><Relationship Id="rId231" Type="http://schemas.openxmlformats.org/officeDocument/2006/relationships/image" Target="../media/image444.png"/><Relationship Id="rId252" Type="http://schemas.openxmlformats.org/officeDocument/2006/relationships/customXml" Target="../ink/ink1016.xml"/><Relationship Id="rId273" Type="http://schemas.openxmlformats.org/officeDocument/2006/relationships/customXml" Target="../ink/ink1027.xml"/><Relationship Id="rId294" Type="http://schemas.openxmlformats.org/officeDocument/2006/relationships/image" Target="../media/image476.png"/><Relationship Id="rId308" Type="http://schemas.openxmlformats.org/officeDocument/2006/relationships/image" Target="../media/image484.png"/><Relationship Id="rId329" Type="http://schemas.openxmlformats.org/officeDocument/2006/relationships/customXml" Target="../ink/ink1055.xml"/><Relationship Id="rId133" Type="http://schemas.openxmlformats.org/officeDocument/2006/relationships/image" Target="../media/image3431.png"/><Relationship Id="rId175" Type="http://schemas.openxmlformats.org/officeDocument/2006/relationships/image" Target="../media/image3623.png"/><Relationship Id="rId340" Type="http://schemas.openxmlformats.org/officeDocument/2006/relationships/customXml" Target="../ink/ink1061.xml"/><Relationship Id="rId361" Type="http://schemas.openxmlformats.org/officeDocument/2006/relationships/image" Target="../media/image513.png"/><Relationship Id="rId196" Type="http://schemas.openxmlformats.org/officeDocument/2006/relationships/customXml" Target="../ink/ink988.xml"/><Relationship Id="rId200" Type="http://schemas.openxmlformats.org/officeDocument/2006/relationships/customXml" Target="../ink/ink990.xml"/><Relationship Id="rId382" Type="http://schemas.openxmlformats.org/officeDocument/2006/relationships/customXml" Target="../ink/ink1082.xml"/><Relationship Id="rId221" Type="http://schemas.openxmlformats.org/officeDocument/2006/relationships/image" Target="../media/image439.png"/><Relationship Id="rId242" Type="http://schemas.openxmlformats.org/officeDocument/2006/relationships/customXml" Target="../ink/ink1011.xml"/><Relationship Id="rId263" Type="http://schemas.openxmlformats.org/officeDocument/2006/relationships/customXml" Target="../ink/ink1022.xml"/><Relationship Id="rId284" Type="http://schemas.openxmlformats.org/officeDocument/2006/relationships/image" Target="../media/image471.png"/><Relationship Id="rId319" Type="http://schemas.openxmlformats.org/officeDocument/2006/relationships/customXml" Target="../ink/ink1050.xml"/><Relationship Id="rId144" Type="http://schemas.openxmlformats.org/officeDocument/2006/relationships/customXml" Target="../ink/ink963.xml"/><Relationship Id="rId330" Type="http://schemas.openxmlformats.org/officeDocument/2006/relationships/customXml" Target="../ink/ink1056.xml"/><Relationship Id="rId165" Type="http://schemas.openxmlformats.org/officeDocument/2006/relationships/image" Target="../media/image3571.png"/><Relationship Id="rId186" Type="http://schemas.openxmlformats.org/officeDocument/2006/relationships/customXml" Target="../ink/ink983.xml"/><Relationship Id="rId351" Type="http://schemas.openxmlformats.org/officeDocument/2006/relationships/image" Target="../media/image507.png"/><Relationship Id="rId372" Type="http://schemas.openxmlformats.org/officeDocument/2006/relationships/customXml" Target="../ink/ink1077.xml"/><Relationship Id="rId211" Type="http://schemas.openxmlformats.org/officeDocument/2006/relationships/image" Target="../media/image3804.png"/><Relationship Id="rId232" Type="http://schemas.openxmlformats.org/officeDocument/2006/relationships/customXml" Target="../ink/ink1006.xml"/><Relationship Id="rId253" Type="http://schemas.openxmlformats.org/officeDocument/2006/relationships/customXml" Target="../ink/ink1017.xml"/><Relationship Id="rId274" Type="http://schemas.openxmlformats.org/officeDocument/2006/relationships/image" Target="../media/image465.png"/><Relationship Id="rId295" Type="http://schemas.openxmlformats.org/officeDocument/2006/relationships/customXml" Target="../ink/ink1038.xml"/><Relationship Id="rId309" Type="http://schemas.openxmlformats.org/officeDocument/2006/relationships/customXml" Target="../ink/ink1045.xml"/><Relationship Id="rId134" Type="http://schemas.openxmlformats.org/officeDocument/2006/relationships/customXml" Target="../ink/ink958.xml"/><Relationship Id="rId320" Type="http://schemas.openxmlformats.org/officeDocument/2006/relationships/image" Target="../media/image491.png"/><Relationship Id="rId155" Type="http://schemas.openxmlformats.org/officeDocument/2006/relationships/image" Target="../media/image2923.png"/><Relationship Id="rId176" Type="http://schemas.openxmlformats.org/officeDocument/2006/relationships/customXml" Target="../ink/ink978.xml"/><Relationship Id="rId197" Type="http://schemas.openxmlformats.org/officeDocument/2006/relationships/image" Target="../media/image3733.png"/><Relationship Id="rId341" Type="http://schemas.openxmlformats.org/officeDocument/2006/relationships/image" Target="../media/image502.png"/><Relationship Id="rId362" Type="http://schemas.openxmlformats.org/officeDocument/2006/relationships/customXml" Target="../ink/ink1072.xml"/><Relationship Id="rId383" Type="http://schemas.openxmlformats.org/officeDocument/2006/relationships/image" Target="../media/image525.png"/><Relationship Id="rId201" Type="http://schemas.openxmlformats.org/officeDocument/2006/relationships/image" Target="../media/image3754.png"/><Relationship Id="rId222" Type="http://schemas.openxmlformats.org/officeDocument/2006/relationships/customXml" Target="../ink/ink1001.xml"/><Relationship Id="rId243" Type="http://schemas.openxmlformats.org/officeDocument/2006/relationships/image" Target="../media/image449.png"/><Relationship Id="rId264" Type="http://schemas.openxmlformats.org/officeDocument/2006/relationships/image" Target="../media/image459.png"/><Relationship Id="rId285" Type="http://schemas.openxmlformats.org/officeDocument/2006/relationships/customXml" Target="../ink/ink1033.xml"/><Relationship Id="rId310" Type="http://schemas.openxmlformats.org/officeDocument/2006/relationships/image" Target="../media/image485.png"/><Relationship Id="rId145" Type="http://schemas.openxmlformats.org/officeDocument/2006/relationships/image" Target="../media/image3492.png"/><Relationship Id="rId166" Type="http://schemas.openxmlformats.org/officeDocument/2006/relationships/customXml" Target="../ink/ink973.xml"/><Relationship Id="rId187" Type="http://schemas.openxmlformats.org/officeDocument/2006/relationships/image" Target="../media/image3683.png"/><Relationship Id="rId331" Type="http://schemas.openxmlformats.org/officeDocument/2006/relationships/image" Target="../media/image496.png"/><Relationship Id="rId352" Type="http://schemas.openxmlformats.org/officeDocument/2006/relationships/customXml" Target="../ink/ink1067.xml"/><Relationship Id="rId373" Type="http://schemas.openxmlformats.org/officeDocument/2006/relationships/image" Target="../media/image519.png"/><Relationship Id="rId1" Type="http://schemas.microsoft.com/office/2007/relationships/media" Target="../media/media48.m4a"/><Relationship Id="rId212" Type="http://schemas.openxmlformats.org/officeDocument/2006/relationships/customXml" Target="../ink/ink996.xml"/><Relationship Id="rId233" Type="http://schemas.openxmlformats.org/officeDocument/2006/relationships/image" Target="../media/image445.png"/><Relationship Id="rId254" Type="http://schemas.openxmlformats.org/officeDocument/2006/relationships/image" Target="../media/image454.png"/><Relationship Id="rId275" Type="http://schemas.openxmlformats.org/officeDocument/2006/relationships/customXml" Target="../ink/ink1028.xml"/><Relationship Id="rId296" Type="http://schemas.openxmlformats.org/officeDocument/2006/relationships/image" Target="../media/image477.png"/><Relationship Id="rId300" Type="http://schemas.openxmlformats.org/officeDocument/2006/relationships/image" Target="../media/image479.png"/><Relationship Id="rId135" Type="http://schemas.openxmlformats.org/officeDocument/2006/relationships/image" Target="../media/image3441.png"/><Relationship Id="rId156" Type="http://schemas.openxmlformats.org/officeDocument/2006/relationships/customXml" Target="../ink/ink968.xml"/><Relationship Id="rId177" Type="http://schemas.openxmlformats.org/officeDocument/2006/relationships/image" Target="../media/image3632.png"/><Relationship Id="rId198" Type="http://schemas.openxmlformats.org/officeDocument/2006/relationships/customXml" Target="../ink/ink989.xml"/><Relationship Id="rId321" Type="http://schemas.openxmlformats.org/officeDocument/2006/relationships/customXml" Target="../ink/ink1051.xml"/><Relationship Id="rId342" Type="http://schemas.openxmlformats.org/officeDocument/2006/relationships/customXml" Target="../ink/ink1062.xml"/><Relationship Id="rId363" Type="http://schemas.openxmlformats.org/officeDocument/2006/relationships/image" Target="../media/image514.png"/><Relationship Id="rId384" Type="http://schemas.openxmlformats.org/officeDocument/2006/relationships/customXml" Target="../ink/ink1083.xml"/><Relationship Id="rId202" Type="http://schemas.openxmlformats.org/officeDocument/2006/relationships/customXml" Target="../ink/ink991.xml"/><Relationship Id="rId223" Type="http://schemas.openxmlformats.org/officeDocument/2006/relationships/image" Target="../media/image440.png"/><Relationship Id="rId244" Type="http://schemas.openxmlformats.org/officeDocument/2006/relationships/customXml" Target="../ink/ink1012.xml"/><Relationship Id="rId265" Type="http://schemas.openxmlformats.org/officeDocument/2006/relationships/customXml" Target="../ink/ink1023.xml"/><Relationship Id="rId286" Type="http://schemas.openxmlformats.org/officeDocument/2006/relationships/image" Target="../media/image472.png"/><Relationship Id="rId146" Type="http://schemas.openxmlformats.org/officeDocument/2006/relationships/customXml" Target="../ink/ink964.xml"/><Relationship Id="rId167" Type="http://schemas.openxmlformats.org/officeDocument/2006/relationships/image" Target="../media/image3583.png"/><Relationship Id="rId188" Type="http://schemas.openxmlformats.org/officeDocument/2006/relationships/customXml" Target="../ink/ink984.xml"/><Relationship Id="rId311" Type="http://schemas.openxmlformats.org/officeDocument/2006/relationships/customXml" Target="../ink/ink1046.xml"/><Relationship Id="rId332" Type="http://schemas.openxmlformats.org/officeDocument/2006/relationships/customXml" Target="../ink/ink1057.xml"/><Relationship Id="rId353" Type="http://schemas.openxmlformats.org/officeDocument/2006/relationships/image" Target="../media/image508.png"/><Relationship Id="rId374" Type="http://schemas.openxmlformats.org/officeDocument/2006/relationships/customXml" Target="../ink/ink1078.xml"/><Relationship Id="rId213" Type="http://schemas.openxmlformats.org/officeDocument/2006/relationships/image" Target="../media/image3815.png"/><Relationship Id="rId234" Type="http://schemas.openxmlformats.org/officeDocument/2006/relationships/customXml" Target="../ink/ink1007.xml"/><Relationship Id="rId2" Type="http://schemas.openxmlformats.org/officeDocument/2006/relationships/audio" Target="../media/media48.m4a"/><Relationship Id="rId255" Type="http://schemas.openxmlformats.org/officeDocument/2006/relationships/customXml" Target="../ink/ink1018.xml"/><Relationship Id="rId276" Type="http://schemas.openxmlformats.org/officeDocument/2006/relationships/image" Target="../media/image466.png"/><Relationship Id="rId297" Type="http://schemas.openxmlformats.org/officeDocument/2006/relationships/customXml" Target="../ink/ink1039.xml"/><Relationship Id="rId136" Type="http://schemas.openxmlformats.org/officeDocument/2006/relationships/customXml" Target="../ink/ink959.xml"/><Relationship Id="rId157" Type="http://schemas.openxmlformats.org/officeDocument/2006/relationships/image" Target="../media/image3421.png"/><Relationship Id="rId178" Type="http://schemas.openxmlformats.org/officeDocument/2006/relationships/customXml" Target="../ink/ink979.xml"/><Relationship Id="rId301" Type="http://schemas.openxmlformats.org/officeDocument/2006/relationships/customXml" Target="../ink/ink1041.xml"/><Relationship Id="rId322" Type="http://schemas.openxmlformats.org/officeDocument/2006/relationships/image" Target="../media/image492.png"/><Relationship Id="rId343" Type="http://schemas.openxmlformats.org/officeDocument/2006/relationships/image" Target="../media/image503.png"/><Relationship Id="rId364" Type="http://schemas.openxmlformats.org/officeDocument/2006/relationships/customXml" Target="../ink/ink1073.xml"/><Relationship Id="rId199" Type="http://schemas.openxmlformats.org/officeDocument/2006/relationships/image" Target="../media/image3744.png"/><Relationship Id="rId203" Type="http://schemas.openxmlformats.org/officeDocument/2006/relationships/image" Target="../media/image3764.png"/><Relationship Id="rId385" Type="http://schemas.openxmlformats.org/officeDocument/2006/relationships/image" Target="../media/image526.png"/><Relationship Id="rId224" Type="http://schemas.openxmlformats.org/officeDocument/2006/relationships/customXml" Target="../ink/ink1002.xml"/><Relationship Id="rId245" Type="http://schemas.openxmlformats.org/officeDocument/2006/relationships/image" Target="../media/image450.png"/><Relationship Id="rId266" Type="http://schemas.openxmlformats.org/officeDocument/2006/relationships/image" Target="../media/image461.png"/><Relationship Id="rId287" Type="http://schemas.openxmlformats.org/officeDocument/2006/relationships/customXml" Target="../ink/ink1034.xml"/><Relationship Id="rId147" Type="http://schemas.openxmlformats.org/officeDocument/2006/relationships/image" Target="../media/image3502.png"/><Relationship Id="rId168" Type="http://schemas.openxmlformats.org/officeDocument/2006/relationships/customXml" Target="../ink/ink974.xml"/><Relationship Id="rId312" Type="http://schemas.openxmlformats.org/officeDocument/2006/relationships/image" Target="../media/image486.png"/><Relationship Id="rId333" Type="http://schemas.openxmlformats.org/officeDocument/2006/relationships/image" Target="../media/image497.png"/><Relationship Id="rId354" Type="http://schemas.openxmlformats.org/officeDocument/2006/relationships/customXml" Target="../ink/ink1068.xml"/><Relationship Id="rId189" Type="http://schemas.openxmlformats.org/officeDocument/2006/relationships/image" Target="../media/image3693.png"/><Relationship Id="rId375" Type="http://schemas.openxmlformats.org/officeDocument/2006/relationships/image" Target="../media/image520.png"/><Relationship Id="rId3" Type="http://schemas.openxmlformats.org/officeDocument/2006/relationships/slideLayout" Target="../slideLayouts/slideLayout2.xml"/><Relationship Id="rId214" Type="http://schemas.openxmlformats.org/officeDocument/2006/relationships/customXml" Target="../ink/ink997.xml"/><Relationship Id="rId235" Type="http://schemas.openxmlformats.org/officeDocument/2006/relationships/image" Target="../media/image394.png"/><Relationship Id="rId256" Type="http://schemas.openxmlformats.org/officeDocument/2006/relationships/image" Target="../media/image455.png"/><Relationship Id="rId277" Type="http://schemas.openxmlformats.org/officeDocument/2006/relationships/customXml" Target="../ink/ink1029.xml"/><Relationship Id="rId298" Type="http://schemas.openxmlformats.org/officeDocument/2006/relationships/image" Target="../media/image478.png"/><Relationship Id="rId137" Type="http://schemas.openxmlformats.org/officeDocument/2006/relationships/image" Target="../media/image3451.png"/><Relationship Id="rId158" Type="http://schemas.openxmlformats.org/officeDocument/2006/relationships/customXml" Target="../ink/ink969.xml"/><Relationship Id="rId302" Type="http://schemas.openxmlformats.org/officeDocument/2006/relationships/image" Target="../media/image481.png"/><Relationship Id="rId323" Type="http://schemas.openxmlformats.org/officeDocument/2006/relationships/customXml" Target="../ink/ink1052.xml"/><Relationship Id="rId344" Type="http://schemas.openxmlformats.org/officeDocument/2006/relationships/customXml" Target="../ink/ink1063.xml"/><Relationship Id="rId179" Type="http://schemas.openxmlformats.org/officeDocument/2006/relationships/image" Target="../media/image3642.png"/><Relationship Id="rId365" Type="http://schemas.openxmlformats.org/officeDocument/2006/relationships/image" Target="../media/image515.png"/><Relationship Id="rId386" Type="http://schemas.openxmlformats.org/officeDocument/2006/relationships/image" Target="../media/image1.png"/><Relationship Id="rId190" Type="http://schemas.openxmlformats.org/officeDocument/2006/relationships/customXml" Target="../ink/ink985.xml"/><Relationship Id="rId204" Type="http://schemas.openxmlformats.org/officeDocument/2006/relationships/customXml" Target="../ink/ink992.xml"/><Relationship Id="rId225" Type="http://schemas.openxmlformats.org/officeDocument/2006/relationships/image" Target="../media/image441.png"/><Relationship Id="rId246" Type="http://schemas.openxmlformats.org/officeDocument/2006/relationships/customXml" Target="../ink/ink1013.xml"/><Relationship Id="rId267" Type="http://schemas.openxmlformats.org/officeDocument/2006/relationships/customXml" Target="../ink/ink1024.xml"/><Relationship Id="rId288" Type="http://schemas.openxmlformats.org/officeDocument/2006/relationships/image" Target="../media/image473.png"/><Relationship Id="rId313" Type="http://schemas.openxmlformats.org/officeDocument/2006/relationships/customXml" Target="../ink/ink1047.xml"/><Relationship Id="rId148" Type="http://schemas.openxmlformats.org/officeDocument/2006/relationships/customXml" Target="../ink/ink965.xml"/><Relationship Id="rId169" Type="http://schemas.openxmlformats.org/officeDocument/2006/relationships/image" Target="../media/image3593.png"/><Relationship Id="rId334" Type="http://schemas.openxmlformats.org/officeDocument/2006/relationships/customXml" Target="../ink/ink1058.xml"/><Relationship Id="rId355" Type="http://schemas.openxmlformats.org/officeDocument/2006/relationships/image" Target="../media/image509.png"/><Relationship Id="rId376" Type="http://schemas.openxmlformats.org/officeDocument/2006/relationships/customXml" Target="../ink/ink1079.xml"/><Relationship Id="rId4" Type="http://schemas.openxmlformats.org/officeDocument/2006/relationships/image" Target="../media/image401.png"/><Relationship Id="rId180" Type="http://schemas.openxmlformats.org/officeDocument/2006/relationships/customXml" Target="../ink/ink980.xml"/><Relationship Id="rId215" Type="http://schemas.openxmlformats.org/officeDocument/2006/relationships/image" Target="../media/image436.png"/><Relationship Id="rId236" Type="http://schemas.openxmlformats.org/officeDocument/2006/relationships/customXml" Target="../ink/ink1008.xml"/><Relationship Id="rId257" Type="http://schemas.openxmlformats.org/officeDocument/2006/relationships/customXml" Target="../ink/ink1019.xml"/><Relationship Id="rId278" Type="http://schemas.openxmlformats.org/officeDocument/2006/relationships/image" Target="../media/image467.png"/><Relationship Id="rId303" Type="http://schemas.openxmlformats.org/officeDocument/2006/relationships/customXml" Target="../ink/ink104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54.png"/><Relationship Id="rId13" Type="http://schemas.openxmlformats.org/officeDocument/2006/relationships/image" Target="../media/image3592.png"/><Relationship Id="rId18" Type="http://schemas.openxmlformats.org/officeDocument/2006/relationships/customXml" Target="../ink/ink1089.xml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1.png"/><Relationship Id="rId7" Type="http://schemas.openxmlformats.org/officeDocument/2006/relationships/customXml" Target="../ink/ink1084.xml"/><Relationship Id="rId12" Type="http://schemas.openxmlformats.org/officeDocument/2006/relationships/customXml" Target="../ink/ink1086.xml"/><Relationship Id="rId17" Type="http://schemas.openxmlformats.org/officeDocument/2006/relationships/image" Target="../media/image3613.png"/><Relationship Id="rId2" Type="http://schemas.openxmlformats.org/officeDocument/2006/relationships/audio" Target="../media/media49.m4a"/><Relationship Id="rId16" Type="http://schemas.openxmlformats.org/officeDocument/2006/relationships/customXml" Target="../ink/ink1088.xml"/><Relationship Id="rId20" Type="http://schemas.openxmlformats.org/officeDocument/2006/relationships/hyperlink" Target="https://www.dropbox.com/preview/private/files/Codes/HodgkinHuxley.m?role=personal" TargetMode="External"/><Relationship Id="rId1" Type="http://schemas.microsoft.com/office/2007/relationships/media" Target="../media/media49.m4a"/><Relationship Id="rId6" Type="http://schemas.openxmlformats.org/officeDocument/2006/relationships/image" Target="../media/image405.png"/><Relationship Id="rId11" Type="http://schemas.openxmlformats.org/officeDocument/2006/relationships/image" Target="../media/image3582.png"/><Relationship Id="rId5" Type="http://schemas.openxmlformats.org/officeDocument/2006/relationships/image" Target="../media/image404.png"/><Relationship Id="rId15" Type="http://schemas.openxmlformats.org/officeDocument/2006/relationships/image" Target="../media/image3602.png"/><Relationship Id="rId10" Type="http://schemas.openxmlformats.org/officeDocument/2006/relationships/customXml" Target="../ink/ink1085.xml"/><Relationship Id="rId19" Type="http://schemas.openxmlformats.org/officeDocument/2006/relationships/image" Target="../media/image3622.png"/><Relationship Id="rId4" Type="http://schemas.openxmlformats.org/officeDocument/2006/relationships/image" Target="../media/image403.png"/><Relationship Id="rId9" Type="http://schemas.openxmlformats.org/officeDocument/2006/relationships/image" Target="../media/image406.png"/><Relationship Id="rId14" Type="http://schemas.openxmlformats.org/officeDocument/2006/relationships/customXml" Target="../ink/ink108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2.xml"/></Relationships>
</file>

<file path=ppt/slides/_rels/slide50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094.xml"/><Relationship Id="rId18" Type="http://schemas.openxmlformats.org/officeDocument/2006/relationships/image" Target="../media/image2171.png"/><Relationship Id="rId26" Type="http://schemas.openxmlformats.org/officeDocument/2006/relationships/image" Target="../media/image2212.png"/><Relationship Id="rId3" Type="http://schemas.openxmlformats.org/officeDocument/2006/relationships/audio" Target="../media/media50.m4a"/><Relationship Id="rId21" Type="http://schemas.openxmlformats.org/officeDocument/2006/relationships/customXml" Target="../ink/ink1098.xml"/><Relationship Id="rId34" Type="http://schemas.openxmlformats.org/officeDocument/2006/relationships/image" Target="../media/image1.png"/><Relationship Id="rId7" Type="http://schemas.openxmlformats.org/officeDocument/2006/relationships/customXml" Target="../ink/ink1091.xml"/><Relationship Id="rId12" Type="http://schemas.openxmlformats.org/officeDocument/2006/relationships/image" Target="../media/image2142.png"/><Relationship Id="rId17" Type="http://schemas.openxmlformats.org/officeDocument/2006/relationships/customXml" Target="../ink/ink1096.xml"/><Relationship Id="rId25" Type="http://schemas.openxmlformats.org/officeDocument/2006/relationships/customXml" Target="../ink/ink1100.xml"/><Relationship Id="rId33" Type="http://schemas.openxmlformats.org/officeDocument/2006/relationships/customXml" Target="../ink/ink1104.xml"/><Relationship Id="rId2" Type="http://schemas.microsoft.com/office/2007/relationships/media" Target="../media/media50.m4a"/><Relationship Id="rId16" Type="http://schemas.openxmlformats.org/officeDocument/2006/relationships/image" Target="../media/image2161.png"/><Relationship Id="rId20" Type="http://schemas.openxmlformats.org/officeDocument/2006/relationships/image" Target="../media/image2181.png"/><Relationship Id="rId29" Type="http://schemas.openxmlformats.org/officeDocument/2006/relationships/customXml" Target="../ink/ink1102.xml"/><Relationship Id="rId1" Type="http://schemas.openxmlformats.org/officeDocument/2006/relationships/tags" Target="../tags/tag20.xml"/><Relationship Id="rId6" Type="http://schemas.openxmlformats.org/officeDocument/2006/relationships/image" Target="../media/image2122.png"/><Relationship Id="rId11" Type="http://schemas.openxmlformats.org/officeDocument/2006/relationships/customXml" Target="../ink/ink1093.xml"/><Relationship Id="rId24" Type="http://schemas.openxmlformats.org/officeDocument/2006/relationships/image" Target="../media/image2201.png"/><Relationship Id="rId32" Type="http://schemas.openxmlformats.org/officeDocument/2006/relationships/image" Target="../media/image2241.png"/><Relationship Id="rId5" Type="http://schemas.openxmlformats.org/officeDocument/2006/relationships/customXml" Target="../ink/ink1090.xml"/><Relationship Id="rId15" Type="http://schemas.openxmlformats.org/officeDocument/2006/relationships/customXml" Target="../ink/ink1095.xml"/><Relationship Id="rId23" Type="http://schemas.openxmlformats.org/officeDocument/2006/relationships/customXml" Target="../ink/ink1099.xml"/><Relationship Id="rId28" Type="http://schemas.openxmlformats.org/officeDocument/2006/relationships/image" Target="../media/image2221.png"/><Relationship Id="rId10" Type="http://schemas.openxmlformats.org/officeDocument/2006/relationships/image" Target="../media/image2132.png"/><Relationship Id="rId19" Type="http://schemas.openxmlformats.org/officeDocument/2006/relationships/customXml" Target="../ink/ink1097.xml"/><Relationship Id="rId31" Type="http://schemas.openxmlformats.org/officeDocument/2006/relationships/customXml" Target="../ink/ink1103.xml"/><Relationship Id="rId4" Type="http://schemas.openxmlformats.org/officeDocument/2006/relationships/slideLayout" Target="../slideLayouts/slideLayout2.xml"/><Relationship Id="rId9" Type="http://schemas.openxmlformats.org/officeDocument/2006/relationships/customXml" Target="../ink/ink1092.xml"/><Relationship Id="rId14" Type="http://schemas.openxmlformats.org/officeDocument/2006/relationships/image" Target="../media/image2151.png"/><Relationship Id="rId22" Type="http://schemas.openxmlformats.org/officeDocument/2006/relationships/image" Target="../media/image2191.png"/><Relationship Id="rId27" Type="http://schemas.openxmlformats.org/officeDocument/2006/relationships/customXml" Target="../ink/ink1101.xml"/><Relationship Id="rId30" Type="http://schemas.openxmlformats.org/officeDocument/2006/relationships/image" Target="../media/image2231.png"/><Relationship Id="rId8" Type="http://schemas.openxmlformats.org/officeDocument/2006/relationships/image" Target="../media/image2012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0.png"/><Relationship Id="rId13" Type="http://schemas.openxmlformats.org/officeDocument/2006/relationships/customXml" Target="../ink/ink1107.xml"/><Relationship Id="rId3" Type="http://schemas.openxmlformats.org/officeDocument/2006/relationships/audio" Target="../media/media51.m4a"/><Relationship Id="rId7" Type="http://schemas.openxmlformats.org/officeDocument/2006/relationships/image" Target="../media/image409.png"/><Relationship Id="rId12" Type="http://schemas.openxmlformats.org/officeDocument/2006/relationships/customXml" Target="../ink/ink1106.xml"/><Relationship Id="rId2" Type="http://schemas.microsoft.com/office/2007/relationships/media" Target="../media/media51.m4a"/><Relationship Id="rId1" Type="http://schemas.openxmlformats.org/officeDocument/2006/relationships/tags" Target="../tags/tag21.xml"/><Relationship Id="rId6" Type="http://schemas.openxmlformats.org/officeDocument/2006/relationships/image" Target="../media/image408.png"/><Relationship Id="rId11" Type="http://schemas.openxmlformats.org/officeDocument/2006/relationships/image" Target="../media/image670.png"/><Relationship Id="rId5" Type="http://schemas.openxmlformats.org/officeDocument/2006/relationships/image" Target="../media/image407.png"/><Relationship Id="rId10" Type="http://schemas.openxmlformats.org/officeDocument/2006/relationships/customXml" Target="../ink/ink1105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11.png"/><Relationship Id="rId14" Type="http://schemas.openxmlformats.org/officeDocument/2006/relationships/image" Target="../media/image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audio" Target="../media/media52.m4a"/><Relationship Id="rId2" Type="http://schemas.microsoft.com/office/2007/relationships/media" Target="../media/media52.m4a"/><Relationship Id="rId1" Type="http://schemas.openxmlformats.org/officeDocument/2006/relationships/tags" Target="../tags/tag22.xml"/><Relationship Id="rId6" Type="http://schemas.openxmlformats.org/officeDocument/2006/relationships/image" Target="../media/image1.png"/><Relationship Id="rId5" Type="http://schemas.openxmlformats.org/officeDocument/2006/relationships/image" Target="../media/image410.png"/><Relationship Id="rId4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164.xml"/><Relationship Id="rId21" Type="http://schemas.openxmlformats.org/officeDocument/2006/relationships/customXml" Target="../ink/ink1116.xml"/><Relationship Id="rId63" Type="http://schemas.openxmlformats.org/officeDocument/2006/relationships/customXml" Target="../ink/ink1137.xml"/><Relationship Id="rId159" Type="http://schemas.openxmlformats.org/officeDocument/2006/relationships/customXml" Target="../ink/ink1185.xml"/><Relationship Id="rId170" Type="http://schemas.openxmlformats.org/officeDocument/2006/relationships/image" Target="NULL"/><Relationship Id="rId226" Type="http://schemas.openxmlformats.org/officeDocument/2006/relationships/image" Target="NULL"/><Relationship Id="rId268" Type="http://schemas.openxmlformats.org/officeDocument/2006/relationships/customXml" Target="../ink/ink1240.xml"/><Relationship Id="rId32" Type="http://schemas.openxmlformats.org/officeDocument/2006/relationships/image" Target="../media/image840.png"/><Relationship Id="rId74" Type="http://schemas.openxmlformats.org/officeDocument/2006/relationships/image" Target="../media/image2020.png"/><Relationship Id="rId128" Type="http://schemas.openxmlformats.org/officeDocument/2006/relationships/image" Target="../media/image2261.png"/><Relationship Id="rId5" Type="http://schemas.openxmlformats.org/officeDocument/2006/relationships/customXml" Target="../ink/ink1108.xml"/><Relationship Id="rId181" Type="http://schemas.openxmlformats.org/officeDocument/2006/relationships/customXml" Target="../ink/ink1196.xml"/><Relationship Id="rId237" Type="http://schemas.openxmlformats.org/officeDocument/2006/relationships/customXml" Target="../ink/ink1224.xml"/><Relationship Id="rId279" Type="http://schemas.openxmlformats.org/officeDocument/2006/relationships/image" Target="NULL"/><Relationship Id="rId43" Type="http://schemas.openxmlformats.org/officeDocument/2006/relationships/customXml" Target="../ink/ink1127.xml"/><Relationship Id="rId139" Type="http://schemas.openxmlformats.org/officeDocument/2006/relationships/customXml" Target="../ink/ink1175.xml"/><Relationship Id="rId290" Type="http://schemas.openxmlformats.org/officeDocument/2006/relationships/customXml" Target="../ink/ink1251.xml"/><Relationship Id="rId85" Type="http://schemas.openxmlformats.org/officeDocument/2006/relationships/customXml" Target="../ink/ink1148.xml"/><Relationship Id="rId150" Type="http://schemas.openxmlformats.org/officeDocument/2006/relationships/image" Target="NULL"/><Relationship Id="rId192" Type="http://schemas.openxmlformats.org/officeDocument/2006/relationships/image" Target="NULL"/><Relationship Id="rId206" Type="http://schemas.openxmlformats.org/officeDocument/2006/relationships/image" Target="NULL"/><Relationship Id="rId248" Type="http://schemas.openxmlformats.org/officeDocument/2006/relationships/image" Target="NULL"/><Relationship Id="rId269" Type="http://schemas.openxmlformats.org/officeDocument/2006/relationships/image" Target="NULL"/><Relationship Id="rId12" Type="http://schemas.openxmlformats.org/officeDocument/2006/relationships/image" Target="../media/image740.png"/><Relationship Id="rId33" Type="http://schemas.openxmlformats.org/officeDocument/2006/relationships/customXml" Target="../ink/ink1122.xml"/><Relationship Id="rId108" Type="http://schemas.openxmlformats.org/officeDocument/2006/relationships/image" Target="../media/image2160.png"/><Relationship Id="rId129" Type="http://schemas.openxmlformats.org/officeDocument/2006/relationships/customXml" Target="../ink/ink1170.xml"/><Relationship Id="rId280" Type="http://schemas.openxmlformats.org/officeDocument/2006/relationships/customXml" Target="../ink/ink1246.xml"/><Relationship Id="rId54" Type="http://schemas.openxmlformats.org/officeDocument/2006/relationships/image" Target="../media/image1920.png"/><Relationship Id="rId75" Type="http://schemas.openxmlformats.org/officeDocument/2006/relationships/customXml" Target="../ink/ink1143.xml"/><Relationship Id="rId96" Type="http://schemas.openxmlformats.org/officeDocument/2006/relationships/image" Target="../media/image2402.png"/><Relationship Id="rId140" Type="http://schemas.openxmlformats.org/officeDocument/2006/relationships/image" Target="../media/image2352.png"/><Relationship Id="rId161" Type="http://schemas.openxmlformats.org/officeDocument/2006/relationships/customXml" Target="../ink/ink1186.xml"/><Relationship Id="rId182" Type="http://schemas.openxmlformats.org/officeDocument/2006/relationships/image" Target="NULL"/><Relationship Id="rId217" Type="http://schemas.openxmlformats.org/officeDocument/2006/relationships/customXml" Target="../ink/ink1214.xml"/><Relationship Id="rId6" Type="http://schemas.openxmlformats.org/officeDocument/2006/relationships/image" Target="../media/image2101.png"/><Relationship Id="rId238" Type="http://schemas.openxmlformats.org/officeDocument/2006/relationships/image" Target="NULL"/><Relationship Id="rId259" Type="http://schemas.openxmlformats.org/officeDocument/2006/relationships/customXml" Target="../ink/ink1235.xml"/><Relationship Id="rId23" Type="http://schemas.openxmlformats.org/officeDocument/2006/relationships/customXml" Target="../ink/ink1117.xml"/><Relationship Id="rId119" Type="http://schemas.openxmlformats.org/officeDocument/2006/relationships/customXml" Target="../ink/ink1165.xml"/><Relationship Id="rId270" Type="http://schemas.openxmlformats.org/officeDocument/2006/relationships/customXml" Target="../ink/ink1241.xml"/><Relationship Id="rId291" Type="http://schemas.openxmlformats.org/officeDocument/2006/relationships/image" Target="NULL"/><Relationship Id="rId44" Type="http://schemas.openxmlformats.org/officeDocument/2006/relationships/image" Target="../media/image1870.png"/><Relationship Id="rId65" Type="http://schemas.openxmlformats.org/officeDocument/2006/relationships/customXml" Target="../ink/ink1138.xml"/><Relationship Id="rId86" Type="http://schemas.openxmlformats.org/officeDocument/2006/relationships/image" Target="../media/image2353.png"/><Relationship Id="rId130" Type="http://schemas.openxmlformats.org/officeDocument/2006/relationships/image" Target="../media/image2271.png"/><Relationship Id="rId151" Type="http://schemas.openxmlformats.org/officeDocument/2006/relationships/customXml" Target="../ink/ink1181.xml"/><Relationship Id="rId172" Type="http://schemas.openxmlformats.org/officeDocument/2006/relationships/image" Target="NULL"/><Relationship Id="rId193" Type="http://schemas.openxmlformats.org/officeDocument/2006/relationships/customXml" Target="../ink/ink1202.xml"/><Relationship Id="rId207" Type="http://schemas.openxmlformats.org/officeDocument/2006/relationships/customXml" Target="../ink/ink1209.xml"/><Relationship Id="rId228" Type="http://schemas.openxmlformats.org/officeDocument/2006/relationships/image" Target="NULL"/><Relationship Id="rId249" Type="http://schemas.openxmlformats.org/officeDocument/2006/relationships/customXml" Target="../ink/ink1230.xml"/><Relationship Id="rId13" Type="http://schemas.openxmlformats.org/officeDocument/2006/relationships/customXml" Target="../ink/ink1112.xml"/><Relationship Id="rId109" Type="http://schemas.openxmlformats.org/officeDocument/2006/relationships/customXml" Target="../ink/ink1160.xml"/><Relationship Id="rId260" Type="http://schemas.openxmlformats.org/officeDocument/2006/relationships/image" Target="NULL"/><Relationship Id="rId281" Type="http://schemas.openxmlformats.org/officeDocument/2006/relationships/image" Target="NULL"/><Relationship Id="rId34" Type="http://schemas.openxmlformats.org/officeDocument/2006/relationships/image" Target="../media/image1090.png"/><Relationship Id="rId55" Type="http://schemas.openxmlformats.org/officeDocument/2006/relationships/customXml" Target="../ink/ink1133.xml"/><Relationship Id="rId76" Type="http://schemas.openxmlformats.org/officeDocument/2006/relationships/image" Target="../media/image2030.png"/><Relationship Id="rId97" Type="http://schemas.openxmlformats.org/officeDocument/2006/relationships/customXml" Target="../ink/ink1154.xml"/><Relationship Id="rId120" Type="http://schemas.openxmlformats.org/officeDocument/2006/relationships/image" Target="../media/image2220.png"/><Relationship Id="rId141" Type="http://schemas.openxmlformats.org/officeDocument/2006/relationships/customXml" Target="../ink/ink1176.xml"/><Relationship Id="rId7" Type="http://schemas.openxmlformats.org/officeDocument/2006/relationships/customXml" Target="../ink/ink1109.xml"/><Relationship Id="rId162" Type="http://schemas.openxmlformats.org/officeDocument/2006/relationships/image" Target="NULL"/><Relationship Id="rId183" Type="http://schemas.openxmlformats.org/officeDocument/2006/relationships/customXml" Target="../ink/ink1197.xml"/><Relationship Id="rId218" Type="http://schemas.openxmlformats.org/officeDocument/2006/relationships/image" Target="NULL"/><Relationship Id="rId239" Type="http://schemas.openxmlformats.org/officeDocument/2006/relationships/customXml" Target="../ink/ink1225.xml"/><Relationship Id="rId250" Type="http://schemas.openxmlformats.org/officeDocument/2006/relationships/image" Target="NULL"/><Relationship Id="rId271" Type="http://schemas.openxmlformats.org/officeDocument/2006/relationships/image" Target="NULL"/><Relationship Id="rId292" Type="http://schemas.openxmlformats.org/officeDocument/2006/relationships/image" Target="../media/image1.png"/><Relationship Id="rId24" Type="http://schemas.openxmlformats.org/officeDocument/2006/relationships/image" Target="../media/image800.png"/><Relationship Id="rId45" Type="http://schemas.openxmlformats.org/officeDocument/2006/relationships/customXml" Target="../ink/ink1128.xml"/><Relationship Id="rId66" Type="http://schemas.openxmlformats.org/officeDocument/2006/relationships/image" Target="../media/image1980.png"/><Relationship Id="rId87" Type="http://schemas.openxmlformats.org/officeDocument/2006/relationships/customXml" Target="../ink/ink1149.xml"/><Relationship Id="rId110" Type="http://schemas.openxmlformats.org/officeDocument/2006/relationships/image" Target="../media/image2170.png"/><Relationship Id="rId131" Type="http://schemas.openxmlformats.org/officeDocument/2006/relationships/customXml" Target="../ink/ink1171.xml"/><Relationship Id="rId152" Type="http://schemas.openxmlformats.org/officeDocument/2006/relationships/image" Target="NULL"/><Relationship Id="rId173" Type="http://schemas.openxmlformats.org/officeDocument/2006/relationships/customXml" Target="../ink/ink1192.xml"/><Relationship Id="rId194" Type="http://schemas.openxmlformats.org/officeDocument/2006/relationships/image" Target="NULL"/><Relationship Id="rId208" Type="http://schemas.openxmlformats.org/officeDocument/2006/relationships/image" Target="NULL"/><Relationship Id="rId229" Type="http://schemas.openxmlformats.org/officeDocument/2006/relationships/customXml" Target="../ink/ink1220.xml"/><Relationship Id="rId240" Type="http://schemas.openxmlformats.org/officeDocument/2006/relationships/image" Target="NULL"/><Relationship Id="rId261" Type="http://schemas.openxmlformats.org/officeDocument/2006/relationships/customXml" Target="../ink/ink1236.xml"/><Relationship Id="rId14" Type="http://schemas.openxmlformats.org/officeDocument/2006/relationships/image" Target="../media/image750.png"/><Relationship Id="rId35" Type="http://schemas.openxmlformats.org/officeDocument/2006/relationships/customXml" Target="../ink/ink1123.xml"/><Relationship Id="rId56" Type="http://schemas.openxmlformats.org/officeDocument/2006/relationships/image" Target="../media/image1930.png"/><Relationship Id="rId77" Type="http://schemas.openxmlformats.org/officeDocument/2006/relationships/customXml" Target="../ink/ink1144.xml"/><Relationship Id="rId100" Type="http://schemas.openxmlformats.org/officeDocument/2006/relationships/image" Target="../media/image2272.png"/><Relationship Id="rId282" Type="http://schemas.openxmlformats.org/officeDocument/2006/relationships/customXml" Target="../ink/ink1247.xml"/><Relationship Id="rId8" Type="http://schemas.openxmlformats.org/officeDocument/2006/relationships/image" Target="../media/image2111.png"/><Relationship Id="rId98" Type="http://schemas.openxmlformats.org/officeDocument/2006/relationships/image" Target="../media/image2412.png"/><Relationship Id="rId121" Type="http://schemas.openxmlformats.org/officeDocument/2006/relationships/customXml" Target="../ink/ink1166.xml"/><Relationship Id="rId142" Type="http://schemas.openxmlformats.org/officeDocument/2006/relationships/image" Target="../media/image2362.png"/><Relationship Id="rId163" Type="http://schemas.openxmlformats.org/officeDocument/2006/relationships/customXml" Target="../ink/ink1187.xml"/><Relationship Id="rId184" Type="http://schemas.openxmlformats.org/officeDocument/2006/relationships/image" Target="NULL"/><Relationship Id="rId219" Type="http://schemas.openxmlformats.org/officeDocument/2006/relationships/customXml" Target="../ink/ink1215.xml"/><Relationship Id="rId230" Type="http://schemas.openxmlformats.org/officeDocument/2006/relationships/image" Target="NULL"/><Relationship Id="rId251" Type="http://schemas.openxmlformats.org/officeDocument/2006/relationships/customXml" Target="../ink/ink1231.xml"/><Relationship Id="rId25" Type="http://schemas.openxmlformats.org/officeDocument/2006/relationships/customXml" Target="../ink/ink1118.xml"/><Relationship Id="rId46" Type="http://schemas.openxmlformats.org/officeDocument/2006/relationships/image" Target="../media/image2303.png"/><Relationship Id="rId67" Type="http://schemas.openxmlformats.org/officeDocument/2006/relationships/customXml" Target="../ink/ink1139.xml"/><Relationship Id="rId272" Type="http://schemas.openxmlformats.org/officeDocument/2006/relationships/customXml" Target="../ink/ink1242.xml"/><Relationship Id="rId88" Type="http://schemas.openxmlformats.org/officeDocument/2006/relationships/image" Target="../media/image2363.png"/><Relationship Id="rId111" Type="http://schemas.openxmlformats.org/officeDocument/2006/relationships/customXml" Target="../ink/ink1161.xml"/><Relationship Id="rId132" Type="http://schemas.openxmlformats.org/officeDocument/2006/relationships/image" Target="../media/image2310.png"/><Relationship Id="rId153" Type="http://schemas.openxmlformats.org/officeDocument/2006/relationships/customXml" Target="../ink/ink1182.xml"/><Relationship Id="rId174" Type="http://schemas.openxmlformats.org/officeDocument/2006/relationships/image" Target="NULL"/><Relationship Id="rId195" Type="http://schemas.openxmlformats.org/officeDocument/2006/relationships/customXml" Target="../ink/ink1203.xml"/><Relationship Id="rId209" Type="http://schemas.openxmlformats.org/officeDocument/2006/relationships/customXml" Target="../ink/ink1210.xml"/><Relationship Id="rId220" Type="http://schemas.openxmlformats.org/officeDocument/2006/relationships/image" Target="NULL"/><Relationship Id="rId241" Type="http://schemas.openxmlformats.org/officeDocument/2006/relationships/customXml" Target="../ink/ink1226.xml"/><Relationship Id="rId15" Type="http://schemas.openxmlformats.org/officeDocument/2006/relationships/customXml" Target="../ink/ink1113.xml"/><Relationship Id="rId36" Type="http://schemas.openxmlformats.org/officeDocument/2006/relationships/image" Target="../media/image1100.png"/><Relationship Id="rId57" Type="http://schemas.openxmlformats.org/officeDocument/2006/relationships/customXml" Target="../ink/ink1134.xml"/><Relationship Id="rId262" Type="http://schemas.openxmlformats.org/officeDocument/2006/relationships/image" Target="NULL"/><Relationship Id="rId283" Type="http://schemas.openxmlformats.org/officeDocument/2006/relationships/image" Target="NULL"/><Relationship Id="rId78" Type="http://schemas.openxmlformats.org/officeDocument/2006/relationships/image" Target="../media/image2313.png"/><Relationship Id="rId99" Type="http://schemas.openxmlformats.org/officeDocument/2006/relationships/customXml" Target="../ink/ink1155.xml"/><Relationship Id="rId101" Type="http://schemas.openxmlformats.org/officeDocument/2006/relationships/customXml" Target="../ink/ink1156.xml"/><Relationship Id="rId122" Type="http://schemas.openxmlformats.org/officeDocument/2006/relationships/image" Target="../media/image2230.png"/><Relationship Id="rId143" Type="http://schemas.openxmlformats.org/officeDocument/2006/relationships/customXml" Target="../ink/ink1177.xml"/><Relationship Id="rId164" Type="http://schemas.openxmlformats.org/officeDocument/2006/relationships/image" Target="NULL"/><Relationship Id="rId185" Type="http://schemas.openxmlformats.org/officeDocument/2006/relationships/customXml" Target="../ink/ink1198.xml"/><Relationship Id="rId9" Type="http://schemas.openxmlformats.org/officeDocument/2006/relationships/customXml" Target="../ink/ink1110.xml"/><Relationship Id="rId210" Type="http://schemas.openxmlformats.org/officeDocument/2006/relationships/image" Target="NULL"/><Relationship Id="rId26" Type="http://schemas.openxmlformats.org/officeDocument/2006/relationships/image" Target="../media/image810.png"/><Relationship Id="rId231" Type="http://schemas.openxmlformats.org/officeDocument/2006/relationships/customXml" Target="../ink/ink1221.xml"/><Relationship Id="rId252" Type="http://schemas.openxmlformats.org/officeDocument/2006/relationships/image" Target="NULL"/><Relationship Id="rId273" Type="http://schemas.openxmlformats.org/officeDocument/2006/relationships/image" Target="NULL"/><Relationship Id="rId47" Type="http://schemas.openxmlformats.org/officeDocument/2006/relationships/customXml" Target="../ink/ink1129.xml"/><Relationship Id="rId68" Type="http://schemas.openxmlformats.org/officeDocument/2006/relationships/image" Target="../media/image1990.png"/><Relationship Id="rId89" Type="http://schemas.openxmlformats.org/officeDocument/2006/relationships/customXml" Target="../ink/ink1150.xml"/><Relationship Id="rId112" Type="http://schemas.openxmlformats.org/officeDocument/2006/relationships/image" Target="../media/image2180.png"/><Relationship Id="rId133" Type="http://schemas.openxmlformats.org/officeDocument/2006/relationships/customXml" Target="../ink/ink1172.xml"/><Relationship Id="rId154" Type="http://schemas.openxmlformats.org/officeDocument/2006/relationships/image" Target="NULL"/><Relationship Id="rId175" Type="http://schemas.openxmlformats.org/officeDocument/2006/relationships/customXml" Target="../ink/ink1193.xml"/><Relationship Id="rId196" Type="http://schemas.openxmlformats.org/officeDocument/2006/relationships/image" Target="NULL"/><Relationship Id="rId200" Type="http://schemas.openxmlformats.org/officeDocument/2006/relationships/image" Target="NULL"/><Relationship Id="rId16" Type="http://schemas.openxmlformats.org/officeDocument/2006/relationships/image" Target="../media/image2121.png"/><Relationship Id="rId221" Type="http://schemas.openxmlformats.org/officeDocument/2006/relationships/customXml" Target="../ink/ink1216.xml"/><Relationship Id="rId242" Type="http://schemas.openxmlformats.org/officeDocument/2006/relationships/image" Target="NULL"/><Relationship Id="rId263" Type="http://schemas.openxmlformats.org/officeDocument/2006/relationships/customXml" Target="../ink/ink1237.xml"/><Relationship Id="rId284" Type="http://schemas.openxmlformats.org/officeDocument/2006/relationships/customXml" Target="../ink/ink1248.xml"/><Relationship Id="rId37" Type="http://schemas.openxmlformats.org/officeDocument/2006/relationships/customXml" Target="../ink/ink1124.xml"/><Relationship Id="rId58" Type="http://schemas.openxmlformats.org/officeDocument/2006/relationships/image" Target="../media/image1940.png"/><Relationship Id="rId79" Type="http://schemas.openxmlformats.org/officeDocument/2006/relationships/customXml" Target="../ink/ink1145.xml"/><Relationship Id="rId102" Type="http://schemas.openxmlformats.org/officeDocument/2006/relationships/image" Target="../media/image2281.png"/><Relationship Id="rId123" Type="http://schemas.openxmlformats.org/officeDocument/2006/relationships/customXml" Target="../ink/ink1167.xml"/><Relationship Id="rId144" Type="http://schemas.openxmlformats.org/officeDocument/2006/relationships/image" Target="NULL"/><Relationship Id="rId90" Type="http://schemas.openxmlformats.org/officeDocument/2006/relationships/image" Target="../media/image2372.png"/><Relationship Id="rId165" Type="http://schemas.openxmlformats.org/officeDocument/2006/relationships/customXml" Target="../ink/ink1188.xml"/><Relationship Id="rId186" Type="http://schemas.openxmlformats.org/officeDocument/2006/relationships/image" Target="NULL"/><Relationship Id="rId211" Type="http://schemas.openxmlformats.org/officeDocument/2006/relationships/customXml" Target="../ink/ink1211.xml"/><Relationship Id="rId232" Type="http://schemas.openxmlformats.org/officeDocument/2006/relationships/image" Target="NULL"/><Relationship Id="rId253" Type="http://schemas.openxmlformats.org/officeDocument/2006/relationships/customXml" Target="../ink/ink1232.xml"/><Relationship Id="rId274" Type="http://schemas.openxmlformats.org/officeDocument/2006/relationships/customXml" Target="../ink/ink1243.xml"/><Relationship Id="rId27" Type="http://schemas.openxmlformats.org/officeDocument/2006/relationships/customXml" Target="../ink/ink1119.xml"/><Relationship Id="rId48" Type="http://schemas.openxmlformats.org/officeDocument/2006/relationships/image" Target="../media/image1890.png"/><Relationship Id="rId69" Type="http://schemas.openxmlformats.org/officeDocument/2006/relationships/customXml" Target="../ink/ink1140.xml"/><Relationship Id="rId113" Type="http://schemas.openxmlformats.org/officeDocument/2006/relationships/customXml" Target="../ink/ink1162.xml"/><Relationship Id="rId134" Type="http://schemas.openxmlformats.org/officeDocument/2006/relationships/image" Target="../media/image2322.png"/><Relationship Id="rId80" Type="http://schemas.openxmlformats.org/officeDocument/2006/relationships/image" Target="../media/image2323.png"/><Relationship Id="rId155" Type="http://schemas.openxmlformats.org/officeDocument/2006/relationships/customXml" Target="../ink/ink1183.xml"/><Relationship Id="rId176" Type="http://schemas.openxmlformats.org/officeDocument/2006/relationships/image" Target="NULL"/><Relationship Id="rId197" Type="http://schemas.openxmlformats.org/officeDocument/2006/relationships/customXml" Target="../ink/ink1204.xml"/><Relationship Id="rId201" Type="http://schemas.openxmlformats.org/officeDocument/2006/relationships/customXml" Target="../ink/ink1206.xml"/><Relationship Id="rId222" Type="http://schemas.openxmlformats.org/officeDocument/2006/relationships/image" Target="NULL"/><Relationship Id="rId243" Type="http://schemas.openxmlformats.org/officeDocument/2006/relationships/customXml" Target="../ink/ink1227.xml"/><Relationship Id="rId264" Type="http://schemas.openxmlformats.org/officeDocument/2006/relationships/customXml" Target="../ink/ink1238.xml"/><Relationship Id="rId285" Type="http://schemas.openxmlformats.org/officeDocument/2006/relationships/image" Target="NULL"/><Relationship Id="rId17" Type="http://schemas.openxmlformats.org/officeDocument/2006/relationships/customXml" Target="../ink/ink1114.xml"/><Relationship Id="rId38" Type="http://schemas.openxmlformats.org/officeDocument/2006/relationships/image" Target="../media/image1390.png"/><Relationship Id="rId59" Type="http://schemas.openxmlformats.org/officeDocument/2006/relationships/customXml" Target="../ink/ink1135.xml"/><Relationship Id="rId103" Type="http://schemas.openxmlformats.org/officeDocument/2006/relationships/customXml" Target="../ink/ink1157.xml"/><Relationship Id="rId124" Type="http://schemas.openxmlformats.org/officeDocument/2006/relationships/image" Target="../media/image2240.png"/><Relationship Id="rId70" Type="http://schemas.openxmlformats.org/officeDocument/2006/relationships/image" Target="../media/image2000.png"/><Relationship Id="rId91" Type="http://schemas.openxmlformats.org/officeDocument/2006/relationships/customXml" Target="../ink/ink1151.xml"/><Relationship Id="rId145" Type="http://schemas.openxmlformats.org/officeDocument/2006/relationships/customXml" Target="../ink/ink1178.xml"/><Relationship Id="rId166" Type="http://schemas.openxmlformats.org/officeDocument/2006/relationships/image" Target="NULL"/><Relationship Id="rId187" Type="http://schemas.openxmlformats.org/officeDocument/2006/relationships/customXml" Target="../ink/ink1199.xml"/><Relationship Id="rId1" Type="http://schemas.openxmlformats.org/officeDocument/2006/relationships/tags" Target="../tags/tag23.xml"/><Relationship Id="rId212" Type="http://schemas.openxmlformats.org/officeDocument/2006/relationships/image" Target="NULL"/><Relationship Id="rId233" Type="http://schemas.openxmlformats.org/officeDocument/2006/relationships/customXml" Target="../ink/ink1222.xml"/><Relationship Id="rId254" Type="http://schemas.openxmlformats.org/officeDocument/2006/relationships/image" Target="NULL"/><Relationship Id="rId28" Type="http://schemas.openxmlformats.org/officeDocument/2006/relationships/image" Target="../media/image820.png"/><Relationship Id="rId49" Type="http://schemas.openxmlformats.org/officeDocument/2006/relationships/customXml" Target="../ink/ink1130.xml"/><Relationship Id="rId114" Type="http://schemas.openxmlformats.org/officeDocument/2006/relationships/image" Target="../media/image2190.png"/><Relationship Id="rId275" Type="http://schemas.openxmlformats.org/officeDocument/2006/relationships/image" Target="NULL"/><Relationship Id="rId60" Type="http://schemas.openxmlformats.org/officeDocument/2006/relationships/image" Target="../media/image1950.png"/><Relationship Id="rId81" Type="http://schemas.openxmlformats.org/officeDocument/2006/relationships/customXml" Target="../ink/ink1146.xml"/><Relationship Id="rId135" Type="http://schemas.openxmlformats.org/officeDocument/2006/relationships/customXml" Target="../ink/ink1173.xml"/><Relationship Id="rId156" Type="http://schemas.openxmlformats.org/officeDocument/2006/relationships/image" Target="NULL"/><Relationship Id="rId177" Type="http://schemas.openxmlformats.org/officeDocument/2006/relationships/customXml" Target="../ink/ink1194.xml"/><Relationship Id="rId198" Type="http://schemas.openxmlformats.org/officeDocument/2006/relationships/image" Target="NULL"/><Relationship Id="rId202" Type="http://schemas.openxmlformats.org/officeDocument/2006/relationships/image" Target="NULL"/><Relationship Id="rId223" Type="http://schemas.openxmlformats.org/officeDocument/2006/relationships/customXml" Target="../ink/ink1217.xml"/><Relationship Id="rId244" Type="http://schemas.openxmlformats.org/officeDocument/2006/relationships/image" Target="NULL"/><Relationship Id="rId18" Type="http://schemas.openxmlformats.org/officeDocument/2006/relationships/image" Target="../media/image2131.png"/><Relationship Id="rId39" Type="http://schemas.openxmlformats.org/officeDocument/2006/relationships/customXml" Target="../ink/ink1125.xml"/><Relationship Id="rId265" Type="http://schemas.openxmlformats.org/officeDocument/2006/relationships/image" Target="NULL"/><Relationship Id="rId286" Type="http://schemas.openxmlformats.org/officeDocument/2006/relationships/customXml" Target="../ink/ink1249.xml"/><Relationship Id="rId50" Type="http://schemas.openxmlformats.org/officeDocument/2006/relationships/image" Target="../media/image1900.png"/><Relationship Id="rId104" Type="http://schemas.openxmlformats.org/officeDocument/2006/relationships/image" Target="../media/image2292.png"/><Relationship Id="rId125" Type="http://schemas.openxmlformats.org/officeDocument/2006/relationships/customXml" Target="../ink/ink1168.xml"/><Relationship Id="rId146" Type="http://schemas.openxmlformats.org/officeDocument/2006/relationships/image" Target="NULL"/><Relationship Id="rId167" Type="http://schemas.openxmlformats.org/officeDocument/2006/relationships/customXml" Target="../ink/ink1189.xml"/><Relationship Id="rId188" Type="http://schemas.openxmlformats.org/officeDocument/2006/relationships/image" Target="NULL"/><Relationship Id="rId71" Type="http://schemas.openxmlformats.org/officeDocument/2006/relationships/customXml" Target="../ink/ink1141.xml"/><Relationship Id="rId92" Type="http://schemas.openxmlformats.org/officeDocument/2006/relationships/image" Target="../media/image2382.png"/><Relationship Id="rId213" Type="http://schemas.openxmlformats.org/officeDocument/2006/relationships/customXml" Target="../ink/ink1212.xml"/><Relationship Id="rId234" Type="http://schemas.openxmlformats.org/officeDocument/2006/relationships/image" Target="NULL"/><Relationship Id="rId2" Type="http://schemas.microsoft.com/office/2007/relationships/media" Target="../media/media53.m4a"/><Relationship Id="rId29" Type="http://schemas.openxmlformats.org/officeDocument/2006/relationships/customXml" Target="../ink/ink1120.xml"/><Relationship Id="rId255" Type="http://schemas.openxmlformats.org/officeDocument/2006/relationships/customXml" Target="../ink/ink1233.xml"/><Relationship Id="rId276" Type="http://schemas.openxmlformats.org/officeDocument/2006/relationships/customXml" Target="../ink/ink1244.xml"/><Relationship Id="rId40" Type="http://schemas.openxmlformats.org/officeDocument/2006/relationships/image" Target="../media/image1400.png"/><Relationship Id="rId115" Type="http://schemas.openxmlformats.org/officeDocument/2006/relationships/customXml" Target="../ink/ink1163.xml"/><Relationship Id="rId136" Type="http://schemas.openxmlformats.org/officeDocument/2006/relationships/image" Target="../media/image2332.png"/><Relationship Id="rId157" Type="http://schemas.openxmlformats.org/officeDocument/2006/relationships/customXml" Target="../ink/ink1184.xml"/><Relationship Id="rId178" Type="http://schemas.openxmlformats.org/officeDocument/2006/relationships/image" Target="NULL"/><Relationship Id="rId61" Type="http://schemas.openxmlformats.org/officeDocument/2006/relationships/customXml" Target="../ink/ink1136.xml"/><Relationship Id="rId82" Type="http://schemas.openxmlformats.org/officeDocument/2006/relationships/image" Target="../media/image2333.png"/><Relationship Id="rId199" Type="http://schemas.openxmlformats.org/officeDocument/2006/relationships/customXml" Target="../ink/ink1205.xml"/><Relationship Id="rId203" Type="http://schemas.openxmlformats.org/officeDocument/2006/relationships/customXml" Target="../ink/ink1207.xml"/><Relationship Id="rId19" Type="http://schemas.openxmlformats.org/officeDocument/2006/relationships/customXml" Target="../ink/ink1115.xml"/><Relationship Id="rId224" Type="http://schemas.openxmlformats.org/officeDocument/2006/relationships/image" Target="NULL"/><Relationship Id="rId245" Type="http://schemas.openxmlformats.org/officeDocument/2006/relationships/customXml" Target="../ink/ink1228.xml"/><Relationship Id="rId266" Type="http://schemas.openxmlformats.org/officeDocument/2006/relationships/customXml" Target="../ink/ink1239.xml"/><Relationship Id="rId287" Type="http://schemas.openxmlformats.org/officeDocument/2006/relationships/image" Target="NULL"/><Relationship Id="rId30" Type="http://schemas.openxmlformats.org/officeDocument/2006/relationships/image" Target="../media/image830.png"/><Relationship Id="rId105" Type="http://schemas.openxmlformats.org/officeDocument/2006/relationships/customXml" Target="../ink/ink1158.xml"/><Relationship Id="rId126" Type="http://schemas.openxmlformats.org/officeDocument/2006/relationships/image" Target="../media/image2251.png"/><Relationship Id="rId147" Type="http://schemas.openxmlformats.org/officeDocument/2006/relationships/customXml" Target="../ink/ink1179.xml"/><Relationship Id="rId168" Type="http://schemas.openxmlformats.org/officeDocument/2006/relationships/image" Target="NULL"/><Relationship Id="rId51" Type="http://schemas.openxmlformats.org/officeDocument/2006/relationships/customXml" Target="../ink/ink1131.xml"/><Relationship Id="rId72" Type="http://schemas.openxmlformats.org/officeDocument/2006/relationships/image" Target="../media/image2010.png"/><Relationship Id="rId93" Type="http://schemas.openxmlformats.org/officeDocument/2006/relationships/customXml" Target="../ink/ink1152.xml"/><Relationship Id="rId189" Type="http://schemas.openxmlformats.org/officeDocument/2006/relationships/customXml" Target="../ink/ink1200.xml"/><Relationship Id="rId3" Type="http://schemas.openxmlformats.org/officeDocument/2006/relationships/audio" Target="../media/media53.m4a"/><Relationship Id="rId214" Type="http://schemas.openxmlformats.org/officeDocument/2006/relationships/image" Target="NULL"/><Relationship Id="rId235" Type="http://schemas.openxmlformats.org/officeDocument/2006/relationships/customXml" Target="../ink/ink1223.xml"/><Relationship Id="rId256" Type="http://schemas.openxmlformats.org/officeDocument/2006/relationships/image" Target="NULL"/><Relationship Id="rId277" Type="http://schemas.openxmlformats.org/officeDocument/2006/relationships/image" Target="NULL"/><Relationship Id="rId116" Type="http://schemas.openxmlformats.org/officeDocument/2006/relationships/image" Target="../media/image2200.png"/><Relationship Id="rId137" Type="http://schemas.openxmlformats.org/officeDocument/2006/relationships/customXml" Target="../ink/ink1174.xml"/><Relationship Id="rId158" Type="http://schemas.openxmlformats.org/officeDocument/2006/relationships/image" Target="NULL"/><Relationship Id="rId20" Type="http://schemas.openxmlformats.org/officeDocument/2006/relationships/image" Target="../media/image2141.png"/><Relationship Id="rId41" Type="http://schemas.openxmlformats.org/officeDocument/2006/relationships/customXml" Target="../ink/ink1126.xml"/><Relationship Id="rId62" Type="http://schemas.openxmlformats.org/officeDocument/2006/relationships/image" Target="../media/image1960.png"/><Relationship Id="rId83" Type="http://schemas.openxmlformats.org/officeDocument/2006/relationships/customXml" Target="../ink/ink1147.xml"/><Relationship Id="rId179" Type="http://schemas.openxmlformats.org/officeDocument/2006/relationships/customXml" Target="../ink/ink1195.xml"/><Relationship Id="rId190" Type="http://schemas.openxmlformats.org/officeDocument/2006/relationships/image" Target="NULL"/><Relationship Id="rId204" Type="http://schemas.openxmlformats.org/officeDocument/2006/relationships/image" Target="NULL"/><Relationship Id="rId225" Type="http://schemas.openxmlformats.org/officeDocument/2006/relationships/customXml" Target="../ink/ink1218.xml"/><Relationship Id="rId246" Type="http://schemas.openxmlformats.org/officeDocument/2006/relationships/image" Target="NULL"/><Relationship Id="rId267" Type="http://schemas.openxmlformats.org/officeDocument/2006/relationships/image" Target="NULL"/><Relationship Id="rId288" Type="http://schemas.openxmlformats.org/officeDocument/2006/relationships/customXml" Target="../ink/ink1250.xml"/><Relationship Id="rId106" Type="http://schemas.openxmlformats.org/officeDocument/2006/relationships/image" Target="../media/image2302.png"/><Relationship Id="rId127" Type="http://schemas.openxmlformats.org/officeDocument/2006/relationships/customXml" Target="../ink/ink1169.xml"/><Relationship Id="rId10" Type="http://schemas.openxmlformats.org/officeDocument/2006/relationships/image" Target="../media/image730.png"/><Relationship Id="rId31" Type="http://schemas.openxmlformats.org/officeDocument/2006/relationships/customXml" Target="../ink/ink1121.xml"/><Relationship Id="rId52" Type="http://schemas.openxmlformats.org/officeDocument/2006/relationships/image" Target="../media/image1911.png"/><Relationship Id="rId73" Type="http://schemas.openxmlformats.org/officeDocument/2006/relationships/customXml" Target="../ink/ink1142.xml"/><Relationship Id="rId94" Type="http://schemas.openxmlformats.org/officeDocument/2006/relationships/image" Target="../media/image2392.png"/><Relationship Id="rId148" Type="http://schemas.openxmlformats.org/officeDocument/2006/relationships/image" Target="NULL"/><Relationship Id="rId169" Type="http://schemas.openxmlformats.org/officeDocument/2006/relationships/customXml" Target="../ink/ink1190.xml"/><Relationship Id="rId4" Type="http://schemas.openxmlformats.org/officeDocument/2006/relationships/slideLayout" Target="../slideLayouts/slideLayout2.xml"/><Relationship Id="rId180" Type="http://schemas.openxmlformats.org/officeDocument/2006/relationships/image" Target="NULL"/><Relationship Id="rId215" Type="http://schemas.openxmlformats.org/officeDocument/2006/relationships/customXml" Target="../ink/ink1213.xml"/><Relationship Id="rId236" Type="http://schemas.openxmlformats.org/officeDocument/2006/relationships/image" Target="NULL"/><Relationship Id="rId257" Type="http://schemas.openxmlformats.org/officeDocument/2006/relationships/customXml" Target="../ink/ink1234.xml"/><Relationship Id="rId278" Type="http://schemas.openxmlformats.org/officeDocument/2006/relationships/customXml" Target="../ink/ink1245.xml"/><Relationship Id="rId42" Type="http://schemas.openxmlformats.org/officeDocument/2006/relationships/image" Target="../media/image1860.png"/><Relationship Id="rId84" Type="http://schemas.openxmlformats.org/officeDocument/2006/relationships/image" Target="../media/image2343.png"/><Relationship Id="rId138" Type="http://schemas.openxmlformats.org/officeDocument/2006/relationships/image" Target="../media/image2342.png"/><Relationship Id="rId191" Type="http://schemas.openxmlformats.org/officeDocument/2006/relationships/customXml" Target="../ink/ink1201.xml"/><Relationship Id="rId205" Type="http://schemas.openxmlformats.org/officeDocument/2006/relationships/customXml" Target="../ink/ink1208.xml"/><Relationship Id="rId247" Type="http://schemas.openxmlformats.org/officeDocument/2006/relationships/customXml" Target="../ink/ink1229.xml"/><Relationship Id="rId107" Type="http://schemas.openxmlformats.org/officeDocument/2006/relationships/customXml" Target="../ink/ink1159.xml"/><Relationship Id="rId289" Type="http://schemas.openxmlformats.org/officeDocument/2006/relationships/image" Target="NULL"/><Relationship Id="rId11" Type="http://schemas.openxmlformats.org/officeDocument/2006/relationships/customXml" Target="../ink/ink1111.xml"/><Relationship Id="rId53" Type="http://schemas.openxmlformats.org/officeDocument/2006/relationships/customXml" Target="../ink/ink1132.xml"/><Relationship Id="rId149" Type="http://schemas.openxmlformats.org/officeDocument/2006/relationships/customXml" Target="../ink/ink1180.xml"/><Relationship Id="rId95" Type="http://schemas.openxmlformats.org/officeDocument/2006/relationships/customXml" Target="../ink/ink1153.xml"/><Relationship Id="rId160" Type="http://schemas.openxmlformats.org/officeDocument/2006/relationships/image" Target="NULL"/><Relationship Id="rId216" Type="http://schemas.openxmlformats.org/officeDocument/2006/relationships/image" Target="NULL"/><Relationship Id="rId258" Type="http://schemas.openxmlformats.org/officeDocument/2006/relationships/image" Target="NULL"/><Relationship Id="rId22" Type="http://schemas.openxmlformats.org/officeDocument/2006/relationships/image" Target="../media/image790.png"/><Relationship Id="rId64" Type="http://schemas.openxmlformats.org/officeDocument/2006/relationships/image" Target="../media/image1970.png"/><Relationship Id="rId118" Type="http://schemas.openxmlformats.org/officeDocument/2006/relationships/image" Target="../media/image2210.png"/><Relationship Id="rId171" Type="http://schemas.openxmlformats.org/officeDocument/2006/relationships/customXml" Target="../ink/ink1191.xml"/><Relationship Id="rId227" Type="http://schemas.openxmlformats.org/officeDocument/2006/relationships/customXml" Target="../ink/ink1219.xml"/></Relationships>
</file>

<file path=ppt/slides/_rels/slide54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4252.png"/><Relationship Id="rId21" Type="http://schemas.openxmlformats.org/officeDocument/2006/relationships/image" Target="../media/image3803.png"/><Relationship Id="rId42" Type="http://schemas.openxmlformats.org/officeDocument/2006/relationships/customXml" Target="../ink/ink1271.xml"/><Relationship Id="rId63" Type="http://schemas.openxmlformats.org/officeDocument/2006/relationships/image" Target="../media/image4003.png"/><Relationship Id="rId84" Type="http://schemas.openxmlformats.org/officeDocument/2006/relationships/customXml" Target="../ink/ink1293.xml"/><Relationship Id="rId138" Type="http://schemas.openxmlformats.org/officeDocument/2006/relationships/customXml" Target="../ink/ink1320.xml"/><Relationship Id="rId159" Type="http://schemas.openxmlformats.org/officeDocument/2006/relationships/image" Target="../media/image4462.png"/><Relationship Id="rId170" Type="http://schemas.openxmlformats.org/officeDocument/2006/relationships/customXml" Target="../ink/ink1336.xml"/><Relationship Id="rId107" Type="http://schemas.openxmlformats.org/officeDocument/2006/relationships/image" Target="../media/image4202.png"/><Relationship Id="rId11" Type="http://schemas.openxmlformats.org/officeDocument/2006/relationships/image" Target="../media/image3753.png"/><Relationship Id="rId32" Type="http://schemas.openxmlformats.org/officeDocument/2006/relationships/customXml" Target="../ink/ink1266.xml"/><Relationship Id="rId53" Type="http://schemas.openxmlformats.org/officeDocument/2006/relationships/image" Target="../media/image3953.png"/><Relationship Id="rId74" Type="http://schemas.openxmlformats.org/officeDocument/2006/relationships/customXml" Target="../ink/ink1288.xml"/><Relationship Id="rId128" Type="http://schemas.openxmlformats.org/officeDocument/2006/relationships/customXml" Target="../ink/ink1315.xml"/><Relationship Id="rId149" Type="http://schemas.openxmlformats.org/officeDocument/2006/relationships/image" Target="../media/image4412.png"/><Relationship Id="rId5" Type="http://schemas.openxmlformats.org/officeDocument/2006/relationships/image" Target="../media/image3722.png"/><Relationship Id="rId95" Type="http://schemas.openxmlformats.org/officeDocument/2006/relationships/image" Target="../media/image4143.png"/><Relationship Id="rId160" Type="http://schemas.openxmlformats.org/officeDocument/2006/relationships/customXml" Target="../ink/ink1331.xml"/><Relationship Id="rId181" Type="http://schemas.openxmlformats.org/officeDocument/2006/relationships/image" Target="../media/image4572.png"/><Relationship Id="rId22" Type="http://schemas.openxmlformats.org/officeDocument/2006/relationships/customXml" Target="../ink/ink1261.xml"/><Relationship Id="rId43" Type="http://schemas.openxmlformats.org/officeDocument/2006/relationships/image" Target="../media/image3914.png"/><Relationship Id="rId64" Type="http://schemas.openxmlformats.org/officeDocument/2006/relationships/customXml" Target="../ink/ink1282.xml"/><Relationship Id="rId118" Type="http://schemas.openxmlformats.org/officeDocument/2006/relationships/customXml" Target="../ink/ink1310.xml"/><Relationship Id="rId139" Type="http://schemas.openxmlformats.org/officeDocument/2006/relationships/image" Target="../media/image4361.png"/><Relationship Id="rId85" Type="http://schemas.openxmlformats.org/officeDocument/2006/relationships/image" Target="../media/image4093.png"/><Relationship Id="rId150" Type="http://schemas.openxmlformats.org/officeDocument/2006/relationships/customXml" Target="../ink/ink1326.xml"/><Relationship Id="rId171" Type="http://schemas.openxmlformats.org/officeDocument/2006/relationships/image" Target="../media/image4522.png"/><Relationship Id="rId12" Type="http://schemas.openxmlformats.org/officeDocument/2006/relationships/customXml" Target="../ink/ink1256.xml"/><Relationship Id="rId33" Type="http://schemas.openxmlformats.org/officeDocument/2006/relationships/image" Target="../media/image3863.png"/><Relationship Id="rId108" Type="http://schemas.openxmlformats.org/officeDocument/2006/relationships/customXml" Target="../ink/ink1305.xml"/><Relationship Id="rId129" Type="http://schemas.openxmlformats.org/officeDocument/2006/relationships/image" Target="../media/image4313.png"/><Relationship Id="rId54" Type="http://schemas.openxmlformats.org/officeDocument/2006/relationships/customXml" Target="../ink/ink1277.xml"/><Relationship Id="rId75" Type="http://schemas.openxmlformats.org/officeDocument/2006/relationships/image" Target="../media/image4043.png"/><Relationship Id="rId96" Type="http://schemas.openxmlformats.org/officeDocument/2006/relationships/customXml" Target="../ink/ink1299.xml"/><Relationship Id="rId140" Type="http://schemas.openxmlformats.org/officeDocument/2006/relationships/customXml" Target="../ink/ink1321.xml"/><Relationship Id="rId161" Type="http://schemas.openxmlformats.org/officeDocument/2006/relationships/image" Target="../media/image4472.png"/><Relationship Id="rId182" Type="http://schemas.openxmlformats.org/officeDocument/2006/relationships/customXml" Target="../ink/ink1342.xml"/><Relationship Id="rId6" Type="http://schemas.openxmlformats.org/officeDocument/2006/relationships/customXml" Target="../ink/ink1253.xml"/><Relationship Id="rId23" Type="http://schemas.openxmlformats.org/officeDocument/2006/relationships/image" Target="../media/image3814.png"/><Relationship Id="rId119" Type="http://schemas.openxmlformats.org/officeDocument/2006/relationships/image" Target="../media/image4262.png"/><Relationship Id="rId44" Type="http://schemas.openxmlformats.org/officeDocument/2006/relationships/customXml" Target="../ink/ink1272.xml"/><Relationship Id="rId60" Type="http://schemas.openxmlformats.org/officeDocument/2006/relationships/customXml" Target="../ink/ink1280.xml"/><Relationship Id="rId65" Type="http://schemas.openxmlformats.org/officeDocument/2006/relationships/customXml" Target="../ink/ink1283.xml"/><Relationship Id="rId81" Type="http://schemas.openxmlformats.org/officeDocument/2006/relationships/image" Target="../media/image4073.png"/><Relationship Id="rId86" Type="http://schemas.openxmlformats.org/officeDocument/2006/relationships/customXml" Target="../ink/ink1294.xml"/><Relationship Id="rId130" Type="http://schemas.openxmlformats.org/officeDocument/2006/relationships/customXml" Target="../ink/ink1316.xml"/><Relationship Id="rId135" Type="http://schemas.openxmlformats.org/officeDocument/2006/relationships/image" Target="../media/image4341.png"/><Relationship Id="rId151" Type="http://schemas.openxmlformats.org/officeDocument/2006/relationships/image" Target="../media/image4421.png"/><Relationship Id="rId156" Type="http://schemas.openxmlformats.org/officeDocument/2006/relationships/customXml" Target="../ink/ink1329.xml"/><Relationship Id="rId177" Type="http://schemas.openxmlformats.org/officeDocument/2006/relationships/image" Target="../media/image4552.png"/><Relationship Id="rId172" Type="http://schemas.openxmlformats.org/officeDocument/2006/relationships/customXml" Target="../ink/ink1337.xml"/><Relationship Id="rId13" Type="http://schemas.openxmlformats.org/officeDocument/2006/relationships/image" Target="../media/image3763.png"/><Relationship Id="rId18" Type="http://schemas.openxmlformats.org/officeDocument/2006/relationships/customXml" Target="../ink/ink1259.xml"/><Relationship Id="rId39" Type="http://schemas.openxmlformats.org/officeDocument/2006/relationships/image" Target="../media/image3893.png"/><Relationship Id="rId109" Type="http://schemas.openxmlformats.org/officeDocument/2006/relationships/image" Target="../media/image4213.png"/><Relationship Id="rId34" Type="http://schemas.openxmlformats.org/officeDocument/2006/relationships/customXml" Target="../ink/ink1267.xml"/><Relationship Id="rId50" Type="http://schemas.openxmlformats.org/officeDocument/2006/relationships/customXml" Target="../ink/ink1275.xml"/><Relationship Id="rId55" Type="http://schemas.openxmlformats.org/officeDocument/2006/relationships/image" Target="../media/image3963.png"/><Relationship Id="rId76" Type="http://schemas.openxmlformats.org/officeDocument/2006/relationships/customXml" Target="../ink/ink1289.xml"/><Relationship Id="rId97" Type="http://schemas.openxmlformats.org/officeDocument/2006/relationships/image" Target="../media/image4153.png"/><Relationship Id="rId104" Type="http://schemas.openxmlformats.org/officeDocument/2006/relationships/customXml" Target="../ink/ink1303.xml"/><Relationship Id="rId120" Type="http://schemas.openxmlformats.org/officeDocument/2006/relationships/customXml" Target="../ink/ink1311.xml"/><Relationship Id="rId125" Type="http://schemas.openxmlformats.org/officeDocument/2006/relationships/image" Target="../media/image4292.png"/><Relationship Id="rId141" Type="http://schemas.openxmlformats.org/officeDocument/2006/relationships/image" Target="../media/image4371.png"/><Relationship Id="rId146" Type="http://schemas.openxmlformats.org/officeDocument/2006/relationships/customXml" Target="../ink/ink1324.xml"/><Relationship Id="rId167" Type="http://schemas.openxmlformats.org/officeDocument/2006/relationships/image" Target="../media/image4502.png"/><Relationship Id="rId7" Type="http://schemas.openxmlformats.org/officeDocument/2006/relationships/image" Target="../media/image3732.png"/><Relationship Id="rId71" Type="http://schemas.openxmlformats.org/officeDocument/2006/relationships/image" Target="../media/image3692.png"/><Relationship Id="rId92" Type="http://schemas.openxmlformats.org/officeDocument/2006/relationships/customXml" Target="../ink/ink1297.xml"/><Relationship Id="rId162" Type="http://schemas.openxmlformats.org/officeDocument/2006/relationships/customXml" Target="../ink/ink1332.xml"/><Relationship Id="rId183" Type="http://schemas.openxmlformats.org/officeDocument/2006/relationships/image" Target="../media/image4582.png"/><Relationship Id="rId2" Type="http://schemas.openxmlformats.org/officeDocument/2006/relationships/audio" Target="../media/media54.m4a"/><Relationship Id="rId29" Type="http://schemas.openxmlformats.org/officeDocument/2006/relationships/image" Target="../media/image3843.png"/><Relationship Id="rId24" Type="http://schemas.openxmlformats.org/officeDocument/2006/relationships/customXml" Target="../ink/ink1262.xml"/><Relationship Id="rId40" Type="http://schemas.openxmlformats.org/officeDocument/2006/relationships/customXml" Target="../ink/ink1270.xml"/><Relationship Id="rId45" Type="http://schemas.openxmlformats.org/officeDocument/2006/relationships/image" Target="../media/image3441.png"/><Relationship Id="rId66" Type="http://schemas.openxmlformats.org/officeDocument/2006/relationships/image" Target="../media/image4014.png"/><Relationship Id="rId87" Type="http://schemas.openxmlformats.org/officeDocument/2006/relationships/image" Target="../media/image4103.png"/><Relationship Id="rId110" Type="http://schemas.openxmlformats.org/officeDocument/2006/relationships/customXml" Target="../ink/ink1306.xml"/><Relationship Id="rId115" Type="http://schemas.openxmlformats.org/officeDocument/2006/relationships/image" Target="../media/image4242.png"/><Relationship Id="rId131" Type="http://schemas.openxmlformats.org/officeDocument/2006/relationships/image" Target="../media/image4322.png"/><Relationship Id="rId136" Type="http://schemas.openxmlformats.org/officeDocument/2006/relationships/customXml" Target="../ink/ink1319.xml"/><Relationship Id="rId157" Type="http://schemas.openxmlformats.org/officeDocument/2006/relationships/image" Target="../media/image4452.png"/><Relationship Id="rId178" Type="http://schemas.openxmlformats.org/officeDocument/2006/relationships/customXml" Target="../ink/ink1340.xml"/><Relationship Id="rId61" Type="http://schemas.openxmlformats.org/officeDocument/2006/relationships/image" Target="../media/image3682.png"/><Relationship Id="rId82" Type="http://schemas.openxmlformats.org/officeDocument/2006/relationships/customXml" Target="../ink/ink1292.xml"/><Relationship Id="rId152" Type="http://schemas.openxmlformats.org/officeDocument/2006/relationships/customXml" Target="../ink/ink1327.xml"/><Relationship Id="rId173" Type="http://schemas.openxmlformats.org/officeDocument/2006/relationships/image" Target="../media/image4532.png"/><Relationship Id="rId19" Type="http://schemas.openxmlformats.org/officeDocument/2006/relationships/image" Target="../media/image3793.png"/><Relationship Id="rId14" Type="http://schemas.openxmlformats.org/officeDocument/2006/relationships/customXml" Target="../ink/ink1257.xml"/><Relationship Id="rId30" Type="http://schemas.openxmlformats.org/officeDocument/2006/relationships/customXml" Target="../ink/ink1265.xml"/><Relationship Id="rId35" Type="http://schemas.openxmlformats.org/officeDocument/2006/relationships/image" Target="../media/image3873.png"/><Relationship Id="rId56" Type="http://schemas.openxmlformats.org/officeDocument/2006/relationships/customXml" Target="../ink/ink1278.xml"/><Relationship Id="rId77" Type="http://schemas.openxmlformats.org/officeDocument/2006/relationships/image" Target="../media/image4053.png"/><Relationship Id="rId100" Type="http://schemas.openxmlformats.org/officeDocument/2006/relationships/customXml" Target="../ink/ink1301.xml"/><Relationship Id="rId105" Type="http://schemas.openxmlformats.org/officeDocument/2006/relationships/image" Target="../media/image4192.png"/><Relationship Id="rId126" Type="http://schemas.openxmlformats.org/officeDocument/2006/relationships/customXml" Target="../ink/ink1314.xml"/><Relationship Id="rId147" Type="http://schemas.openxmlformats.org/officeDocument/2006/relationships/image" Target="../media/image4401.png"/><Relationship Id="rId168" Type="http://schemas.openxmlformats.org/officeDocument/2006/relationships/customXml" Target="../ink/ink1335.xml"/><Relationship Id="rId8" Type="http://schemas.openxmlformats.org/officeDocument/2006/relationships/customXml" Target="../ink/ink1254.xml"/><Relationship Id="rId51" Type="http://schemas.openxmlformats.org/officeDocument/2006/relationships/image" Target="../media/image3943.png"/><Relationship Id="rId72" Type="http://schemas.openxmlformats.org/officeDocument/2006/relationships/customXml" Target="../ink/ink1287.xml"/><Relationship Id="rId93" Type="http://schemas.openxmlformats.org/officeDocument/2006/relationships/image" Target="../media/image4133.png"/><Relationship Id="rId98" Type="http://schemas.openxmlformats.org/officeDocument/2006/relationships/customXml" Target="../ink/ink1300.xml"/><Relationship Id="rId121" Type="http://schemas.openxmlformats.org/officeDocument/2006/relationships/image" Target="../media/image4272.png"/><Relationship Id="rId142" Type="http://schemas.openxmlformats.org/officeDocument/2006/relationships/customXml" Target="../ink/ink1322.xml"/><Relationship Id="rId163" Type="http://schemas.openxmlformats.org/officeDocument/2006/relationships/image" Target="../media/image4482.png"/><Relationship Id="rId184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25" Type="http://schemas.openxmlformats.org/officeDocument/2006/relationships/image" Target="../media/image3823.png"/><Relationship Id="rId46" Type="http://schemas.openxmlformats.org/officeDocument/2006/relationships/customXml" Target="../ink/ink1273.xml"/><Relationship Id="rId67" Type="http://schemas.openxmlformats.org/officeDocument/2006/relationships/customXml" Target="../ink/ink1284.xml"/><Relationship Id="rId116" Type="http://schemas.openxmlformats.org/officeDocument/2006/relationships/customXml" Target="../ink/ink1309.xml"/><Relationship Id="rId137" Type="http://schemas.openxmlformats.org/officeDocument/2006/relationships/image" Target="../media/image4351.png"/><Relationship Id="rId158" Type="http://schemas.openxmlformats.org/officeDocument/2006/relationships/customXml" Target="../ink/ink1330.xml"/><Relationship Id="rId20" Type="http://schemas.openxmlformats.org/officeDocument/2006/relationships/customXml" Target="../ink/ink1260.xml"/><Relationship Id="rId41" Type="http://schemas.openxmlformats.org/officeDocument/2006/relationships/image" Target="../media/image3903.png"/><Relationship Id="rId62" Type="http://schemas.openxmlformats.org/officeDocument/2006/relationships/customXml" Target="../ink/ink1281.xml"/><Relationship Id="rId83" Type="http://schemas.openxmlformats.org/officeDocument/2006/relationships/image" Target="../media/image4083.png"/><Relationship Id="rId88" Type="http://schemas.openxmlformats.org/officeDocument/2006/relationships/customXml" Target="../ink/ink1295.xml"/><Relationship Id="rId111" Type="http://schemas.openxmlformats.org/officeDocument/2006/relationships/image" Target="../media/image4222.png"/><Relationship Id="rId132" Type="http://schemas.openxmlformats.org/officeDocument/2006/relationships/customXml" Target="../ink/ink1317.xml"/><Relationship Id="rId153" Type="http://schemas.openxmlformats.org/officeDocument/2006/relationships/image" Target="../media/image4431.png"/><Relationship Id="rId174" Type="http://schemas.openxmlformats.org/officeDocument/2006/relationships/customXml" Target="../ink/ink1338.xml"/><Relationship Id="rId179" Type="http://schemas.openxmlformats.org/officeDocument/2006/relationships/image" Target="../media/image4562.png"/><Relationship Id="rId15" Type="http://schemas.openxmlformats.org/officeDocument/2006/relationships/image" Target="../media/image3773.png"/><Relationship Id="rId36" Type="http://schemas.openxmlformats.org/officeDocument/2006/relationships/customXml" Target="../ink/ink1268.xml"/><Relationship Id="rId57" Type="http://schemas.openxmlformats.org/officeDocument/2006/relationships/image" Target="../media/image3973.png"/><Relationship Id="rId106" Type="http://schemas.openxmlformats.org/officeDocument/2006/relationships/customXml" Target="../ink/ink1304.xml"/><Relationship Id="rId127" Type="http://schemas.openxmlformats.org/officeDocument/2006/relationships/image" Target="../media/image4302.png"/><Relationship Id="rId10" Type="http://schemas.openxmlformats.org/officeDocument/2006/relationships/customXml" Target="../ink/ink1255.xml"/><Relationship Id="rId31" Type="http://schemas.openxmlformats.org/officeDocument/2006/relationships/image" Target="../media/image3853.png"/><Relationship Id="rId52" Type="http://schemas.openxmlformats.org/officeDocument/2006/relationships/customXml" Target="../ink/ink1276.xml"/><Relationship Id="rId73" Type="http://schemas.openxmlformats.org/officeDocument/2006/relationships/image" Target="../media/image4033.png"/><Relationship Id="rId78" Type="http://schemas.openxmlformats.org/officeDocument/2006/relationships/customXml" Target="../ink/ink1290.xml"/><Relationship Id="rId94" Type="http://schemas.openxmlformats.org/officeDocument/2006/relationships/customXml" Target="../ink/ink1298.xml"/><Relationship Id="rId99" Type="http://schemas.openxmlformats.org/officeDocument/2006/relationships/image" Target="../media/image4162.png"/><Relationship Id="rId101" Type="http://schemas.openxmlformats.org/officeDocument/2006/relationships/image" Target="../media/image4172.png"/><Relationship Id="rId122" Type="http://schemas.openxmlformats.org/officeDocument/2006/relationships/customXml" Target="../ink/ink1312.xml"/><Relationship Id="rId143" Type="http://schemas.openxmlformats.org/officeDocument/2006/relationships/image" Target="../media/image4381.png"/><Relationship Id="rId148" Type="http://schemas.openxmlformats.org/officeDocument/2006/relationships/customXml" Target="../ink/ink1325.xml"/><Relationship Id="rId164" Type="http://schemas.openxmlformats.org/officeDocument/2006/relationships/customXml" Target="../ink/ink1333.xml"/><Relationship Id="rId169" Type="http://schemas.openxmlformats.org/officeDocument/2006/relationships/image" Target="../media/image4513.png"/><Relationship Id="rId4" Type="http://schemas.openxmlformats.org/officeDocument/2006/relationships/customXml" Target="../ink/ink1252.xml"/><Relationship Id="rId9" Type="http://schemas.openxmlformats.org/officeDocument/2006/relationships/image" Target="../media/image3743.png"/><Relationship Id="rId180" Type="http://schemas.openxmlformats.org/officeDocument/2006/relationships/customXml" Target="../ink/ink1341.xml"/><Relationship Id="rId26" Type="http://schemas.openxmlformats.org/officeDocument/2006/relationships/customXml" Target="../ink/ink1263.xml"/><Relationship Id="rId47" Type="http://schemas.openxmlformats.org/officeDocument/2006/relationships/image" Target="../media/image3923.png"/><Relationship Id="rId68" Type="http://schemas.openxmlformats.org/officeDocument/2006/relationships/image" Target="../media/image4023.png"/><Relationship Id="rId89" Type="http://schemas.openxmlformats.org/officeDocument/2006/relationships/image" Target="../media/image4114.png"/><Relationship Id="rId112" Type="http://schemas.openxmlformats.org/officeDocument/2006/relationships/customXml" Target="../ink/ink1307.xml"/><Relationship Id="rId133" Type="http://schemas.openxmlformats.org/officeDocument/2006/relationships/image" Target="../media/image4332.png"/><Relationship Id="rId154" Type="http://schemas.openxmlformats.org/officeDocument/2006/relationships/customXml" Target="../ink/ink1328.xml"/><Relationship Id="rId175" Type="http://schemas.openxmlformats.org/officeDocument/2006/relationships/image" Target="../media/image4542.png"/><Relationship Id="rId16" Type="http://schemas.openxmlformats.org/officeDocument/2006/relationships/customXml" Target="../ink/ink1258.xml"/><Relationship Id="rId37" Type="http://schemas.openxmlformats.org/officeDocument/2006/relationships/image" Target="../media/image3883.png"/><Relationship Id="rId58" Type="http://schemas.openxmlformats.org/officeDocument/2006/relationships/customXml" Target="../ink/ink1279.xml"/><Relationship Id="rId79" Type="http://schemas.openxmlformats.org/officeDocument/2006/relationships/image" Target="../media/image4063.png"/><Relationship Id="rId102" Type="http://schemas.openxmlformats.org/officeDocument/2006/relationships/customXml" Target="../ink/ink1302.xml"/><Relationship Id="rId123" Type="http://schemas.openxmlformats.org/officeDocument/2006/relationships/image" Target="../media/image4282.png"/><Relationship Id="rId144" Type="http://schemas.openxmlformats.org/officeDocument/2006/relationships/customXml" Target="../ink/ink1323.xml"/><Relationship Id="rId90" Type="http://schemas.openxmlformats.org/officeDocument/2006/relationships/customXml" Target="../ink/ink1296.xml"/><Relationship Id="rId165" Type="http://schemas.openxmlformats.org/officeDocument/2006/relationships/image" Target="../media/image4492.png"/><Relationship Id="rId27" Type="http://schemas.openxmlformats.org/officeDocument/2006/relationships/image" Target="../media/image3833.png"/><Relationship Id="rId48" Type="http://schemas.openxmlformats.org/officeDocument/2006/relationships/customXml" Target="../ink/ink1274.xml"/><Relationship Id="rId69" Type="http://schemas.openxmlformats.org/officeDocument/2006/relationships/customXml" Target="../ink/ink1285.xml"/><Relationship Id="rId113" Type="http://schemas.openxmlformats.org/officeDocument/2006/relationships/image" Target="../media/image4232.png"/><Relationship Id="rId134" Type="http://schemas.openxmlformats.org/officeDocument/2006/relationships/customXml" Target="../ink/ink1318.xml"/><Relationship Id="rId80" Type="http://schemas.openxmlformats.org/officeDocument/2006/relationships/customXml" Target="../ink/ink1291.xml"/><Relationship Id="rId155" Type="http://schemas.openxmlformats.org/officeDocument/2006/relationships/image" Target="../media/image4442.png"/><Relationship Id="rId176" Type="http://schemas.openxmlformats.org/officeDocument/2006/relationships/customXml" Target="../ink/ink1339.xml"/><Relationship Id="rId17" Type="http://schemas.openxmlformats.org/officeDocument/2006/relationships/image" Target="../media/image3783.png"/><Relationship Id="rId38" Type="http://schemas.openxmlformats.org/officeDocument/2006/relationships/customXml" Target="../ink/ink1269.xml"/><Relationship Id="rId59" Type="http://schemas.openxmlformats.org/officeDocument/2006/relationships/image" Target="../media/image3983.png"/><Relationship Id="rId103" Type="http://schemas.openxmlformats.org/officeDocument/2006/relationships/image" Target="../media/image4182.png"/><Relationship Id="rId124" Type="http://schemas.openxmlformats.org/officeDocument/2006/relationships/customXml" Target="../ink/ink1313.xml"/><Relationship Id="rId70" Type="http://schemas.openxmlformats.org/officeDocument/2006/relationships/customXml" Target="../ink/ink1286.xml"/><Relationship Id="rId91" Type="http://schemas.openxmlformats.org/officeDocument/2006/relationships/image" Target="../media/image4123.png"/><Relationship Id="rId145" Type="http://schemas.openxmlformats.org/officeDocument/2006/relationships/image" Target="../media/image4391.png"/><Relationship Id="rId166" Type="http://schemas.openxmlformats.org/officeDocument/2006/relationships/customXml" Target="../ink/ink1334.xml"/><Relationship Id="rId1" Type="http://schemas.microsoft.com/office/2007/relationships/media" Target="../media/media54.m4a"/><Relationship Id="rId28" Type="http://schemas.openxmlformats.org/officeDocument/2006/relationships/customXml" Target="../ink/ink1264.xml"/><Relationship Id="rId49" Type="http://schemas.openxmlformats.org/officeDocument/2006/relationships/image" Target="../media/image3933.png"/><Relationship Id="rId114" Type="http://schemas.openxmlformats.org/officeDocument/2006/relationships/customXml" Target="../ink/ink1308.xml"/></Relationships>
</file>

<file path=ppt/slides/_rels/slide55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291.png"/><Relationship Id="rId21" Type="http://schemas.openxmlformats.org/officeDocument/2006/relationships/image" Target="../media/image790.png"/><Relationship Id="rId84" Type="http://schemas.openxmlformats.org/officeDocument/2006/relationships/customXml" Target="../ink/ink1366.xml"/><Relationship Id="rId138" Type="http://schemas.openxmlformats.org/officeDocument/2006/relationships/customXml" Target="../ink/ink1393.xml"/><Relationship Id="rId159" Type="http://schemas.openxmlformats.org/officeDocument/2006/relationships/image" Target="../media/image2501.png"/><Relationship Id="rId170" Type="http://schemas.openxmlformats.org/officeDocument/2006/relationships/customXml" Target="../ink/ink1409.xml"/><Relationship Id="rId191" Type="http://schemas.openxmlformats.org/officeDocument/2006/relationships/image" Target="../media/image2661.png"/><Relationship Id="rId107" Type="http://schemas.openxmlformats.org/officeDocument/2006/relationships/image" Target="../media/image2160.png"/><Relationship Id="rId11" Type="http://schemas.openxmlformats.org/officeDocument/2006/relationships/image" Target="../media/image740.png"/><Relationship Id="rId32" Type="http://schemas.openxmlformats.org/officeDocument/2006/relationships/customXml" Target="../ink/ink1357.xml"/><Relationship Id="rId128" Type="http://schemas.openxmlformats.org/officeDocument/2006/relationships/customXml" Target="../ink/ink1388.xml"/><Relationship Id="rId149" Type="http://schemas.openxmlformats.org/officeDocument/2006/relationships/image" Target="../media/image2451.png"/><Relationship Id="rId5" Type="http://schemas.openxmlformats.org/officeDocument/2006/relationships/image" Target="../media/image710.png"/><Relationship Id="rId95" Type="http://schemas.openxmlformats.org/officeDocument/2006/relationships/image" Target="../media/image2100.png"/><Relationship Id="rId160" Type="http://schemas.openxmlformats.org/officeDocument/2006/relationships/customXml" Target="../ink/ink1404.xml"/><Relationship Id="rId181" Type="http://schemas.openxmlformats.org/officeDocument/2006/relationships/image" Target="../media/image2610.png"/><Relationship Id="rId22" Type="http://schemas.openxmlformats.org/officeDocument/2006/relationships/customXml" Target="../ink/ink1352.xml"/><Relationship Id="rId43" Type="http://schemas.openxmlformats.org/officeDocument/2006/relationships/image" Target="../media/image1880.png"/><Relationship Id="rId118" Type="http://schemas.openxmlformats.org/officeDocument/2006/relationships/customXml" Target="../ink/ink1383.xml"/><Relationship Id="rId139" Type="http://schemas.openxmlformats.org/officeDocument/2006/relationships/image" Target="../media/image2401.png"/><Relationship Id="rId80" Type="http://schemas.openxmlformats.org/officeDocument/2006/relationships/customXml" Target="../ink/ink1364.xml"/><Relationship Id="rId85" Type="http://schemas.openxmlformats.org/officeDocument/2006/relationships/image" Target="../media/image2050.png"/><Relationship Id="rId150" Type="http://schemas.openxmlformats.org/officeDocument/2006/relationships/customXml" Target="../ink/ink1399.xml"/><Relationship Id="rId155" Type="http://schemas.openxmlformats.org/officeDocument/2006/relationships/image" Target="../media/image2480.png"/><Relationship Id="rId171" Type="http://schemas.openxmlformats.org/officeDocument/2006/relationships/image" Target="../media/image2561.png"/><Relationship Id="rId176" Type="http://schemas.openxmlformats.org/officeDocument/2006/relationships/customXml" Target="../ink/ink1412.xml"/><Relationship Id="rId192" Type="http://schemas.openxmlformats.org/officeDocument/2006/relationships/customXml" Target="../ink/ink1420.xml"/><Relationship Id="rId12" Type="http://schemas.openxmlformats.org/officeDocument/2006/relationships/customXml" Target="../ink/ink1347.xml"/><Relationship Id="rId17" Type="http://schemas.openxmlformats.org/officeDocument/2006/relationships/image" Target="../media/image770.png"/><Relationship Id="rId33" Type="http://schemas.openxmlformats.org/officeDocument/2006/relationships/image" Target="../media/image1090.png"/><Relationship Id="rId38" Type="http://schemas.openxmlformats.org/officeDocument/2006/relationships/customXml" Target="../ink/ink1360.xml"/><Relationship Id="rId103" Type="http://schemas.openxmlformats.org/officeDocument/2006/relationships/image" Target="../media/image2140.png"/><Relationship Id="rId108" Type="http://schemas.openxmlformats.org/officeDocument/2006/relationships/customXml" Target="../ink/ink1378.xml"/><Relationship Id="rId124" Type="http://schemas.openxmlformats.org/officeDocument/2006/relationships/customXml" Target="../ink/ink1386.xml"/><Relationship Id="rId129" Type="http://schemas.openxmlformats.org/officeDocument/2006/relationships/image" Target="../media/image2351.png"/><Relationship Id="rId91" Type="http://schemas.openxmlformats.org/officeDocument/2006/relationships/image" Target="../media/image2080.png"/><Relationship Id="rId96" Type="http://schemas.openxmlformats.org/officeDocument/2006/relationships/customXml" Target="../ink/ink1372.xml"/><Relationship Id="rId140" Type="http://schemas.openxmlformats.org/officeDocument/2006/relationships/customXml" Target="../ink/ink1394.xml"/><Relationship Id="rId145" Type="http://schemas.openxmlformats.org/officeDocument/2006/relationships/image" Target="../media/image2431.png"/><Relationship Id="rId161" Type="http://schemas.openxmlformats.org/officeDocument/2006/relationships/image" Target="../media/image2510.png"/><Relationship Id="rId166" Type="http://schemas.openxmlformats.org/officeDocument/2006/relationships/customXml" Target="../ink/ink1407.xml"/><Relationship Id="rId182" Type="http://schemas.openxmlformats.org/officeDocument/2006/relationships/customXml" Target="../ink/ink1415.xml"/><Relationship Id="rId187" Type="http://schemas.openxmlformats.org/officeDocument/2006/relationships/image" Target="../media/image2641.png"/><Relationship Id="rId1" Type="http://schemas.microsoft.com/office/2007/relationships/media" Target="../media/media55.m4a"/><Relationship Id="rId6" Type="http://schemas.openxmlformats.org/officeDocument/2006/relationships/customXml" Target="../ink/ink1344.xml"/><Relationship Id="rId23" Type="http://schemas.openxmlformats.org/officeDocument/2006/relationships/image" Target="../media/image800.png"/><Relationship Id="rId28" Type="http://schemas.openxmlformats.org/officeDocument/2006/relationships/customXml" Target="../ink/ink1355.xml"/><Relationship Id="rId114" Type="http://schemas.openxmlformats.org/officeDocument/2006/relationships/customXml" Target="../ink/ink1381.xml"/><Relationship Id="rId119" Type="http://schemas.openxmlformats.org/officeDocument/2006/relationships/image" Target="../media/image2301.png"/><Relationship Id="rId44" Type="http://schemas.openxmlformats.org/officeDocument/2006/relationships/customXml" Target="../ink/ink1362.xml"/><Relationship Id="rId81" Type="http://schemas.openxmlformats.org/officeDocument/2006/relationships/image" Target="../media/image690.png"/><Relationship Id="rId86" Type="http://schemas.openxmlformats.org/officeDocument/2006/relationships/customXml" Target="../ink/ink1367.xml"/><Relationship Id="rId130" Type="http://schemas.openxmlformats.org/officeDocument/2006/relationships/customXml" Target="../ink/ink1389.xml"/><Relationship Id="rId135" Type="http://schemas.openxmlformats.org/officeDocument/2006/relationships/image" Target="../media/image2381.png"/><Relationship Id="rId151" Type="http://schemas.openxmlformats.org/officeDocument/2006/relationships/image" Target="../media/image2460.png"/><Relationship Id="rId156" Type="http://schemas.openxmlformats.org/officeDocument/2006/relationships/customXml" Target="../ink/ink1402.xml"/><Relationship Id="rId177" Type="http://schemas.openxmlformats.org/officeDocument/2006/relationships/image" Target="../media/image2591.png"/><Relationship Id="rId172" Type="http://schemas.openxmlformats.org/officeDocument/2006/relationships/customXml" Target="../ink/ink1410.xml"/><Relationship Id="rId193" Type="http://schemas.openxmlformats.org/officeDocument/2006/relationships/image" Target="../media/image2671.png"/><Relationship Id="rId13" Type="http://schemas.openxmlformats.org/officeDocument/2006/relationships/image" Target="../media/image750.png"/><Relationship Id="rId18" Type="http://schemas.openxmlformats.org/officeDocument/2006/relationships/customXml" Target="../ink/ink1350.xml"/><Relationship Id="rId39" Type="http://schemas.openxmlformats.org/officeDocument/2006/relationships/image" Target="../media/image1400.png"/><Relationship Id="rId109" Type="http://schemas.openxmlformats.org/officeDocument/2006/relationships/image" Target="../media/image2170.png"/><Relationship Id="rId34" Type="http://schemas.openxmlformats.org/officeDocument/2006/relationships/customXml" Target="../ink/ink1358.xml"/><Relationship Id="rId97" Type="http://schemas.openxmlformats.org/officeDocument/2006/relationships/image" Target="../media/image2110.png"/><Relationship Id="rId104" Type="http://schemas.openxmlformats.org/officeDocument/2006/relationships/customXml" Target="../ink/ink1376.xml"/><Relationship Id="rId120" Type="http://schemas.openxmlformats.org/officeDocument/2006/relationships/customXml" Target="../ink/ink1384.xml"/><Relationship Id="rId125" Type="http://schemas.openxmlformats.org/officeDocument/2006/relationships/image" Target="../media/image2331.png"/><Relationship Id="rId141" Type="http://schemas.openxmlformats.org/officeDocument/2006/relationships/image" Target="../media/image2410.png"/><Relationship Id="rId146" Type="http://schemas.openxmlformats.org/officeDocument/2006/relationships/customXml" Target="../ink/ink1397.xml"/><Relationship Id="rId167" Type="http://schemas.openxmlformats.org/officeDocument/2006/relationships/image" Target="../media/image2541.png"/><Relationship Id="rId188" Type="http://schemas.openxmlformats.org/officeDocument/2006/relationships/customXml" Target="../ink/ink1418.xml"/><Relationship Id="rId7" Type="http://schemas.openxmlformats.org/officeDocument/2006/relationships/image" Target="../media/image720.png"/><Relationship Id="rId92" Type="http://schemas.openxmlformats.org/officeDocument/2006/relationships/customXml" Target="../ink/ink1370.xml"/><Relationship Id="rId162" Type="http://schemas.openxmlformats.org/officeDocument/2006/relationships/customXml" Target="../ink/ink1405.xml"/><Relationship Id="rId183" Type="http://schemas.openxmlformats.org/officeDocument/2006/relationships/image" Target="../media/image2621.png"/><Relationship Id="rId2" Type="http://schemas.openxmlformats.org/officeDocument/2006/relationships/audio" Target="../media/media55.m4a"/><Relationship Id="rId29" Type="http://schemas.openxmlformats.org/officeDocument/2006/relationships/image" Target="../media/image830.png"/><Relationship Id="rId24" Type="http://schemas.openxmlformats.org/officeDocument/2006/relationships/customXml" Target="../ink/ink1353.xml"/><Relationship Id="rId40" Type="http://schemas.openxmlformats.org/officeDocument/2006/relationships/customXml" Target="../ink/ink1361.xml"/><Relationship Id="rId87" Type="http://schemas.openxmlformats.org/officeDocument/2006/relationships/image" Target="../media/image2060.png"/><Relationship Id="rId110" Type="http://schemas.openxmlformats.org/officeDocument/2006/relationships/customXml" Target="../ink/ink1379.xml"/><Relationship Id="rId115" Type="http://schemas.openxmlformats.org/officeDocument/2006/relationships/image" Target="../media/image2200.png"/><Relationship Id="rId131" Type="http://schemas.openxmlformats.org/officeDocument/2006/relationships/image" Target="../media/image2361.png"/><Relationship Id="rId136" Type="http://schemas.openxmlformats.org/officeDocument/2006/relationships/customXml" Target="../ink/ink1392.xml"/><Relationship Id="rId157" Type="http://schemas.openxmlformats.org/officeDocument/2006/relationships/image" Target="../media/image2491.png"/><Relationship Id="rId178" Type="http://schemas.openxmlformats.org/officeDocument/2006/relationships/customXml" Target="../ink/ink1413.xml"/><Relationship Id="rId82" Type="http://schemas.openxmlformats.org/officeDocument/2006/relationships/customXml" Target="../ink/ink1365.xml"/><Relationship Id="rId152" Type="http://schemas.openxmlformats.org/officeDocument/2006/relationships/customXml" Target="../ink/ink1400.xml"/><Relationship Id="rId173" Type="http://schemas.openxmlformats.org/officeDocument/2006/relationships/image" Target="../media/image2571.png"/><Relationship Id="rId194" Type="http://schemas.openxmlformats.org/officeDocument/2006/relationships/image" Target="../media/image1.png"/><Relationship Id="rId19" Type="http://schemas.openxmlformats.org/officeDocument/2006/relationships/image" Target="../media/image780.png"/><Relationship Id="rId14" Type="http://schemas.openxmlformats.org/officeDocument/2006/relationships/customXml" Target="../ink/ink1348.xml"/><Relationship Id="rId30" Type="http://schemas.openxmlformats.org/officeDocument/2006/relationships/customXml" Target="../ink/ink1356.xml"/><Relationship Id="rId35" Type="http://schemas.openxmlformats.org/officeDocument/2006/relationships/image" Target="../media/image1100.png"/><Relationship Id="rId77" Type="http://schemas.openxmlformats.org/officeDocument/2006/relationships/image" Target="../media/image660.png"/><Relationship Id="rId100" Type="http://schemas.openxmlformats.org/officeDocument/2006/relationships/customXml" Target="../ink/ink1374.xml"/><Relationship Id="rId105" Type="http://schemas.openxmlformats.org/officeDocument/2006/relationships/image" Target="../media/image2150.png"/><Relationship Id="rId126" Type="http://schemas.openxmlformats.org/officeDocument/2006/relationships/customXml" Target="../ink/ink1387.xml"/><Relationship Id="rId147" Type="http://schemas.openxmlformats.org/officeDocument/2006/relationships/image" Target="../media/image2441.png"/><Relationship Id="rId168" Type="http://schemas.openxmlformats.org/officeDocument/2006/relationships/customXml" Target="../ink/ink1408.xml"/><Relationship Id="rId8" Type="http://schemas.openxmlformats.org/officeDocument/2006/relationships/customXml" Target="../ink/ink1345.xml"/><Relationship Id="rId93" Type="http://schemas.openxmlformats.org/officeDocument/2006/relationships/image" Target="../media/image2090.png"/><Relationship Id="rId98" Type="http://schemas.openxmlformats.org/officeDocument/2006/relationships/customXml" Target="../ink/ink1373.xml"/><Relationship Id="rId121" Type="http://schemas.openxmlformats.org/officeDocument/2006/relationships/image" Target="../media/image2312.png"/><Relationship Id="rId142" Type="http://schemas.openxmlformats.org/officeDocument/2006/relationships/customXml" Target="../ink/ink1395.xml"/><Relationship Id="rId163" Type="http://schemas.openxmlformats.org/officeDocument/2006/relationships/image" Target="../media/image2521.png"/><Relationship Id="rId184" Type="http://schemas.openxmlformats.org/officeDocument/2006/relationships/customXml" Target="../ink/ink1416.xml"/><Relationship Id="rId189" Type="http://schemas.openxmlformats.org/officeDocument/2006/relationships/image" Target="../media/image2651.png"/><Relationship Id="rId3" Type="http://schemas.openxmlformats.org/officeDocument/2006/relationships/slideLayout" Target="../slideLayouts/slideLayout2.xml"/><Relationship Id="rId25" Type="http://schemas.openxmlformats.org/officeDocument/2006/relationships/image" Target="../media/image810.png"/><Relationship Id="rId116" Type="http://schemas.openxmlformats.org/officeDocument/2006/relationships/customXml" Target="../ink/ink1382.xml"/><Relationship Id="rId137" Type="http://schemas.openxmlformats.org/officeDocument/2006/relationships/image" Target="../media/image2391.png"/><Relationship Id="rId158" Type="http://schemas.openxmlformats.org/officeDocument/2006/relationships/customXml" Target="../ink/ink1403.xml"/><Relationship Id="rId20" Type="http://schemas.openxmlformats.org/officeDocument/2006/relationships/customXml" Target="../ink/ink1351.xml"/><Relationship Id="rId83" Type="http://schemas.openxmlformats.org/officeDocument/2006/relationships/image" Target="../media/image700.png"/><Relationship Id="rId88" Type="http://schemas.openxmlformats.org/officeDocument/2006/relationships/customXml" Target="../ink/ink1368.xml"/><Relationship Id="rId111" Type="http://schemas.openxmlformats.org/officeDocument/2006/relationships/image" Target="../media/image2180.png"/><Relationship Id="rId132" Type="http://schemas.openxmlformats.org/officeDocument/2006/relationships/customXml" Target="../ink/ink1390.xml"/><Relationship Id="rId153" Type="http://schemas.openxmlformats.org/officeDocument/2006/relationships/image" Target="../media/image2470.png"/><Relationship Id="rId174" Type="http://schemas.openxmlformats.org/officeDocument/2006/relationships/customXml" Target="../ink/ink1411.xml"/><Relationship Id="rId179" Type="http://schemas.openxmlformats.org/officeDocument/2006/relationships/image" Target="../media/image2601.png"/><Relationship Id="rId190" Type="http://schemas.openxmlformats.org/officeDocument/2006/relationships/customXml" Target="../ink/ink1419.xml"/><Relationship Id="rId15" Type="http://schemas.openxmlformats.org/officeDocument/2006/relationships/image" Target="../media/image760.png"/><Relationship Id="rId36" Type="http://schemas.openxmlformats.org/officeDocument/2006/relationships/customXml" Target="../ink/ink1359.xml"/><Relationship Id="rId106" Type="http://schemas.openxmlformats.org/officeDocument/2006/relationships/customXml" Target="../ink/ink1377.xml"/><Relationship Id="rId127" Type="http://schemas.openxmlformats.org/officeDocument/2006/relationships/image" Target="../media/image2341.png"/><Relationship Id="rId10" Type="http://schemas.openxmlformats.org/officeDocument/2006/relationships/customXml" Target="../ink/ink1346.xml"/><Relationship Id="rId31" Type="http://schemas.openxmlformats.org/officeDocument/2006/relationships/image" Target="../media/image840.png"/><Relationship Id="rId78" Type="http://schemas.openxmlformats.org/officeDocument/2006/relationships/customXml" Target="../ink/ink1363.xml"/><Relationship Id="rId94" Type="http://schemas.openxmlformats.org/officeDocument/2006/relationships/customXml" Target="../ink/ink1371.xml"/><Relationship Id="rId99" Type="http://schemas.openxmlformats.org/officeDocument/2006/relationships/image" Target="../media/image2120.png"/><Relationship Id="rId101" Type="http://schemas.openxmlformats.org/officeDocument/2006/relationships/image" Target="../media/image2130.png"/><Relationship Id="rId122" Type="http://schemas.openxmlformats.org/officeDocument/2006/relationships/customXml" Target="../ink/ink1385.xml"/><Relationship Id="rId143" Type="http://schemas.openxmlformats.org/officeDocument/2006/relationships/image" Target="../media/image2421.png"/><Relationship Id="rId148" Type="http://schemas.openxmlformats.org/officeDocument/2006/relationships/customXml" Target="../ink/ink1398.xml"/><Relationship Id="rId164" Type="http://schemas.openxmlformats.org/officeDocument/2006/relationships/customXml" Target="../ink/ink1406.xml"/><Relationship Id="rId169" Type="http://schemas.openxmlformats.org/officeDocument/2006/relationships/image" Target="../media/image2551.png"/><Relationship Id="rId185" Type="http://schemas.openxmlformats.org/officeDocument/2006/relationships/image" Target="../media/image2631.png"/><Relationship Id="rId4" Type="http://schemas.openxmlformats.org/officeDocument/2006/relationships/customXml" Target="../ink/ink1343.xml"/><Relationship Id="rId9" Type="http://schemas.openxmlformats.org/officeDocument/2006/relationships/image" Target="../media/image730.png"/><Relationship Id="rId180" Type="http://schemas.openxmlformats.org/officeDocument/2006/relationships/customXml" Target="../ink/ink1414.xml"/><Relationship Id="rId26" Type="http://schemas.openxmlformats.org/officeDocument/2006/relationships/customXml" Target="../ink/ink1354.xml"/><Relationship Id="rId89" Type="http://schemas.openxmlformats.org/officeDocument/2006/relationships/image" Target="../media/image2070.png"/><Relationship Id="rId112" Type="http://schemas.openxmlformats.org/officeDocument/2006/relationships/customXml" Target="../ink/ink1380.xml"/><Relationship Id="rId133" Type="http://schemas.openxmlformats.org/officeDocument/2006/relationships/image" Target="../media/image2371.png"/><Relationship Id="rId154" Type="http://schemas.openxmlformats.org/officeDocument/2006/relationships/customXml" Target="../ink/ink1401.xml"/><Relationship Id="rId175" Type="http://schemas.openxmlformats.org/officeDocument/2006/relationships/image" Target="../media/image2581.png"/><Relationship Id="rId16" Type="http://schemas.openxmlformats.org/officeDocument/2006/relationships/customXml" Target="../ink/ink1349.xml"/><Relationship Id="rId37" Type="http://schemas.openxmlformats.org/officeDocument/2006/relationships/image" Target="../media/image1390.png"/><Relationship Id="rId79" Type="http://schemas.openxmlformats.org/officeDocument/2006/relationships/image" Target="../media/image680.png"/><Relationship Id="rId102" Type="http://schemas.openxmlformats.org/officeDocument/2006/relationships/customXml" Target="../ink/ink1375.xml"/><Relationship Id="rId123" Type="http://schemas.openxmlformats.org/officeDocument/2006/relationships/image" Target="../media/image2321.png"/><Relationship Id="rId144" Type="http://schemas.openxmlformats.org/officeDocument/2006/relationships/customXml" Target="../ink/ink1396.xml"/><Relationship Id="rId90" Type="http://schemas.openxmlformats.org/officeDocument/2006/relationships/customXml" Target="../ink/ink1369.xml"/><Relationship Id="rId165" Type="http://schemas.openxmlformats.org/officeDocument/2006/relationships/image" Target="../media/image2531.png"/><Relationship Id="rId186" Type="http://schemas.openxmlformats.org/officeDocument/2006/relationships/customXml" Target="../ink/ink1417.xml"/><Relationship Id="rId27" Type="http://schemas.openxmlformats.org/officeDocument/2006/relationships/image" Target="../media/image820.png"/><Relationship Id="rId113" Type="http://schemas.openxmlformats.org/officeDocument/2006/relationships/image" Target="../media/image2190.png"/><Relationship Id="rId134" Type="http://schemas.openxmlformats.org/officeDocument/2006/relationships/customXml" Target="../ink/ink139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4" Type="http://schemas.openxmlformats.org/officeDocument/2006/relationships/image" Target="../media/image1.png"/></Relationships>
</file>

<file path=ppt/slides/_rels/slide57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800.png"/><Relationship Id="rId299" Type="http://schemas.openxmlformats.org/officeDocument/2006/relationships/customXml" Target="../ink/ink1539.xml"/><Relationship Id="rId21" Type="http://schemas.openxmlformats.org/officeDocument/2006/relationships/image" Target="../media/image2330.png"/><Relationship Id="rId159" Type="http://schemas.openxmlformats.org/officeDocument/2006/relationships/image" Target="../media/image3010.png"/><Relationship Id="rId324" Type="http://schemas.openxmlformats.org/officeDocument/2006/relationships/image" Target="../media/image3512.png"/><Relationship Id="rId226" Type="http://schemas.openxmlformats.org/officeDocument/2006/relationships/customXml" Target="../ink/ink1501.xml"/><Relationship Id="rId268" Type="http://schemas.openxmlformats.org/officeDocument/2006/relationships/customXml" Target="../ink/ink1522.xml"/><Relationship Id="rId32" Type="http://schemas.openxmlformats.org/officeDocument/2006/relationships/customXml" Target="../ink/ink1434.xml"/><Relationship Id="rId335" Type="http://schemas.openxmlformats.org/officeDocument/2006/relationships/customXml" Target="../ink/ink1557.xml"/><Relationship Id="rId5" Type="http://schemas.openxmlformats.org/officeDocument/2006/relationships/customXml" Target="../ink/ink1421.xml"/><Relationship Id="rId181" Type="http://schemas.openxmlformats.org/officeDocument/2006/relationships/image" Target="../media/image2811.png"/><Relationship Id="rId237" Type="http://schemas.openxmlformats.org/officeDocument/2006/relationships/image" Target="../media/image3040.png"/><Relationship Id="rId279" Type="http://schemas.openxmlformats.org/officeDocument/2006/relationships/customXml" Target="../ink/ink1528.xml"/><Relationship Id="rId43" Type="http://schemas.openxmlformats.org/officeDocument/2006/relationships/image" Target="../media/image2440.png"/><Relationship Id="rId290" Type="http://schemas.openxmlformats.org/officeDocument/2006/relationships/image" Target="../media/image3350.png"/><Relationship Id="rId304" Type="http://schemas.openxmlformats.org/officeDocument/2006/relationships/image" Target="../media/image3411.png"/><Relationship Id="rId346" Type="http://schemas.openxmlformats.org/officeDocument/2006/relationships/image" Target="../media/image3620.png"/><Relationship Id="rId150" Type="http://schemas.openxmlformats.org/officeDocument/2006/relationships/customXml" Target="../ink/ink1451.xml"/><Relationship Id="rId192" Type="http://schemas.openxmlformats.org/officeDocument/2006/relationships/customXml" Target="../ink/ink1475.xml"/><Relationship Id="rId206" Type="http://schemas.openxmlformats.org/officeDocument/2006/relationships/customXml" Target="../ink/ink1486.xml"/><Relationship Id="rId248" Type="http://schemas.openxmlformats.org/officeDocument/2006/relationships/customXml" Target="../ink/ink1512.xml"/><Relationship Id="rId12" Type="http://schemas.openxmlformats.org/officeDocument/2006/relationships/customXml" Target="../ink/ink1424.xml"/><Relationship Id="rId33" Type="http://schemas.openxmlformats.org/officeDocument/2006/relationships/image" Target="../media/image2390.png"/><Relationship Id="rId129" Type="http://schemas.openxmlformats.org/officeDocument/2006/relationships/image" Target="../media/image2860.png"/><Relationship Id="rId280" Type="http://schemas.openxmlformats.org/officeDocument/2006/relationships/image" Target="../media/image3300.png"/><Relationship Id="rId315" Type="http://schemas.openxmlformats.org/officeDocument/2006/relationships/customXml" Target="../ink/ink1547.xml"/><Relationship Id="rId336" Type="http://schemas.openxmlformats.org/officeDocument/2006/relationships/image" Target="../media/image3570.png"/><Relationship Id="rId357" Type="http://schemas.openxmlformats.org/officeDocument/2006/relationships/image" Target="../media/image1.png"/><Relationship Id="rId54" Type="http://schemas.openxmlformats.org/officeDocument/2006/relationships/customXml" Target="../ink/ink1445.xml"/><Relationship Id="rId161" Type="http://schemas.openxmlformats.org/officeDocument/2006/relationships/image" Target="../media/image3020.png"/><Relationship Id="rId182" Type="http://schemas.openxmlformats.org/officeDocument/2006/relationships/customXml" Target="../ink/ink1466.xml"/><Relationship Id="rId75" Type="http://schemas.openxmlformats.org/officeDocument/2006/relationships/image" Target="../media/image2600.png"/><Relationship Id="rId217" Type="http://schemas.openxmlformats.org/officeDocument/2006/relationships/image" Target="../media/image2870.png"/><Relationship Id="rId238" Type="http://schemas.openxmlformats.org/officeDocument/2006/relationships/customXml" Target="../ink/ink1507.xml"/><Relationship Id="rId259" Type="http://schemas.openxmlformats.org/officeDocument/2006/relationships/image" Target="../media/image3200.png"/><Relationship Id="rId23" Type="http://schemas.openxmlformats.org/officeDocument/2006/relationships/image" Target="../media/image2340.png"/><Relationship Id="rId119" Type="http://schemas.openxmlformats.org/officeDocument/2006/relationships/image" Target="../media/image2810.png"/><Relationship Id="rId270" Type="http://schemas.openxmlformats.org/officeDocument/2006/relationships/customXml" Target="../ink/ink1523.xml"/><Relationship Id="rId291" Type="http://schemas.openxmlformats.org/officeDocument/2006/relationships/customXml" Target="../ink/ink1534.xml"/><Relationship Id="rId305" Type="http://schemas.openxmlformats.org/officeDocument/2006/relationships/customXml" Target="../ink/ink1542.xml"/><Relationship Id="rId326" Type="http://schemas.openxmlformats.org/officeDocument/2006/relationships/image" Target="../media/image3521.png"/><Relationship Id="rId347" Type="http://schemas.openxmlformats.org/officeDocument/2006/relationships/customXml" Target="../ink/ink1563.xml"/><Relationship Id="rId44" Type="http://schemas.openxmlformats.org/officeDocument/2006/relationships/customXml" Target="../ink/ink1440.xml"/><Relationship Id="rId151" Type="http://schemas.openxmlformats.org/officeDocument/2006/relationships/image" Target="../media/image2971.png"/><Relationship Id="rId86" Type="http://schemas.openxmlformats.org/officeDocument/2006/relationships/image" Target="../media/image2650.png"/><Relationship Id="rId172" Type="http://schemas.openxmlformats.org/officeDocument/2006/relationships/customXml" Target="../ink/ink1461.xml"/><Relationship Id="rId193" Type="http://schemas.openxmlformats.org/officeDocument/2006/relationships/customXml" Target="../ink/ink1476.xml"/><Relationship Id="rId207" Type="http://schemas.openxmlformats.org/officeDocument/2006/relationships/customXml" Target="../ink/ink1487.xml"/><Relationship Id="rId228" Type="http://schemas.openxmlformats.org/officeDocument/2006/relationships/customXml" Target="../ink/ink1502.xml"/><Relationship Id="rId249" Type="http://schemas.openxmlformats.org/officeDocument/2006/relationships/image" Target="../media/image3150.png"/><Relationship Id="rId13" Type="http://schemas.openxmlformats.org/officeDocument/2006/relationships/image" Target="../media/image670.png"/><Relationship Id="rId109" Type="http://schemas.openxmlformats.org/officeDocument/2006/relationships/image" Target="../media/image2760.png"/><Relationship Id="rId260" Type="http://schemas.openxmlformats.org/officeDocument/2006/relationships/customXml" Target="../ink/ink1518.xml"/><Relationship Id="rId281" Type="http://schemas.openxmlformats.org/officeDocument/2006/relationships/customXml" Target="../ink/ink1529.xml"/><Relationship Id="rId316" Type="http://schemas.openxmlformats.org/officeDocument/2006/relationships/image" Target="../media/image3470.png"/><Relationship Id="rId337" Type="http://schemas.openxmlformats.org/officeDocument/2006/relationships/customXml" Target="../ink/ink1558.xml"/><Relationship Id="rId34" Type="http://schemas.openxmlformats.org/officeDocument/2006/relationships/customXml" Target="../ink/ink1435.xml"/><Relationship Id="rId55" Type="http://schemas.openxmlformats.org/officeDocument/2006/relationships/image" Target="../media/image2721.png"/><Relationship Id="rId141" Type="http://schemas.openxmlformats.org/officeDocument/2006/relationships/image" Target="../media/image2921.png"/><Relationship Id="rId97" Type="http://schemas.openxmlformats.org/officeDocument/2006/relationships/image" Target="../media/image2700.png"/><Relationship Id="rId7" Type="http://schemas.openxmlformats.org/officeDocument/2006/relationships/image" Target="../media/image2270.png"/><Relationship Id="rId162" Type="http://schemas.openxmlformats.org/officeDocument/2006/relationships/customXml" Target="../ink/ink1457.xml"/><Relationship Id="rId183" Type="http://schemas.openxmlformats.org/officeDocument/2006/relationships/image" Target="../media/image2821.png"/><Relationship Id="rId218" Type="http://schemas.openxmlformats.org/officeDocument/2006/relationships/customXml" Target="../ink/ink1497.xml"/><Relationship Id="rId239" Type="http://schemas.openxmlformats.org/officeDocument/2006/relationships/image" Target="../media/image3100.png"/><Relationship Id="rId250" Type="http://schemas.openxmlformats.org/officeDocument/2006/relationships/customXml" Target="../ink/ink1513.xml"/><Relationship Id="rId271" Type="http://schemas.openxmlformats.org/officeDocument/2006/relationships/image" Target="../media/image3260.png"/><Relationship Id="rId292" Type="http://schemas.openxmlformats.org/officeDocument/2006/relationships/image" Target="../media/image3360.png"/><Relationship Id="rId306" Type="http://schemas.openxmlformats.org/officeDocument/2006/relationships/image" Target="../media/image3420.png"/><Relationship Id="rId24" Type="http://schemas.openxmlformats.org/officeDocument/2006/relationships/customXml" Target="../ink/ink1430.xml"/><Relationship Id="rId45" Type="http://schemas.openxmlformats.org/officeDocument/2006/relationships/image" Target="../media/image2450.png"/><Relationship Id="rId327" Type="http://schemas.openxmlformats.org/officeDocument/2006/relationships/customXml" Target="../ink/ink1553.xml"/><Relationship Id="rId348" Type="http://schemas.openxmlformats.org/officeDocument/2006/relationships/image" Target="../media/image3630.png"/><Relationship Id="rId152" Type="http://schemas.openxmlformats.org/officeDocument/2006/relationships/customXml" Target="../ink/ink1452.xml"/><Relationship Id="rId173" Type="http://schemas.openxmlformats.org/officeDocument/2006/relationships/image" Target="../media/image2771.png"/><Relationship Id="rId194" Type="http://schemas.openxmlformats.org/officeDocument/2006/relationships/customXml" Target="../ink/ink1477.xml"/><Relationship Id="rId208" Type="http://schemas.openxmlformats.org/officeDocument/2006/relationships/customXml" Target="../ink/ink1488.xml"/><Relationship Id="rId229" Type="http://schemas.openxmlformats.org/officeDocument/2006/relationships/image" Target="../media/image3060.png"/><Relationship Id="rId240" Type="http://schemas.openxmlformats.org/officeDocument/2006/relationships/customXml" Target="../ink/ink1508.xml"/><Relationship Id="rId261" Type="http://schemas.openxmlformats.org/officeDocument/2006/relationships/image" Target="../media/image3210.png"/><Relationship Id="rId14" Type="http://schemas.openxmlformats.org/officeDocument/2006/relationships/customXml" Target="../ink/ink1425.xml"/><Relationship Id="rId35" Type="http://schemas.openxmlformats.org/officeDocument/2006/relationships/image" Target="../media/image2400.png"/><Relationship Id="rId56" Type="http://schemas.openxmlformats.org/officeDocument/2006/relationships/customXml" Target="../ink/ink1446.xml"/><Relationship Id="rId77" Type="http://schemas.openxmlformats.org/officeDocument/2006/relationships/image" Target="../media/image2611.png"/><Relationship Id="rId282" Type="http://schemas.openxmlformats.org/officeDocument/2006/relationships/image" Target="../media/image3310.png"/><Relationship Id="rId317" Type="http://schemas.openxmlformats.org/officeDocument/2006/relationships/customXml" Target="../ink/ink1548.xml"/><Relationship Id="rId338" Type="http://schemas.openxmlformats.org/officeDocument/2006/relationships/image" Target="../media/image3581.png"/><Relationship Id="rId8" Type="http://schemas.openxmlformats.org/officeDocument/2006/relationships/customXml" Target="../ink/ink1422.xml"/><Relationship Id="rId142" Type="http://schemas.openxmlformats.org/officeDocument/2006/relationships/customXml" Target="../ink/ink1447.xml"/><Relationship Id="rId163" Type="http://schemas.openxmlformats.org/officeDocument/2006/relationships/image" Target="../media/image3030.png"/><Relationship Id="rId184" Type="http://schemas.openxmlformats.org/officeDocument/2006/relationships/customXml" Target="../ink/ink1467.xml"/><Relationship Id="rId121" Type="http://schemas.openxmlformats.org/officeDocument/2006/relationships/image" Target="../media/image2820.png"/><Relationship Id="rId219" Type="http://schemas.openxmlformats.org/officeDocument/2006/relationships/image" Target="../media/image2880.png"/><Relationship Id="rId230" Type="http://schemas.openxmlformats.org/officeDocument/2006/relationships/customXml" Target="../ink/ink1503.xml"/><Relationship Id="rId251" Type="http://schemas.openxmlformats.org/officeDocument/2006/relationships/image" Target="../media/image3160.png"/><Relationship Id="rId25" Type="http://schemas.openxmlformats.org/officeDocument/2006/relationships/image" Target="../media/image2350.png"/><Relationship Id="rId46" Type="http://schemas.openxmlformats.org/officeDocument/2006/relationships/customXml" Target="../ink/ink1441.xml"/><Relationship Id="rId272" Type="http://schemas.openxmlformats.org/officeDocument/2006/relationships/customXml" Target="../ink/ink1524.xml"/><Relationship Id="rId293" Type="http://schemas.openxmlformats.org/officeDocument/2006/relationships/customXml" Target="../ink/ink1535.xml"/><Relationship Id="rId307" Type="http://schemas.openxmlformats.org/officeDocument/2006/relationships/customXml" Target="../ink/ink1543.xml"/><Relationship Id="rId328" Type="http://schemas.openxmlformats.org/officeDocument/2006/relationships/image" Target="../media/image3531.png"/><Relationship Id="rId349" Type="http://schemas.openxmlformats.org/officeDocument/2006/relationships/customXml" Target="../ink/ink1564.xml"/><Relationship Id="rId153" Type="http://schemas.openxmlformats.org/officeDocument/2006/relationships/image" Target="../media/image2981.png"/><Relationship Id="rId174" Type="http://schemas.openxmlformats.org/officeDocument/2006/relationships/customXml" Target="../ink/ink1462.xml"/><Relationship Id="rId88" Type="http://schemas.openxmlformats.org/officeDocument/2006/relationships/image" Target="../media/image2660.png"/><Relationship Id="rId195" Type="http://schemas.openxmlformats.org/officeDocument/2006/relationships/customXml" Target="../ink/ink1478.xml"/><Relationship Id="rId111" Type="http://schemas.openxmlformats.org/officeDocument/2006/relationships/image" Target="../media/image2770.png"/><Relationship Id="rId209" Type="http://schemas.openxmlformats.org/officeDocument/2006/relationships/customXml" Target="../ink/ink1489.xml"/><Relationship Id="rId220" Type="http://schemas.openxmlformats.org/officeDocument/2006/relationships/customXml" Target="../ink/ink1498.xml"/><Relationship Id="rId241" Type="http://schemas.openxmlformats.org/officeDocument/2006/relationships/image" Target="../media/image3110.png"/><Relationship Id="rId15" Type="http://schemas.openxmlformats.org/officeDocument/2006/relationships/image" Target="../media/image2300.png"/><Relationship Id="rId36" Type="http://schemas.openxmlformats.org/officeDocument/2006/relationships/customXml" Target="../ink/ink1436.xml"/><Relationship Id="rId262" Type="http://schemas.openxmlformats.org/officeDocument/2006/relationships/customXml" Target="../ink/ink1519.xml"/><Relationship Id="rId283" Type="http://schemas.openxmlformats.org/officeDocument/2006/relationships/customXml" Target="../ink/ink1530.xml"/><Relationship Id="rId318" Type="http://schemas.openxmlformats.org/officeDocument/2006/relationships/image" Target="../media/image3480.png"/><Relationship Id="rId339" Type="http://schemas.openxmlformats.org/officeDocument/2006/relationships/customXml" Target="../ink/ink1559.xml"/><Relationship Id="rId143" Type="http://schemas.openxmlformats.org/officeDocument/2006/relationships/image" Target="../media/image2931.png"/><Relationship Id="rId164" Type="http://schemas.openxmlformats.org/officeDocument/2006/relationships/customXml" Target="../ink/ink1458.xml"/><Relationship Id="rId185" Type="http://schemas.openxmlformats.org/officeDocument/2006/relationships/customXml" Target="../ink/ink1468.xml"/><Relationship Id="rId99" Type="http://schemas.openxmlformats.org/officeDocument/2006/relationships/image" Target="../media/image2710.png"/><Relationship Id="rId350" Type="http://schemas.openxmlformats.org/officeDocument/2006/relationships/image" Target="../media/image3640.png"/><Relationship Id="rId9" Type="http://schemas.openxmlformats.org/officeDocument/2006/relationships/image" Target="../media/image2280.png"/><Relationship Id="rId210" Type="http://schemas.openxmlformats.org/officeDocument/2006/relationships/customXml" Target="../ink/ink1490.xml"/><Relationship Id="rId26" Type="http://schemas.openxmlformats.org/officeDocument/2006/relationships/customXml" Target="../ink/ink1431.xml"/><Relationship Id="rId231" Type="http://schemas.openxmlformats.org/officeDocument/2006/relationships/image" Target="../media/image3070.png"/><Relationship Id="rId252" Type="http://schemas.openxmlformats.org/officeDocument/2006/relationships/customXml" Target="../ink/ink1514.xml"/><Relationship Id="rId273" Type="http://schemas.openxmlformats.org/officeDocument/2006/relationships/image" Target="../media/image3270.png"/><Relationship Id="rId294" Type="http://schemas.openxmlformats.org/officeDocument/2006/relationships/customXml" Target="../ink/ink1536.xml"/><Relationship Id="rId308" Type="http://schemas.openxmlformats.org/officeDocument/2006/relationships/image" Target="../media/image3430.png"/><Relationship Id="rId329" Type="http://schemas.openxmlformats.org/officeDocument/2006/relationships/customXml" Target="../ink/ink1554.xml"/><Relationship Id="rId47" Type="http://schemas.openxmlformats.org/officeDocument/2006/relationships/image" Target="../media/image2681.png"/><Relationship Id="rId154" Type="http://schemas.openxmlformats.org/officeDocument/2006/relationships/customXml" Target="../ink/ink1453.xml"/><Relationship Id="rId175" Type="http://schemas.openxmlformats.org/officeDocument/2006/relationships/image" Target="../media/image2781.png"/><Relationship Id="rId340" Type="http://schemas.openxmlformats.org/officeDocument/2006/relationships/image" Target="../media/image3591.png"/><Relationship Id="rId200" Type="http://schemas.openxmlformats.org/officeDocument/2006/relationships/customXml" Target="../ink/ink1481.xml"/><Relationship Id="rId16" Type="http://schemas.openxmlformats.org/officeDocument/2006/relationships/customXml" Target="../ink/ink1426.xml"/><Relationship Id="rId221" Type="http://schemas.openxmlformats.org/officeDocument/2006/relationships/image" Target="../media/image2890.png"/><Relationship Id="rId242" Type="http://schemas.openxmlformats.org/officeDocument/2006/relationships/customXml" Target="../ink/ink1509.xml"/><Relationship Id="rId263" Type="http://schemas.openxmlformats.org/officeDocument/2006/relationships/image" Target="../media/image3220.png"/><Relationship Id="rId284" Type="http://schemas.openxmlformats.org/officeDocument/2006/relationships/image" Target="../media/image3320.png"/><Relationship Id="rId319" Type="http://schemas.openxmlformats.org/officeDocument/2006/relationships/customXml" Target="../ink/ink1549.xml"/><Relationship Id="rId37" Type="http://schemas.openxmlformats.org/officeDocument/2006/relationships/image" Target="../media/image2411.png"/><Relationship Id="rId144" Type="http://schemas.openxmlformats.org/officeDocument/2006/relationships/customXml" Target="../ink/ink1448.xml"/><Relationship Id="rId79" Type="http://schemas.openxmlformats.org/officeDocument/2006/relationships/image" Target="../media/image2620.png"/><Relationship Id="rId123" Type="http://schemas.openxmlformats.org/officeDocument/2006/relationships/image" Target="../media/image2830.png"/><Relationship Id="rId330" Type="http://schemas.openxmlformats.org/officeDocument/2006/relationships/image" Target="../media/image3541.png"/><Relationship Id="rId165" Type="http://schemas.openxmlformats.org/officeDocument/2006/relationships/image" Target="../media/image2731.png"/><Relationship Id="rId186" Type="http://schemas.openxmlformats.org/officeDocument/2006/relationships/customXml" Target="../ink/ink1469.xml"/><Relationship Id="rId90" Type="http://schemas.openxmlformats.org/officeDocument/2006/relationships/image" Target="../media/image2670.png"/><Relationship Id="rId351" Type="http://schemas.openxmlformats.org/officeDocument/2006/relationships/customXml" Target="../ink/ink1565.xml"/><Relationship Id="rId211" Type="http://schemas.openxmlformats.org/officeDocument/2006/relationships/customXml" Target="../ink/ink1491.xml"/><Relationship Id="rId232" Type="http://schemas.openxmlformats.org/officeDocument/2006/relationships/customXml" Target="../ink/ink1504.xml"/><Relationship Id="rId253" Type="http://schemas.openxmlformats.org/officeDocument/2006/relationships/image" Target="../media/image3170.png"/><Relationship Id="rId274" Type="http://schemas.openxmlformats.org/officeDocument/2006/relationships/customXml" Target="../ink/ink1525.xml"/><Relationship Id="rId295" Type="http://schemas.openxmlformats.org/officeDocument/2006/relationships/customXml" Target="../ink/ink1537.xml"/><Relationship Id="rId309" Type="http://schemas.openxmlformats.org/officeDocument/2006/relationships/customXml" Target="../ink/ink1544.xml"/><Relationship Id="rId27" Type="http://schemas.openxmlformats.org/officeDocument/2006/relationships/image" Target="../media/image2360.png"/><Relationship Id="rId48" Type="http://schemas.openxmlformats.org/officeDocument/2006/relationships/customXml" Target="../ink/ink1442.xml"/><Relationship Id="rId113" Type="http://schemas.openxmlformats.org/officeDocument/2006/relationships/image" Target="../media/image2780.png"/><Relationship Id="rId320" Type="http://schemas.openxmlformats.org/officeDocument/2006/relationships/image" Target="../media/image3491.png"/><Relationship Id="rId155" Type="http://schemas.openxmlformats.org/officeDocument/2006/relationships/image" Target="../media/image2991.png"/><Relationship Id="rId176" Type="http://schemas.openxmlformats.org/officeDocument/2006/relationships/customXml" Target="../ink/ink1463.xml"/><Relationship Id="rId197" Type="http://schemas.openxmlformats.org/officeDocument/2006/relationships/image" Target="../media/image2831.png"/><Relationship Id="rId341" Type="http://schemas.openxmlformats.org/officeDocument/2006/relationships/customXml" Target="../ink/ink1560.xml"/><Relationship Id="rId201" Type="http://schemas.openxmlformats.org/officeDocument/2006/relationships/image" Target="../media/image2841.png"/><Relationship Id="rId222" Type="http://schemas.openxmlformats.org/officeDocument/2006/relationships/customXml" Target="../ink/ink1499.xml"/><Relationship Id="rId243" Type="http://schemas.openxmlformats.org/officeDocument/2006/relationships/image" Target="../media/image3120.png"/><Relationship Id="rId264" Type="http://schemas.openxmlformats.org/officeDocument/2006/relationships/customXml" Target="../ink/ink1520.xml"/><Relationship Id="rId285" Type="http://schemas.openxmlformats.org/officeDocument/2006/relationships/customXml" Target="../ink/ink1531.xml"/><Relationship Id="rId17" Type="http://schemas.openxmlformats.org/officeDocument/2006/relationships/image" Target="../media/image2311.png"/><Relationship Id="rId38" Type="http://schemas.openxmlformats.org/officeDocument/2006/relationships/customXml" Target="../ink/ink1437.xml"/><Relationship Id="rId103" Type="http://schemas.openxmlformats.org/officeDocument/2006/relationships/image" Target="../media/image2730.png"/><Relationship Id="rId310" Type="http://schemas.openxmlformats.org/officeDocument/2006/relationships/image" Target="../media/image3440.png"/><Relationship Id="rId145" Type="http://schemas.openxmlformats.org/officeDocument/2006/relationships/image" Target="../media/image2941.png"/><Relationship Id="rId166" Type="http://schemas.openxmlformats.org/officeDocument/2006/relationships/customXml" Target="../ink/ink1459.xml"/><Relationship Id="rId187" Type="http://schemas.openxmlformats.org/officeDocument/2006/relationships/customXml" Target="../ink/ink1470.xml"/><Relationship Id="rId331" Type="http://schemas.openxmlformats.org/officeDocument/2006/relationships/customXml" Target="../ink/ink1555.xml"/><Relationship Id="rId352" Type="http://schemas.openxmlformats.org/officeDocument/2006/relationships/image" Target="../media/image3650.png"/><Relationship Id="rId1" Type="http://schemas.openxmlformats.org/officeDocument/2006/relationships/tags" Target="../tags/tag24.xml"/><Relationship Id="rId212" Type="http://schemas.openxmlformats.org/officeDocument/2006/relationships/customXml" Target="../ink/ink1492.xml"/><Relationship Id="rId233" Type="http://schemas.openxmlformats.org/officeDocument/2006/relationships/image" Target="../media/image3080.png"/><Relationship Id="rId254" Type="http://schemas.openxmlformats.org/officeDocument/2006/relationships/customXml" Target="../ink/ink1515.xml"/><Relationship Id="rId28" Type="http://schemas.openxmlformats.org/officeDocument/2006/relationships/customXml" Target="../ink/ink1432.xml"/><Relationship Id="rId49" Type="http://schemas.openxmlformats.org/officeDocument/2006/relationships/image" Target="../media/image2691.png"/><Relationship Id="rId275" Type="http://schemas.openxmlformats.org/officeDocument/2006/relationships/image" Target="../media/image3280.png"/><Relationship Id="rId296" Type="http://schemas.openxmlformats.org/officeDocument/2006/relationships/image" Target="../media/image3370.png"/><Relationship Id="rId300" Type="http://schemas.openxmlformats.org/officeDocument/2006/relationships/image" Target="../media/image3390.png"/><Relationship Id="rId156" Type="http://schemas.openxmlformats.org/officeDocument/2006/relationships/customXml" Target="../ink/ink1454.xml"/><Relationship Id="rId177" Type="http://schemas.openxmlformats.org/officeDocument/2006/relationships/image" Target="../media/image2791.png"/><Relationship Id="rId198" Type="http://schemas.openxmlformats.org/officeDocument/2006/relationships/customXml" Target="../ink/ink1479.xml"/><Relationship Id="rId321" Type="http://schemas.openxmlformats.org/officeDocument/2006/relationships/customXml" Target="../ink/ink1550.xml"/><Relationship Id="rId342" Type="http://schemas.openxmlformats.org/officeDocument/2006/relationships/image" Target="../media/image3601.png"/><Relationship Id="rId202" Type="http://schemas.openxmlformats.org/officeDocument/2006/relationships/customXml" Target="../ink/ink1482.xml"/><Relationship Id="rId223" Type="http://schemas.openxmlformats.org/officeDocument/2006/relationships/image" Target="../media/image2900.png"/><Relationship Id="rId244" Type="http://schemas.openxmlformats.org/officeDocument/2006/relationships/customXml" Target="../ink/ink1510.xml"/><Relationship Id="rId18" Type="http://schemas.openxmlformats.org/officeDocument/2006/relationships/customXml" Target="../ink/ink1427.xml"/><Relationship Id="rId39" Type="http://schemas.openxmlformats.org/officeDocument/2006/relationships/image" Target="../media/image2420.png"/><Relationship Id="rId265" Type="http://schemas.openxmlformats.org/officeDocument/2006/relationships/image" Target="../media/image3230.png"/><Relationship Id="rId286" Type="http://schemas.openxmlformats.org/officeDocument/2006/relationships/image" Target="../media/image3330.png"/><Relationship Id="rId50" Type="http://schemas.openxmlformats.org/officeDocument/2006/relationships/customXml" Target="../ink/ink1443.xml"/><Relationship Id="rId146" Type="http://schemas.openxmlformats.org/officeDocument/2006/relationships/customXml" Target="../ink/ink1449.xml"/><Relationship Id="rId167" Type="http://schemas.openxmlformats.org/officeDocument/2006/relationships/image" Target="../media/image2741.png"/><Relationship Id="rId188" Type="http://schemas.openxmlformats.org/officeDocument/2006/relationships/customXml" Target="../ink/ink1471.xml"/><Relationship Id="rId125" Type="http://schemas.openxmlformats.org/officeDocument/2006/relationships/image" Target="../media/image2840.png"/><Relationship Id="rId311" Type="http://schemas.openxmlformats.org/officeDocument/2006/relationships/customXml" Target="../ink/ink1545.xml"/><Relationship Id="rId332" Type="http://schemas.openxmlformats.org/officeDocument/2006/relationships/image" Target="../media/image3551.png"/><Relationship Id="rId353" Type="http://schemas.openxmlformats.org/officeDocument/2006/relationships/customXml" Target="../ink/ink1566.xml"/><Relationship Id="rId92" Type="http://schemas.openxmlformats.org/officeDocument/2006/relationships/image" Target="../media/image2680.png"/><Relationship Id="rId213" Type="http://schemas.openxmlformats.org/officeDocument/2006/relationships/customXml" Target="../ink/ink1493.xml"/><Relationship Id="rId234" Type="http://schemas.openxmlformats.org/officeDocument/2006/relationships/customXml" Target="../ink/ink1505.xml"/><Relationship Id="rId2" Type="http://schemas.microsoft.com/office/2007/relationships/media" Target="../media/media57.m4a"/><Relationship Id="rId29" Type="http://schemas.openxmlformats.org/officeDocument/2006/relationships/image" Target="../media/image2370.png"/><Relationship Id="rId255" Type="http://schemas.openxmlformats.org/officeDocument/2006/relationships/image" Target="../media/image3180.png"/><Relationship Id="rId276" Type="http://schemas.openxmlformats.org/officeDocument/2006/relationships/customXml" Target="../ink/ink1526.xml"/><Relationship Id="rId297" Type="http://schemas.openxmlformats.org/officeDocument/2006/relationships/customXml" Target="../ink/ink1538.xml"/><Relationship Id="rId40" Type="http://schemas.openxmlformats.org/officeDocument/2006/relationships/customXml" Target="../ink/ink1438.xml"/><Relationship Id="rId157" Type="http://schemas.openxmlformats.org/officeDocument/2006/relationships/image" Target="../media/image3000.png"/><Relationship Id="rId178" Type="http://schemas.openxmlformats.org/officeDocument/2006/relationships/customXml" Target="../ink/ink1464.xml"/><Relationship Id="rId115" Type="http://schemas.openxmlformats.org/officeDocument/2006/relationships/image" Target="../media/image2790.png"/><Relationship Id="rId301" Type="http://schemas.openxmlformats.org/officeDocument/2006/relationships/customXml" Target="../ink/ink1540.xml"/><Relationship Id="rId322" Type="http://schemas.openxmlformats.org/officeDocument/2006/relationships/image" Target="../media/image3501.png"/><Relationship Id="rId343" Type="http://schemas.openxmlformats.org/officeDocument/2006/relationships/customXml" Target="../ink/ink1561.xml"/><Relationship Id="rId199" Type="http://schemas.openxmlformats.org/officeDocument/2006/relationships/customXml" Target="../ink/ink1480.xml"/><Relationship Id="rId203" Type="http://schemas.openxmlformats.org/officeDocument/2006/relationships/customXml" Target="../ink/ink1483.xml"/><Relationship Id="rId19" Type="http://schemas.openxmlformats.org/officeDocument/2006/relationships/image" Target="../media/image2320.png"/><Relationship Id="rId224" Type="http://schemas.openxmlformats.org/officeDocument/2006/relationships/customXml" Target="../ink/ink1500.xml"/><Relationship Id="rId245" Type="http://schemas.openxmlformats.org/officeDocument/2006/relationships/image" Target="../media/image3130.png"/><Relationship Id="rId266" Type="http://schemas.openxmlformats.org/officeDocument/2006/relationships/customXml" Target="../ink/ink1521.xml"/><Relationship Id="rId287" Type="http://schemas.openxmlformats.org/officeDocument/2006/relationships/customXml" Target="../ink/ink1532.xml"/><Relationship Id="rId30" Type="http://schemas.openxmlformats.org/officeDocument/2006/relationships/customXml" Target="../ink/ink1433.xml"/><Relationship Id="rId147" Type="http://schemas.openxmlformats.org/officeDocument/2006/relationships/image" Target="../media/image2951.png"/><Relationship Id="rId168" Type="http://schemas.openxmlformats.org/officeDocument/2006/relationships/customXml" Target="../ink/ink1460.xml"/><Relationship Id="rId105" Type="http://schemas.openxmlformats.org/officeDocument/2006/relationships/image" Target="../media/image2740.png"/><Relationship Id="rId312" Type="http://schemas.openxmlformats.org/officeDocument/2006/relationships/image" Target="../media/image3450.png"/><Relationship Id="rId333" Type="http://schemas.openxmlformats.org/officeDocument/2006/relationships/customXml" Target="../ink/ink1556.xml"/><Relationship Id="rId354" Type="http://schemas.openxmlformats.org/officeDocument/2006/relationships/image" Target="../media/image3660.png"/><Relationship Id="rId51" Type="http://schemas.openxmlformats.org/officeDocument/2006/relationships/image" Target="../media/image2701.png"/><Relationship Id="rId189" Type="http://schemas.openxmlformats.org/officeDocument/2006/relationships/customXml" Target="../ink/ink1472.xml"/><Relationship Id="rId3" Type="http://schemas.openxmlformats.org/officeDocument/2006/relationships/audio" Target="../media/media57.m4a"/><Relationship Id="rId214" Type="http://schemas.openxmlformats.org/officeDocument/2006/relationships/customXml" Target="../ink/ink1494.xml"/><Relationship Id="rId235" Type="http://schemas.openxmlformats.org/officeDocument/2006/relationships/image" Target="../media/image3090.png"/><Relationship Id="rId256" Type="http://schemas.openxmlformats.org/officeDocument/2006/relationships/customXml" Target="../ink/ink1516.xml"/><Relationship Id="rId277" Type="http://schemas.openxmlformats.org/officeDocument/2006/relationships/image" Target="../media/image3290.png"/><Relationship Id="rId298" Type="http://schemas.openxmlformats.org/officeDocument/2006/relationships/image" Target="../media/image3380.png"/><Relationship Id="rId158" Type="http://schemas.openxmlformats.org/officeDocument/2006/relationships/customXml" Target="../ink/ink1455.xml"/><Relationship Id="rId302" Type="http://schemas.openxmlformats.org/officeDocument/2006/relationships/image" Target="../media/image3400.png"/><Relationship Id="rId323" Type="http://schemas.openxmlformats.org/officeDocument/2006/relationships/customXml" Target="../ink/ink1551.xml"/><Relationship Id="rId344" Type="http://schemas.openxmlformats.org/officeDocument/2006/relationships/image" Target="../media/image3612.png"/><Relationship Id="rId20" Type="http://schemas.openxmlformats.org/officeDocument/2006/relationships/customXml" Target="../ink/ink1428.xml"/><Relationship Id="rId41" Type="http://schemas.openxmlformats.org/officeDocument/2006/relationships/image" Target="../media/image2430.png"/><Relationship Id="rId179" Type="http://schemas.openxmlformats.org/officeDocument/2006/relationships/image" Target="../media/image2801.png"/><Relationship Id="rId190" Type="http://schemas.openxmlformats.org/officeDocument/2006/relationships/customXml" Target="../ink/ink1473.xml"/><Relationship Id="rId204" Type="http://schemas.openxmlformats.org/officeDocument/2006/relationships/customXml" Target="../ink/ink1484.xml"/><Relationship Id="rId225" Type="http://schemas.openxmlformats.org/officeDocument/2006/relationships/image" Target="../media/image2910.png"/><Relationship Id="rId246" Type="http://schemas.openxmlformats.org/officeDocument/2006/relationships/customXml" Target="../ink/ink1511.xml"/><Relationship Id="rId267" Type="http://schemas.openxmlformats.org/officeDocument/2006/relationships/image" Target="../media/image3240.png"/><Relationship Id="rId288" Type="http://schemas.openxmlformats.org/officeDocument/2006/relationships/image" Target="../media/image3340.png"/><Relationship Id="rId127" Type="http://schemas.openxmlformats.org/officeDocument/2006/relationships/image" Target="../media/image2850.png"/><Relationship Id="rId313" Type="http://schemas.openxmlformats.org/officeDocument/2006/relationships/customXml" Target="../ink/ink1546.xml"/><Relationship Id="rId10" Type="http://schemas.openxmlformats.org/officeDocument/2006/relationships/customXml" Target="../ink/ink1423.xml"/><Relationship Id="rId31" Type="http://schemas.openxmlformats.org/officeDocument/2006/relationships/image" Target="../media/image2380.png"/><Relationship Id="rId52" Type="http://schemas.openxmlformats.org/officeDocument/2006/relationships/customXml" Target="../ink/ink1444.xml"/><Relationship Id="rId148" Type="http://schemas.openxmlformats.org/officeDocument/2006/relationships/customXml" Target="../ink/ink1450.xml"/><Relationship Id="rId73" Type="http://schemas.openxmlformats.org/officeDocument/2006/relationships/image" Target="../media/image2590.png"/><Relationship Id="rId334" Type="http://schemas.openxmlformats.org/officeDocument/2006/relationships/image" Target="../media/image3561.png"/><Relationship Id="rId355" Type="http://schemas.openxmlformats.org/officeDocument/2006/relationships/customXml" Target="../ink/ink1567.xml"/><Relationship Id="rId4" Type="http://schemas.openxmlformats.org/officeDocument/2006/relationships/slideLayout" Target="../slideLayouts/slideLayout2.xml"/><Relationship Id="rId180" Type="http://schemas.openxmlformats.org/officeDocument/2006/relationships/customXml" Target="../ink/ink1465.xml"/><Relationship Id="rId215" Type="http://schemas.openxmlformats.org/officeDocument/2006/relationships/customXml" Target="../ink/ink1495.xml"/><Relationship Id="rId236" Type="http://schemas.openxmlformats.org/officeDocument/2006/relationships/customXml" Target="../ink/ink1506.xml"/><Relationship Id="rId257" Type="http://schemas.openxmlformats.org/officeDocument/2006/relationships/image" Target="../media/image3190.png"/><Relationship Id="rId278" Type="http://schemas.openxmlformats.org/officeDocument/2006/relationships/customXml" Target="../ink/ink1527.xml"/><Relationship Id="rId303" Type="http://schemas.openxmlformats.org/officeDocument/2006/relationships/customXml" Target="../ink/ink1541.xml"/><Relationship Id="rId42" Type="http://schemas.openxmlformats.org/officeDocument/2006/relationships/customXml" Target="../ink/ink1439.xml"/><Relationship Id="rId84" Type="http://schemas.openxmlformats.org/officeDocument/2006/relationships/image" Target="../media/image2640.png"/><Relationship Id="rId345" Type="http://schemas.openxmlformats.org/officeDocument/2006/relationships/customXml" Target="../ink/ink1562.xml"/><Relationship Id="rId191" Type="http://schemas.openxmlformats.org/officeDocument/2006/relationships/customXml" Target="../ink/ink1474.xml"/><Relationship Id="rId205" Type="http://schemas.openxmlformats.org/officeDocument/2006/relationships/customXml" Target="../ink/ink1485.xml"/><Relationship Id="rId247" Type="http://schemas.openxmlformats.org/officeDocument/2006/relationships/image" Target="../media/image3140.png"/><Relationship Id="rId107" Type="http://schemas.openxmlformats.org/officeDocument/2006/relationships/image" Target="../media/image2750.png"/><Relationship Id="rId289" Type="http://schemas.openxmlformats.org/officeDocument/2006/relationships/customXml" Target="../ink/ink1533.xml"/><Relationship Id="rId11" Type="http://schemas.openxmlformats.org/officeDocument/2006/relationships/image" Target="../media/image2290.png"/><Relationship Id="rId53" Type="http://schemas.openxmlformats.org/officeDocument/2006/relationships/image" Target="../media/image2711.png"/><Relationship Id="rId149" Type="http://schemas.openxmlformats.org/officeDocument/2006/relationships/image" Target="../media/image2961.png"/><Relationship Id="rId314" Type="http://schemas.openxmlformats.org/officeDocument/2006/relationships/image" Target="../media/image3460.png"/><Relationship Id="rId356" Type="http://schemas.openxmlformats.org/officeDocument/2006/relationships/image" Target="../media/image3670.png"/><Relationship Id="rId160" Type="http://schemas.openxmlformats.org/officeDocument/2006/relationships/customXml" Target="../ink/ink1456.xml"/><Relationship Id="rId216" Type="http://schemas.openxmlformats.org/officeDocument/2006/relationships/customXml" Target="../ink/ink1496.xml"/><Relationship Id="rId258" Type="http://schemas.openxmlformats.org/officeDocument/2006/relationships/customXml" Target="../ink/ink1517.xml"/><Relationship Id="rId22" Type="http://schemas.openxmlformats.org/officeDocument/2006/relationships/customXml" Target="../ink/ink1429.xml"/><Relationship Id="rId325" Type="http://schemas.openxmlformats.org/officeDocument/2006/relationships/customXml" Target="../ink/ink1552.xml"/><Relationship Id="rId171" Type="http://schemas.openxmlformats.org/officeDocument/2006/relationships/image" Target="../media/image2761.png"/><Relationship Id="rId227" Type="http://schemas.openxmlformats.org/officeDocument/2006/relationships/image" Target="../media/image3050.png"/><Relationship Id="rId269" Type="http://schemas.openxmlformats.org/officeDocument/2006/relationships/image" Target="../media/image3250.png"/></Relationships>
</file>

<file path=ppt/slides/_rels/slide58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800.png"/><Relationship Id="rId299" Type="http://schemas.openxmlformats.org/officeDocument/2006/relationships/image" Target="../media/image4102.png"/><Relationship Id="rId21" Type="http://schemas.openxmlformats.org/officeDocument/2006/relationships/image" Target="../media/image2330.png"/><Relationship Id="rId159" Type="http://schemas.openxmlformats.org/officeDocument/2006/relationships/image" Target="../media/image3010.png"/><Relationship Id="rId324" Type="http://schemas.openxmlformats.org/officeDocument/2006/relationships/customXml" Target="../ink/ink1695.xml"/><Relationship Id="rId366" Type="http://schemas.openxmlformats.org/officeDocument/2006/relationships/image" Target="../media/image2731.png"/><Relationship Id="rId226" Type="http://schemas.openxmlformats.org/officeDocument/2006/relationships/customXml" Target="../ink/ink1646.xml"/><Relationship Id="rId433" Type="http://schemas.openxmlformats.org/officeDocument/2006/relationships/customXml" Target="../ink/ink1750.xml"/><Relationship Id="rId268" Type="http://schemas.openxmlformats.org/officeDocument/2006/relationships/customXml" Target="../ink/ink1667.xml"/><Relationship Id="rId32" Type="http://schemas.openxmlformats.org/officeDocument/2006/relationships/customXml" Target="../ink/ink1581.xml"/><Relationship Id="rId335" Type="http://schemas.openxmlformats.org/officeDocument/2006/relationships/image" Target="../media/image4281.png"/><Relationship Id="rId377" Type="http://schemas.openxmlformats.org/officeDocument/2006/relationships/customXml" Target="../ink/ink1722.xml"/><Relationship Id="rId5" Type="http://schemas.openxmlformats.org/officeDocument/2006/relationships/customXml" Target="../ink/ink1568.xml"/><Relationship Id="rId181" Type="http://schemas.openxmlformats.org/officeDocument/2006/relationships/image" Target="../media/image2811.png"/><Relationship Id="rId237" Type="http://schemas.openxmlformats.org/officeDocument/2006/relationships/image" Target="../media/image3792.png"/><Relationship Id="rId402" Type="http://schemas.openxmlformats.org/officeDocument/2006/relationships/image" Target="../media/image2680.png"/><Relationship Id="rId279" Type="http://schemas.openxmlformats.org/officeDocument/2006/relationships/image" Target="../media/image4002.png"/><Relationship Id="rId444" Type="http://schemas.openxmlformats.org/officeDocument/2006/relationships/image" Target="../media/image2880.png"/><Relationship Id="rId43" Type="http://schemas.openxmlformats.org/officeDocument/2006/relationships/image" Target="../media/image3742.png"/><Relationship Id="rId290" Type="http://schemas.openxmlformats.org/officeDocument/2006/relationships/customXml" Target="../ink/ink1678.xml"/><Relationship Id="rId304" Type="http://schemas.openxmlformats.org/officeDocument/2006/relationships/customXml" Target="../ink/ink1685.xml"/><Relationship Id="rId346" Type="http://schemas.openxmlformats.org/officeDocument/2006/relationships/customXml" Target="../ink/ink1706.xml"/><Relationship Id="rId388" Type="http://schemas.openxmlformats.org/officeDocument/2006/relationships/image" Target="../media/image2611.png"/><Relationship Id="rId150" Type="http://schemas.openxmlformats.org/officeDocument/2006/relationships/customXml" Target="../ink/ink1596.xml"/><Relationship Id="rId192" Type="http://schemas.openxmlformats.org/officeDocument/2006/relationships/customXml" Target="../ink/ink1620.xml"/><Relationship Id="rId206" Type="http://schemas.openxmlformats.org/officeDocument/2006/relationships/customXml" Target="../ink/ink1631.xml"/><Relationship Id="rId413" Type="http://schemas.openxmlformats.org/officeDocument/2006/relationships/customXml" Target="../ink/ink1740.xml"/><Relationship Id="rId248" Type="http://schemas.openxmlformats.org/officeDocument/2006/relationships/customXml" Target="../ink/ink1657.xml"/><Relationship Id="rId315" Type="http://schemas.openxmlformats.org/officeDocument/2006/relationships/image" Target="../media/image4181.png"/><Relationship Id="rId357" Type="http://schemas.openxmlformats.org/officeDocument/2006/relationships/customXml" Target="../ink/ink1712.xml"/><Relationship Id="rId54" Type="http://schemas.openxmlformats.org/officeDocument/2006/relationships/customXml" Target="../ink/ink1590.xml"/><Relationship Id="rId161" Type="http://schemas.openxmlformats.org/officeDocument/2006/relationships/image" Target="../media/image3020.png"/><Relationship Id="rId217" Type="http://schemas.openxmlformats.org/officeDocument/2006/relationships/image" Target="../media/image2870.png"/><Relationship Id="rId399" Type="http://schemas.openxmlformats.org/officeDocument/2006/relationships/customXml" Target="../ink/ink1733.xml"/><Relationship Id="rId259" Type="http://schemas.openxmlformats.org/officeDocument/2006/relationships/image" Target="../media/image3902.png"/><Relationship Id="rId424" Type="http://schemas.openxmlformats.org/officeDocument/2006/relationships/image" Target="../media/image2780.png"/><Relationship Id="rId23" Type="http://schemas.openxmlformats.org/officeDocument/2006/relationships/image" Target="../media/image2340.png"/><Relationship Id="rId119" Type="http://schemas.openxmlformats.org/officeDocument/2006/relationships/image" Target="../media/image2810.png"/><Relationship Id="rId270" Type="http://schemas.openxmlformats.org/officeDocument/2006/relationships/customXml" Target="../ink/ink1668.xml"/><Relationship Id="rId326" Type="http://schemas.openxmlformats.org/officeDocument/2006/relationships/customXml" Target="../ink/ink1696.xml"/><Relationship Id="rId368" Type="http://schemas.openxmlformats.org/officeDocument/2006/relationships/image" Target="../media/image2741.png"/><Relationship Id="rId172" Type="http://schemas.openxmlformats.org/officeDocument/2006/relationships/customXml" Target="../ink/ink1606.xml"/><Relationship Id="rId228" Type="http://schemas.openxmlformats.org/officeDocument/2006/relationships/customXml" Target="../ink/ink1647.xml"/><Relationship Id="rId435" Type="http://schemas.openxmlformats.org/officeDocument/2006/relationships/customXml" Target="../ink/ink1751.xml"/><Relationship Id="rId281" Type="http://schemas.openxmlformats.org/officeDocument/2006/relationships/image" Target="../media/image4013.png"/><Relationship Id="rId337" Type="http://schemas.openxmlformats.org/officeDocument/2006/relationships/image" Target="../media/image4291.png"/><Relationship Id="rId34" Type="http://schemas.openxmlformats.org/officeDocument/2006/relationships/customXml" Target="../ink/ink1582.xml"/><Relationship Id="rId141" Type="http://schemas.openxmlformats.org/officeDocument/2006/relationships/image" Target="../media/image2921.png"/><Relationship Id="rId379" Type="http://schemas.openxmlformats.org/officeDocument/2006/relationships/customXml" Target="../ink/ink1723.xml"/><Relationship Id="rId7" Type="http://schemas.openxmlformats.org/officeDocument/2006/relationships/customXml" Target="../ink/ink1569.xml"/><Relationship Id="rId183" Type="http://schemas.openxmlformats.org/officeDocument/2006/relationships/image" Target="../media/image2821.png"/><Relationship Id="rId239" Type="http://schemas.openxmlformats.org/officeDocument/2006/relationships/image" Target="../media/image3802.png"/><Relationship Id="rId390" Type="http://schemas.openxmlformats.org/officeDocument/2006/relationships/image" Target="../media/image2620.png"/><Relationship Id="rId404" Type="http://schemas.openxmlformats.org/officeDocument/2006/relationships/image" Target="../media/image2390.png"/><Relationship Id="rId446" Type="http://schemas.openxmlformats.org/officeDocument/2006/relationships/image" Target="../media/image2890.png"/><Relationship Id="rId250" Type="http://schemas.openxmlformats.org/officeDocument/2006/relationships/customXml" Target="../ink/ink1658.xml"/><Relationship Id="rId292" Type="http://schemas.openxmlformats.org/officeDocument/2006/relationships/customXml" Target="../ink/ink1679.xml"/><Relationship Id="rId306" Type="http://schemas.openxmlformats.org/officeDocument/2006/relationships/customXml" Target="../ink/ink1686.xml"/><Relationship Id="rId45" Type="http://schemas.openxmlformats.org/officeDocument/2006/relationships/image" Target="../media/image3752.png"/><Relationship Id="rId348" Type="http://schemas.openxmlformats.org/officeDocument/2006/relationships/customXml" Target="../ink/ink1707.xml"/><Relationship Id="rId152" Type="http://schemas.openxmlformats.org/officeDocument/2006/relationships/customXml" Target="../ink/ink1597.xml"/><Relationship Id="rId194" Type="http://schemas.openxmlformats.org/officeDocument/2006/relationships/customXml" Target="../ink/ink1622.xml"/><Relationship Id="rId208" Type="http://schemas.openxmlformats.org/officeDocument/2006/relationships/customXml" Target="../ink/ink1633.xml"/><Relationship Id="rId415" Type="http://schemas.openxmlformats.org/officeDocument/2006/relationships/customXml" Target="../ink/ink1741.xml"/><Relationship Id="rId261" Type="http://schemas.openxmlformats.org/officeDocument/2006/relationships/image" Target="../media/image3913.png"/><Relationship Id="rId14" Type="http://schemas.openxmlformats.org/officeDocument/2006/relationships/customXml" Target="../ink/ink1572.xml"/><Relationship Id="rId56" Type="http://schemas.openxmlformats.org/officeDocument/2006/relationships/customXml" Target="../ink/ink1591.xml"/><Relationship Id="rId317" Type="http://schemas.openxmlformats.org/officeDocument/2006/relationships/image" Target="../media/image4191.png"/><Relationship Id="rId359" Type="http://schemas.openxmlformats.org/officeDocument/2006/relationships/customXml" Target="../ink/ink1713.xml"/><Relationship Id="rId163" Type="http://schemas.openxmlformats.org/officeDocument/2006/relationships/image" Target="../media/image3030.png"/><Relationship Id="rId121" Type="http://schemas.openxmlformats.org/officeDocument/2006/relationships/image" Target="../media/image2820.png"/><Relationship Id="rId219" Type="http://schemas.openxmlformats.org/officeDocument/2006/relationships/image" Target="../media/image2880.png"/><Relationship Id="rId370" Type="http://schemas.openxmlformats.org/officeDocument/2006/relationships/image" Target="../media/image2761.png"/><Relationship Id="rId426" Type="http://schemas.openxmlformats.org/officeDocument/2006/relationships/image" Target="../media/image2790.png"/><Relationship Id="rId230" Type="http://schemas.openxmlformats.org/officeDocument/2006/relationships/customXml" Target="../ink/ink1648.xml"/><Relationship Id="rId25" Type="http://schemas.openxmlformats.org/officeDocument/2006/relationships/image" Target="../media/image2350.png"/><Relationship Id="rId272" Type="http://schemas.openxmlformats.org/officeDocument/2006/relationships/customXml" Target="../ink/ink1669.xml"/><Relationship Id="rId328" Type="http://schemas.openxmlformats.org/officeDocument/2006/relationships/customXml" Target="../ink/ink1697.xml"/><Relationship Id="rId174" Type="http://schemas.openxmlformats.org/officeDocument/2006/relationships/customXml" Target="../ink/ink1607.xml"/><Relationship Id="rId381" Type="http://schemas.openxmlformats.org/officeDocument/2006/relationships/customXml" Target="../ink/ink1724.xml"/><Relationship Id="rId241" Type="http://schemas.openxmlformats.org/officeDocument/2006/relationships/image" Target="../media/image3813.png"/><Relationship Id="rId437" Type="http://schemas.openxmlformats.org/officeDocument/2006/relationships/customXml" Target="../ink/ink1752.xml"/><Relationship Id="rId36" Type="http://schemas.openxmlformats.org/officeDocument/2006/relationships/customXml" Target="../ink/ink1583.xml"/><Relationship Id="rId283" Type="http://schemas.openxmlformats.org/officeDocument/2006/relationships/image" Target="../media/image4022.png"/><Relationship Id="rId339" Type="http://schemas.openxmlformats.org/officeDocument/2006/relationships/image" Target="../media/image4301.png"/><Relationship Id="rId143" Type="http://schemas.openxmlformats.org/officeDocument/2006/relationships/image" Target="../media/image2931.png"/><Relationship Id="rId185" Type="http://schemas.openxmlformats.org/officeDocument/2006/relationships/customXml" Target="../ink/ink1613.xml"/><Relationship Id="rId350" Type="http://schemas.openxmlformats.org/officeDocument/2006/relationships/customXml" Target="../ink/ink1708.xml"/><Relationship Id="rId406" Type="http://schemas.openxmlformats.org/officeDocument/2006/relationships/image" Target="../media/image2831.png"/><Relationship Id="rId9" Type="http://schemas.openxmlformats.org/officeDocument/2006/relationships/customXml" Target="../ink/ink1570.xml"/><Relationship Id="rId210" Type="http://schemas.openxmlformats.org/officeDocument/2006/relationships/customXml" Target="../ink/ink1635.xml"/><Relationship Id="rId392" Type="http://schemas.openxmlformats.org/officeDocument/2006/relationships/image" Target="../media/image670.png"/><Relationship Id="rId448" Type="http://schemas.openxmlformats.org/officeDocument/2006/relationships/image" Target="../media/image2900.png"/><Relationship Id="rId26" Type="http://schemas.openxmlformats.org/officeDocument/2006/relationships/customXml" Target="../ink/ink1578.xml"/><Relationship Id="rId231" Type="http://schemas.openxmlformats.org/officeDocument/2006/relationships/image" Target="../media/image3070.png"/><Relationship Id="rId252" Type="http://schemas.openxmlformats.org/officeDocument/2006/relationships/customXml" Target="../ink/ink1659.xml"/><Relationship Id="rId273" Type="http://schemas.openxmlformats.org/officeDocument/2006/relationships/image" Target="../media/image3972.png"/><Relationship Id="rId294" Type="http://schemas.openxmlformats.org/officeDocument/2006/relationships/customXml" Target="../ink/ink1680.xml"/><Relationship Id="rId308" Type="http://schemas.openxmlformats.org/officeDocument/2006/relationships/customXml" Target="../ink/ink1687.xml"/><Relationship Id="rId329" Type="http://schemas.openxmlformats.org/officeDocument/2006/relationships/image" Target="../media/image4251.png"/><Relationship Id="rId154" Type="http://schemas.openxmlformats.org/officeDocument/2006/relationships/customXml" Target="../ink/ink1598.xml"/><Relationship Id="rId175" Type="http://schemas.openxmlformats.org/officeDocument/2006/relationships/image" Target="../media/image2781.png"/><Relationship Id="rId340" Type="http://schemas.openxmlformats.org/officeDocument/2006/relationships/customXml" Target="../ink/ink1703.xml"/><Relationship Id="rId361" Type="http://schemas.openxmlformats.org/officeDocument/2006/relationships/customXml" Target="../ink/ink1714.xml"/><Relationship Id="rId200" Type="http://schemas.openxmlformats.org/officeDocument/2006/relationships/customXml" Target="../ink/ink1626.xml"/><Relationship Id="rId382" Type="http://schemas.openxmlformats.org/officeDocument/2006/relationships/image" Target="../media/image2821.png"/><Relationship Id="rId417" Type="http://schemas.openxmlformats.org/officeDocument/2006/relationships/customXml" Target="../ink/ink1742.xml"/><Relationship Id="rId438" Type="http://schemas.openxmlformats.org/officeDocument/2006/relationships/image" Target="../media/image2850.png"/><Relationship Id="rId16" Type="http://schemas.openxmlformats.org/officeDocument/2006/relationships/customXml" Target="../ink/ink1573.xml"/><Relationship Id="rId221" Type="http://schemas.openxmlformats.org/officeDocument/2006/relationships/image" Target="../media/image2890.png"/><Relationship Id="rId242" Type="http://schemas.openxmlformats.org/officeDocument/2006/relationships/customXml" Target="../ink/ink1654.xml"/><Relationship Id="rId263" Type="http://schemas.openxmlformats.org/officeDocument/2006/relationships/image" Target="../media/image3922.png"/><Relationship Id="rId284" Type="http://schemas.openxmlformats.org/officeDocument/2006/relationships/customXml" Target="../ink/ink1675.xml"/><Relationship Id="rId319" Type="http://schemas.openxmlformats.org/officeDocument/2006/relationships/image" Target="../media/image4201.png"/><Relationship Id="rId37" Type="http://schemas.openxmlformats.org/officeDocument/2006/relationships/image" Target="../media/image2411.png"/><Relationship Id="rId144" Type="http://schemas.openxmlformats.org/officeDocument/2006/relationships/customXml" Target="../ink/ink1593.xml"/><Relationship Id="rId79" Type="http://schemas.openxmlformats.org/officeDocument/2006/relationships/image" Target="../media/image2620.png"/><Relationship Id="rId123" Type="http://schemas.openxmlformats.org/officeDocument/2006/relationships/image" Target="../media/image2830.png"/><Relationship Id="rId330" Type="http://schemas.openxmlformats.org/officeDocument/2006/relationships/customXml" Target="../ink/ink1698.xml"/><Relationship Id="rId165" Type="http://schemas.openxmlformats.org/officeDocument/2006/relationships/image" Target="../media/image2731.png"/><Relationship Id="rId186" Type="http://schemas.openxmlformats.org/officeDocument/2006/relationships/customXml" Target="../ink/ink1614.xml"/><Relationship Id="rId90" Type="http://schemas.openxmlformats.org/officeDocument/2006/relationships/image" Target="../media/image2670.png"/><Relationship Id="rId351" Type="http://schemas.openxmlformats.org/officeDocument/2006/relationships/image" Target="../media/image4360.png"/><Relationship Id="rId372" Type="http://schemas.openxmlformats.org/officeDocument/2006/relationships/image" Target="../media/image2771.png"/><Relationship Id="rId393" Type="http://schemas.openxmlformats.org/officeDocument/2006/relationships/customXml" Target="../ink/ink1730.xml"/><Relationship Id="rId407" Type="http://schemas.openxmlformats.org/officeDocument/2006/relationships/customXml" Target="../ink/ink1737.xml"/><Relationship Id="rId428" Type="http://schemas.openxmlformats.org/officeDocument/2006/relationships/image" Target="../media/image2800.png"/><Relationship Id="rId449" Type="http://schemas.openxmlformats.org/officeDocument/2006/relationships/customXml" Target="../ink/ink1758.xml"/><Relationship Id="rId211" Type="http://schemas.openxmlformats.org/officeDocument/2006/relationships/customXml" Target="../ink/ink1636.xml"/><Relationship Id="rId232" Type="http://schemas.openxmlformats.org/officeDocument/2006/relationships/customXml" Target="../ink/ink1649.xml"/><Relationship Id="rId253" Type="http://schemas.openxmlformats.org/officeDocument/2006/relationships/image" Target="../media/image3872.png"/><Relationship Id="rId274" Type="http://schemas.openxmlformats.org/officeDocument/2006/relationships/customXml" Target="../ink/ink1670.xml"/><Relationship Id="rId295" Type="http://schemas.openxmlformats.org/officeDocument/2006/relationships/image" Target="../media/image4082.png"/><Relationship Id="rId309" Type="http://schemas.openxmlformats.org/officeDocument/2006/relationships/image" Target="../media/image4152.png"/><Relationship Id="rId27" Type="http://schemas.openxmlformats.org/officeDocument/2006/relationships/image" Target="../media/image2360.png"/><Relationship Id="rId113" Type="http://schemas.openxmlformats.org/officeDocument/2006/relationships/image" Target="../media/image2780.png"/><Relationship Id="rId320" Type="http://schemas.openxmlformats.org/officeDocument/2006/relationships/customXml" Target="../ink/ink1693.xml"/><Relationship Id="rId155" Type="http://schemas.openxmlformats.org/officeDocument/2006/relationships/image" Target="../media/image2991.png"/><Relationship Id="rId176" Type="http://schemas.openxmlformats.org/officeDocument/2006/relationships/customXml" Target="../ink/ink1608.xml"/><Relationship Id="rId197" Type="http://schemas.openxmlformats.org/officeDocument/2006/relationships/image" Target="../media/image2831.png"/><Relationship Id="rId341" Type="http://schemas.openxmlformats.org/officeDocument/2006/relationships/image" Target="../media/image4312.png"/><Relationship Id="rId362" Type="http://schemas.openxmlformats.org/officeDocument/2006/relationships/image" Target="../media/image4411.png"/><Relationship Id="rId383" Type="http://schemas.openxmlformats.org/officeDocument/2006/relationships/customXml" Target="../ink/ink1725.xml"/><Relationship Id="rId418" Type="http://schemas.openxmlformats.org/officeDocument/2006/relationships/image" Target="../media/image2750.png"/><Relationship Id="rId439" Type="http://schemas.openxmlformats.org/officeDocument/2006/relationships/customXml" Target="../ink/ink1753.xml"/><Relationship Id="rId201" Type="http://schemas.openxmlformats.org/officeDocument/2006/relationships/image" Target="../media/image2841.png"/><Relationship Id="rId222" Type="http://schemas.openxmlformats.org/officeDocument/2006/relationships/customXml" Target="../ink/ink1644.xml"/><Relationship Id="rId243" Type="http://schemas.openxmlformats.org/officeDocument/2006/relationships/image" Target="../media/image3822.png"/><Relationship Id="rId264" Type="http://schemas.openxmlformats.org/officeDocument/2006/relationships/customXml" Target="../ink/ink1665.xml"/><Relationship Id="rId285" Type="http://schemas.openxmlformats.org/officeDocument/2006/relationships/image" Target="../media/image4032.png"/><Relationship Id="rId450" Type="http://schemas.openxmlformats.org/officeDocument/2006/relationships/image" Target="../media/image2910.png"/><Relationship Id="rId17" Type="http://schemas.openxmlformats.org/officeDocument/2006/relationships/image" Target="../media/image2311.png"/><Relationship Id="rId38" Type="http://schemas.openxmlformats.org/officeDocument/2006/relationships/customXml" Target="../ink/ink1584.xml"/><Relationship Id="rId103" Type="http://schemas.openxmlformats.org/officeDocument/2006/relationships/image" Target="../media/image2730.png"/><Relationship Id="rId310" Type="http://schemas.openxmlformats.org/officeDocument/2006/relationships/customXml" Target="../ink/ink1688.xml"/><Relationship Id="rId145" Type="http://schemas.openxmlformats.org/officeDocument/2006/relationships/image" Target="../media/image2941.png"/><Relationship Id="rId166" Type="http://schemas.openxmlformats.org/officeDocument/2006/relationships/customXml" Target="../ink/ink1604.xml"/><Relationship Id="rId187" Type="http://schemas.openxmlformats.org/officeDocument/2006/relationships/customXml" Target="../ink/ink1615.xml"/><Relationship Id="rId331" Type="http://schemas.openxmlformats.org/officeDocument/2006/relationships/image" Target="../media/image4261.png"/><Relationship Id="rId352" Type="http://schemas.openxmlformats.org/officeDocument/2006/relationships/customXml" Target="../ink/ink1709.xml"/><Relationship Id="rId373" Type="http://schemas.openxmlformats.org/officeDocument/2006/relationships/customXml" Target="../ink/ink1720.xml"/><Relationship Id="rId394" Type="http://schemas.openxmlformats.org/officeDocument/2006/relationships/image" Target="../media/image2640.png"/><Relationship Id="rId408" Type="http://schemas.openxmlformats.org/officeDocument/2006/relationships/image" Target="../media/image2700.png"/><Relationship Id="rId429" Type="http://schemas.openxmlformats.org/officeDocument/2006/relationships/customXml" Target="../ink/ink1748.xml"/><Relationship Id="rId1" Type="http://schemas.openxmlformats.org/officeDocument/2006/relationships/tags" Target="../tags/tag25.xml"/><Relationship Id="rId212" Type="http://schemas.openxmlformats.org/officeDocument/2006/relationships/customXml" Target="../ink/ink1637.xml"/><Relationship Id="rId233" Type="http://schemas.openxmlformats.org/officeDocument/2006/relationships/image" Target="../media/image3080.png"/><Relationship Id="rId254" Type="http://schemas.openxmlformats.org/officeDocument/2006/relationships/customXml" Target="../ink/ink1660.xml"/><Relationship Id="rId440" Type="http://schemas.openxmlformats.org/officeDocument/2006/relationships/image" Target="../media/image2860.png"/><Relationship Id="rId28" Type="http://schemas.openxmlformats.org/officeDocument/2006/relationships/customXml" Target="../ink/ink1579.xml"/><Relationship Id="rId275" Type="http://schemas.openxmlformats.org/officeDocument/2006/relationships/image" Target="../media/image3982.png"/><Relationship Id="rId296" Type="http://schemas.openxmlformats.org/officeDocument/2006/relationships/customXml" Target="../ink/ink1681.xml"/><Relationship Id="rId300" Type="http://schemas.openxmlformats.org/officeDocument/2006/relationships/customXml" Target="../ink/ink1683.xml"/><Relationship Id="rId156" Type="http://schemas.openxmlformats.org/officeDocument/2006/relationships/customXml" Target="../ink/ink1599.xml"/><Relationship Id="rId177" Type="http://schemas.openxmlformats.org/officeDocument/2006/relationships/image" Target="../media/image2791.png"/><Relationship Id="rId198" Type="http://schemas.openxmlformats.org/officeDocument/2006/relationships/customXml" Target="../ink/ink1624.xml"/><Relationship Id="rId321" Type="http://schemas.openxmlformats.org/officeDocument/2006/relationships/image" Target="../media/image4212.png"/><Relationship Id="rId342" Type="http://schemas.openxmlformats.org/officeDocument/2006/relationships/customXml" Target="../ink/ink1704.xml"/><Relationship Id="rId363" Type="http://schemas.openxmlformats.org/officeDocument/2006/relationships/customXml" Target="../ink/ink1715.xml"/><Relationship Id="rId384" Type="http://schemas.openxmlformats.org/officeDocument/2006/relationships/image" Target="../media/image2590.png"/><Relationship Id="rId419" Type="http://schemas.openxmlformats.org/officeDocument/2006/relationships/customXml" Target="../ink/ink1743.xml"/><Relationship Id="rId202" Type="http://schemas.openxmlformats.org/officeDocument/2006/relationships/customXml" Target="../ink/ink1627.xml"/><Relationship Id="rId223" Type="http://schemas.openxmlformats.org/officeDocument/2006/relationships/image" Target="../media/image2900.png"/><Relationship Id="rId244" Type="http://schemas.openxmlformats.org/officeDocument/2006/relationships/customXml" Target="../ink/ink1655.xml"/><Relationship Id="rId430" Type="http://schemas.openxmlformats.org/officeDocument/2006/relationships/image" Target="../media/image2810.png"/><Relationship Id="rId18" Type="http://schemas.openxmlformats.org/officeDocument/2006/relationships/customXml" Target="../ink/ink1574.xml"/><Relationship Id="rId39" Type="http://schemas.openxmlformats.org/officeDocument/2006/relationships/image" Target="../media/image3721.png"/><Relationship Id="rId265" Type="http://schemas.openxmlformats.org/officeDocument/2006/relationships/image" Target="../media/image3932.png"/><Relationship Id="rId286" Type="http://schemas.openxmlformats.org/officeDocument/2006/relationships/customXml" Target="../ink/ink1676.xml"/><Relationship Id="rId451" Type="http://schemas.openxmlformats.org/officeDocument/2006/relationships/image" Target="../media/image1.png"/><Relationship Id="rId146" Type="http://schemas.openxmlformats.org/officeDocument/2006/relationships/customXml" Target="../ink/ink1594.xml"/><Relationship Id="rId167" Type="http://schemas.openxmlformats.org/officeDocument/2006/relationships/image" Target="../media/image2741.png"/><Relationship Id="rId188" Type="http://schemas.openxmlformats.org/officeDocument/2006/relationships/customXml" Target="../ink/ink1616.xml"/><Relationship Id="rId125" Type="http://schemas.openxmlformats.org/officeDocument/2006/relationships/image" Target="../media/image2840.png"/><Relationship Id="rId311" Type="http://schemas.openxmlformats.org/officeDocument/2006/relationships/image" Target="../media/image4161.png"/><Relationship Id="rId332" Type="http://schemas.openxmlformats.org/officeDocument/2006/relationships/customXml" Target="../ink/ink1699.xml"/><Relationship Id="rId353" Type="http://schemas.openxmlformats.org/officeDocument/2006/relationships/customXml" Target="../ink/ink1710.xml"/><Relationship Id="rId374" Type="http://schemas.openxmlformats.org/officeDocument/2006/relationships/image" Target="../media/image2781.png"/><Relationship Id="rId395" Type="http://schemas.openxmlformats.org/officeDocument/2006/relationships/customXml" Target="../ink/ink1731.xml"/><Relationship Id="rId409" Type="http://schemas.openxmlformats.org/officeDocument/2006/relationships/customXml" Target="../ink/ink1738.xml"/><Relationship Id="rId92" Type="http://schemas.openxmlformats.org/officeDocument/2006/relationships/image" Target="../media/image2680.png"/><Relationship Id="rId213" Type="http://schemas.openxmlformats.org/officeDocument/2006/relationships/customXml" Target="../ink/ink1638.xml"/><Relationship Id="rId234" Type="http://schemas.openxmlformats.org/officeDocument/2006/relationships/customXml" Target="../ink/ink1650.xml"/><Relationship Id="rId420" Type="http://schemas.openxmlformats.org/officeDocument/2006/relationships/image" Target="../media/image2760.png"/><Relationship Id="rId2" Type="http://schemas.microsoft.com/office/2007/relationships/media" Target="../media/media58.m4a"/><Relationship Id="rId29" Type="http://schemas.openxmlformats.org/officeDocument/2006/relationships/image" Target="../media/image3712.png"/><Relationship Id="rId255" Type="http://schemas.openxmlformats.org/officeDocument/2006/relationships/image" Target="../media/image3882.png"/><Relationship Id="rId276" Type="http://schemas.openxmlformats.org/officeDocument/2006/relationships/customXml" Target="../ink/ink1671.xml"/><Relationship Id="rId297" Type="http://schemas.openxmlformats.org/officeDocument/2006/relationships/image" Target="../media/image4092.png"/><Relationship Id="rId441" Type="http://schemas.openxmlformats.org/officeDocument/2006/relationships/customXml" Target="../ink/ink1754.xml"/><Relationship Id="rId40" Type="http://schemas.openxmlformats.org/officeDocument/2006/relationships/customXml" Target="../ink/ink1585.xml"/><Relationship Id="rId157" Type="http://schemas.openxmlformats.org/officeDocument/2006/relationships/image" Target="../media/image3000.png"/><Relationship Id="rId178" Type="http://schemas.openxmlformats.org/officeDocument/2006/relationships/customXml" Target="../ink/ink1609.xml"/><Relationship Id="rId115" Type="http://schemas.openxmlformats.org/officeDocument/2006/relationships/image" Target="../media/image2790.png"/><Relationship Id="rId301" Type="http://schemas.openxmlformats.org/officeDocument/2006/relationships/image" Target="../media/image4113.png"/><Relationship Id="rId322" Type="http://schemas.openxmlformats.org/officeDocument/2006/relationships/customXml" Target="../ink/ink1694.xml"/><Relationship Id="rId343" Type="http://schemas.openxmlformats.org/officeDocument/2006/relationships/image" Target="../media/image4321.png"/><Relationship Id="rId364" Type="http://schemas.openxmlformats.org/officeDocument/2006/relationships/image" Target="../media/image4420.png"/><Relationship Id="rId199" Type="http://schemas.openxmlformats.org/officeDocument/2006/relationships/customXml" Target="../ink/ink1625.xml"/><Relationship Id="rId203" Type="http://schemas.openxmlformats.org/officeDocument/2006/relationships/customXml" Target="../ink/ink1628.xml"/><Relationship Id="rId385" Type="http://schemas.openxmlformats.org/officeDocument/2006/relationships/customXml" Target="../ink/ink1726.xml"/><Relationship Id="rId19" Type="http://schemas.openxmlformats.org/officeDocument/2006/relationships/image" Target="../media/image2320.png"/><Relationship Id="rId224" Type="http://schemas.openxmlformats.org/officeDocument/2006/relationships/customXml" Target="../ink/ink1645.xml"/><Relationship Id="rId245" Type="http://schemas.openxmlformats.org/officeDocument/2006/relationships/image" Target="../media/image3832.png"/><Relationship Id="rId266" Type="http://schemas.openxmlformats.org/officeDocument/2006/relationships/customXml" Target="../ink/ink1666.xml"/><Relationship Id="rId287" Type="http://schemas.openxmlformats.org/officeDocument/2006/relationships/image" Target="../media/image4042.png"/><Relationship Id="rId410" Type="http://schemas.openxmlformats.org/officeDocument/2006/relationships/image" Target="../media/image2710.png"/><Relationship Id="rId431" Type="http://schemas.openxmlformats.org/officeDocument/2006/relationships/customXml" Target="../ink/ink1749.xml"/><Relationship Id="rId30" Type="http://schemas.openxmlformats.org/officeDocument/2006/relationships/customXml" Target="../ink/ink1580.xml"/><Relationship Id="rId147" Type="http://schemas.openxmlformats.org/officeDocument/2006/relationships/image" Target="../media/image2951.png"/><Relationship Id="rId168" Type="http://schemas.openxmlformats.org/officeDocument/2006/relationships/customXml" Target="../ink/ink1605.xml"/><Relationship Id="rId105" Type="http://schemas.openxmlformats.org/officeDocument/2006/relationships/image" Target="../media/image2740.png"/><Relationship Id="rId312" Type="http://schemas.openxmlformats.org/officeDocument/2006/relationships/customXml" Target="../ink/ink1689.xml"/><Relationship Id="rId333" Type="http://schemas.openxmlformats.org/officeDocument/2006/relationships/image" Target="../media/image4271.png"/><Relationship Id="rId354" Type="http://schemas.openxmlformats.org/officeDocument/2006/relationships/image" Target="../media/image4370.png"/><Relationship Id="rId51" Type="http://schemas.openxmlformats.org/officeDocument/2006/relationships/image" Target="../media/image2701.png"/><Relationship Id="rId189" Type="http://schemas.openxmlformats.org/officeDocument/2006/relationships/customXml" Target="../ink/ink1617.xml"/><Relationship Id="rId375" Type="http://schemas.openxmlformats.org/officeDocument/2006/relationships/customXml" Target="../ink/ink1721.xml"/><Relationship Id="rId396" Type="http://schemas.openxmlformats.org/officeDocument/2006/relationships/image" Target="../media/image2650.png"/><Relationship Id="rId3" Type="http://schemas.openxmlformats.org/officeDocument/2006/relationships/audio" Target="../media/media58.m4a"/><Relationship Id="rId214" Type="http://schemas.openxmlformats.org/officeDocument/2006/relationships/customXml" Target="../ink/ink1639.xml"/><Relationship Id="rId235" Type="http://schemas.openxmlformats.org/officeDocument/2006/relationships/image" Target="../media/image3782.png"/><Relationship Id="rId256" Type="http://schemas.openxmlformats.org/officeDocument/2006/relationships/customXml" Target="../ink/ink1661.xml"/><Relationship Id="rId277" Type="http://schemas.openxmlformats.org/officeDocument/2006/relationships/image" Target="../media/image3992.png"/><Relationship Id="rId298" Type="http://schemas.openxmlformats.org/officeDocument/2006/relationships/customXml" Target="../ink/ink1682.xml"/><Relationship Id="rId400" Type="http://schemas.openxmlformats.org/officeDocument/2006/relationships/image" Target="../media/image2670.png"/><Relationship Id="rId421" Type="http://schemas.openxmlformats.org/officeDocument/2006/relationships/customXml" Target="../ink/ink1744.xml"/><Relationship Id="rId442" Type="http://schemas.openxmlformats.org/officeDocument/2006/relationships/image" Target="../media/image2870.png"/><Relationship Id="rId158" Type="http://schemas.openxmlformats.org/officeDocument/2006/relationships/customXml" Target="../ink/ink1600.xml"/><Relationship Id="rId302" Type="http://schemas.openxmlformats.org/officeDocument/2006/relationships/customXml" Target="../ink/ink1684.xml"/><Relationship Id="rId323" Type="http://schemas.openxmlformats.org/officeDocument/2006/relationships/image" Target="../media/image4221.png"/><Relationship Id="rId344" Type="http://schemas.openxmlformats.org/officeDocument/2006/relationships/customXml" Target="../ink/ink1705.xml"/><Relationship Id="rId20" Type="http://schemas.openxmlformats.org/officeDocument/2006/relationships/customXml" Target="../ink/ink1575.xml"/><Relationship Id="rId41" Type="http://schemas.openxmlformats.org/officeDocument/2006/relationships/image" Target="../media/image3731.png"/><Relationship Id="rId179" Type="http://schemas.openxmlformats.org/officeDocument/2006/relationships/image" Target="../media/image2801.png"/><Relationship Id="rId365" Type="http://schemas.openxmlformats.org/officeDocument/2006/relationships/customXml" Target="../ink/ink1716.xml"/><Relationship Id="rId386" Type="http://schemas.openxmlformats.org/officeDocument/2006/relationships/image" Target="../media/image2600.png"/><Relationship Id="rId190" Type="http://schemas.openxmlformats.org/officeDocument/2006/relationships/customXml" Target="../ink/ink1618.xml"/><Relationship Id="rId204" Type="http://schemas.openxmlformats.org/officeDocument/2006/relationships/customXml" Target="../ink/ink1629.xml"/><Relationship Id="rId225" Type="http://schemas.openxmlformats.org/officeDocument/2006/relationships/image" Target="../media/image2910.png"/><Relationship Id="rId246" Type="http://schemas.openxmlformats.org/officeDocument/2006/relationships/customXml" Target="../ink/ink1656.xml"/><Relationship Id="rId267" Type="http://schemas.openxmlformats.org/officeDocument/2006/relationships/image" Target="../media/image3942.png"/><Relationship Id="rId288" Type="http://schemas.openxmlformats.org/officeDocument/2006/relationships/customXml" Target="../ink/ink1677.xml"/><Relationship Id="rId411" Type="http://schemas.openxmlformats.org/officeDocument/2006/relationships/customXml" Target="../ink/ink1739.xml"/><Relationship Id="rId432" Type="http://schemas.openxmlformats.org/officeDocument/2006/relationships/image" Target="../media/image2820.png"/><Relationship Id="rId127" Type="http://schemas.openxmlformats.org/officeDocument/2006/relationships/image" Target="../media/image2850.png"/><Relationship Id="rId313" Type="http://schemas.openxmlformats.org/officeDocument/2006/relationships/image" Target="../media/image4171.png"/><Relationship Id="rId10" Type="http://schemas.openxmlformats.org/officeDocument/2006/relationships/image" Target="../media/image3701.png"/><Relationship Id="rId31" Type="http://schemas.openxmlformats.org/officeDocument/2006/relationships/image" Target="../media/image2380.png"/><Relationship Id="rId52" Type="http://schemas.openxmlformats.org/officeDocument/2006/relationships/customXml" Target="../ink/ink1589.xml"/><Relationship Id="rId148" Type="http://schemas.openxmlformats.org/officeDocument/2006/relationships/customXml" Target="../ink/ink1595.xml"/><Relationship Id="rId73" Type="http://schemas.openxmlformats.org/officeDocument/2006/relationships/image" Target="../media/image2590.png"/><Relationship Id="rId334" Type="http://schemas.openxmlformats.org/officeDocument/2006/relationships/customXml" Target="../ink/ink1700.xml"/><Relationship Id="rId355" Type="http://schemas.openxmlformats.org/officeDocument/2006/relationships/customXml" Target="../ink/ink1711.xml"/><Relationship Id="rId376" Type="http://schemas.openxmlformats.org/officeDocument/2006/relationships/image" Target="../media/image2791.png"/><Relationship Id="rId397" Type="http://schemas.openxmlformats.org/officeDocument/2006/relationships/customXml" Target="../ink/ink1732.xml"/><Relationship Id="rId4" Type="http://schemas.openxmlformats.org/officeDocument/2006/relationships/slideLayout" Target="../slideLayouts/slideLayout2.xml"/><Relationship Id="rId180" Type="http://schemas.openxmlformats.org/officeDocument/2006/relationships/customXml" Target="../ink/ink1610.xml"/><Relationship Id="rId215" Type="http://schemas.openxmlformats.org/officeDocument/2006/relationships/customXml" Target="../ink/ink1640.xml"/><Relationship Id="rId236" Type="http://schemas.openxmlformats.org/officeDocument/2006/relationships/customXml" Target="../ink/ink1651.xml"/><Relationship Id="rId257" Type="http://schemas.openxmlformats.org/officeDocument/2006/relationships/image" Target="../media/image3892.png"/><Relationship Id="rId278" Type="http://schemas.openxmlformats.org/officeDocument/2006/relationships/customXml" Target="../ink/ink1672.xml"/><Relationship Id="rId401" Type="http://schemas.openxmlformats.org/officeDocument/2006/relationships/customXml" Target="../ink/ink1734.xml"/><Relationship Id="rId422" Type="http://schemas.openxmlformats.org/officeDocument/2006/relationships/image" Target="../media/image2770.png"/><Relationship Id="rId443" Type="http://schemas.openxmlformats.org/officeDocument/2006/relationships/customXml" Target="../ink/ink1755.xml"/><Relationship Id="rId303" Type="http://schemas.openxmlformats.org/officeDocument/2006/relationships/image" Target="../media/image4122.png"/><Relationship Id="rId42" Type="http://schemas.openxmlformats.org/officeDocument/2006/relationships/customXml" Target="../ink/ink1586.xml"/><Relationship Id="rId84" Type="http://schemas.openxmlformats.org/officeDocument/2006/relationships/image" Target="../media/image2640.png"/><Relationship Id="rId345" Type="http://schemas.openxmlformats.org/officeDocument/2006/relationships/image" Target="../media/image4331.png"/><Relationship Id="rId387" Type="http://schemas.openxmlformats.org/officeDocument/2006/relationships/customXml" Target="../ink/ink1727.xml"/><Relationship Id="rId191" Type="http://schemas.openxmlformats.org/officeDocument/2006/relationships/customXml" Target="../ink/ink1619.xml"/><Relationship Id="rId205" Type="http://schemas.openxmlformats.org/officeDocument/2006/relationships/customXml" Target="../ink/ink1630.xml"/><Relationship Id="rId247" Type="http://schemas.openxmlformats.org/officeDocument/2006/relationships/image" Target="../media/image3842.png"/><Relationship Id="rId412" Type="http://schemas.openxmlformats.org/officeDocument/2006/relationships/image" Target="../media/image2841.png"/><Relationship Id="rId107" Type="http://schemas.openxmlformats.org/officeDocument/2006/relationships/image" Target="../media/image2750.png"/><Relationship Id="rId289" Type="http://schemas.openxmlformats.org/officeDocument/2006/relationships/image" Target="../media/image4052.png"/><Relationship Id="rId11" Type="http://schemas.openxmlformats.org/officeDocument/2006/relationships/customXml" Target="../ink/ink1571.xml"/><Relationship Id="rId53" Type="http://schemas.openxmlformats.org/officeDocument/2006/relationships/image" Target="../media/image2711.png"/><Relationship Id="rId149" Type="http://schemas.openxmlformats.org/officeDocument/2006/relationships/image" Target="../media/image2961.png"/><Relationship Id="rId314" Type="http://schemas.openxmlformats.org/officeDocument/2006/relationships/customXml" Target="../ink/ink1690.xml"/><Relationship Id="rId356" Type="http://schemas.openxmlformats.org/officeDocument/2006/relationships/image" Target="../media/image4380.png"/><Relationship Id="rId398" Type="http://schemas.openxmlformats.org/officeDocument/2006/relationships/image" Target="../media/image2660.png"/><Relationship Id="rId160" Type="http://schemas.openxmlformats.org/officeDocument/2006/relationships/customXml" Target="../ink/ink1601.xml"/><Relationship Id="rId216" Type="http://schemas.openxmlformats.org/officeDocument/2006/relationships/customXml" Target="../ink/ink1641.xml"/><Relationship Id="rId423" Type="http://schemas.openxmlformats.org/officeDocument/2006/relationships/customXml" Target="../ink/ink1745.xml"/><Relationship Id="rId258" Type="http://schemas.openxmlformats.org/officeDocument/2006/relationships/customXml" Target="../ink/ink1662.xml"/><Relationship Id="rId22" Type="http://schemas.openxmlformats.org/officeDocument/2006/relationships/customXml" Target="../ink/ink1576.xml"/><Relationship Id="rId325" Type="http://schemas.openxmlformats.org/officeDocument/2006/relationships/image" Target="../media/image4231.png"/><Relationship Id="rId367" Type="http://schemas.openxmlformats.org/officeDocument/2006/relationships/customXml" Target="../ink/ink1717.xml"/><Relationship Id="rId171" Type="http://schemas.openxmlformats.org/officeDocument/2006/relationships/image" Target="../media/image2761.png"/><Relationship Id="rId227" Type="http://schemas.openxmlformats.org/officeDocument/2006/relationships/image" Target="../media/image3762.png"/><Relationship Id="rId269" Type="http://schemas.openxmlformats.org/officeDocument/2006/relationships/image" Target="../media/image3952.png"/><Relationship Id="rId434" Type="http://schemas.openxmlformats.org/officeDocument/2006/relationships/image" Target="../media/image2830.png"/><Relationship Id="rId33" Type="http://schemas.openxmlformats.org/officeDocument/2006/relationships/image" Target="../media/image2390.png"/><Relationship Id="rId129" Type="http://schemas.openxmlformats.org/officeDocument/2006/relationships/image" Target="../media/image2860.png"/><Relationship Id="rId280" Type="http://schemas.openxmlformats.org/officeDocument/2006/relationships/customXml" Target="../ink/ink1673.xml"/><Relationship Id="rId336" Type="http://schemas.openxmlformats.org/officeDocument/2006/relationships/customXml" Target="../ink/ink1701.xml"/><Relationship Id="rId182" Type="http://schemas.openxmlformats.org/officeDocument/2006/relationships/customXml" Target="../ink/ink1611.xml"/><Relationship Id="rId75" Type="http://schemas.openxmlformats.org/officeDocument/2006/relationships/image" Target="../media/image2600.png"/><Relationship Id="rId378" Type="http://schemas.openxmlformats.org/officeDocument/2006/relationships/image" Target="../media/image2801.png"/><Relationship Id="rId403" Type="http://schemas.openxmlformats.org/officeDocument/2006/relationships/customXml" Target="../ink/ink1735.xml"/><Relationship Id="rId6" Type="http://schemas.openxmlformats.org/officeDocument/2006/relationships/image" Target="../media/image3681.png"/><Relationship Id="rId238" Type="http://schemas.openxmlformats.org/officeDocument/2006/relationships/customXml" Target="../ink/ink1652.xml"/><Relationship Id="rId445" Type="http://schemas.openxmlformats.org/officeDocument/2006/relationships/customXml" Target="../ink/ink1756.xml"/><Relationship Id="rId291" Type="http://schemas.openxmlformats.org/officeDocument/2006/relationships/image" Target="../media/image4062.png"/><Relationship Id="rId305" Type="http://schemas.openxmlformats.org/officeDocument/2006/relationships/image" Target="../media/image4132.png"/><Relationship Id="rId347" Type="http://schemas.openxmlformats.org/officeDocument/2006/relationships/image" Target="../media/image4340.png"/><Relationship Id="rId44" Type="http://schemas.openxmlformats.org/officeDocument/2006/relationships/customXml" Target="../ink/ink1587.xml"/><Relationship Id="rId151" Type="http://schemas.openxmlformats.org/officeDocument/2006/relationships/image" Target="../media/image2971.png"/><Relationship Id="rId86" Type="http://schemas.openxmlformats.org/officeDocument/2006/relationships/image" Target="../media/image2650.png"/><Relationship Id="rId389" Type="http://schemas.openxmlformats.org/officeDocument/2006/relationships/customXml" Target="../ink/ink1728.xml"/><Relationship Id="rId193" Type="http://schemas.openxmlformats.org/officeDocument/2006/relationships/customXml" Target="../ink/ink1621.xml"/><Relationship Id="rId207" Type="http://schemas.openxmlformats.org/officeDocument/2006/relationships/customXml" Target="../ink/ink1632.xml"/><Relationship Id="rId249" Type="http://schemas.openxmlformats.org/officeDocument/2006/relationships/image" Target="../media/image3852.png"/><Relationship Id="rId414" Type="http://schemas.openxmlformats.org/officeDocument/2006/relationships/image" Target="../media/image2730.png"/><Relationship Id="rId13" Type="http://schemas.openxmlformats.org/officeDocument/2006/relationships/image" Target="../media/image670.png"/><Relationship Id="rId109" Type="http://schemas.openxmlformats.org/officeDocument/2006/relationships/image" Target="../media/image2760.png"/><Relationship Id="rId260" Type="http://schemas.openxmlformats.org/officeDocument/2006/relationships/customXml" Target="../ink/ink1663.xml"/><Relationship Id="rId316" Type="http://schemas.openxmlformats.org/officeDocument/2006/relationships/customXml" Target="../ink/ink1691.xml"/><Relationship Id="rId55" Type="http://schemas.openxmlformats.org/officeDocument/2006/relationships/image" Target="../media/image2721.png"/><Relationship Id="rId97" Type="http://schemas.openxmlformats.org/officeDocument/2006/relationships/image" Target="../media/image2700.png"/><Relationship Id="rId358" Type="http://schemas.openxmlformats.org/officeDocument/2006/relationships/image" Target="../media/image4390.png"/><Relationship Id="rId162" Type="http://schemas.openxmlformats.org/officeDocument/2006/relationships/customXml" Target="../ink/ink1602.xml"/><Relationship Id="rId218" Type="http://schemas.openxmlformats.org/officeDocument/2006/relationships/customXml" Target="../ink/ink1642.xml"/><Relationship Id="rId425" Type="http://schemas.openxmlformats.org/officeDocument/2006/relationships/customXml" Target="../ink/ink1746.xml"/><Relationship Id="rId271" Type="http://schemas.openxmlformats.org/officeDocument/2006/relationships/image" Target="../media/image3962.png"/><Relationship Id="rId24" Type="http://schemas.openxmlformats.org/officeDocument/2006/relationships/customXml" Target="../ink/ink1577.xml"/><Relationship Id="rId327" Type="http://schemas.openxmlformats.org/officeDocument/2006/relationships/image" Target="../media/image4241.png"/><Relationship Id="rId369" Type="http://schemas.openxmlformats.org/officeDocument/2006/relationships/customXml" Target="../ink/ink1718.xml"/><Relationship Id="rId173" Type="http://schemas.openxmlformats.org/officeDocument/2006/relationships/image" Target="../media/image2771.png"/><Relationship Id="rId229" Type="http://schemas.openxmlformats.org/officeDocument/2006/relationships/image" Target="../media/image3772.png"/><Relationship Id="rId380" Type="http://schemas.openxmlformats.org/officeDocument/2006/relationships/image" Target="../media/image2811.png"/><Relationship Id="rId436" Type="http://schemas.openxmlformats.org/officeDocument/2006/relationships/image" Target="../media/image2840.png"/><Relationship Id="rId240" Type="http://schemas.openxmlformats.org/officeDocument/2006/relationships/customXml" Target="../ink/ink1653.xml"/><Relationship Id="rId35" Type="http://schemas.openxmlformats.org/officeDocument/2006/relationships/image" Target="../media/image2400.png"/><Relationship Id="rId77" Type="http://schemas.openxmlformats.org/officeDocument/2006/relationships/image" Target="../media/image2611.png"/><Relationship Id="rId282" Type="http://schemas.openxmlformats.org/officeDocument/2006/relationships/customXml" Target="../ink/ink1674.xml"/><Relationship Id="rId338" Type="http://schemas.openxmlformats.org/officeDocument/2006/relationships/customXml" Target="../ink/ink1702.xml"/><Relationship Id="rId8" Type="http://schemas.openxmlformats.org/officeDocument/2006/relationships/image" Target="../media/image3691.png"/><Relationship Id="rId142" Type="http://schemas.openxmlformats.org/officeDocument/2006/relationships/customXml" Target="../ink/ink1592.xml"/><Relationship Id="rId184" Type="http://schemas.openxmlformats.org/officeDocument/2006/relationships/customXml" Target="../ink/ink1612.xml"/><Relationship Id="rId391" Type="http://schemas.openxmlformats.org/officeDocument/2006/relationships/customXml" Target="../ink/ink1729.xml"/><Relationship Id="rId405" Type="http://schemas.openxmlformats.org/officeDocument/2006/relationships/customXml" Target="../ink/ink1736.xml"/><Relationship Id="rId447" Type="http://schemas.openxmlformats.org/officeDocument/2006/relationships/customXml" Target="../ink/ink1757.xml"/><Relationship Id="rId251" Type="http://schemas.openxmlformats.org/officeDocument/2006/relationships/image" Target="../media/image3862.png"/><Relationship Id="rId46" Type="http://schemas.openxmlformats.org/officeDocument/2006/relationships/customXml" Target="../ink/ink1588.xml"/><Relationship Id="rId293" Type="http://schemas.openxmlformats.org/officeDocument/2006/relationships/image" Target="../media/image4072.png"/><Relationship Id="rId307" Type="http://schemas.openxmlformats.org/officeDocument/2006/relationships/image" Target="../media/image4142.png"/><Relationship Id="rId349" Type="http://schemas.openxmlformats.org/officeDocument/2006/relationships/image" Target="../media/image4350.png"/><Relationship Id="rId153" Type="http://schemas.openxmlformats.org/officeDocument/2006/relationships/image" Target="../media/image2981.png"/><Relationship Id="rId88" Type="http://schemas.openxmlformats.org/officeDocument/2006/relationships/image" Target="../media/image2660.png"/><Relationship Id="rId195" Type="http://schemas.openxmlformats.org/officeDocument/2006/relationships/customXml" Target="../ink/ink1623.xml"/><Relationship Id="rId111" Type="http://schemas.openxmlformats.org/officeDocument/2006/relationships/image" Target="../media/image2770.png"/><Relationship Id="rId209" Type="http://schemas.openxmlformats.org/officeDocument/2006/relationships/customXml" Target="../ink/ink1634.xml"/><Relationship Id="rId360" Type="http://schemas.openxmlformats.org/officeDocument/2006/relationships/image" Target="../media/image4400.png"/><Relationship Id="rId416" Type="http://schemas.openxmlformats.org/officeDocument/2006/relationships/image" Target="../media/image2740.png"/><Relationship Id="rId220" Type="http://schemas.openxmlformats.org/officeDocument/2006/relationships/customXml" Target="../ink/ink1643.xml"/><Relationship Id="rId15" Type="http://schemas.openxmlformats.org/officeDocument/2006/relationships/image" Target="../media/image2300.png"/><Relationship Id="rId262" Type="http://schemas.openxmlformats.org/officeDocument/2006/relationships/customXml" Target="../ink/ink1664.xml"/><Relationship Id="rId318" Type="http://schemas.openxmlformats.org/officeDocument/2006/relationships/customXml" Target="../ink/ink1692.xml"/><Relationship Id="rId164" Type="http://schemas.openxmlformats.org/officeDocument/2006/relationships/customXml" Target="../ink/ink1603.xml"/><Relationship Id="rId99" Type="http://schemas.openxmlformats.org/officeDocument/2006/relationships/image" Target="../media/image2710.png"/><Relationship Id="rId371" Type="http://schemas.openxmlformats.org/officeDocument/2006/relationships/customXml" Target="../ink/ink1719.xml"/><Relationship Id="rId427" Type="http://schemas.openxmlformats.org/officeDocument/2006/relationships/customXml" Target="../ink/ink1747.xml"/></Relationships>
</file>

<file path=ppt/slides/_rels/slide59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800.png"/><Relationship Id="rId299" Type="http://schemas.openxmlformats.org/officeDocument/2006/relationships/image" Target="../media/image2700.png"/><Relationship Id="rId21" Type="http://schemas.openxmlformats.org/officeDocument/2006/relationships/image" Target="../media/image2330.png"/><Relationship Id="rId63" Type="http://schemas.openxmlformats.org/officeDocument/2006/relationships/image" Target="../media/image2540.png"/><Relationship Id="rId159" Type="http://schemas.openxmlformats.org/officeDocument/2006/relationships/image" Target="../media/image3680.png"/><Relationship Id="rId324" Type="http://schemas.openxmlformats.org/officeDocument/2006/relationships/customXml" Target="../ink/ink1914.xml"/><Relationship Id="rId170" Type="http://schemas.openxmlformats.org/officeDocument/2006/relationships/customXml" Target="../ink/ink1837.xml"/><Relationship Id="rId226" Type="http://schemas.openxmlformats.org/officeDocument/2006/relationships/customXml" Target="../ink/ink1865.xml"/><Relationship Id="rId268" Type="http://schemas.openxmlformats.org/officeDocument/2006/relationships/customXml" Target="../ink/ink1886.xml"/><Relationship Id="rId32" Type="http://schemas.openxmlformats.org/officeDocument/2006/relationships/customXml" Target="../ink/ink1772.xml"/><Relationship Id="rId74" Type="http://schemas.openxmlformats.org/officeDocument/2006/relationships/customXml" Target="../ink/ink1789.xml"/><Relationship Id="rId128" Type="http://schemas.openxmlformats.org/officeDocument/2006/relationships/customXml" Target="../ink/ink1816.xml"/><Relationship Id="rId335" Type="http://schemas.openxmlformats.org/officeDocument/2006/relationships/image" Target="../media/image2880.png"/><Relationship Id="rId5" Type="http://schemas.openxmlformats.org/officeDocument/2006/relationships/customXml" Target="../ink/ink1759.xml"/><Relationship Id="rId181" Type="http://schemas.openxmlformats.org/officeDocument/2006/relationships/image" Target="../media/image3781.png"/><Relationship Id="rId237" Type="http://schemas.openxmlformats.org/officeDocument/2006/relationships/image" Target="../media/image4061.png"/><Relationship Id="rId279" Type="http://schemas.openxmlformats.org/officeDocument/2006/relationships/image" Target="../media/image2611.png"/><Relationship Id="rId43" Type="http://schemas.openxmlformats.org/officeDocument/2006/relationships/image" Target="../media/image2440.png"/><Relationship Id="rId139" Type="http://schemas.openxmlformats.org/officeDocument/2006/relationships/image" Target="../media/image2970.png"/><Relationship Id="rId290" Type="http://schemas.openxmlformats.org/officeDocument/2006/relationships/customXml" Target="../ink/ink1897.xml"/><Relationship Id="rId304" Type="http://schemas.openxmlformats.org/officeDocument/2006/relationships/customXml" Target="../ink/ink1904.xml"/><Relationship Id="rId85" Type="http://schemas.openxmlformats.org/officeDocument/2006/relationships/customXml" Target="../ink/ink1794.xml"/><Relationship Id="rId150" Type="http://schemas.openxmlformats.org/officeDocument/2006/relationships/customXml" Target="../ink/ink1827.xml"/><Relationship Id="rId192" Type="http://schemas.openxmlformats.org/officeDocument/2006/relationships/customXml" Target="../ink/ink1848.xml"/><Relationship Id="rId206" Type="http://schemas.openxmlformats.org/officeDocument/2006/relationships/customXml" Target="../ink/ink1855.xml"/><Relationship Id="rId248" Type="http://schemas.openxmlformats.org/officeDocument/2006/relationships/customXml" Target="../ink/ink1876.xml"/><Relationship Id="rId12" Type="http://schemas.openxmlformats.org/officeDocument/2006/relationships/customXml" Target="../ink/ink1762.xml"/><Relationship Id="rId108" Type="http://schemas.openxmlformats.org/officeDocument/2006/relationships/customXml" Target="../ink/ink1806.xml"/><Relationship Id="rId315" Type="http://schemas.openxmlformats.org/officeDocument/2006/relationships/image" Target="../media/image2780.png"/><Relationship Id="rId54" Type="http://schemas.openxmlformats.org/officeDocument/2006/relationships/customXml" Target="../ink/ink1780.xml"/><Relationship Id="rId96" Type="http://schemas.openxmlformats.org/officeDocument/2006/relationships/customXml" Target="../ink/ink1800.xml"/><Relationship Id="rId161" Type="http://schemas.openxmlformats.org/officeDocument/2006/relationships/image" Target="../media/image3690.png"/><Relationship Id="rId217" Type="http://schemas.openxmlformats.org/officeDocument/2006/relationships/image" Target="../media/image3961.png"/><Relationship Id="rId259" Type="http://schemas.openxmlformats.org/officeDocument/2006/relationships/image" Target="../media/image2741.png"/><Relationship Id="rId23" Type="http://schemas.openxmlformats.org/officeDocument/2006/relationships/image" Target="../media/image2340.png"/><Relationship Id="rId119" Type="http://schemas.openxmlformats.org/officeDocument/2006/relationships/image" Target="../media/image2810.png"/><Relationship Id="rId270" Type="http://schemas.openxmlformats.org/officeDocument/2006/relationships/customXml" Target="../ink/ink1887.xml"/><Relationship Id="rId326" Type="http://schemas.openxmlformats.org/officeDocument/2006/relationships/customXml" Target="../ink/ink1915.xml"/><Relationship Id="rId65" Type="http://schemas.openxmlformats.org/officeDocument/2006/relationships/image" Target="../media/image2550.png"/><Relationship Id="rId130" Type="http://schemas.openxmlformats.org/officeDocument/2006/relationships/customXml" Target="../ink/ink1817.xml"/><Relationship Id="rId172" Type="http://schemas.openxmlformats.org/officeDocument/2006/relationships/customXml" Target="../ink/ink1838.xml"/><Relationship Id="rId228" Type="http://schemas.openxmlformats.org/officeDocument/2006/relationships/customXml" Target="../ink/ink1866.xml"/><Relationship Id="rId281" Type="http://schemas.openxmlformats.org/officeDocument/2006/relationships/image" Target="../media/image2620.png"/><Relationship Id="rId337" Type="http://schemas.openxmlformats.org/officeDocument/2006/relationships/image" Target="../media/image2890.png"/><Relationship Id="rId34" Type="http://schemas.openxmlformats.org/officeDocument/2006/relationships/customXml" Target="../ink/ink1773.xml"/><Relationship Id="rId76" Type="http://schemas.openxmlformats.org/officeDocument/2006/relationships/customXml" Target="../ink/ink1790.xml"/><Relationship Id="rId141" Type="http://schemas.openxmlformats.org/officeDocument/2006/relationships/image" Target="../media/image2980.png"/><Relationship Id="rId7" Type="http://schemas.openxmlformats.org/officeDocument/2006/relationships/image" Target="../media/image2270.png"/><Relationship Id="rId183" Type="http://schemas.openxmlformats.org/officeDocument/2006/relationships/image" Target="../media/image3791.png"/><Relationship Id="rId239" Type="http://schemas.openxmlformats.org/officeDocument/2006/relationships/image" Target="../media/image4071.png"/><Relationship Id="rId250" Type="http://schemas.openxmlformats.org/officeDocument/2006/relationships/customXml" Target="../ink/ink1877.xml"/><Relationship Id="rId271" Type="http://schemas.openxmlformats.org/officeDocument/2006/relationships/image" Target="../media/image2811.png"/><Relationship Id="rId292" Type="http://schemas.openxmlformats.org/officeDocument/2006/relationships/customXml" Target="../ink/ink1898.xml"/><Relationship Id="rId306" Type="http://schemas.openxmlformats.org/officeDocument/2006/relationships/customXml" Target="../ink/ink1905.xml"/><Relationship Id="rId24" Type="http://schemas.openxmlformats.org/officeDocument/2006/relationships/customXml" Target="../ink/ink1768.xml"/><Relationship Id="rId45" Type="http://schemas.openxmlformats.org/officeDocument/2006/relationships/image" Target="../media/image2450.png"/><Relationship Id="rId66" Type="http://schemas.openxmlformats.org/officeDocument/2006/relationships/customXml" Target="../ink/ink1785.xml"/><Relationship Id="rId87" Type="http://schemas.openxmlformats.org/officeDocument/2006/relationships/customXml" Target="../ink/ink1795.xml"/><Relationship Id="rId110" Type="http://schemas.openxmlformats.org/officeDocument/2006/relationships/customXml" Target="../ink/ink1807.xml"/><Relationship Id="rId131" Type="http://schemas.openxmlformats.org/officeDocument/2006/relationships/image" Target="../media/image2930.png"/><Relationship Id="rId327" Type="http://schemas.openxmlformats.org/officeDocument/2006/relationships/image" Target="../media/image2840.png"/><Relationship Id="rId152" Type="http://schemas.openxmlformats.org/officeDocument/2006/relationships/customXml" Target="../ink/ink1828.xml"/><Relationship Id="rId173" Type="http://schemas.openxmlformats.org/officeDocument/2006/relationships/image" Target="../media/image3741.png"/><Relationship Id="rId194" Type="http://schemas.openxmlformats.org/officeDocument/2006/relationships/customXml" Target="../ink/ink1849.xml"/><Relationship Id="rId208" Type="http://schemas.openxmlformats.org/officeDocument/2006/relationships/customXml" Target="../ink/ink1856.xml"/><Relationship Id="rId229" Type="http://schemas.openxmlformats.org/officeDocument/2006/relationships/image" Target="../media/image4021.png"/><Relationship Id="rId240" Type="http://schemas.openxmlformats.org/officeDocument/2006/relationships/customXml" Target="../ink/ink1872.xml"/><Relationship Id="rId261" Type="http://schemas.openxmlformats.org/officeDocument/2006/relationships/image" Target="../media/image2761.png"/><Relationship Id="rId14" Type="http://schemas.openxmlformats.org/officeDocument/2006/relationships/customXml" Target="../ink/ink1763.xml"/><Relationship Id="rId35" Type="http://schemas.openxmlformats.org/officeDocument/2006/relationships/image" Target="../media/image2400.png"/><Relationship Id="rId56" Type="http://schemas.openxmlformats.org/officeDocument/2006/relationships/customXml" Target="../ink/ink1781.xml"/><Relationship Id="rId77" Type="http://schemas.openxmlformats.org/officeDocument/2006/relationships/image" Target="../media/image2611.png"/><Relationship Id="rId100" Type="http://schemas.openxmlformats.org/officeDocument/2006/relationships/customXml" Target="../ink/ink1802.xml"/><Relationship Id="rId282" Type="http://schemas.openxmlformats.org/officeDocument/2006/relationships/customXml" Target="../ink/ink1893.xml"/><Relationship Id="rId317" Type="http://schemas.openxmlformats.org/officeDocument/2006/relationships/image" Target="../media/image2790.png"/><Relationship Id="rId338" Type="http://schemas.openxmlformats.org/officeDocument/2006/relationships/customXml" Target="../ink/ink1921.xml"/><Relationship Id="rId8" Type="http://schemas.openxmlformats.org/officeDocument/2006/relationships/customXml" Target="../ink/ink1760.xml"/><Relationship Id="rId98" Type="http://schemas.openxmlformats.org/officeDocument/2006/relationships/customXml" Target="../ink/ink1801.xml"/><Relationship Id="rId121" Type="http://schemas.openxmlformats.org/officeDocument/2006/relationships/image" Target="../media/image2820.png"/><Relationship Id="rId142" Type="http://schemas.openxmlformats.org/officeDocument/2006/relationships/customXml" Target="../ink/ink1823.xml"/><Relationship Id="rId163" Type="http://schemas.openxmlformats.org/officeDocument/2006/relationships/image" Target="../media/image3700.png"/><Relationship Id="rId184" Type="http://schemas.openxmlformats.org/officeDocument/2006/relationships/customXml" Target="../ink/ink1844.xml"/><Relationship Id="rId219" Type="http://schemas.openxmlformats.org/officeDocument/2006/relationships/image" Target="../media/image3971.png"/><Relationship Id="rId230" Type="http://schemas.openxmlformats.org/officeDocument/2006/relationships/customXml" Target="../ink/ink1867.xml"/><Relationship Id="rId251" Type="http://schemas.openxmlformats.org/officeDocument/2006/relationships/image" Target="../media/image4131.png"/><Relationship Id="rId25" Type="http://schemas.openxmlformats.org/officeDocument/2006/relationships/image" Target="../media/image2350.png"/><Relationship Id="rId46" Type="http://schemas.openxmlformats.org/officeDocument/2006/relationships/customXml" Target="../ink/ink1779.xml"/><Relationship Id="rId67" Type="http://schemas.openxmlformats.org/officeDocument/2006/relationships/image" Target="../media/image2560.png"/><Relationship Id="rId272" Type="http://schemas.openxmlformats.org/officeDocument/2006/relationships/customXml" Target="../ink/ink1888.xml"/><Relationship Id="rId293" Type="http://schemas.openxmlformats.org/officeDocument/2006/relationships/image" Target="../media/image2680.png"/><Relationship Id="rId307" Type="http://schemas.openxmlformats.org/officeDocument/2006/relationships/image" Target="../media/image2740.png"/><Relationship Id="rId328" Type="http://schemas.openxmlformats.org/officeDocument/2006/relationships/customXml" Target="../ink/ink1916.xml"/><Relationship Id="rId88" Type="http://schemas.openxmlformats.org/officeDocument/2006/relationships/image" Target="../media/image2660.png"/><Relationship Id="rId111" Type="http://schemas.openxmlformats.org/officeDocument/2006/relationships/image" Target="../media/image2770.png"/><Relationship Id="rId132" Type="http://schemas.openxmlformats.org/officeDocument/2006/relationships/customXml" Target="../ink/ink1818.xml"/><Relationship Id="rId153" Type="http://schemas.openxmlformats.org/officeDocument/2006/relationships/image" Target="../media/image3651.png"/><Relationship Id="rId174" Type="http://schemas.openxmlformats.org/officeDocument/2006/relationships/customXml" Target="../ink/ink1839.xml"/><Relationship Id="rId195" Type="http://schemas.openxmlformats.org/officeDocument/2006/relationships/image" Target="../media/image3851.png"/><Relationship Id="rId209" Type="http://schemas.openxmlformats.org/officeDocument/2006/relationships/image" Target="../media/image3921.png"/><Relationship Id="rId220" Type="http://schemas.openxmlformats.org/officeDocument/2006/relationships/customXml" Target="../ink/ink1862.xml"/><Relationship Id="rId241" Type="http://schemas.openxmlformats.org/officeDocument/2006/relationships/image" Target="../media/image4081.png"/><Relationship Id="rId15" Type="http://schemas.openxmlformats.org/officeDocument/2006/relationships/image" Target="../media/image2300.png"/><Relationship Id="rId36" Type="http://schemas.openxmlformats.org/officeDocument/2006/relationships/customXml" Target="../ink/ink1774.xml"/><Relationship Id="rId262" Type="http://schemas.openxmlformats.org/officeDocument/2006/relationships/customXml" Target="../ink/ink1883.xml"/><Relationship Id="rId283" Type="http://schemas.openxmlformats.org/officeDocument/2006/relationships/image" Target="../media/image670.png"/><Relationship Id="rId318" Type="http://schemas.openxmlformats.org/officeDocument/2006/relationships/customXml" Target="../ink/ink1911.xml"/><Relationship Id="rId339" Type="http://schemas.openxmlformats.org/officeDocument/2006/relationships/image" Target="../media/image2900.png"/><Relationship Id="rId78" Type="http://schemas.openxmlformats.org/officeDocument/2006/relationships/customXml" Target="../ink/ink1791.xml"/><Relationship Id="rId99" Type="http://schemas.openxmlformats.org/officeDocument/2006/relationships/image" Target="../media/image2710.png"/><Relationship Id="rId101" Type="http://schemas.openxmlformats.org/officeDocument/2006/relationships/image" Target="../media/image2720.png"/><Relationship Id="rId122" Type="http://schemas.openxmlformats.org/officeDocument/2006/relationships/customXml" Target="../ink/ink1813.xml"/><Relationship Id="rId143" Type="http://schemas.openxmlformats.org/officeDocument/2006/relationships/image" Target="../media/image2990.png"/><Relationship Id="rId164" Type="http://schemas.openxmlformats.org/officeDocument/2006/relationships/customXml" Target="../ink/ink1834.xml"/><Relationship Id="rId185" Type="http://schemas.openxmlformats.org/officeDocument/2006/relationships/image" Target="../media/image3801.png"/><Relationship Id="rId9" Type="http://schemas.openxmlformats.org/officeDocument/2006/relationships/image" Target="../media/image2280.png"/><Relationship Id="rId210" Type="http://schemas.openxmlformats.org/officeDocument/2006/relationships/customXml" Target="../ink/ink1857.xml"/><Relationship Id="rId26" Type="http://schemas.openxmlformats.org/officeDocument/2006/relationships/customXml" Target="../ink/ink1769.xml"/><Relationship Id="rId231" Type="http://schemas.openxmlformats.org/officeDocument/2006/relationships/image" Target="../media/image4031.png"/><Relationship Id="rId252" Type="http://schemas.openxmlformats.org/officeDocument/2006/relationships/customXml" Target="../ink/ink1878.xml"/><Relationship Id="rId273" Type="http://schemas.openxmlformats.org/officeDocument/2006/relationships/image" Target="../media/image2821.png"/><Relationship Id="rId294" Type="http://schemas.openxmlformats.org/officeDocument/2006/relationships/customXml" Target="../ink/ink1899.xml"/><Relationship Id="rId308" Type="http://schemas.openxmlformats.org/officeDocument/2006/relationships/customXml" Target="../ink/ink1906.xml"/><Relationship Id="rId329" Type="http://schemas.openxmlformats.org/officeDocument/2006/relationships/image" Target="../media/image2850.png"/><Relationship Id="rId68" Type="http://schemas.openxmlformats.org/officeDocument/2006/relationships/customXml" Target="../ink/ink1786.xml"/><Relationship Id="rId89" Type="http://schemas.openxmlformats.org/officeDocument/2006/relationships/customXml" Target="../ink/ink1796.xml"/><Relationship Id="rId112" Type="http://schemas.openxmlformats.org/officeDocument/2006/relationships/customXml" Target="../ink/ink1808.xml"/><Relationship Id="rId133" Type="http://schemas.openxmlformats.org/officeDocument/2006/relationships/image" Target="../media/image2940.png"/><Relationship Id="rId154" Type="http://schemas.openxmlformats.org/officeDocument/2006/relationships/customXml" Target="../ink/ink1829.xml"/><Relationship Id="rId175" Type="http://schemas.openxmlformats.org/officeDocument/2006/relationships/image" Target="../media/image3751.png"/><Relationship Id="rId340" Type="http://schemas.openxmlformats.org/officeDocument/2006/relationships/customXml" Target="../ink/ink1922.xml"/><Relationship Id="rId196" Type="http://schemas.openxmlformats.org/officeDocument/2006/relationships/customXml" Target="../ink/ink1850.xml"/><Relationship Id="rId200" Type="http://schemas.openxmlformats.org/officeDocument/2006/relationships/customXml" Target="../ink/ink1852.xml"/><Relationship Id="rId16" Type="http://schemas.openxmlformats.org/officeDocument/2006/relationships/customXml" Target="../ink/ink1764.xml"/><Relationship Id="rId221" Type="http://schemas.openxmlformats.org/officeDocument/2006/relationships/image" Target="../media/image3981.png"/><Relationship Id="rId242" Type="http://schemas.openxmlformats.org/officeDocument/2006/relationships/customXml" Target="../ink/ink1873.xml"/><Relationship Id="rId263" Type="http://schemas.openxmlformats.org/officeDocument/2006/relationships/image" Target="../media/image2771.png"/><Relationship Id="rId284" Type="http://schemas.openxmlformats.org/officeDocument/2006/relationships/customXml" Target="../ink/ink1894.xml"/><Relationship Id="rId319" Type="http://schemas.openxmlformats.org/officeDocument/2006/relationships/image" Target="../media/image2800.png"/><Relationship Id="rId37" Type="http://schemas.openxmlformats.org/officeDocument/2006/relationships/image" Target="../media/image2411.png"/><Relationship Id="rId79" Type="http://schemas.openxmlformats.org/officeDocument/2006/relationships/image" Target="../media/image2620.png"/><Relationship Id="rId102" Type="http://schemas.openxmlformats.org/officeDocument/2006/relationships/customXml" Target="../ink/ink1803.xml"/><Relationship Id="rId123" Type="http://schemas.openxmlformats.org/officeDocument/2006/relationships/image" Target="../media/image2830.png"/><Relationship Id="rId144" Type="http://schemas.openxmlformats.org/officeDocument/2006/relationships/customXml" Target="../ink/ink1824.xml"/><Relationship Id="rId330" Type="http://schemas.openxmlformats.org/officeDocument/2006/relationships/customXml" Target="../ink/ink1917.xml"/><Relationship Id="rId90" Type="http://schemas.openxmlformats.org/officeDocument/2006/relationships/image" Target="../media/image2670.png"/><Relationship Id="rId165" Type="http://schemas.openxmlformats.org/officeDocument/2006/relationships/image" Target="../media/image3710.png"/><Relationship Id="rId186" Type="http://schemas.openxmlformats.org/officeDocument/2006/relationships/customXml" Target="../ink/ink1845.xml"/><Relationship Id="rId211" Type="http://schemas.openxmlformats.org/officeDocument/2006/relationships/image" Target="../media/image3931.png"/><Relationship Id="rId232" Type="http://schemas.openxmlformats.org/officeDocument/2006/relationships/customXml" Target="../ink/ink1868.xml"/><Relationship Id="rId253" Type="http://schemas.openxmlformats.org/officeDocument/2006/relationships/image" Target="../media/image4141.png"/><Relationship Id="rId274" Type="http://schemas.openxmlformats.org/officeDocument/2006/relationships/customXml" Target="../ink/ink1889.xml"/><Relationship Id="rId295" Type="http://schemas.openxmlformats.org/officeDocument/2006/relationships/image" Target="../media/image2390.png"/><Relationship Id="rId309" Type="http://schemas.openxmlformats.org/officeDocument/2006/relationships/image" Target="../media/image2750.png"/><Relationship Id="rId27" Type="http://schemas.openxmlformats.org/officeDocument/2006/relationships/image" Target="../media/image2360.png"/><Relationship Id="rId69" Type="http://schemas.openxmlformats.org/officeDocument/2006/relationships/image" Target="../media/image2570.png"/><Relationship Id="rId113" Type="http://schemas.openxmlformats.org/officeDocument/2006/relationships/image" Target="../media/image2780.png"/><Relationship Id="rId134" Type="http://schemas.openxmlformats.org/officeDocument/2006/relationships/customXml" Target="../ink/ink1819.xml"/><Relationship Id="rId320" Type="http://schemas.openxmlformats.org/officeDocument/2006/relationships/customXml" Target="../ink/ink1912.xml"/><Relationship Id="rId80" Type="http://schemas.openxmlformats.org/officeDocument/2006/relationships/customXml" Target="../ink/ink1792.xml"/><Relationship Id="rId155" Type="http://schemas.openxmlformats.org/officeDocument/2006/relationships/image" Target="../media/image3661.png"/><Relationship Id="rId176" Type="http://schemas.openxmlformats.org/officeDocument/2006/relationships/customXml" Target="../ink/ink1840.xml"/><Relationship Id="rId197" Type="http://schemas.openxmlformats.org/officeDocument/2006/relationships/image" Target="../media/image3861.png"/><Relationship Id="rId341" Type="http://schemas.openxmlformats.org/officeDocument/2006/relationships/image" Target="../media/image2910.png"/><Relationship Id="rId201" Type="http://schemas.openxmlformats.org/officeDocument/2006/relationships/image" Target="../media/image3881.png"/><Relationship Id="rId222" Type="http://schemas.openxmlformats.org/officeDocument/2006/relationships/customXml" Target="../ink/ink1863.xml"/><Relationship Id="rId243" Type="http://schemas.openxmlformats.org/officeDocument/2006/relationships/image" Target="../media/image4091.png"/><Relationship Id="rId264" Type="http://schemas.openxmlformats.org/officeDocument/2006/relationships/customXml" Target="../ink/ink1884.xml"/><Relationship Id="rId285" Type="http://schemas.openxmlformats.org/officeDocument/2006/relationships/image" Target="../media/image2640.png"/><Relationship Id="rId17" Type="http://schemas.openxmlformats.org/officeDocument/2006/relationships/image" Target="../media/image2311.png"/><Relationship Id="rId38" Type="http://schemas.openxmlformats.org/officeDocument/2006/relationships/customXml" Target="../ink/ink1775.xml"/><Relationship Id="rId59" Type="http://schemas.openxmlformats.org/officeDocument/2006/relationships/image" Target="../media/image2520.png"/><Relationship Id="rId103" Type="http://schemas.openxmlformats.org/officeDocument/2006/relationships/image" Target="../media/image2730.png"/><Relationship Id="rId124" Type="http://schemas.openxmlformats.org/officeDocument/2006/relationships/customXml" Target="../ink/ink1814.xml"/><Relationship Id="rId310" Type="http://schemas.openxmlformats.org/officeDocument/2006/relationships/customXml" Target="../ink/ink1907.xml"/><Relationship Id="rId70" Type="http://schemas.openxmlformats.org/officeDocument/2006/relationships/customXml" Target="../ink/ink1787.xml"/><Relationship Id="rId91" Type="http://schemas.openxmlformats.org/officeDocument/2006/relationships/customXml" Target="../ink/ink1797.xml"/><Relationship Id="rId145" Type="http://schemas.openxmlformats.org/officeDocument/2006/relationships/image" Target="../media/image3611.png"/><Relationship Id="rId166" Type="http://schemas.openxmlformats.org/officeDocument/2006/relationships/customXml" Target="../ink/ink1835.xml"/><Relationship Id="rId187" Type="http://schemas.openxmlformats.org/officeDocument/2006/relationships/image" Target="../media/image3811.png"/><Relationship Id="rId331" Type="http://schemas.openxmlformats.org/officeDocument/2006/relationships/image" Target="../media/image2860.png"/><Relationship Id="rId1" Type="http://schemas.openxmlformats.org/officeDocument/2006/relationships/tags" Target="../tags/tag26.xml"/><Relationship Id="rId212" Type="http://schemas.openxmlformats.org/officeDocument/2006/relationships/customXml" Target="../ink/ink1858.xml"/><Relationship Id="rId233" Type="http://schemas.openxmlformats.org/officeDocument/2006/relationships/image" Target="../media/image4041.png"/><Relationship Id="rId254" Type="http://schemas.openxmlformats.org/officeDocument/2006/relationships/customXml" Target="../ink/ink1879.xml"/><Relationship Id="rId28" Type="http://schemas.openxmlformats.org/officeDocument/2006/relationships/customXml" Target="../ink/ink1770.xml"/><Relationship Id="rId114" Type="http://schemas.openxmlformats.org/officeDocument/2006/relationships/customXml" Target="../ink/ink1809.xml"/><Relationship Id="rId275" Type="http://schemas.openxmlformats.org/officeDocument/2006/relationships/image" Target="../media/image2590.png"/><Relationship Id="rId296" Type="http://schemas.openxmlformats.org/officeDocument/2006/relationships/customXml" Target="../ink/ink1900.xml"/><Relationship Id="rId300" Type="http://schemas.openxmlformats.org/officeDocument/2006/relationships/customXml" Target="../ink/ink1902.xml"/><Relationship Id="rId60" Type="http://schemas.openxmlformats.org/officeDocument/2006/relationships/customXml" Target="../ink/ink1782.xml"/><Relationship Id="rId81" Type="http://schemas.openxmlformats.org/officeDocument/2006/relationships/customXml" Target="../ink/ink1793.xml"/><Relationship Id="rId135" Type="http://schemas.openxmlformats.org/officeDocument/2006/relationships/image" Target="../media/image2950.png"/><Relationship Id="rId156" Type="http://schemas.openxmlformats.org/officeDocument/2006/relationships/customXml" Target="../ink/ink1830.xml"/><Relationship Id="rId177" Type="http://schemas.openxmlformats.org/officeDocument/2006/relationships/image" Target="../media/image3761.png"/><Relationship Id="rId198" Type="http://schemas.openxmlformats.org/officeDocument/2006/relationships/customXml" Target="../ink/ink1851.xml"/><Relationship Id="rId321" Type="http://schemas.openxmlformats.org/officeDocument/2006/relationships/image" Target="../media/image2810.png"/><Relationship Id="rId342" Type="http://schemas.openxmlformats.org/officeDocument/2006/relationships/image" Target="../media/image1.png"/><Relationship Id="rId202" Type="http://schemas.openxmlformats.org/officeDocument/2006/relationships/customXml" Target="../ink/ink1853.xml"/><Relationship Id="rId223" Type="http://schemas.openxmlformats.org/officeDocument/2006/relationships/image" Target="../media/image3991.png"/><Relationship Id="rId244" Type="http://schemas.openxmlformats.org/officeDocument/2006/relationships/customXml" Target="../ink/ink1874.xml"/><Relationship Id="rId18" Type="http://schemas.openxmlformats.org/officeDocument/2006/relationships/customXml" Target="../ink/ink1765.xml"/><Relationship Id="rId39" Type="http://schemas.openxmlformats.org/officeDocument/2006/relationships/image" Target="../media/image2420.png"/><Relationship Id="rId265" Type="http://schemas.openxmlformats.org/officeDocument/2006/relationships/image" Target="../media/image2781.png"/><Relationship Id="rId286" Type="http://schemas.openxmlformats.org/officeDocument/2006/relationships/customXml" Target="../ink/ink1895.xml"/><Relationship Id="rId104" Type="http://schemas.openxmlformats.org/officeDocument/2006/relationships/customXml" Target="../ink/ink1804.xml"/><Relationship Id="rId125" Type="http://schemas.openxmlformats.org/officeDocument/2006/relationships/image" Target="../media/image2840.png"/><Relationship Id="rId146" Type="http://schemas.openxmlformats.org/officeDocument/2006/relationships/customXml" Target="../ink/ink1825.xml"/><Relationship Id="rId167" Type="http://schemas.openxmlformats.org/officeDocument/2006/relationships/image" Target="../media/image3720.png"/><Relationship Id="rId188" Type="http://schemas.openxmlformats.org/officeDocument/2006/relationships/customXml" Target="../ink/ink1846.xml"/><Relationship Id="rId311" Type="http://schemas.openxmlformats.org/officeDocument/2006/relationships/image" Target="../media/image2760.png"/><Relationship Id="rId332" Type="http://schemas.openxmlformats.org/officeDocument/2006/relationships/customXml" Target="../ink/ink1918.xml"/><Relationship Id="rId71" Type="http://schemas.openxmlformats.org/officeDocument/2006/relationships/image" Target="../media/image2580.png"/><Relationship Id="rId92" Type="http://schemas.openxmlformats.org/officeDocument/2006/relationships/image" Target="../media/image2680.png"/><Relationship Id="rId213" Type="http://schemas.openxmlformats.org/officeDocument/2006/relationships/image" Target="../media/image3941.png"/><Relationship Id="rId234" Type="http://schemas.openxmlformats.org/officeDocument/2006/relationships/customXml" Target="../ink/ink1869.xml"/><Relationship Id="rId2" Type="http://schemas.microsoft.com/office/2007/relationships/media" Target="../media/media59.m4a"/><Relationship Id="rId29" Type="http://schemas.openxmlformats.org/officeDocument/2006/relationships/image" Target="../media/image2370.png"/><Relationship Id="rId255" Type="http://schemas.openxmlformats.org/officeDocument/2006/relationships/image" Target="../media/image4151.png"/><Relationship Id="rId276" Type="http://schemas.openxmlformats.org/officeDocument/2006/relationships/customXml" Target="../ink/ink1890.xml"/><Relationship Id="rId297" Type="http://schemas.openxmlformats.org/officeDocument/2006/relationships/image" Target="../media/image2831.png"/><Relationship Id="rId40" Type="http://schemas.openxmlformats.org/officeDocument/2006/relationships/customXml" Target="../ink/ink1776.xml"/><Relationship Id="rId115" Type="http://schemas.openxmlformats.org/officeDocument/2006/relationships/image" Target="../media/image2790.png"/><Relationship Id="rId136" Type="http://schemas.openxmlformats.org/officeDocument/2006/relationships/customXml" Target="../ink/ink1820.xml"/><Relationship Id="rId157" Type="http://schemas.openxmlformats.org/officeDocument/2006/relationships/image" Target="../media/image3671.png"/><Relationship Id="rId178" Type="http://schemas.openxmlformats.org/officeDocument/2006/relationships/customXml" Target="../ink/ink1841.xml"/><Relationship Id="rId301" Type="http://schemas.openxmlformats.org/officeDocument/2006/relationships/image" Target="../media/image2710.png"/><Relationship Id="rId322" Type="http://schemas.openxmlformats.org/officeDocument/2006/relationships/customXml" Target="../ink/ink1913.xml"/><Relationship Id="rId61" Type="http://schemas.openxmlformats.org/officeDocument/2006/relationships/image" Target="../media/image2530.png"/><Relationship Id="rId199" Type="http://schemas.openxmlformats.org/officeDocument/2006/relationships/image" Target="../media/image3871.png"/><Relationship Id="rId203" Type="http://schemas.openxmlformats.org/officeDocument/2006/relationships/image" Target="../media/image3891.png"/><Relationship Id="rId19" Type="http://schemas.openxmlformats.org/officeDocument/2006/relationships/image" Target="../media/image2320.png"/><Relationship Id="rId224" Type="http://schemas.openxmlformats.org/officeDocument/2006/relationships/customXml" Target="../ink/ink1864.xml"/><Relationship Id="rId245" Type="http://schemas.openxmlformats.org/officeDocument/2006/relationships/image" Target="../media/image4101.png"/><Relationship Id="rId266" Type="http://schemas.openxmlformats.org/officeDocument/2006/relationships/customXml" Target="../ink/ink1885.xml"/><Relationship Id="rId287" Type="http://schemas.openxmlformats.org/officeDocument/2006/relationships/image" Target="../media/image2650.png"/><Relationship Id="rId30" Type="http://schemas.openxmlformats.org/officeDocument/2006/relationships/customXml" Target="../ink/ink1771.xml"/><Relationship Id="rId105" Type="http://schemas.openxmlformats.org/officeDocument/2006/relationships/image" Target="../media/image2740.png"/><Relationship Id="rId126" Type="http://schemas.openxmlformats.org/officeDocument/2006/relationships/customXml" Target="../ink/ink1815.xml"/><Relationship Id="rId147" Type="http://schemas.openxmlformats.org/officeDocument/2006/relationships/image" Target="../media/image3621.png"/><Relationship Id="rId168" Type="http://schemas.openxmlformats.org/officeDocument/2006/relationships/customXml" Target="../ink/ink1836.xml"/><Relationship Id="rId312" Type="http://schemas.openxmlformats.org/officeDocument/2006/relationships/customXml" Target="../ink/ink1908.xml"/><Relationship Id="rId333" Type="http://schemas.openxmlformats.org/officeDocument/2006/relationships/image" Target="../media/image2870.png"/><Relationship Id="rId72" Type="http://schemas.openxmlformats.org/officeDocument/2006/relationships/customXml" Target="../ink/ink1788.xml"/><Relationship Id="rId93" Type="http://schemas.openxmlformats.org/officeDocument/2006/relationships/customXml" Target="../ink/ink1798.xml"/><Relationship Id="rId189" Type="http://schemas.openxmlformats.org/officeDocument/2006/relationships/image" Target="../media/image3821.png"/><Relationship Id="rId3" Type="http://schemas.openxmlformats.org/officeDocument/2006/relationships/audio" Target="../media/media59.m4a"/><Relationship Id="rId214" Type="http://schemas.openxmlformats.org/officeDocument/2006/relationships/customXml" Target="../ink/ink1859.xml"/><Relationship Id="rId235" Type="http://schemas.openxmlformats.org/officeDocument/2006/relationships/image" Target="../media/image4051.png"/><Relationship Id="rId256" Type="http://schemas.openxmlformats.org/officeDocument/2006/relationships/customXml" Target="../ink/ink1880.xml"/><Relationship Id="rId277" Type="http://schemas.openxmlformats.org/officeDocument/2006/relationships/image" Target="../media/image2600.png"/><Relationship Id="rId298" Type="http://schemas.openxmlformats.org/officeDocument/2006/relationships/customXml" Target="../ink/ink1901.xml"/><Relationship Id="rId116" Type="http://schemas.openxmlformats.org/officeDocument/2006/relationships/customXml" Target="../ink/ink1810.xml"/><Relationship Id="rId137" Type="http://schemas.openxmlformats.org/officeDocument/2006/relationships/image" Target="../media/image2960.png"/><Relationship Id="rId158" Type="http://schemas.openxmlformats.org/officeDocument/2006/relationships/customXml" Target="../ink/ink1831.xml"/><Relationship Id="rId302" Type="http://schemas.openxmlformats.org/officeDocument/2006/relationships/customXml" Target="../ink/ink1903.xml"/><Relationship Id="rId323" Type="http://schemas.openxmlformats.org/officeDocument/2006/relationships/image" Target="../media/image2820.png"/><Relationship Id="rId20" Type="http://schemas.openxmlformats.org/officeDocument/2006/relationships/customXml" Target="../ink/ink1766.xml"/><Relationship Id="rId41" Type="http://schemas.openxmlformats.org/officeDocument/2006/relationships/image" Target="../media/image2430.png"/><Relationship Id="rId62" Type="http://schemas.openxmlformats.org/officeDocument/2006/relationships/customXml" Target="../ink/ink1783.xml"/><Relationship Id="rId179" Type="http://schemas.openxmlformats.org/officeDocument/2006/relationships/image" Target="../media/image3771.png"/><Relationship Id="rId190" Type="http://schemas.openxmlformats.org/officeDocument/2006/relationships/customXml" Target="../ink/ink1847.xml"/><Relationship Id="rId204" Type="http://schemas.openxmlformats.org/officeDocument/2006/relationships/customXml" Target="../ink/ink1854.xml"/><Relationship Id="rId225" Type="http://schemas.openxmlformats.org/officeDocument/2006/relationships/image" Target="../media/image4001.png"/><Relationship Id="rId246" Type="http://schemas.openxmlformats.org/officeDocument/2006/relationships/customXml" Target="../ink/ink1875.xml"/><Relationship Id="rId267" Type="http://schemas.openxmlformats.org/officeDocument/2006/relationships/image" Target="../media/image2791.png"/><Relationship Id="rId288" Type="http://schemas.openxmlformats.org/officeDocument/2006/relationships/customXml" Target="../ink/ink1896.xml"/><Relationship Id="rId106" Type="http://schemas.openxmlformats.org/officeDocument/2006/relationships/customXml" Target="../ink/ink1805.xml"/><Relationship Id="rId127" Type="http://schemas.openxmlformats.org/officeDocument/2006/relationships/image" Target="../media/image2860.png"/><Relationship Id="rId313" Type="http://schemas.openxmlformats.org/officeDocument/2006/relationships/image" Target="../media/image2770.png"/><Relationship Id="rId10" Type="http://schemas.openxmlformats.org/officeDocument/2006/relationships/customXml" Target="../ink/ink1761.xml"/><Relationship Id="rId31" Type="http://schemas.openxmlformats.org/officeDocument/2006/relationships/image" Target="../media/image2380.png"/><Relationship Id="rId73" Type="http://schemas.openxmlformats.org/officeDocument/2006/relationships/image" Target="../media/image2590.png"/><Relationship Id="rId94" Type="http://schemas.openxmlformats.org/officeDocument/2006/relationships/customXml" Target="../ink/ink1799.xml"/><Relationship Id="rId148" Type="http://schemas.openxmlformats.org/officeDocument/2006/relationships/customXml" Target="../ink/ink1826.xml"/><Relationship Id="rId169" Type="http://schemas.openxmlformats.org/officeDocument/2006/relationships/image" Target="../media/image3280.png"/><Relationship Id="rId334" Type="http://schemas.openxmlformats.org/officeDocument/2006/relationships/customXml" Target="../ink/ink1919.xml"/><Relationship Id="rId4" Type="http://schemas.openxmlformats.org/officeDocument/2006/relationships/slideLayout" Target="../slideLayouts/slideLayout2.xml"/><Relationship Id="rId180" Type="http://schemas.openxmlformats.org/officeDocument/2006/relationships/customXml" Target="../ink/ink1842.xml"/><Relationship Id="rId215" Type="http://schemas.openxmlformats.org/officeDocument/2006/relationships/image" Target="../media/image3951.png"/><Relationship Id="rId236" Type="http://schemas.openxmlformats.org/officeDocument/2006/relationships/customXml" Target="../ink/ink1870.xml"/><Relationship Id="rId257" Type="http://schemas.openxmlformats.org/officeDocument/2006/relationships/image" Target="../media/image2731.png"/><Relationship Id="rId278" Type="http://schemas.openxmlformats.org/officeDocument/2006/relationships/customXml" Target="../ink/ink1891.xml"/><Relationship Id="rId303" Type="http://schemas.openxmlformats.org/officeDocument/2006/relationships/image" Target="../media/image2841.png"/><Relationship Id="rId42" Type="http://schemas.openxmlformats.org/officeDocument/2006/relationships/customXml" Target="../ink/ink1777.xml"/><Relationship Id="rId84" Type="http://schemas.openxmlformats.org/officeDocument/2006/relationships/image" Target="../media/image2640.png"/><Relationship Id="rId138" Type="http://schemas.openxmlformats.org/officeDocument/2006/relationships/customXml" Target="../ink/ink1821.xml"/><Relationship Id="rId191" Type="http://schemas.openxmlformats.org/officeDocument/2006/relationships/image" Target="../media/image3831.png"/><Relationship Id="rId205" Type="http://schemas.openxmlformats.org/officeDocument/2006/relationships/image" Target="../media/image3901.png"/><Relationship Id="rId247" Type="http://schemas.openxmlformats.org/officeDocument/2006/relationships/image" Target="../media/image4111.png"/><Relationship Id="rId107" Type="http://schemas.openxmlformats.org/officeDocument/2006/relationships/image" Target="../media/image2750.png"/><Relationship Id="rId289" Type="http://schemas.openxmlformats.org/officeDocument/2006/relationships/image" Target="../media/image2660.png"/><Relationship Id="rId11" Type="http://schemas.openxmlformats.org/officeDocument/2006/relationships/image" Target="../media/image2290.png"/><Relationship Id="rId53" Type="http://schemas.openxmlformats.org/officeDocument/2006/relationships/image" Target="../media/image2490.png"/><Relationship Id="rId149" Type="http://schemas.openxmlformats.org/officeDocument/2006/relationships/image" Target="../media/image3631.png"/><Relationship Id="rId314" Type="http://schemas.openxmlformats.org/officeDocument/2006/relationships/customXml" Target="../ink/ink1909.xml"/><Relationship Id="rId95" Type="http://schemas.openxmlformats.org/officeDocument/2006/relationships/image" Target="../media/image2690.png"/><Relationship Id="rId160" Type="http://schemas.openxmlformats.org/officeDocument/2006/relationships/customXml" Target="../ink/ink1832.xml"/><Relationship Id="rId216" Type="http://schemas.openxmlformats.org/officeDocument/2006/relationships/customXml" Target="../ink/ink1860.xml"/><Relationship Id="rId258" Type="http://schemas.openxmlformats.org/officeDocument/2006/relationships/customXml" Target="../ink/ink1881.xml"/><Relationship Id="rId22" Type="http://schemas.openxmlformats.org/officeDocument/2006/relationships/customXml" Target="../ink/ink1767.xml"/><Relationship Id="rId64" Type="http://schemas.openxmlformats.org/officeDocument/2006/relationships/customXml" Target="../ink/ink1784.xml"/><Relationship Id="rId118" Type="http://schemas.openxmlformats.org/officeDocument/2006/relationships/customXml" Target="../ink/ink1811.xml"/><Relationship Id="rId325" Type="http://schemas.openxmlformats.org/officeDocument/2006/relationships/image" Target="../media/image2830.png"/><Relationship Id="rId171" Type="http://schemas.openxmlformats.org/officeDocument/2006/relationships/image" Target="../media/image3730.png"/><Relationship Id="rId227" Type="http://schemas.openxmlformats.org/officeDocument/2006/relationships/image" Target="../media/image4011.png"/><Relationship Id="rId269" Type="http://schemas.openxmlformats.org/officeDocument/2006/relationships/image" Target="../media/image2801.png"/><Relationship Id="rId33" Type="http://schemas.openxmlformats.org/officeDocument/2006/relationships/image" Target="../media/image2390.png"/><Relationship Id="rId129" Type="http://schemas.openxmlformats.org/officeDocument/2006/relationships/image" Target="../media/image2920.png"/><Relationship Id="rId280" Type="http://schemas.openxmlformats.org/officeDocument/2006/relationships/customXml" Target="../ink/ink1892.xml"/><Relationship Id="rId336" Type="http://schemas.openxmlformats.org/officeDocument/2006/relationships/customXml" Target="../ink/ink1920.xml"/><Relationship Id="rId75" Type="http://schemas.openxmlformats.org/officeDocument/2006/relationships/image" Target="../media/image2600.png"/><Relationship Id="rId140" Type="http://schemas.openxmlformats.org/officeDocument/2006/relationships/customXml" Target="../ink/ink1822.xml"/><Relationship Id="rId182" Type="http://schemas.openxmlformats.org/officeDocument/2006/relationships/customXml" Target="../ink/ink1843.xml"/><Relationship Id="rId238" Type="http://schemas.openxmlformats.org/officeDocument/2006/relationships/customXml" Target="../ink/ink1871.xml"/><Relationship Id="rId291" Type="http://schemas.openxmlformats.org/officeDocument/2006/relationships/image" Target="../media/image2670.png"/><Relationship Id="rId305" Type="http://schemas.openxmlformats.org/officeDocument/2006/relationships/image" Target="../media/image2730.png"/><Relationship Id="rId44" Type="http://schemas.openxmlformats.org/officeDocument/2006/relationships/customXml" Target="../ink/ink1778.xml"/><Relationship Id="rId86" Type="http://schemas.openxmlformats.org/officeDocument/2006/relationships/image" Target="../media/image2650.png"/><Relationship Id="rId151" Type="http://schemas.openxmlformats.org/officeDocument/2006/relationships/image" Target="../media/image3641.png"/><Relationship Id="rId193" Type="http://schemas.openxmlformats.org/officeDocument/2006/relationships/image" Target="../media/image3841.png"/><Relationship Id="rId207" Type="http://schemas.openxmlformats.org/officeDocument/2006/relationships/image" Target="../media/image3911.png"/><Relationship Id="rId249" Type="http://schemas.openxmlformats.org/officeDocument/2006/relationships/image" Target="../media/image4121.png"/><Relationship Id="rId13" Type="http://schemas.openxmlformats.org/officeDocument/2006/relationships/image" Target="../media/image670.png"/><Relationship Id="rId109" Type="http://schemas.openxmlformats.org/officeDocument/2006/relationships/image" Target="../media/image2760.png"/><Relationship Id="rId260" Type="http://schemas.openxmlformats.org/officeDocument/2006/relationships/customXml" Target="../ink/ink1882.xml"/><Relationship Id="rId316" Type="http://schemas.openxmlformats.org/officeDocument/2006/relationships/customXml" Target="../ink/ink1910.xml"/><Relationship Id="rId55" Type="http://schemas.openxmlformats.org/officeDocument/2006/relationships/image" Target="../media/image2500.png"/><Relationship Id="rId97" Type="http://schemas.openxmlformats.org/officeDocument/2006/relationships/image" Target="../media/image2700.png"/><Relationship Id="rId120" Type="http://schemas.openxmlformats.org/officeDocument/2006/relationships/customXml" Target="../ink/ink1812.xml"/><Relationship Id="rId162" Type="http://schemas.openxmlformats.org/officeDocument/2006/relationships/customXml" Target="../ink/ink1833.xml"/><Relationship Id="rId218" Type="http://schemas.openxmlformats.org/officeDocument/2006/relationships/customXml" Target="../ink/ink1861.xml"/></Relationships>
</file>

<file path=ppt/slides/_rels/slide6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58.xml"/><Relationship Id="rId21" Type="http://schemas.openxmlformats.org/officeDocument/2006/relationships/customXml" Target="../ink/ink9.xml"/><Relationship Id="rId42" Type="http://schemas.openxmlformats.org/officeDocument/2006/relationships/image" Target="../media/image22.png"/><Relationship Id="rId63" Type="http://schemas.openxmlformats.org/officeDocument/2006/relationships/customXml" Target="../ink/ink30.xml"/><Relationship Id="rId84" Type="http://schemas.openxmlformats.org/officeDocument/2006/relationships/image" Target="../media/image43.png"/><Relationship Id="rId138" Type="http://schemas.openxmlformats.org/officeDocument/2006/relationships/image" Target="../media/image69.png"/><Relationship Id="rId159" Type="http://schemas.openxmlformats.org/officeDocument/2006/relationships/customXml" Target="../ink/ink79.xml"/><Relationship Id="rId170" Type="http://schemas.openxmlformats.org/officeDocument/2006/relationships/image" Target="../media/image85.png"/><Relationship Id="rId107" Type="http://schemas.openxmlformats.org/officeDocument/2006/relationships/image" Target="../media/image54.png"/><Relationship Id="rId11" Type="http://schemas.openxmlformats.org/officeDocument/2006/relationships/customXml" Target="../ink/ink4.xml"/><Relationship Id="rId32" Type="http://schemas.openxmlformats.org/officeDocument/2006/relationships/image" Target="../media/image17.png"/><Relationship Id="rId53" Type="http://schemas.openxmlformats.org/officeDocument/2006/relationships/customXml" Target="../ink/ink25.xml"/><Relationship Id="rId74" Type="http://schemas.openxmlformats.org/officeDocument/2006/relationships/image" Target="../media/image38.png"/><Relationship Id="rId128" Type="http://schemas.openxmlformats.org/officeDocument/2006/relationships/image" Target="../media/image64.png"/><Relationship Id="rId149" Type="http://schemas.openxmlformats.org/officeDocument/2006/relationships/customXml" Target="../ink/ink74.xml"/><Relationship Id="rId5" Type="http://schemas.openxmlformats.org/officeDocument/2006/relationships/customXml" Target="../ink/ink1.xml"/><Relationship Id="rId95" Type="http://schemas.openxmlformats.org/officeDocument/2006/relationships/image" Target="../media/image48.png"/><Relationship Id="rId160" Type="http://schemas.openxmlformats.org/officeDocument/2006/relationships/image" Target="../media/image80.png"/><Relationship Id="rId22" Type="http://schemas.openxmlformats.org/officeDocument/2006/relationships/image" Target="../media/image12.png"/><Relationship Id="rId43" Type="http://schemas.openxmlformats.org/officeDocument/2006/relationships/customXml" Target="../ink/ink20.xml"/><Relationship Id="rId64" Type="http://schemas.openxmlformats.org/officeDocument/2006/relationships/image" Target="../media/image33.png"/><Relationship Id="rId118" Type="http://schemas.openxmlformats.org/officeDocument/2006/relationships/image" Target="../media/image59.png"/><Relationship Id="rId139" Type="http://schemas.openxmlformats.org/officeDocument/2006/relationships/customXml" Target="../ink/ink69.xml"/><Relationship Id="rId85" Type="http://schemas.openxmlformats.org/officeDocument/2006/relationships/customXml" Target="../ink/ink41.xml"/><Relationship Id="rId150" Type="http://schemas.openxmlformats.org/officeDocument/2006/relationships/image" Target="../media/image75.png"/><Relationship Id="rId171" Type="http://schemas.openxmlformats.org/officeDocument/2006/relationships/customXml" Target="../ink/ink85.xml"/><Relationship Id="rId12" Type="http://schemas.openxmlformats.org/officeDocument/2006/relationships/image" Target="../media/image7.png"/><Relationship Id="rId33" Type="http://schemas.openxmlformats.org/officeDocument/2006/relationships/customXml" Target="../ink/ink15.xml"/><Relationship Id="rId108" Type="http://schemas.openxmlformats.org/officeDocument/2006/relationships/customXml" Target="../ink/ink53.xml"/><Relationship Id="rId129" Type="http://schemas.openxmlformats.org/officeDocument/2006/relationships/customXml" Target="../ink/ink64.xml"/><Relationship Id="rId54" Type="http://schemas.openxmlformats.org/officeDocument/2006/relationships/image" Target="../media/image28.png"/><Relationship Id="rId75" Type="http://schemas.openxmlformats.org/officeDocument/2006/relationships/customXml" Target="../ink/ink36.xml"/><Relationship Id="rId96" Type="http://schemas.openxmlformats.org/officeDocument/2006/relationships/customXml" Target="../ink/ink47.xml"/><Relationship Id="rId140" Type="http://schemas.openxmlformats.org/officeDocument/2006/relationships/image" Target="../media/image70.png"/><Relationship Id="rId161" Type="http://schemas.openxmlformats.org/officeDocument/2006/relationships/customXml" Target="../ink/ink80.xml"/><Relationship Id="rId6" Type="http://schemas.openxmlformats.org/officeDocument/2006/relationships/image" Target="../media/image4.png"/><Relationship Id="rId23" Type="http://schemas.openxmlformats.org/officeDocument/2006/relationships/customXml" Target="../ink/ink10.xml"/><Relationship Id="rId28" Type="http://schemas.openxmlformats.org/officeDocument/2006/relationships/image" Target="../media/image15.png"/><Relationship Id="rId49" Type="http://schemas.openxmlformats.org/officeDocument/2006/relationships/customXml" Target="../ink/ink23.xml"/><Relationship Id="rId114" Type="http://schemas.openxmlformats.org/officeDocument/2006/relationships/image" Target="../media/image57.png"/><Relationship Id="rId119" Type="http://schemas.openxmlformats.org/officeDocument/2006/relationships/customXml" Target="../ink/ink59.xml"/><Relationship Id="rId44" Type="http://schemas.openxmlformats.org/officeDocument/2006/relationships/image" Target="../media/image23.png"/><Relationship Id="rId60" Type="http://schemas.openxmlformats.org/officeDocument/2006/relationships/image" Target="../media/image31.png"/><Relationship Id="rId65" Type="http://schemas.openxmlformats.org/officeDocument/2006/relationships/customXml" Target="../ink/ink31.xml"/><Relationship Id="rId81" Type="http://schemas.openxmlformats.org/officeDocument/2006/relationships/customXml" Target="../ink/ink39.xml"/><Relationship Id="rId86" Type="http://schemas.openxmlformats.org/officeDocument/2006/relationships/image" Target="../media/image44.png"/><Relationship Id="rId130" Type="http://schemas.openxmlformats.org/officeDocument/2006/relationships/image" Target="../media/image65.png"/><Relationship Id="rId135" Type="http://schemas.openxmlformats.org/officeDocument/2006/relationships/customXml" Target="../ink/ink67.xml"/><Relationship Id="rId151" Type="http://schemas.openxmlformats.org/officeDocument/2006/relationships/customXml" Target="../ink/ink75.xml"/><Relationship Id="rId156" Type="http://schemas.openxmlformats.org/officeDocument/2006/relationships/image" Target="../media/image78.png"/><Relationship Id="rId177" Type="http://schemas.openxmlformats.org/officeDocument/2006/relationships/image" Target="../media/image5.jpeg"/><Relationship Id="rId172" Type="http://schemas.openxmlformats.org/officeDocument/2006/relationships/image" Target="../media/image86.png"/><Relationship Id="rId13" Type="http://schemas.openxmlformats.org/officeDocument/2006/relationships/customXml" Target="../ink/ink5.xml"/><Relationship Id="rId18" Type="http://schemas.openxmlformats.org/officeDocument/2006/relationships/image" Target="../media/image10.png"/><Relationship Id="rId39" Type="http://schemas.openxmlformats.org/officeDocument/2006/relationships/customXml" Target="../ink/ink18.xml"/><Relationship Id="rId109" Type="http://schemas.openxmlformats.org/officeDocument/2006/relationships/image" Target="../media/image55.png"/><Relationship Id="rId34" Type="http://schemas.openxmlformats.org/officeDocument/2006/relationships/image" Target="../media/image18.png"/><Relationship Id="rId50" Type="http://schemas.openxmlformats.org/officeDocument/2006/relationships/image" Target="../media/image26.png"/><Relationship Id="rId55" Type="http://schemas.openxmlformats.org/officeDocument/2006/relationships/customXml" Target="../ink/ink26.xml"/><Relationship Id="rId76" Type="http://schemas.openxmlformats.org/officeDocument/2006/relationships/image" Target="../media/image39.png"/><Relationship Id="rId97" Type="http://schemas.openxmlformats.org/officeDocument/2006/relationships/image" Target="../media/image49.png"/><Relationship Id="rId104" Type="http://schemas.openxmlformats.org/officeDocument/2006/relationships/customXml" Target="../ink/ink51.xml"/><Relationship Id="rId120" Type="http://schemas.openxmlformats.org/officeDocument/2006/relationships/image" Target="../media/image60.png"/><Relationship Id="rId125" Type="http://schemas.openxmlformats.org/officeDocument/2006/relationships/customXml" Target="../ink/ink62.xml"/><Relationship Id="rId141" Type="http://schemas.openxmlformats.org/officeDocument/2006/relationships/customXml" Target="../ink/ink70.xml"/><Relationship Id="rId146" Type="http://schemas.openxmlformats.org/officeDocument/2006/relationships/image" Target="../media/image73.png"/><Relationship Id="rId167" Type="http://schemas.openxmlformats.org/officeDocument/2006/relationships/customXml" Target="../ink/ink83.xml"/><Relationship Id="rId7" Type="http://schemas.openxmlformats.org/officeDocument/2006/relationships/customXml" Target="../ink/ink2.xml"/><Relationship Id="rId71" Type="http://schemas.openxmlformats.org/officeDocument/2006/relationships/customXml" Target="../ink/ink34.xml"/><Relationship Id="rId92" Type="http://schemas.openxmlformats.org/officeDocument/2006/relationships/customXml" Target="../ink/ink45.xml"/><Relationship Id="rId162" Type="http://schemas.openxmlformats.org/officeDocument/2006/relationships/image" Target="../media/image81.png"/><Relationship Id="rId2" Type="http://schemas.microsoft.com/office/2007/relationships/media" Target="../media/media6.m4a"/><Relationship Id="rId29" Type="http://schemas.openxmlformats.org/officeDocument/2006/relationships/customXml" Target="../ink/ink13.xml"/><Relationship Id="rId24" Type="http://schemas.openxmlformats.org/officeDocument/2006/relationships/image" Target="../media/image13.png"/><Relationship Id="rId40" Type="http://schemas.openxmlformats.org/officeDocument/2006/relationships/image" Target="../media/image21.png"/><Relationship Id="rId45" Type="http://schemas.openxmlformats.org/officeDocument/2006/relationships/customXml" Target="../ink/ink21.xml"/><Relationship Id="rId66" Type="http://schemas.openxmlformats.org/officeDocument/2006/relationships/image" Target="../media/image34.png"/><Relationship Id="rId87" Type="http://schemas.openxmlformats.org/officeDocument/2006/relationships/customXml" Target="../ink/ink42.xml"/><Relationship Id="rId110" Type="http://schemas.openxmlformats.org/officeDocument/2006/relationships/customXml" Target="../ink/ink54.xml"/><Relationship Id="rId115" Type="http://schemas.openxmlformats.org/officeDocument/2006/relationships/customXml" Target="../ink/ink57.xml"/><Relationship Id="rId131" Type="http://schemas.openxmlformats.org/officeDocument/2006/relationships/customXml" Target="../ink/ink65.xml"/><Relationship Id="rId136" Type="http://schemas.openxmlformats.org/officeDocument/2006/relationships/image" Target="../media/image68.png"/><Relationship Id="rId157" Type="http://schemas.openxmlformats.org/officeDocument/2006/relationships/customXml" Target="../ink/ink78.xml"/><Relationship Id="rId178" Type="http://schemas.openxmlformats.org/officeDocument/2006/relationships/image" Target="../media/image6.jpeg"/><Relationship Id="rId61" Type="http://schemas.openxmlformats.org/officeDocument/2006/relationships/customXml" Target="../ink/ink29.xml"/><Relationship Id="rId82" Type="http://schemas.openxmlformats.org/officeDocument/2006/relationships/image" Target="../media/image42.png"/><Relationship Id="rId152" Type="http://schemas.openxmlformats.org/officeDocument/2006/relationships/image" Target="../media/image76.png"/><Relationship Id="rId173" Type="http://schemas.openxmlformats.org/officeDocument/2006/relationships/customXml" Target="../ink/ink86.xml"/><Relationship Id="rId19" Type="http://schemas.openxmlformats.org/officeDocument/2006/relationships/customXml" Target="../ink/ink8.xml"/><Relationship Id="rId14" Type="http://schemas.openxmlformats.org/officeDocument/2006/relationships/image" Target="../media/image8.png"/><Relationship Id="rId30" Type="http://schemas.openxmlformats.org/officeDocument/2006/relationships/image" Target="../media/image16.png"/><Relationship Id="rId35" Type="http://schemas.openxmlformats.org/officeDocument/2006/relationships/customXml" Target="../ink/ink16.xml"/><Relationship Id="rId56" Type="http://schemas.openxmlformats.org/officeDocument/2006/relationships/image" Target="../media/image29.png"/><Relationship Id="rId77" Type="http://schemas.openxmlformats.org/officeDocument/2006/relationships/customXml" Target="../ink/ink37.xml"/><Relationship Id="rId100" Type="http://schemas.openxmlformats.org/officeDocument/2006/relationships/customXml" Target="../ink/ink49.xml"/><Relationship Id="rId105" Type="http://schemas.openxmlformats.org/officeDocument/2006/relationships/image" Target="../media/image53.png"/><Relationship Id="rId126" Type="http://schemas.openxmlformats.org/officeDocument/2006/relationships/image" Target="../media/image63.png"/><Relationship Id="rId147" Type="http://schemas.openxmlformats.org/officeDocument/2006/relationships/customXml" Target="../ink/ink73.xml"/><Relationship Id="rId168" Type="http://schemas.openxmlformats.org/officeDocument/2006/relationships/image" Target="../media/image84.png"/><Relationship Id="rId8" Type="http://schemas.openxmlformats.org/officeDocument/2006/relationships/image" Target="../media/image5.png"/><Relationship Id="rId51" Type="http://schemas.openxmlformats.org/officeDocument/2006/relationships/customXml" Target="../ink/ink24.xml"/><Relationship Id="rId72" Type="http://schemas.openxmlformats.org/officeDocument/2006/relationships/image" Target="../media/image37.png"/><Relationship Id="rId93" Type="http://schemas.openxmlformats.org/officeDocument/2006/relationships/image" Target="../media/image47.png"/><Relationship Id="rId98" Type="http://schemas.openxmlformats.org/officeDocument/2006/relationships/customXml" Target="../ink/ink48.xml"/><Relationship Id="rId121" Type="http://schemas.openxmlformats.org/officeDocument/2006/relationships/customXml" Target="../ink/ink60.xml"/><Relationship Id="rId142" Type="http://schemas.openxmlformats.org/officeDocument/2006/relationships/image" Target="../media/image71.png"/><Relationship Id="rId163" Type="http://schemas.openxmlformats.org/officeDocument/2006/relationships/customXml" Target="../ink/ink81.xml"/><Relationship Id="rId3" Type="http://schemas.openxmlformats.org/officeDocument/2006/relationships/audio" Target="../media/media6.m4a"/><Relationship Id="rId25" Type="http://schemas.openxmlformats.org/officeDocument/2006/relationships/customXml" Target="../ink/ink11.xml"/><Relationship Id="rId46" Type="http://schemas.openxmlformats.org/officeDocument/2006/relationships/image" Target="../media/image24.png"/><Relationship Id="rId67" Type="http://schemas.openxmlformats.org/officeDocument/2006/relationships/customXml" Target="../ink/ink32.xml"/><Relationship Id="rId116" Type="http://schemas.openxmlformats.org/officeDocument/2006/relationships/image" Target="../media/image58.png"/><Relationship Id="rId137" Type="http://schemas.openxmlformats.org/officeDocument/2006/relationships/customXml" Target="../ink/ink68.xml"/><Relationship Id="rId158" Type="http://schemas.openxmlformats.org/officeDocument/2006/relationships/image" Target="../media/image79.png"/><Relationship Id="rId20" Type="http://schemas.openxmlformats.org/officeDocument/2006/relationships/image" Target="../media/image11.png"/><Relationship Id="rId41" Type="http://schemas.openxmlformats.org/officeDocument/2006/relationships/customXml" Target="../ink/ink19.xml"/><Relationship Id="rId62" Type="http://schemas.openxmlformats.org/officeDocument/2006/relationships/image" Target="../media/image32.png"/><Relationship Id="rId83" Type="http://schemas.openxmlformats.org/officeDocument/2006/relationships/customXml" Target="../ink/ink40.xml"/><Relationship Id="rId88" Type="http://schemas.openxmlformats.org/officeDocument/2006/relationships/image" Target="../media/image45.png"/><Relationship Id="rId111" Type="http://schemas.openxmlformats.org/officeDocument/2006/relationships/customXml" Target="../ink/ink55.xml"/><Relationship Id="rId132" Type="http://schemas.openxmlformats.org/officeDocument/2006/relationships/image" Target="../media/image66.png"/><Relationship Id="rId153" Type="http://schemas.openxmlformats.org/officeDocument/2006/relationships/customXml" Target="../ink/ink76.xml"/><Relationship Id="rId174" Type="http://schemas.openxmlformats.org/officeDocument/2006/relationships/image" Target="../media/image87.png"/><Relationship Id="rId179" Type="http://schemas.openxmlformats.org/officeDocument/2006/relationships/image" Target="../media/image1.png"/><Relationship Id="rId15" Type="http://schemas.openxmlformats.org/officeDocument/2006/relationships/customXml" Target="../ink/ink6.xml"/><Relationship Id="rId36" Type="http://schemas.openxmlformats.org/officeDocument/2006/relationships/image" Target="../media/image19.png"/><Relationship Id="rId57" Type="http://schemas.openxmlformats.org/officeDocument/2006/relationships/customXml" Target="../ink/ink27.xml"/><Relationship Id="rId106" Type="http://schemas.openxmlformats.org/officeDocument/2006/relationships/customXml" Target="../ink/ink52.xml"/><Relationship Id="rId127" Type="http://schemas.openxmlformats.org/officeDocument/2006/relationships/customXml" Target="../ink/ink63.xml"/><Relationship Id="rId10" Type="http://schemas.openxmlformats.org/officeDocument/2006/relationships/image" Target="../media/image6.png"/><Relationship Id="rId31" Type="http://schemas.openxmlformats.org/officeDocument/2006/relationships/customXml" Target="../ink/ink14.xml"/><Relationship Id="rId52" Type="http://schemas.openxmlformats.org/officeDocument/2006/relationships/image" Target="../media/image27.png"/><Relationship Id="rId73" Type="http://schemas.openxmlformats.org/officeDocument/2006/relationships/customXml" Target="../ink/ink35.xml"/><Relationship Id="rId78" Type="http://schemas.openxmlformats.org/officeDocument/2006/relationships/image" Target="../media/image40.png"/><Relationship Id="rId94" Type="http://schemas.openxmlformats.org/officeDocument/2006/relationships/customXml" Target="../ink/ink46.xml"/><Relationship Id="rId99" Type="http://schemas.openxmlformats.org/officeDocument/2006/relationships/image" Target="../media/image50.png"/><Relationship Id="rId101" Type="http://schemas.openxmlformats.org/officeDocument/2006/relationships/image" Target="../media/image51.png"/><Relationship Id="rId122" Type="http://schemas.openxmlformats.org/officeDocument/2006/relationships/image" Target="../media/image61.png"/><Relationship Id="rId143" Type="http://schemas.openxmlformats.org/officeDocument/2006/relationships/customXml" Target="../ink/ink71.xml"/><Relationship Id="rId148" Type="http://schemas.openxmlformats.org/officeDocument/2006/relationships/image" Target="../media/image74.png"/><Relationship Id="rId164" Type="http://schemas.openxmlformats.org/officeDocument/2006/relationships/image" Target="../media/image82.png"/><Relationship Id="rId169" Type="http://schemas.openxmlformats.org/officeDocument/2006/relationships/customXml" Target="../ink/ink84.xml"/><Relationship Id="rId4" Type="http://schemas.openxmlformats.org/officeDocument/2006/relationships/slideLayout" Target="../slideLayouts/slideLayout15.xml"/><Relationship Id="rId9" Type="http://schemas.openxmlformats.org/officeDocument/2006/relationships/customXml" Target="../ink/ink3.xml"/><Relationship Id="rId26" Type="http://schemas.openxmlformats.org/officeDocument/2006/relationships/image" Target="../media/image14.png"/><Relationship Id="rId47" Type="http://schemas.openxmlformats.org/officeDocument/2006/relationships/customXml" Target="../ink/ink22.xml"/><Relationship Id="rId68" Type="http://schemas.openxmlformats.org/officeDocument/2006/relationships/image" Target="../media/image35.png"/><Relationship Id="rId89" Type="http://schemas.openxmlformats.org/officeDocument/2006/relationships/customXml" Target="../ink/ink43.xml"/><Relationship Id="rId112" Type="http://schemas.openxmlformats.org/officeDocument/2006/relationships/image" Target="../media/image56.png"/><Relationship Id="rId133" Type="http://schemas.openxmlformats.org/officeDocument/2006/relationships/customXml" Target="../ink/ink66.xml"/><Relationship Id="rId154" Type="http://schemas.openxmlformats.org/officeDocument/2006/relationships/image" Target="../media/image77.png"/><Relationship Id="rId175" Type="http://schemas.openxmlformats.org/officeDocument/2006/relationships/customXml" Target="../ink/ink87.xml"/><Relationship Id="rId16" Type="http://schemas.openxmlformats.org/officeDocument/2006/relationships/image" Target="../media/image9.png"/><Relationship Id="rId37" Type="http://schemas.openxmlformats.org/officeDocument/2006/relationships/customXml" Target="../ink/ink17.xml"/><Relationship Id="rId58" Type="http://schemas.openxmlformats.org/officeDocument/2006/relationships/image" Target="../media/image30.png"/><Relationship Id="rId79" Type="http://schemas.openxmlformats.org/officeDocument/2006/relationships/customXml" Target="../ink/ink38.xml"/><Relationship Id="rId102" Type="http://schemas.openxmlformats.org/officeDocument/2006/relationships/customXml" Target="../ink/ink50.xml"/><Relationship Id="rId123" Type="http://schemas.openxmlformats.org/officeDocument/2006/relationships/customXml" Target="../ink/ink61.xml"/><Relationship Id="rId144" Type="http://schemas.openxmlformats.org/officeDocument/2006/relationships/image" Target="../media/image72.png"/><Relationship Id="rId90" Type="http://schemas.openxmlformats.org/officeDocument/2006/relationships/image" Target="../media/image46.png"/><Relationship Id="rId165" Type="http://schemas.openxmlformats.org/officeDocument/2006/relationships/customXml" Target="../ink/ink82.xml"/><Relationship Id="rId27" Type="http://schemas.openxmlformats.org/officeDocument/2006/relationships/customXml" Target="../ink/ink12.xml"/><Relationship Id="rId48" Type="http://schemas.openxmlformats.org/officeDocument/2006/relationships/image" Target="../media/image25.png"/><Relationship Id="rId69" Type="http://schemas.openxmlformats.org/officeDocument/2006/relationships/customXml" Target="../ink/ink33.xml"/><Relationship Id="rId113" Type="http://schemas.openxmlformats.org/officeDocument/2006/relationships/customXml" Target="../ink/ink56.xml"/><Relationship Id="rId134" Type="http://schemas.openxmlformats.org/officeDocument/2006/relationships/image" Target="../media/image67.png"/><Relationship Id="rId80" Type="http://schemas.openxmlformats.org/officeDocument/2006/relationships/image" Target="../media/image41.png"/><Relationship Id="rId155" Type="http://schemas.openxmlformats.org/officeDocument/2006/relationships/customXml" Target="../ink/ink77.xml"/><Relationship Id="rId176" Type="http://schemas.openxmlformats.org/officeDocument/2006/relationships/image" Target="../media/image88.png"/><Relationship Id="rId17" Type="http://schemas.openxmlformats.org/officeDocument/2006/relationships/customXml" Target="../ink/ink7.xml"/><Relationship Id="rId38" Type="http://schemas.openxmlformats.org/officeDocument/2006/relationships/image" Target="../media/image20.png"/><Relationship Id="rId59" Type="http://schemas.openxmlformats.org/officeDocument/2006/relationships/customXml" Target="../ink/ink28.xml"/><Relationship Id="rId103" Type="http://schemas.openxmlformats.org/officeDocument/2006/relationships/image" Target="../media/image52.png"/><Relationship Id="rId124" Type="http://schemas.openxmlformats.org/officeDocument/2006/relationships/image" Target="../media/image62.png"/><Relationship Id="rId70" Type="http://schemas.openxmlformats.org/officeDocument/2006/relationships/image" Target="../media/image36.png"/><Relationship Id="rId91" Type="http://schemas.openxmlformats.org/officeDocument/2006/relationships/customXml" Target="../ink/ink44.xml"/><Relationship Id="rId145" Type="http://schemas.openxmlformats.org/officeDocument/2006/relationships/customXml" Target="../ink/ink72.xml"/><Relationship Id="rId166" Type="http://schemas.openxmlformats.org/officeDocument/2006/relationships/image" Target="../media/image83.png"/><Relationship Id="rId1" Type="http://schemas.openxmlformats.org/officeDocument/2006/relationships/tags" Target="../tags/tag4.xml"/></Relationships>
</file>

<file path=ppt/slides/_rels/slide60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932.xml"/><Relationship Id="rId299" Type="http://schemas.openxmlformats.org/officeDocument/2006/relationships/customXml" Target="../ink/ink2013.xml"/><Relationship Id="rId159" Type="http://schemas.openxmlformats.org/officeDocument/2006/relationships/customXml" Target="../ink/ink1953.xml"/><Relationship Id="rId324" Type="http://schemas.openxmlformats.org/officeDocument/2006/relationships/image" Target="../media/image4580.png"/><Relationship Id="rId366" Type="http://schemas.openxmlformats.org/officeDocument/2006/relationships/image" Target="../media/image571.png"/><Relationship Id="rId170" Type="http://schemas.openxmlformats.org/officeDocument/2006/relationships/image" Target="../media/image3810.png"/><Relationship Id="rId226" Type="http://schemas.openxmlformats.org/officeDocument/2006/relationships/image" Target="../media/image4090.png"/><Relationship Id="rId107" Type="http://schemas.openxmlformats.org/officeDocument/2006/relationships/customXml" Target="../ink/ink1927.xml"/><Relationship Id="rId268" Type="http://schemas.openxmlformats.org/officeDocument/2006/relationships/image" Target="../media/image4300.png"/><Relationship Id="rId128" Type="http://schemas.openxmlformats.org/officeDocument/2006/relationships/image" Target="../media/image3600.png"/><Relationship Id="rId149" Type="http://schemas.openxmlformats.org/officeDocument/2006/relationships/customXml" Target="../ink/ink1948.xml"/><Relationship Id="rId314" Type="http://schemas.openxmlformats.org/officeDocument/2006/relationships/image" Target="../media/image4530.png"/><Relationship Id="rId335" Type="http://schemas.openxmlformats.org/officeDocument/2006/relationships/customXml" Target="../ink/ink2031.xml"/><Relationship Id="rId356" Type="http://schemas.openxmlformats.org/officeDocument/2006/relationships/image" Target="../media/image5000.png"/><Relationship Id="rId377" Type="http://schemas.openxmlformats.org/officeDocument/2006/relationships/customXml" Target="../ink/ink2052.xml"/><Relationship Id="rId5" Type="http://schemas.openxmlformats.org/officeDocument/2006/relationships/image" Target="../media/image4430.png"/><Relationship Id="rId160" Type="http://schemas.openxmlformats.org/officeDocument/2006/relationships/image" Target="../media/image3760.png"/><Relationship Id="rId181" Type="http://schemas.openxmlformats.org/officeDocument/2006/relationships/customXml" Target="../ink/ink1964.xml"/><Relationship Id="rId216" Type="http://schemas.openxmlformats.org/officeDocument/2006/relationships/image" Target="../media/image4040.png"/><Relationship Id="rId237" Type="http://schemas.openxmlformats.org/officeDocument/2006/relationships/customXml" Target="../ink/ink1992.xml"/><Relationship Id="rId258" Type="http://schemas.openxmlformats.org/officeDocument/2006/relationships/image" Target="../media/image4250.png"/><Relationship Id="rId118" Type="http://schemas.openxmlformats.org/officeDocument/2006/relationships/image" Target="../media/image3550.png"/><Relationship Id="rId139" Type="http://schemas.openxmlformats.org/officeDocument/2006/relationships/customXml" Target="../ink/ink1943.xml"/><Relationship Id="rId304" Type="http://schemas.openxmlformats.org/officeDocument/2006/relationships/image" Target="../media/image4480.png"/><Relationship Id="rId325" Type="http://schemas.openxmlformats.org/officeDocument/2006/relationships/customXml" Target="../ink/ink2026.xml"/><Relationship Id="rId346" Type="http://schemas.openxmlformats.org/officeDocument/2006/relationships/image" Target="../media/image564.png"/><Relationship Id="rId367" Type="http://schemas.openxmlformats.org/officeDocument/2006/relationships/customXml" Target="../ink/ink2047.xml"/><Relationship Id="rId150" Type="http://schemas.openxmlformats.org/officeDocument/2006/relationships/image" Target="../media/image4561.png"/><Relationship Id="rId171" Type="http://schemas.openxmlformats.org/officeDocument/2006/relationships/customXml" Target="../ink/ink1959.xml"/><Relationship Id="rId192" Type="http://schemas.openxmlformats.org/officeDocument/2006/relationships/image" Target="../media/image3920.png"/><Relationship Id="rId206" Type="http://schemas.openxmlformats.org/officeDocument/2006/relationships/image" Target="../media/image3990.png"/><Relationship Id="rId227" Type="http://schemas.openxmlformats.org/officeDocument/2006/relationships/customXml" Target="../ink/ink1987.xml"/><Relationship Id="rId248" Type="http://schemas.openxmlformats.org/officeDocument/2006/relationships/image" Target="../media/image4200.png"/><Relationship Id="rId269" Type="http://schemas.openxmlformats.org/officeDocument/2006/relationships/customXml" Target="../ink/ink2008.xml"/><Relationship Id="rId108" Type="http://schemas.openxmlformats.org/officeDocument/2006/relationships/image" Target="../media/image3510.png"/><Relationship Id="rId129" Type="http://schemas.openxmlformats.org/officeDocument/2006/relationships/customXml" Target="../ink/ink1938.xml"/><Relationship Id="rId315" Type="http://schemas.openxmlformats.org/officeDocument/2006/relationships/customXml" Target="../ink/ink2021.xml"/><Relationship Id="rId336" Type="http://schemas.openxmlformats.org/officeDocument/2006/relationships/image" Target="../media/image4640.png"/><Relationship Id="rId357" Type="http://schemas.openxmlformats.org/officeDocument/2006/relationships/customXml" Target="../ink/ink2042.xml"/><Relationship Id="rId140" Type="http://schemas.openxmlformats.org/officeDocument/2006/relationships/image" Target="../media/image4512.png"/><Relationship Id="rId161" Type="http://schemas.openxmlformats.org/officeDocument/2006/relationships/customXml" Target="../ink/ink1954.xml"/><Relationship Id="rId182" Type="http://schemas.openxmlformats.org/officeDocument/2006/relationships/image" Target="../media/image3870.png"/><Relationship Id="rId217" Type="http://schemas.openxmlformats.org/officeDocument/2006/relationships/customXml" Target="../ink/ink1982.xml"/><Relationship Id="rId378" Type="http://schemas.openxmlformats.org/officeDocument/2006/relationships/image" Target="../media/image577.png"/><Relationship Id="rId6" Type="http://schemas.openxmlformats.org/officeDocument/2006/relationships/customXml" Target="../ink/ink1924.xml"/><Relationship Id="rId238" Type="http://schemas.openxmlformats.org/officeDocument/2006/relationships/image" Target="../media/image4150.png"/><Relationship Id="rId259" Type="http://schemas.openxmlformats.org/officeDocument/2006/relationships/customXml" Target="../ink/ink2003.xml"/><Relationship Id="rId119" Type="http://schemas.openxmlformats.org/officeDocument/2006/relationships/customXml" Target="../ink/ink1933.xml"/><Relationship Id="rId270" Type="http://schemas.openxmlformats.org/officeDocument/2006/relationships/image" Target="../media/image4310.png"/><Relationship Id="rId305" Type="http://schemas.openxmlformats.org/officeDocument/2006/relationships/customXml" Target="../ink/ink2016.xml"/><Relationship Id="rId326" Type="http://schemas.openxmlformats.org/officeDocument/2006/relationships/image" Target="../media/image4590.png"/><Relationship Id="rId347" Type="http://schemas.openxmlformats.org/officeDocument/2006/relationships/customXml" Target="../ink/ink2037.xml"/><Relationship Id="rId130" Type="http://schemas.openxmlformats.org/officeDocument/2006/relationships/image" Target="../media/image4461.png"/><Relationship Id="rId151" Type="http://schemas.openxmlformats.org/officeDocument/2006/relationships/customXml" Target="../ink/ink1949.xml"/><Relationship Id="rId368" Type="http://schemas.openxmlformats.org/officeDocument/2006/relationships/image" Target="../media/image572.png"/><Relationship Id="rId172" Type="http://schemas.openxmlformats.org/officeDocument/2006/relationships/image" Target="../media/image3820.png"/><Relationship Id="rId193" Type="http://schemas.openxmlformats.org/officeDocument/2006/relationships/customXml" Target="../ink/ink1970.xml"/><Relationship Id="rId207" Type="http://schemas.openxmlformats.org/officeDocument/2006/relationships/customXml" Target="../ink/ink1977.xml"/><Relationship Id="rId228" Type="http://schemas.openxmlformats.org/officeDocument/2006/relationships/image" Target="../media/image4100.png"/><Relationship Id="rId249" Type="http://schemas.openxmlformats.org/officeDocument/2006/relationships/customXml" Target="../ink/ink1998.xml"/><Relationship Id="rId109" Type="http://schemas.openxmlformats.org/officeDocument/2006/relationships/customXml" Target="../ink/ink1928.xml"/><Relationship Id="rId260" Type="http://schemas.openxmlformats.org/officeDocument/2006/relationships/image" Target="../media/image4260.png"/><Relationship Id="rId316" Type="http://schemas.openxmlformats.org/officeDocument/2006/relationships/image" Target="../media/image4540.png"/><Relationship Id="rId337" Type="http://schemas.openxmlformats.org/officeDocument/2006/relationships/customXml" Target="../ink/ink2032.xml"/><Relationship Id="rId120" Type="http://schemas.openxmlformats.org/officeDocument/2006/relationships/image" Target="../media/image3560.png"/><Relationship Id="rId141" Type="http://schemas.openxmlformats.org/officeDocument/2006/relationships/customXml" Target="../ink/ink1944.xml"/><Relationship Id="rId358" Type="http://schemas.openxmlformats.org/officeDocument/2006/relationships/image" Target="../media/image5100.png"/><Relationship Id="rId379" Type="http://schemas.openxmlformats.org/officeDocument/2006/relationships/customXml" Target="../ink/ink2053.xml"/><Relationship Id="rId7" Type="http://schemas.openxmlformats.org/officeDocument/2006/relationships/image" Target="../media/image4441.png"/><Relationship Id="rId162" Type="http://schemas.openxmlformats.org/officeDocument/2006/relationships/image" Target="../media/image3770.png"/><Relationship Id="rId183" Type="http://schemas.openxmlformats.org/officeDocument/2006/relationships/customXml" Target="../ink/ink1965.xml"/><Relationship Id="rId218" Type="http://schemas.openxmlformats.org/officeDocument/2006/relationships/image" Target="../media/image4050.png"/><Relationship Id="rId239" Type="http://schemas.openxmlformats.org/officeDocument/2006/relationships/customXml" Target="../ink/ink1993.xml"/><Relationship Id="rId250" Type="http://schemas.openxmlformats.org/officeDocument/2006/relationships/image" Target="../media/image4210.png"/><Relationship Id="rId271" Type="http://schemas.openxmlformats.org/officeDocument/2006/relationships/customXml" Target="../ink/ink2009.xml"/><Relationship Id="rId306" Type="http://schemas.openxmlformats.org/officeDocument/2006/relationships/image" Target="../media/image4490.png"/><Relationship Id="rId110" Type="http://schemas.openxmlformats.org/officeDocument/2006/relationships/image" Target="../media/image3520.png"/><Relationship Id="rId131" Type="http://schemas.openxmlformats.org/officeDocument/2006/relationships/customXml" Target="../ink/ink1939.xml"/><Relationship Id="rId327" Type="http://schemas.openxmlformats.org/officeDocument/2006/relationships/customXml" Target="../ink/ink2027.xml"/><Relationship Id="rId348" Type="http://schemas.openxmlformats.org/officeDocument/2006/relationships/image" Target="../media/image565.png"/><Relationship Id="rId369" Type="http://schemas.openxmlformats.org/officeDocument/2006/relationships/customXml" Target="../ink/ink2048.xml"/><Relationship Id="rId152" Type="http://schemas.openxmlformats.org/officeDocument/2006/relationships/image" Target="../media/image4571.png"/><Relationship Id="rId173" Type="http://schemas.openxmlformats.org/officeDocument/2006/relationships/customXml" Target="../ink/ink1960.xml"/><Relationship Id="rId194" Type="http://schemas.openxmlformats.org/officeDocument/2006/relationships/image" Target="../media/image3930.png"/><Relationship Id="rId208" Type="http://schemas.openxmlformats.org/officeDocument/2006/relationships/image" Target="../media/image4000.png"/><Relationship Id="rId229" Type="http://schemas.openxmlformats.org/officeDocument/2006/relationships/customXml" Target="../ink/ink1988.xml"/><Relationship Id="rId380" Type="http://schemas.openxmlformats.org/officeDocument/2006/relationships/image" Target="../media/image578.png"/><Relationship Id="rId240" Type="http://schemas.openxmlformats.org/officeDocument/2006/relationships/image" Target="../media/image4160.png"/><Relationship Id="rId261" Type="http://schemas.openxmlformats.org/officeDocument/2006/relationships/customXml" Target="../ink/ink2004.xml"/><Relationship Id="rId317" Type="http://schemas.openxmlformats.org/officeDocument/2006/relationships/customXml" Target="../ink/ink2022.xml"/><Relationship Id="rId338" Type="http://schemas.openxmlformats.org/officeDocument/2006/relationships/image" Target="../media/image4650.png"/><Relationship Id="rId359" Type="http://schemas.openxmlformats.org/officeDocument/2006/relationships/customXml" Target="../ink/ink2043.xml"/><Relationship Id="rId8" Type="http://schemas.openxmlformats.org/officeDocument/2006/relationships/customXml" Target="../ink/ink1925.xml"/><Relationship Id="rId121" Type="http://schemas.openxmlformats.org/officeDocument/2006/relationships/customXml" Target="../ink/ink1934.xml"/><Relationship Id="rId142" Type="http://schemas.openxmlformats.org/officeDocument/2006/relationships/image" Target="../media/image4521.png"/><Relationship Id="rId163" Type="http://schemas.openxmlformats.org/officeDocument/2006/relationships/customXml" Target="../ink/ink1955.xml"/><Relationship Id="rId184" Type="http://schemas.openxmlformats.org/officeDocument/2006/relationships/image" Target="../media/image3880.png"/><Relationship Id="rId219" Type="http://schemas.openxmlformats.org/officeDocument/2006/relationships/customXml" Target="../ink/ink1983.xml"/><Relationship Id="rId370" Type="http://schemas.openxmlformats.org/officeDocument/2006/relationships/image" Target="../media/image573.png"/><Relationship Id="rId230" Type="http://schemas.openxmlformats.org/officeDocument/2006/relationships/image" Target="../media/image4110.png"/><Relationship Id="rId251" Type="http://schemas.openxmlformats.org/officeDocument/2006/relationships/customXml" Target="../ink/ink1999.xml"/><Relationship Id="rId272" Type="http://schemas.openxmlformats.org/officeDocument/2006/relationships/image" Target="../media/image4320.png"/><Relationship Id="rId307" Type="http://schemas.openxmlformats.org/officeDocument/2006/relationships/customXml" Target="../ink/ink2017.xml"/><Relationship Id="rId328" Type="http://schemas.openxmlformats.org/officeDocument/2006/relationships/image" Target="../media/image4600.png"/><Relationship Id="rId349" Type="http://schemas.openxmlformats.org/officeDocument/2006/relationships/customXml" Target="../ink/ink2038.xml"/><Relationship Id="rId111" Type="http://schemas.openxmlformats.org/officeDocument/2006/relationships/customXml" Target="../ink/ink1929.xml"/><Relationship Id="rId132" Type="http://schemas.openxmlformats.org/officeDocument/2006/relationships/image" Target="../media/image4471.png"/><Relationship Id="rId153" Type="http://schemas.openxmlformats.org/officeDocument/2006/relationships/customXml" Target="../ink/ink1950.xml"/><Relationship Id="rId174" Type="http://schemas.openxmlformats.org/officeDocument/2006/relationships/image" Target="../media/image3830.png"/><Relationship Id="rId195" Type="http://schemas.openxmlformats.org/officeDocument/2006/relationships/customXml" Target="../ink/ink1971.xml"/><Relationship Id="rId209" Type="http://schemas.openxmlformats.org/officeDocument/2006/relationships/customXml" Target="../ink/ink1978.xml"/><Relationship Id="rId360" Type="http://schemas.openxmlformats.org/officeDocument/2006/relationships/image" Target="../media/image5200.png"/><Relationship Id="rId381" Type="http://schemas.openxmlformats.org/officeDocument/2006/relationships/image" Target="../media/image1.png"/><Relationship Id="rId220" Type="http://schemas.openxmlformats.org/officeDocument/2006/relationships/image" Target="../media/image4060.png"/><Relationship Id="rId241" Type="http://schemas.openxmlformats.org/officeDocument/2006/relationships/customXml" Target="../ink/ink1994.xml"/><Relationship Id="rId262" Type="http://schemas.openxmlformats.org/officeDocument/2006/relationships/image" Target="../media/image4270.png"/><Relationship Id="rId318" Type="http://schemas.openxmlformats.org/officeDocument/2006/relationships/image" Target="../media/image4550.png"/><Relationship Id="rId339" Type="http://schemas.openxmlformats.org/officeDocument/2006/relationships/customXml" Target="../ink/ink2033.xml"/><Relationship Id="rId122" Type="http://schemas.openxmlformats.org/officeDocument/2006/relationships/image" Target="../media/image4451.png"/><Relationship Id="rId143" Type="http://schemas.openxmlformats.org/officeDocument/2006/relationships/customXml" Target="../ink/ink1945.xml"/><Relationship Id="rId164" Type="http://schemas.openxmlformats.org/officeDocument/2006/relationships/image" Target="../media/image3780.png"/><Relationship Id="rId185" Type="http://schemas.openxmlformats.org/officeDocument/2006/relationships/customXml" Target="../ink/ink1966.xml"/><Relationship Id="rId350" Type="http://schemas.openxmlformats.org/officeDocument/2006/relationships/image" Target="../media/image566.png"/><Relationship Id="rId371" Type="http://schemas.openxmlformats.org/officeDocument/2006/relationships/customXml" Target="../ink/ink2049.xml"/><Relationship Id="rId210" Type="http://schemas.openxmlformats.org/officeDocument/2006/relationships/image" Target="../media/image4010.png"/><Relationship Id="rId231" Type="http://schemas.openxmlformats.org/officeDocument/2006/relationships/customXml" Target="../ink/ink1989.xml"/><Relationship Id="rId252" Type="http://schemas.openxmlformats.org/officeDocument/2006/relationships/image" Target="../media/image4220.png"/><Relationship Id="rId273" Type="http://schemas.openxmlformats.org/officeDocument/2006/relationships/customXml" Target="../ink/ink2010.xml"/><Relationship Id="rId308" Type="http://schemas.openxmlformats.org/officeDocument/2006/relationships/image" Target="../media/image4500.png"/><Relationship Id="rId329" Type="http://schemas.openxmlformats.org/officeDocument/2006/relationships/customXml" Target="../ink/ink2028.xml"/><Relationship Id="rId112" Type="http://schemas.openxmlformats.org/officeDocument/2006/relationships/image" Target="../media/image4281.png"/><Relationship Id="rId133" Type="http://schemas.openxmlformats.org/officeDocument/2006/relationships/customXml" Target="../ink/ink1940.xml"/><Relationship Id="rId154" Type="http://schemas.openxmlformats.org/officeDocument/2006/relationships/image" Target="../media/image4581.png"/><Relationship Id="rId175" Type="http://schemas.openxmlformats.org/officeDocument/2006/relationships/customXml" Target="../ink/ink1961.xml"/><Relationship Id="rId340" Type="http://schemas.openxmlformats.org/officeDocument/2006/relationships/image" Target="../media/image4660.png"/><Relationship Id="rId361" Type="http://schemas.openxmlformats.org/officeDocument/2006/relationships/customXml" Target="../ink/ink2044.xml"/><Relationship Id="rId196" Type="http://schemas.openxmlformats.org/officeDocument/2006/relationships/image" Target="../media/image3940.png"/><Relationship Id="rId200" Type="http://schemas.openxmlformats.org/officeDocument/2006/relationships/image" Target="../media/image3960.png"/><Relationship Id="rId221" Type="http://schemas.openxmlformats.org/officeDocument/2006/relationships/customXml" Target="../ink/ink1984.xml"/><Relationship Id="rId242" Type="http://schemas.openxmlformats.org/officeDocument/2006/relationships/image" Target="../media/image4170.png"/><Relationship Id="rId263" Type="http://schemas.openxmlformats.org/officeDocument/2006/relationships/customXml" Target="../ink/ink2005.xml"/><Relationship Id="rId319" Type="http://schemas.openxmlformats.org/officeDocument/2006/relationships/customXml" Target="../ink/ink2023.xml"/><Relationship Id="rId123" Type="http://schemas.openxmlformats.org/officeDocument/2006/relationships/customXml" Target="../ink/ink1935.xml"/><Relationship Id="rId144" Type="http://schemas.openxmlformats.org/officeDocument/2006/relationships/image" Target="../media/image4531.png"/><Relationship Id="rId330" Type="http://schemas.openxmlformats.org/officeDocument/2006/relationships/image" Target="../media/image4610.png"/><Relationship Id="rId165" Type="http://schemas.openxmlformats.org/officeDocument/2006/relationships/customXml" Target="../ink/ink1956.xml"/><Relationship Id="rId186" Type="http://schemas.openxmlformats.org/officeDocument/2006/relationships/image" Target="../media/image3890.png"/><Relationship Id="rId351" Type="http://schemas.openxmlformats.org/officeDocument/2006/relationships/customXml" Target="../ink/ink2039.xml"/><Relationship Id="rId372" Type="http://schemas.openxmlformats.org/officeDocument/2006/relationships/image" Target="../media/image574.png"/><Relationship Id="rId211" Type="http://schemas.openxmlformats.org/officeDocument/2006/relationships/customXml" Target="../ink/ink1979.xml"/><Relationship Id="rId232" Type="http://schemas.openxmlformats.org/officeDocument/2006/relationships/image" Target="../media/image4120.png"/><Relationship Id="rId253" Type="http://schemas.openxmlformats.org/officeDocument/2006/relationships/customXml" Target="../ink/ink2000.xml"/><Relationship Id="rId274" Type="http://schemas.openxmlformats.org/officeDocument/2006/relationships/image" Target="../media/image4330.png"/><Relationship Id="rId309" Type="http://schemas.openxmlformats.org/officeDocument/2006/relationships/customXml" Target="../ink/ink2018.xml"/><Relationship Id="rId113" Type="http://schemas.openxmlformats.org/officeDocument/2006/relationships/customXml" Target="../ink/ink1930.xml"/><Relationship Id="rId134" Type="http://schemas.openxmlformats.org/officeDocument/2006/relationships/image" Target="../media/image4481.png"/><Relationship Id="rId320" Type="http://schemas.openxmlformats.org/officeDocument/2006/relationships/image" Target="../media/image4560.png"/><Relationship Id="rId155" Type="http://schemas.openxmlformats.org/officeDocument/2006/relationships/customXml" Target="../ink/ink1951.xml"/><Relationship Id="rId176" Type="http://schemas.openxmlformats.org/officeDocument/2006/relationships/image" Target="../media/image3840.png"/><Relationship Id="rId197" Type="http://schemas.openxmlformats.org/officeDocument/2006/relationships/customXml" Target="../ink/ink1972.xml"/><Relationship Id="rId341" Type="http://schemas.openxmlformats.org/officeDocument/2006/relationships/customXml" Target="../ink/ink2034.xml"/><Relationship Id="rId362" Type="http://schemas.openxmlformats.org/officeDocument/2006/relationships/image" Target="../media/image569.png"/><Relationship Id="rId201" Type="http://schemas.openxmlformats.org/officeDocument/2006/relationships/customXml" Target="../ink/ink1974.xml"/><Relationship Id="rId222" Type="http://schemas.openxmlformats.org/officeDocument/2006/relationships/image" Target="../media/image4070.png"/><Relationship Id="rId243" Type="http://schemas.openxmlformats.org/officeDocument/2006/relationships/customXml" Target="../ink/ink1995.xml"/><Relationship Id="rId264" Type="http://schemas.openxmlformats.org/officeDocument/2006/relationships/image" Target="../media/image4280.png"/><Relationship Id="rId124" Type="http://schemas.openxmlformats.org/officeDocument/2006/relationships/image" Target="../media/image3580.png"/><Relationship Id="rId310" Type="http://schemas.openxmlformats.org/officeDocument/2006/relationships/image" Target="../media/image4510.png"/><Relationship Id="rId145" Type="http://schemas.openxmlformats.org/officeDocument/2006/relationships/customXml" Target="../ink/ink1946.xml"/><Relationship Id="rId166" Type="http://schemas.openxmlformats.org/officeDocument/2006/relationships/image" Target="../media/image3790.png"/><Relationship Id="rId187" Type="http://schemas.openxmlformats.org/officeDocument/2006/relationships/customXml" Target="../ink/ink1967.xml"/><Relationship Id="rId331" Type="http://schemas.openxmlformats.org/officeDocument/2006/relationships/customXml" Target="../ink/ink2029.xml"/><Relationship Id="rId352" Type="http://schemas.openxmlformats.org/officeDocument/2006/relationships/image" Target="../media/image567.png"/><Relationship Id="rId373" Type="http://schemas.openxmlformats.org/officeDocument/2006/relationships/customXml" Target="../ink/ink2050.xml"/><Relationship Id="rId1" Type="http://schemas.microsoft.com/office/2007/relationships/media" Target="../media/media60.m4a"/><Relationship Id="rId212" Type="http://schemas.openxmlformats.org/officeDocument/2006/relationships/image" Target="../media/image4020.png"/><Relationship Id="rId233" Type="http://schemas.openxmlformats.org/officeDocument/2006/relationships/customXml" Target="../ink/ink1990.xml"/><Relationship Id="rId254" Type="http://schemas.openxmlformats.org/officeDocument/2006/relationships/image" Target="../media/image4230.png"/><Relationship Id="rId114" Type="http://schemas.openxmlformats.org/officeDocument/2006/relationships/image" Target="../media/image3530.png"/><Relationship Id="rId275" Type="http://schemas.openxmlformats.org/officeDocument/2006/relationships/customXml" Target="../ink/ink2011.xml"/><Relationship Id="rId296" Type="http://schemas.openxmlformats.org/officeDocument/2006/relationships/image" Target="../media/image4440.png"/><Relationship Id="rId300" Type="http://schemas.openxmlformats.org/officeDocument/2006/relationships/image" Target="../media/image4460.png"/><Relationship Id="rId135" Type="http://schemas.openxmlformats.org/officeDocument/2006/relationships/customXml" Target="../ink/ink1941.xml"/><Relationship Id="rId156" Type="http://schemas.openxmlformats.org/officeDocument/2006/relationships/image" Target="../media/image3740.png"/><Relationship Id="rId177" Type="http://schemas.openxmlformats.org/officeDocument/2006/relationships/customXml" Target="../ink/ink1962.xml"/><Relationship Id="rId198" Type="http://schemas.openxmlformats.org/officeDocument/2006/relationships/image" Target="../media/image3950.png"/><Relationship Id="rId321" Type="http://schemas.openxmlformats.org/officeDocument/2006/relationships/customXml" Target="../ink/ink2024.xml"/><Relationship Id="rId342" Type="http://schemas.openxmlformats.org/officeDocument/2006/relationships/image" Target="../media/image4670.png"/><Relationship Id="rId363" Type="http://schemas.openxmlformats.org/officeDocument/2006/relationships/customXml" Target="../ink/ink2045.xml"/><Relationship Id="rId202" Type="http://schemas.openxmlformats.org/officeDocument/2006/relationships/image" Target="../media/image3970.png"/><Relationship Id="rId223" Type="http://schemas.openxmlformats.org/officeDocument/2006/relationships/customXml" Target="../ink/ink1985.xml"/><Relationship Id="rId244" Type="http://schemas.openxmlformats.org/officeDocument/2006/relationships/image" Target="../media/image4180.png"/><Relationship Id="rId265" Type="http://schemas.openxmlformats.org/officeDocument/2006/relationships/customXml" Target="../ink/ink2006.xml"/><Relationship Id="rId104" Type="http://schemas.openxmlformats.org/officeDocument/2006/relationships/image" Target="../media/image3490.png"/><Relationship Id="rId125" Type="http://schemas.openxmlformats.org/officeDocument/2006/relationships/customXml" Target="../ink/ink1936.xml"/><Relationship Id="rId146" Type="http://schemas.openxmlformats.org/officeDocument/2006/relationships/image" Target="../media/image4541.png"/><Relationship Id="rId167" Type="http://schemas.openxmlformats.org/officeDocument/2006/relationships/customXml" Target="../ink/ink1957.xml"/><Relationship Id="rId188" Type="http://schemas.openxmlformats.org/officeDocument/2006/relationships/image" Target="../media/image3900.png"/><Relationship Id="rId311" Type="http://schemas.openxmlformats.org/officeDocument/2006/relationships/customXml" Target="../ink/ink2019.xml"/><Relationship Id="rId332" Type="http://schemas.openxmlformats.org/officeDocument/2006/relationships/image" Target="../media/image4620.png"/><Relationship Id="rId353" Type="http://schemas.openxmlformats.org/officeDocument/2006/relationships/customXml" Target="../ink/ink2040.xml"/><Relationship Id="rId374" Type="http://schemas.openxmlformats.org/officeDocument/2006/relationships/image" Target="../media/image575.png"/><Relationship Id="rId213" Type="http://schemas.openxmlformats.org/officeDocument/2006/relationships/customXml" Target="../ink/ink1980.xml"/><Relationship Id="rId234" Type="http://schemas.openxmlformats.org/officeDocument/2006/relationships/image" Target="../media/image4130.png"/><Relationship Id="rId2" Type="http://schemas.openxmlformats.org/officeDocument/2006/relationships/audio" Target="../media/media60.m4a"/><Relationship Id="rId255" Type="http://schemas.openxmlformats.org/officeDocument/2006/relationships/customXml" Target="../ink/ink2001.xml"/><Relationship Id="rId297" Type="http://schemas.openxmlformats.org/officeDocument/2006/relationships/customXml" Target="../ink/ink2012.xml"/><Relationship Id="rId115" Type="http://schemas.openxmlformats.org/officeDocument/2006/relationships/customXml" Target="../ink/ink1931.xml"/><Relationship Id="rId136" Type="http://schemas.openxmlformats.org/officeDocument/2006/relationships/image" Target="../media/image4491.png"/><Relationship Id="rId157" Type="http://schemas.openxmlformats.org/officeDocument/2006/relationships/customXml" Target="../ink/ink1952.xml"/><Relationship Id="rId178" Type="http://schemas.openxmlformats.org/officeDocument/2006/relationships/image" Target="../media/image3850.png"/><Relationship Id="rId301" Type="http://schemas.openxmlformats.org/officeDocument/2006/relationships/customXml" Target="../ink/ink2014.xml"/><Relationship Id="rId322" Type="http://schemas.openxmlformats.org/officeDocument/2006/relationships/image" Target="../media/image4570.png"/><Relationship Id="rId343" Type="http://schemas.openxmlformats.org/officeDocument/2006/relationships/customXml" Target="../ink/ink2035.xml"/><Relationship Id="rId364" Type="http://schemas.openxmlformats.org/officeDocument/2006/relationships/image" Target="../media/image570.png"/><Relationship Id="rId199" Type="http://schemas.openxmlformats.org/officeDocument/2006/relationships/customXml" Target="../ink/ink1973.xml"/><Relationship Id="rId203" Type="http://schemas.openxmlformats.org/officeDocument/2006/relationships/customXml" Target="../ink/ink1975.xml"/><Relationship Id="rId224" Type="http://schemas.openxmlformats.org/officeDocument/2006/relationships/image" Target="../media/image4080.png"/><Relationship Id="rId245" Type="http://schemas.openxmlformats.org/officeDocument/2006/relationships/customXml" Target="../ink/ink1996.xml"/><Relationship Id="rId266" Type="http://schemas.openxmlformats.org/officeDocument/2006/relationships/image" Target="../media/image4290.png"/><Relationship Id="rId105" Type="http://schemas.openxmlformats.org/officeDocument/2006/relationships/customXml" Target="../ink/ink1926.xml"/><Relationship Id="rId126" Type="http://schemas.openxmlformats.org/officeDocument/2006/relationships/image" Target="../media/image3590.png"/><Relationship Id="rId147" Type="http://schemas.openxmlformats.org/officeDocument/2006/relationships/customXml" Target="../ink/ink1947.xml"/><Relationship Id="rId168" Type="http://schemas.openxmlformats.org/officeDocument/2006/relationships/image" Target="../media/image3800.png"/><Relationship Id="rId312" Type="http://schemas.openxmlformats.org/officeDocument/2006/relationships/image" Target="../media/image4520.png"/><Relationship Id="rId333" Type="http://schemas.openxmlformats.org/officeDocument/2006/relationships/customXml" Target="../ink/ink2030.xml"/><Relationship Id="rId354" Type="http://schemas.openxmlformats.org/officeDocument/2006/relationships/image" Target="../media/image568.png"/><Relationship Id="rId189" Type="http://schemas.openxmlformats.org/officeDocument/2006/relationships/customXml" Target="../ink/ink1968.xml"/><Relationship Id="rId375" Type="http://schemas.openxmlformats.org/officeDocument/2006/relationships/customXml" Target="../ink/ink2051.xml"/><Relationship Id="rId3" Type="http://schemas.openxmlformats.org/officeDocument/2006/relationships/slideLayout" Target="../slideLayouts/slideLayout2.xml"/><Relationship Id="rId214" Type="http://schemas.openxmlformats.org/officeDocument/2006/relationships/image" Target="../media/image4030.png"/><Relationship Id="rId235" Type="http://schemas.openxmlformats.org/officeDocument/2006/relationships/customXml" Target="../ink/ink1991.xml"/><Relationship Id="rId256" Type="http://schemas.openxmlformats.org/officeDocument/2006/relationships/image" Target="../media/image4240.png"/><Relationship Id="rId298" Type="http://schemas.openxmlformats.org/officeDocument/2006/relationships/image" Target="../media/image4450.png"/><Relationship Id="rId116" Type="http://schemas.openxmlformats.org/officeDocument/2006/relationships/image" Target="../media/image3540.png"/><Relationship Id="rId137" Type="http://schemas.openxmlformats.org/officeDocument/2006/relationships/customXml" Target="../ink/ink1942.xml"/><Relationship Id="rId158" Type="http://schemas.openxmlformats.org/officeDocument/2006/relationships/image" Target="../media/image3750.png"/><Relationship Id="rId302" Type="http://schemas.openxmlformats.org/officeDocument/2006/relationships/image" Target="../media/image4470.png"/><Relationship Id="rId323" Type="http://schemas.openxmlformats.org/officeDocument/2006/relationships/customXml" Target="../ink/ink2025.xml"/><Relationship Id="rId344" Type="http://schemas.openxmlformats.org/officeDocument/2006/relationships/image" Target="../media/image4591.png"/><Relationship Id="rId179" Type="http://schemas.openxmlformats.org/officeDocument/2006/relationships/customXml" Target="../ink/ink1963.xml"/><Relationship Id="rId365" Type="http://schemas.openxmlformats.org/officeDocument/2006/relationships/customXml" Target="../ink/ink2046.xml"/><Relationship Id="rId190" Type="http://schemas.openxmlformats.org/officeDocument/2006/relationships/image" Target="../media/image3910.png"/><Relationship Id="rId204" Type="http://schemas.openxmlformats.org/officeDocument/2006/relationships/image" Target="../media/image3980.png"/><Relationship Id="rId225" Type="http://schemas.openxmlformats.org/officeDocument/2006/relationships/customXml" Target="../ink/ink1986.xml"/><Relationship Id="rId246" Type="http://schemas.openxmlformats.org/officeDocument/2006/relationships/image" Target="../media/image4190.png"/><Relationship Id="rId267" Type="http://schemas.openxmlformats.org/officeDocument/2006/relationships/customXml" Target="../ink/ink2007.xml"/><Relationship Id="rId106" Type="http://schemas.openxmlformats.org/officeDocument/2006/relationships/image" Target="../media/image3500.png"/><Relationship Id="rId127" Type="http://schemas.openxmlformats.org/officeDocument/2006/relationships/customXml" Target="../ink/ink1937.xml"/><Relationship Id="rId313" Type="http://schemas.openxmlformats.org/officeDocument/2006/relationships/customXml" Target="../ink/ink2020.xml"/><Relationship Id="rId148" Type="http://schemas.openxmlformats.org/officeDocument/2006/relationships/image" Target="../media/image4551.png"/><Relationship Id="rId169" Type="http://schemas.openxmlformats.org/officeDocument/2006/relationships/customXml" Target="../ink/ink1958.xml"/><Relationship Id="rId334" Type="http://schemas.openxmlformats.org/officeDocument/2006/relationships/image" Target="../media/image4630.png"/><Relationship Id="rId355" Type="http://schemas.openxmlformats.org/officeDocument/2006/relationships/customXml" Target="../ink/ink2041.xml"/><Relationship Id="rId376" Type="http://schemas.openxmlformats.org/officeDocument/2006/relationships/image" Target="../media/image576.png"/><Relationship Id="rId4" Type="http://schemas.openxmlformats.org/officeDocument/2006/relationships/customXml" Target="../ink/ink1923.xml"/><Relationship Id="rId180" Type="http://schemas.openxmlformats.org/officeDocument/2006/relationships/image" Target="../media/image3860.png"/><Relationship Id="rId215" Type="http://schemas.openxmlformats.org/officeDocument/2006/relationships/customXml" Target="../ink/ink1981.xml"/><Relationship Id="rId236" Type="http://schemas.openxmlformats.org/officeDocument/2006/relationships/image" Target="../media/image4140.png"/><Relationship Id="rId257" Type="http://schemas.openxmlformats.org/officeDocument/2006/relationships/customXml" Target="../ink/ink2002.xml"/><Relationship Id="rId303" Type="http://schemas.openxmlformats.org/officeDocument/2006/relationships/customXml" Target="../ink/ink2015.xml"/><Relationship Id="rId138" Type="http://schemas.openxmlformats.org/officeDocument/2006/relationships/image" Target="../media/image4501.png"/><Relationship Id="rId345" Type="http://schemas.openxmlformats.org/officeDocument/2006/relationships/customXml" Target="../ink/ink2036.xml"/><Relationship Id="rId191" Type="http://schemas.openxmlformats.org/officeDocument/2006/relationships/customXml" Target="../ink/ink1969.xml"/><Relationship Id="rId205" Type="http://schemas.openxmlformats.org/officeDocument/2006/relationships/customXml" Target="../ink/ink1976.xml"/><Relationship Id="rId247" Type="http://schemas.openxmlformats.org/officeDocument/2006/relationships/customXml" Target="../ink/ink1997.xml"/></Relationships>
</file>

<file path=ppt/slides/_rels/slide6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641.png"/><Relationship Id="rId18" Type="http://schemas.openxmlformats.org/officeDocument/2006/relationships/customXml" Target="../ink/ink2061.xml"/><Relationship Id="rId26" Type="http://schemas.openxmlformats.org/officeDocument/2006/relationships/customXml" Target="../ink/ink2065.xml"/><Relationship Id="rId39" Type="http://schemas.openxmlformats.org/officeDocument/2006/relationships/image" Target="../media/image4780.png"/><Relationship Id="rId21" Type="http://schemas.openxmlformats.org/officeDocument/2006/relationships/image" Target="../media/image4680.png"/><Relationship Id="rId34" Type="http://schemas.openxmlformats.org/officeDocument/2006/relationships/customXml" Target="../ink/ink2069.xml"/><Relationship Id="rId42" Type="http://schemas.openxmlformats.org/officeDocument/2006/relationships/customXml" Target="../ink/ink2073.xml"/><Relationship Id="rId47" Type="http://schemas.openxmlformats.org/officeDocument/2006/relationships/customXml" Target="../ink/ink2078.xml"/><Relationship Id="rId50" Type="http://schemas.openxmlformats.org/officeDocument/2006/relationships/customXml" Target="../ink/ink2081.xml"/><Relationship Id="rId55" Type="http://schemas.openxmlformats.org/officeDocument/2006/relationships/image" Target="../media/image1.png"/><Relationship Id="rId7" Type="http://schemas.openxmlformats.org/officeDocument/2006/relationships/image" Target="../media/image4611.png"/><Relationship Id="rId2" Type="http://schemas.openxmlformats.org/officeDocument/2006/relationships/audio" Target="../media/media61.m4a"/><Relationship Id="rId16" Type="http://schemas.openxmlformats.org/officeDocument/2006/relationships/customXml" Target="../ink/ink2060.xml"/><Relationship Id="rId29" Type="http://schemas.openxmlformats.org/officeDocument/2006/relationships/image" Target="../media/image4730.png"/><Relationship Id="rId11" Type="http://schemas.openxmlformats.org/officeDocument/2006/relationships/image" Target="../media/image4631.png"/><Relationship Id="rId24" Type="http://schemas.openxmlformats.org/officeDocument/2006/relationships/customXml" Target="../ink/ink2064.xml"/><Relationship Id="rId32" Type="http://schemas.openxmlformats.org/officeDocument/2006/relationships/customXml" Target="../ink/ink2068.xml"/><Relationship Id="rId37" Type="http://schemas.openxmlformats.org/officeDocument/2006/relationships/image" Target="../media/image4770.png"/><Relationship Id="rId40" Type="http://schemas.openxmlformats.org/officeDocument/2006/relationships/customXml" Target="../ink/ink2072.xml"/><Relationship Id="rId45" Type="http://schemas.openxmlformats.org/officeDocument/2006/relationships/customXml" Target="../ink/ink2076.xml"/><Relationship Id="rId53" Type="http://schemas.openxmlformats.org/officeDocument/2006/relationships/customXml" Target="../ink/ink2084.xml"/><Relationship Id="rId5" Type="http://schemas.openxmlformats.org/officeDocument/2006/relationships/image" Target="../media/image3993.png"/><Relationship Id="rId10" Type="http://schemas.openxmlformats.org/officeDocument/2006/relationships/customXml" Target="../ink/ink2057.xml"/><Relationship Id="rId19" Type="http://schemas.openxmlformats.org/officeDocument/2006/relationships/image" Target="../media/image4671.png"/><Relationship Id="rId31" Type="http://schemas.openxmlformats.org/officeDocument/2006/relationships/image" Target="../media/image4740.png"/><Relationship Id="rId44" Type="http://schemas.openxmlformats.org/officeDocument/2006/relationships/customXml" Target="../ink/ink2075.xml"/><Relationship Id="rId52" Type="http://schemas.openxmlformats.org/officeDocument/2006/relationships/customXml" Target="../ink/ink2083.xml"/><Relationship Id="rId4" Type="http://schemas.openxmlformats.org/officeDocument/2006/relationships/customXml" Target="../ink/ink2054.xml"/><Relationship Id="rId9" Type="http://schemas.openxmlformats.org/officeDocument/2006/relationships/image" Target="../media/image4621.png"/><Relationship Id="rId14" Type="http://schemas.openxmlformats.org/officeDocument/2006/relationships/customXml" Target="../ink/ink2059.xml"/><Relationship Id="rId22" Type="http://schemas.openxmlformats.org/officeDocument/2006/relationships/customXml" Target="../ink/ink2063.xml"/><Relationship Id="rId27" Type="http://schemas.openxmlformats.org/officeDocument/2006/relationships/image" Target="../media/image4720.png"/><Relationship Id="rId30" Type="http://schemas.openxmlformats.org/officeDocument/2006/relationships/customXml" Target="../ink/ink2067.xml"/><Relationship Id="rId35" Type="http://schemas.openxmlformats.org/officeDocument/2006/relationships/image" Target="../media/image4760.png"/><Relationship Id="rId43" Type="http://schemas.openxmlformats.org/officeDocument/2006/relationships/customXml" Target="../ink/ink2074.xml"/><Relationship Id="rId48" Type="http://schemas.openxmlformats.org/officeDocument/2006/relationships/customXml" Target="../ink/ink2079.xml"/><Relationship Id="rId8" Type="http://schemas.openxmlformats.org/officeDocument/2006/relationships/customXml" Target="../ink/ink2056.xml"/><Relationship Id="rId51" Type="http://schemas.openxmlformats.org/officeDocument/2006/relationships/customXml" Target="../ink/ink2082.xml"/><Relationship Id="rId3" Type="http://schemas.openxmlformats.org/officeDocument/2006/relationships/slideLayout" Target="../slideLayouts/slideLayout2.xml"/><Relationship Id="rId12" Type="http://schemas.openxmlformats.org/officeDocument/2006/relationships/customXml" Target="../ink/ink2058.xml"/><Relationship Id="rId17" Type="http://schemas.openxmlformats.org/officeDocument/2006/relationships/image" Target="../media/image4661.png"/><Relationship Id="rId25" Type="http://schemas.openxmlformats.org/officeDocument/2006/relationships/image" Target="../media/image4710.png"/><Relationship Id="rId33" Type="http://schemas.openxmlformats.org/officeDocument/2006/relationships/image" Target="../media/image4750.png"/><Relationship Id="rId38" Type="http://schemas.openxmlformats.org/officeDocument/2006/relationships/customXml" Target="../ink/ink2071.xml"/><Relationship Id="rId46" Type="http://schemas.openxmlformats.org/officeDocument/2006/relationships/customXml" Target="../ink/ink2077.xml"/><Relationship Id="rId20" Type="http://schemas.openxmlformats.org/officeDocument/2006/relationships/customXml" Target="../ink/ink2062.xml"/><Relationship Id="rId41" Type="http://schemas.openxmlformats.org/officeDocument/2006/relationships/image" Target="../media/image4790.png"/><Relationship Id="rId54" Type="http://schemas.openxmlformats.org/officeDocument/2006/relationships/image" Target="../media/image412.png"/><Relationship Id="rId1" Type="http://schemas.microsoft.com/office/2007/relationships/media" Target="../media/media61.m4a"/><Relationship Id="rId6" Type="http://schemas.openxmlformats.org/officeDocument/2006/relationships/customXml" Target="../ink/ink2055.xml"/><Relationship Id="rId15" Type="http://schemas.openxmlformats.org/officeDocument/2006/relationships/image" Target="../media/image4651.png"/><Relationship Id="rId23" Type="http://schemas.openxmlformats.org/officeDocument/2006/relationships/image" Target="../media/image4690.png"/><Relationship Id="rId28" Type="http://schemas.openxmlformats.org/officeDocument/2006/relationships/customXml" Target="../ink/ink2066.xml"/><Relationship Id="rId36" Type="http://schemas.openxmlformats.org/officeDocument/2006/relationships/customXml" Target="../ink/ink2070.xml"/><Relationship Id="rId49" Type="http://schemas.openxmlformats.org/officeDocument/2006/relationships/customXml" Target="../ink/ink2080.xml"/></Relationships>
</file>

<file path=ppt/slides/_rels/slide62.xml.rels><?xml version="1.0" encoding="UTF-8" standalone="yes"?>
<Relationships xmlns="http://schemas.openxmlformats.org/package/2006/relationships"><Relationship Id="rId26" Type="http://schemas.openxmlformats.org/officeDocument/2006/relationships/customXml" Target="../ink/ink2096.xml"/><Relationship Id="rId21" Type="http://schemas.openxmlformats.org/officeDocument/2006/relationships/image" Target="../media/image4910.png"/><Relationship Id="rId34" Type="http://schemas.openxmlformats.org/officeDocument/2006/relationships/customXml" Target="../ink/ink2100.xml"/><Relationship Id="rId42" Type="http://schemas.openxmlformats.org/officeDocument/2006/relationships/customXml" Target="../ink/ink2104.xml"/><Relationship Id="rId47" Type="http://schemas.openxmlformats.org/officeDocument/2006/relationships/image" Target="../media/image5050.png"/><Relationship Id="rId50" Type="http://schemas.openxmlformats.org/officeDocument/2006/relationships/customXml" Target="../ink/ink2108.xml"/><Relationship Id="rId55" Type="http://schemas.openxmlformats.org/officeDocument/2006/relationships/customXml" Target="../ink/ink2111.xml"/><Relationship Id="rId63" Type="http://schemas.openxmlformats.org/officeDocument/2006/relationships/customXml" Target="../ink/ink2115.xml"/><Relationship Id="rId7" Type="http://schemas.openxmlformats.org/officeDocument/2006/relationships/image" Target="../media/image4830.png"/><Relationship Id="rId2" Type="http://schemas.openxmlformats.org/officeDocument/2006/relationships/audio" Target="../media/media62.m4a"/><Relationship Id="rId16" Type="http://schemas.openxmlformats.org/officeDocument/2006/relationships/customXml" Target="../ink/ink2091.xml"/><Relationship Id="rId29" Type="http://schemas.openxmlformats.org/officeDocument/2006/relationships/image" Target="../media/image4950.png"/><Relationship Id="rId11" Type="http://schemas.openxmlformats.org/officeDocument/2006/relationships/image" Target="../media/image4850.png"/><Relationship Id="rId24" Type="http://schemas.openxmlformats.org/officeDocument/2006/relationships/customXml" Target="../ink/ink2095.xml"/><Relationship Id="rId32" Type="http://schemas.openxmlformats.org/officeDocument/2006/relationships/customXml" Target="../ink/ink2099.xml"/><Relationship Id="rId37" Type="http://schemas.openxmlformats.org/officeDocument/2006/relationships/image" Target="../media/image4990.png"/><Relationship Id="rId40" Type="http://schemas.openxmlformats.org/officeDocument/2006/relationships/customXml" Target="../ink/ink2103.xml"/><Relationship Id="rId45" Type="http://schemas.openxmlformats.org/officeDocument/2006/relationships/image" Target="../media/image5040.png"/><Relationship Id="rId53" Type="http://schemas.openxmlformats.org/officeDocument/2006/relationships/customXml" Target="../ink/ink2110.xml"/><Relationship Id="rId58" Type="http://schemas.openxmlformats.org/officeDocument/2006/relationships/image" Target="../media/image5110.png"/><Relationship Id="rId66" Type="http://schemas.openxmlformats.org/officeDocument/2006/relationships/image" Target="../media/image5150.png"/><Relationship Id="rId5" Type="http://schemas.openxmlformats.org/officeDocument/2006/relationships/image" Target="../media/image4820.png"/><Relationship Id="rId61" Type="http://schemas.openxmlformats.org/officeDocument/2006/relationships/customXml" Target="../ink/ink2114.xml"/><Relationship Id="rId19" Type="http://schemas.openxmlformats.org/officeDocument/2006/relationships/image" Target="../media/image4890.png"/><Relationship Id="rId14" Type="http://schemas.openxmlformats.org/officeDocument/2006/relationships/customXml" Target="../ink/ink2090.xml"/><Relationship Id="rId22" Type="http://schemas.openxmlformats.org/officeDocument/2006/relationships/customXml" Target="../ink/ink2094.xml"/><Relationship Id="rId27" Type="http://schemas.openxmlformats.org/officeDocument/2006/relationships/image" Target="../media/image4940.png"/><Relationship Id="rId30" Type="http://schemas.openxmlformats.org/officeDocument/2006/relationships/customXml" Target="../ink/ink2098.xml"/><Relationship Id="rId35" Type="http://schemas.openxmlformats.org/officeDocument/2006/relationships/image" Target="../media/image4980.png"/><Relationship Id="rId43" Type="http://schemas.openxmlformats.org/officeDocument/2006/relationships/image" Target="../media/image5030.png"/><Relationship Id="rId48" Type="http://schemas.openxmlformats.org/officeDocument/2006/relationships/customXml" Target="../ink/ink2107.xml"/><Relationship Id="rId56" Type="http://schemas.openxmlformats.org/officeDocument/2006/relationships/image" Target="../media/image5090.png"/><Relationship Id="rId64" Type="http://schemas.openxmlformats.org/officeDocument/2006/relationships/image" Target="../media/image5140.png"/><Relationship Id="rId8" Type="http://schemas.openxmlformats.org/officeDocument/2006/relationships/customXml" Target="../ink/ink2087.xml"/><Relationship Id="rId51" Type="http://schemas.openxmlformats.org/officeDocument/2006/relationships/customXml" Target="../ink/ink2109.xml"/><Relationship Id="rId3" Type="http://schemas.openxmlformats.org/officeDocument/2006/relationships/slideLayout" Target="../slideLayouts/slideLayout2.xml"/><Relationship Id="rId12" Type="http://schemas.openxmlformats.org/officeDocument/2006/relationships/customXml" Target="../ink/ink2089.xml"/><Relationship Id="rId17" Type="http://schemas.openxmlformats.org/officeDocument/2006/relationships/image" Target="../media/image4880.png"/><Relationship Id="rId25" Type="http://schemas.openxmlformats.org/officeDocument/2006/relationships/image" Target="../media/image4930.png"/><Relationship Id="rId33" Type="http://schemas.openxmlformats.org/officeDocument/2006/relationships/image" Target="../media/image4970.png"/><Relationship Id="rId38" Type="http://schemas.openxmlformats.org/officeDocument/2006/relationships/customXml" Target="../ink/ink2102.xml"/><Relationship Id="rId46" Type="http://schemas.openxmlformats.org/officeDocument/2006/relationships/customXml" Target="../ink/ink2106.xml"/><Relationship Id="rId59" Type="http://schemas.openxmlformats.org/officeDocument/2006/relationships/customXml" Target="../ink/ink2113.xml"/><Relationship Id="rId67" Type="http://schemas.openxmlformats.org/officeDocument/2006/relationships/image" Target="../media/image1.png"/><Relationship Id="rId20" Type="http://schemas.openxmlformats.org/officeDocument/2006/relationships/customXml" Target="../ink/ink2093.xml"/><Relationship Id="rId41" Type="http://schemas.openxmlformats.org/officeDocument/2006/relationships/image" Target="../media/image5020.png"/><Relationship Id="rId54" Type="http://schemas.openxmlformats.org/officeDocument/2006/relationships/image" Target="../media/image5080.png"/><Relationship Id="rId62" Type="http://schemas.openxmlformats.org/officeDocument/2006/relationships/image" Target="../media/image5130.png"/><Relationship Id="rId1" Type="http://schemas.microsoft.com/office/2007/relationships/media" Target="../media/media62.m4a"/><Relationship Id="rId6" Type="http://schemas.openxmlformats.org/officeDocument/2006/relationships/customXml" Target="../ink/ink2086.xml"/><Relationship Id="rId15" Type="http://schemas.openxmlformats.org/officeDocument/2006/relationships/image" Target="../media/image4870.png"/><Relationship Id="rId23" Type="http://schemas.openxmlformats.org/officeDocument/2006/relationships/image" Target="../media/image4920.png"/><Relationship Id="rId28" Type="http://schemas.openxmlformats.org/officeDocument/2006/relationships/customXml" Target="../ink/ink2097.xml"/><Relationship Id="rId36" Type="http://schemas.openxmlformats.org/officeDocument/2006/relationships/customXml" Target="../ink/ink2101.xml"/><Relationship Id="rId49" Type="http://schemas.openxmlformats.org/officeDocument/2006/relationships/image" Target="../media/image5060.png"/><Relationship Id="rId57" Type="http://schemas.openxmlformats.org/officeDocument/2006/relationships/customXml" Target="../ink/ink2112.xml"/><Relationship Id="rId10" Type="http://schemas.openxmlformats.org/officeDocument/2006/relationships/customXml" Target="../ink/ink2088.xml"/><Relationship Id="rId31" Type="http://schemas.openxmlformats.org/officeDocument/2006/relationships/image" Target="../media/image4960.png"/><Relationship Id="rId44" Type="http://schemas.openxmlformats.org/officeDocument/2006/relationships/customXml" Target="../ink/ink2105.xml"/><Relationship Id="rId52" Type="http://schemas.openxmlformats.org/officeDocument/2006/relationships/image" Target="../media/image5070.png"/><Relationship Id="rId60" Type="http://schemas.openxmlformats.org/officeDocument/2006/relationships/image" Target="../media/image5120.png"/><Relationship Id="rId65" Type="http://schemas.openxmlformats.org/officeDocument/2006/relationships/customXml" Target="../ink/ink2116.xml"/><Relationship Id="rId4" Type="http://schemas.openxmlformats.org/officeDocument/2006/relationships/customXml" Target="../ink/ink2085.xml"/><Relationship Id="rId9" Type="http://schemas.openxmlformats.org/officeDocument/2006/relationships/image" Target="../media/image4840.png"/><Relationship Id="rId13" Type="http://schemas.openxmlformats.org/officeDocument/2006/relationships/image" Target="../media/image4860.png"/><Relationship Id="rId18" Type="http://schemas.openxmlformats.org/officeDocument/2006/relationships/customXml" Target="../ink/ink2092.xml"/><Relationship Id="rId39" Type="http://schemas.openxmlformats.org/officeDocument/2006/relationships/image" Target="../media/image5010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63.m4a"/><Relationship Id="rId7" Type="http://schemas.openxmlformats.org/officeDocument/2006/relationships/image" Target="../media/image4281.png"/><Relationship Id="rId2" Type="http://schemas.microsoft.com/office/2007/relationships/media" Target="../media/media63.m4a"/><Relationship Id="rId1" Type="http://schemas.openxmlformats.org/officeDocument/2006/relationships/tags" Target="../tags/tag27.xml"/><Relationship Id="rId6" Type="http://schemas.openxmlformats.org/officeDocument/2006/relationships/customXml" Target="../ink/ink2117.xml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4.png"/><Relationship Id="rId3" Type="http://schemas.openxmlformats.org/officeDocument/2006/relationships/audio" Target="../media/media64.m4a"/><Relationship Id="rId7" Type="http://schemas.openxmlformats.org/officeDocument/2006/relationships/image" Target="../media/image413.png"/><Relationship Id="rId2" Type="http://schemas.microsoft.com/office/2007/relationships/media" Target="../media/media64.m4a"/><Relationship Id="rId1" Type="http://schemas.openxmlformats.org/officeDocument/2006/relationships/tags" Target="../tags/tag28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5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23.png"/><Relationship Id="rId42" Type="http://schemas.openxmlformats.org/officeDocument/2006/relationships/customXml" Target="../ink/ink96.xml"/><Relationship Id="rId47" Type="http://schemas.openxmlformats.org/officeDocument/2006/relationships/image" Target="../media/image14430.png"/><Relationship Id="rId63" Type="http://schemas.openxmlformats.org/officeDocument/2006/relationships/image" Target="../media/image96.png"/><Relationship Id="rId68" Type="http://schemas.openxmlformats.org/officeDocument/2006/relationships/customXml" Target="../ink/ink108.xml"/><Relationship Id="rId84" Type="http://schemas.openxmlformats.org/officeDocument/2006/relationships/customXml" Target="../ink/ink116.xml"/><Relationship Id="rId89" Type="http://schemas.openxmlformats.org/officeDocument/2006/relationships/image" Target="../media/image109.png"/><Relationship Id="rId112" Type="http://schemas.openxmlformats.org/officeDocument/2006/relationships/customXml" Target="../ink/ink130.xml"/><Relationship Id="rId133" Type="http://schemas.openxmlformats.org/officeDocument/2006/relationships/image" Target="../media/image131.png"/><Relationship Id="rId138" Type="http://schemas.openxmlformats.org/officeDocument/2006/relationships/customXml" Target="../ink/ink143.xml"/><Relationship Id="rId107" Type="http://schemas.openxmlformats.org/officeDocument/2006/relationships/image" Target="../media/image118.png"/><Relationship Id="rId32" Type="http://schemas.openxmlformats.org/officeDocument/2006/relationships/customXml" Target="../ink/ink91.xml"/><Relationship Id="rId37" Type="http://schemas.openxmlformats.org/officeDocument/2006/relationships/image" Target="../media/image14380.png"/><Relationship Id="rId53" Type="http://schemas.openxmlformats.org/officeDocument/2006/relationships/image" Target="../media/image14460.png"/><Relationship Id="rId58" Type="http://schemas.openxmlformats.org/officeDocument/2006/relationships/customXml" Target="../ink/ink103.xml"/><Relationship Id="rId74" Type="http://schemas.openxmlformats.org/officeDocument/2006/relationships/customXml" Target="../ink/ink111.xml"/><Relationship Id="rId79" Type="http://schemas.openxmlformats.org/officeDocument/2006/relationships/image" Target="../media/image104.png"/><Relationship Id="rId102" Type="http://schemas.openxmlformats.org/officeDocument/2006/relationships/customXml" Target="../ink/ink125.xml"/><Relationship Id="rId123" Type="http://schemas.openxmlformats.org/officeDocument/2006/relationships/image" Target="../media/image126.png"/><Relationship Id="rId128" Type="http://schemas.openxmlformats.org/officeDocument/2006/relationships/customXml" Target="../ink/ink138.xml"/><Relationship Id="rId90" Type="http://schemas.openxmlformats.org/officeDocument/2006/relationships/customXml" Target="../ink/ink119.xml"/><Relationship Id="rId95" Type="http://schemas.openxmlformats.org/officeDocument/2006/relationships/image" Target="../media/image112.png"/><Relationship Id="rId27" Type="http://schemas.openxmlformats.org/officeDocument/2006/relationships/image" Target="../media/image14330.png"/><Relationship Id="rId43" Type="http://schemas.openxmlformats.org/officeDocument/2006/relationships/image" Target="../media/image14410.png"/><Relationship Id="rId48" Type="http://schemas.openxmlformats.org/officeDocument/2006/relationships/customXml" Target="../ink/ink99.xml"/><Relationship Id="rId64" Type="http://schemas.openxmlformats.org/officeDocument/2006/relationships/customXml" Target="../ink/ink106.xml"/><Relationship Id="rId69" Type="http://schemas.openxmlformats.org/officeDocument/2006/relationships/image" Target="../media/image99.png"/><Relationship Id="rId113" Type="http://schemas.openxmlformats.org/officeDocument/2006/relationships/image" Target="../media/image121.png"/><Relationship Id="rId118" Type="http://schemas.openxmlformats.org/officeDocument/2006/relationships/customXml" Target="../ink/ink133.xml"/><Relationship Id="rId134" Type="http://schemas.openxmlformats.org/officeDocument/2006/relationships/customXml" Target="../ink/ink141.xml"/><Relationship Id="rId139" Type="http://schemas.openxmlformats.org/officeDocument/2006/relationships/image" Target="../media/image134.png"/><Relationship Id="rId80" Type="http://schemas.openxmlformats.org/officeDocument/2006/relationships/customXml" Target="../ink/ink114.xml"/><Relationship Id="rId85" Type="http://schemas.openxmlformats.org/officeDocument/2006/relationships/image" Target="../media/image107.png"/><Relationship Id="rId33" Type="http://schemas.openxmlformats.org/officeDocument/2006/relationships/image" Target="../media/image14360.png"/><Relationship Id="rId38" Type="http://schemas.openxmlformats.org/officeDocument/2006/relationships/customXml" Target="../ink/ink94.xml"/><Relationship Id="rId59" Type="http://schemas.openxmlformats.org/officeDocument/2006/relationships/image" Target="../media/image94.png"/><Relationship Id="rId103" Type="http://schemas.openxmlformats.org/officeDocument/2006/relationships/image" Target="../media/image116.png"/><Relationship Id="rId108" Type="http://schemas.openxmlformats.org/officeDocument/2006/relationships/customXml" Target="../ink/ink128.xml"/><Relationship Id="rId124" Type="http://schemas.openxmlformats.org/officeDocument/2006/relationships/customXml" Target="../ink/ink136.xml"/><Relationship Id="rId129" Type="http://schemas.openxmlformats.org/officeDocument/2006/relationships/image" Target="../media/image129.png"/><Relationship Id="rId54" Type="http://schemas.openxmlformats.org/officeDocument/2006/relationships/image" Target="../media/image7.jpeg"/><Relationship Id="rId70" Type="http://schemas.openxmlformats.org/officeDocument/2006/relationships/customXml" Target="../ink/ink109.xml"/><Relationship Id="rId75" Type="http://schemas.openxmlformats.org/officeDocument/2006/relationships/image" Target="../media/image102.png"/><Relationship Id="rId91" Type="http://schemas.openxmlformats.org/officeDocument/2006/relationships/image" Target="../media/image110.png"/><Relationship Id="rId96" Type="http://schemas.openxmlformats.org/officeDocument/2006/relationships/customXml" Target="../ink/ink122.xml"/><Relationship Id="rId140" Type="http://schemas.openxmlformats.org/officeDocument/2006/relationships/customXml" Target="../ink/ink144.xml"/><Relationship Id="rId1" Type="http://schemas.microsoft.com/office/2007/relationships/media" Target="../media/media9.m4a"/><Relationship Id="rId28" Type="http://schemas.openxmlformats.org/officeDocument/2006/relationships/customXml" Target="../ink/ink89.xml"/><Relationship Id="rId49" Type="http://schemas.openxmlformats.org/officeDocument/2006/relationships/image" Target="../media/image14440.png"/><Relationship Id="rId114" Type="http://schemas.openxmlformats.org/officeDocument/2006/relationships/customXml" Target="../ink/ink131.xml"/><Relationship Id="rId119" Type="http://schemas.openxmlformats.org/officeDocument/2006/relationships/image" Target="../media/image124.png"/><Relationship Id="rId31" Type="http://schemas.openxmlformats.org/officeDocument/2006/relationships/image" Target="../media/image14350.png"/><Relationship Id="rId44" Type="http://schemas.openxmlformats.org/officeDocument/2006/relationships/customXml" Target="../ink/ink97.xml"/><Relationship Id="rId52" Type="http://schemas.openxmlformats.org/officeDocument/2006/relationships/customXml" Target="../ink/ink101.xml"/><Relationship Id="rId60" Type="http://schemas.openxmlformats.org/officeDocument/2006/relationships/customXml" Target="../ink/ink104.xml"/><Relationship Id="rId65" Type="http://schemas.openxmlformats.org/officeDocument/2006/relationships/image" Target="../media/image97.png"/><Relationship Id="rId73" Type="http://schemas.openxmlformats.org/officeDocument/2006/relationships/image" Target="../media/image101.png"/><Relationship Id="rId78" Type="http://schemas.openxmlformats.org/officeDocument/2006/relationships/customXml" Target="../ink/ink113.xml"/><Relationship Id="rId81" Type="http://schemas.openxmlformats.org/officeDocument/2006/relationships/image" Target="../media/image105.png"/><Relationship Id="rId86" Type="http://schemas.openxmlformats.org/officeDocument/2006/relationships/customXml" Target="../ink/ink117.xml"/><Relationship Id="rId94" Type="http://schemas.openxmlformats.org/officeDocument/2006/relationships/customXml" Target="../ink/ink121.xml"/><Relationship Id="rId99" Type="http://schemas.openxmlformats.org/officeDocument/2006/relationships/image" Target="../media/image114.png"/><Relationship Id="rId101" Type="http://schemas.openxmlformats.org/officeDocument/2006/relationships/image" Target="../media/image115.png"/><Relationship Id="rId122" Type="http://schemas.openxmlformats.org/officeDocument/2006/relationships/customXml" Target="../ink/ink135.xml"/><Relationship Id="rId130" Type="http://schemas.openxmlformats.org/officeDocument/2006/relationships/customXml" Target="../ink/ink139.xml"/><Relationship Id="rId135" Type="http://schemas.openxmlformats.org/officeDocument/2006/relationships/image" Target="../media/image132.png"/><Relationship Id="rId4" Type="http://schemas.openxmlformats.org/officeDocument/2006/relationships/customXml" Target="../ink/ink88.xml"/><Relationship Id="rId39" Type="http://schemas.openxmlformats.org/officeDocument/2006/relationships/image" Target="../media/image14390.png"/><Relationship Id="rId109" Type="http://schemas.openxmlformats.org/officeDocument/2006/relationships/image" Target="../media/image119.png"/><Relationship Id="rId34" Type="http://schemas.openxmlformats.org/officeDocument/2006/relationships/customXml" Target="../ink/ink92.xml"/><Relationship Id="rId50" Type="http://schemas.openxmlformats.org/officeDocument/2006/relationships/customXml" Target="../ink/ink100.xml"/><Relationship Id="rId55" Type="http://schemas.openxmlformats.org/officeDocument/2006/relationships/image" Target="../media/image8.jpeg"/><Relationship Id="rId76" Type="http://schemas.openxmlformats.org/officeDocument/2006/relationships/customXml" Target="../ink/ink112.xml"/><Relationship Id="rId97" Type="http://schemas.openxmlformats.org/officeDocument/2006/relationships/image" Target="../media/image113.png"/><Relationship Id="rId104" Type="http://schemas.openxmlformats.org/officeDocument/2006/relationships/customXml" Target="../ink/ink126.xml"/><Relationship Id="rId120" Type="http://schemas.openxmlformats.org/officeDocument/2006/relationships/customXml" Target="../ink/ink134.xml"/><Relationship Id="rId125" Type="http://schemas.openxmlformats.org/officeDocument/2006/relationships/image" Target="../media/image127.png"/><Relationship Id="rId141" Type="http://schemas.openxmlformats.org/officeDocument/2006/relationships/image" Target="../media/image135.png"/><Relationship Id="rId71" Type="http://schemas.openxmlformats.org/officeDocument/2006/relationships/image" Target="../media/image100.png"/><Relationship Id="rId92" Type="http://schemas.openxmlformats.org/officeDocument/2006/relationships/customXml" Target="../ink/ink120.xml"/><Relationship Id="rId2" Type="http://schemas.openxmlformats.org/officeDocument/2006/relationships/audio" Target="../media/media9.m4a"/><Relationship Id="rId29" Type="http://schemas.openxmlformats.org/officeDocument/2006/relationships/image" Target="../media/image14340.png"/><Relationship Id="rId40" Type="http://schemas.openxmlformats.org/officeDocument/2006/relationships/customXml" Target="../ink/ink95.xml"/><Relationship Id="rId45" Type="http://schemas.openxmlformats.org/officeDocument/2006/relationships/image" Target="../media/image14420.png"/><Relationship Id="rId66" Type="http://schemas.openxmlformats.org/officeDocument/2006/relationships/customXml" Target="../ink/ink107.xml"/><Relationship Id="rId87" Type="http://schemas.openxmlformats.org/officeDocument/2006/relationships/image" Target="../media/image108.png"/><Relationship Id="rId110" Type="http://schemas.openxmlformats.org/officeDocument/2006/relationships/customXml" Target="../ink/ink129.xml"/><Relationship Id="rId115" Type="http://schemas.openxmlformats.org/officeDocument/2006/relationships/image" Target="../media/image122.png"/><Relationship Id="rId131" Type="http://schemas.openxmlformats.org/officeDocument/2006/relationships/image" Target="../media/image130.png"/><Relationship Id="rId136" Type="http://schemas.openxmlformats.org/officeDocument/2006/relationships/customXml" Target="../ink/ink142.xml"/><Relationship Id="rId61" Type="http://schemas.openxmlformats.org/officeDocument/2006/relationships/image" Target="../media/image95.png"/><Relationship Id="rId82" Type="http://schemas.openxmlformats.org/officeDocument/2006/relationships/customXml" Target="../ink/ink115.xml"/><Relationship Id="rId30" Type="http://schemas.openxmlformats.org/officeDocument/2006/relationships/customXml" Target="../ink/ink90.xml"/><Relationship Id="rId35" Type="http://schemas.openxmlformats.org/officeDocument/2006/relationships/image" Target="../media/image14370.png"/><Relationship Id="rId56" Type="http://schemas.openxmlformats.org/officeDocument/2006/relationships/customXml" Target="../ink/ink102.xml"/><Relationship Id="rId77" Type="http://schemas.openxmlformats.org/officeDocument/2006/relationships/image" Target="../media/image103.png"/><Relationship Id="rId100" Type="http://schemas.openxmlformats.org/officeDocument/2006/relationships/customXml" Target="../ink/ink124.xml"/><Relationship Id="rId105" Type="http://schemas.openxmlformats.org/officeDocument/2006/relationships/image" Target="../media/image117.png"/><Relationship Id="rId126" Type="http://schemas.openxmlformats.org/officeDocument/2006/relationships/customXml" Target="../ink/ink137.xml"/><Relationship Id="rId51" Type="http://schemas.openxmlformats.org/officeDocument/2006/relationships/image" Target="../media/image14450.png"/><Relationship Id="rId72" Type="http://schemas.openxmlformats.org/officeDocument/2006/relationships/customXml" Target="../ink/ink110.xml"/><Relationship Id="rId93" Type="http://schemas.openxmlformats.org/officeDocument/2006/relationships/image" Target="../media/image111.png"/><Relationship Id="rId98" Type="http://schemas.openxmlformats.org/officeDocument/2006/relationships/customXml" Target="../ink/ink123.xml"/><Relationship Id="rId121" Type="http://schemas.openxmlformats.org/officeDocument/2006/relationships/image" Target="../media/image125.png"/><Relationship Id="rId142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46" Type="http://schemas.openxmlformats.org/officeDocument/2006/relationships/customXml" Target="../ink/ink98.xml"/><Relationship Id="rId67" Type="http://schemas.openxmlformats.org/officeDocument/2006/relationships/image" Target="../media/image98.png"/><Relationship Id="rId116" Type="http://schemas.openxmlformats.org/officeDocument/2006/relationships/customXml" Target="../ink/ink132.xml"/><Relationship Id="rId137" Type="http://schemas.openxmlformats.org/officeDocument/2006/relationships/image" Target="../media/image133.png"/><Relationship Id="rId41" Type="http://schemas.openxmlformats.org/officeDocument/2006/relationships/image" Target="../media/image14400.png"/><Relationship Id="rId62" Type="http://schemas.openxmlformats.org/officeDocument/2006/relationships/customXml" Target="../ink/ink105.xml"/><Relationship Id="rId83" Type="http://schemas.openxmlformats.org/officeDocument/2006/relationships/image" Target="../media/image106.png"/><Relationship Id="rId88" Type="http://schemas.openxmlformats.org/officeDocument/2006/relationships/customXml" Target="../ink/ink118.xml"/><Relationship Id="rId111" Type="http://schemas.openxmlformats.org/officeDocument/2006/relationships/image" Target="../media/image120.png"/><Relationship Id="rId132" Type="http://schemas.openxmlformats.org/officeDocument/2006/relationships/customXml" Target="../ink/ink140.xml"/><Relationship Id="rId36" Type="http://schemas.openxmlformats.org/officeDocument/2006/relationships/customXml" Target="../ink/ink93.xml"/><Relationship Id="rId57" Type="http://schemas.openxmlformats.org/officeDocument/2006/relationships/image" Target="../media/image93.png"/><Relationship Id="rId106" Type="http://schemas.openxmlformats.org/officeDocument/2006/relationships/customXml" Target="../ink/ink127.xml"/><Relationship Id="rId127" Type="http://schemas.openxmlformats.org/officeDocument/2006/relationships/image" Target="../media/image1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209FB76D-AA1E-7D42-B21D-9CBB2A8DC25F}" type="slidenum">
              <a:rPr lang="en-US" sz="1400">
                <a:latin typeface="Arial" charset="0"/>
              </a:rPr>
              <a:pPr eaLnBrk="1" hangingPunct="1"/>
              <a:t>1</a:t>
            </a:fld>
            <a:endParaRPr lang="en-US" sz="1400">
              <a:latin typeface="Arial" charset="0"/>
            </a:endParaRPr>
          </a:p>
        </p:txBody>
      </p:sp>
      <p:sp>
        <p:nvSpPr>
          <p:cNvPr id="19460" name="Rectangle 5"/>
          <p:cNvSpPr>
            <a:spLocks noChangeArrowheads="1"/>
          </p:cNvSpPr>
          <p:nvPr/>
        </p:nvSpPr>
        <p:spPr bwMode="auto">
          <a:xfrm>
            <a:off x="-228600" y="-38100"/>
            <a:ext cx="6705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3600" b="1" dirty="0">
                <a:solidFill>
                  <a:schemeClr val="bg1"/>
                </a:solidFill>
              </a:rPr>
              <a:t>Fundamentals of Computing</a:t>
            </a: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D0E8C308-27DC-9D4D-B5B2-23F4926A41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136525"/>
            <a:ext cx="2057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3600" b="1" dirty="0" err="1">
                <a:solidFill>
                  <a:schemeClr val="bg1">
                    <a:lumMod val="85000"/>
                  </a:schemeClr>
                </a:solidFill>
              </a:rPr>
              <a:t>Lec</a:t>
            </a:r>
            <a:r>
              <a:rPr lang="en-US" sz="3600" b="1" dirty="0">
                <a:solidFill>
                  <a:schemeClr val="bg1">
                    <a:lumMod val="85000"/>
                  </a:schemeClr>
                </a:solidFill>
              </a:rPr>
              <a:t> 6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48B59B-5AC6-1855-FE0F-5F2F84D32522}"/>
              </a:ext>
            </a:extLst>
          </p:cNvPr>
          <p:cNvSpPr txBox="1"/>
          <p:nvPr/>
        </p:nvSpPr>
        <p:spPr>
          <a:xfrm>
            <a:off x="685800" y="3013501"/>
            <a:ext cx="76466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4800" dirty="0">
                <a:solidFill>
                  <a:schemeClr val="bg1"/>
                </a:solidFill>
              </a:rPr>
              <a:t>Can we compute anything?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272FFA7-1D61-75A9-3A4E-FC3FA6DFA91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0501"/>
    </mc:Choice>
    <mc:Fallback xmlns="">
      <p:transition advTm="605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9FE2AA8A-F90F-6CE6-4E18-C52A44E05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905000"/>
            <a:ext cx="6682154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81A3482-1956-77F7-8C35-5070FBF6064B}"/>
              </a:ext>
            </a:extLst>
          </p:cNvPr>
          <p:cNvSpPr txBox="1"/>
          <p:nvPr/>
        </p:nvSpPr>
        <p:spPr>
          <a:xfrm>
            <a:off x="2895600" y="381000"/>
            <a:ext cx="32031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highlight>
                  <a:srgbClr val="FFFF00"/>
                </a:highlight>
              </a:rPr>
              <a:t>Finite State Diagram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DFE898-971B-856A-1E4E-F59CE436B7B6}"/>
              </a:ext>
            </a:extLst>
          </p:cNvPr>
          <p:cNvSpPr txBox="1"/>
          <p:nvPr/>
        </p:nvSpPr>
        <p:spPr>
          <a:xfrm>
            <a:off x="2712056" y="5862935"/>
            <a:ext cx="3570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Coin operated Turnstile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6969AFC-14A0-A20F-DFBB-1919B2AE00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07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8512"/>
    </mc:Choice>
    <mc:Fallback xmlns="">
      <p:transition advClick="0" advTm="685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B0CD34-F1CF-3F26-E92C-123C43FA4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7" name="Picture 6" descr="A diagram of a network&#10;&#10;Description automatically generated">
            <a:extLst>
              <a:ext uri="{FF2B5EF4-FFF2-40B4-BE49-F238E27FC236}">
                <a16:creationId xmlns:a16="http://schemas.microsoft.com/office/drawing/2014/main" id="{2D431F4A-0E17-E739-14E0-FDE6E2AEC2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99" y="1633346"/>
            <a:ext cx="2954401" cy="2357679"/>
          </a:xfrm>
          <a:prstGeom prst="rect">
            <a:avLst/>
          </a:prstGeom>
        </p:spPr>
      </p:pic>
      <p:pic>
        <p:nvPicPr>
          <p:cNvPr id="9" name="Picture 8" descr="A diagram of a combination of logic&#10;&#10;Description automatically generated">
            <a:extLst>
              <a:ext uri="{FF2B5EF4-FFF2-40B4-BE49-F238E27FC236}">
                <a16:creationId xmlns:a16="http://schemas.microsoft.com/office/drawing/2014/main" id="{E40DA62B-5EEA-8519-2328-DFDA6378A2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900" y="1791350"/>
            <a:ext cx="4800600" cy="20574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3337F141-92C9-D31D-F9F8-4D5DAA92454B}"/>
                  </a:ext>
                </a:extLst>
              </p14:cNvPr>
              <p14:cNvContentPartPr/>
              <p14:nvPr/>
            </p14:nvContentPartPr>
            <p14:xfrm>
              <a:off x="4342821" y="2961731"/>
              <a:ext cx="298800" cy="441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3337F141-92C9-D31D-F9F8-4D5DAA92454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324821" y="2943746"/>
                <a:ext cx="334440" cy="47697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478230A7-87DE-DE5F-EE97-4AA3E2563A86}"/>
                  </a:ext>
                </a:extLst>
              </p14:cNvPr>
              <p14:cNvContentPartPr/>
              <p14:nvPr/>
            </p14:nvContentPartPr>
            <p14:xfrm>
              <a:off x="4289901" y="1747811"/>
              <a:ext cx="184680" cy="3020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478230A7-87DE-DE5F-EE97-4AA3E2563A8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271901" y="1729832"/>
                <a:ext cx="220320" cy="337638"/>
              </a:xfrm>
              <a:prstGeom prst="rect">
                <a:avLst/>
              </a:prstGeom>
            </p:spPr>
          </p:pic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8B2BE069-7A3A-3461-39CB-2DCA773C0232}"/>
              </a:ext>
            </a:extLst>
          </p:cNvPr>
          <p:cNvGrpSpPr/>
          <p:nvPr/>
        </p:nvGrpSpPr>
        <p:grpSpPr>
          <a:xfrm>
            <a:off x="6114381" y="1392491"/>
            <a:ext cx="1032840" cy="960840"/>
            <a:chOff x="6114381" y="2039541"/>
            <a:chExt cx="1032840" cy="960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6460952B-EA87-2140-BF22-376B229A7356}"/>
                    </a:ext>
                  </a:extLst>
                </p14:cNvPr>
                <p14:cNvContentPartPr/>
                <p14:nvPr/>
              </p14:nvContentPartPr>
              <p14:xfrm>
                <a:off x="6114381" y="2523021"/>
                <a:ext cx="203400" cy="4773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6460952B-EA87-2140-BF22-376B229A7356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105741" y="2514021"/>
                  <a:ext cx="221040" cy="49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F0577A09-6F2C-4DA7-474A-A3A51A053802}"/>
                    </a:ext>
                  </a:extLst>
                </p14:cNvPr>
                <p14:cNvContentPartPr/>
                <p14:nvPr/>
              </p14:nvContentPartPr>
              <p14:xfrm>
                <a:off x="6144981" y="2241861"/>
                <a:ext cx="149040" cy="24804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F0577A09-6F2C-4DA7-474A-A3A51A053802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136341" y="2233221"/>
                  <a:ext cx="166680" cy="26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7DB64D10-B764-B113-8246-8DB3E474FAB9}"/>
                    </a:ext>
                  </a:extLst>
                </p14:cNvPr>
                <p14:cNvContentPartPr/>
                <p14:nvPr/>
              </p14:nvContentPartPr>
              <p14:xfrm>
                <a:off x="6293661" y="2043861"/>
                <a:ext cx="109800" cy="2412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7DB64D10-B764-B113-8246-8DB3E474FAB9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285021" y="2035221"/>
                  <a:ext cx="127440" cy="25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703A8687-1E2C-4542-A14B-359AC86188E6}"/>
                    </a:ext>
                  </a:extLst>
                </p14:cNvPr>
                <p14:cNvContentPartPr/>
                <p14:nvPr/>
              </p14:nvContentPartPr>
              <p14:xfrm>
                <a:off x="6486261" y="2149701"/>
                <a:ext cx="660960" cy="2973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703A8687-1E2C-4542-A14B-359AC86188E6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477261" y="2141061"/>
                  <a:ext cx="678600" cy="31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E2FC3670-908D-421E-C866-83CAE9D61016}"/>
                    </a:ext>
                  </a:extLst>
                </p14:cNvPr>
                <p14:cNvContentPartPr/>
                <p14:nvPr/>
              </p14:nvContentPartPr>
              <p14:xfrm>
                <a:off x="6564381" y="2183181"/>
                <a:ext cx="158760" cy="183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E2FC3670-908D-421E-C866-83CAE9D61016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6555381" y="2174181"/>
                  <a:ext cx="1764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1B2AC1A9-E146-F371-D346-16306BDD347D}"/>
                    </a:ext>
                  </a:extLst>
                </p14:cNvPr>
                <p14:cNvContentPartPr/>
                <p14:nvPr/>
              </p14:nvContentPartPr>
              <p14:xfrm>
                <a:off x="6633861" y="2128821"/>
                <a:ext cx="15480" cy="1382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1B2AC1A9-E146-F371-D346-16306BDD347D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625221" y="2119821"/>
                  <a:ext cx="33120" cy="15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94B3A102-78F9-B7B0-8C95-49E2755B69A9}"/>
                    </a:ext>
                  </a:extLst>
                </p14:cNvPr>
                <p14:cNvContentPartPr/>
                <p14:nvPr/>
              </p14:nvContentPartPr>
              <p14:xfrm>
                <a:off x="6878661" y="2039541"/>
                <a:ext cx="360" cy="11700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94B3A102-78F9-B7B0-8C95-49E2755B69A9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6869661" y="2030541"/>
                  <a:ext cx="18000" cy="13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CCD45A84-5646-65BE-ACAA-E5B32F54503A}"/>
                    </a:ext>
                  </a:extLst>
                </p14:cNvPr>
                <p14:cNvContentPartPr/>
                <p14:nvPr/>
              </p14:nvContentPartPr>
              <p14:xfrm>
                <a:off x="6806301" y="2150061"/>
                <a:ext cx="163800" cy="320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CCD45A84-5646-65BE-ACAA-E5B32F54503A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6797301" y="2141061"/>
                  <a:ext cx="181440" cy="49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073162A9-9BF4-E229-AD88-B53CC946175D}"/>
                  </a:ext>
                </a:extLst>
              </p14:cNvPr>
              <p14:cNvContentPartPr/>
              <p14:nvPr/>
            </p14:nvContentPartPr>
            <p14:xfrm>
              <a:off x="6191781" y="2296811"/>
              <a:ext cx="18360" cy="4320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073162A9-9BF4-E229-AD88-B53CC946175D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6182781" y="2287811"/>
                <a:ext cx="36000" cy="6084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44267984-3C73-BB66-9A23-6B0F2084C1CB}"/>
              </a:ext>
            </a:extLst>
          </p:cNvPr>
          <p:cNvSpPr txBox="1"/>
          <p:nvPr/>
        </p:nvSpPr>
        <p:spPr>
          <a:xfrm>
            <a:off x="1337489" y="381000"/>
            <a:ext cx="63193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highlight>
                  <a:srgbClr val="FFFF00"/>
                </a:highlight>
              </a:rPr>
              <a:t>Could be complicated, but abstracted away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F0D0D82-6C86-1959-2828-A7F02C4FDDD6}"/>
              </a:ext>
            </a:extLst>
          </p:cNvPr>
          <p:cNvGrpSpPr/>
          <p:nvPr/>
        </p:nvGrpSpPr>
        <p:grpSpPr>
          <a:xfrm>
            <a:off x="2961164" y="4806524"/>
            <a:ext cx="4071091" cy="1806906"/>
            <a:chOff x="2372589" y="2634328"/>
            <a:chExt cx="2573640" cy="1142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8F30C3E6-064C-ABBA-9B72-32AE21DA8C72}"/>
                    </a:ext>
                  </a:extLst>
                </p14:cNvPr>
                <p14:cNvContentPartPr/>
                <p14:nvPr/>
              </p14:nvContentPartPr>
              <p14:xfrm>
                <a:off x="3041109" y="2634328"/>
                <a:ext cx="18720" cy="107604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AC2D7635-390E-51BD-94F0-4E26884085C3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3032109" y="2625328"/>
                  <a:ext cx="36360" cy="109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8CE0F5E7-25E2-A6DF-D826-AED4DC1287AD}"/>
                    </a:ext>
                  </a:extLst>
                </p14:cNvPr>
                <p14:cNvContentPartPr/>
                <p14:nvPr/>
              </p14:nvContentPartPr>
              <p14:xfrm>
                <a:off x="3008349" y="2670688"/>
                <a:ext cx="1212840" cy="110592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FBA6E56F-96F4-7A70-6DCF-18FCF30ADD66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2999349" y="2661688"/>
                  <a:ext cx="1230480" cy="112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8D051F8C-141A-2A72-DB62-09227750218A}"/>
                    </a:ext>
                  </a:extLst>
                </p14:cNvPr>
                <p14:cNvContentPartPr/>
                <p14:nvPr/>
              </p14:nvContentPartPr>
              <p14:xfrm>
                <a:off x="2372589" y="3029248"/>
                <a:ext cx="171720" cy="2235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D0915384-2250-4A32-B114-7A37ACF0AB91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2363589" y="3020248"/>
                  <a:ext cx="189360" cy="24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4D3666BB-EB63-CCBA-CD57-3127F6C9C227}"/>
                    </a:ext>
                  </a:extLst>
                </p14:cNvPr>
                <p14:cNvContentPartPr/>
                <p14:nvPr/>
              </p14:nvContentPartPr>
              <p14:xfrm>
                <a:off x="2405349" y="3125728"/>
                <a:ext cx="142200" cy="36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5CDC2AC2-3A8B-DE3D-62F6-1F52A8747806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2396709" y="3116728"/>
                  <a:ext cx="1598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C0708F67-6D57-3BEC-86A6-A81CD11CE744}"/>
                    </a:ext>
                  </a:extLst>
                </p14:cNvPr>
                <p14:cNvContentPartPr/>
                <p14:nvPr/>
              </p14:nvContentPartPr>
              <p14:xfrm>
                <a:off x="2637189" y="3125728"/>
                <a:ext cx="422640" cy="144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1A0EF657-D459-6652-DF12-4052141BCD14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2628189" y="3116728"/>
                  <a:ext cx="440280" cy="1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ABC0FFD4-1708-E06A-F03E-85ADD5EB49C7}"/>
                    </a:ext>
                  </a:extLst>
                </p14:cNvPr>
                <p14:cNvContentPartPr/>
                <p14:nvPr/>
              </p14:nvContentPartPr>
              <p14:xfrm>
                <a:off x="3223269" y="3357568"/>
                <a:ext cx="137880" cy="24408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78D11005-C20F-119C-BA71-A0CFDDF0FC97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3214269" y="3348568"/>
                  <a:ext cx="155520" cy="26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09A6D863-2234-3D05-E1BA-2710FD7BCDC2}"/>
                    </a:ext>
                  </a:extLst>
                </p14:cNvPr>
                <p14:cNvContentPartPr/>
                <p14:nvPr/>
              </p14:nvContentPartPr>
              <p14:xfrm>
                <a:off x="3223269" y="3573928"/>
                <a:ext cx="11880" cy="36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6C424EE2-CDA8-54D5-9B45-263731DDD6A5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3214269" y="3565288"/>
                  <a:ext cx="29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4DBF70E7-D44B-8AC2-66F9-93CD19431991}"/>
                    </a:ext>
                  </a:extLst>
                </p14:cNvPr>
                <p14:cNvContentPartPr/>
                <p14:nvPr/>
              </p14:nvContentPartPr>
              <p14:xfrm>
                <a:off x="3477429" y="3063088"/>
                <a:ext cx="396720" cy="40896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25EC043F-89D0-AC39-D3E8-CCAD149C7FC0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3468429" y="3054088"/>
                  <a:ext cx="414360" cy="42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E747E8C6-A541-8BA8-057F-8B0B7EDDB39A}"/>
                    </a:ext>
                  </a:extLst>
                </p14:cNvPr>
                <p14:cNvContentPartPr/>
                <p14:nvPr/>
              </p14:nvContentPartPr>
              <p14:xfrm>
                <a:off x="3874149" y="2842408"/>
                <a:ext cx="109440" cy="15768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5AA756D0-4581-D89F-55E2-0463674298E1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3865149" y="2833768"/>
                  <a:ext cx="12708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1680EA28-1352-FEE7-9722-FC218F25DFFC}"/>
                    </a:ext>
                  </a:extLst>
                </p14:cNvPr>
                <p14:cNvContentPartPr/>
                <p14:nvPr/>
              </p14:nvContentPartPr>
              <p14:xfrm>
                <a:off x="4054509" y="2812528"/>
                <a:ext cx="5760" cy="8424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BFEA87F1-7581-ED81-2715-0C883FBC1533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4045509" y="2803888"/>
                  <a:ext cx="23400" cy="10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CC709D74-5832-664D-6B8A-273DA47C3433}"/>
                    </a:ext>
                  </a:extLst>
                </p14:cNvPr>
                <p14:cNvContentPartPr/>
                <p14:nvPr/>
              </p14:nvContentPartPr>
              <p14:xfrm>
                <a:off x="4249989" y="3031408"/>
                <a:ext cx="696240" cy="4032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829869B0-E390-DEE3-B148-DC34013E521D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4240989" y="3022768"/>
                  <a:ext cx="713880" cy="5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420E65DF-D383-B235-844D-2498AAF910E3}"/>
                    </a:ext>
                  </a:extLst>
                </p14:cNvPr>
                <p14:cNvContentPartPr/>
                <p14:nvPr/>
              </p14:nvContentPartPr>
              <p14:xfrm>
                <a:off x="4623309" y="2982088"/>
                <a:ext cx="64800" cy="9144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B7B577CD-CF15-8E35-FAA4-73686C7146D5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4614309" y="2973088"/>
                  <a:ext cx="82440" cy="10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7D87C512-760D-0C35-CED8-92530CBACCCB}"/>
                    </a:ext>
                  </a:extLst>
                </p14:cNvPr>
                <p14:cNvContentPartPr/>
                <p14:nvPr/>
              </p14:nvContentPartPr>
              <p14:xfrm>
                <a:off x="4582629" y="3230848"/>
                <a:ext cx="199440" cy="19980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39A26DD8-9693-F3A4-F91D-86966E0F3EC2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4573989" y="3222208"/>
                  <a:ext cx="217080" cy="21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29F06D18-9EF7-8BED-9716-2133DD50DE15}"/>
                    </a:ext>
                  </a:extLst>
                </p14:cNvPr>
                <p14:cNvContentPartPr/>
                <p14:nvPr/>
              </p14:nvContentPartPr>
              <p14:xfrm>
                <a:off x="4639509" y="3279088"/>
                <a:ext cx="243360" cy="1245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5ACD860B-27AE-A86F-4625-28EBB78E800C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4630509" y="3270088"/>
                  <a:ext cx="261000" cy="1422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33" name="Audio 32">
            <a:hlinkClick r:id="" action="ppaction://media"/>
            <a:extLst>
              <a:ext uri="{FF2B5EF4-FFF2-40B4-BE49-F238E27FC236}">
                <a16:creationId xmlns:a16="http://schemas.microsoft.com/office/drawing/2014/main" id="{93CB2403-B99B-F441-9266-834E73907C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6263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28437">
        <p159:morph option="byObject"/>
      </p:transition>
    </mc:Choice>
    <mc:Fallback xmlns="">
      <p:transition spd="slow" advClick="0" advTm="12843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67B95C-7414-674D-2041-B22693806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4098" name="Picture 2" descr="A physical Turing machine constructed by Mike Davey">
            <a:extLst>
              <a:ext uri="{FF2B5EF4-FFF2-40B4-BE49-F238E27FC236}">
                <a16:creationId xmlns:a16="http://schemas.microsoft.com/office/drawing/2014/main" id="{CA4D80BA-7587-5EB0-B864-C9E5C797B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71" y="3380508"/>
            <a:ext cx="3276600" cy="218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517D76-C72C-6370-129D-E81A243B7E50}"/>
              </a:ext>
            </a:extLst>
          </p:cNvPr>
          <p:cNvSpPr txBox="1"/>
          <p:nvPr/>
        </p:nvSpPr>
        <p:spPr>
          <a:xfrm>
            <a:off x="261127" y="70183"/>
            <a:ext cx="5513048" cy="33424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		</a:t>
            </a:r>
            <a:r>
              <a:rPr lang="en-US" dirty="0">
                <a:highlight>
                  <a:srgbClr val="FFFF00"/>
                </a:highlight>
              </a:rPr>
              <a:t>Turing machine</a:t>
            </a:r>
          </a:p>
          <a:p>
            <a:pPr>
              <a:buNone/>
            </a:pPr>
            <a:endParaRPr lang="en-US" dirty="0">
              <a:highlight>
                <a:srgbClr val="FFFF00"/>
              </a:highlight>
            </a:endParaRPr>
          </a:p>
          <a:p>
            <a:pPr marL="342900" indent="-342900"/>
            <a:r>
              <a:rPr lang="en-US" sz="1800" b="1" i="1" u="sng" dirty="0">
                <a:solidFill>
                  <a:srgbClr val="FF9900"/>
                </a:solidFill>
              </a:rPr>
              <a:t>Infinite tape </a:t>
            </a:r>
            <a:r>
              <a:rPr lang="en-US" sz="1800" dirty="0"/>
              <a:t>(memory), Infinite time</a:t>
            </a:r>
          </a:p>
          <a:p>
            <a:pPr marL="342900" indent="-342900"/>
            <a:r>
              <a:rPr lang="en-US" sz="1800" dirty="0"/>
              <a:t>Read-write head</a:t>
            </a:r>
          </a:p>
          <a:p>
            <a:pPr marL="342900" indent="-342900"/>
            <a:r>
              <a:rPr lang="en-US" sz="1800" dirty="0"/>
              <a:t>Instruction sets, state register (how to move)</a:t>
            </a:r>
          </a:p>
          <a:p>
            <a:pPr marL="342900" indent="-342900"/>
            <a:r>
              <a:rPr lang="en-US" sz="1800" dirty="0"/>
              <a:t>Sequential access (different from RAM)</a:t>
            </a:r>
          </a:p>
          <a:p>
            <a:pPr marL="342900" indent="-342900"/>
            <a:r>
              <a:rPr lang="en-US" sz="1800" dirty="0"/>
              <a:t>Deterministic algorithm</a:t>
            </a:r>
          </a:p>
          <a:p>
            <a:pPr marL="342900" indent="-342900"/>
            <a:r>
              <a:rPr lang="en-US" sz="1800" dirty="0"/>
              <a:t>Halting Problem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4104" name="Picture 8">
            <a:extLst>
              <a:ext uri="{FF2B5EF4-FFF2-40B4-BE49-F238E27FC236}">
                <a16:creationId xmlns:a16="http://schemas.microsoft.com/office/drawing/2014/main" id="{264C776D-E672-FBA2-1F4F-AB636991A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420" y="3429000"/>
            <a:ext cx="4977560" cy="2135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78DAC88-D612-6B57-15A7-E0E35464294C}"/>
              </a:ext>
            </a:extLst>
          </p:cNvPr>
          <p:cNvSpPr txBox="1"/>
          <p:nvPr/>
        </p:nvSpPr>
        <p:spPr>
          <a:xfrm>
            <a:off x="4724400" y="5717257"/>
            <a:ext cx="458096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200" dirty="0"/>
              <a:t>https://</a:t>
            </a:r>
            <a:r>
              <a:rPr lang="en-US" sz="1200" dirty="0" err="1"/>
              <a:t>brilliant.org</a:t>
            </a:r>
            <a:r>
              <a:rPr lang="en-US" sz="1200" dirty="0"/>
              <a:t>/wiki/</a:t>
            </a:r>
            <a:r>
              <a:rPr lang="en-US" sz="1200" dirty="0" err="1"/>
              <a:t>turing</a:t>
            </a:r>
            <a:r>
              <a:rPr lang="en-US" sz="1200" dirty="0"/>
              <a:t>-machines/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AF931A-ECE8-A122-163B-213CE8F0736A}"/>
              </a:ext>
            </a:extLst>
          </p:cNvPr>
          <p:cNvSpPr txBox="1"/>
          <p:nvPr/>
        </p:nvSpPr>
        <p:spPr>
          <a:xfrm>
            <a:off x="1130898" y="6259810"/>
            <a:ext cx="56156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/>
              <a:t>Non Turing: Random Access Computer</a:t>
            </a:r>
          </a:p>
        </p:txBody>
      </p:sp>
      <p:pic>
        <p:nvPicPr>
          <p:cNvPr id="4150" name="Picture 4149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DD7A3858-FF8D-18DB-EDBA-75ABC0DA1B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440" y="304800"/>
            <a:ext cx="2057400" cy="2228850"/>
          </a:xfrm>
          <a:prstGeom prst="rect">
            <a:avLst/>
          </a:prstGeom>
        </p:spPr>
      </p:pic>
      <p:grpSp>
        <p:nvGrpSpPr>
          <p:cNvPr id="1028" name="Group 1027">
            <a:extLst>
              <a:ext uri="{FF2B5EF4-FFF2-40B4-BE49-F238E27FC236}">
                <a16:creationId xmlns:a16="http://schemas.microsoft.com/office/drawing/2014/main" id="{0B6921D9-9D32-CFEB-12D5-A63877370705}"/>
              </a:ext>
            </a:extLst>
          </p:cNvPr>
          <p:cNvGrpSpPr/>
          <p:nvPr/>
        </p:nvGrpSpPr>
        <p:grpSpPr>
          <a:xfrm>
            <a:off x="7598440" y="1970560"/>
            <a:ext cx="1037880" cy="837000"/>
            <a:chOff x="7598440" y="1970560"/>
            <a:chExt cx="1037880" cy="837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4151" name="Ink 4150">
                  <a:extLst>
                    <a:ext uri="{FF2B5EF4-FFF2-40B4-BE49-F238E27FC236}">
                      <a16:creationId xmlns:a16="http://schemas.microsoft.com/office/drawing/2014/main" id="{9F49D300-6727-1699-73F8-DC97DC65265E}"/>
                    </a:ext>
                  </a:extLst>
                </p14:cNvPr>
                <p14:cNvContentPartPr/>
                <p14:nvPr/>
              </p14:nvContentPartPr>
              <p14:xfrm>
                <a:off x="7598440" y="1970560"/>
                <a:ext cx="1037880" cy="621000"/>
              </p14:xfrm>
            </p:contentPart>
          </mc:Choice>
          <mc:Fallback xmlns="">
            <p:pic>
              <p:nvPicPr>
                <p:cNvPr id="4151" name="Ink 4150">
                  <a:extLst>
                    <a:ext uri="{FF2B5EF4-FFF2-40B4-BE49-F238E27FC236}">
                      <a16:creationId xmlns:a16="http://schemas.microsoft.com/office/drawing/2014/main" id="{9F49D300-6727-1699-73F8-DC97DC65265E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589440" y="1961560"/>
                  <a:ext cx="1055520" cy="63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4152" name="Ink 4151">
                  <a:extLst>
                    <a:ext uri="{FF2B5EF4-FFF2-40B4-BE49-F238E27FC236}">
                      <a16:creationId xmlns:a16="http://schemas.microsoft.com/office/drawing/2014/main" id="{22D10AB4-777A-30BC-A610-7C0413A4FE51}"/>
                    </a:ext>
                  </a:extLst>
                </p14:cNvPr>
                <p14:cNvContentPartPr/>
                <p14:nvPr/>
              </p14:nvContentPartPr>
              <p14:xfrm>
                <a:off x="7968880" y="2307160"/>
                <a:ext cx="2880" cy="5400"/>
              </p14:xfrm>
            </p:contentPart>
          </mc:Choice>
          <mc:Fallback xmlns="">
            <p:pic>
              <p:nvPicPr>
                <p:cNvPr id="4152" name="Ink 4151">
                  <a:extLst>
                    <a:ext uri="{FF2B5EF4-FFF2-40B4-BE49-F238E27FC236}">
                      <a16:creationId xmlns:a16="http://schemas.microsoft.com/office/drawing/2014/main" id="{22D10AB4-777A-30BC-A610-7C0413A4FE51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960240" y="2298520"/>
                  <a:ext cx="2052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4154" name="Ink 4153">
                  <a:extLst>
                    <a:ext uri="{FF2B5EF4-FFF2-40B4-BE49-F238E27FC236}">
                      <a16:creationId xmlns:a16="http://schemas.microsoft.com/office/drawing/2014/main" id="{6E4FBA1D-0515-E870-397C-C7714BF5D5D1}"/>
                    </a:ext>
                  </a:extLst>
                </p14:cNvPr>
                <p14:cNvContentPartPr/>
                <p14:nvPr/>
              </p14:nvContentPartPr>
              <p14:xfrm>
                <a:off x="7870600" y="2658520"/>
                <a:ext cx="95040" cy="149040"/>
              </p14:xfrm>
            </p:contentPart>
          </mc:Choice>
          <mc:Fallback xmlns="">
            <p:pic>
              <p:nvPicPr>
                <p:cNvPr id="4154" name="Ink 4153">
                  <a:extLst>
                    <a:ext uri="{FF2B5EF4-FFF2-40B4-BE49-F238E27FC236}">
                      <a16:creationId xmlns:a16="http://schemas.microsoft.com/office/drawing/2014/main" id="{6E4FBA1D-0515-E870-397C-C7714BF5D5D1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7861960" y="2649880"/>
                  <a:ext cx="112680" cy="16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4155" name="Ink 4154">
                  <a:extLst>
                    <a:ext uri="{FF2B5EF4-FFF2-40B4-BE49-F238E27FC236}">
                      <a16:creationId xmlns:a16="http://schemas.microsoft.com/office/drawing/2014/main" id="{6A316D0B-CD18-3895-1556-07A937B54726}"/>
                    </a:ext>
                  </a:extLst>
                </p14:cNvPr>
                <p14:cNvContentPartPr/>
                <p14:nvPr/>
              </p14:nvContentPartPr>
              <p14:xfrm>
                <a:off x="8023240" y="2508040"/>
                <a:ext cx="360" cy="288720"/>
              </p14:xfrm>
            </p:contentPart>
          </mc:Choice>
          <mc:Fallback xmlns="">
            <p:pic>
              <p:nvPicPr>
                <p:cNvPr id="4155" name="Ink 4154">
                  <a:extLst>
                    <a:ext uri="{FF2B5EF4-FFF2-40B4-BE49-F238E27FC236}">
                      <a16:creationId xmlns:a16="http://schemas.microsoft.com/office/drawing/2014/main" id="{6A316D0B-CD18-3895-1556-07A937B54726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8014240" y="2499040"/>
                  <a:ext cx="18000" cy="30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4159" name="Ink 4158">
                  <a:extLst>
                    <a:ext uri="{FF2B5EF4-FFF2-40B4-BE49-F238E27FC236}">
                      <a16:creationId xmlns:a16="http://schemas.microsoft.com/office/drawing/2014/main" id="{74C1357B-3839-A581-FEA0-5DC1B07CD6AF}"/>
                    </a:ext>
                  </a:extLst>
                </p14:cNvPr>
                <p14:cNvContentPartPr/>
                <p14:nvPr/>
              </p14:nvContentPartPr>
              <p14:xfrm>
                <a:off x="8107120" y="2568880"/>
                <a:ext cx="105840" cy="129240"/>
              </p14:xfrm>
            </p:contentPart>
          </mc:Choice>
          <mc:Fallback xmlns="">
            <p:pic>
              <p:nvPicPr>
                <p:cNvPr id="4159" name="Ink 4158">
                  <a:extLst>
                    <a:ext uri="{FF2B5EF4-FFF2-40B4-BE49-F238E27FC236}">
                      <a16:creationId xmlns:a16="http://schemas.microsoft.com/office/drawing/2014/main" id="{74C1357B-3839-A581-FEA0-5DC1B07CD6AF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8098480" y="2559880"/>
                  <a:ext cx="123480" cy="14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024" name="Ink 1023">
                  <a:extLst>
                    <a:ext uri="{FF2B5EF4-FFF2-40B4-BE49-F238E27FC236}">
                      <a16:creationId xmlns:a16="http://schemas.microsoft.com/office/drawing/2014/main" id="{F8404F95-A22D-52F9-624D-8D1A74B25FC5}"/>
                    </a:ext>
                  </a:extLst>
                </p14:cNvPr>
                <p14:cNvContentPartPr/>
                <p14:nvPr/>
              </p14:nvContentPartPr>
              <p14:xfrm>
                <a:off x="8236000" y="2500120"/>
                <a:ext cx="2880" cy="181800"/>
              </p14:xfrm>
            </p:contentPart>
          </mc:Choice>
          <mc:Fallback xmlns="">
            <p:pic>
              <p:nvPicPr>
                <p:cNvPr id="1024" name="Ink 1023">
                  <a:extLst>
                    <a:ext uri="{FF2B5EF4-FFF2-40B4-BE49-F238E27FC236}">
                      <a16:creationId xmlns:a16="http://schemas.microsoft.com/office/drawing/2014/main" id="{F8404F95-A22D-52F9-624D-8D1A74B25FC5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8227000" y="2491120"/>
                  <a:ext cx="20520" cy="19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025" name="Ink 1024">
                  <a:extLst>
                    <a:ext uri="{FF2B5EF4-FFF2-40B4-BE49-F238E27FC236}">
                      <a16:creationId xmlns:a16="http://schemas.microsoft.com/office/drawing/2014/main" id="{AEDC167F-C27E-E502-4B7C-A7ACA79CB0CA}"/>
                    </a:ext>
                  </a:extLst>
                </p14:cNvPr>
                <p14:cNvContentPartPr/>
                <p14:nvPr/>
              </p14:nvContentPartPr>
              <p14:xfrm>
                <a:off x="8315560" y="2500120"/>
                <a:ext cx="120240" cy="129600"/>
              </p14:xfrm>
            </p:contentPart>
          </mc:Choice>
          <mc:Fallback xmlns="">
            <p:pic>
              <p:nvPicPr>
                <p:cNvPr id="1025" name="Ink 1024">
                  <a:extLst>
                    <a:ext uri="{FF2B5EF4-FFF2-40B4-BE49-F238E27FC236}">
                      <a16:creationId xmlns:a16="http://schemas.microsoft.com/office/drawing/2014/main" id="{AEDC167F-C27E-E502-4B7C-A7ACA79CB0CA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8306920" y="2491120"/>
                  <a:ext cx="137880" cy="14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027" name="Ink 1026">
                  <a:extLst>
                    <a:ext uri="{FF2B5EF4-FFF2-40B4-BE49-F238E27FC236}">
                      <a16:creationId xmlns:a16="http://schemas.microsoft.com/office/drawing/2014/main" id="{9B290527-FE13-D729-B81E-0AE9DCCE0A16}"/>
                    </a:ext>
                  </a:extLst>
                </p14:cNvPr>
                <p14:cNvContentPartPr/>
                <p14:nvPr/>
              </p14:nvContentPartPr>
              <p14:xfrm>
                <a:off x="8442640" y="2463400"/>
                <a:ext cx="123120" cy="129600"/>
              </p14:xfrm>
            </p:contentPart>
          </mc:Choice>
          <mc:Fallback xmlns="">
            <p:pic>
              <p:nvPicPr>
                <p:cNvPr id="1027" name="Ink 1026">
                  <a:extLst>
                    <a:ext uri="{FF2B5EF4-FFF2-40B4-BE49-F238E27FC236}">
                      <a16:creationId xmlns:a16="http://schemas.microsoft.com/office/drawing/2014/main" id="{9B290527-FE13-D729-B81E-0AE9DCCE0A16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8434000" y="2454400"/>
                  <a:ext cx="140760" cy="1472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029" name="TextBox 1028">
            <a:extLst>
              <a:ext uri="{FF2B5EF4-FFF2-40B4-BE49-F238E27FC236}">
                <a16:creationId xmlns:a16="http://schemas.microsoft.com/office/drawing/2014/main" id="{D2C6282F-2C47-4588-7DC9-BB75AFCC8C88}"/>
              </a:ext>
            </a:extLst>
          </p:cNvPr>
          <p:cNvSpPr txBox="1"/>
          <p:nvPr/>
        </p:nvSpPr>
        <p:spPr>
          <a:xfrm>
            <a:off x="6665975" y="2755783"/>
            <a:ext cx="11448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dirty="0">
                <a:solidFill>
                  <a:srgbClr val="0000FF"/>
                </a:solidFill>
              </a:rPr>
              <a:t>Alan Turing</a:t>
            </a:r>
          </a:p>
        </p:txBody>
      </p:sp>
      <p:sp>
        <p:nvSpPr>
          <p:cNvPr id="1030" name="Rectangle 1029">
            <a:extLst>
              <a:ext uri="{FF2B5EF4-FFF2-40B4-BE49-F238E27FC236}">
                <a16:creationId xmlns:a16="http://schemas.microsoft.com/office/drawing/2014/main" id="{2A1CAE96-E569-027A-2CD7-D050CD5AECEF}"/>
              </a:ext>
            </a:extLst>
          </p:cNvPr>
          <p:cNvSpPr/>
          <p:nvPr/>
        </p:nvSpPr>
        <p:spPr>
          <a:xfrm>
            <a:off x="6411589" y="198240"/>
            <a:ext cx="2503811" cy="2979791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BEF012B-6746-B63C-39B3-9EEE48D2A9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526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92938"/>
    </mc:Choice>
    <mc:Fallback>
      <p:transition advClick="0" advTm="929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67B95C-7414-674D-2041-B22693806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517D76-C72C-6370-129D-E81A243B7E50}"/>
              </a:ext>
            </a:extLst>
          </p:cNvPr>
          <p:cNvSpPr txBox="1"/>
          <p:nvPr/>
        </p:nvSpPr>
        <p:spPr>
          <a:xfrm>
            <a:off x="1600200" y="136525"/>
            <a:ext cx="6755375" cy="17912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dirty="0">
                <a:highlight>
                  <a:srgbClr val="FFFF00"/>
                </a:highlight>
              </a:rPr>
              <a:t>Turing complete</a:t>
            </a:r>
          </a:p>
          <a:p>
            <a:pPr>
              <a:buNone/>
            </a:pPr>
            <a:endParaRPr lang="en-US" dirty="0">
              <a:highlight>
                <a:srgbClr val="FFFF00"/>
              </a:highlight>
            </a:endParaRPr>
          </a:p>
          <a:p>
            <a:pPr>
              <a:buNone/>
            </a:pPr>
            <a:r>
              <a:rPr lang="en-US" dirty="0"/>
              <a:t>“universal” </a:t>
            </a:r>
            <a:r>
              <a:rPr lang="en-US" dirty="0">
                <a:sym typeface="Wingdings" pitchFamily="2" charset="2"/>
              </a:rPr>
              <a:t> Replicate an arb Turing machine</a:t>
            </a:r>
            <a:endParaRPr lang="en-US" dirty="0"/>
          </a:p>
          <a:p>
            <a:pPr>
              <a:buNone/>
            </a:pPr>
            <a:endParaRPr lang="en-US" dirty="0"/>
          </a:p>
        </p:txBody>
      </p:sp>
      <p:pic>
        <p:nvPicPr>
          <p:cNvPr id="3" name="Picture 2" descr="A screenshot of a spreadsheet&#10;&#10;Description automatically generated">
            <a:extLst>
              <a:ext uri="{FF2B5EF4-FFF2-40B4-BE49-F238E27FC236}">
                <a16:creationId xmlns:a16="http://schemas.microsoft.com/office/drawing/2014/main" id="{2468A308-D91F-43AB-021A-15C777A2DF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752600"/>
            <a:ext cx="4343400" cy="469063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BE43227-1CEE-B6FF-0417-9B6D121A81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84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0805"/>
    </mc:Choice>
    <mc:Fallback>
      <p:transition advClick="0" advTm="308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CE055D7-02F1-189A-D35B-7B45CA509B0E}"/>
              </a:ext>
            </a:extLst>
          </p:cNvPr>
          <p:cNvSpPr txBox="1"/>
          <p:nvPr/>
        </p:nvSpPr>
        <p:spPr>
          <a:xfrm>
            <a:off x="3613571" y="136525"/>
            <a:ext cx="27286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dirty="0">
                <a:highlight>
                  <a:srgbClr val="FFFF00"/>
                </a:highlight>
              </a:rPr>
              <a:t>Needs a quintuple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11448AF-77EB-85C9-6210-9A37528D04AA}"/>
              </a:ext>
            </a:extLst>
          </p:cNvPr>
          <p:cNvGrpSpPr/>
          <p:nvPr/>
        </p:nvGrpSpPr>
        <p:grpSpPr>
          <a:xfrm>
            <a:off x="3863318" y="1594494"/>
            <a:ext cx="579399" cy="697868"/>
            <a:chOff x="3840442" y="2092500"/>
            <a:chExt cx="579399" cy="697868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4E26B65D-AA71-CDD8-F9E1-C9150DF880D8}"/>
                    </a:ext>
                  </a:extLst>
                </p14:cNvPr>
                <p14:cNvContentPartPr/>
                <p14:nvPr/>
              </p14:nvContentPartPr>
              <p14:xfrm>
                <a:off x="3840442" y="2092500"/>
                <a:ext cx="322730" cy="234188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4E26B65D-AA71-CDD8-F9E1-C9150DF880D8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831437" y="2083493"/>
                  <a:ext cx="340379" cy="25184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F375B7C7-64FF-0000-39A6-5CB6F5DD7A9E}"/>
                    </a:ext>
                  </a:extLst>
                </p14:cNvPr>
                <p14:cNvContentPartPr/>
                <p14:nvPr/>
              </p14:nvContentPartPr>
              <p14:xfrm>
                <a:off x="4120505" y="2121058"/>
                <a:ext cx="289987" cy="19008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F375B7C7-64FF-0000-39A6-5CB6F5DD7A9E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111522" y="2112024"/>
                  <a:ext cx="307595" cy="20778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08884954-B6F6-04D9-1C6F-9EBE65A4F204}"/>
                    </a:ext>
                  </a:extLst>
                </p14:cNvPr>
                <p14:cNvContentPartPr/>
                <p14:nvPr/>
              </p14:nvContentPartPr>
              <p14:xfrm>
                <a:off x="3888665" y="2283128"/>
                <a:ext cx="531176" cy="5072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08884954-B6F6-04D9-1C6F-9EBE65A4F204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879662" y="2274115"/>
                  <a:ext cx="548822" cy="52490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627400F7-595D-9285-5956-011394D47340}"/>
                    </a:ext>
                  </a:extLst>
                </p14:cNvPr>
                <p14:cNvContentPartPr/>
                <p14:nvPr/>
              </p14:nvContentPartPr>
              <p14:xfrm>
                <a:off x="4006745" y="2336768"/>
                <a:ext cx="146880" cy="21240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627400F7-595D-9285-5956-011394D47340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3997745" y="2328128"/>
                  <a:ext cx="164520" cy="23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4F4757E9-AC64-D5A6-C0DA-D59D9B50F2D4}"/>
                    </a:ext>
                  </a:extLst>
                </p14:cNvPr>
                <p14:cNvContentPartPr/>
                <p14:nvPr/>
              </p14:nvContentPartPr>
              <p14:xfrm>
                <a:off x="4167665" y="2473208"/>
                <a:ext cx="54360" cy="15948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4F4757E9-AC64-D5A6-C0DA-D59D9B50F2D4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159025" y="2464568"/>
                  <a:ext cx="72000" cy="17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3FF088EB-2522-7F98-8EA1-1F7056A3D6F3}"/>
                    </a:ext>
                  </a:extLst>
                </p14:cNvPr>
                <p14:cNvContentPartPr/>
                <p14:nvPr/>
              </p14:nvContentPartPr>
              <p14:xfrm>
                <a:off x="4164785" y="2558888"/>
                <a:ext cx="65160" cy="3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3FF088EB-2522-7F98-8EA1-1F7056A3D6F3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4156145" y="2550248"/>
                  <a:ext cx="828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497DF18-6CB6-69C7-463A-2ED34C6B3B52}"/>
              </a:ext>
            </a:extLst>
          </p:cNvPr>
          <p:cNvGrpSpPr/>
          <p:nvPr/>
        </p:nvGrpSpPr>
        <p:grpSpPr>
          <a:xfrm>
            <a:off x="4056261" y="989162"/>
            <a:ext cx="296935" cy="361080"/>
            <a:chOff x="4033385" y="1487168"/>
            <a:chExt cx="296935" cy="361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F54855BE-7319-3B1C-DA30-6E9DC3E1BC19}"/>
                    </a:ext>
                  </a:extLst>
                </p14:cNvPr>
                <p14:cNvContentPartPr/>
                <p14:nvPr/>
              </p14:nvContentPartPr>
              <p14:xfrm>
                <a:off x="4033385" y="1487168"/>
                <a:ext cx="87120" cy="21168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F54855BE-7319-3B1C-DA30-6E9DC3E1BC19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4024745" y="1478168"/>
                  <a:ext cx="104760" cy="22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B48A6813-D895-DC27-9A05-8DE521B10DCB}"/>
                    </a:ext>
                  </a:extLst>
                </p14:cNvPr>
                <p14:cNvContentPartPr/>
                <p14:nvPr/>
              </p14:nvContentPartPr>
              <p14:xfrm>
                <a:off x="4238585" y="1663208"/>
                <a:ext cx="32760" cy="18504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B48A6813-D895-DC27-9A05-8DE521B10DCB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4229945" y="1654568"/>
                  <a:ext cx="50400" cy="20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02C41BE2-FF64-B1DB-37E8-2DE7F53E91D0}"/>
                    </a:ext>
                  </a:extLst>
                </p14:cNvPr>
                <p14:cNvContentPartPr/>
                <p14:nvPr/>
              </p14:nvContentPartPr>
              <p14:xfrm>
                <a:off x="4191000" y="1737840"/>
                <a:ext cx="139320" cy="147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02C41BE2-FF64-B1DB-37E8-2DE7F53E91D0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4182000" y="1728615"/>
                  <a:ext cx="156960" cy="32841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BD5A8772-7986-CB6A-CEBA-0541244B3A29}"/>
                  </a:ext>
                </a:extLst>
              </p14:cNvPr>
              <p14:cNvContentPartPr/>
              <p14:nvPr/>
            </p14:nvContentPartPr>
            <p14:xfrm>
              <a:off x="2687541" y="2893202"/>
              <a:ext cx="234360" cy="35784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BD5A8772-7986-CB6A-CEBA-0541244B3A29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2678541" y="2884202"/>
                <a:ext cx="252000" cy="37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AD3264DD-74D9-AF1F-A131-24BB4E126D10}"/>
                  </a:ext>
                </a:extLst>
              </p14:cNvPr>
              <p14:cNvContentPartPr/>
              <p14:nvPr/>
            </p14:nvContentPartPr>
            <p14:xfrm>
              <a:off x="2976981" y="3200642"/>
              <a:ext cx="100800" cy="21888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AD3264DD-74D9-AF1F-A131-24BB4E126D10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2967949" y="3191642"/>
                <a:ext cx="118503" cy="23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EBEA4D85-6B1D-2190-6DE6-4B5A41A34D0A}"/>
                  </a:ext>
                </a:extLst>
              </p14:cNvPr>
              <p14:cNvContentPartPr/>
              <p14:nvPr/>
            </p14:nvContentPartPr>
            <p14:xfrm>
              <a:off x="2915421" y="3301082"/>
              <a:ext cx="133200" cy="284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EBEA4D85-6B1D-2190-6DE6-4B5A41A34D0A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2906421" y="3292082"/>
                <a:ext cx="15084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7385C8F7-F8E7-74EA-F5C8-DE966BEA6A2C}"/>
                  </a:ext>
                </a:extLst>
              </p14:cNvPr>
              <p14:cNvContentPartPr/>
              <p14:nvPr/>
            </p14:nvContentPartPr>
            <p14:xfrm>
              <a:off x="3203421" y="3354362"/>
              <a:ext cx="20520" cy="13392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7385C8F7-F8E7-74EA-F5C8-DE966BEA6A2C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3194421" y="3345362"/>
                <a:ext cx="38160" cy="15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BC01F0C7-FBFA-7C2C-A66D-9DBAA84A50BE}"/>
                  </a:ext>
                </a:extLst>
              </p14:cNvPr>
              <p14:cNvContentPartPr/>
              <p14:nvPr/>
            </p14:nvContentPartPr>
            <p14:xfrm>
              <a:off x="3350661" y="2920922"/>
              <a:ext cx="117360" cy="28620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BC01F0C7-FBFA-7C2C-A66D-9DBAA84A50BE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3341661" y="2911911"/>
                <a:ext cx="135000" cy="30386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7AD08529-A299-1E53-B533-63078C11C085}"/>
                  </a:ext>
                </a:extLst>
              </p14:cNvPr>
              <p14:cNvContentPartPr/>
              <p14:nvPr/>
            </p14:nvContentPartPr>
            <p14:xfrm>
              <a:off x="3540381" y="3187322"/>
              <a:ext cx="89280" cy="22860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7AD08529-A299-1E53-B533-63078C11C085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3531381" y="3178322"/>
                <a:ext cx="106920" cy="24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3DC65894-6019-3FE1-E236-58EEF563C7BD}"/>
                  </a:ext>
                </a:extLst>
              </p14:cNvPr>
              <p14:cNvContentPartPr/>
              <p14:nvPr/>
            </p14:nvContentPartPr>
            <p14:xfrm>
              <a:off x="3507621" y="3279482"/>
              <a:ext cx="122400" cy="3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3DC65894-6019-3FE1-E236-58EEF563C7BD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3498621" y="3270482"/>
                <a:ext cx="14004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FABDBBA7-5C7F-5B9E-E81B-F9E6E84C4387}"/>
                  </a:ext>
                </a:extLst>
              </p14:cNvPr>
              <p14:cNvContentPartPr/>
              <p14:nvPr/>
            </p14:nvContentPartPr>
            <p14:xfrm>
              <a:off x="3639021" y="2921282"/>
              <a:ext cx="131400" cy="40500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FABDBBA7-5C7F-5B9E-E81B-F9E6E84C4387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3630021" y="2912282"/>
                <a:ext cx="149040" cy="42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78C5637C-C591-5670-0060-EB8B35448720}"/>
                  </a:ext>
                </a:extLst>
              </p14:cNvPr>
              <p14:cNvContentPartPr/>
              <p14:nvPr/>
            </p14:nvContentPartPr>
            <p14:xfrm>
              <a:off x="2543541" y="2943602"/>
              <a:ext cx="222120" cy="46116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78C5637C-C591-5670-0060-EB8B35448720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2534541" y="2934602"/>
                <a:ext cx="239760" cy="47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FC9AF16F-CB7B-CBF7-9B95-045F397D5D6D}"/>
                  </a:ext>
                </a:extLst>
              </p14:cNvPr>
              <p14:cNvContentPartPr/>
              <p14:nvPr/>
            </p14:nvContentPartPr>
            <p14:xfrm>
              <a:off x="4004781" y="3142682"/>
              <a:ext cx="602280" cy="396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FC9AF16F-CB7B-CBF7-9B95-045F397D5D6D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3995776" y="3132782"/>
                <a:ext cx="619931" cy="233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99164DA8-7672-B88B-2603-E83E41B16F5D}"/>
                  </a:ext>
                </a:extLst>
              </p14:cNvPr>
              <p14:cNvContentPartPr/>
              <p14:nvPr/>
            </p14:nvContentPartPr>
            <p14:xfrm>
              <a:off x="4516701" y="3028202"/>
              <a:ext cx="124560" cy="25668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99164DA8-7672-B88B-2603-E83E41B16F5D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4507675" y="3019202"/>
                <a:ext cx="142251" cy="274320"/>
              </a:xfrm>
              <a:prstGeom prst="rect">
                <a:avLst/>
              </a:prstGeom>
            </p:spPr>
          </p:pic>
        </mc:Fallback>
      </mc:AlternateContent>
      <p:grpSp>
        <p:nvGrpSpPr>
          <p:cNvPr id="76" name="Group 75">
            <a:extLst>
              <a:ext uri="{FF2B5EF4-FFF2-40B4-BE49-F238E27FC236}">
                <a16:creationId xmlns:a16="http://schemas.microsoft.com/office/drawing/2014/main" id="{84A2EDD6-9144-79A9-8640-F7AC06E9F08B}"/>
              </a:ext>
            </a:extLst>
          </p:cNvPr>
          <p:cNvGrpSpPr/>
          <p:nvPr/>
        </p:nvGrpSpPr>
        <p:grpSpPr>
          <a:xfrm>
            <a:off x="4965261" y="1881962"/>
            <a:ext cx="3430440" cy="1581120"/>
            <a:chOff x="4942385" y="2379968"/>
            <a:chExt cx="3430440" cy="1581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4BA6ABC3-867A-2E2F-AE8C-33CCA0826745}"/>
                    </a:ext>
                  </a:extLst>
                </p14:cNvPr>
                <p14:cNvContentPartPr/>
                <p14:nvPr/>
              </p14:nvContentPartPr>
              <p14:xfrm>
                <a:off x="5063345" y="3452048"/>
                <a:ext cx="176760" cy="28728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4BA6ABC3-867A-2E2F-AE8C-33CCA0826745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5054705" y="3443408"/>
                  <a:ext cx="194400" cy="30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ED2E11B3-E9DC-5493-5C6A-12E32A0A491B}"/>
                    </a:ext>
                  </a:extLst>
                </p14:cNvPr>
                <p14:cNvContentPartPr/>
                <p14:nvPr/>
              </p14:nvContentPartPr>
              <p14:xfrm>
                <a:off x="5306345" y="3686768"/>
                <a:ext cx="57240" cy="18756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ED2E11B3-E9DC-5493-5C6A-12E32A0A491B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5297345" y="3678128"/>
                  <a:ext cx="74880" cy="20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BF0A97B8-3859-12A1-FDDD-90E78D70D5A1}"/>
                    </a:ext>
                  </a:extLst>
                </p14:cNvPr>
                <p14:cNvContentPartPr/>
                <p14:nvPr/>
              </p14:nvContentPartPr>
              <p14:xfrm>
                <a:off x="5289785" y="3750848"/>
                <a:ext cx="88200" cy="648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BF0A97B8-3859-12A1-FDDD-90E78D70D5A1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5281145" y="3742208"/>
                  <a:ext cx="10584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910B1C68-BC7F-2DB2-98BD-3E165CBD43A1}"/>
                    </a:ext>
                  </a:extLst>
                </p14:cNvPr>
                <p14:cNvContentPartPr/>
                <p14:nvPr/>
              </p14:nvContentPartPr>
              <p14:xfrm>
                <a:off x="5480225" y="3735368"/>
                <a:ext cx="129240" cy="158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910B1C68-BC7F-2DB2-98BD-3E165CBD43A1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5471585" y="3726728"/>
                  <a:ext cx="146880" cy="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A032FB8C-27AE-2AB5-EB31-8C50928645D3}"/>
                    </a:ext>
                  </a:extLst>
                </p14:cNvPr>
                <p14:cNvContentPartPr/>
                <p14:nvPr/>
              </p14:nvContentPartPr>
              <p14:xfrm>
                <a:off x="5555105" y="3677768"/>
                <a:ext cx="360" cy="1461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A032FB8C-27AE-2AB5-EB31-8C50928645D3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5546465" y="3668768"/>
                  <a:ext cx="18000" cy="16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FA05B4DE-B258-2000-D8F6-F14CE9599193}"/>
                    </a:ext>
                  </a:extLst>
                </p14:cNvPr>
                <p14:cNvContentPartPr/>
                <p14:nvPr/>
              </p14:nvContentPartPr>
              <p14:xfrm>
                <a:off x="5653745" y="3669128"/>
                <a:ext cx="360" cy="13212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FA05B4DE-B258-2000-D8F6-F14CE9599193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5645105" y="3660128"/>
                  <a:ext cx="18000" cy="14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EEC32067-D090-085A-992A-C6A1D9822418}"/>
                    </a:ext>
                  </a:extLst>
                </p14:cNvPr>
                <p14:cNvContentPartPr/>
                <p14:nvPr/>
              </p14:nvContentPartPr>
              <p14:xfrm>
                <a:off x="5703065" y="3803408"/>
                <a:ext cx="26280" cy="8928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EEC32067-D090-085A-992A-C6A1D9822418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5694425" y="3794408"/>
                  <a:ext cx="43920" cy="10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F6EFD1C7-A96B-5930-F301-C0A58CF2BE67}"/>
                    </a:ext>
                  </a:extLst>
                </p14:cNvPr>
                <p14:cNvContentPartPr/>
                <p14:nvPr/>
              </p14:nvContentPartPr>
              <p14:xfrm>
                <a:off x="5859305" y="3423608"/>
                <a:ext cx="139320" cy="29592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F6EFD1C7-A96B-5930-F301-C0A58CF2BE67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5850305" y="3414608"/>
                  <a:ext cx="156960" cy="31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C7711E9E-399A-5CC8-9F7B-737362C4206D}"/>
                    </a:ext>
                  </a:extLst>
                </p14:cNvPr>
                <p14:cNvContentPartPr/>
                <p14:nvPr/>
              </p14:nvContentPartPr>
              <p14:xfrm>
                <a:off x="6047585" y="3644648"/>
                <a:ext cx="44640" cy="17820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C7711E9E-399A-5CC8-9F7B-737362C4206D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6038585" y="3636008"/>
                  <a:ext cx="62280" cy="19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F4EEE34F-4DDA-B39F-9FE1-1CAA8FAE51B6}"/>
                    </a:ext>
                  </a:extLst>
                </p14:cNvPr>
                <p14:cNvContentPartPr/>
                <p14:nvPr/>
              </p14:nvContentPartPr>
              <p14:xfrm>
                <a:off x="6010865" y="3698648"/>
                <a:ext cx="83880" cy="36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F4EEE34F-4DDA-B39F-9FE1-1CAA8FAE51B6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6001865" y="3690008"/>
                  <a:ext cx="101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5F870894-1278-ED03-241A-44356C096B5A}"/>
                    </a:ext>
                  </a:extLst>
                </p14:cNvPr>
                <p14:cNvContentPartPr/>
                <p14:nvPr/>
              </p14:nvContentPartPr>
              <p14:xfrm>
                <a:off x="6167105" y="3727448"/>
                <a:ext cx="60840" cy="36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5F870894-1278-ED03-241A-44356C096B5A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6158105" y="3718808"/>
                  <a:ext cx="784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8496F713-37F9-CB3D-6CB4-55F17519EA2F}"/>
                    </a:ext>
                  </a:extLst>
                </p14:cNvPr>
                <p14:cNvContentPartPr/>
                <p14:nvPr/>
              </p14:nvContentPartPr>
              <p14:xfrm>
                <a:off x="6202745" y="3606848"/>
                <a:ext cx="5040" cy="19692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8496F713-37F9-CB3D-6CB4-55F17519EA2F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6194105" y="3597848"/>
                  <a:ext cx="22680" cy="21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327468D6-4FBD-9585-C98D-181EF9F27069}"/>
                    </a:ext>
                  </a:extLst>
                </p14:cNvPr>
                <p14:cNvContentPartPr/>
                <p14:nvPr/>
              </p14:nvContentPartPr>
              <p14:xfrm>
                <a:off x="6328745" y="3637808"/>
                <a:ext cx="2880" cy="19440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327468D6-4FBD-9585-C98D-181EF9F27069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6319745" y="3629168"/>
                  <a:ext cx="20520" cy="21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7E24D748-D5B9-2EF6-353D-6D39F6CEF3A5}"/>
                    </a:ext>
                  </a:extLst>
                </p14:cNvPr>
                <p14:cNvContentPartPr/>
                <p14:nvPr/>
              </p14:nvContentPartPr>
              <p14:xfrm>
                <a:off x="6438185" y="3762728"/>
                <a:ext cx="25560" cy="13392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7E24D748-D5B9-2EF6-353D-6D39F6CEF3A5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6429545" y="3754088"/>
                  <a:ext cx="43200" cy="15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2AD87CB4-2F52-0EE4-9402-D59E996E505E}"/>
                    </a:ext>
                  </a:extLst>
                </p14:cNvPr>
                <p14:cNvContentPartPr/>
                <p14:nvPr/>
              </p14:nvContentPartPr>
              <p14:xfrm>
                <a:off x="6600905" y="3481208"/>
                <a:ext cx="243720" cy="29268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2AD87CB4-2F52-0EE4-9402-D59E996E505E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6592265" y="3472568"/>
                  <a:ext cx="261360" cy="31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CE51723C-DD1F-A678-3022-489F770DD61A}"/>
                    </a:ext>
                  </a:extLst>
                </p14:cNvPr>
                <p14:cNvContentPartPr/>
                <p14:nvPr/>
              </p14:nvContentPartPr>
              <p14:xfrm>
                <a:off x="6847865" y="3376088"/>
                <a:ext cx="130320" cy="48096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CE51723C-DD1F-A678-3022-489F770DD61A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6839225" y="3367448"/>
                  <a:ext cx="147960" cy="49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1EA2FEFF-4657-2490-E76C-E66F1E9B4787}"/>
                    </a:ext>
                  </a:extLst>
                </p14:cNvPr>
                <p14:cNvContentPartPr/>
                <p14:nvPr/>
              </p14:nvContentPartPr>
              <p14:xfrm>
                <a:off x="4942385" y="3367448"/>
                <a:ext cx="208080" cy="59364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1EA2FEFF-4657-2490-E76C-E66F1E9B4787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4933745" y="3358448"/>
                  <a:ext cx="225720" cy="61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0A782EF1-1A34-710C-931A-1F9FD7578052}"/>
                    </a:ext>
                  </a:extLst>
                </p14:cNvPr>
                <p14:cNvContentPartPr/>
                <p14:nvPr/>
              </p14:nvContentPartPr>
              <p14:xfrm>
                <a:off x="6693785" y="2832848"/>
                <a:ext cx="360" cy="42624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0A782EF1-1A34-710C-931A-1F9FD7578052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6685145" y="2823848"/>
                  <a:ext cx="18000" cy="44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95FB9832-A5D5-C486-FDEA-B4634C0ED522}"/>
                    </a:ext>
                  </a:extLst>
                </p14:cNvPr>
                <p14:cNvContentPartPr/>
                <p14:nvPr/>
              </p14:nvContentPartPr>
              <p14:xfrm>
                <a:off x="6645545" y="3188168"/>
                <a:ext cx="163440" cy="19584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95FB9832-A5D5-C486-FDEA-B4634C0ED522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6636545" y="3179168"/>
                  <a:ext cx="181080" cy="21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448DBAB5-EC9B-1677-98D1-0B9013E06673}"/>
                    </a:ext>
                  </a:extLst>
                </p14:cNvPr>
                <p14:cNvContentPartPr/>
                <p14:nvPr/>
              </p14:nvContentPartPr>
              <p14:xfrm>
                <a:off x="6631865" y="2646728"/>
                <a:ext cx="634320" cy="19872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448DBAB5-EC9B-1677-98D1-0B9013E06673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6623225" y="2638088"/>
                  <a:ext cx="651960" cy="21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0DAFA92D-D6A6-359F-1D86-4D7E4405C540}"/>
                    </a:ext>
                  </a:extLst>
                </p14:cNvPr>
                <p14:cNvContentPartPr/>
                <p14:nvPr/>
              </p14:nvContentPartPr>
              <p14:xfrm>
                <a:off x="7423865" y="2583728"/>
                <a:ext cx="144000" cy="23544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0DAFA92D-D6A6-359F-1D86-4D7E4405C540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7415225" y="2575088"/>
                  <a:ext cx="161640" cy="25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8112C712-838E-DD8F-26A9-B31ED21B398F}"/>
                    </a:ext>
                  </a:extLst>
                </p14:cNvPr>
                <p14:cNvContentPartPr/>
                <p14:nvPr/>
              </p14:nvContentPartPr>
              <p14:xfrm>
                <a:off x="7608545" y="2769128"/>
                <a:ext cx="48240" cy="16200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8112C712-838E-DD8F-26A9-B31ED21B398F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7599905" y="2760488"/>
                  <a:ext cx="65880" cy="17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2F0B4237-4346-1268-6269-54AAA0C91858}"/>
                    </a:ext>
                  </a:extLst>
                </p14:cNvPr>
                <p14:cNvContentPartPr/>
                <p14:nvPr/>
              </p14:nvContentPartPr>
              <p14:xfrm>
                <a:off x="7812305" y="2570768"/>
                <a:ext cx="8640" cy="21564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2F0B4237-4346-1268-6269-54AAA0C91858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7803665" y="2561768"/>
                  <a:ext cx="26280" cy="23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14139395-E58F-E838-1FF9-0FBF1F209E5E}"/>
                    </a:ext>
                  </a:extLst>
                </p14:cNvPr>
                <p14:cNvContentPartPr/>
                <p14:nvPr/>
              </p14:nvContentPartPr>
              <p14:xfrm>
                <a:off x="7740665" y="2662568"/>
                <a:ext cx="207720" cy="2196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14139395-E58F-E838-1FF9-0FBF1F209E5E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7732025" y="2653568"/>
                  <a:ext cx="225360" cy="3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CDE0D450-4EA3-CA23-0355-F9E708AC8E9F}"/>
                    </a:ext>
                  </a:extLst>
                </p14:cNvPr>
                <p14:cNvContentPartPr/>
                <p14:nvPr/>
              </p14:nvContentPartPr>
              <p14:xfrm>
                <a:off x="7772345" y="2849408"/>
                <a:ext cx="247320" cy="288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CDE0D450-4EA3-CA23-0355-F9E708AC8E9F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7763705" y="2840768"/>
                  <a:ext cx="26496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6316E5D8-073E-6320-4E10-D4C1B149AF9E}"/>
                    </a:ext>
                  </a:extLst>
                </p14:cNvPr>
                <p14:cNvContentPartPr/>
                <p14:nvPr/>
              </p14:nvContentPartPr>
              <p14:xfrm>
                <a:off x="8125505" y="2610728"/>
                <a:ext cx="14760" cy="26316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6316E5D8-073E-6320-4E10-D4C1B149AF9E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8116865" y="2601728"/>
                  <a:ext cx="32400" cy="28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D01321E9-8A96-7996-95A5-844EECF0776E}"/>
                    </a:ext>
                  </a:extLst>
                </p14:cNvPr>
                <p14:cNvContentPartPr/>
                <p14:nvPr/>
              </p14:nvContentPartPr>
              <p14:xfrm>
                <a:off x="6500105" y="2379968"/>
                <a:ext cx="1872720" cy="71244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D01321E9-8A96-7996-95A5-844EECF0776E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6491465" y="2370968"/>
                  <a:ext cx="1890360" cy="730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2DEB4A57-F429-F5E0-2326-970208D9C8C6}"/>
              </a:ext>
            </a:extLst>
          </p:cNvPr>
          <p:cNvGrpSpPr/>
          <p:nvPr/>
        </p:nvGrpSpPr>
        <p:grpSpPr>
          <a:xfrm>
            <a:off x="2843781" y="3876002"/>
            <a:ext cx="734760" cy="316440"/>
            <a:chOff x="2820905" y="4374008"/>
            <a:chExt cx="734760" cy="316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4BF54C0E-B548-8F17-4917-C8139939C23E}"/>
                    </a:ext>
                  </a:extLst>
                </p14:cNvPr>
                <p14:cNvContentPartPr/>
                <p14:nvPr/>
              </p14:nvContentPartPr>
              <p14:xfrm>
                <a:off x="2820905" y="4374008"/>
                <a:ext cx="194040" cy="30564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4BF54C0E-B548-8F17-4917-C8139939C23E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2812265" y="4365008"/>
                  <a:ext cx="211680" cy="32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CF973820-3053-57A0-405B-204DBF1AE598}"/>
                    </a:ext>
                  </a:extLst>
                </p14:cNvPr>
                <p14:cNvContentPartPr/>
                <p14:nvPr/>
              </p14:nvContentPartPr>
              <p14:xfrm>
                <a:off x="3008105" y="4676768"/>
                <a:ext cx="360" cy="1368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CF973820-3053-57A0-405B-204DBF1AE598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2999105" y="4668128"/>
                  <a:ext cx="1800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54AA5C27-E925-B0D4-2606-26BFDC549BD4}"/>
                    </a:ext>
                  </a:extLst>
                </p14:cNvPr>
                <p14:cNvContentPartPr/>
                <p14:nvPr/>
              </p14:nvContentPartPr>
              <p14:xfrm>
                <a:off x="3144905" y="4469768"/>
                <a:ext cx="104400" cy="13932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54AA5C27-E925-B0D4-2606-26BFDC549BD4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3136265" y="4461128"/>
                  <a:ext cx="122040" cy="15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171A6E20-D7D3-269D-D7CC-71225A4FE572}"/>
                    </a:ext>
                  </a:extLst>
                </p14:cNvPr>
                <p14:cNvContentPartPr/>
                <p14:nvPr/>
              </p14:nvContentPartPr>
              <p14:xfrm>
                <a:off x="3367025" y="4386608"/>
                <a:ext cx="188640" cy="18468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171A6E20-D7D3-269D-D7CC-71225A4FE572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3358025" y="4377968"/>
                  <a:ext cx="206280" cy="202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FEB7CFC8-54E5-E336-C926-EDE3C3BD6FB9}"/>
                  </a:ext>
                </a:extLst>
              </p14:cNvPr>
              <p14:cNvContentPartPr/>
              <p14:nvPr/>
            </p14:nvContentPartPr>
            <p14:xfrm>
              <a:off x="2702661" y="3598802"/>
              <a:ext cx="1028520" cy="1692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FEB7CFC8-54E5-E336-C926-EDE3C3BD6FB9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2693658" y="3589802"/>
                <a:ext cx="1046166" cy="3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55A2EE68-CB8B-0737-33AD-259E0EEC1DA5}"/>
                  </a:ext>
                </a:extLst>
              </p14:cNvPr>
              <p14:cNvContentPartPr/>
              <p14:nvPr/>
            </p14:nvContentPartPr>
            <p14:xfrm>
              <a:off x="5172981" y="3600242"/>
              <a:ext cx="1654920" cy="3960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55A2EE68-CB8B-0737-33AD-259E0EEC1DA5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5163979" y="3591242"/>
                <a:ext cx="1672564" cy="57240"/>
              </a:xfrm>
              <a:prstGeom prst="rect">
                <a:avLst/>
              </a:prstGeom>
            </p:spPr>
          </p:pic>
        </mc:Fallback>
      </mc:AlternateContent>
      <p:grpSp>
        <p:nvGrpSpPr>
          <p:cNvPr id="93" name="Group 92">
            <a:extLst>
              <a:ext uri="{FF2B5EF4-FFF2-40B4-BE49-F238E27FC236}">
                <a16:creationId xmlns:a16="http://schemas.microsoft.com/office/drawing/2014/main" id="{140B37DA-FC74-BF36-13FE-CC9F9EB19686}"/>
              </a:ext>
            </a:extLst>
          </p:cNvPr>
          <p:cNvGrpSpPr/>
          <p:nvPr/>
        </p:nvGrpSpPr>
        <p:grpSpPr>
          <a:xfrm>
            <a:off x="5598501" y="3865562"/>
            <a:ext cx="844200" cy="277200"/>
            <a:chOff x="5575625" y="4363568"/>
            <a:chExt cx="844200" cy="277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B11F1CED-9E15-1252-A4C7-A61D80D252BB}"/>
                    </a:ext>
                  </a:extLst>
                </p14:cNvPr>
                <p14:cNvContentPartPr/>
                <p14:nvPr/>
              </p14:nvContentPartPr>
              <p14:xfrm>
                <a:off x="5575625" y="4363568"/>
                <a:ext cx="164880" cy="21528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B11F1CED-9E15-1252-A4C7-A61D80D252BB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5566985" y="4354568"/>
                  <a:ext cx="182520" cy="23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063B39BE-1693-CCBC-A411-2C040E3BDED8}"/>
                    </a:ext>
                  </a:extLst>
                </p14:cNvPr>
                <p14:cNvContentPartPr/>
                <p14:nvPr/>
              </p14:nvContentPartPr>
              <p14:xfrm>
                <a:off x="5776865" y="4388768"/>
                <a:ext cx="128880" cy="21312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063B39BE-1693-CCBC-A411-2C040E3BDED8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5768225" y="4379768"/>
                  <a:ext cx="146520" cy="23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2E1206C0-D6DB-F36F-D674-FBA9CF0041D2}"/>
                    </a:ext>
                  </a:extLst>
                </p14:cNvPr>
                <p14:cNvContentPartPr/>
                <p14:nvPr/>
              </p14:nvContentPartPr>
              <p14:xfrm>
                <a:off x="5786585" y="4484168"/>
                <a:ext cx="71280" cy="36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2E1206C0-D6DB-F36F-D674-FBA9CF0041D2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5777585" y="4475528"/>
                  <a:ext cx="889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30D82AB8-E5E6-231A-C9A0-BBF946911940}"/>
                    </a:ext>
                  </a:extLst>
                </p14:cNvPr>
                <p14:cNvContentPartPr/>
                <p14:nvPr/>
              </p14:nvContentPartPr>
              <p14:xfrm>
                <a:off x="6006545" y="4430888"/>
                <a:ext cx="118800" cy="15084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30D82AB8-E5E6-231A-C9A0-BBF946911940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5997905" y="4421888"/>
                  <a:ext cx="136440" cy="16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56404C96-9CCF-505E-CF1E-CD0C9307C5CF}"/>
                    </a:ext>
                  </a:extLst>
                </p14:cNvPr>
                <p14:cNvContentPartPr/>
                <p14:nvPr/>
              </p14:nvContentPartPr>
              <p14:xfrm>
                <a:off x="5933105" y="4425128"/>
                <a:ext cx="178560" cy="21564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56404C96-9CCF-505E-CF1E-CD0C9307C5CF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5924105" y="4416488"/>
                  <a:ext cx="196200" cy="23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3501D45F-0C09-6025-EFE8-7EBED117BF2D}"/>
                    </a:ext>
                  </a:extLst>
                </p14:cNvPr>
                <p14:cNvContentPartPr/>
                <p14:nvPr/>
              </p14:nvContentPartPr>
              <p14:xfrm>
                <a:off x="6181145" y="4381208"/>
                <a:ext cx="164520" cy="288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3501D45F-0C09-6025-EFE8-7EBED117BF2D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6172145" y="4372208"/>
                  <a:ext cx="18216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19ECF123-1FF9-A508-1469-840F0C297E55}"/>
                    </a:ext>
                  </a:extLst>
                </p14:cNvPr>
                <p14:cNvContentPartPr/>
                <p14:nvPr/>
              </p14:nvContentPartPr>
              <p14:xfrm>
                <a:off x="6300665" y="4393808"/>
                <a:ext cx="28440" cy="24696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19ECF123-1FF9-A508-1469-840F0C297E55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6291665" y="4384808"/>
                  <a:ext cx="46080" cy="26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92708981-66E4-8464-9CF7-16155FBFA307}"/>
                    </a:ext>
                  </a:extLst>
                </p14:cNvPr>
                <p14:cNvContentPartPr/>
                <p14:nvPr/>
              </p14:nvContentPartPr>
              <p14:xfrm>
                <a:off x="6331625" y="4391648"/>
                <a:ext cx="88200" cy="36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92708981-66E4-8464-9CF7-16155FBFA307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6322625" y="4382648"/>
                  <a:ext cx="105840" cy="18000"/>
                </a:xfrm>
                <a:prstGeom prst="rect">
                  <a:avLst/>
                </a:prstGeom>
              </p:spPr>
            </p:pic>
          </mc:Fallback>
        </mc:AlternateContent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CE5A855-08FE-6C9E-98E7-9BA2B916816E}"/>
              </a:ext>
            </a:extLst>
          </p:cNvPr>
          <p:cNvCxnSpPr/>
          <p:nvPr/>
        </p:nvCxnSpPr>
        <p:spPr bwMode="auto">
          <a:xfrm flipV="1">
            <a:off x="2004076" y="797394"/>
            <a:ext cx="4246745" cy="762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E27650C-C135-79F3-7048-2160C847D982}"/>
              </a:ext>
            </a:extLst>
          </p:cNvPr>
          <p:cNvCxnSpPr/>
          <p:nvPr/>
        </p:nvCxnSpPr>
        <p:spPr bwMode="auto">
          <a:xfrm flipV="1">
            <a:off x="2004076" y="1446362"/>
            <a:ext cx="4246745" cy="762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239259E-1B69-D1BD-4729-5598A1E2B246}"/>
              </a:ext>
            </a:extLst>
          </p:cNvPr>
          <p:cNvCxnSpPr>
            <a:cxnSpLocks/>
          </p:cNvCxnSpPr>
          <p:nvPr/>
        </p:nvCxnSpPr>
        <p:spPr bwMode="auto">
          <a:xfrm flipV="1">
            <a:off x="3770421" y="850262"/>
            <a:ext cx="0" cy="6723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20CBA99-6302-79E2-C79F-F632311AE0DD}"/>
              </a:ext>
            </a:extLst>
          </p:cNvPr>
          <p:cNvCxnSpPr>
            <a:cxnSpLocks/>
          </p:cNvCxnSpPr>
          <p:nvPr/>
        </p:nvCxnSpPr>
        <p:spPr bwMode="auto">
          <a:xfrm flipV="1">
            <a:off x="4582787" y="812162"/>
            <a:ext cx="0" cy="6723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CD22BF1E-B577-BD8F-9F76-69E600B402E7}"/>
              </a:ext>
            </a:extLst>
          </p:cNvPr>
          <p:cNvGrpSpPr/>
          <p:nvPr/>
        </p:nvGrpSpPr>
        <p:grpSpPr>
          <a:xfrm>
            <a:off x="3519751" y="4968256"/>
            <a:ext cx="522000" cy="377640"/>
            <a:chOff x="3981021" y="5421021"/>
            <a:chExt cx="522000" cy="377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AD5FA26B-E068-6AB3-87CF-454C74232114}"/>
                    </a:ext>
                  </a:extLst>
                </p14:cNvPr>
                <p14:cNvContentPartPr/>
                <p14:nvPr/>
              </p14:nvContentPartPr>
              <p14:xfrm>
                <a:off x="3981021" y="5421021"/>
                <a:ext cx="137880" cy="25704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AD5FA26B-E068-6AB3-87CF-454C74232114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3972381" y="5412021"/>
                  <a:ext cx="155520" cy="27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11294A12-8326-DAD0-8BC0-C60856EF6D80}"/>
                    </a:ext>
                  </a:extLst>
                </p14:cNvPr>
                <p14:cNvContentPartPr/>
                <p14:nvPr/>
              </p14:nvContentPartPr>
              <p14:xfrm>
                <a:off x="4167861" y="5620101"/>
                <a:ext cx="55800" cy="1580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11294A12-8326-DAD0-8BC0-C60856EF6D80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4158861" y="5611461"/>
                  <a:ext cx="73440" cy="17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3092A3B0-585A-78A1-A14E-E41826FAFFFA}"/>
                    </a:ext>
                  </a:extLst>
                </p14:cNvPr>
                <p14:cNvContentPartPr/>
                <p14:nvPr/>
              </p14:nvContentPartPr>
              <p14:xfrm>
                <a:off x="4115301" y="5691381"/>
                <a:ext cx="62640" cy="57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3092A3B0-585A-78A1-A14E-E41826FAFFFA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4106301" y="5682381"/>
                  <a:ext cx="8028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F436D0CC-56F0-0090-2CA8-EEBC506DBEB0}"/>
                    </a:ext>
                  </a:extLst>
                </p14:cNvPr>
                <p14:cNvContentPartPr/>
                <p14:nvPr/>
              </p14:nvContentPartPr>
              <p14:xfrm>
                <a:off x="4296381" y="5698941"/>
                <a:ext cx="120960" cy="36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F436D0CC-56F0-0090-2CA8-EEBC506DBEB0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4287741" y="5690301"/>
                  <a:ext cx="1386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1104D700-A0EC-1BB8-C130-D48A6824E5F9}"/>
                    </a:ext>
                  </a:extLst>
                </p14:cNvPr>
                <p14:cNvContentPartPr/>
                <p14:nvPr/>
              </p14:nvContentPartPr>
              <p14:xfrm>
                <a:off x="4356861" y="5644941"/>
                <a:ext cx="5400" cy="9396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1104D700-A0EC-1BB8-C130-D48A6824E5F9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4347861" y="5635941"/>
                  <a:ext cx="23040" cy="11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57C2B91F-F979-C8A9-BA6A-2BE8714639AF}"/>
                    </a:ext>
                  </a:extLst>
                </p14:cNvPr>
                <p14:cNvContentPartPr/>
                <p14:nvPr/>
              </p14:nvContentPartPr>
              <p14:xfrm>
                <a:off x="4502661" y="5635581"/>
                <a:ext cx="360" cy="16308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57C2B91F-F979-C8A9-BA6A-2BE8714639AF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4494021" y="5626941"/>
                  <a:ext cx="18000" cy="18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2CED32E0-71CF-1B21-8FE8-813BDBADEA65}"/>
                    </a:ext>
                  </a:extLst>
                </p14:cNvPr>
                <p14:cNvContentPartPr/>
                <p14:nvPr/>
              </p14:nvContentPartPr>
              <p14:xfrm>
                <a:off x="4220781" y="5693541"/>
                <a:ext cx="2520" cy="36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2CED32E0-71CF-1B21-8FE8-813BDBADEA65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4211781" y="5684541"/>
                  <a:ext cx="2016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52858240-D8D8-EC67-A877-3F554025B751}"/>
              </a:ext>
            </a:extLst>
          </p:cNvPr>
          <p:cNvGrpSpPr/>
          <p:nvPr/>
        </p:nvGrpSpPr>
        <p:grpSpPr>
          <a:xfrm>
            <a:off x="4270711" y="5128816"/>
            <a:ext cx="76320" cy="60840"/>
            <a:chOff x="4731981" y="5581581"/>
            <a:chExt cx="76320" cy="60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1D5A302F-3A1D-A64C-ABB6-B0BCCB36D45B}"/>
                    </a:ext>
                  </a:extLst>
                </p14:cNvPr>
                <p14:cNvContentPartPr/>
                <p14:nvPr/>
              </p14:nvContentPartPr>
              <p14:xfrm>
                <a:off x="4731981" y="5581581"/>
                <a:ext cx="72360" cy="576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1D5A302F-3A1D-A64C-ABB6-B0BCCB36D45B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4723341" y="5572941"/>
                  <a:ext cx="9000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A0E816D0-FB63-DB01-953E-AF28792CA6CC}"/>
                    </a:ext>
                  </a:extLst>
                </p14:cNvPr>
                <p14:cNvContentPartPr/>
                <p14:nvPr/>
              </p14:nvContentPartPr>
              <p14:xfrm>
                <a:off x="4733781" y="5632701"/>
                <a:ext cx="74520" cy="972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A0E816D0-FB63-DB01-953E-AF28792CA6CC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4724781" y="5623701"/>
                  <a:ext cx="92160" cy="27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6983272B-2F51-E750-ECA2-922C62617A28}"/>
              </a:ext>
            </a:extLst>
          </p:cNvPr>
          <p:cNvGrpSpPr/>
          <p:nvPr/>
        </p:nvGrpSpPr>
        <p:grpSpPr>
          <a:xfrm>
            <a:off x="4549711" y="4963216"/>
            <a:ext cx="123840" cy="304560"/>
            <a:chOff x="5010981" y="5415981"/>
            <a:chExt cx="123840" cy="304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EC7E7F38-DECD-E519-89DF-0CC01CD70356}"/>
                    </a:ext>
                  </a:extLst>
                </p14:cNvPr>
                <p14:cNvContentPartPr/>
                <p14:nvPr/>
              </p14:nvContentPartPr>
              <p14:xfrm>
                <a:off x="5010981" y="5415981"/>
                <a:ext cx="123840" cy="30456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EC7E7F38-DECD-E519-89DF-0CC01CD70356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5002341" y="5407341"/>
                  <a:ext cx="141480" cy="32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4FAD7A1F-CDAB-9EA0-7895-7FA9E26AA07C}"/>
                    </a:ext>
                  </a:extLst>
                </p14:cNvPr>
                <p14:cNvContentPartPr/>
                <p14:nvPr/>
              </p14:nvContentPartPr>
              <p14:xfrm>
                <a:off x="5019621" y="5554221"/>
                <a:ext cx="110880" cy="36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4FAD7A1F-CDAB-9EA0-7895-7FA9E26AA07C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5010621" y="5545581"/>
                  <a:ext cx="12852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614172CF-F54E-E09D-9408-15C0DEADB7AD}"/>
              </a:ext>
            </a:extLst>
          </p:cNvPr>
          <p:cNvGrpSpPr/>
          <p:nvPr/>
        </p:nvGrpSpPr>
        <p:grpSpPr>
          <a:xfrm>
            <a:off x="4802431" y="4851616"/>
            <a:ext cx="426960" cy="522000"/>
            <a:chOff x="5263701" y="5304381"/>
            <a:chExt cx="426960" cy="522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6CD40E72-B846-DCFF-6A21-D8F79A79BF2A}"/>
                    </a:ext>
                  </a:extLst>
                </p14:cNvPr>
                <p14:cNvContentPartPr/>
                <p14:nvPr/>
              </p14:nvContentPartPr>
              <p14:xfrm>
                <a:off x="5263701" y="5304381"/>
                <a:ext cx="118080" cy="52200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6CD40E72-B846-DCFF-6A21-D8F79A79BF2A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5254701" y="5295381"/>
                  <a:ext cx="135720" cy="53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8D414588-53C6-D1D2-FB70-17749E8449F5}"/>
                    </a:ext>
                  </a:extLst>
                </p14:cNvPr>
                <p14:cNvContentPartPr/>
                <p14:nvPr/>
              </p14:nvContentPartPr>
              <p14:xfrm>
                <a:off x="5345781" y="5453061"/>
                <a:ext cx="130320" cy="21384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8D414588-53C6-D1D2-FB70-17749E8449F5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5337141" y="5444061"/>
                  <a:ext cx="147960" cy="23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ECA066DF-F2B5-C69B-1A14-66541A4A1ABA}"/>
                    </a:ext>
                  </a:extLst>
                </p14:cNvPr>
                <p14:cNvContentPartPr/>
                <p14:nvPr/>
              </p14:nvContentPartPr>
              <p14:xfrm>
                <a:off x="5511021" y="5581941"/>
                <a:ext cx="82800" cy="17424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ECA066DF-F2B5-C69B-1A14-66541A4A1ABA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5502021" y="5573301"/>
                  <a:ext cx="100440" cy="19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836952CB-3161-8C62-EFC1-28FB5F5B903E}"/>
                    </a:ext>
                  </a:extLst>
                </p14:cNvPr>
                <p14:cNvContentPartPr/>
                <p14:nvPr/>
              </p14:nvContentPartPr>
              <p14:xfrm>
                <a:off x="5503101" y="5653941"/>
                <a:ext cx="56160" cy="288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836952CB-3161-8C62-EFC1-28FB5F5B903E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5494461" y="5645301"/>
                  <a:ext cx="738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1684EE8B-7F02-A93D-1FAE-D5E9CD6D3856}"/>
                    </a:ext>
                  </a:extLst>
                </p14:cNvPr>
                <p14:cNvContentPartPr/>
                <p14:nvPr/>
              </p14:nvContentPartPr>
              <p14:xfrm>
                <a:off x="5671221" y="5679141"/>
                <a:ext cx="19440" cy="7452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1684EE8B-7F02-A93D-1FAE-D5E9CD6D3856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5662581" y="5670141"/>
                  <a:ext cx="37080" cy="92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C892B21E-E95E-2C2E-8450-64F7C0A39FE7}"/>
              </a:ext>
            </a:extLst>
          </p:cNvPr>
          <p:cNvGrpSpPr/>
          <p:nvPr/>
        </p:nvGrpSpPr>
        <p:grpSpPr>
          <a:xfrm>
            <a:off x="5357191" y="4927576"/>
            <a:ext cx="320040" cy="418320"/>
            <a:chOff x="5818461" y="5380341"/>
            <a:chExt cx="320040" cy="418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9A91F31A-F709-F609-AD2D-6F403750AE47}"/>
                    </a:ext>
                  </a:extLst>
                </p14:cNvPr>
                <p14:cNvContentPartPr/>
                <p14:nvPr/>
              </p14:nvContentPartPr>
              <p14:xfrm>
                <a:off x="5818461" y="5409861"/>
                <a:ext cx="88920" cy="24984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9A91F31A-F709-F609-AD2D-6F403750AE47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5809461" y="5401221"/>
                  <a:ext cx="106560" cy="26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928EC384-532A-875B-6527-B010103B00BF}"/>
                    </a:ext>
                  </a:extLst>
                </p14:cNvPr>
                <p14:cNvContentPartPr/>
                <p14:nvPr/>
              </p14:nvContentPartPr>
              <p14:xfrm>
                <a:off x="5949141" y="5585181"/>
                <a:ext cx="85680" cy="16056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928EC384-532A-875B-6527-B010103B00BF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5940501" y="5576181"/>
                  <a:ext cx="103320" cy="17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CA499ECD-BE3D-6649-0D51-83FF6E2B645F}"/>
                    </a:ext>
                  </a:extLst>
                </p14:cNvPr>
                <p14:cNvContentPartPr/>
                <p14:nvPr/>
              </p14:nvContentPartPr>
              <p14:xfrm>
                <a:off x="5950941" y="5655021"/>
                <a:ext cx="52560" cy="504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CA499ECD-BE3D-6649-0D51-83FF6E2B645F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5941941" y="5646021"/>
                  <a:ext cx="70200" cy="2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2AEB48F5-AB40-DF52-D9D2-60959CA18FB7}"/>
                    </a:ext>
                  </a:extLst>
                </p14:cNvPr>
                <p14:cNvContentPartPr/>
                <p14:nvPr/>
              </p14:nvContentPartPr>
              <p14:xfrm>
                <a:off x="6017541" y="5380341"/>
                <a:ext cx="120960" cy="41832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2AEB48F5-AB40-DF52-D9D2-60959CA18FB7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6008901" y="5371341"/>
                  <a:ext cx="138600" cy="435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90DC8B71-89D8-4109-882F-EA5A53F3A368}"/>
              </a:ext>
            </a:extLst>
          </p:cNvPr>
          <p:cNvGrpSpPr/>
          <p:nvPr/>
        </p:nvGrpSpPr>
        <p:grpSpPr>
          <a:xfrm>
            <a:off x="3557551" y="5493496"/>
            <a:ext cx="516960" cy="403920"/>
            <a:chOff x="4018821" y="5946261"/>
            <a:chExt cx="516960" cy="403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37AD1D1B-F99D-E69B-671C-2DC4E050FC05}"/>
                    </a:ext>
                  </a:extLst>
                </p14:cNvPr>
                <p14:cNvContentPartPr/>
                <p14:nvPr/>
              </p14:nvContentPartPr>
              <p14:xfrm>
                <a:off x="4018821" y="5946261"/>
                <a:ext cx="121320" cy="25308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37AD1D1B-F99D-E69B-671C-2DC4E050FC05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4009821" y="5937261"/>
                  <a:ext cx="138960" cy="27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7A2424D5-766D-C12E-38B9-1073DA301A1D}"/>
                    </a:ext>
                  </a:extLst>
                </p14:cNvPr>
                <p14:cNvContentPartPr/>
                <p14:nvPr/>
              </p14:nvContentPartPr>
              <p14:xfrm>
                <a:off x="4236621" y="6170901"/>
                <a:ext cx="50040" cy="14004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7A2424D5-766D-C12E-38B9-1073DA301A1D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4227621" y="6161901"/>
                  <a:ext cx="67680" cy="15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F229A102-5632-1340-1D73-655964EFC6A9}"/>
                    </a:ext>
                  </a:extLst>
                </p14:cNvPr>
                <p14:cNvContentPartPr/>
                <p14:nvPr/>
              </p14:nvContentPartPr>
              <p14:xfrm>
                <a:off x="4167861" y="6222741"/>
                <a:ext cx="128160" cy="36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F229A102-5632-1340-1D73-655964EFC6A9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4158861" y="6214101"/>
                  <a:ext cx="1458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8EC23808-A35E-C142-21EC-0713B533EC04}"/>
                    </a:ext>
                  </a:extLst>
                </p14:cNvPr>
                <p14:cNvContentPartPr/>
                <p14:nvPr/>
              </p14:nvContentPartPr>
              <p14:xfrm>
                <a:off x="4369821" y="6222741"/>
                <a:ext cx="89280" cy="36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8EC23808-A35E-C142-21EC-0713B533EC04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4360821" y="6214101"/>
                  <a:ext cx="1069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B462CC42-6515-35BE-A5E6-D34CDEBA9887}"/>
                    </a:ext>
                  </a:extLst>
                </p14:cNvPr>
                <p14:cNvContentPartPr/>
                <p14:nvPr/>
              </p14:nvContentPartPr>
              <p14:xfrm>
                <a:off x="4428861" y="6162981"/>
                <a:ext cx="360" cy="14328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B462CC42-6515-35BE-A5E6-D34CDEBA9887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4419861" y="6153981"/>
                  <a:ext cx="18000" cy="16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2BFE6DCF-48CD-DE87-6E65-5CACD26EF56D}"/>
                    </a:ext>
                  </a:extLst>
                </p14:cNvPr>
                <p14:cNvContentPartPr/>
                <p14:nvPr/>
              </p14:nvContentPartPr>
              <p14:xfrm>
                <a:off x="4517061" y="6167301"/>
                <a:ext cx="18720" cy="18288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2BFE6DCF-48CD-DE87-6E65-5CACD26EF56D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4508421" y="6158301"/>
                  <a:ext cx="36360" cy="200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F33A1AEA-205B-7205-35EB-8593DEE36F74}"/>
              </a:ext>
            </a:extLst>
          </p:cNvPr>
          <p:cNvGrpSpPr/>
          <p:nvPr/>
        </p:nvGrpSpPr>
        <p:grpSpPr>
          <a:xfrm>
            <a:off x="4250911" y="5731456"/>
            <a:ext cx="89640" cy="54000"/>
            <a:chOff x="4712181" y="6184221"/>
            <a:chExt cx="89640" cy="54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A5998B12-745D-BF40-2F98-3F551964D9D7}"/>
                    </a:ext>
                  </a:extLst>
                </p14:cNvPr>
                <p14:cNvContentPartPr/>
                <p14:nvPr/>
              </p14:nvContentPartPr>
              <p14:xfrm>
                <a:off x="4715061" y="6184221"/>
                <a:ext cx="68760" cy="36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A5998B12-745D-BF40-2F98-3F551964D9D7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4706061" y="6175221"/>
                  <a:ext cx="86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318D5EAC-07CF-729B-1AE8-D55B0C9E710C}"/>
                    </a:ext>
                  </a:extLst>
                </p14:cNvPr>
                <p14:cNvContentPartPr/>
                <p14:nvPr/>
              </p14:nvContentPartPr>
              <p14:xfrm>
                <a:off x="4712181" y="6235341"/>
                <a:ext cx="89640" cy="288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318D5EAC-07CF-729B-1AE8-D55B0C9E710C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4703541" y="6226341"/>
                  <a:ext cx="107280" cy="20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115" name="Ink 114">
                <a:extLst>
                  <a:ext uri="{FF2B5EF4-FFF2-40B4-BE49-F238E27FC236}">
                    <a16:creationId xmlns:a16="http://schemas.microsoft.com/office/drawing/2014/main" id="{855A65E5-0C26-C31E-18FB-B73E5AAB5D35}"/>
                  </a:ext>
                </a:extLst>
              </p14:cNvPr>
              <p14:cNvContentPartPr/>
              <p14:nvPr/>
            </p14:nvContentPartPr>
            <p14:xfrm>
              <a:off x="4603351" y="5518696"/>
              <a:ext cx="160560" cy="308160"/>
            </p14:xfrm>
          </p:contentPart>
        </mc:Choice>
        <mc:Fallback xmlns="">
          <p:pic>
            <p:nvPicPr>
              <p:cNvPr id="115" name="Ink 114">
                <a:extLst>
                  <a:ext uri="{FF2B5EF4-FFF2-40B4-BE49-F238E27FC236}">
                    <a16:creationId xmlns:a16="http://schemas.microsoft.com/office/drawing/2014/main" id="{855A65E5-0C26-C31E-18FB-B73E5AAB5D35}"/>
                  </a:ext>
                </a:extLst>
              </p:cNvPr>
              <p:cNvPicPr/>
              <p:nvPr/>
            </p:nvPicPr>
            <p:blipFill>
              <a:blip r:embed="rId190"/>
              <a:stretch>
                <a:fillRect/>
              </a:stretch>
            </p:blipFill>
            <p:spPr>
              <a:xfrm>
                <a:off x="4594711" y="5510056"/>
                <a:ext cx="178200" cy="325800"/>
              </a:xfrm>
              <a:prstGeom prst="rect">
                <a:avLst/>
              </a:prstGeom>
            </p:spPr>
          </p:pic>
        </mc:Fallback>
      </mc:AlternateContent>
      <p:grpSp>
        <p:nvGrpSpPr>
          <p:cNvPr id="126" name="Group 125">
            <a:extLst>
              <a:ext uri="{FF2B5EF4-FFF2-40B4-BE49-F238E27FC236}">
                <a16:creationId xmlns:a16="http://schemas.microsoft.com/office/drawing/2014/main" id="{DE294C64-96E7-E696-1431-987459051050}"/>
              </a:ext>
            </a:extLst>
          </p:cNvPr>
          <p:cNvGrpSpPr/>
          <p:nvPr/>
        </p:nvGrpSpPr>
        <p:grpSpPr>
          <a:xfrm>
            <a:off x="4905751" y="5559736"/>
            <a:ext cx="883800" cy="363240"/>
            <a:chOff x="5367021" y="6012501"/>
            <a:chExt cx="883800" cy="363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D0D68EDC-C215-A12A-09AF-921CB0032845}"/>
                    </a:ext>
                  </a:extLst>
                </p14:cNvPr>
                <p14:cNvContentPartPr/>
                <p14:nvPr/>
              </p14:nvContentPartPr>
              <p14:xfrm>
                <a:off x="5367021" y="6012501"/>
                <a:ext cx="78480" cy="27432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D0D68EDC-C215-A12A-09AF-921CB0032845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5358381" y="6003861"/>
                  <a:ext cx="96120" cy="29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BCA009F8-3FF0-ABA9-A438-A388381D5F4D}"/>
                    </a:ext>
                  </a:extLst>
                </p14:cNvPr>
                <p14:cNvContentPartPr/>
                <p14:nvPr/>
              </p14:nvContentPartPr>
              <p14:xfrm>
                <a:off x="5485821" y="6065421"/>
                <a:ext cx="132120" cy="19872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BCA009F8-3FF0-ABA9-A438-A388381D5F4D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5477181" y="6056421"/>
                  <a:ext cx="149760" cy="21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B1B9F2D9-2313-16FA-9E5B-ADBA43BD6E89}"/>
                    </a:ext>
                  </a:extLst>
                </p14:cNvPr>
                <p14:cNvContentPartPr/>
                <p14:nvPr/>
              </p14:nvContentPartPr>
              <p14:xfrm>
                <a:off x="5644581" y="6183861"/>
                <a:ext cx="53640" cy="16344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B1B9F2D9-2313-16FA-9E5B-ADBA43BD6E89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5635941" y="6174861"/>
                  <a:ext cx="71280" cy="18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89F8D356-AC5D-57B2-F906-1FB17533A286}"/>
                    </a:ext>
                  </a:extLst>
                </p14:cNvPr>
                <p14:cNvContentPartPr/>
                <p14:nvPr/>
              </p14:nvContentPartPr>
              <p14:xfrm>
                <a:off x="5616501" y="6243621"/>
                <a:ext cx="87480" cy="36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89F8D356-AC5D-57B2-F906-1FB17533A286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5607861" y="6234621"/>
                  <a:ext cx="1051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BDAEAEF8-FB51-7943-780A-92E2B1353CA5}"/>
                    </a:ext>
                  </a:extLst>
                </p14:cNvPr>
                <p14:cNvContentPartPr/>
                <p14:nvPr/>
              </p14:nvContentPartPr>
              <p14:xfrm>
                <a:off x="5766621" y="6283941"/>
                <a:ext cx="5040" cy="252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BDAEAEF8-FB51-7943-780A-92E2B1353CA5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5757621" y="6275301"/>
                  <a:ext cx="2268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309ED5CA-A78A-16BE-46A3-5F9088045281}"/>
                    </a:ext>
                  </a:extLst>
                </p14:cNvPr>
                <p14:cNvContentPartPr/>
                <p14:nvPr/>
              </p14:nvContentPartPr>
              <p14:xfrm>
                <a:off x="5748261" y="6288621"/>
                <a:ext cx="28080" cy="8712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309ED5CA-A78A-16BE-46A3-5F9088045281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5739621" y="6279621"/>
                  <a:ext cx="45720" cy="10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700438C0-F601-2450-1705-0658BA08DCFE}"/>
                    </a:ext>
                  </a:extLst>
                </p14:cNvPr>
                <p14:cNvContentPartPr/>
                <p14:nvPr/>
              </p14:nvContentPartPr>
              <p14:xfrm>
                <a:off x="5870661" y="6096741"/>
                <a:ext cx="91080" cy="12384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700438C0-F601-2450-1705-0658BA08DCFE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5862021" y="6087741"/>
                  <a:ext cx="108720" cy="1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8B3AA7B3-4547-23AB-A1CE-FFC5A9FCDABC}"/>
                    </a:ext>
                  </a:extLst>
                </p14:cNvPr>
                <p14:cNvContentPartPr/>
                <p14:nvPr/>
              </p14:nvContentPartPr>
              <p14:xfrm>
                <a:off x="6025461" y="6183501"/>
                <a:ext cx="79920" cy="13392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8B3AA7B3-4547-23AB-A1CE-FFC5A9FCDABC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6016461" y="6174861"/>
                  <a:ext cx="97560" cy="15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8AD6A262-8D86-67B5-C63A-819656B17EE1}"/>
                    </a:ext>
                  </a:extLst>
                </p14:cNvPr>
                <p14:cNvContentPartPr/>
                <p14:nvPr/>
              </p14:nvContentPartPr>
              <p14:xfrm>
                <a:off x="5993421" y="6220941"/>
                <a:ext cx="90360" cy="1296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8AD6A262-8D86-67B5-C63A-819656B17EE1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5984421" y="6212301"/>
                  <a:ext cx="108000" cy="3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9F63E65F-85CF-5A50-6EB8-CDAD38338B8A}"/>
                    </a:ext>
                  </a:extLst>
                </p14:cNvPr>
                <p14:cNvContentPartPr/>
                <p14:nvPr/>
              </p14:nvContentPartPr>
              <p14:xfrm>
                <a:off x="6155061" y="6016461"/>
                <a:ext cx="95760" cy="29700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9F63E65F-85CF-5A50-6EB8-CDAD38338B8A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6146061" y="6007461"/>
                  <a:ext cx="113400" cy="314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129" name="Ink 128">
                <a:extLst>
                  <a:ext uri="{FF2B5EF4-FFF2-40B4-BE49-F238E27FC236}">
                    <a16:creationId xmlns:a16="http://schemas.microsoft.com/office/drawing/2014/main" id="{73B1537C-FA26-5866-2BDF-CF6FB2269E37}"/>
                  </a:ext>
                </a:extLst>
              </p14:cNvPr>
              <p14:cNvContentPartPr/>
              <p14:nvPr/>
            </p14:nvContentPartPr>
            <p14:xfrm>
              <a:off x="3692191" y="6086416"/>
              <a:ext cx="318600" cy="237600"/>
            </p14:xfrm>
          </p:contentPart>
        </mc:Choice>
        <mc:Fallback xmlns="">
          <p:pic>
            <p:nvPicPr>
              <p:cNvPr id="129" name="Ink 128">
                <a:extLst>
                  <a:ext uri="{FF2B5EF4-FFF2-40B4-BE49-F238E27FC236}">
                    <a16:creationId xmlns:a16="http://schemas.microsoft.com/office/drawing/2014/main" id="{73B1537C-FA26-5866-2BDF-CF6FB2269E37}"/>
                  </a:ext>
                </a:extLst>
              </p:cNvPr>
              <p:cNvPicPr/>
              <p:nvPr/>
            </p:nvPicPr>
            <p:blipFill>
              <a:blip r:embed="rId211"/>
              <a:stretch>
                <a:fillRect/>
              </a:stretch>
            </p:blipFill>
            <p:spPr>
              <a:xfrm>
                <a:off x="3683191" y="6077776"/>
                <a:ext cx="336240" cy="25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130" name="Ink 129">
                <a:extLst>
                  <a:ext uri="{FF2B5EF4-FFF2-40B4-BE49-F238E27FC236}">
                    <a16:creationId xmlns:a16="http://schemas.microsoft.com/office/drawing/2014/main" id="{91F7E2E2-7A0F-5C72-3AAE-B9E15FAC802B}"/>
                  </a:ext>
                </a:extLst>
              </p14:cNvPr>
              <p14:cNvContentPartPr/>
              <p14:nvPr/>
            </p14:nvContentPartPr>
            <p14:xfrm>
              <a:off x="4388791" y="6055456"/>
              <a:ext cx="115200" cy="360"/>
            </p14:xfrm>
          </p:contentPart>
        </mc:Choice>
        <mc:Fallback xmlns="">
          <p:pic>
            <p:nvPicPr>
              <p:cNvPr id="130" name="Ink 129">
                <a:extLst>
                  <a:ext uri="{FF2B5EF4-FFF2-40B4-BE49-F238E27FC236}">
                    <a16:creationId xmlns:a16="http://schemas.microsoft.com/office/drawing/2014/main" id="{91F7E2E2-7A0F-5C72-3AAE-B9E15FAC802B}"/>
                  </a:ext>
                </a:extLst>
              </p:cNvPr>
              <p:cNvPicPr/>
              <p:nvPr/>
            </p:nvPicPr>
            <p:blipFill>
              <a:blip r:embed="rId213"/>
              <a:stretch>
                <a:fillRect/>
              </a:stretch>
            </p:blipFill>
            <p:spPr>
              <a:xfrm>
                <a:off x="4379791" y="6046816"/>
                <a:ext cx="13284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131" name="Ink 130">
                <a:extLst>
                  <a:ext uri="{FF2B5EF4-FFF2-40B4-BE49-F238E27FC236}">
                    <a16:creationId xmlns:a16="http://schemas.microsoft.com/office/drawing/2014/main" id="{30DE306A-A540-C1BC-3F81-656E78393F4E}"/>
                  </a:ext>
                </a:extLst>
              </p14:cNvPr>
              <p14:cNvContentPartPr/>
              <p14:nvPr/>
            </p14:nvContentPartPr>
            <p14:xfrm>
              <a:off x="4384471" y="6149416"/>
              <a:ext cx="137880" cy="360"/>
            </p14:xfrm>
          </p:contentPart>
        </mc:Choice>
        <mc:Fallback xmlns="">
          <p:pic>
            <p:nvPicPr>
              <p:cNvPr id="131" name="Ink 130">
                <a:extLst>
                  <a:ext uri="{FF2B5EF4-FFF2-40B4-BE49-F238E27FC236}">
                    <a16:creationId xmlns:a16="http://schemas.microsoft.com/office/drawing/2014/main" id="{30DE306A-A540-C1BC-3F81-656E78393F4E}"/>
                  </a:ext>
                </a:extLst>
              </p:cNvPr>
              <p:cNvPicPr/>
              <p:nvPr/>
            </p:nvPicPr>
            <p:blipFill>
              <a:blip r:embed="rId215"/>
              <a:stretch>
                <a:fillRect/>
              </a:stretch>
            </p:blipFill>
            <p:spPr>
              <a:xfrm>
                <a:off x="4375831" y="6140416"/>
                <a:ext cx="15552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132" name="Ink 131">
                <a:extLst>
                  <a:ext uri="{FF2B5EF4-FFF2-40B4-BE49-F238E27FC236}">
                    <a16:creationId xmlns:a16="http://schemas.microsoft.com/office/drawing/2014/main" id="{2F7E3FEF-43D5-DE46-CCF4-AF7157D546E0}"/>
                  </a:ext>
                </a:extLst>
              </p14:cNvPr>
              <p14:cNvContentPartPr/>
              <p14:nvPr/>
            </p14:nvContentPartPr>
            <p14:xfrm>
              <a:off x="4674991" y="6100456"/>
              <a:ext cx="205200" cy="174960"/>
            </p14:xfrm>
          </p:contentPart>
        </mc:Choice>
        <mc:Fallback xmlns="">
          <p:pic>
            <p:nvPicPr>
              <p:cNvPr id="132" name="Ink 131">
                <a:extLst>
                  <a:ext uri="{FF2B5EF4-FFF2-40B4-BE49-F238E27FC236}">
                    <a16:creationId xmlns:a16="http://schemas.microsoft.com/office/drawing/2014/main" id="{2F7E3FEF-43D5-DE46-CCF4-AF7157D546E0}"/>
                  </a:ext>
                </a:extLst>
              </p:cNvPr>
              <p:cNvPicPr/>
              <p:nvPr/>
            </p:nvPicPr>
            <p:blipFill>
              <a:blip r:embed="rId217"/>
              <a:stretch>
                <a:fillRect/>
              </a:stretch>
            </p:blipFill>
            <p:spPr>
              <a:xfrm>
                <a:off x="4666351" y="6091816"/>
                <a:ext cx="222840" cy="192600"/>
              </a:xfrm>
              <a:prstGeom prst="rect">
                <a:avLst/>
              </a:prstGeom>
            </p:spPr>
          </p:pic>
        </mc:Fallback>
      </mc:AlternateContent>
      <p:grpSp>
        <p:nvGrpSpPr>
          <p:cNvPr id="142" name="Group 141">
            <a:extLst>
              <a:ext uri="{FF2B5EF4-FFF2-40B4-BE49-F238E27FC236}">
                <a16:creationId xmlns:a16="http://schemas.microsoft.com/office/drawing/2014/main" id="{12EB0867-954D-E854-A703-A4A73021EAEE}"/>
              </a:ext>
            </a:extLst>
          </p:cNvPr>
          <p:cNvGrpSpPr/>
          <p:nvPr/>
        </p:nvGrpSpPr>
        <p:grpSpPr>
          <a:xfrm>
            <a:off x="5015551" y="5993176"/>
            <a:ext cx="868680" cy="347040"/>
            <a:chOff x="5476821" y="6445941"/>
            <a:chExt cx="868680" cy="347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4F9E4960-9779-EF1F-E325-D4897C521AD8}"/>
                    </a:ext>
                  </a:extLst>
                </p14:cNvPr>
                <p14:cNvContentPartPr/>
                <p14:nvPr/>
              </p14:nvContentPartPr>
              <p14:xfrm>
                <a:off x="5476821" y="6445941"/>
                <a:ext cx="129960" cy="34632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4F9E4960-9779-EF1F-E325-D4897C521AD8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5468181" y="6436941"/>
                  <a:ext cx="147600" cy="36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4CE6BE37-7940-1608-ACD0-162E72012629}"/>
                    </a:ext>
                  </a:extLst>
                </p14:cNvPr>
                <p14:cNvContentPartPr/>
                <p14:nvPr/>
              </p14:nvContentPartPr>
              <p14:xfrm>
                <a:off x="5581221" y="6539181"/>
                <a:ext cx="128160" cy="12204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4CE6BE37-7940-1608-ACD0-162E72012629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5572221" y="6530181"/>
                  <a:ext cx="145800" cy="13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501BB302-73B8-C23E-F5CE-C1DDDE470A11}"/>
                    </a:ext>
                  </a:extLst>
                </p14:cNvPr>
                <p14:cNvContentPartPr/>
                <p14:nvPr/>
              </p14:nvContentPartPr>
              <p14:xfrm>
                <a:off x="5743941" y="6619461"/>
                <a:ext cx="66960" cy="15840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501BB302-73B8-C23E-F5CE-C1DDDE470A11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5734941" y="6610821"/>
                  <a:ext cx="84600" cy="17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2BCB297C-ABA4-FB18-39DA-2A8CD811A9C0}"/>
                    </a:ext>
                  </a:extLst>
                </p14:cNvPr>
                <p14:cNvContentPartPr/>
                <p14:nvPr/>
              </p14:nvContentPartPr>
              <p14:xfrm>
                <a:off x="5694981" y="6666981"/>
                <a:ext cx="104760" cy="576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2BCB297C-ABA4-FB18-39DA-2A8CD811A9C0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5686341" y="6657981"/>
                  <a:ext cx="12240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1F58299B-987D-9091-F2AF-208EB1655581}"/>
                    </a:ext>
                  </a:extLst>
                </p14:cNvPr>
                <p14:cNvContentPartPr/>
                <p14:nvPr/>
              </p14:nvContentPartPr>
              <p14:xfrm>
                <a:off x="5918901" y="6679581"/>
                <a:ext cx="21240" cy="11340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1F58299B-987D-9091-F2AF-208EB1655581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5910261" y="6670941"/>
                  <a:ext cx="38880" cy="13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9426BFB5-B22F-FB67-EC4A-C20CE243BB70}"/>
                    </a:ext>
                  </a:extLst>
                </p14:cNvPr>
                <p14:cNvContentPartPr/>
                <p14:nvPr/>
              </p14:nvContentPartPr>
              <p14:xfrm>
                <a:off x="6008181" y="6524061"/>
                <a:ext cx="98280" cy="15120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9426BFB5-B22F-FB67-EC4A-C20CE243BB70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5999541" y="6515061"/>
                  <a:ext cx="115920" cy="16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C316B1A2-6C01-55A4-51F5-215D523177D9}"/>
                    </a:ext>
                  </a:extLst>
                </p14:cNvPr>
                <p14:cNvContentPartPr/>
                <p14:nvPr/>
              </p14:nvContentPartPr>
              <p14:xfrm>
                <a:off x="6189621" y="6622341"/>
                <a:ext cx="55800" cy="13212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C316B1A2-6C01-55A4-51F5-215D523177D9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6180621" y="6613701"/>
                  <a:ext cx="73440" cy="14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B76FC8B7-EC49-4A53-8416-74FBDB693ED2}"/>
                    </a:ext>
                  </a:extLst>
                </p14:cNvPr>
                <p14:cNvContentPartPr/>
                <p14:nvPr/>
              </p14:nvContentPartPr>
              <p14:xfrm>
                <a:off x="6110781" y="6670941"/>
                <a:ext cx="117360" cy="36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B76FC8B7-EC49-4A53-8416-74FBDB693ED2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6102141" y="6662301"/>
                  <a:ext cx="135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8C1FEE26-271E-8AEC-B71D-B10AA46C3E66}"/>
                    </a:ext>
                  </a:extLst>
                </p14:cNvPr>
                <p14:cNvContentPartPr/>
                <p14:nvPr/>
              </p14:nvContentPartPr>
              <p14:xfrm>
                <a:off x="6269181" y="6482661"/>
                <a:ext cx="76320" cy="30816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8C1FEE26-271E-8AEC-B71D-B10AA46C3E66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6260541" y="6474021"/>
                  <a:ext cx="93960" cy="3258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43" name="Rectangle 142">
            <a:extLst>
              <a:ext uri="{FF2B5EF4-FFF2-40B4-BE49-F238E27FC236}">
                <a16:creationId xmlns:a16="http://schemas.microsoft.com/office/drawing/2014/main" id="{A06DE5FE-DC2F-9653-EAD2-C2E3508D814A}"/>
              </a:ext>
            </a:extLst>
          </p:cNvPr>
          <p:cNvSpPr/>
          <p:nvPr/>
        </p:nvSpPr>
        <p:spPr>
          <a:xfrm>
            <a:off x="3272181" y="4617997"/>
            <a:ext cx="2909410" cy="19812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CC2A99-B9BE-5AEC-6630-1B34D52E828D}"/>
              </a:ext>
            </a:extLst>
          </p:cNvPr>
          <p:cNvSpPr txBox="1"/>
          <p:nvPr/>
        </p:nvSpPr>
        <p:spPr>
          <a:xfrm>
            <a:off x="43562" y="2186522"/>
            <a:ext cx="2121093" cy="12249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/>
            <a:r>
              <a:rPr lang="en-US" sz="1600" dirty="0">
                <a:solidFill>
                  <a:srgbClr val="0000FF"/>
                </a:solidFill>
              </a:rPr>
              <a:t>Infinite memory</a:t>
            </a:r>
          </a:p>
          <a:p>
            <a:pPr marL="285750" indent="-285750" algn="l"/>
            <a:r>
              <a:rPr lang="en-US" sz="1600" dirty="0">
                <a:solidFill>
                  <a:srgbClr val="0000FF"/>
                </a:solidFill>
              </a:rPr>
              <a:t>Read-Write head</a:t>
            </a:r>
          </a:p>
          <a:p>
            <a:pPr marL="285750" indent="-285750" algn="l"/>
            <a:r>
              <a:rPr lang="en-US" sz="1600" dirty="0">
                <a:solidFill>
                  <a:srgbClr val="0000FF"/>
                </a:solidFill>
              </a:rPr>
              <a:t>State Register</a:t>
            </a:r>
          </a:p>
          <a:p>
            <a:pPr marL="285750" indent="-285750" algn="l"/>
            <a:r>
              <a:rPr lang="en-US" sz="1600" dirty="0">
                <a:solidFill>
                  <a:srgbClr val="0000FF"/>
                </a:solidFill>
              </a:rPr>
              <a:t>Instructions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4034C2A-0343-1C0C-5F1D-ABAA0E26DA8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3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092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72373"/>
    </mc:Choice>
    <mc:Fallback>
      <p:transition advClick="0" advTm="723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504DCB73-793E-9D2E-0E39-B7A8BA6D50AB}"/>
                  </a:ext>
                </a:extLst>
              </p14:cNvPr>
              <p14:cNvContentPartPr/>
              <p14:nvPr/>
            </p14:nvContentPartPr>
            <p14:xfrm>
              <a:off x="2948740" y="2501682"/>
              <a:ext cx="72900" cy="10071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504DCB73-793E-9D2E-0E39-B7A8BA6D50A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39762" y="2492690"/>
                <a:ext cx="90497" cy="118334"/>
              </a:xfrm>
              <a:prstGeom prst="rect">
                <a:avLst/>
              </a:prstGeom>
            </p:spPr>
          </p:pic>
        </mc:Fallback>
      </mc:AlternateContent>
      <p:grpSp>
        <p:nvGrpSpPr>
          <p:cNvPr id="104" name="Group 103">
            <a:extLst>
              <a:ext uri="{FF2B5EF4-FFF2-40B4-BE49-F238E27FC236}">
                <a16:creationId xmlns:a16="http://schemas.microsoft.com/office/drawing/2014/main" id="{F24A2C1F-656E-DA99-6C6A-F9BA73791944}"/>
              </a:ext>
            </a:extLst>
          </p:cNvPr>
          <p:cNvGrpSpPr/>
          <p:nvPr/>
        </p:nvGrpSpPr>
        <p:grpSpPr>
          <a:xfrm>
            <a:off x="2072517" y="1260948"/>
            <a:ext cx="5417227" cy="1502061"/>
            <a:chOff x="7217469" y="1831528"/>
            <a:chExt cx="4533840" cy="1257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B62E8E5E-D409-6252-6E5A-71DFC27E12CA}"/>
                    </a:ext>
                  </a:extLst>
                </p14:cNvPr>
                <p14:cNvContentPartPr/>
                <p14:nvPr/>
              </p14:nvContentPartPr>
              <p14:xfrm>
                <a:off x="7966269" y="1831528"/>
                <a:ext cx="1162440" cy="109512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B62E8E5E-D409-6252-6E5A-71DFC27E12CA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7957269" y="1822888"/>
                  <a:ext cx="1180080" cy="111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1AF2B72B-F6D2-8F02-9BC9-023CE1DB3711}"/>
                    </a:ext>
                  </a:extLst>
                </p14:cNvPr>
                <p14:cNvContentPartPr/>
                <p14:nvPr/>
              </p14:nvContentPartPr>
              <p14:xfrm>
                <a:off x="10521189" y="1861768"/>
                <a:ext cx="1034280" cy="115056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1AF2B72B-F6D2-8F02-9BC9-023CE1DB3711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10512549" y="1853128"/>
                  <a:ext cx="1051920" cy="116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9BECDB37-212C-81F7-AFEB-2A903B131251}"/>
                    </a:ext>
                  </a:extLst>
                </p14:cNvPr>
                <p14:cNvContentPartPr/>
                <p14:nvPr/>
              </p14:nvContentPartPr>
              <p14:xfrm>
                <a:off x="8386389" y="2205928"/>
                <a:ext cx="205560" cy="30312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9BECDB37-212C-81F7-AFEB-2A903B131251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8377749" y="2197288"/>
                  <a:ext cx="223200" cy="32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DE083B87-5558-259F-8B3D-293995959429}"/>
                    </a:ext>
                  </a:extLst>
                </p14:cNvPr>
                <p14:cNvContentPartPr/>
                <p14:nvPr/>
              </p14:nvContentPartPr>
              <p14:xfrm>
                <a:off x="11029509" y="2261728"/>
                <a:ext cx="360" cy="29988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DE083B87-5558-259F-8B3D-293995959429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11020509" y="2252728"/>
                  <a:ext cx="18000" cy="31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93361736-1BA5-0E2C-49EE-998E82091889}"/>
                    </a:ext>
                  </a:extLst>
                </p14:cNvPr>
                <p14:cNvContentPartPr/>
                <p14:nvPr/>
              </p14:nvContentPartPr>
              <p14:xfrm>
                <a:off x="7653069" y="2705608"/>
                <a:ext cx="450000" cy="17928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93361736-1BA5-0E2C-49EE-998E82091889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7644069" y="2696968"/>
                  <a:ext cx="467640" cy="19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E0263E07-E798-09D3-247B-856CDF671DCD}"/>
                    </a:ext>
                  </a:extLst>
                </p14:cNvPr>
                <p14:cNvContentPartPr/>
                <p14:nvPr/>
              </p14:nvContentPartPr>
              <p14:xfrm>
                <a:off x="7709589" y="2780848"/>
                <a:ext cx="105840" cy="12564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E0263E07-E798-09D3-247B-856CDF671DCD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7700589" y="2771848"/>
                  <a:ext cx="123480" cy="14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DD2ED637-08CC-D274-84E4-2DA5D28C9548}"/>
                    </a:ext>
                  </a:extLst>
                </p14:cNvPr>
                <p14:cNvContentPartPr/>
                <p14:nvPr/>
              </p14:nvContentPartPr>
              <p14:xfrm>
                <a:off x="7217469" y="2101168"/>
                <a:ext cx="812520" cy="80388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DD2ED637-08CC-D274-84E4-2DA5D28C9548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7208469" y="2092528"/>
                  <a:ext cx="830160" cy="82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6841AE33-0269-7111-EE2F-1658EE431365}"/>
                    </a:ext>
                  </a:extLst>
                </p14:cNvPr>
                <p14:cNvContentPartPr/>
                <p14:nvPr/>
              </p14:nvContentPartPr>
              <p14:xfrm>
                <a:off x="7723629" y="2042488"/>
                <a:ext cx="137160" cy="14688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6841AE33-0269-7111-EE2F-1658EE431365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7714629" y="2033848"/>
                  <a:ext cx="154800" cy="16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94565262-8C92-F25C-CA40-F9FFF6365E6A}"/>
                    </a:ext>
                  </a:extLst>
                </p14:cNvPr>
                <p14:cNvContentPartPr/>
                <p14:nvPr/>
              </p14:nvContentPartPr>
              <p14:xfrm>
                <a:off x="9144909" y="2374048"/>
                <a:ext cx="403560" cy="3276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94565262-8C92-F25C-CA40-F9FFF6365E6A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9135909" y="2365408"/>
                  <a:ext cx="421200" cy="5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785730FA-339F-1F71-C98B-BCF259202EC1}"/>
                    </a:ext>
                  </a:extLst>
                </p14:cNvPr>
                <p14:cNvContentPartPr/>
                <p14:nvPr/>
              </p14:nvContentPartPr>
              <p14:xfrm>
                <a:off x="9262629" y="2147968"/>
                <a:ext cx="11880" cy="13320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785730FA-339F-1F71-C98B-BCF259202EC1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9253629" y="2138968"/>
                  <a:ext cx="29520" cy="15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E0BAC483-1F07-5796-FC4E-BB23AF941313}"/>
                    </a:ext>
                  </a:extLst>
                </p14:cNvPr>
                <p14:cNvContentPartPr/>
                <p14:nvPr/>
              </p14:nvContentPartPr>
              <p14:xfrm>
                <a:off x="9489429" y="2406088"/>
                <a:ext cx="1042200" cy="864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E0BAC483-1F07-5796-FC4E-BB23AF941313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9480429" y="2397088"/>
                  <a:ext cx="1059840" cy="2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5FADE7F4-D87E-2086-8C13-15B49795B36A}"/>
                    </a:ext>
                  </a:extLst>
                </p14:cNvPr>
                <p14:cNvContentPartPr/>
                <p14:nvPr/>
              </p14:nvContentPartPr>
              <p14:xfrm>
                <a:off x="9862029" y="2327248"/>
                <a:ext cx="173880" cy="19944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5FADE7F4-D87E-2086-8C13-15B49795B36A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9853389" y="2318248"/>
                  <a:ext cx="191520" cy="21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654C715F-F5E3-16F4-B762-1A2070BFC47A}"/>
                    </a:ext>
                  </a:extLst>
                </p14:cNvPr>
                <p14:cNvContentPartPr/>
                <p14:nvPr/>
              </p14:nvContentPartPr>
              <p14:xfrm>
                <a:off x="11613429" y="1966168"/>
                <a:ext cx="109080" cy="12564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654C715F-F5E3-16F4-B762-1A2070BFC47A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11604429" y="1957528"/>
                  <a:ext cx="126720" cy="14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C4B5F3B7-D82B-C12D-A14A-46C8F5A4D77A}"/>
                    </a:ext>
                  </a:extLst>
                </p14:cNvPr>
                <p14:cNvContentPartPr/>
                <p14:nvPr/>
              </p14:nvContentPartPr>
              <p14:xfrm>
                <a:off x="11687589" y="2756008"/>
                <a:ext cx="63720" cy="15552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C4B5F3B7-D82B-C12D-A14A-46C8F5A4D77A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11678949" y="2747368"/>
                  <a:ext cx="81360" cy="17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0FA8DC00-4B17-A986-325C-580124CB27C9}"/>
                    </a:ext>
                  </a:extLst>
                </p14:cNvPr>
                <p14:cNvContentPartPr/>
                <p14:nvPr/>
              </p14:nvContentPartPr>
              <p14:xfrm>
                <a:off x="9037629" y="2670328"/>
                <a:ext cx="1553760" cy="10080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0FA8DC00-4B17-A986-325C-580124CB27C9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9028989" y="2661328"/>
                  <a:ext cx="1571400" cy="11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EEF88E78-6001-F92F-CFFA-6DA822D110BD}"/>
                    </a:ext>
                  </a:extLst>
                </p14:cNvPr>
                <p14:cNvContentPartPr/>
                <p14:nvPr/>
              </p14:nvContentPartPr>
              <p14:xfrm>
                <a:off x="9950589" y="2623168"/>
                <a:ext cx="201600" cy="18792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EEF88E78-6001-F92F-CFFA-6DA822D110BD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9941949" y="2614528"/>
                  <a:ext cx="219240" cy="20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97221A63-F99D-FB9E-3CCE-B67323A34F84}"/>
                    </a:ext>
                  </a:extLst>
                </p14:cNvPr>
                <p14:cNvContentPartPr/>
                <p14:nvPr/>
              </p14:nvContentPartPr>
              <p14:xfrm>
                <a:off x="10572309" y="2910088"/>
                <a:ext cx="5040" cy="17856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97221A63-F99D-FB9E-3CCE-B67323A34F84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10563309" y="2901448"/>
                  <a:ext cx="22680" cy="196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3C7D5AB5-87BE-7B72-9F89-C0031AFF5573}"/>
              </a:ext>
            </a:extLst>
          </p:cNvPr>
          <p:cNvGrpSpPr/>
          <p:nvPr/>
        </p:nvGrpSpPr>
        <p:grpSpPr>
          <a:xfrm>
            <a:off x="3882867" y="5628328"/>
            <a:ext cx="1224180" cy="436050"/>
            <a:chOff x="8191989" y="4858048"/>
            <a:chExt cx="1632240" cy="581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768AA515-3ECA-5734-5CB6-42ED8F09B352}"/>
                    </a:ext>
                  </a:extLst>
                </p14:cNvPr>
                <p14:cNvContentPartPr/>
                <p14:nvPr/>
              </p14:nvContentPartPr>
              <p14:xfrm>
                <a:off x="8428149" y="5010328"/>
                <a:ext cx="307440" cy="19080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768AA515-3ECA-5734-5CB6-42ED8F09B352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8419149" y="5001328"/>
                  <a:ext cx="325080" cy="20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5EF07145-BF3E-0EB1-3ED5-7922B8B79964}"/>
                    </a:ext>
                  </a:extLst>
                </p14:cNvPr>
                <p14:cNvContentPartPr/>
                <p14:nvPr/>
              </p14:nvContentPartPr>
              <p14:xfrm>
                <a:off x="8977869" y="4915648"/>
                <a:ext cx="84240" cy="27756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5EF07145-BF3E-0EB1-3ED5-7922B8B79964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8969229" y="4907008"/>
                  <a:ext cx="101880" cy="29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A8E9FC3E-A8E3-31F6-BA08-89D41BD53C27}"/>
                    </a:ext>
                  </a:extLst>
                </p14:cNvPr>
                <p14:cNvContentPartPr/>
                <p14:nvPr/>
              </p14:nvContentPartPr>
              <p14:xfrm>
                <a:off x="8895069" y="5061088"/>
                <a:ext cx="213480" cy="2664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A8E9FC3E-A8E3-31F6-BA08-89D41BD53C27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8886069" y="5052448"/>
                  <a:ext cx="23112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EEE67EEC-315A-E0FB-D1B2-C413A0B396A4}"/>
                    </a:ext>
                  </a:extLst>
                </p14:cNvPr>
                <p14:cNvContentPartPr/>
                <p14:nvPr/>
              </p14:nvContentPartPr>
              <p14:xfrm>
                <a:off x="9110349" y="5041648"/>
                <a:ext cx="514080" cy="30060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EEE67EEC-315A-E0FB-D1B2-C413A0B396A4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9101709" y="5033008"/>
                  <a:ext cx="531720" cy="31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B7DF669C-BEBD-8EE0-C3BE-A8C82B2E3868}"/>
                    </a:ext>
                  </a:extLst>
                </p14:cNvPr>
                <p14:cNvContentPartPr/>
                <p14:nvPr/>
              </p14:nvContentPartPr>
              <p14:xfrm>
                <a:off x="9205389" y="5073328"/>
                <a:ext cx="10440" cy="5472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B7DF669C-BEBD-8EE0-C3BE-A8C82B2E3868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9196389" y="5064328"/>
                  <a:ext cx="28080" cy="7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9DAD9457-3F94-5547-4172-1ABE2B0E0C05}"/>
                    </a:ext>
                  </a:extLst>
                </p14:cNvPr>
                <p14:cNvContentPartPr/>
                <p14:nvPr/>
              </p14:nvContentPartPr>
              <p14:xfrm>
                <a:off x="8191989" y="4858048"/>
                <a:ext cx="1632240" cy="58140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9DAD9457-3F94-5547-4172-1ABE2B0E0C05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8183349" y="4849048"/>
                  <a:ext cx="1649880" cy="5990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E403757-0D7F-E6A1-E903-FF93782F13F3}"/>
              </a:ext>
            </a:extLst>
          </p:cNvPr>
          <p:cNvSpPr txBox="1"/>
          <p:nvPr/>
        </p:nvSpPr>
        <p:spPr>
          <a:xfrm>
            <a:off x="2456620" y="136525"/>
            <a:ext cx="5042534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dirty="0">
                <a:highlight>
                  <a:srgbClr val="FFFF00"/>
                </a:highlight>
              </a:rPr>
              <a:t>Parity Check Machine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D92858B-4EF4-AF5B-1765-7806854B28E5}"/>
              </a:ext>
            </a:extLst>
          </p:cNvPr>
          <p:cNvSpPr txBox="1"/>
          <p:nvPr/>
        </p:nvSpPr>
        <p:spPr>
          <a:xfrm>
            <a:off x="903376" y="3297434"/>
            <a:ext cx="6510115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0: even parity </a:t>
            </a:r>
            <a:r>
              <a:rPr lang="en-US" dirty="0">
                <a:sym typeface="Wingdings" pitchFamily="2" charset="2"/>
              </a:rPr>
              <a:t> another 0 keeps it even (0)</a:t>
            </a:r>
          </a:p>
          <a:p>
            <a:pPr>
              <a:buNone/>
            </a:pPr>
            <a:r>
              <a:rPr lang="en-US" dirty="0">
                <a:sym typeface="Wingdings" pitchFamily="2" charset="2"/>
              </a:rPr>
              <a:t>		       another 1 turns it odd (1)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CB09D4-B37B-DD77-E984-7906C5CE7668}"/>
              </a:ext>
            </a:extLst>
          </p:cNvPr>
          <p:cNvSpPr txBox="1"/>
          <p:nvPr/>
        </p:nvSpPr>
        <p:spPr>
          <a:xfrm>
            <a:off x="946750" y="4332594"/>
            <a:ext cx="6388287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1: odd parity </a:t>
            </a:r>
            <a:r>
              <a:rPr lang="en-US" dirty="0">
                <a:sym typeface="Wingdings" pitchFamily="2" charset="2"/>
              </a:rPr>
              <a:t> another 0 keeps it odd (1)</a:t>
            </a:r>
          </a:p>
          <a:p>
            <a:pPr>
              <a:buNone/>
            </a:pPr>
            <a:r>
              <a:rPr lang="en-US" dirty="0">
                <a:sym typeface="Wingdings" pitchFamily="2" charset="2"/>
              </a:rPr>
              <a:t>		       another 1 turns it even (0)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5D611DB-903B-08A3-1521-FA23C5B37B6F}"/>
              </a:ext>
            </a:extLst>
          </p:cNvPr>
          <p:cNvGrpSpPr/>
          <p:nvPr/>
        </p:nvGrpSpPr>
        <p:grpSpPr>
          <a:xfrm>
            <a:off x="7120903" y="1635495"/>
            <a:ext cx="662040" cy="780480"/>
            <a:chOff x="7120903" y="1635495"/>
            <a:chExt cx="662040" cy="780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2A7ED51C-1A11-A3FA-BADF-CB8014D707E2}"/>
                    </a:ext>
                  </a:extLst>
                </p14:cNvPr>
                <p14:cNvContentPartPr/>
                <p14:nvPr/>
              </p14:nvContentPartPr>
              <p14:xfrm>
                <a:off x="7120903" y="1635495"/>
                <a:ext cx="662040" cy="78048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2A7ED51C-1A11-A3FA-BADF-CB8014D707E2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7112263" y="1626495"/>
                  <a:ext cx="679680" cy="79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9661AC2C-4642-7A8C-F443-172DB09B3732}"/>
                    </a:ext>
                  </a:extLst>
                </p14:cNvPr>
                <p14:cNvContentPartPr/>
                <p14:nvPr/>
              </p14:nvContentPartPr>
              <p14:xfrm>
                <a:off x="7505743" y="2335335"/>
                <a:ext cx="4680" cy="3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9661AC2C-4642-7A8C-F443-172DB09B3732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7497103" y="2326695"/>
                  <a:ext cx="22320" cy="180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1E955959-DBEB-1C13-98DD-61B98CC2BC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2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768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64224"/>
    </mc:Choice>
    <mc:Fallback>
      <p:transition advClick="0" advTm="642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CE055D7-02F1-189A-D35B-7B45CA509B0E}"/>
              </a:ext>
            </a:extLst>
          </p:cNvPr>
          <p:cNvSpPr txBox="1"/>
          <p:nvPr/>
        </p:nvSpPr>
        <p:spPr>
          <a:xfrm>
            <a:off x="2570028" y="136525"/>
            <a:ext cx="4815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dirty="0">
                <a:highlight>
                  <a:srgbClr val="FFFF00"/>
                </a:highlight>
              </a:rPr>
              <a:t>Turing Machine for Parity check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A0F7EDC-BD10-8715-55D7-39B942115B09}"/>
              </a:ext>
            </a:extLst>
          </p:cNvPr>
          <p:cNvSpPr/>
          <p:nvPr/>
        </p:nvSpPr>
        <p:spPr>
          <a:xfrm>
            <a:off x="1154107" y="1437173"/>
            <a:ext cx="685800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B7CEF0A-5670-3A34-FD21-DF4FD382BBF6}"/>
              </a:ext>
            </a:extLst>
          </p:cNvPr>
          <p:cNvSpPr/>
          <p:nvPr/>
        </p:nvSpPr>
        <p:spPr>
          <a:xfrm>
            <a:off x="1838232" y="1437173"/>
            <a:ext cx="685800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BA195CF-BF19-CDF3-9699-D1D8DB57DAD1}"/>
              </a:ext>
            </a:extLst>
          </p:cNvPr>
          <p:cNvSpPr/>
          <p:nvPr/>
        </p:nvSpPr>
        <p:spPr>
          <a:xfrm>
            <a:off x="2534918" y="1437173"/>
            <a:ext cx="685800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925D2AA-E8CC-F4B1-3D2E-73E5E6BA9491}"/>
              </a:ext>
            </a:extLst>
          </p:cNvPr>
          <p:cNvSpPr/>
          <p:nvPr/>
        </p:nvSpPr>
        <p:spPr>
          <a:xfrm>
            <a:off x="3220718" y="1437173"/>
            <a:ext cx="685800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A42969-CB8F-8E62-BC78-B0D7EA497262}"/>
              </a:ext>
            </a:extLst>
          </p:cNvPr>
          <p:cNvSpPr/>
          <p:nvPr/>
        </p:nvSpPr>
        <p:spPr>
          <a:xfrm>
            <a:off x="3906518" y="1437173"/>
            <a:ext cx="685800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61321CD-A812-AAEC-0172-144086A7F2B6}"/>
              </a:ext>
            </a:extLst>
          </p:cNvPr>
          <p:cNvSpPr/>
          <p:nvPr/>
        </p:nvSpPr>
        <p:spPr>
          <a:xfrm>
            <a:off x="4592318" y="1437173"/>
            <a:ext cx="685800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D5FCE39-E56C-A562-3DFD-3462FE758AE7}"/>
              </a:ext>
            </a:extLst>
          </p:cNvPr>
          <p:cNvSpPr/>
          <p:nvPr/>
        </p:nvSpPr>
        <p:spPr>
          <a:xfrm>
            <a:off x="5290681" y="1437173"/>
            <a:ext cx="685800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80820CA-8088-CD93-EA2D-E765E611BD6F}"/>
              </a:ext>
            </a:extLst>
          </p:cNvPr>
          <p:cNvSpPr/>
          <p:nvPr/>
        </p:nvSpPr>
        <p:spPr>
          <a:xfrm>
            <a:off x="5989044" y="1434242"/>
            <a:ext cx="685800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FE1BFB3-7407-7E44-11C1-3A41EE773292}"/>
              </a:ext>
            </a:extLst>
          </p:cNvPr>
          <p:cNvSpPr/>
          <p:nvPr/>
        </p:nvSpPr>
        <p:spPr>
          <a:xfrm>
            <a:off x="6684055" y="1428380"/>
            <a:ext cx="685800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88AB29-38E7-6164-DA31-2560676814A4}"/>
              </a:ext>
            </a:extLst>
          </p:cNvPr>
          <p:cNvSpPr/>
          <p:nvPr/>
        </p:nvSpPr>
        <p:spPr>
          <a:xfrm>
            <a:off x="7385770" y="1428380"/>
            <a:ext cx="685800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C7ECE4B-6449-ECC5-A841-B15823B34F30}"/>
              </a:ext>
            </a:extLst>
          </p:cNvPr>
          <p:cNvSpPr txBox="1"/>
          <p:nvPr/>
        </p:nvSpPr>
        <p:spPr>
          <a:xfrm>
            <a:off x="1298074" y="1549240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S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474280F-8DA2-FF29-CC70-41D8ED61BC80}"/>
              </a:ext>
            </a:extLst>
          </p:cNvPr>
          <p:cNvSpPr txBox="1"/>
          <p:nvPr/>
        </p:nvSpPr>
        <p:spPr>
          <a:xfrm>
            <a:off x="1964736" y="1563825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0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8C3480CD-E5E8-51E5-6BB0-D92A665242B9}"/>
              </a:ext>
            </a:extLst>
          </p:cNvPr>
          <p:cNvSpPr txBox="1"/>
          <p:nvPr/>
        </p:nvSpPr>
        <p:spPr>
          <a:xfrm>
            <a:off x="2680478" y="1563825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0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410D0F4C-F98D-0B44-AD0E-A07DD020D428}"/>
              </a:ext>
            </a:extLst>
          </p:cNvPr>
          <p:cNvSpPr txBox="1"/>
          <p:nvPr/>
        </p:nvSpPr>
        <p:spPr>
          <a:xfrm>
            <a:off x="3387984" y="1549240"/>
            <a:ext cx="322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1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C923082C-6E9C-49E3-013C-0BE1ABCD6AE1}"/>
              </a:ext>
            </a:extLst>
          </p:cNvPr>
          <p:cNvSpPr txBox="1"/>
          <p:nvPr/>
        </p:nvSpPr>
        <p:spPr>
          <a:xfrm>
            <a:off x="4078879" y="1549240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0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7AB2D8E4-5FDB-89F1-90F0-E79FF83C0082}"/>
              </a:ext>
            </a:extLst>
          </p:cNvPr>
          <p:cNvSpPr txBox="1"/>
          <p:nvPr/>
        </p:nvSpPr>
        <p:spPr>
          <a:xfrm>
            <a:off x="5503713" y="1549240"/>
            <a:ext cx="322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1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340DCEC0-E6D1-D172-A67E-827281298CED}"/>
              </a:ext>
            </a:extLst>
          </p:cNvPr>
          <p:cNvSpPr txBox="1"/>
          <p:nvPr/>
        </p:nvSpPr>
        <p:spPr>
          <a:xfrm>
            <a:off x="6159339" y="1527167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0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D3DAA910-3DD1-5886-D82D-2552D1922EAC}"/>
              </a:ext>
            </a:extLst>
          </p:cNvPr>
          <p:cNvSpPr txBox="1"/>
          <p:nvPr/>
        </p:nvSpPr>
        <p:spPr>
          <a:xfrm>
            <a:off x="6847205" y="1540447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0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218C83F9-7453-9EB2-A594-C0BA9659A11E}"/>
              </a:ext>
            </a:extLst>
          </p:cNvPr>
          <p:cNvSpPr txBox="1"/>
          <p:nvPr/>
        </p:nvSpPr>
        <p:spPr>
          <a:xfrm>
            <a:off x="4741159" y="1540446"/>
            <a:ext cx="322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1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D280F1B8-3411-84A7-FAF6-0D7D9C299E87}"/>
              </a:ext>
            </a:extLst>
          </p:cNvPr>
          <p:cNvSpPr txBox="1"/>
          <p:nvPr/>
        </p:nvSpPr>
        <p:spPr>
          <a:xfrm>
            <a:off x="7474618" y="1540445"/>
            <a:ext cx="378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E</a:t>
            </a:r>
          </a:p>
        </p:txBody>
      </p:sp>
      <p:grpSp>
        <p:nvGrpSpPr>
          <p:cNvPr id="240" name="Group 239">
            <a:extLst>
              <a:ext uri="{FF2B5EF4-FFF2-40B4-BE49-F238E27FC236}">
                <a16:creationId xmlns:a16="http://schemas.microsoft.com/office/drawing/2014/main" id="{762D0C6E-F488-68F9-86BC-D5EFB1A14DF5}"/>
              </a:ext>
            </a:extLst>
          </p:cNvPr>
          <p:cNvGrpSpPr/>
          <p:nvPr/>
        </p:nvGrpSpPr>
        <p:grpSpPr>
          <a:xfrm>
            <a:off x="1175701" y="2226482"/>
            <a:ext cx="791640" cy="839520"/>
            <a:chOff x="1243025" y="2002328"/>
            <a:chExt cx="791640" cy="839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233" name="Ink 232">
                  <a:extLst>
                    <a:ext uri="{FF2B5EF4-FFF2-40B4-BE49-F238E27FC236}">
                      <a16:creationId xmlns:a16="http://schemas.microsoft.com/office/drawing/2014/main" id="{27D8DED4-F5FF-D1B5-36E4-E306F8546298}"/>
                    </a:ext>
                  </a:extLst>
                </p14:cNvPr>
                <p14:cNvContentPartPr/>
                <p14:nvPr/>
              </p14:nvContentPartPr>
              <p14:xfrm>
                <a:off x="1243025" y="2002328"/>
                <a:ext cx="345240" cy="259920"/>
              </p14:xfrm>
            </p:contentPart>
          </mc:Choice>
          <mc:Fallback xmlns="">
            <p:pic>
              <p:nvPicPr>
                <p:cNvPr id="233" name="Ink 232">
                  <a:extLst>
                    <a:ext uri="{FF2B5EF4-FFF2-40B4-BE49-F238E27FC236}">
                      <a16:creationId xmlns:a16="http://schemas.microsoft.com/office/drawing/2014/main" id="{27D8DED4-F5FF-D1B5-36E4-E306F8546298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1234385" y="1993688"/>
                  <a:ext cx="362880" cy="27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234" name="Ink 233">
                  <a:extLst>
                    <a:ext uri="{FF2B5EF4-FFF2-40B4-BE49-F238E27FC236}">
                      <a16:creationId xmlns:a16="http://schemas.microsoft.com/office/drawing/2014/main" id="{B91DCC5C-AC1D-EA01-8B71-51A0353D70C7}"/>
                    </a:ext>
                  </a:extLst>
                </p14:cNvPr>
                <p14:cNvContentPartPr/>
                <p14:nvPr/>
              </p14:nvContentPartPr>
              <p14:xfrm>
                <a:off x="1606265" y="2021768"/>
                <a:ext cx="317160" cy="183240"/>
              </p14:xfrm>
            </p:contentPart>
          </mc:Choice>
          <mc:Fallback xmlns="">
            <p:pic>
              <p:nvPicPr>
                <p:cNvPr id="234" name="Ink 233">
                  <a:extLst>
                    <a:ext uri="{FF2B5EF4-FFF2-40B4-BE49-F238E27FC236}">
                      <a16:creationId xmlns:a16="http://schemas.microsoft.com/office/drawing/2014/main" id="{B91DCC5C-AC1D-EA01-8B71-51A0353D70C7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1597625" y="2013128"/>
                  <a:ext cx="33480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236" name="Ink 235">
                  <a:extLst>
                    <a:ext uri="{FF2B5EF4-FFF2-40B4-BE49-F238E27FC236}">
                      <a16:creationId xmlns:a16="http://schemas.microsoft.com/office/drawing/2014/main" id="{A381DB80-8F48-D1B2-3EB7-D61D44346318}"/>
                    </a:ext>
                  </a:extLst>
                </p14:cNvPr>
                <p14:cNvContentPartPr/>
                <p14:nvPr/>
              </p14:nvContentPartPr>
              <p14:xfrm>
                <a:off x="1258145" y="2194568"/>
                <a:ext cx="776520" cy="647280"/>
              </p14:xfrm>
            </p:contentPart>
          </mc:Choice>
          <mc:Fallback xmlns="">
            <p:pic>
              <p:nvPicPr>
                <p:cNvPr id="236" name="Ink 235">
                  <a:extLst>
                    <a:ext uri="{FF2B5EF4-FFF2-40B4-BE49-F238E27FC236}">
                      <a16:creationId xmlns:a16="http://schemas.microsoft.com/office/drawing/2014/main" id="{A381DB80-8F48-D1B2-3EB7-D61D44346318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1249145" y="2185568"/>
                  <a:ext cx="794160" cy="66492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F23F567-EEAB-2CD8-E941-B8AE8C5DEAE6}"/>
              </a:ext>
            </a:extLst>
          </p:cNvPr>
          <p:cNvSpPr txBox="1"/>
          <p:nvPr/>
        </p:nvSpPr>
        <p:spPr>
          <a:xfrm>
            <a:off x="1343832" y="2482336"/>
            <a:ext cx="37221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E7A95B-87DD-8C92-5EE8-244B4C89893B}"/>
              </a:ext>
            </a:extLst>
          </p:cNvPr>
          <p:cNvSpPr txBox="1"/>
          <p:nvPr/>
        </p:nvSpPr>
        <p:spPr>
          <a:xfrm>
            <a:off x="3402356" y="2446368"/>
            <a:ext cx="32252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9D3572-DC2C-E512-819D-CB4D15EF615F}"/>
              </a:ext>
            </a:extLst>
          </p:cNvPr>
          <p:cNvSpPr txBox="1"/>
          <p:nvPr/>
        </p:nvSpPr>
        <p:spPr>
          <a:xfrm>
            <a:off x="4716312" y="2463574"/>
            <a:ext cx="37221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FD8570-7ADA-13CE-6512-89CC9D1127D2}"/>
              </a:ext>
            </a:extLst>
          </p:cNvPr>
          <p:cNvSpPr txBox="1"/>
          <p:nvPr/>
        </p:nvSpPr>
        <p:spPr>
          <a:xfrm>
            <a:off x="5503713" y="2473406"/>
            <a:ext cx="32252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895114A-38D6-8752-B818-DBC66AB9C46F}"/>
              </a:ext>
            </a:extLst>
          </p:cNvPr>
          <p:cNvSpPr txBox="1"/>
          <p:nvPr/>
        </p:nvSpPr>
        <p:spPr>
          <a:xfrm>
            <a:off x="7497195" y="1529677"/>
            <a:ext cx="322524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3ED38FC-0437-08C0-EC7C-7D19A8A0149C}"/>
              </a:ext>
            </a:extLst>
          </p:cNvPr>
          <p:cNvSpPr txBox="1"/>
          <p:nvPr/>
        </p:nvSpPr>
        <p:spPr>
          <a:xfrm>
            <a:off x="3367953" y="1549240"/>
            <a:ext cx="37221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877A16A-CC43-A5BC-308F-20E4A0CFB6B8}"/>
              </a:ext>
            </a:extLst>
          </p:cNvPr>
          <p:cNvSpPr txBox="1"/>
          <p:nvPr/>
        </p:nvSpPr>
        <p:spPr>
          <a:xfrm>
            <a:off x="4732242" y="1563824"/>
            <a:ext cx="37221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925901C-1FB4-476A-1FAB-2C89C58B90B6}"/>
              </a:ext>
            </a:extLst>
          </p:cNvPr>
          <p:cNvSpPr txBox="1"/>
          <p:nvPr/>
        </p:nvSpPr>
        <p:spPr>
          <a:xfrm>
            <a:off x="5458015" y="1549240"/>
            <a:ext cx="37221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0</a:t>
            </a:r>
          </a:p>
        </p:txBody>
      </p:sp>
      <p:pic>
        <p:nvPicPr>
          <p:cNvPr id="26" name="Picture 25" descr="A diagram of a circle with letters and numbers&#10;&#10;Description automatically generated">
            <a:extLst>
              <a:ext uri="{FF2B5EF4-FFF2-40B4-BE49-F238E27FC236}">
                <a16:creationId xmlns:a16="http://schemas.microsoft.com/office/drawing/2014/main" id="{30C176A3-6BA3-2D7F-39A9-D53AF396372F}"/>
              </a:ext>
            </a:extLst>
          </p:cNvPr>
          <p:cNvPicPr>
            <a:picLocks noChangeAspect="1"/>
          </p:cNvPicPr>
          <p:nvPr/>
        </p:nvPicPr>
        <p:blipFill>
          <a:blip r:embed="rId9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386" y="4581992"/>
            <a:ext cx="4663711" cy="213948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36F3A31-8575-4587-92D8-5303F42B3F1D}"/>
              </a:ext>
            </a:extLst>
          </p:cNvPr>
          <p:cNvSpPr txBox="1"/>
          <p:nvPr/>
        </p:nvSpPr>
        <p:spPr>
          <a:xfrm>
            <a:off x="4438807" y="3958586"/>
            <a:ext cx="44165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1600" dirty="0"/>
              <a:t>Read/Write/State change as before except</a:t>
            </a:r>
            <a:br>
              <a:rPr lang="en-US" sz="1600" dirty="0"/>
            </a:br>
            <a:r>
              <a:rPr lang="en-US" sz="1600" dirty="0">
                <a:solidFill>
                  <a:srgbClr val="FF0000"/>
                </a:solidFill>
              </a:rPr>
              <a:t>Move direction, Start, Halt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0DAF27F-DF19-30E7-5C67-AA1E24513A3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6717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86890"/>
    </mc:Choice>
    <mc:Fallback>
      <p:transition advClick="0" advTm="868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7 L 0.06667 3.7037E-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82 -0.01157 L 0.07118 -0.0097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118 -0.00972 L 0.15608 -0.00648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62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667 3.7037E-7 L 0.1474 0.00324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8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608 -0.00648 L 0.23108 -0.0064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157 0.00324 L 0.22084 0.0032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9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500"/>
                            </p:stCondLst>
                            <p:childTnLst>
                              <p:par>
                                <p:cTn id="34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L 0.07032 2.22222E-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7" y="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657 0.00324 L 0.30157 0.00324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500"/>
                            </p:stCondLst>
                            <p:childTnLst>
                              <p:par>
                                <p:cTn id="39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032 2.22222E-6 L 0.13698 2.22222E-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3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803 0.00463 L 0.36303 0.00324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500"/>
                            </p:stCondLst>
                            <p:childTnLst>
                              <p:par>
                                <p:cTn id="44" presetID="9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1000"/>
                            </p:stCondLst>
                            <p:childTnLst>
                              <p:par>
                                <p:cTn id="54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07407E-6 L 0.0816 -0.00393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80" y="-208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469 0.00463 L 0.45417 0.00324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65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000"/>
                            </p:stCondLst>
                            <p:childTnLst>
                              <p:par>
                                <p:cTn id="59" presetID="9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3500"/>
                            </p:stCondLst>
                            <p:childTnLst>
                              <p:par>
                                <p:cTn id="69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2.96296E-6 L 0.075 -0.00625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" y="-324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584 0.00324 L 0.52084 0.00231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500"/>
                            </p:stCondLst>
                            <p:childTnLst>
                              <p:par>
                                <p:cTn id="74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5 -0.00625 L 0.15 -0.00625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" y="0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2257 0.00231 L 0.59757 0.00069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7500"/>
                            </p:stCondLst>
                            <p:childTnLst>
                              <p:par>
                                <p:cTn id="79" presetID="0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 -0.00625 L 0.2066 -0.00787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0" y="-93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9757 0.00231 L 0.67257 0.00069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9500"/>
                            </p:stCondLst>
                            <p:childTnLst>
                              <p:par>
                                <p:cTn id="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8" grpId="2" animBg="1"/>
      <p:bldP spid="8" grpId="3" animBg="1"/>
      <p:bldP spid="11" grpId="0" animBg="1"/>
      <p:bldP spid="11" grpId="1" animBg="1"/>
      <p:bldP spid="11" grpId="2" animBg="1"/>
      <p:bldP spid="11" grpId="3" animBg="1"/>
      <p:bldP spid="13" grpId="0" animBg="1"/>
      <p:bldP spid="13" grpId="1" animBg="1"/>
      <p:bldP spid="13" grpId="2" animBg="1"/>
      <p:bldP spid="15" grpId="0" animBg="1"/>
      <p:bldP spid="15" grpId="1" animBg="1"/>
      <p:bldP spid="15" grpId="2" animBg="1"/>
      <p:bldP spid="15" grpId="3" animBg="1"/>
      <p:bldP spid="18" grpId="0" animBg="1"/>
      <p:bldP spid="20" grpId="0" animBg="1"/>
      <p:bldP spid="21" grpId="0" animBg="1"/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CE055D7-02F1-189A-D35B-7B45CA509B0E}"/>
              </a:ext>
            </a:extLst>
          </p:cNvPr>
          <p:cNvSpPr txBox="1"/>
          <p:nvPr/>
        </p:nvSpPr>
        <p:spPr>
          <a:xfrm>
            <a:off x="2621325" y="136525"/>
            <a:ext cx="47131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dirty="0">
                <a:highlight>
                  <a:srgbClr val="FFFF00"/>
                </a:highlight>
              </a:rPr>
              <a:t>Turing Machine for parenthesis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6ED6DC1-744E-BA13-DC82-BCE2D3471F4A}"/>
              </a:ext>
            </a:extLst>
          </p:cNvPr>
          <p:cNvGrpSpPr/>
          <p:nvPr/>
        </p:nvGrpSpPr>
        <p:grpSpPr>
          <a:xfrm>
            <a:off x="2341874" y="1101453"/>
            <a:ext cx="619920" cy="942840"/>
            <a:chOff x="2341874" y="1101453"/>
            <a:chExt cx="619920" cy="942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4B1F87DE-A8EE-F06A-7BBF-0173C28C2E53}"/>
                    </a:ext>
                  </a:extLst>
                </p14:cNvPr>
                <p14:cNvContentPartPr/>
                <p14:nvPr/>
              </p14:nvContentPartPr>
              <p14:xfrm>
                <a:off x="2341874" y="1101453"/>
                <a:ext cx="214200" cy="94284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4B1F87DE-A8EE-F06A-7BBF-0173C28C2E53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332874" y="1092813"/>
                  <a:ext cx="231840" cy="96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57F6C4BF-620A-2533-7B3C-AF42A650A3C6}"/>
                    </a:ext>
                  </a:extLst>
                </p14:cNvPr>
                <p14:cNvContentPartPr/>
                <p14:nvPr/>
              </p14:nvContentPartPr>
              <p14:xfrm>
                <a:off x="2751194" y="1114773"/>
                <a:ext cx="210600" cy="81972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57F6C4BF-620A-2533-7B3C-AF42A650A3C6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742554" y="1105773"/>
                  <a:ext cx="228240" cy="837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3C93BC4B-21C4-A3E7-6955-D8695663EE88}"/>
                  </a:ext>
                </a:extLst>
              </p14:cNvPr>
              <p14:cNvContentPartPr/>
              <p14:nvPr/>
            </p14:nvContentPartPr>
            <p14:xfrm>
              <a:off x="3268514" y="1084173"/>
              <a:ext cx="216720" cy="95724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3C93BC4B-21C4-A3E7-6955-D8695663EE8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259514" y="1075533"/>
                <a:ext cx="234360" cy="97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1BBE6706-5295-0E42-4E73-4534CAD6DA32}"/>
                  </a:ext>
                </a:extLst>
              </p14:cNvPr>
              <p14:cNvContentPartPr/>
              <p14:nvPr/>
            </p14:nvContentPartPr>
            <p14:xfrm>
              <a:off x="4207034" y="1084173"/>
              <a:ext cx="250560" cy="89604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1BBE6706-5295-0E42-4E73-4534CAD6DA32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198034" y="1075173"/>
                <a:ext cx="268200" cy="91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9A42573A-5AE9-CC8D-534E-372DACE2C389}"/>
                  </a:ext>
                </a:extLst>
              </p14:cNvPr>
              <p14:cNvContentPartPr/>
              <p14:nvPr/>
            </p14:nvContentPartPr>
            <p14:xfrm>
              <a:off x="4798514" y="1069773"/>
              <a:ext cx="263160" cy="84708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9A42573A-5AE9-CC8D-534E-372DACE2C389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789874" y="1060773"/>
                <a:ext cx="280800" cy="864720"/>
              </a:xfrm>
              <a:prstGeom prst="rect">
                <a:avLst/>
              </a:prstGeom>
            </p:spPr>
          </p:pic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2EF894D9-BD0A-3463-8AA9-8B2BC5F0EC21}"/>
              </a:ext>
            </a:extLst>
          </p:cNvPr>
          <p:cNvGrpSpPr/>
          <p:nvPr/>
        </p:nvGrpSpPr>
        <p:grpSpPr>
          <a:xfrm>
            <a:off x="5636234" y="1019013"/>
            <a:ext cx="619920" cy="852120"/>
            <a:chOff x="5636234" y="1019013"/>
            <a:chExt cx="619920" cy="852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3C4132FB-7DED-846C-7CFC-08E50CC86DF8}"/>
                    </a:ext>
                  </a:extLst>
                </p14:cNvPr>
                <p14:cNvContentPartPr/>
                <p14:nvPr/>
              </p14:nvContentPartPr>
              <p14:xfrm>
                <a:off x="5636234" y="1077333"/>
                <a:ext cx="298440" cy="79380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3C4132FB-7DED-846C-7CFC-08E50CC86DF8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5627594" y="1068693"/>
                  <a:ext cx="316080" cy="81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545E54D2-628E-6723-297D-5B7EF6F41BF2}"/>
                    </a:ext>
                  </a:extLst>
                </p14:cNvPr>
                <p14:cNvContentPartPr/>
                <p14:nvPr/>
              </p14:nvContentPartPr>
              <p14:xfrm>
                <a:off x="6061394" y="1019013"/>
                <a:ext cx="194760" cy="80712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545E54D2-628E-6723-297D-5B7EF6F41BF2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6052754" y="1010373"/>
                  <a:ext cx="212400" cy="82476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B011E737-51F6-020C-4C07-2B88E672E827}"/>
              </a:ext>
            </a:extLst>
          </p:cNvPr>
          <p:cNvSpPr/>
          <p:nvPr/>
        </p:nvSpPr>
        <p:spPr>
          <a:xfrm>
            <a:off x="1959134" y="774872"/>
            <a:ext cx="4713150" cy="1434927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1528B1F-30F4-CFEB-8561-3D6F4328B3CE}"/>
              </a:ext>
            </a:extLst>
          </p:cNvPr>
          <p:cNvGrpSpPr/>
          <p:nvPr/>
        </p:nvGrpSpPr>
        <p:grpSpPr>
          <a:xfrm>
            <a:off x="2160254" y="2209799"/>
            <a:ext cx="791640" cy="839520"/>
            <a:chOff x="1243025" y="2002328"/>
            <a:chExt cx="791640" cy="839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441480C4-FC97-CB24-CBFD-D0C8C50216A1}"/>
                    </a:ext>
                  </a:extLst>
                </p14:cNvPr>
                <p14:cNvContentPartPr/>
                <p14:nvPr/>
              </p14:nvContentPartPr>
              <p14:xfrm>
                <a:off x="1243025" y="2002328"/>
                <a:ext cx="345240" cy="259920"/>
              </p14:xfrm>
            </p:contentPart>
          </mc:Choice>
          <mc:Fallback xmlns="">
            <p:pic>
              <p:nvPicPr>
                <p:cNvPr id="233" name="Ink 232">
                  <a:extLst>
                    <a:ext uri="{FF2B5EF4-FFF2-40B4-BE49-F238E27FC236}">
                      <a16:creationId xmlns:a16="http://schemas.microsoft.com/office/drawing/2014/main" id="{27D8DED4-F5FF-D1B5-36E4-E306F8546298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1234385" y="1993688"/>
                  <a:ext cx="362880" cy="27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A9E28583-3AC2-56D6-A21C-A061BB323191}"/>
                    </a:ext>
                  </a:extLst>
                </p14:cNvPr>
                <p14:cNvContentPartPr/>
                <p14:nvPr/>
              </p14:nvContentPartPr>
              <p14:xfrm>
                <a:off x="1606265" y="2021768"/>
                <a:ext cx="317160" cy="183240"/>
              </p14:xfrm>
            </p:contentPart>
          </mc:Choice>
          <mc:Fallback xmlns="">
            <p:pic>
              <p:nvPicPr>
                <p:cNvPr id="234" name="Ink 233">
                  <a:extLst>
                    <a:ext uri="{FF2B5EF4-FFF2-40B4-BE49-F238E27FC236}">
                      <a16:creationId xmlns:a16="http://schemas.microsoft.com/office/drawing/2014/main" id="{B91DCC5C-AC1D-EA01-8B71-51A0353D70C7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1597625" y="2013128"/>
                  <a:ext cx="33480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D42429BC-C79B-97C3-66B4-E3221524B69A}"/>
                    </a:ext>
                  </a:extLst>
                </p14:cNvPr>
                <p14:cNvContentPartPr/>
                <p14:nvPr/>
              </p14:nvContentPartPr>
              <p14:xfrm>
                <a:off x="1258145" y="2194568"/>
                <a:ext cx="776520" cy="647280"/>
              </p14:xfrm>
            </p:contentPart>
          </mc:Choice>
          <mc:Fallback xmlns="">
            <p:pic>
              <p:nvPicPr>
                <p:cNvPr id="236" name="Ink 235">
                  <a:extLst>
                    <a:ext uri="{FF2B5EF4-FFF2-40B4-BE49-F238E27FC236}">
                      <a16:creationId xmlns:a16="http://schemas.microsoft.com/office/drawing/2014/main" id="{A381DB80-8F48-D1B2-3EB7-D61D44346318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1249145" y="2185568"/>
                  <a:ext cx="794160" cy="664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37913C-45F5-4798-A9A3-A4CDC2EC6728}"/>
              </a:ext>
            </a:extLst>
          </p:cNvPr>
          <p:cNvGrpSpPr/>
          <p:nvPr/>
        </p:nvGrpSpPr>
        <p:grpSpPr>
          <a:xfrm>
            <a:off x="4191000" y="929158"/>
            <a:ext cx="407484" cy="1253700"/>
            <a:chOff x="6662898" y="2116620"/>
            <a:chExt cx="407484" cy="1253700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40F1C036-EE66-40FA-7257-8F9AA89AA296}"/>
                </a:ext>
              </a:extLst>
            </p:cNvPr>
            <p:cNvSpPr/>
            <p:nvPr/>
          </p:nvSpPr>
          <p:spPr>
            <a:xfrm>
              <a:off x="6662898" y="2116620"/>
              <a:ext cx="354341" cy="1253700"/>
            </a:xfrm>
            <a:prstGeom prst="rect">
              <a:avLst/>
            </a:prstGeom>
            <a:solidFill>
              <a:schemeClr val="bg1"/>
            </a:solidFill>
            <a:ln w="38100" cmpd="sng"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EE511E9-48FE-DC87-D127-5FEC533C6C6F}"/>
                </a:ext>
              </a:extLst>
            </p:cNvPr>
            <p:cNvSpPr txBox="1"/>
            <p:nvPr/>
          </p:nvSpPr>
          <p:spPr>
            <a:xfrm>
              <a:off x="6662898" y="2608320"/>
              <a:ext cx="4074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/>
                <a:t>X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0B3A2AB-FCC0-B25D-55ED-0BF9AC5532F1}"/>
              </a:ext>
            </a:extLst>
          </p:cNvPr>
          <p:cNvGrpSpPr/>
          <p:nvPr/>
        </p:nvGrpSpPr>
        <p:grpSpPr>
          <a:xfrm>
            <a:off x="3169101" y="935943"/>
            <a:ext cx="407484" cy="1253700"/>
            <a:chOff x="6662898" y="2116620"/>
            <a:chExt cx="407484" cy="1253700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A8A40514-A8D6-694F-B590-7A6B340799B3}"/>
                </a:ext>
              </a:extLst>
            </p:cNvPr>
            <p:cNvSpPr/>
            <p:nvPr/>
          </p:nvSpPr>
          <p:spPr>
            <a:xfrm>
              <a:off x="6662898" y="2116620"/>
              <a:ext cx="354341" cy="1253700"/>
            </a:xfrm>
            <a:prstGeom prst="rect">
              <a:avLst/>
            </a:prstGeom>
            <a:solidFill>
              <a:schemeClr val="bg1"/>
            </a:solidFill>
            <a:ln w="38100" cmpd="sng"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CCD6075-DAC8-071F-1155-E3DC2B05DA97}"/>
                </a:ext>
              </a:extLst>
            </p:cNvPr>
            <p:cNvSpPr txBox="1"/>
            <p:nvPr/>
          </p:nvSpPr>
          <p:spPr>
            <a:xfrm>
              <a:off x="6662898" y="2608320"/>
              <a:ext cx="4074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/>
                <a:t>X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00AC287-C126-C1CD-946B-DD5BFAF938D3}"/>
              </a:ext>
            </a:extLst>
          </p:cNvPr>
          <p:cNvGrpSpPr/>
          <p:nvPr/>
        </p:nvGrpSpPr>
        <p:grpSpPr>
          <a:xfrm>
            <a:off x="5604709" y="897783"/>
            <a:ext cx="407484" cy="1253700"/>
            <a:chOff x="6662898" y="2116620"/>
            <a:chExt cx="407484" cy="1253700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FFD6AB82-AF2A-4648-2DCB-F4C5619FC0F0}"/>
                </a:ext>
              </a:extLst>
            </p:cNvPr>
            <p:cNvSpPr/>
            <p:nvPr/>
          </p:nvSpPr>
          <p:spPr>
            <a:xfrm>
              <a:off x="6662898" y="2116620"/>
              <a:ext cx="354341" cy="1253700"/>
            </a:xfrm>
            <a:prstGeom prst="rect">
              <a:avLst/>
            </a:prstGeom>
            <a:solidFill>
              <a:schemeClr val="bg1"/>
            </a:solidFill>
            <a:ln w="38100" cmpd="sng"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7FC70A86-8AAB-FAFE-42C8-7D2BD7175B71}"/>
                </a:ext>
              </a:extLst>
            </p:cNvPr>
            <p:cNvSpPr txBox="1"/>
            <p:nvPr/>
          </p:nvSpPr>
          <p:spPr>
            <a:xfrm>
              <a:off x="6662898" y="2608320"/>
              <a:ext cx="4074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/>
                <a:t>X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23FA5FC-88E9-7F04-DDE0-20BE45BE7F85}"/>
              </a:ext>
            </a:extLst>
          </p:cNvPr>
          <p:cNvGrpSpPr/>
          <p:nvPr/>
        </p:nvGrpSpPr>
        <p:grpSpPr>
          <a:xfrm>
            <a:off x="4724787" y="905343"/>
            <a:ext cx="407484" cy="1253700"/>
            <a:chOff x="6662898" y="2116620"/>
            <a:chExt cx="407484" cy="1253700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17222C16-7961-669A-AA1E-86EFC947D87D}"/>
                </a:ext>
              </a:extLst>
            </p:cNvPr>
            <p:cNvSpPr/>
            <p:nvPr/>
          </p:nvSpPr>
          <p:spPr>
            <a:xfrm>
              <a:off x="6662898" y="2116620"/>
              <a:ext cx="354341" cy="1253700"/>
            </a:xfrm>
            <a:prstGeom prst="rect">
              <a:avLst/>
            </a:prstGeom>
            <a:solidFill>
              <a:schemeClr val="bg1"/>
            </a:solidFill>
            <a:ln w="38100" cmpd="sng"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53411CC7-420F-29C3-2D86-186EF4A85738}"/>
                </a:ext>
              </a:extLst>
            </p:cNvPr>
            <p:cNvSpPr txBox="1"/>
            <p:nvPr/>
          </p:nvSpPr>
          <p:spPr>
            <a:xfrm>
              <a:off x="6662898" y="2608320"/>
              <a:ext cx="4074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/>
                <a:t>X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6920BAA-FF57-F827-50D8-77B55E5A6908}"/>
              </a:ext>
            </a:extLst>
          </p:cNvPr>
          <p:cNvGrpSpPr/>
          <p:nvPr/>
        </p:nvGrpSpPr>
        <p:grpSpPr>
          <a:xfrm>
            <a:off x="5990575" y="897783"/>
            <a:ext cx="407484" cy="1253700"/>
            <a:chOff x="6662898" y="2116620"/>
            <a:chExt cx="407484" cy="1253700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7B55CBDC-C045-7BE9-9999-A6A35D2DDF92}"/>
                </a:ext>
              </a:extLst>
            </p:cNvPr>
            <p:cNvSpPr/>
            <p:nvPr/>
          </p:nvSpPr>
          <p:spPr>
            <a:xfrm>
              <a:off x="6662898" y="2116620"/>
              <a:ext cx="354341" cy="1253700"/>
            </a:xfrm>
            <a:prstGeom prst="rect">
              <a:avLst/>
            </a:prstGeom>
            <a:solidFill>
              <a:schemeClr val="bg1"/>
            </a:solidFill>
            <a:ln w="38100" cmpd="sng"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3BCEF41-9B8E-283E-A58E-D356601675A6}"/>
                </a:ext>
              </a:extLst>
            </p:cNvPr>
            <p:cNvSpPr txBox="1"/>
            <p:nvPr/>
          </p:nvSpPr>
          <p:spPr>
            <a:xfrm>
              <a:off x="6662898" y="2608320"/>
              <a:ext cx="4074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/>
                <a:t>X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64AE254B-5CFE-4376-92C7-7026A845038C}"/>
              </a:ext>
            </a:extLst>
          </p:cNvPr>
          <p:cNvGrpSpPr/>
          <p:nvPr/>
        </p:nvGrpSpPr>
        <p:grpSpPr>
          <a:xfrm>
            <a:off x="2682074" y="914400"/>
            <a:ext cx="407484" cy="1253700"/>
            <a:chOff x="6662898" y="2116620"/>
            <a:chExt cx="407484" cy="1253700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73555993-DD86-6CC2-5502-628C1BC8E98B}"/>
                </a:ext>
              </a:extLst>
            </p:cNvPr>
            <p:cNvSpPr/>
            <p:nvPr/>
          </p:nvSpPr>
          <p:spPr>
            <a:xfrm>
              <a:off x="6662898" y="2116620"/>
              <a:ext cx="354341" cy="1253700"/>
            </a:xfrm>
            <a:prstGeom prst="rect">
              <a:avLst/>
            </a:prstGeom>
            <a:solidFill>
              <a:schemeClr val="bg1"/>
            </a:solidFill>
            <a:ln w="38100" cmpd="sng"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B5A8324C-2670-BD7E-1E2F-28FEADCB4748}"/>
                </a:ext>
              </a:extLst>
            </p:cNvPr>
            <p:cNvSpPr txBox="1"/>
            <p:nvPr/>
          </p:nvSpPr>
          <p:spPr>
            <a:xfrm>
              <a:off x="6662898" y="2608320"/>
              <a:ext cx="4074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/>
                <a:t>X</a:t>
              </a:r>
            </a:p>
          </p:txBody>
        </p:sp>
      </p:grpSp>
      <p:pic>
        <p:nvPicPr>
          <p:cNvPr id="66" name="Picture 65" descr="A diagram of a diagram&#10;&#10;Description automatically generated">
            <a:extLst>
              <a:ext uri="{FF2B5EF4-FFF2-40B4-BE49-F238E27FC236}">
                <a16:creationId xmlns:a16="http://schemas.microsoft.com/office/drawing/2014/main" id="{51CF2B1B-B261-C993-362E-60248BEC6B23}"/>
              </a:ext>
            </a:extLst>
          </p:cNvPr>
          <p:cNvPicPr>
            <a:picLocks noChangeAspect="1"/>
          </p:cNvPicPr>
          <p:nvPr/>
        </p:nvPicPr>
        <p:blipFill>
          <a:blip r:embed="rId9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587" y="3415140"/>
            <a:ext cx="7772400" cy="3210339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1E151DAD-39B8-96AD-6AED-3DADC79CC836}"/>
              </a:ext>
            </a:extLst>
          </p:cNvPr>
          <p:cNvSpPr txBox="1"/>
          <p:nvPr/>
        </p:nvSpPr>
        <p:spPr>
          <a:xfrm>
            <a:off x="1384991" y="1429609"/>
            <a:ext cx="377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E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3F9350F4-BE34-00E1-C56B-87663CFBA7DB}"/>
              </a:ext>
            </a:extLst>
          </p:cNvPr>
          <p:cNvSpPr txBox="1"/>
          <p:nvPr/>
        </p:nvSpPr>
        <p:spPr>
          <a:xfrm>
            <a:off x="6817550" y="1386922"/>
            <a:ext cx="377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D879CE-9001-411A-0703-B88D057BD893}"/>
              </a:ext>
            </a:extLst>
          </p:cNvPr>
          <p:cNvSpPr txBox="1"/>
          <p:nvPr/>
        </p:nvSpPr>
        <p:spPr>
          <a:xfrm>
            <a:off x="4977900" y="2970284"/>
            <a:ext cx="2868093" cy="9294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>
                <a:solidFill>
                  <a:srgbClr val="0000FF"/>
                </a:solidFill>
              </a:rPr>
              <a:t>FSM + Start-Stop and move</a:t>
            </a:r>
          </a:p>
          <a:p>
            <a:pPr>
              <a:buNone/>
            </a:pPr>
            <a:r>
              <a:rPr lang="en-US" sz="1600" dirty="0">
                <a:solidFill>
                  <a:srgbClr val="0000FF"/>
                </a:solidFill>
              </a:rPr>
              <a:t>Two diff L states </a:t>
            </a:r>
          </a:p>
          <a:p>
            <a:pPr>
              <a:buNone/>
            </a:pPr>
            <a:r>
              <a:rPr lang="en-US" sz="1600" dirty="0">
                <a:solidFill>
                  <a:srgbClr val="0000FF"/>
                </a:solidFill>
              </a:rPr>
              <a:t>one after ) another after 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BBDFBB-036D-5A8B-144D-22EF4F316D8D}"/>
              </a:ext>
            </a:extLst>
          </p:cNvPr>
          <p:cNvSpPr txBox="1"/>
          <p:nvPr/>
        </p:nvSpPr>
        <p:spPr>
          <a:xfrm>
            <a:off x="2354931" y="2444688"/>
            <a:ext cx="4203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H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8FF2EDE-D3B9-9103-E8CF-82C38D7718DF}"/>
              </a:ext>
            </a:extLst>
          </p:cNvPr>
          <p:cNvGrpSpPr/>
          <p:nvPr/>
        </p:nvGrpSpPr>
        <p:grpSpPr>
          <a:xfrm>
            <a:off x="2223397" y="918844"/>
            <a:ext cx="389851" cy="1253700"/>
            <a:chOff x="6662898" y="2116620"/>
            <a:chExt cx="389851" cy="12537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F7B1426-23C7-2202-EFDD-CBB330552089}"/>
                </a:ext>
              </a:extLst>
            </p:cNvPr>
            <p:cNvSpPr/>
            <p:nvPr/>
          </p:nvSpPr>
          <p:spPr>
            <a:xfrm>
              <a:off x="6662898" y="2116620"/>
              <a:ext cx="354341" cy="1253700"/>
            </a:xfrm>
            <a:prstGeom prst="rect">
              <a:avLst/>
            </a:prstGeom>
            <a:solidFill>
              <a:schemeClr val="bg1"/>
            </a:solidFill>
            <a:ln w="38100" cmpd="sng"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5280EDF-B856-EB85-2AFC-D3906507395C}"/>
                </a:ext>
              </a:extLst>
            </p:cNvPr>
            <p:cNvSpPr txBox="1"/>
            <p:nvPr/>
          </p:nvSpPr>
          <p:spPr>
            <a:xfrm>
              <a:off x="6680531" y="2608320"/>
              <a:ext cx="3722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solidFill>
                    <a:srgbClr val="FF0000"/>
                  </a:solidFill>
                </a:rPr>
                <a:t>0</a:t>
              </a:r>
            </a:p>
          </p:txBody>
        </p:sp>
      </p:grp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1530C013-C909-55BA-A614-3981300B8DF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8929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60384"/>
    </mc:Choice>
    <mc:Fallback>
      <p:transition advTm="1603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025 0.01875 L 0.19688 0.01598 L 0.19688 0.01621 " pathEditMode="relative" rAng="0" ptsTypes="AAA">
                                      <p:cBhvr>
                                        <p:cTn id="1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23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 0.01389 L 0.07431 0.01528 L 0.07431 0.01528 L 0.07431 0.01528 " pathEditMode="relative" ptsTypes="AAAA">
                                      <p:cBhvr>
                                        <p:cTn id="1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431 0.01528 L 0.34549 0.01968 L 0.34549 0.01968 L 0.36372 0.02199 " pathEditMode="relative" rAng="0" ptsTypes="AAAA">
                                      <p:cBhvr>
                                        <p:cTn id="2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62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0"/>
                            </p:stCondLst>
                            <p:childTnLst>
                              <p:par>
                                <p:cTn id="3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129 0.02246 L 0.25487 0.01945 L 0.25487 0.01945 " pathEditMode="relative" ptsTypes="AAA">
                                      <p:cBhvr>
                                        <p:cTn id="3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5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487 0.01945 L 0.39462 0.02246 L 0.39462 0.02246 " pathEditMode="relative" ptsTypes="AAA">
                                      <p:cBhvr>
                                        <p:cTn id="3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000"/>
                            </p:stCondLst>
                            <p:childTnLst>
                              <p:par>
                                <p:cTn id="4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500"/>
                            </p:stCondLst>
                            <p:childTnLst>
                              <p:par>
                                <p:cTn id="4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445 0.01945 L 0.03872 0.01806 L 0.03872 0.01806 " pathEditMode="relative" ptsTypes="AAA">
                                      <p:cBhvr>
                                        <p:cTn id="4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500"/>
                            </p:stCondLst>
                            <p:childTnLst>
                              <p:par>
                                <p:cTn id="4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0"/>
                            </p:stCondLst>
                            <p:childTnLst>
                              <p:par>
                                <p:cTn id="5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68 0.02246 L 0.47969 0.01806 L 0.47969 0.01806 " pathEditMode="relative" ptsTypes="AAA">
                                      <p:cBhvr>
                                        <p:cTn id="5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7000"/>
                            </p:stCondLst>
                            <p:childTnLst>
                              <p:par>
                                <p:cTn id="5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882 0.01667 L -3.88889E-6 2.22222E-6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41" y="-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9000"/>
                            </p:stCondLst>
                            <p:childTnLst>
                              <p:par>
                                <p:cTn id="5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9500"/>
                            </p:stCondLst>
                            <p:childTnLst>
                              <p:par>
                                <p:cTn id="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CE055D7-02F1-189A-D35B-7B45CA509B0E}"/>
              </a:ext>
            </a:extLst>
          </p:cNvPr>
          <p:cNvSpPr txBox="1"/>
          <p:nvPr/>
        </p:nvSpPr>
        <p:spPr>
          <a:xfrm>
            <a:off x="2104355" y="136525"/>
            <a:ext cx="5747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dirty="0">
                <a:highlight>
                  <a:srgbClr val="FFFF00"/>
                </a:highlight>
              </a:rPr>
              <a:t>Turing Machine for addition (4 + 3 = 7)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A0F7EDC-BD10-8715-55D7-39B942115B09}"/>
              </a:ext>
            </a:extLst>
          </p:cNvPr>
          <p:cNvSpPr/>
          <p:nvPr/>
        </p:nvSpPr>
        <p:spPr>
          <a:xfrm>
            <a:off x="1220875" y="1143000"/>
            <a:ext cx="685800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B7CEF0A-5670-3A34-FD21-DF4FD382BBF6}"/>
              </a:ext>
            </a:extLst>
          </p:cNvPr>
          <p:cNvSpPr/>
          <p:nvPr/>
        </p:nvSpPr>
        <p:spPr>
          <a:xfrm>
            <a:off x="1905000" y="1143000"/>
            <a:ext cx="685800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BA195CF-BF19-CDF3-9699-D1D8DB57DAD1}"/>
              </a:ext>
            </a:extLst>
          </p:cNvPr>
          <p:cNvSpPr/>
          <p:nvPr/>
        </p:nvSpPr>
        <p:spPr>
          <a:xfrm>
            <a:off x="2601686" y="1143000"/>
            <a:ext cx="685800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925D2AA-E8CC-F4B1-3D2E-73E5E6BA9491}"/>
              </a:ext>
            </a:extLst>
          </p:cNvPr>
          <p:cNvSpPr/>
          <p:nvPr/>
        </p:nvSpPr>
        <p:spPr>
          <a:xfrm>
            <a:off x="3287486" y="1143000"/>
            <a:ext cx="685800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A42969-CB8F-8E62-BC78-B0D7EA497262}"/>
              </a:ext>
            </a:extLst>
          </p:cNvPr>
          <p:cNvSpPr/>
          <p:nvPr/>
        </p:nvSpPr>
        <p:spPr>
          <a:xfrm>
            <a:off x="3973286" y="1143000"/>
            <a:ext cx="685800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61321CD-A812-AAEC-0172-144086A7F2B6}"/>
              </a:ext>
            </a:extLst>
          </p:cNvPr>
          <p:cNvSpPr/>
          <p:nvPr/>
        </p:nvSpPr>
        <p:spPr>
          <a:xfrm>
            <a:off x="4659086" y="1143000"/>
            <a:ext cx="685800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D5FCE39-E56C-A562-3DFD-3462FE758AE7}"/>
              </a:ext>
            </a:extLst>
          </p:cNvPr>
          <p:cNvSpPr/>
          <p:nvPr/>
        </p:nvSpPr>
        <p:spPr>
          <a:xfrm>
            <a:off x="5357449" y="1143000"/>
            <a:ext cx="685800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80820CA-8088-CD93-EA2D-E765E611BD6F}"/>
              </a:ext>
            </a:extLst>
          </p:cNvPr>
          <p:cNvSpPr/>
          <p:nvPr/>
        </p:nvSpPr>
        <p:spPr>
          <a:xfrm>
            <a:off x="6055812" y="1140069"/>
            <a:ext cx="685800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FE1BFB3-7407-7E44-11C1-3A41EE773292}"/>
              </a:ext>
            </a:extLst>
          </p:cNvPr>
          <p:cNvSpPr/>
          <p:nvPr/>
        </p:nvSpPr>
        <p:spPr>
          <a:xfrm>
            <a:off x="6750823" y="1134207"/>
            <a:ext cx="685800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88AB29-38E7-6164-DA31-2560676814A4}"/>
              </a:ext>
            </a:extLst>
          </p:cNvPr>
          <p:cNvSpPr/>
          <p:nvPr/>
        </p:nvSpPr>
        <p:spPr>
          <a:xfrm>
            <a:off x="7452538" y="1134207"/>
            <a:ext cx="685800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C7ECE4B-6449-ECC5-A841-B15823B34F30}"/>
              </a:ext>
            </a:extLst>
          </p:cNvPr>
          <p:cNvSpPr txBox="1"/>
          <p:nvPr/>
        </p:nvSpPr>
        <p:spPr>
          <a:xfrm>
            <a:off x="1374460" y="1255067"/>
            <a:ext cx="378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B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474280F-8DA2-FF29-CC70-41D8ED61BC80}"/>
              </a:ext>
            </a:extLst>
          </p:cNvPr>
          <p:cNvSpPr txBox="1"/>
          <p:nvPr/>
        </p:nvSpPr>
        <p:spPr>
          <a:xfrm>
            <a:off x="2031504" y="1269652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0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8C3480CD-E5E8-51E5-6BB0-D92A665242B9}"/>
              </a:ext>
            </a:extLst>
          </p:cNvPr>
          <p:cNvSpPr txBox="1"/>
          <p:nvPr/>
        </p:nvSpPr>
        <p:spPr>
          <a:xfrm>
            <a:off x="2747246" y="1269652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0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410D0F4C-F98D-0B44-AD0E-A07DD020D428}"/>
              </a:ext>
            </a:extLst>
          </p:cNvPr>
          <p:cNvSpPr txBox="1"/>
          <p:nvPr/>
        </p:nvSpPr>
        <p:spPr>
          <a:xfrm>
            <a:off x="3429905" y="1255067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0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C923082C-6E9C-49E3-013C-0BE1ABCD6AE1}"/>
              </a:ext>
            </a:extLst>
          </p:cNvPr>
          <p:cNvSpPr txBox="1"/>
          <p:nvPr/>
        </p:nvSpPr>
        <p:spPr>
          <a:xfrm>
            <a:off x="4145647" y="1255067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0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7AB2D8E4-5FDB-89F1-90F0-E79FF83C0082}"/>
              </a:ext>
            </a:extLst>
          </p:cNvPr>
          <p:cNvSpPr txBox="1"/>
          <p:nvPr/>
        </p:nvSpPr>
        <p:spPr>
          <a:xfrm>
            <a:off x="5545634" y="1255067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0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340DCEC0-E6D1-D172-A67E-827281298CED}"/>
              </a:ext>
            </a:extLst>
          </p:cNvPr>
          <p:cNvSpPr txBox="1"/>
          <p:nvPr/>
        </p:nvSpPr>
        <p:spPr>
          <a:xfrm>
            <a:off x="6261376" y="1255067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0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D3DAA910-3DD1-5886-D82D-2552D1922EAC}"/>
              </a:ext>
            </a:extLst>
          </p:cNvPr>
          <p:cNvSpPr txBox="1"/>
          <p:nvPr/>
        </p:nvSpPr>
        <p:spPr>
          <a:xfrm>
            <a:off x="6913973" y="1246274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0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218C83F9-7453-9EB2-A594-C0BA9659A11E}"/>
              </a:ext>
            </a:extLst>
          </p:cNvPr>
          <p:cNvSpPr txBox="1"/>
          <p:nvPr/>
        </p:nvSpPr>
        <p:spPr>
          <a:xfrm>
            <a:off x="4779874" y="1246273"/>
            <a:ext cx="378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B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D280F1B8-3411-84A7-FAF6-0D7D9C299E87}"/>
              </a:ext>
            </a:extLst>
          </p:cNvPr>
          <p:cNvSpPr txBox="1"/>
          <p:nvPr/>
        </p:nvSpPr>
        <p:spPr>
          <a:xfrm>
            <a:off x="7541386" y="1246272"/>
            <a:ext cx="378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B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35" name="Ink 134">
                <a:extLst>
                  <a:ext uri="{FF2B5EF4-FFF2-40B4-BE49-F238E27FC236}">
                    <a16:creationId xmlns:a16="http://schemas.microsoft.com/office/drawing/2014/main" id="{68DFEFBE-81C1-F1D8-2F43-83866C7D95EC}"/>
                  </a:ext>
                </a:extLst>
              </p14:cNvPr>
              <p14:cNvContentPartPr/>
              <p14:nvPr/>
            </p14:nvContentPartPr>
            <p14:xfrm>
              <a:off x="1327498" y="5705452"/>
              <a:ext cx="222840" cy="327600"/>
            </p14:xfrm>
          </p:contentPart>
        </mc:Choice>
        <mc:Fallback xmlns="">
          <p:pic>
            <p:nvPicPr>
              <p:cNvPr id="135" name="Ink 134">
                <a:extLst>
                  <a:ext uri="{FF2B5EF4-FFF2-40B4-BE49-F238E27FC236}">
                    <a16:creationId xmlns:a16="http://schemas.microsoft.com/office/drawing/2014/main" id="{68DFEFBE-81C1-F1D8-2F43-83866C7D95E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18858" y="5696452"/>
                <a:ext cx="240480" cy="34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36" name="Ink 135">
                <a:extLst>
                  <a:ext uri="{FF2B5EF4-FFF2-40B4-BE49-F238E27FC236}">
                    <a16:creationId xmlns:a16="http://schemas.microsoft.com/office/drawing/2014/main" id="{964902F6-8B88-5868-CF12-CCA317F1D6E7}"/>
                  </a:ext>
                </a:extLst>
              </p14:cNvPr>
              <p14:cNvContentPartPr/>
              <p14:nvPr/>
            </p14:nvContentPartPr>
            <p14:xfrm>
              <a:off x="1601818" y="5989492"/>
              <a:ext cx="98280" cy="82080"/>
            </p14:xfrm>
          </p:contentPart>
        </mc:Choice>
        <mc:Fallback xmlns="">
          <p:pic>
            <p:nvPicPr>
              <p:cNvPr id="136" name="Ink 135">
                <a:extLst>
                  <a:ext uri="{FF2B5EF4-FFF2-40B4-BE49-F238E27FC236}">
                    <a16:creationId xmlns:a16="http://schemas.microsoft.com/office/drawing/2014/main" id="{964902F6-8B88-5868-CF12-CCA317F1D6E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2818" y="5980492"/>
                <a:ext cx="115920" cy="9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37" name="Ink 136">
                <a:extLst>
                  <a:ext uri="{FF2B5EF4-FFF2-40B4-BE49-F238E27FC236}">
                    <a16:creationId xmlns:a16="http://schemas.microsoft.com/office/drawing/2014/main" id="{0FBA7A3F-08B5-4E7E-55D2-51B6157965DC}"/>
                  </a:ext>
                </a:extLst>
              </p14:cNvPr>
              <p14:cNvContentPartPr/>
              <p14:nvPr/>
            </p14:nvContentPartPr>
            <p14:xfrm>
              <a:off x="1132018" y="5594572"/>
              <a:ext cx="722160" cy="708480"/>
            </p14:xfrm>
          </p:contentPart>
        </mc:Choice>
        <mc:Fallback xmlns="">
          <p:pic>
            <p:nvPicPr>
              <p:cNvPr id="137" name="Ink 136">
                <a:extLst>
                  <a:ext uri="{FF2B5EF4-FFF2-40B4-BE49-F238E27FC236}">
                    <a16:creationId xmlns:a16="http://schemas.microsoft.com/office/drawing/2014/main" id="{0FBA7A3F-08B5-4E7E-55D2-51B6157965D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23018" y="5585932"/>
                <a:ext cx="739800" cy="72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39" name="Ink 138">
                <a:extLst>
                  <a:ext uri="{FF2B5EF4-FFF2-40B4-BE49-F238E27FC236}">
                    <a16:creationId xmlns:a16="http://schemas.microsoft.com/office/drawing/2014/main" id="{A97703AB-8F88-B665-0C9F-9EAAA211E370}"/>
                  </a:ext>
                </a:extLst>
              </p14:cNvPr>
              <p14:cNvContentPartPr/>
              <p14:nvPr/>
            </p14:nvContentPartPr>
            <p14:xfrm>
              <a:off x="1169098" y="5407012"/>
              <a:ext cx="126360" cy="236160"/>
            </p14:xfrm>
          </p:contentPart>
        </mc:Choice>
        <mc:Fallback xmlns="">
          <p:pic>
            <p:nvPicPr>
              <p:cNvPr id="139" name="Ink 138">
                <a:extLst>
                  <a:ext uri="{FF2B5EF4-FFF2-40B4-BE49-F238E27FC236}">
                    <a16:creationId xmlns:a16="http://schemas.microsoft.com/office/drawing/2014/main" id="{A97703AB-8F88-B665-0C9F-9EAAA211E370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160098" y="5398372"/>
                <a:ext cx="144000" cy="25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40" name="Ink 139">
                <a:extLst>
                  <a:ext uri="{FF2B5EF4-FFF2-40B4-BE49-F238E27FC236}">
                    <a16:creationId xmlns:a16="http://schemas.microsoft.com/office/drawing/2014/main" id="{06E9C27C-537E-0D7B-AC0D-F325D5149964}"/>
                  </a:ext>
                </a:extLst>
              </p14:cNvPr>
              <p14:cNvContentPartPr/>
              <p14:nvPr/>
            </p14:nvContentPartPr>
            <p14:xfrm>
              <a:off x="1146058" y="5437252"/>
              <a:ext cx="102600" cy="77400"/>
            </p14:xfrm>
          </p:contentPart>
        </mc:Choice>
        <mc:Fallback xmlns="">
          <p:pic>
            <p:nvPicPr>
              <p:cNvPr id="140" name="Ink 139">
                <a:extLst>
                  <a:ext uri="{FF2B5EF4-FFF2-40B4-BE49-F238E27FC236}">
                    <a16:creationId xmlns:a16="http://schemas.microsoft.com/office/drawing/2014/main" id="{06E9C27C-537E-0D7B-AC0D-F325D514996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137418" y="5428252"/>
                <a:ext cx="120240" cy="9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41" name="Ink 140">
                <a:extLst>
                  <a:ext uri="{FF2B5EF4-FFF2-40B4-BE49-F238E27FC236}">
                    <a16:creationId xmlns:a16="http://schemas.microsoft.com/office/drawing/2014/main" id="{9BB54CA2-8367-6078-22A0-B0C5EA338F21}"/>
                  </a:ext>
                </a:extLst>
              </p14:cNvPr>
              <p14:cNvContentPartPr/>
              <p14:nvPr/>
            </p14:nvContentPartPr>
            <p14:xfrm>
              <a:off x="1130218" y="5601772"/>
              <a:ext cx="74520" cy="99360"/>
            </p14:xfrm>
          </p:contentPart>
        </mc:Choice>
        <mc:Fallback xmlns="">
          <p:pic>
            <p:nvPicPr>
              <p:cNvPr id="141" name="Ink 140">
                <a:extLst>
                  <a:ext uri="{FF2B5EF4-FFF2-40B4-BE49-F238E27FC236}">
                    <a16:creationId xmlns:a16="http://schemas.microsoft.com/office/drawing/2014/main" id="{9BB54CA2-8367-6078-22A0-B0C5EA338F21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21578" y="5593132"/>
                <a:ext cx="92160" cy="11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43" name="Ink 142">
                <a:extLst>
                  <a:ext uri="{FF2B5EF4-FFF2-40B4-BE49-F238E27FC236}">
                    <a16:creationId xmlns:a16="http://schemas.microsoft.com/office/drawing/2014/main" id="{595AB3BA-370F-2C99-C456-F9AEA79734D6}"/>
                  </a:ext>
                </a:extLst>
              </p14:cNvPr>
              <p14:cNvContentPartPr/>
              <p14:nvPr/>
            </p14:nvContentPartPr>
            <p14:xfrm>
              <a:off x="1117978" y="5475052"/>
              <a:ext cx="95760" cy="48240"/>
            </p14:xfrm>
          </p:contentPart>
        </mc:Choice>
        <mc:Fallback xmlns="">
          <p:pic>
            <p:nvPicPr>
              <p:cNvPr id="143" name="Ink 142">
                <a:extLst>
                  <a:ext uri="{FF2B5EF4-FFF2-40B4-BE49-F238E27FC236}">
                    <a16:creationId xmlns:a16="http://schemas.microsoft.com/office/drawing/2014/main" id="{595AB3BA-370F-2C99-C456-F9AEA79734D6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109338" y="5466412"/>
                <a:ext cx="113400" cy="6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45" name="Ink 144">
                <a:extLst>
                  <a:ext uri="{FF2B5EF4-FFF2-40B4-BE49-F238E27FC236}">
                    <a16:creationId xmlns:a16="http://schemas.microsoft.com/office/drawing/2014/main" id="{233813A5-D798-3CEC-4997-1DA29DDFD48F}"/>
                  </a:ext>
                </a:extLst>
              </p14:cNvPr>
              <p14:cNvContentPartPr/>
              <p14:nvPr/>
            </p14:nvContentPartPr>
            <p14:xfrm>
              <a:off x="1172698" y="5220892"/>
              <a:ext cx="261360" cy="201240"/>
            </p14:xfrm>
          </p:contentPart>
        </mc:Choice>
        <mc:Fallback xmlns="">
          <p:pic>
            <p:nvPicPr>
              <p:cNvPr id="145" name="Ink 144">
                <a:extLst>
                  <a:ext uri="{FF2B5EF4-FFF2-40B4-BE49-F238E27FC236}">
                    <a16:creationId xmlns:a16="http://schemas.microsoft.com/office/drawing/2014/main" id="{233813A5-D798-3CEC-4997-1DA29DDFD48F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163698" y="5211892"/>
                <a:ext cx="279000" cy="21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46" name="Ink 145">
                <a:extLst>
                  <a:ext uri="{FF2B5EF4-FFF2-40B4-BE49-F238E27FC236}">
                    <a16:creationId xmlns:a16="http://schemas.microsoft.com/office/drawing/2014/main" id="{6972F031-7C5C-1C26-EDDE-361FECDCE94F}"/>
                  </a:ext>
                </a:extLst>
              </p14:cNvPr>
              <p14:cNvContentPartPr/>
              <p14:nvPr/>
            </p14:nvContentPartPr>
            <p14:xfrm>
              <a:off x="1436218" y="5023972"/>
              <a:ext cx="84960" cy="80640"/>
            </p14:xfrm>
          </p:contentPart>
        </mc:Choice>
        <mc:Fallback xmlns="">
          <p:pic>
            <p:nvPicPr>
              <p:cNvPr id="146" name="Ink 145">
                <a:extLst>
                  <a:ext uri="{FF2B5EF4-FFF2-40B4-BE49-F238E27FC236}">
                    <a16:creationId xmlns:a16="http://schemas.microsoft.com/office/drawing/2014/main" id="{6972F031-7C5C-1C26-EDDE-361FECDCE94F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427578" y="5015332"/>
                <a:ext cx="102600" cy="9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48" name="Ink 147">
                <a:extLst>
                  <a:ext uri="{FF2B5EF4-FFF2-40B4-BE49-F238E27FC236}">
                    <a16:creationId xmlns:a16="http://schemas.microsoft.com/office/drawing/2014/main" id="{9E664626-5913-C4AD-E664-0BA32092FE03}"/>
                  </a:ext>
                </a:extLst>
              </p14:cNvPr>
              <p14:cNvContentPartPr/>
              <p14:nvPr/>
            </p14:nvContentPartPr>
            <p14:xfrm>
              <a:off x="1582378" y="5131972"/>
              <a:ext cx="37440" cy="56160"/>
            </p14:xfrm>
          </p:contentPart>
        </mc:Choice>
        <mc:Fallback xmlns="">
          <p:pic>
            <p:nvPicPr>
              <p:cNvPr id="148" name="Ink 147">
                <a:extLst>
                  <a:ext uri="{FF2B5EF4-FFF2-40B4-BE49-F238E27FC236}">
                    <a16:creationId xmlns:a16="http://schemas.microsoft.com/office/drawing/2014/main" id="{9E664626-5913-C4AD-E664-0BA32092FE03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573378" y="5122972"/>
                <a:ext cx="55080" cy="7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50" name="Ink 149">
                <a:extLst>
                  <a:ext uri="{FF2B5EF4-FFF2-40B4-BE49-F238E27FC236}">
                    <a16:creationId xmlns:a16="http://schemas.microsoft.com/office/drawing/2014/main" id="{014E4690-ABB3-B0C0-0E27-2727B1B507AD}"/>
                  </a:ext>
                </a:extLst>
              </p14:cNvPr>
              <p14:cNvContentPartPr/>
              <p14:nvPr/>
            </p14:nvContentPartPr>
            <p14:xfrm>
              <a:off x="1715938" y="5022892"/>
              <a:ext cx="104040" cy="113040"/>
            </p14:xfrm>
          </p:contentPart>
        </mc:Choice>
        <mc:Fallback xmlns="">
          <p:pic>
            <p:nvPicPr>
              <p:cNvPr id="150" name="Ink 149">
                <a:extLst>
                  <a:ext uri="{FF2B5EF4-FFF2-40B4-BE49-F238E27FC236}">
                    <a16:creationId xmlns:a16="http://schemas.microsoft.com/office/drawing/2014/main" id="{014E4690-ABB3-B0C0-0E27-2727B1B507AD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707298" y="5014252"/>
                <a:ext cx="121680" cy="13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51" name="Ink 150">
                <a:extLst>
                  <a:ext uri="{FF2B5EF4-FFF2-40B4-BE49-F238E27FC236}">
                    <a16:creationId xmlns:a16="http://schemas.microsoft.com/office/drawing/2014/main" id="{37A07985-5244-DEA7-27FA-DD76885F6974}"/>
                  </a:ext>
                </a:extLst>
              </p14:cNvPr>
              <p14:cNvContentPartPr/>
              <p14:nvPr/>
            </p14:nvContentPartPr>
            <p14:xfrm>
              <a:off x="1748698" y="5126932"/>
              <a:ext cx="8640" cy="44640"/>
            </p14:xfrm>
          </p:contentPart>
        </mc:Choice>
        <mc:Fallback xmlns="">
          <p:pic>
            <p:nvPicPr>
              <p:cNvPr id="151" name="Ink 150">
                <a:extLst>
                  <a:ext uri="{FF2B5EF4-FFF2-40B4-BE49-F238E27FC236}">
                    <a16:creationId xmlns:a16="http://schemas.microsoft.com/office/drawing/2014/main" id="{37A07985-5244-DEA7-27FA-DD76885F6974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740058" y="5118292"/>
                <a:ext cx="26280" cy="6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53" name="Ink 152">
                <a:extLst>
                  <a:ext uri="{FF2B5EF4-FFF2-40B4-BE49-F238E27FC236}">
                    <a16:creationId xmlns:a16="http://schemas.microsoft.com/office/drawing/2014/main" id="{CC05ECF5-3FFD-25E9-2C6C-C2424520E4F6}"/>
                  </a:ext>
                </a:extLst>
              </p14:cNvPr>
              <p14:cNvContentPartPr/>
              <p14:nvPr/>
            </p14:nvContentPartPr>
            <p14:xfrm>
              <a:off x="1445218" y="5229172"/>
              <a:ext cx="223200" cy="362880"/>
            </p14:xfrm>
          </p:contentPart>
        </mc:Choice>
        <mc:Fallback xmlns="">
          <p:pic>
            <p:nvPicPr>
              <p:cNvPr id="153" name="Ink 152">
                <a:extLst>
                  <a:ext uri="{FF2B5EF4-FFF2-40B4-BE49-F238E27FC236}">
                    <a16:creationId xmlns:a16="http://schemas.microsoft.com/office/drawing/2014/main" id="{CC05ECF5-3FFD-25E9-2C6C-C2424520E4F6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436218" y="5220172"/>
                <a:ext cx="240840" cy="38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54" name="Ink 153">
                <a:extLst>
                  <a:ext uri="{FF2B5EF4-FFF2-40B4-BE49-F238E27FC236}">
                    <a16:creationId xmlns:a16="http://schemas.microsoft.com/office/drawing/2014/main" id="{85175AFD-088E-ABCA-EF72-659BEE5769C5}"/>
                  </a:ext>
                </a:extLst>
              </p14:cNvPr>
              <p14:cNvContentPartPr/>
              <p14:nvPr/>
            </p14:nvContentPartPr>
            <p14:xfrm>
              <a:off x="1597498" y="5353012"/>
              <a:ext cx="138240" cy="118080"/>
            </p14:xfrm>
          </p:contentPart>
        </mc:Choice>
        <mc:Fallback xmlns="">
          <p:pic>
            <p:nvPicPr>
              <p:cNvPr id="154" name="Ink 153">
                <a:extLst>
                  <a:ext uri="{FF2B5EF4-FFF2-40B4-BE49-F238E27FC236}">
                    <a16:creationId xmlns:a16="http://schemas.microsoft.com/office/drawing/2014/main" id="{85175AFD-088E-ABCA-EF72-659BEE5769C5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588498" y="5344012"/>
                <a:ext cx="155880" cy="13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56" name="Ink 155">
                <a:extLst>
                  <a:ext uri="{FF2B5EF4-FFF2-40B4-BE49-F238E27FC236}">
                    <a16:creationId xmlns:a16="http://schemas.microsoft.com/office/drawing/2014/main" id="{081D8B5D-BF6E-5A5C-2FFD-443BA6248674}"/>
                  </a:ext>
                </a:extLst>
              </p14:cNvPr>
              <p14:cNvContentPartPr/>
              <p14:nvPr/>
            </p14:nvContentPartPr>
            <p14:xfrm>
              <a:off x="1886578" y="5911732"/>
              <a:ext cx="596880" cy="13320"/>
            </p14:xfrm>
          </p:contentPart>
        </mc:Choice>
        <mc:Fallback xmlns="">
          <p:pic>
            <p:nvPicPr>
              <p:cNvPr id="156" name="Ink 155">
                <a:extLst>
                  <a:ext uri="{FF2B5EF4-FFF2-40B4-BE49-F238E27FC236}">
                    <a16:creationId xmlns:a16="http://schemas.microsoft.com/office/drawing/2014/main" id="{081D8B5D-BF6E-5A5C-2FFD-443BA6248674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877578" y="5903092"/>
                <a:ext cx="614520" cy="3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57" name="Ink 156">
                <a:extLst>
                  <a:ext uri="{FF2B5EF4-FFF2-40B4-BE49-F238E27FC236}">
                    <a16:creationId xmlns:a16="http://schemas.microsoft.com/office/drawing/2014/main" id="{9675B276-C240-9FA6-E98B-0DD017DD3526}"/>
                  </a:ext>
                </a:extLst>
              </p14:cNvPr>
              <p14:cNvContentPartPr/>
              <p14:nvPr/>
            </p14:nvContentPartPr>
            <p14:xfrm>
              <a:off x="1909258" y="5557492"/>
              <a:ext cx="109800" cy="211680"/>
            </p14:xfrm>
          </p:contentPart>
        </mc:Choice>
        <mc:Fallback xmlns="">
          <p:pic>
            <p:nvPicPr>
              <p:cNvPr id="157" name="Ink 156">
                <a:extLst>
                  <a:ext uri="{FF2B5EF4-FFF2-40B4-BE49-F238E27FC236}">
                    <a16:creationId xmlns:a16="http://schemas.microsoft.com/office/drawing/2014/main" id="{9675B276-C240-9FA6-E98B-0DD017DD3526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900618" y="5548492"/>
                <a:ext cx="127440" cy="22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59" name="Ink 158">
                <a:extLst>
                  <a:ext uri="{FF2B5EF4-FFF2-40B4-BE49-F238E27FC236}">
                    <a16:creationId xmlns:a16="http://schemas.microsoft.com/office/drawing/2014/main" id="{DF916A0A-D11C-2933-50A7-5BEB71B7CE5E}"/>
                  </a:ext>
                </a:extLst>
              </p14:cNvPr>
              <p14:cNvContentPartPr/>
              <p14:nvPr/>
            </p14:nvContentPartPr>
            <p14:xfrm>
              <a:off x="1881538" y="5887972"/>
              <a:ext cx="2880" cy="2880"/>
            </p14:xfrm>
          </p:contentPart>
        </mc:Choice>
        <mc:Fallback xmlns="">
          <p:pic>
            <p:nvPicPr>
              <p:cNvPr id="159" name="Ink 158">
                <a:extLst>
                  <a:ext uri="{FF2B5EF4-FFF2-40B4-BE49-F238E27FC236}">
                    <a16:creationId xmlns:a16="http://schemas.microsoft.com/office/drawing/2014/main" id="{DF916A0A-D11C-2933-50A7-5BEB71B7CE5E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872538" y="5879332"/>
                <a:ext cx="2052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176" name="Ink 175">
                <a:extLst>
                  <a:ext uri="{FF2B5EF4-FFF2-40B4-BE49-F238E27FC236}">
                    <a16:creationId xmlns:a16="http://schemas.microsoft.com/office/drawing/2014/main" id="{0277CF1D-A850-6D53-7251-D5F6D9385638}"/>
                  </a:ext>
                </a:extLst>
              </p14:cNvPr>
              <p14:cNvContentPartPr/>
              <p14:nvPr/>
            </p14:nvContentPartPr>
            <p14:xfrm>
              <a:off x="1385458" y="4965652"/>
              <a:ext cx="56520" cy="182160"/>
            </p14:xfrm>
          </p:contentPart>
        </mc:Choice>
        <mc:Fallback xmlns="">
          <p:pic>
            <p:nvPicPr>
              <p:cNvPr id="176" name="Ink 175">
                <a:extLst>
                  <a:ext uri="{FF2B5EF4-FFF2-40B4-BE49-F238E27FC236}">
                    <a16:creationId xmlns:a16="http://schemas.microsoft.com/office/drawing/2014/main" id="{0277CF1D-A850-6D53-7251-D5F6D9385638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376458" y="4956652"/>
                <a:ext cx="74160" cy="19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178" name="Ink 177">
                <a:extLst>
                  <a:ext uri="{FF2B5EF4-FFF2-40B4-BE49-F238E27FC236}">
                    <a16:creationId xmlns:a16="http://schemas.microsoft.com/office/drawing/2014/main" id="{FA3FCC4C-6957-4652-1FE8-7213AD79F14C}"/>
                  </a:ext>
                </a:extLst>
              </p14:cNvPr>
              <p14:cNvContentPartPr/>
              <p14:nvPr/>
            </p14:nvContentPartPr>
            <p14:xfrm>
              <a:off x="1824298" y="4991572"/>
              <a:ext cx="94680" cy="230040"/>
            </p14:xfrm>
          </p:contentPart>
        </mc:Choice>
        <mc:Fallback xmlns="">
          <p:pic>
            <p:nvPicPr>
              <p:cNvPr id="178" name="Ink 177">
                <a:extLst>
                  <a:ext uri="{FF2B5EF4-FFF2-40B4-BE49-F238E27FC236}">
                    <a16:creationId xmlns:a16="http://schemas.microsoft.com/office/drawing/2014/main" id="{FA3FCC4C-6957-4652-1FE8-7213AD79F14C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1815658" y="4982572"/>
                <a:ext cx="112320" cy="24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183" name="Ink 182">
                <a:extLst>
                  <a:ext uri="{FF2B5EF4-FFF2-40B4-BE49-F238E27FC236}">
                    <a16:creationId xmlns:a16="http://schemas.microsoft.com/office/drawing/2014/main" id="{EA1EA0A8-F2F6-F38D-6F8C-BB102864A8E1}"/>
                  </a:ext>
                </a:extLst>
              </p14:cNvPr>
              <p14:cNvContentPartPr/>
              <p14:nvPr/>
            </p14:nvContentPartPr>
            <p14:xfrm>
              <a:off x="3103738" y="5716972"/>
              <a:ext cx="360" cy="360"/>
            </p14:xfrm>
          </p:contentPart>
        </mc:Choice>
        <mc:Fallback xmlns="">
          <p:pic>
            <p:nvPicPr>
              <p:cNvPr id="183" name="Ink 182">
                <a:extLst>
                  <a:ext uri="{FF2B5EF4-FFF2-40B4-BE49-F238E27FC236}">
                    <a16:creationId xmlns:a16="http://schemas.microsoft.com/office/drawing/2014/main" id="{EA1EA0A8-F2F6-F38D-6F8C-BB102864A8E1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3094738" y="5707972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97" name="Group 196">
            <a:extLst>
              <a:ext uri="{FF2B5EF4-FFF2-40B4-BE49-F238E27FC236}">
                <a16:creationId xmlns:a16="http://schemas.microsoft.com/office/drawing/2014/main" id="{6CB512AF-2C02-0248-845C-37BAA549427B}"/>
              </a:ext>
            </a:extLst>
          </p:cNvPr>
          <p:cNvGrpSpPr/>
          <p:nvPr/>
        </p:nvGrpSpPr>
        <p:grpSpPr>
          <a:xfrm>
            <a:off x="2244058" y="5062132"/>
            <a:ext cx="1822680" cy="1147680"/>
            <a:chOff x="2874185" y="2024648"/>
            <a:chExt cx="1822680" cy="1147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262AAFEB-0813-025C-447A-AC3A41E904BC}"/>
                    </a:ext>
                  </a:extLst>
                </p14:cNvPr>
                <p14:cNvContentPartPr/>
                <p14:nvPr/>
              </p14:nvContentPartPr>
              <p14:xfrm>
                <a:off x="2874185" y="2808368"/>
                <a:ext cx="112680" cy="20412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262AAFEB-0813-025C-447A-AC3A41E904BC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2865185" y="2799728"/>
                  <a:ext cx="130320" cy="22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F32D78DD-F0C1-BF5B-5567-CAB214563149}"/>
                    </a:ext>
                  </a:extLst>
                </p14:cNvPr>
                <p14:cNvContentPartPr/>
                <p14:nvPr/>
              </p14:nvContentPartPr>
              <p14:xfrm>
                <a:off x="3121505" y="2891168"/>
                <a:ext cx="350640" cy="1368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F32D78DD-F0C1-BF5B-5567-CAB214563149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3112865" y="2882168"/>
                  <a:ext cx="36828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9820CCE0-2CC8-A7D9-742E-3E0645989DD5}"/>
                    </a:ext>
                  </a:extLst>
                </p14:cNvPr>
                <p14:cNvContentPartPr/>
                <p14:nvPr/>
              </p14:nvContentPartPr>
              <p14:xfrm>
                <a:off x="3479705" y="2683448"/>
                <a:ext cx="536400" cy="48888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9820CCE0-2CC8-A7D9-742E-3E0645989DD5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3470705" y="2674448"/>
                  <a:ext cx="554040" cy="50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B498D9E0-F7FA-2366-3DBC-B425FCD5717D}"/>
                    </a:ext>
                  </a:extLst>
                </p14:cNvPr>
                <p14:cNvContentPartPr/>
                <p14:nvPr/>
              </p14:nvContentPartPr>
              <p14:xfrm>
                <a:off x="3614345" y="2860208"/>
                <a:ext cx="183600" cy="19584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B498D9E0-F7FA-2366-3DBC-B425FCD5717D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3605345" y="2851208"/>
                  <a:ext cx="201240" cy="21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97E473A0-B6DB-562B-4E60-B8DA273BC196}"/>
                    </a:ext>
                  </a:extLst>
                </p14:cNvPr>
                <p14:cNvContentPartPr/>
                <p14:nvPr/>
              </p14:nvContentPartPr>
              <p14:xfrm>
                <a:off x="3864905" y="2949488"/>
                <a:ext cx="5400" cy="8496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97E473A0-B6DB-562B-4E60-B8DA273BC196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3855905" y="2940848"/>
                  <a:ext cx="23040" cy="10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2E6D218F-5EC5-A767-32C2-72904981FC3E}"/>
                    </a:ext>
                  </a:extLst>
                </p14:cNvPr>
                <p14:cNvContentPartPr/>
                <p14:nvPr/>
              </p14:nvContentPartPr>
              <p14:xfrm>
                <a:off x="2990105" y="2486168"/>
                <a:ext cx="114120" cy="15444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2E6D218F-5EC5-A767-32C2-72904981FC3E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2981105" y="2477168"/>
                  <a:ext cx="131760" cy="17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152A56D6-7DAA-47BB-D8CF-21111CC4C23E}"/>
                    </a:ext>
                  </a:extLst>
                </p14:cNvPr>
                <p14:cNvContentPartPr/>
                <p14:nvPr/>
              </p14:nvContentPartPr>
              <p14:xfrm>
                <a:off x="3153185" y="2606408"/>
                <a:ext cx="2520" cy="5472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152A56D6-7DAA-47BB-D8CF-21111CC4C23E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3144185" y="2597768"/>
                  <a:ext cx="20160" cy="7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0720AF18-7035-694F-8877-332CE6F4CC2D}"/>
                    </a:ext>
                  </a:extLst>
                </p14:cNvPr>
                <p14:cNvContentPartPr/>
                <p14:nvPr/>
              </p14:nvContentPartPr>
              <p14:xfrm>
                <a:off x="3261905" y="2453408"/>
                <a:ext cx="112320" cy="16272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0720AF18-7035-694F-8877-332CE6F4CC2D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3253265" y="2444768"/>
                  <a:ext cx="129960" cy="18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12FA405D-C562-6503-FE77-E62C0AFC5F66}"/>
                    </a:ext>
                  </a:extLst>
                </p14:cNvPr>
                <p14:cNvContentPartPr/>
                <p14:nvPr/>
              </p14:nvContentPartPr>
              <p14:xfrm>
                <a:off x="3129425" y="2643128"/>
                <a:ext cx="31320" cy="4860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12FA405D-C562-6503-FE77-E62C0AFC5F66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3120425" y="2634128"/>
                  <a:ext cx="48960" cy="6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756F2F4A-9C34-2F51-9D16-D79CCCD2A248}"/>
                    </a:ext>
                  </a:extLst>
                </p14:cNvPr>
                <p14:cNvContentPartPr/>
                <p14:nvPr/>
              </p14:nvContentPartPr>
              <p14:xfrm>
                <a:off x="2947985" y="2409488"/>
                <a:ext cx="102960" cy="318960"/>
              </p14:xfrm>
            </p:contentPart>
          </mc:Choice>
          <mc:Fallback xmlns=""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756F2F4A-9C34-2F51-9D16-D79CCCD2A248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2939345" y="2400848"/>
                  <a:ext cx="120600" cy="33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FFB7F2EA-7E7F-3CCD-DD6B-11D3228A9BA1}"/>
                    </a:ext>
                  </a:extLst>
                </p14:cNvPr>
                <p14:cNvContentPartPr/>
                <p14:nvPr/>
              </p14:nvContentPartPr>
              <p14:xfrm>
                <a:off x="3381425" y="2415608"/>
                <a:ext cx="63720" cy="294120"/>
              </p14:xfrm>
            </p:contentPart>
          </mc:Choice>
          <mc:Fallback xmlns=""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FFB7F2EA-7E7F-3CCD-DD6B-11D3228A9BA1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3372425" y="2406968"/>
                  <a:ext cx="81360" cy="31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8653797C-3EB6-FCAC-64FF-D738C28B08EF}"/>
                    </a:ext>
                  </a:extLst>
                </p14:cNvPr>
                <p14:cNvContentPartPr/>
                <p14:nvPr/>
              </p14:nvContentPartPr>
              <p14:xfrm>
                <a:off x="3732785" y="2688848"/>
                <a:ext cx="360" cy="360"/>
              </p14:xfrm>
            </p:contentPart>
          </mc:Choice>
          <mc:Fallback xmlns=""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8653797C-3EB6-FCAC-64FF-D738C28B08EF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3723785" y="2679848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82BC01C7-2372-62FB-C647-45165EA81D0D}"/>
                    </a:ext>
                  </a:extLst>
                </p14:cNvPr>
                <p14:cNvContentPartPr/>
                <p14:nvPr/>
              </p14:nvContentPartPr>
              <p14:xfrm>
                <a:off x="3608585" y="2578688"/>
                <a:ext cx="104760" cy="9072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82BC01C7-2372-62FB-C647-45165EA81D0D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3599585" y="2570048"/>
                  <a:ext cx="122400" cy="10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6471A7D7-6213-3DB7-91BB-67C474C71C21}"/>
                    </a:ext>
                  </a:extLst>
                </p14:cNvPr>
                <p14:cNvContentPartPr/>
                <p14:nvPr/>
              </p14:nvContentPartPr>
              <p14:xfrm>
                <a:off x="3757625" y="2278808"/>
                <a:ext cx="476280" cy="55620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6471A7D7-6213-3DB7-91BB-67C474C71C21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3748985" y="2270168"/>
                  <a:ext cx="493920" cy="57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8E19ED42-684A-9FC3-75EE-C7281025B0C3}"/>
                    </a:ext>
                  </a:extLst>
                </p14:cNvPr>
                <p14:cNvContentPartPr/>
                <p14:nvPr/>
              </p14:nvContentPartPr>
              <p14:xfrm>
                <a:off x="4138865" y="2646008"/>
                <a:ext cx="109800" cy="6876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8E19ED42-684A-9FC3-75EE-C7281025B0C3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4129865" y="2637368"/>
                  <a:ext cx="127440" cy="8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C56B6E98-A0BC-18E8-ECAB-32AFD51B1712}"/>
                    </a:ext>
                  </a:extLst>
                </p14:cNvPr>
                <p14:cNvContentPartPr/>
                <p14:nvPr/>
              </p14:nvContentPartPr>
              <p14:xfrm>
                <a:off x="4119785" y="2024648"/>
                <a:ext cx="66960" cy="24444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C56B6E98-A0BC-18E8-ECAB-32AFD51B1712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4111145" y="2015648"/>
                  <a:ext cx="84600" cy="26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633ED7BB-D5E4-4555-FCC8-AD671AB2F626}"/>
                    </a:ext>
                  </a:extLst>
                </p14:cNvPr>
                <p14:cNvContentPartPr/>
                <p14:nvPr/>
              </p14:nvContentPartPr>
              <p14:xfrm>
                <a:off x="4211225" y="2093048"/>
                <a:ext cx="105120" cy="10332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633ED7BB-D5E4-4555-FCC8-AD671AB2F626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4202225" y="2084048"/>
                  <a:ext cx="122760" cy="12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3A7FDE74-A7E7-E700-28FD-8087B1F837CE}"/>
                    </a:ext>
                  </a:extLst>
                </p14:cNvPr>
                <p14:cNvContentPartPr/>
                <p14:nvPr/>
              </p14:nvContentPartPr>
              <p14:xfrm>
                <a:off x="4366385" y="2235968"/>
                <a:ext cx="26280" cy="5688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3A7FDE74-A7E7-E700-28FD-8087B1F837CE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4357745" y="2226968"/>
                  <a:ext cx="43920" cy="7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F8D18F48-E365-40BF-66EB-ECF04FF49723}"/>
                    </a:ext>
                  </a:extLst>
                </p14:cNvPr>
                <p14:cNvContentPartPr/>
                <p14:nvPr/>
              </p14:nvContentPartPr>
              <p14:xfrm>
                <a:off x="4502465" y="2096648"/>
                <a:ext cx="360" cy="13176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F8D18F48-E365-40BF-66EB-ECF04FF49723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4493825" y="2088008"/>
                  <a:ext cx="18000" cy="14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8D5E0C2A-35F0-AE6E-4A02-0AE26E87FFA9}"/>
                    </a:ext>
                  </a:extLst>
                </p14:cNvPr>
                <p14:cNvContentPartPr/>
                <p14:nvPr/>
              </p14:nvContentPartPr>
              <p14:xfrm>
                <a:off x="4502465" y="2089088"/>
                <a:ext cx="97560" cy="15444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8D5E0C2A-35F0-AE6E-4A02-0AE26E87FFA9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4493465" y="2080088"/>
                  <a:ext cx="115200" cy="17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DDFB096D-B211-E193-EF64-00FAB6E446F0}"/>
                    </a:ext>
                  </a:extLst>
                </p14:cNvPr>
                <p14:cNvContentPartPr/>
                <p14:nvPr/>
              </p14:nvContentPartPr>
              <p14:xfrm>
                <a:off x="4639625" y="2102048"/>
                <a:ext cx="57240" cy="22104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DDFB096D-B211-E193-EF64-00FAB6E446F0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4630625" y="2093048"/>
                  <a:ext cx="74880" cy="238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0" name="Group 199">
            <a:extLst>
              <a:ext uri="{FF2B5EF4-FFF2-40B4-BE49-F238E27FC236}">
                <a16:creationId xmlns:a16="http://schemas.microsoft.com/office/drawing/2014/main" id="{EA0767B6-07F7-F5A3-1B35-2667CF5D98CE}"/>
              </a:ext>
            </a:extLst>
          </p:cNvPr>
          <p:cNvGrpSpPr/>
          <p:nvPr/>
        </p:nvGrpSpPr>
        <p:grpSpPr>
          <a:xfrm>
            <a:off x="3401098" y="5926132"/>
            <a:ext cx="1269360" cy="274680"/>
            <a:chOff x="4031225" y="2888648"/>
            <a:chExt cx="1269360" cy="274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02E1A90A-F632-D039-BD5A-5023CCB46738}"/>
                    </a:ext>
                  </a:extLst>
                </p14:cNvPr>
                <p14:cNvContentPartPr/>
                <p14:nvPr/>
              </p14:nvContentPartPr>
              <p14:xfrm>
                <a:off x="4031225" y="2888648"/>
                <a:ext cx="1269360" cy="5688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02E1A90A-F632-D039-BD5A-5023CCB46738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4022225" y="2880008"/>
                  <a:ext cx="1287000" cy="7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AF8CC43C-C3B1-E396-F8A0-10D07106E8E4}"/>
                    </a:ext>
                  </a:extLst>
                </p14:cNvPr>
                <p14:cNvContentPartPr/>
                <p14:nvPr/>
              </p14:nvContentPartPr>
              <p14:xfrm>
                <a:off x="4063985" y="2972168"/>
                <a:ext cx="160920" cy="19116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AF8CC43C-C3B1-E396-F8A0-10D07106E8E4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4055345" y="2963528"/>
                  <a:ext cx="178560" cy="208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201" name="Ink 200">
                <a:extLst>
                  <a:ext uri="{FF2B5EF4-FFF2-40B4-BE49-F238E27FC236}">
                    <a16:creationId xmlns:a16="http://schemas.microsoft.com/office/drawing/2014/main" id="{2545E8E9-9FFB-3E1B-FC4A-FF3458FEB97C}"/>
                  </a:ext>
                </a:extLst>
              </p14:cNvPr>
              <p14:cNvContentPartPr/>
              <p14:nvPr/>
            </p14:nvContentPartPr>
            <p14:xfrm>
              <a:off x="3968818" y="5928292"/>
              <a:ext cx="107640" cy="102600"/>
            </p14:xfrm>
          </p:contentPart>
        </mc:Choice>
        <mc:Fallback xmlns="">
          <p:pic>
            <p:nvPicPr>
              <p:cNvPr id="201" name="Ink 200">
                <a:extLst>
                  <a:ext uri="{FF2B5EF4-FFF2-40B4-BE49-F238E27FC236}">
                    <a16:creationId xmlns:a16="http://schemas.microsoft.com/office/drawing/2014/main" id="{2545E8E9-9FFB-3E1B-FC4A-FF3458FEB97C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3959818" y="5919652"/>
                <a:ext cx="125280" cy="120240"/>
              </a:xfrm>
              <a:prstGeom prst="rect">
                <a:avLst/>
              </a:prstGeom>
            </p:spPr>
          </p:pic>
        </mc:Fallback>
      </mc:AlternateContent>
      <p:grpSp>
        <p:nvGrpSpPr>
          <p:cNvPr id="240" name="Group 239">
            <a:extLst>
              <a:ext uri="{FF2B5EF4-FFF2-40B4-BE49-F238E27FC236}">
                <a16:creationId xmlns:a16="http://schemas.microsoft.com/office/drawing/2014/main" id="{762D0C6E-F488-68F9-86BC-D5EFB1A14DF5}"/>
              </a:ext>
            </a:extLst>
          </p:cNvPr>
          <p:cNvGrpSpPr/>
          <p:nvPr/>
        </p:nvGrpSpPr>
        <p:grpSpPr>
          <a:xfrm>
            <a:off x="1242469" y="1932309"/>
            <a:ext cx="791640" cy="839520"/>
            <a:chOff x="1243025" y="2002328"/>
            <a:chExt cx="791640" cy="839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233" name="Ink 232">
                  <a:extLst>
                    <a:ext uri="{FF2B5EF4-FFF2-40B4-BE49-F238E27FC236}">
                      <a16:creationId xmlns:a16="http://schemas.microsoft.com/office/drawing/2014/main" id="{27D8DED4-F5FF-D1B5-36E4-E306F8546298}"/>
                    </a:ext>
                  </a:extLst>
                </p14:cNvPr>
                <p14:cNvContentPartPr/>
                <p14:nvPr/>
              </p14:nvContentPartPr>
              <p14:xfrm>
                <a:off x="1243025" y="2002328"/>
                <a:ext cx="345240" cy="259920"/>
              </p14:xfrm>
            </p:contentPart>
          </mc:Choice>
          <mc:Fallback xmlns="">
            <p:pic>
              <p:nvPicPr>
                <p:cNvPr id="233" name="Ink 232">
                  <a:extLst>
                    <a:ext uri="{FF2B5EF4-FFF2-40B4-BE49-F238E27FC236}">
                      <a16:creationId xmlns:a16="http://schemas.microsoft.com/office/drawing/2014/main" id="{27D8DED4-F5FF-D1B5-36E4-E306F8546298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1234385" y="1993688"/>
                  <a:ext cx="362880" cy="27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234" name="Ink 233">
                  <a:extLst>
                    <a:ext uri="{FF2B5EF4-FFF2-40B4-BE49-F238E27FC236}">
                      <a16:creationId xmlns:a16="http://schemas.microsoft.com/office/drawing/2014/main" id="{B91DCC5C-AC1D-EA01-8B71-51A0353D70C7}"/>
                    </a:ext>
                  </a:extLst>
                </p14:cNvPr>
                <p14:cNvContentPartPr/>
                <p14:nvPr/>
              </p14:nvContentPartPr>
              <p14:xfrm>
                <a:off x="1606265" y="2021768"/>
                <a:ext cx="317160" cy="183240"/>
              </p14:xfrm>
            </p:contentPart>
          </mc:Choice>
          <mc:Fallback xmlns="">
            <p:pic>
              <p:nvPicPr>
                <p:cNvPr id="234" name="Ink 233">
                  <a:extLst>
                    <a:ext uri="{FF2B5EF4-FFF2-40B4-BE49-F238E27FC236}">
                      <a16:creationId xmlns:a16="http://schemas.microsoft.com/office/drawing/2014/main" id="{B91DCC5C-AC1D-EA01-8B71-51A0353D70C7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1597625" y="2013128"/>
                  <a:ext cx="33480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236" name="Ink 235">
                  <a:extLst>
                    <a:ext uri="{FF2B5EF4-FFF2-40B4-BE49-F238E27FC236}">
                      <a16:creationId xmlns:a16="http://schemas.microsoft.com/office/drawing/2014/main" id="{A381DB80-8F48-D1B2-3EB7-D61D44346318}"/>
                    </a:ext>
                  </a:extLst>
                </p14:cNvPr>
                <p14:cNvContentPartPr/>
                <p14:nvPr/>
              </p14:nvContentPartPr>
              <p14:xfrm>
                <a:off x="1258145" y="2194568"/>
                <a:ext cx="776520" cy="647280"/>
              </p14:xfrm>
            </p:contentPart>
          </mc:Choice>
          <mc:Fallback xmlns="">
            <p:pic>
              <p:nvPicPr>
                <p:cNvPr id="236" name="Ink 235">
                  <a:extLst>
                    <a:ext uri="{FF2B5EF4-FFF2-40B4-BE49-F238E27FC236}">
                      <a16:creationId xmlns:a16="http://schemas.microsoft.com/office/drawing/2014/main" id="{A381DB80-8F48-D1B2-3EB7-D61D44346318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1249145" y="2185568"/>
                  <a:ext cx="794160" cy="66492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41" name="TextBox 240">
            <a:extLst>
              <a:ext uri="{FF2B5EF4-FFF2-40B4-BE49-F238E27FC236}">
                <a16:creationId xmlns:a16="http://schemas.microsoft.com/office/drawing/2014/main" id="{6C4500BC-F520-4FB3-9306-FB42004D7606}"/>
              </a:ext>
            </a:extLst>
          </p:cNvPr>
          <p:cNvSpPr txBox="1"/>
          <p:nvPr/>
        </p:nvSpPr>
        <p:spPr>
          <a:xfrm>
            <a:off x="4818622" y="1246271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0</a:t>
            </a:r>
          </a:p>
        </p:txBody>
      </p:sp>
      <p:grpSp>
        <p:nvGrpSpPr>
          <p:cNvPr id="243" name="Group 242">
            <a:extLst>
              <a:ext uri="{FF2B5EF4-FFF2-40B4-BE49-F238E27FC236}">
                <a16:creationId xmlns:a16="http://schemas.microsoft.com/office/drawing/2014/main" id="{23E274B9-0564-2D5A-4316-30379BE9F92E}"/>
              </a:ext>
            </a:extLst>
          </p:cNvPr>
          <p:cNvGrpSpPr/>
          <p:nvPr/>
        </p:nvGrpSpPr>
        <p:grpSpPr>
          <a:xfrm>
            <a:off x="4195258" y="5527252"/>
            <a:ext cx="3943080" cy="773280"/>
            <a:chOff x="3979369" y="5766960"/>
            <a:chExt cx="3943080" cy="773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0CABE9AB-22E8-D0C6-1F41-B3BDDC2C453C}"/>
                    </a:ext>
                  </a:extLst>
                </p14:cNvPr>
                <p14:cNvContentPartPr/>
                <p14:nvPr/>
              </p14:nvContentPartPr>
              <p14:xfrm>
                <a:off x="3979369" y="5804040"/>
                <a:ext cx="102960" cy="30492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0CABE9AB-22E8-D0C6-1F41-B3BDDC2C453C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3970729" y="5795400"/>
                  <a:ext cx="120600" cy="32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1926C164-B2D4-1D92-8FF7-51FF8B525D16}"/>
                    </a:ext>
                  </a:extLst>
                </p14:cNvPr>
                <p14:cNvContentPartPr/>
                <p14:nvPr/>
              </p14:nvContentPartPr>
              <p14:xfrm>
                <a:off x="4090249" y="5830680"/>
                <a:ext cx="114480" cy="197280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1926C164-B2D4-1D92-8FF7-51FF8B525D16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4081609" y="5821680"/>
                  <a:ext cx="132120" cy="21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204" name="Ink 203">
                  <a:extLst>
                    <a:ext uri="{FF2B5EF4-FFF2-40B4-BE49-F238E27FC236}">
                      <a16:creationId xmlns:a16="http://schemas.microsoft.com/office/drawing/2014/main" id="{D2B737A1-DB5A-F091-1A11-098DD257520E}"/>
                    </a:ext>
                  </a:extLst>
                </p14:cNvPr>
                <p14:cNvContentPartPr/>
                <p14:nvPr/>
              </p14:nvContentPartPr>
              <p14:xfrm>
                <a:off x="4261249" y="6039480"/>
                <a:ext cx="28440" cy="58680"/>
              </p14:xfrm>
            </p:contentPart>
          </mc:Choice>
          <mc:Fallback xmlns="">
            <p:pic>
              <p:nvPicPr>
                <p:cNvPr id="204" name="Ink 203">
                  <a:extLst>
                    <a:ext uri="{FF2B5EF4-FFF2-40B4-BE49-F238E27FC236}">
                      <a16:creationId xmlns:a16="http://schemas.microsoft.com/office/drawing/2014/main" id="{D2B737A1-DB5A-F091-1A11-098DD257520E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4252249" y="6030840"/>
                  <a:ext cx="46080" cy="7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211" name="Ink 210">
                  <a:extLst>
                    <a:ext uri="{FF2B5EF4-FFF2-40B4-BE49-F238E27FC236}">
                      <a16:creationId xmlns:a16="http://schemas.microsoft.com/office/drawing/2014/main" id="{D3AD6741-6E55-BFEE-42EF-7554AB090726}"/>
                    </a:ext>
                  </a:extLst>
                </p14:cNvPr>
                <p14:cNvContentPartPr/>
                <p14:nvPr/>
              </p14:nvContentPartPr>
              <p14:xfrm>
                <a:off x="4483729" y="5766960"/>
                <a:ext cx="43200" cy="234720"/>
              </p14:xfrm>
            </p:contentPart>
          </mc:Choice>
          <mc:Fallback xmlns="">
            <p:pic>
              <p:nvPicPr>
                <p:cNvPr id="211" name="Ink 210">
                  <a:extLst>
                    <a:ext uri="{FF2B5EF4-FFF2-40B4-BE49-F238E27FC236}">
                      <a16:creationId xmlns:a16="http://schemas.microsoft.com/office/drawing/2014/main" id="{D3AD6741-6E55-BFEE-42EF-7554AB090726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4475089" y="5757960"/>
                  <a:ext cx="60840" cy="25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B6BE4D1C-5B7D-C65B-F214-0A76B5590CEF}"/>
                    </a:ext>
                  </a:extLst>
                </p14:cNvPr>
                <p14:cNvContentPartPr/>
                <p14:nvPr/>
              </p14:nvContentPartPr>
              <p14:xfrm>
                <a:off x="4449529" y="6186360"/>
                <a:ext cx="916560" cy="13680"/>
              </p14:xfrm>
            </p:contentPart>
          </mc:Choice>
          <mc:Fallback xmlns=""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B6BE4D1C-5B7D-C65B-F214-0A76B5590CEF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4440529" y="6177360"/>
                  <a:ext cx="93420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1362C284-FD41-2019-6FA3-F28AD68E9B37}"/>
                    </a:ext>
                  </a:extLst>
                </p14:cNvPr>
                <p14:cNvContentPartPr/>
                <p14:nvPr/>
              </p14:nvContentPartPr>
              <p14:xfrm>
                <a:off x="5357449" y="5993400"/>
                <a:ext cx="611640" cy="532440"/>
              </p14:xfrm>
            </p:contentPart>
          </mc:Choice>
          <mc:Fallback xmlns=""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1362C284-FD41-2019-6FA3-F28AD68E9B37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5348809" y="5984400"/>
                  <a:ext cx="629280" cy="55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D1E8E6F9-C0A7-75AF-23B3-2180A691DDA0}"/>
                    </a:ext>
                  </a:extLst>
                </p14:cNvPr>
                <p14:cNvContentPartPr/>
                <p14:nvPr/>
              </p14:nvContentPartPr>
              <p14:xfrm>
                <a:off x="5543929" y="6155040"/>
                <a:ext cx="118440" cy="190080"/>
              </p14:xfrm>
            </p:contentPart>
          </mc:Choice>
          <mc:Fallback xmlns=""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D1E8E6F9-C0A7-75AF-23B3-2180A691DDA0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5535289" y="6146400"/>
                  <a:ext cx="136080" cy="20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216" name="Ink 215">
                  <a:extLst>
                    <a:ext uri="{FF2B5EF4-FFF2-40B4-BE49-F238E27FC236}">
                      <a16:creationId xmlns:a16="http://schemas.microsoft.com/office/drawing/2014/main" id="{BD2A98F3-A55F-F673-7BBE-36A828AF0C79}"/>
                    </a:ext>
                  </a:extLst>
                </p14:cNvPr>
                <p14:cNvContentPartPr/>
                <p14:nvPr/>
              </p14:nvContentPartPr>
              <p14:xfrm>
                <a:off x="5704849" y="6327120"/>
                <a:ext cx="134280" cy="102960"/>
              </p14:xfrm>
            </p:contentPart>
          </mc:Choice>
          <mc:Fallback xmlns="">
            <p:pic>
              <p:nvPicPr>
                <p:cNvPr id="216" name="Ink 215">
                  <a:extLst>
                    <a:ext uri="{FF2B5EF4-FFF2-40B4-BE49-F238E27FC236}">
                      <a16:creationId xmlns:a16="http://schemas.microsoft.com/office/drawing/2014/main" id="{BD2A98F3-A55F-F673-7BBE-36A828AF0C79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5695849" y="6318480"/>
                  <a:ext cx="151920" cy="12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218" name="Ink 217">
                  <a:extLst>
                    <a:ext uri="{FF2B5EF4-FFF2-40B4-BE49-F238E27FC236}">
                      <a16:creationId xmlns:a16="http://schemas.microsoft.com/office/drawing/2014/main" id="{77F60E49-2A4D-8533-885B-342B5A952AD9}"/>
                    </a:ext>
                  </a:extLst>
                </p14:cNvPr>
                <p14:cNvContentPartPr/>
                <p14:nvPr/>
              </p14:nvContentPartPr>
              <p14:xfrm>
                <a:off x="6007969" y="5966040"/>
                <a:ext cx="83160" cy="108720"/>
              </p14:xfrm>
            </p:contentPart>
          </mc:Choice>
          <mc:Fallback xmlns=""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77F60E49-2A4D-8533-885B-342B5A952AD9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5998969" y="5957040"/>
                  <a:ext cx="100800" cy="12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219" name="Ink 218">
                  <a:extLst>
                    <a:ext uri="{FF2B5EF4-FFF2-40B4-BE49-F238E27FC236}">
                      <a16:creationId xmlns:a16="http://schemas.microsoft.com/office/drawing/2014/main" id="{6E447B08-522F-794F-5C24-D214AB1BCFB3}"/>
                    </a:ext>
                  </a:extLst>
                </p14:cNvPr>
                <p14:cNvContentPartPr/>
                <p14:nvPr/>
              </p14:nvContentPartPr>
              <p14:xfrm>
                <a:off x="5940649" y="6262680"/>
                <a:ext cx="1222200" cy="27720"/>
              </p14:xfrm>
            </p:contentPart>
          </mc:Choice>
          <mc:Fallback xmlns="">
            <p:pic>
              <p:nvPicPr>
                <p:cNvPr id="219" name="Ink 218">
                  <a:extLst>
                    <a:ext uri="{FF2B5EF4-FFF2-40B4-BE49-F238E27FC236}">
                      <a16:creationId xmlns:a16="http://schemas.microsoft.com/office/drawing/2014/main" id="{6E447B08-522F-794F-5C24-D214AB1BCFB3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5932009" y="6253680"/>
                  <a:ext cx="1239840" cy="4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221" name="Ink 220">
                  <a:extLst>
                    <a:ext uri="{FF2B5EF4-FFF2-40B4-BE49-F238E27FC236}">
                      <a16:creationId xmlns:a16="http://schemas.microsoft.com/office/drawing/2014/main" id="{4326AC29-782F-D62F-79BB-9D2773C25829}"/>
                    </a:ext>
                  </a:extLst>
                </p14:cNvPr>
                <p14:cNvContentPartPr/>
                <p14:nvPr/>
              </p14:nvContentPartPr>
              <p14:xfrm>
                <a:off x="6384529" y="5878560"/>
                <a:ext cx="123120" cy="273600"/>
              </p14:xfrm>
            </p:contentPart>
          </mc:Choice>
          <mc:Fallback xmlns="">
            <p:pic>
              <p:nvPicPr>
                <p:cNvPr id="221" name="Ink 220">
                  <a:extLst>
                    <a:ext uri="{FF2B5EF4-FFF2-40B4-BE49-F238E27FC236}">
                      <a16:creationId xmlns:a16="http://schemas.microsoft.com/office/drawing/2014/main" id="{4326AC29-782F-D62F-79BB-9D2773C25829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6375889" y="5869920"/>
                  <a:ext cx="140760" cy="29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222" name="Ink 221">
                  <a:extLst>
                    <a:ext uri="{FF2B5EF4-FFF2-40B4-BE49-F238E27FC236}">
                      <a16:creationId xmlns:a16="http://schemas.microsoft.com/office/drawing/2014/main" id="{C52E272F-5FB3-D4C4-73B8-DAB2F4A778EA}"/>
                    </a:ext>
                  </a:extLst>
                </p14:cNvPr>
                <p14:cNvContentPartPr/>
                <p14:nvPr/>
              </p14:nvContentPartPr>
              <p14:xfrm>
                <a:off x="6497569" y="5952000"/>
                <a:ext cx="120960" cy="151200"/>
              </p14:xfrm>
            </p:contentPart>
          </mc:Choice>
          <mc:Fallback xmlns="">
            <p:pic>
              <p:nvPicPr>
                <p:cNvPr id="222" name="Ink 221">
                  <a:extLst>
                    <a:ext uri="{FF2B5EF4-FFF2-40B4-BE49-F238E27FC236}">
                      <a16:creationId xmlns:a16="http://schemas.microsoft.com/office/drawing/2014/main" id="{C52E272F-5FB3-D4C4-73B8-DAB2F4A778EA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6488569" y="5943360"/>
                  <a:ext cx="138600" cy="16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223" name="Ink 222">
                  <a:extLst>
                    <a:ext uri="{FF2B5EF4-FFF2-40B4-BE49-F238E27FC236}">
                      <a16:creationId xmlns:a16="http://schemas.microsoft.com/office/drawing/2014/main" id="{E56AA930-2B21-9D55-EFF6-77152B6837D6}"/>
                    </a:ext>
                  </a:extLst>
                </p14:cNvPr>
                <p14:cNvContentPartPr/>
                <p14:nvPr/>
              </p14:nvContentPartPr>
              <p14:xfrm>
                <a:off x="6700249" y="6095640"/>
                <a:ext cx="9000" cy="63000"/>
              </p14:xfrm>
            </p:contentPart>
          </mc:Choice>
          <mc:Fallback xmlns="">
            <p:pic>
              <p:nvPicPr>
                <p:cNvPr id="223" name="Ink 222">
                  <a:extLst>
                    <a:ext uri="{FF2B5EF4-FFF2-40B4-BE49-F238E27FC236}">
                      <a16:creationId xmlns:a16="http://schemas.microsoft.com/office/drawing/2014/main" id="{E56AA930-2B21-9D55-EFF6-77152B6837D6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6691609" y="6086640"/>
                  <a:ext cx="26640" cy="8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224" name="Ink 223">
                  <a:extLst>
                    <a:ext uri="{FF2B5EF4-FFF2-40B4-BE49-F238E27FC236}">
                      <a16:creationId xmlns:a16="http://schemas.microsoft.com/office/drawing/2014/main" id="{5FFDF973-37F8-3E35-6511-44C2C652E774}"/>
                    </a:ext>
                  </a:extLst>
                </p14:cNvPr>
                <p14:cNvContentPartPr/>
                <p14:nvPr/>
              </p14:nvContentPartPr>
              <p14:xfrm>
                <a:off x="6801409" y="5883600"/>
                <a:ext cx="114120" cy="160200"/>
              </p14:xfrm>
            </p:contentPart>
          </mc:Choice>
          <mc:Fallback xmlns="">
            <p:pic>
              <p:nvPicPr>
                <p:cNvPr id="224" name="Ink 223">
                  <a:extLst>
                    <a:ext uri="{FF2B5EF4-FFF2-40B4-BE49-F238E27FC236}">
                      <a16:creationId xmlns:a16="http://schemas.microsoft.com/office/drawing/2014/main" id="{5FFDF973-37F8-3E35-6511-44C2C652E774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6792769" y="5874960"/>
                  <a:ext cx="131760" cy="17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225" name="Ink 224">
                  <a:extLst>
                    <a:ext uri="{FF2B5EF4-FFF2-40B4-BE49-F238E27FC236}">
                      <a16:creationId xmlns:a16="http://schemas.microsoft.com/office/drawing/2014/main" id="{0973CD79-22EB-DF45-1B37-2D1E481464CA}"/>
                    </a:ext>
                  </a:extLst>
                </p14:cNvPr>
                <p14:cNvContentPartPr/>
                <p14:nvPr/>
              </p14:nvContentPartPr>
              <p14:xfrm>
                <a:off x="6933889" y="5867400"/>
                <a:ext cx="107640" cy="203400"/>
              </p14:xfrm>
            </p:contentPart>
          </mc:Choice>
          <mc:Fallback xmlns="">
            <p:pic>
              <p:nvPicPr>
                <p:cNvPr id="225" name="Ink 224">
                  <a:extLst>
                    <a:ext uri="{FF2B5EF4-FFF2-40B4-BE49-F238E27FC236}">
                      <a16:creationId xmlns:a16="http://schemas.microsoft.com/office/drawing/2014/main" id="{0973CD79-22EB-DF45-1B37-2D1E481464CA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6924889" y="5858400"/>
                  <a:ext cx="125280" cy="22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226" name="Ink 225">
                  <a:extLst>
                    <a:ext uri="{FF2B5EF4-FFF2-40B4-BE49-F238E27FC236}">
                      <a16:creationId xmlns:a16="http://schemas.microsoft.com/office/drawing/2014/main" id="{7344107D-5DB2-8C8E-6BE5-E4A36457A199}"/>
                    </a:ext>
                  </a:extLst>
                </p14:cNvPr>
                <p14:cNvContentPartPr/>
                <p14:nvPr/>
              </p14:nvContentPartPr>
              <p14:xfrm>
                <a:off x="6304249" y="6201120"/>
                <a:ext cx="132120" cy="181440"/>
              </p14:xfrm>
            </p:contentPart>
          </mc:Choice>
          <mc:Fallback xmlns="">
            <p:pic>
              <p:nvPicPr>
                <p:cNvPr id="226" name="Ink 225">
                  <a:extLst>
                    <a:ext uri="{FF2B5EF4-FFF2-40B4-BE49-F238E27FC236}">
                      <a16:creationId xmlns:a16="http://schemas.microsoft.com/office/drawing/2014/main" id="{7344107D-5DB2-8C8E-6BE5-E4A36457A199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6295249" y="6192480"/>
                  <a:ext cx="149760" cy="19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227" name="Ink 226">
                  <a:extLst>
                    <a:ext uri="{FF2B5EF4-FFF2-40B4-BE49-F238E27FC236}">
                      <a16:creationId xmlns:a16="http://schemas.microsoft.com/office/drawing/2014/main" id="{082DD5E4-E06A-9A5A-F745-D5458C69BF4C}"/>
                    </a:ext>
                  </a:extLst>
                </p14:cNvPr>
                <p14:cNvContentPartPr/>
                <p14:nvPr/>
              </p14:nvContentPartPr>
              <p14:xfrm>
                <a:off x="7156369" y="6292200"/>
                <a:ext cx="149040" cy="360"/>
              </p14:xfrm>
            </p:contentPart>
          </mc:Choice>
          <mc:Fallback xmlns="">
            <p:pic>
              <p:nvPicPr>
                <p:cNvPr id="227" name="Ink 226">
                  <a:extLst>
                    <a:ext uri="{FF2B5EF4-FFF2-40B4-BE49-F238E27FC236}">
                      <a16:creationId xmlns:a16="http://schemas.microsoft.com/office/drawing/2014/main" id="{082DD5E4-E06A-9A5A-F745-D5458C69BF4C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7147729" y="6283200"/>
                  <a:ext cx="1666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228" name="Ink 227">
                  <a:extLst>
                    <a:ext uri="{FF2B5EF4-FFF2-40B4-BE49-F238E27FC236}">
                      <a16:creationId xmlns:a16="http://schemas.microsoft.com/office/drawing/2014/main" id="{EB480C50-9B4C-ED41-4DA5-2AB7C302BE1A}"/>
                    </a:ext>
                  </a:extLst>
                </p14:cNvPr>
                <p14:cNvContentPartPr/>
                <p14:nvPr/>
              </p14:nvContentPartPr>
              <p14:xfrm>
                <a:off x="7325569" y="5975040"/>
                <a:ext cx="596880" cy="565200"/>
              </p14:xfrm>
            </p:contentPart>
          </mc:Choice>
          <mc:Fallback xmlns="">
            <p:pic>
              <p:nvPicPr>
                <p:cNvPr id="228" name="Ink 227">
                  <a:extLst>
                    <a:ext uri="{FF2B5EF4-FFF2-40B4-BE49-F238E27FC236}">
                      <a16:creationId xmlns:a16="http://schemas.microsoft.com/office/drawing/2014/main" id="{EB480C50-9B4C-ED41-4DA5-2AB7C302BE1A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7316569" y="5966400"/>
                  <a:ext cx="614520" cy="58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230" name="Ink 229">
                  <a:extLst>
                    <a:ext uri="{FF2B5EF4-FFF2-40B4-BE49-F238E27FC236}">
                      <a16:creationId xmlns:a16="http://schemas.microsoft.com/office/drawing/2014/main" id="{53CBF5E4-0C11-5B23-D923-A8FAD1C83FAA}"/>
                    </a:ext>
                  </a:extLst>
                </p14:cNvPr>
                <p14:cNvContentPartPr/>
                <p14:nvPr/>
              </p14:nvContentPartPr>
              <p14:xfrm>
                <a:off x="7539409" y="6126600"/>
                <a:ext cx="143280" cy="223200"/>
              </p14:xfrm>
            </p:contentPart>
          </mc:Choice>
          <mc:Fallback xmlns="">
            <p:pic>
              <p:nvPicPr>
                <p:cNvPr id="230" name="Ink 229">
                  <a:extLst>
                    <a:ext uri="{FF2B5EF4-FFF2-40B4-BE49-F238E27FC236}">
                      <a16:creationId xmlns:a16="http://schemas.microsoft.com/office/drawing/2014/main" id="{53CBF5E4-0C11-5B23-D923-A8FAD1C83FAA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7530769" y="6117960"/>
                  <a:ext cx="160920" cy="24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231" name="Ink 230">
                  <a:extLst>
                    <a:ext uri="{FF2B5EF4-FFF2-40B4-BE49-F238E27FC236}">
                      <a16:creationId xmlns:a16="http://schemas.microsoft.com/office/drawing/2014/main" id="{B06FDE0D-50F5-8004-8DCA-A1CB01C156EB}"/>
                    </a:ext>
                  </a:extLst>
                </p14:cNvPr>
                <p14:cNvContentPartPr/>
                <p14:nvPr/>
              </p14:nvContentPartPr>
              <p14:xfrm>
                <a:off x="7694929" y="6273840"/>
                <a:ext cx="91800" cy="147960"/>
              </p14:xfrm>
            </p:contentPart>
          </mc:Choice>
          <mc:Fallback xmlns="">
            <p:pic>
              <p:nvPicPr>
                <p:cNvPr id="231" name="Ink 230">
                  <a:extLst>
                    <a:ext uri="{FF2B5EF4-FFF2-40B4-BE49-F238E27FC236}">
                      <a16:creationId xmlns:a16="http://schemas.microsoft.com/office/drawing/2014/main" id="{B06FDE0D-50F5-8004-8DCA-A1CB01C156EB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7685929" y="6265200"/>
                  <a:ext cx="109440" cy="16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242" name="Ink 241">
                  <a:extLst>
                    <a:ext uri="{FF2B5EF4-FFF2-40B4-BE49-F238E27FC236}">
                      <a16:creationId xmlns:a16="http://schemas.microsoft.com/office/drawing/2014/main" id="{5FF136BA-F615-6F92-E0C5-0E74F0AC6A98}"/>
                    </a:ext>
                  </a:extLst>
                </p14:cNvPr>
                <p14:cNvContentPartPr/>
                <p14:nvPr/>
              </p14:nvContentPartPr>
              <p14:xfrm>
                <a:off x="4355157" y="5786882"/>
                <a:ext cx="104760" cy="239760"/>
              </p14:xfrm>
            </p:contentPart>
          </mc:Choice>
          <mc:Fallback xmlns="">
            <p:pic>
              <p:nvPicPr>
                <p:cNvPr id="242" name="Ink 241">
                  <a:extLst>
                    <a:ext uri="{FF2B5EF4-FFF2-40B4-BE49-F238E27FC236}">
                      <a16:creationId xmlns:a16="http://schemas.microsoft.com/office/drawing/2014/main" id="{5FF136BA-F615-6F92-E0C5-0E74F0AC6A98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4346517" y="5777882"/>
                  <a:ext cx="122400" cy="2574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44" name="TextBox 243">
            <a:extLst>
              <a:ext uri="{FF2B5EF4-FFF2-40B4-BE49-F238E27FC236}">
                <a16:creationId xmlns:a16="http://schemas.microsoft.com/office/drawing/2014/main" id="{CD881521-153D-6E8A-7FF3-5FD3047AE9BE}"/>
              </a:ext>
            </a:extLst>
          </p:cNvPr>
          <p:cNvSpPr txBox="1"/>
          <p:nvPr/>
        </p:nvSpPr>
        <p:spPr>
          <a:xfrm>
            <a:off x="7554506" y="1255067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0</a:t>
            </a:r>
          </a:p>
        </p:txBody>
      </p:sp>
      <p:sp>
        <p:nvSpPr>
          <p:cNvPr id="245" name="TextBox 244">
            <a:extLst>
              <a:ext uri="{FF2B5EF4-FFF2-40B4-BE49-F238E27FC236}">
                <a16:creationId xmlns:a16="http://schemas.microsoft.com/office/drawing/2014/main" id="{BE7666AE-A48B-7485-16A0-6F9BBB998F7C}"/>
              </a:ext>
            </a:extLst>
          </p:cNvPr>
          <p:cNvSpPr txBox="1"/>
          <p:nvPr/>
        </p:nvSpPr>
        <p:spPr>
          <a:xfrm>
            <a:off x="6907427" y="1255067"/>
            <a:ext cx="378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B</a:t>
            </a:r>
          </a:p>
        </p:txBody>
      </p:sp>
      <p:grpSp>
        <p:nvGrpSpPr>
          <p:cNvPr id="250" name="Group 249">
            <a:extLst>
              <a:ext uri="{FF2B5EF4-FFF2-40B4-BE49-F238E27FC236}">
                <a16:creationId xmlns:a16="http://schemas.microsoft.com/office/drawing/2014/main" id="{74382A51-95EC-43B9-8029-687877DCBCAC}"/>
              </a:ext>
            </a:extLst>
          </p:cNvPr>
          <p:cNvGrpSpPr/>
          <p:nvPr/>
        </p:nvGrpSpPr>
        <p:grpSpPr>
          <a:xfrm>
            <a:off x="2190477" y="1957202"/>
            <a:ext cx="4586400" cy="1465560"/>
            <a:chOff x="2190477" y="1957202"/>
            <a:chExt cx="4586400" cy="1465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246" name="Ink 245">
                  <a:extLst>
                    <a:ext uri="{FF2B5EF4-FFF2-40B4-BE49-F238E27FC236}">
                      <a16:creationId xmlns:a16="http://schemas.microsoft.com/office/drawing/2014/main" id="{CAB8E80A-5F08-93D8-F391-B626EF3DEBDB}"/>
                    </a:ext>
                  </a:extLst>
                </p14:cNvPr>
                <p14:cNvContentPartPr/>
                <p14:nvPr/>
              </p14:nvContentPartPr>
              <p14:xfrm>
                <a:off x="2190477" y="1957202"/>
                <a:ext cx="4586400" cy="837000"/>
              </p14:xfrm>
            </p:contentPart>
          </mc:Choice>
          <mc:Fallback xmlns="">
            <p:pic>
              <p:nvPicPr>
                <p:cNvPr id="246" name="Ink 245">
                  <a:extLst>
                    <a:ext uri="{FF2B5EF4-FFF2-40B4-BE49-F238E27FC236}">
                      <a16:creationId xmlns:a16="http://schemas.microsoft.com/office/drawing/2014/main" id="{CAB8E80A-5F08-93D8-F391-B626EF3DEBDB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2181837" y="1948562"/>
                  <a:ext cx="4604040" cy="85464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49" name="Group 248">
              <a:extLst>
                <a:ext uri="{FF2B5EF4-FFF2-40B4-BE49-F238E27FC236}">
                  <a16:creationId xmlns:a16="http://schemas.microsoft.com/office/drawing/2014/main" id="{D641CEDE-076A-6C33-FE44-5ABA16CE8650}"/>
                </a:ext>
              </a:extLst>
            </p:cNvPr>
            <p:cNvGrpSpPr/>
            <p:nvPr/>
          </p:nvGrpSpPr>
          <p:grpSpPr>
            <a:xfrm>
              <a:off x="3953397" y="2914082"/>
              <a:ext cx="361440" cy="508680"/>
              <a:chOff x="3953397" y="2914082"/>
              <a:chExt cx="361440" cy="5086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41">
                <p14:nvContentPartPr>
                  <p14:cNvPr id="247" name="Ink 246">
                    <a:extLst>
                      <a:ext uri="{FF2B5EF4-FFF2-40B4-BE49-F238E27FC236}">
                        <a16:creationId xmlns:a16="http://schemas.microsoft.com/office/drawing/2014/main" id="{E0C40E90-418C-EB85-EBF5-593400A96407}"/>
                      </a:ext>
                    </a:extLst>
                  </p14:cNvPr>
                  <p14:cNvContentPartPr/>
                  <p14:nvPr/>
                </p14:nvContentPartPr>
                <p14:xfrm>
                  <a:off x="3953397" y="2914082"/>
                  <a:ext cx="311400" cy="508680"/>
                </p14:xfrm>
              </p:contentPart>
            </mc:Choice>
            <mc:Fallback xmlns="">
              <p:pic>
                <p:nvPicPr>
                  <p:cNvPr id="247" name="Ink 246">
                    <a:extLst>
                      <a:ext uri="{FF2B5EF4-FFF2-40B4-BE49-F238E27FC236}">
                        <a16:creationId xmlns:a16="http://schemas.microsoft.com/office/drawing/2014/main" id="{E0C40E90-418C-EB85-EBF5-593400A96407}"/>
                      </a:ext>
                    </a:extLst>
                  </p:cNvPr>
                  <p:cNvPicPr/>
                  <p:nvPr/>
                </p:nvPicPr>
                <p:blipFill>
                  <a:blip r:embed="rId142"/>
                  <a:stretch>
                    <a:fillRect/>
                  </a:stretch>
                </p:blipFill>
                <p:spPr>
                  <a:xfrm>
                    <a:off x="3944397" y="2905082"/>
                    <a:ext cx="329040" cy="526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3">
                <p14:nvContentPartPr>
                  <p14:cNvPr id="248" name="Ink 247">
                    <a:extLst>
                      <a:ext uri="{FF2B5EF4-FFF2-40B4-BE49-F238E27FC236}">
                        <a16:creationId xmlns:a16="http://schemas.microsoft.com/office/drawing/2014/main" id="{CCAD3F90-322D-B2DC-1B53-1927A1C710AB}"/>
                      </a:ext>
                    </a:extLst>
                  </p14:cNvPr>
                  <p14:cNvContentPartPr/>
                  <p14:nvPr/>
                </p14:nvContentPartPr>
                <p14:xfrm>
                  <a:off x="4017117" y="3159602"/>
                  <a:ext cx="297720" cy="79920"/>
                </p14:xfrm>
              </p:contentPart>
            </mc:Choice>
            <mc:Fallback xmlns="">
              <p:pic>
                <p:nvPicPr>
                  <p:cNvPr id="248" name="Ink 247">
                    <a:extLst>
                      <a:ext uri="{FF2B5EF4-FFF2-40B4-BE49-F238E27FC236}">
                        <a16:creationId xmlns:a16="http://schemas.microsoft.com/office/drawing/2014/main" id="{CCAD3F90-322D-B2DC-1B53-1927A1C710AB}"/>
                      </a:ext>
                    </a:extLst>
                  </p:cNvPr>
                  <p:cNvPicPr/>
                  <p:nvPr/>
                </p:nvPicPr>
                <p:blipFill>
                  <a:blip r:embed="rId144"/>
                  <a:stretch>
                    <a:fillRect/>
                  </a:stretch>
                </p:blipFill>
                <p:spPr>
                  <a:xfrm>
                    <a:off x="4008477" y="3150602"/>
                    <a:ext cx="315360" cy="9756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97D67DC4-A66C-F38A-FD2E-25E843FF0072}"/>
              </a:ext>
            </a:extLst>
          </p:cNvPr>
          <p:cNvSpPr/>
          <p:nvPr/>
        </p:nvSpPr>
        <p:spPr>
          <a:xfrm>
            <a:off x="1905000" y="4756612"/>
            <a:ext cx="6231443" cy="1981200"/>
          </a:xfrm>
          <a:prstGeom prst="rect">
            <a:avLst/>
          </a:prstGeom>
          <a:solidFill>
            <a:schemeClr val="bg1"/>
          </a:solidFill>
          <a:ln w="38100" cmpd="sng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5F3176DA-129E-862F-DE0A-40286EF43D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12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55328"/>
    </mc:Choice>
    <mc:Fallback>
      <p:transition advClick="0" advTm="553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639 -0.01875 L 0.13855 -0.01875 L 0.13855 -0.01852 " pathEditMode="relative" rAng="0" ptsTypes="AAA">
                                      <p:cBhvr>
                                        <p:cTn id="9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854 -0.01852 L 0.22482 -0.02523 L 0.22482 -0.02431 " pathEditMode="relative" rAng="0" ptsTypes="AAA">
                                      <p:cBhvr>
                                        <p:cTn id="12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06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483 -0.0243 L 0.30972 -0.02616 L 0.30972 -0.02592 " pathEditMode="relative" rAng="0" ptsTypes="AAA">
                                      <p:cBhvr>
                                        <p:cTn id="15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973 -0.02592 L 0.39202 -0.02592 L 0.39202 -0.02569 " pathEditMode="relative" rAng="0" ptsTypes="AAA">
                                      <p:cBhvr>
                                        <p:cTn id="18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0"/>
                            </p:stCondLst>
                            <p:childTnLst>
                              <p:par>
                                <p:cTn id="20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472 -0.01527 L 0.1684 -0.0113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4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201 -0.0257 L 0.45156 -0.02917 L 0.45156 -0.02894 " pathEditMode="relative" rAng="0" ptsTypes="AAA">
                                      <p:cBhvr>
                                        <p:cTn id="30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9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00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156 -0.02893 L 0.53003 -0.02731 L 0.53003 -0.02708 " pathEditMode="relative" rAng="0" ptsTypes="AAA">
                                      <p:cBhvr>
                                        <p:cTn id="33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24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4000"/>
                            </p:stCondLst>
                            <p:childTnLst>
                              <p:par>
                                <p:cTn id="3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733 -0.02754 L 0.60573 -0.02754 L 0.60573 -0.02731 " pathEditMode="relative" rAng="0" ptsTypes="AAA">
                                      <p:cBhvr>
                                        <p:cTn id="36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2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6000"/>
                            </p:stCondLst>
                            <p:childTnLst>
                              <p:par>
                                <p:cTn id="3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0573 -0.02731 L 0.67656 -0.02546 L 0.67656 -0.02546 " pathEditMode="relative" ptsTypes="AAA">
                                      <p:cBhvr>
                                        <p:cTn id="39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84 -0.01134 L 0.86649 -0.01782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896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0"/>
                            </p:stCondLst>
                            <p:childTnLst>
                              <p:par>
                                <p:cTn id="5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7899 -0.03055 L 0.60573 -0.03055 L 0.60573 -0.03055 " pathEditMode="relative" ptsTypes="AAA">
                                      <p:cBhvr>
                                        <p:cTn id="51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2000"/>
                            </p:stCondLst>
                            <p:childTnLst>
                              <p:par>
                                <p:cTn id="53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2500"/>
                            </p:stCondLst>
                            <p:childTnLst>
                              <p:par>
                                <p:cTn id="6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32" grpId="0"/>
      <p:bldP spid="133" grpId="0"/>
      <p:bldP spid="134" grpId="0"/>
      <p:bldP spid="241" grpId="0"/>
      <p:bldP spid="244" grpId="0"/>
      <p:bldP spid="245" grpId="0"/>
      <p:bldP spid="7" grpId="0" animBg="1"/>
      <p:bldP spid="7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CE055D7-02F1-189A-D35B-7B45CA509B0E}"/>
              </a:ext>
            </a:extLst>
          </p:cNvPr>
          <p:cNvSpPr txBox="1"/>
          <p:nvPr/>
        </p:nvSpPr>
        <p:spPr>
          <a:xfrm>
            <a:off x="2857768" y="136525"/>
            <a:ext cx="42402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dirty="0">
                <a:highlight>
                  <a:srgbClr val="FFFF00"/>
                </a:highlight>
              </a:rPr>
              <a:t>Turing Machine for Location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A0F7EDC-BD10-8715-55D7-39B942115B09}"/>
              </a:ext>
            </a:extLst>
          </p:cNvPr>
          <p:cNvSpPr/>
          <p:nvPr/>
        </p:nvSpPr>
        <p:spPr>
          <a:xfrm>
            <a:off x="1947352" y="1219202"/>
            <a:ext cx="685800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B7CEF0A-5670-3A34-FD21-DF4FD382BBF6}"/>
              </a:ext>
            </a:extLst>
          </p:cNvPr>
          <p:cNvSpPr/>
          <p:nvPr/>
        </p:nvSpPr>
        <p:spPr>
          <a:xfrm>
            <a:off x="2631477" y="1219202"/>
            <a:ext cx="478364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C7ECE4B-6449-ECC5-A841-B15823B34F30}"/>
              </a:ext>
            </a:extLst>
          </p:cNvPr>
          <p:cNvSpPr txBox="1"/>
          <p:nvPr/>
        </p:nvSpPr>
        <p:spPr>
          <a:xfrm>
            <a:off x="609600" y="1331269"/>
            <a:ext cx="380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Y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474280F-8DA2-FF29-CC70-41D8ED61BC80}"/>
              </a:ext>
            </a:extLst>
          </p:cNvPr>
          <p:cNvSpPr txBox="1"/>
          <p:nvPr/>
        </p:nvSpPr>
        <p:spPr>
          <a:xfrm>
            <a:off x="2707677" y="1345854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C710B62-2AC1-4DEB-68AA-B9E0FF4AA60E}"/>
              </a:ext>
            </a:extLst>
          </p:cNvPr>
          <p:cNvSpPr/>
          <p:nvPr/>
        </p:nvSpPr>
        <p:spPr>
          <a:xfrm>
            <a:off x="3087381" y="1219202"/>
            <a:ext cx="478364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6405B6A-005D-AB0E-7E3F-8C769EFB7B8E}"/>
              </a:ext>
            </a:extLst>
          </p:cNvPr>
          <p:cNvSpPr/>
          <p:nvPr/>
        </p:nvSpPr>
        <p:spPr>
          <a:xfrm>
            <a:off x="3067513" y="1219202"/>
            <a:ext cx="478364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690999-81B4-A23D-422F-7B3087960B9D}"/>
              </a:ext>
            </a:extLst>
          </p:cNvPr>
          <p:cNvSpPr txBox="1"/>
          <p:nvPr/>
        </p:nvSpPr>
        <p:spPr>
          <a:xfrm>
            <a:off x="3168560" y="1345854"/>
            <a:ext cx="322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7FCB734-F6FE-944F-E715-68D7328628CE}"/>
              </a:ext>
            </a:extLst>
          </p:cNvPr>
          <p:cNvSpPr/>
          <p:nvPr/>
        </p:nvSpPr>
        <p:spPr>
          <a:xfrm>
            <a:off x="3505200" y="1219202"/>
            <a:ext cx="478364" cy="685800"/>
          </a:xfrm>
          <a:prstGeom prst="rect">
            <a:avLst/>
          </a:prstGeom>
          <a:solidFill>
            <a:srgbClr val="FFC000"/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D54DC0A-7781-CDE4-38CA-3AD25B1F8A9C}"/>
              </a:ext>
            </a:extLst>
          </p:cNvPr>
          <p:cNvSpPr/>
          <p:nvPr/>
        </p:nvSpPr>
        <p:spPr>
          <a:xfrm>
            <a:off x="3976083" y="1219201"/>
            <a:ext cx="478364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07E99B-2B1D-410D-034A-0A304B682FE1}"/>
              </a:ext>
            </a:extLst>
          </p:cNvPr>
          <p:cNvSpPr txBox="1"/>
          <p:nvPr/>
        </p:nvSpPr>
        <p:spPr>
          <a:xfrm>
            <a:off x="4077130" y="1345853"/>
            <a:ext cx="322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1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97A6DD3-E4D2-41B4-94FD-BF05F1FD4939}"/>
              </a:ext>
            </a:extLst>
          </p:cNvPr>
          <p:cNvSpPr/>
          <p:nvPr/>
        </p:nvSpPr>
        <p:spPr>
          <a:xfrm>
            <a:off x="4431987" y="1219201"/>
            <a:ext cx="478364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A3BF081-6918-A781-E991-4A48FFEC58BD}"/>
              </a:ext>
            </a:extLst>
          </p:cNvPr>
          <p:cNvSpPr/>
          <p:nvPr/>
        </p:nvSpPr>
        <p:spPr>
          <a:xfrm>
            <a:off x="5367196" y="1219200"/>
            <a:ext cx="478364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A8B5762-1FE5-2A03-C9A1-0CC46B662696}"/>
              </a:ext>
            </a:extLst>
          </p:cNvPr>
          <p:cNvSpPr/>
          <p:nvPr/>
        </p:nvSpPr>
        <p:spPr>
          <a:xfrm>
            <a:off x="4412119" y="1219201"/>
            <a:ext cx="478364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B2B435A-6C19-D46B-2D14-23213835679C}"/>
              </a:ext>
            </a:extLst>
          </p:cNvPr>
          <p:cNvSpPr txBox="1"/>
          <p:nvPr/>
        </p:nvSpPr>
        <p:spPr>
          <a:xfrm>
            <a:off x="4513166" y="1345853"/>
            <a:ext cx="322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1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3E66E05-762F-CBBD-787C-11D83DB02CCD}"/>
              </a:ext>
            </a:extLst>
          </p:cNvPr>
          <p:cNvSpPr/>
          <p:nvPr/>
        </p:nvSpPr>
        <p:spPr>
          <a:xfrm>
            <a:off x="5367196" y="1219201"/>
            <a:ext cx="478364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2BD26FE-71B6-8824-88A8-0F644E766ABD}"/>
              </a:ext>
            </a:extLst>
          </p:cNvPr>
          <p:cNvSpPr txBox="1"/>
          <p:nvPr/>
        </p:nvSpPr>
        <p:spPr>
          <a:xfrm>
            <a:off x="5468243" y="1345853"/>
            <a:ext cx="322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1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5AAA7EB-8979-1D71-3757-CD0FFBFA196B}"/>
              </a:ext>
            </a:extLst>
          </p:cNvPr>
          <p:cNvSpPr/>
          <p:nvPr/>
        </p:nvSpPr>
        <p:spPr>
          <a:xfrm>
            <a:off x="4914227" y="1219199"/>
            <a:ext cx="478364" cy="685800"/>
          </a:xfrm>
          <a:prstGeom prst="rect">
            <a:avLst/>
          </a:prstGeom>
          <a:solidFill>
            <a:srgbClr val="FFC000"/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F6BDEC3-BB3C-9BCC-439E-EECF27DE722C}"/>
              </a:ext>
            </a:extLst>
          </p:cNvPr>
          <p:cNvSpPr/>
          <p:nvPr/>
        </p:nvSpPr>
        <p:spPr>
          <a:xfrm>
            <a:off x="5865428" y="1219200"/>
            <a:ext cx="396391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7141B2E-679C-CCA0-7A78-8E77BE4BAA05}"/>
              </a:ext>
            </a:extLst>
          </p:cNvPr>
          <p:cNvSpPr txBox="1"/>
          <p:nvPr/>
        </p:nvSpPr>
        <p:spPr>
          <a:xfrm>
            <a:off x="5867400" y="1345852"/>
            <a:ext cx="267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/>
              <a:t>0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14204FF-BE90-E9BE-1692-B90B309A61A0}"/>
              </a:ext>
            </a:extLst>
          </p:cNvPr>
          <p:cNvSpPr/>
          <p:nvPr/>
        </p:nvSpPr>
        <p:spPr>
          <a:xfrm>
            <a:off x="6725468" y="1219200"/>
            <a:ext cx="478364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052F746-2CDD-36A8-310D-1DFD78D6F9C7}"/>
              </a:ext>
            </a:extLst>
          </p:cNvPr>
          <p:cNvSpPr/>
          <p:nvPr/>
        </p:nvSpPr>
        <p:spPr>
          <a:xfrm>
            <a:off x="7162800" y="1219199"/>
            <a:ext cx="478364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9CE87BB-A43B-85AE-8170-43C32E598974}"/>
              </a:ext>
            </a:extLst>
          </p:cNvPr>
          <p:cNvSpPr/>
          <p:nvPr/>
        </p:nvSpPr>
        <p:spPr>
          <a:xfrm>
            <a:off x="6705600" y="1219200"/>
            <a:ext cx="478364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E4EB70C-DAFD-5783-BD4E-E7DD837340FA}"/>
              </a:ext>
            </a:extLst>
          </p:cNvPr>
          <p:cNvSpPr txBox="1"/>
          <p:nvPr/>
        </p:nvSpPr>
        <p:spPr>
          <a:xfrm>
            <a:off x="6806647" y="1345852"/>
            <a:ext cx="322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1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841729E-93A7-D387-38C9-C76F21C3CE08}"/>
              </a:ext>
            </a:extLst>
          </p:cNvPr>
          <p:cNvSpPr/>
          <p:nvPr/>
        </p:nvSpPr>
        <p:spPr>
          <a:xfrm>
            <a:off x="7162800" y="1219200"/>
            <a:ext cx="478364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59F5CBE-7760-A44F-A71E-8F9EF3604FD6}"/>
              </a:ext>
            </a:extLst>
          </p:cNvPr>
          <p:cNvSpPr txBox="1"/>
          <p:nvPr/>
        </p:nvSpPr>
        <p:spPr>
          <a:xfrm>
            <a:off x="7263847" y="1345852"/>
            <a:ext cx="322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1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B3CFEEA-546B-1910-3ACB-85A161B01EC7}"/>
              </a:ext>
            </a:extLst>
          </p:cNvPr>
          <p:cNvSpPr/>
          <p:nvPr/>
        </p:nvSpPr>
        <p:spPr>
          <a:xfrm>
            <a:off x="7641164" y="1219200"/>
            <a:ext cx="478364" cy="685800"/>
          </a:xfrm>
          <a:prstGeom prst="rect">
            <a:avLst/>
          </a:prstGeom>
          <a:solidFill>
            <a:srgbClr val="FFC000"/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2436C17-34E2-EC4E-510B-EE9459996508}"/>
              </a:ext>
            </a:extLst>
          </p:cNvPr>
          <p:cNvSpPr/>
          <p:nvPr/>
        </p:nvSpPr>
        <p:spPr>
          <a:xfrm>
            <a:off x="1065504" y="1219200"/>
            <a:ext cx="478364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132515E-1CCD-FD50-FAED-B0AEB0769124}"/>
              </a:ext>
            </a:extLst>
          </p:cNvPr>
          <p:cNvSpPr/>
          <p:nvPr/>
        </p:nvSpPr>
        <p:spPr>
          <a:xfrm>
            <a:off x="1502836" y="1219199"/>
            <a:ext cx="478364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EDD715AA-2BED-32CF-C7A2-8BF06B7A8949}"/>
              </a:ext>
            </a:extLst>
          </p:cNvPr>
          <p:cNvSpPr/>
          <p:nvPr/>
        </p:nvSpPr>
        <p:spPr>
          <a:xfrm>
            <a:off x="1045636" y="1219200"/>
            <a:ext cx="478364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B0465B3-54B8-E401-2462-A52AC6411946}"/>
              </a:ext>
            </a:extLst>
          </p:cNvPr>
          <p:cNvSpPr txBox="1"/>
          <p:nvPr/>
        </p:nvSpPr>
        <p:spPr>
          <a:xfrm>
            <a:off x="1146683" y="1345852"/>
            <a:ext cx="322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E6CED035-D87B-3319-5655-3F6546444EE5}"/>
              </a:ext>
            </a:extLst>
          </p:cNvPr>
          <p:cNvSpPr/>
          <p:nvPr/>
        </p:nvSpPr>
        <p:spPr>
          <a:xfrm>
            <a:off x="1502836" y="1219200"/>
            <a:ext cx="478364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4EF8E93-7FE4-41B7-BEE3-6AA870A7CFB9}"/>
              </a:ext>
            </a:extLst>
          </p:cNvPr>
          <p:cNvSpPr txBox="1"/>
          <p:nvPr/>
        </p:nvSpPr>
        <p:spPr>
          <a:xfrm>
            <a:off x="1579036" y="1345852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DA0B3E5-3459-A4D4-ABE3-F0132F08D03F}"/>
              </a:ext>
            </a:extLst>
          </p:cNvPr>
          <p:cNvSpPr/>
          <p:nvPr/>
        </p:nvSpPr>
        <p:spPr>
          <a:xfrm>
            <a:off x="6248400" y="1219199"/>
            <a:ext cx="478364" cy="685800"/>
          </a:xfrm>
          <a:prstGeom prst="rect">
            <a:avLst/>
          </a:prstGeom>
          <a:solidFill>
            <a:srgbClr val="FFC000"/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7EF32DC-CC8F-C509-CEFB-240FED9820EF}"/>
              </a:ext>
            </a:extLst>
          </p:cNvPr>
          <p:cNvSpPr/>
          <p:nvPr/>
        </p:nvSpPr>
        <p:spPr>
          <a:xfrm>
            <a:off x="1981200" y="1219200"/>
            <a:ext cx="690954" cy="685800"/>
          </a:xfrm>
          <a:prstGeom prst="rect">
            <a:avLst/>
          </a:prstGeom>
          <a:solidFill>
            <a:srgbClr val="FFC000"/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A7C94D6-AAA2-BFDD-010D-BEB74EC4F725}"/>
              </a:ext>
            </a:extLst>
          </p:cNvPr>
          <p:cNvGrpSpPr/>
          <p:nvPr/>
        </p:nvGrpSpPr>
        <p:grpSpPr>
          <a:xfrm>
            <a:off x="1981200" y="1934171"/>
            <a:ext cx="791640" cy="839520"/>
            <a:chOff x="1981200" y="1934171"/>
            <a:chExt cx="791640" cy="839520"/>
          </a:xfrm>
        </p:grpSpPr>
        <p:grpSp>
          <p:nvGrpSpPr>
            <p:cNvPr id="240" name="Group 239">
              <a:extLst>
                <a:ext uri="{FF2B5EF4-FFF2-40B4-BE49-F238E27FC236}">
                  <a16:creationId xmlns:a16="http://schemas.microsoft.com/office/drawing/2014/main" id="{762D0C6E-F488-68F9-86BC-D5EFB1A14DF5}"/>
                </a:ext>
              </a:extLst>
            </p:cNvPr>
            <p:cNvGrpSpPr/>
            <p:nvPr/>
          </p:nvGrpSpPr>
          <p:grpSpPr>
            <a:xfrm>
              <a:off x="1981200" y="1934171"/>
              <a:ext cx="791640" cy="839520"/>
              <a:chOff x="1243025" y="2002328"/>
              <a:chExt cx="791640" cy="8395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">
                <p14:nvContentPartPr>
                  <p14:cNvPr id="233" name="Ink 232">
                    <a:extLst>
                      <a:ext uri="{FF2B5EF4-FFF2-40B4-BE49-F238E27FC236}">
                        <a16:creationId xmlns:a16="http://schemas.microsoft.com/office/drawing/2014/main" id="{27D8DED4-F5FF-D1B5-36E4-E306F8546298}"/>
                      </a:ext>
                    </a:extLst>
                  </p14:cNvPr>
                  <p14:cNvContentPartPr/>
                  <p14:nvPr/>
                </p14:nvContentPartPr>
                <p14:xfrm>
                  <a:off x="1243025" y="2002328"/>
                  <a:ext cx="345240" cy="259920"/>
                </p14:xfrm>
              </p:contentPart>
            </mc:Choice>
            <mc:Fallback xmlns="">
              <p:pic>
                <p:nvPicPr>
                  <p:cNvPr id="233" name="Ink 232">
                    <a:extLst>
                      <a:ext uri="{FF2B5EF4-FFF2-40B4-BE49-F238E27FC236}">
                        <a16:creationId xmlns:a16="http://schemas.microsoft.com/office/drawing/2014/main" id="{27D8DED4-F5FF-D1B5-36E4-E306F8546298}"/>
                      </a:ext>
                    </a:extLst>
                  </p:cNvPr>
                  <p:cNvPicPr/>
                  <p:nvPr/>
                </p:nvPicPr>
                <p:blipFill>
                  <a:blip r:embed="rId90"/>
                  <a:stretch>
                    <a:fillRect/>
                  </a:stretch>
                </p:blipFill>
                <p:spPr>
                  <a:xfrm>
                    <a:off x="1234385" y="1993688"/>
                    <a:ext cx="362880" cy="277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1">
                <p14:nvContentPartPr>
                  <p14:cNvPr id="234" name="Ink 233">
                    <a:extLst>
                      <a:ext uri="{FF2B5EF4-FFF2-40B4-BE49-F238E27FC236}">
                        <a16:creationId xmlns:a16="http://schemas.microsoft.com/office/drawing/2014/main" id="{B91DCC5C-AC1D-EA01-8B71-51A0353D70C7}"/>
                      </a:ext>
                    </a:extLst>
                  </p14:cNvPr>
                  <p14:cNvContentPartPr/>
                  <p14:nvPr/>
                </p14:nvContentPartPr>
                <p14:xfrm>
                  <a:off x="1606265" y="2021768"/>
                  <a:ext cx="317160" cy="183240"/>
                </p14:xfrm>
              </p:contentPart>
            </mc:Choice>
            <mc:Fallback xmlns="">
              <p:pic>
                <p:nvPicPr>
                  <p:cNvPr id="234" name="Ink 233">
                    <a:extLst>
                      <a:ext uri="{FF2B5EF4-FFF2-40B4-BE49-F238E27FC236}">
                        <a16:creationId xmlns:a16="http://schemas.microsoft.com/office/drawing/2014/main" id="{B91DCC5C-AC1D-EA01-8B71-51A0353D70C7}"/>
                      </a:ext>
                    </a:extLst>
                  </p:cNvPr>
                  <p:cNvPicPr/>
                  <p:nvPr/>
                </p:nvPicPr>
                <p:blipFill>
                  <a:blip r:embed="rId92"/>
                  <a:stretch>
                    <a:fillRect/>
                  </a:stretch>
                </p:blipFill>
                <p:spPr>
                  <a:xfrm>
                    <a:off x="1597625" y="2013128"/>
                    <a:ext cx="334800" cy="200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3">
                <p14:nvContentPartPr>
                  <p14:cNvPr id="236" name="Ink 235">
                    <a:extLst>
                      <a:ext uri="{FF2B5EF4-FFF2-40B4-BE49-F238E27FC236}">
                        <a16:creationId xmlns:a16="http://schemas.microsoft.com/office/drawing/2014/main" id="{A381DB80-8F48-D1B2-3EB7-D61D44346318}"/>
                      </a:ext>
                    </a:extLst>
                  </p14:cNvPr>
                  <p14:cNvContentPartPr/>
                  <p14:nvPr/>
                </p14:nvContentPartPr>
                <p14:xfrm>
                  <a:off x="1258145" y="2194568"/>
                  <a:ext cx="776520" cy="647280"/>
                </p14:xfrm>
              </p:contentPart>
            </mc:Choice>
            <mc:Fallback xmlns="">
              <p:pic>
                <p:nvPicPr>
                  <p:cNvPr id="236" name="Ink 235">
                    <a:extLst>
                      <a:ext uri="{FF2B5EF4-FFF2-40B4-BE49-F238E27FC236}">
                        <a16:creationId xmlns:a16="http://schemas.microsoft.com/office/drawing/2014/main" id="{A381DB80-8F48-D1B2-3EB7-D61D44346318}"/>
                      </a:ext>
                    </a:extLst>
                  </p:cNvPr>
                  <p:cNvPicPr/>
                  <p:nvPr/>
                </p:nvPicPr>
                <p:blipFill>
                  <a:blip r:embed="rId94"/>
                  <a:stretch>
                    <a:fillRect/>
                  </a:stretch>
                </p:blipFill>
                <p:spPr>
                  <a:xfrm>
                    <a:off x="1249145" y="2185568"/>
                    <a:ext cx="794160" cy="664920"/>
                  </a:xfrm>
                  <a:prstGeom prst="rect">
                    <a:avLst/>
                  </a:prstGeom>
                </p:spPr>
              </p:pic>
            </mc:Fallback>
          </mc:AlternateContent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D56E002-DF0B-7731-DDB4-BC40CD16413D}"/>
                </a:ext>
              </a:extLst>
            </p:cNvPr>
            <p:cNvSpPr txBox="1"/>
            <p:nvPr/>
          </p:nvSpPr>
          <p:spPr>
            <a:xfrm>
              <a:off x="2267728" y="2234616"/>
              <a:ext cx="1847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endParaRPr lang="en-US" dirty="0">
                <a:highlight>
                  <a:srgbClr val="FFFF00"/>
                </a:highlight>
              </a:endParaRP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12AF0028-B5FB-10DB-AB86-05D318025BD1}"/>
              </a:ext>
            </a:extLst>
          </p:cNvPr>
          <p:cNvSpPr txBox="1"/>
          <p:nvPr/>
        </p:nvSpPr>
        <p:spPr>
          <a:xfrm>
            <a:off x="1545945" y="1360436"/>
            <a:ext cx="36588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/>
              <a:t>A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400F3D7-EDEE-DE80-ED94-54802B0BEFEC}"/>
              </a:ext>
            </a:extLst>
          </p:cNvPr>
          <p:cNvSpPr txBox="1"/>
          <p:nvPr/>
        </p:nvSpPr>
        <p:spPr>
          <a:xfrm>
            <a:off x="1125112" y="1368257"/>
            <a:ext cx="36588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/>
              <a:t>B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203" name="Ink 202">
                <a:extLst>
                  <a:ext uri="{FF2B5EF4-FFF2-40B4-BE49-F238E27FC236}">
                    <a16:creationId xmlns:a16="http://schemas.microsoft.com/office/drawing/2014/main" id="{C4F6DF31-58E0-E733-1F8A-420DA0C1F5F2}"/>
                  </a:ext>
                </a:extLst>
              </p14:cNvPr>
              <p14:cNvContentPartPr/>
              <p14:nvPr/>
            </p14:nvContentPartPr>
            <p14:xfrm>
              <a:off x="1870800" y="5274840"/>
              <a:ext cx="34200" cy="135360"/>
            </p14:xfrm>
          </p:contentPart>
        </mc:Choice>
        <mc:Fallback xmlns="">
          <p:pic>
            <p:nvPicPr>
              <p:cNvPr id="203" name="Ink 202">
                <a:extLst>
                  <a:ext uri="{FF2B5EF4-FFF2-40B4-BE49-F238E27FC236}">
                    <a16:creationId xmlns:a16="http://schemas.microsoft.com/office/drawing/2014/main" id="{C4F6DF31-58E0-E733-1F8A-420DA0C1F5F2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1862160" y="5265840"/>
                <a:ext cx="51840" cy="15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221" name="Ink 220">
                <a:extLst>
                  <a:ext uri="{FF2B5EF4-FFF2-40B4-BE49-F238E27FC236}">
                    <a16:creationId xmlns:a16="http://schemas.microsoft.com/office/drawing/2014/main" id="{DCC5DC5B-9986-88C3-AA27-30D610140927}"/>
                  </a:ext>
                </a:extLst>
              </p14:cNvPr>
              <p14:cNvContentPartPr/>
              <p14:nvPr/>
            </p14:nvContentPartPr>
            <p14:xfrm>
              <a:off x="1898040" y="4883640"/>
              <a:ext cx="144360" cy="170640"/>
            </p14:xfrm>
          </p:contentPart>
        </mc:Choice>
        <mc:Fallback xmlns="">
          <p:pic>
            <p:nvPicPr>
              <p:cNvPr id="221" name="Ink 220">
                <a:extLst>
                  <a:ext uri="{FF2B5EF4-FFF2-40B4-BE49-F238E27FC236}">
                    <a16:creationId xmlns:a16="http://schemas.microsoft.com/office/drawing/2014/main" id="{DCC5DC5B-9986-88C3-AA27-30D610140927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1889400" y="4874640"/>
                <a:ext cx="162000" cy="188280"/>
              </a:xfrm>
              <a:prstGeom prst="rect">
                <a:avLst/>
              </a:prstGeom>
            </p:spPr>
          </p:pic>
        </mc:Fallback>
      </mc:AlternateContent>
      <p:grpSp>
        <p:nvGrpSpPr>
          <p:cNvPr id="224" name="Group 223">
            <a:extLst>
              <a:ext uri="{FF2B5EF4-FFF2-40B4-BE49-F238E27FC236}">
                <a16:creationId xmlns:a16="http://schemas.microsoft.com/office/drawing/2014/main" id="{58701690-C91F-25F4-F9C1-E9A78E48D793}"/>
              </a:ext>
            </a:extLst>
          </p:cNvPr>
          <p:cNvGrpSpPr/>
          <p:nvPr/>
        </p:nvGrpSpPr>
        <p:grpSpPr>
          <a:xfrm>
            <a:off x="1805880" y="4143120"/>
            <a:ext cx="125280" cy="171720"/>
            <a:chOff x="1805880" y="4143120"/>
            <a:chExt cx="125280" cy="171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222" name="Ink 221">
                  <a:extLst>
                    <a:ext uri="{FF2B5EF4-FFF2-40B4-BE49-F238E27FC236}">
                      <a16:creationId xmlns:a16="http://schemas.microsoft.com/office/drawing/2014/main" id="{1CEF25D8-B79E-0FF8-89A3-AC05A5554217}"/>
                    </a:ext>
                  </a:extLst>
                </p14:cNvPr>
                <p14:cNvContentPartPr/>
                <p14:nvPr/>
              </p14:nvContentPartPr>
              <p14:xfrm>
                <a:off x="1805880" y="4143120"/>
                <a:ext cx="125280" cy="171720"/>
              </p14:xfrm>
            </p:contentPart>
          </mc:Choice>
          <mc:Fallback xmlns="">
            <p:pic>
              <p:nvPicPr>
                <p:cNvPr id="222" name="Ink 221">
                  <a:extLst>
                    <a:ext uri="{FF2B5EF4-FFF2-40B4-BE49-F238E27FC236}">
                      <a16:creationId xmlns:a16="http://schemas.microsoft.com/office/drawing/2014/main" id="{1CEF25D8-B79E-0FF8-89A3-AC05A5554217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1797240" y="4134480"/>
                  <a:ext cx="142920" cy="18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223" name="Ink 222">
                  <a:extLst>
                    <a:ext uri="{FF2B5EF4-FFF2-40B4-BE49-F238E27FC236}">
                      <a16:creationId xmlns:a16="http://schemas.microsoft.com/office/drawing/2014/main" id="{7C0DDD6B-A406-E348-92CB-BE83374EA190}"/>
                    </a:ext>
                  </a:extLst>
                </p14:cNvPr>
                <p14:cNvContentPartPr/>
                <p14:nvPr/>
              </p14:nvContentPartPr>
              <p14:xfrm>
                <a:off x="1828200" y="4242120"/>
                <a:ext cx="62640" cy="15120"/>
              </p14:xfrm>
            </p:contentPart>
          </mc:Choice>
          <mc:Fallback xmlns="">
            <p:pic>
              <p:nvPicPr>
                <p:cNvPr id="223" name="Ink 222">
                  <a:extLst>
                    <a:ext uri="{FF2B5EF4-FFF2-40B4-BE49-F238E27FC236}">
                      <a16:creationId xmlns:a16="http://schemas.microsoft.com/office/drawing/2014/main" id="{7C0DDD6B-A406-E348-92CB-BE83374EA190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1819200" y="4233120"/>
                  <a:ext cx="80280" cy="32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225" name="Ink 224">
                <a:extLst>
                  <a:ext uri="{FF2B5EF4-FFF2-40B4-BE49-F238E27FC236}">
                    <a16:creationId xmlns:a16="http://schemas.microsoft.com/office/drawing/2014/main" id="{89730539-B7A3-04B1-C3AF-9CF75436EE7C}"/>
                  </a:ext>
                </a:extLst>
              </p14:cNvPr>
              <p14:cNvContentPartPr/>
              <p14:nvPr/>
            </p14:nvContentPartPr>
            <p14:xfrm>
              <a:off x="2287560" y="5604360"/>
              <a:ext cx="138600" cy="185040"/>
            </p14:xfrm>
          </p:contentPart>
        </mc:Choice>
        <mc:Fallback xmlns="">
          <p:pic>
            <p:nvPicPr>
              <p:cNvPr id="225" name="Ink 224">
                <a:extLst>
                  <a:ext uri="{FF2B5EF4-FFF2-40B4-BE49-F238E27FC236}">
                    <a16:creationId xmlns:a16="http://schemas.microsoft.com/office/drawing/2014/main" id="{89730539-B7A3-04B1-C3AF-9CF75436EE7C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2278560" y="5595720"/>
                <a:ext cx="156240" cy="202680"/>
              </a:xfrm>
              <a:prstGeom prst="rect">
                <a:avLst/>
              </a:prstGeom>
            </p:spPr>
          </p:pic>
        </mc:Fallback>
      </mc:AlternateContent>
      <p:grpSp>
        <p:nvGrpSpPr>
          <p:cNvPr id="231" name="Group 230">
            <a:extLst>
              <a:ext uri="{FF2B5EF4-FFF2-40B4-BE49-F238E27FC236}">
                <a16:creationId xmlns:a16="http://schemas.microsoft.com/office/drawing/2014/main" id="{E491C3E3-B6FB-1AC5-332C-B37BE24D6A24}"/>
              </a:ext>
            </a:extLst>
          </p:cNvPr>
          <p:cNvGrpSpPr/>
          <p:nvPr/>
        </p:nvGrpSpPr>
        <p:grpSpPr>
          <a:xfrm>
            <a:off x="2224920" y="4534440"/>
            <a:ext cx="1411560" cy="719879"/>
            <a:chOff x="2224920" y="4534440"/>
            <a:chExt cx="1411560" cy="719879"/>
          </a:xfrm>
        </p:grpSpPr>
        <p:grpSp>
          <p:nvGrpSpPr>
            <p:cNvPr id="219" name="Group 218">
              <a:extLst>
                <a:ext uri="{FF2B5EF4-FFF2-40B4-BE49-F238E27FC236}">
                  <a16:creationId xmlns:a16="http://schemas.microsoft.com/office/drawing/2014/main" id="{76781FAA-1FA2-0A28-3724-C1810E00C617}"/>
                </a:ext>
              </a:extLst>
            </p:cNvPr>
            <p:cNvGrpSpPr/>
            <p:nvPr/>
          </p:nvGrpSpPr>
          <p:grpSpPr>
            <a:xfrm>
              <a:off x="2224920" y="4548840"/>
              <a:ext cx="1411560" cy="705479"/>
              <a:chOff x="2224920" y="4548840"/>
              <a:chExt cx="1411560" cy="705479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05">
                <p14:nvContentPartPr>
                  <p14:cNvPr id="201" name="Ink 200">
                    <a:extLst>
                      <a:ext uri="{FF2B5EF4-FFF2-40B4-BE49-F238E27FC236}">
                        <a16:creationId xmlns:a16="http://schemas.microsoft.com/office/drawing/2014/main" id="{5CC750F4-B50E-B88B-C7AB-C1719262C40F}"/>
                      </a:ext>
                    </a:extLst>
                  </p14:cNvPr>
                  <p14:cNvContentPartPr/>
                  <p14:nvPr/>
                </p14:nvContentPartPr>
                <p14:xfrm>
                  <a:off x="2332552" y="5211119"/>
                  <a:ext cx="24480" cy="43200"/>
                </p14:xfrm>
              </p:contentPart>
            </mc:Choice>
            <mc:Fallback xmlns="">
              <p:pic>
                <p:nvPicPr>
                  <p:cNvPr id="201" name="Ink 200">
                    <a:extLst>
                      <a:ext uri="{FF2B5EF4-FFF2-40B4-BE49-F238E27FC236}">
                        <a16:creationId xmlns:a16="http://schemas.microsoft.com/office/drawing/2014/main" id="{5CC750F4-B50E-B88B-C7AB-C1719262C40F}"/>
                      </a:ext>
                    </a:extLst>
                  </p:cNvPr>
                  <p:cNvPicPr/>
                  <p:nvPr/>
                </p:nvPicPr>
                <p:blipFill>
                  <a:blip r:embed="rId106"/>
                  <a:stretch>
                    <a:fillRect/>
                  </a:stretch>
                </p:blipFill>
                <p:spPr>
                  <a:xfrm>
                    <a:off x="2323552" y="5202119"/>
                    <a:ext cx="42120" cy="60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7">
                <p14:nvContentPartPr>
                  <p14:cNvPr id="202" name="Ink 201">
                    <a:extLst>
                      <a:ext uri="{FF2B5EF4-FFF2-40B4-BE49-F238E27FC236}">
                        <a16:creationId xmlns:a16="http://schemas.microsoft.com/office/drawing/2014/main" id="{B58585E2-E69C-4C16-AFD8-FA3529E00720}"/>
                      </a:ext>
                    </a:extLst>
                  </p14:cNvPr>
                  <p14:cNvContentPartPr/>
                  <p14:nvPr/>
                </p14:nvContentPartPr>
                <p14:xfrm>
                  <a:off x="2378632" y="5186999"/>
                  <a:ext cx="61560" cy="11520"/>
                </p14:xfrm>
              </p:contentPart>
            </mc:Choice>
            <mc:Fallback xmlns="">
              <p:pic>
                <p:nvPicPr>
                  <p:cNvPr id="202" name="Ink 201">
                    <a:extLst>
                      <a:ext uri="{FF2B5EF4-FFF2-40B4-BE49-F238E27FC236}">
                        <a16:creationId xmlns:a16="http://schemas.microsoft.com/office/drawing/2014/main" id="{B58585E2-E69C-4C16-AFD8-FA3529E00720}"/>
                      </a:ext>
                    </a:extLst>
                  </p:cNvPr>
                  <p:cNvPicPr/>
                  <p:nvPr/>
                </p:nvPicPr>
                <p:blipFill>
                  <a:blip r:embed="rId108"/>
                  <a:stretch>
                    <a:fillRect/>
                  </a:stretch>
                </p:blipFill>
                <p:spPr>
                  <a:xfrm>
                    <a:off x="2369632" y="5178359"/>
                    <a:ext cx="79200" cy="29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9">
                <p14:nvContentPartPr>
                  <p14:cNvPr id="211" name="Ink 210">
                    <a:extLst>
                      <a:ext uri="{FF2B5EF4-FFF2-40B4-BE49-F238E27FC236}">
                        <a16:creationId xmlns:a16="http://schemas.microsoft.com/office/drawing/2014/main" id="{7B4087F0-98A8-A864-36C9-41D4F9698263}"/>
                      </a:ext>
                    </a:extLst>
                  </p14:cNvPr>
                  <p14:cNvContentPartPr/>
                  <p14:nvPr/>
                </p14:nvContentPartPr>
                <p14:xfrm>
                  <a:off x="2224920" y="4920360"/>
                  <a:ext cx="919440" cy="29880"/>
                </p14:xfrm>
              </p:contentPart>
            </mc:Choice>
            <mc:Fallback xmlns="">
              <p:pic>
                <p:nvPicPr>
                  <p:cNvPr id="211" name="Ink 210">
                    <a:extLst>
                      <a:ext uri="{FF2B5EF4-FFF2-40B4-BE49-F238E27FC236}">
                        <a16:creationId xmlns:a16="http://schemas.microsoft.com/office/drawing/2014/main" id="{7B4087F0-98A8-A864-36C9-41D4F9698263}"/>
                      </a:ext>
                    </a:extLst>
                  </p:cNvPr>
                  <p:cNvPicPr/>
                  <p:nvPr/>
                </p:nvPicPr>
                <p:blipFill>
                  <a:blip r:embed="rId110"/>
                  <a:stretch>
                    <a:fillRect/>
                  </a:stretch>
                </p:blipFill>
                <p:spPr>
                  <a:xfrm>
                    <a:off x="2216280" y="4911360"/>
                    <a:ext cx="937080" cy="47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1">
                <p14:nvContentPartPr>
                  <p14:cNvPr id="213" name="Ink 212">
                    <a:extLst>
                      <a:ext uri="{FF2B5EF4-FFF2-40B4-BE49-F238E27FC236}">
                        <a16:creationId xmlns:a16="http://schemas.microsoft.com/office/drawing/2014/main" id="{984D0D02-4112-0CD4-81E8-084F20A9CA51}"/>
                      </a:ext>
                    </a:extLst>
                  </p14:cNvPr>
                  <p14:cNvContentPartPr/>
                  <p14:nvPr/>
                </p14:nvContentPartPr>
                <p14:xfrm>
                  <a:off x="2938440" y="4867800"/>
                  <a:ext cx="78120" cy="162000"/>
                </p14:xfrm>
              </p:contentPart>
            </mc:Choice>
            <mc:Fallback xmlns="">
              <p:pic>
                <p:nvPicPr>
                  <p:cNvPr id="213" name="Ink 212">
                    <a:extLst>
                      <a:ext uri="{FF2B5EF4-FFF2-40B4-BE49-F238E27FC236}">
                        <a16:creationId xmlns:a16="http://schemas.microsoft.com/office/drawing/2014/main" id="{984D0D02-4112-0CD4-81E8-084F20A9CA51}"/>
                      </a:ext>
                    </a:extLst>
                  </p:cNvPr>
                  <p:cNvPicPr/>
                  <p:nvPr/>
                </p:nvPicPr>
                <p:blipFill>
                  <a:blip r:embed="rId112"/>
                  <a:stretch>
                    <a:fillRect/>
                  </a:stretch>
                </p:blipFill>
                <p:spPr>
                  <a:xfrm>
                    <a:off x="2929440" y="4859160"/>
                    <a:ext cx="95760" cy="179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3">
                <p14:nvContentPartPr>
                  <p14:cNvPr id="214" name="Ink 213">
                    <a:extLst>
                      <a:ext uri="{FF2B5EF4-FFF2-40B4-BE49-F238E27FC236}">
                        <a16:creationId xmlns:a16="http://schemas.microsoft.com/office/drawing/2014/main" id="{975B4DC5-043C-7A4C-6FC2-B0E81E425AB0}"/>
                      </a:ext>
                    </a:extLst>
                  </p14:cNvPr>
                  <p14:cNvContentPartPr/>
                  <p14:nvPr/>
                </p14:nvContentPartPr>
                <p14:xfrm>
                  <a:off x="2686800" y="4548840"/>
                  <a:ext cx="181440" cy="325440"/>
                </p14:xfrm>
              </p:contentPart>
            </mc:Choice>
            <mc:Fallback xmlns="">
              <p:pic>
                <p:nvPicPr>
                  <p:cNvPr id="214" name="Ink 213">
                    <a:extLst>
                      <a:ext uri="{FF2B5EF4-FFF2-40B4-BE49-F238E27FC236}">
                        <a16:creationId xmlns:a16="http://schemas.microsoft.com/office/drawing/2014/main" id="{975B4DC5-043C-7A4C-6FC2-B0E81E425AB0}"/>
                      </a:ext>
                    </a:extLst>
                  </p:cNvPr>
                  <p:cNvPicPr/>
                  <p:nvPr/>
                </p:nvPicPr>
                <p:blipFill>
                  <a:blip r:embed="rId114"/>
                  <a:stretch>
                    <a:fillRect/>
                  </a:stretch>
                </p:blipFill>
                <p:spPr>
                  <a:xfrm>
                    <a:off x="2677800" y="4540200"/>
                    <a:ext cx="199080" cy="343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5">
                <p14:nvContentPartPr>
                  <p14:cNvPr id="216" name="Ink 215">
                    <a:extLst>
                      <a:ext uri="{FF2B5EF4-FFF2-40B4-BE49-F238E27FC236}">
                        <a16:creationId xmlns:a16="http://schemas.microsoft.com/office/drawing/2014/main" id="{B8308764-D15F-A211-196E-939BA16F277B}"/>
                      </a:ext>
                    </a:extLst>
                  </p14:cNvPr>
                  <p14:cNvContentPartPr/>
                  <p14:nvPr/>
                </p14:nvContentPartPr>
                <p14:xfrm>
                  <a:off x="3179640" y="4689240"/>
                  <a:ext cx="456840" cy="448560"/>
                </p14:xfrm>
              </p:contentPart>
            </mc:Choice>
            <mc:Fallback xmlns="">
              <p:pic>
                <p:nvPicPr>
                  <p:cNvPr id="216" name="Ink 215">
                    <a:extLst>
                      <a:ext uri="{FF2B5EF4-FFF2-40B4-BE49-F238E27FC236}">
                        <a16:creationId xmlns:a16="http://schemas.microsoft.com/office/drawing/2014/main" id="{B8308764-D15F-A211-196E-939BA16F277B}"/>
                      </a:ext>
                    </a:extLst>
                  </p:cNvPr>
                  <p:cNvPicPr/>
                  <p:nvPr/>
                </p:nvPicPr>
                <p:blipFill>
                  <a:blip r:embed="rId116"/>
                  <a:stretch>
                    <a:fillRect/>
                  </a:stretch>
                </p:blipFill>
                <p:spPr>
                  <a:xfrm>
                    <a:off x="3170640" y="4680600"/>
                    <a:ext cx="474480" cy="466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7">
                <p14:nvContentPartPr>
                  <p14:cNvPr id="217" name="Ink 216">
                    <a:extLst>
                      <a:ext uri="{FF2B5EF4-FFF2-40B4-BE49-F238E27FC236}">
                        <a16:creationId xmlns:a16="http://schemas.microsoft.com/office/drawing/2014/main" id="{31991973-526B-FE22-F0FA-E4F1BDEB1A21}"/>
                      </a:ext>
                    </a:extLst>
                  </p14:cNvPr>
                  <p14:cNvContentPartPr/>
                  <p14:nvPr/>
                </p14:nvContentPartPr>
                <p14:xfrm>
                  <a:off x="3327240" y="4769520"/>
                  <a:ext cx="152280" cy="210240"/>
                </p14:xfrm>
              </p:contentPart>
            </mc:Choice>
            <mc:Fallback xmlns="">
              <p:pic>
                <p:nvPicPr>
                  <p:cNvPr id="217" name="Ink 216">
                    <a:extLst>
                      <a:ext uri="{FF2B5EF4-FFF2-40B4-BE49-F238E27FC236}">
                        <a16:creationId xmlns:a16="http://schemas.microsoft.com/office/drawing/2014/main" id="{31991973-526B-FE22-F0FA-E4F1BDEB1A21}"/>
                      </a:ext>
                    </a:extLst>
                  </p:cNvPr>
                  <p:cNvPicPr/>
                  <p:nvPr/>
                </p:nvPicPr>
                <p:blipFill>
                  <a:blip r:embed="rId118"/>
                  <a:stretch>
                    <a:fillRect/>
                  </a:stretch>
                </p:blipFill>
                <p:spPr>
                  <a:xfrm>
                    <a:off x="3318240" y="4760520"/>
                    <a:ext cx="169920" cy="2278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28" name="Group 227">
              <a:extLst>
                <a:ext uri="{FF2B5EF4-FFF2-40B4-BE49-F238E27FC236}">
                  <a16:creationId xmlns:a16="http://schemas.microsoft.com/office/drawing/2014/main" id="{82FE4019-3B29-1390-B808-E56B3BBFA990}"/>
                </a:ext>
              </a:extLst>
            </p:cNvPr>
            <p:cNvGrpSpPr/>
            <p:nvPr/>
          </p:nvGrpSpPr>
          <p:grpSpPr>
            <a:xfrm>
              <a:off x="3315720" y="4777440"/>
              <a:ext cx="187560" cy="209880"/>
              <a:chOff x="3315720" y="4777440"/>
              <a:chExt cx="187560" cy="2098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19">
                <p14:nvContentPartPr>
                  <p14:cNvPr id="226" name="Ink 225">
                    <a:extLst>
                      <a:ext uri="{FF2B5EF4-FFF2-40B4-BE49-F238E27FC236}">
                        <a16:creationId xmlns:a16="http://schemas.microsoft.com/office/drawing/2014/main" id="{34F1E978-78F9-AB8D-5210-B51155683735}"/>
                      </a:ext>
                    </a:extLst>
                  </p14:cNvPr>
                  <p14:cNvContentPartPr/>
                  <p14:nvPr/>
                </p14:nvContentPartPr>
                <p14:xfrm>
                  <a:off x="3315720" y="4796520"/>
                  <a:ext cx="187560" cy="190800"/>
                </p14:xfrm>
              </p:contentPart>
            </mc:Choice>
            <mc:Fallback xmlns="">
              <p:pic>
                <p:nvPicPr>
                  <p:cNvPr id="226" name="Ink 225">
                    <a:extLst>
                      <a:ext uri="{FF2B5EF4-FFF2-40B4-BE49-F238E27FC236}">
                        <a16:creationId xmlns:a16="http://schemas.microsoft.com/office/drawing/2014/main" id="{34F1E978-78F9-AB8D-5210-B51155683735}"/>
                      </a:ext>
                    </a:extLst>
                  </p:cNvPr>
                  <p:cNvPicPr/>
                  <p:nvPr/>
                </p:nvPicPr>
                <p:blipFill>
                  <a:blip r:embed="rId120"/>
                  <a:stretch>
                    <a:fillRect/>
                  </a:stretch>
                </p:blipFill>
                <p:spPr>
                  <a:xfrm>
                    <a:off x="3306720" y="4787520"/>
                    <a:ext cx="205200" cy="208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1">
                <p14:nvContentPartPr>
                  <p14:cNvPr id="227" name="Ink 226">
                    <a:extLst>
                      <a:ext uri="{FF2B5EF4-FFF2-40B4-BE49-F238E27FC236}">
                        <a16:creationId xmlns:a16="http://schemas.microsoft.com/office/drawing/2014/main" id="{CD866907-2C2F-A073-B9A7-3AD2C4FDA32A}"/>
                      </a:ext>
                    </a:extLst>
                  </p14:cNvPr>
                  <p14:cNvContentPartPr/>
                  <p14:nvPr/>
                </p14:nvContentPartPr>
                <p14:xfrm>
                  <a:off x="3334080" y="4777440"/>
                  <a:ext cx="66960" cy="11160"/>
                </p14:xfrm>
              </p:contentPart>
            </mc:Choice>
            <mc:Fallback xmlns="">
              <p:pic>
                <p:nvPicPr>
                  <p:cNvPr id="227" name="Ink 226">
                    <a:extLst>
                      <a:ext uri="{FF2B5EF4-FFF2-40B4-BE49-F238E27FC236}">
                        <a16:creationId xmlns:a16="http://schemas.microsoft.com/office/drawing/2014/main" id="{CD866907-2C2F-A073-B9A7-3AD2C4FDA32A}"/>
                      </a:ext>
                    </a:extLst>
                  </p:cNvPr>
                  <p:cNvPicPr/>
                  <p:nvPr/>
                </p:nvPicPr>
                <p:blipFill>
                  <a:blip r:embed="rId122"/>
                  <a:stretch>
                    <a:fillRect/>
                  </a:stretch>
                </p:blipFill>
                <p:spPr>
                  <a:xfrm>
                    <a:off x="3325080" y="4768440"/>
                    <a:ext cx="84600" cy="288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229" name="Ink 228">
                  <a:extLst>
                    <a:ext uri="{FF2B5EF4-FFF2-40B4-BE49-F238E27FC236}">
                      <a16:creationId xmlns:a16="http://schemas.microsoft.com/office/drawing/2014/main" id="{4A3107EB-CA09-1026-C16D-C1A59E7C5EB1}"/>
                    </a:ext>
                  </a:extLst>
                </p14:cNvPr>
                <p14:cNvContentPartPr/>
                <p14:nvPr/>
              </p14:nvContentPartPr>
              <p14:xfrm>
                <a:off x="2700120" y="4534440"/>
                <a:ext cx="169200" cy="400320"/>
              </p14:xfrm>
            </p:contentPart>
          </mc:Choice>
          <mc:Fallback xmlns="">
            <p:pic>
              <p:nvPicPr>
                <p:cNvPr id="229" name="Ink 228">
                  <a:extLst>
                    <a:ext uri="{FF2B5EF4-FFF2-40B4-BE49-F238E27FC236}">
                      <a16:creationId xmlns:a16="http://schemas.microsoft.com/office/drawing/2014/main" id="{4A3107EB-CA09-1026-C16D-C1A59E7C5EB1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2691480" y="4525440"/>
                  <a:ext cx="186840" cy="41796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40251AD1-221A-1454-FB09-0BEFA6B7390F}"/>
              </a:ext>
            </a:extLst>
          </p:cNvPr>
          <p:cNvSpPr txBox="1"/>
          <p:nvPr/>
        </p:nvSpPr>
        <p:spPr>
          <a:xfrm>
            <a:off x="1139293" y="1368257"/>
            <a:ext cx="36588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0000"/>
                </a:solidFill>
              </a:rPr>
              <a:t>1</a:t>
            </a:r>
          </a:p>
        </p:txBody>
      </p:sp>
      <p:grpSp>
        <p:nvGrpSpPr>
          <p:cNvPr id="265" name="Group 264">
            <a:extLst>
              <a:ext uri="{FF2B5EF4-FFF2-40B4-BE49-F238E27FC236}">
                <a16:creationId xmlns:a16="http://schemas.microsoft.com/office/drawing/2014/main" id="{E09F95AF-C287-8141-0D31-6884409FDFB5}"/>
              </a:ext>
            </a:extLst>
          </p:cNvPr>
          <p:cNvGrpSpPr/>
          <p:nvPr/>
        </p:nvGrpSpPr>
        <p:grpSpPr>
          <a:xfrm>
            <a:off x="3479520" y="4227360"/>
            <a:ext cx="1611360" cy="1467360"/>
            <a:chOff x="3479520" y="4227360"/>
            <a:chExt cx="1611360" cy="1467360"/>
          </a:xfrm>
        </p:grpSpPr>
        <p:grpSp>
          <p:nvGrpSpPr>
            <p:cNvPr id="239" name="Group 238">
              <a:extLst>
                <a:ext uri="{FF2B5EF4-FFF2-40B4-BE49-F238E27FC236}">
                  <a16:creationId xmlns:a16="http://schemas.microsoft.com/office/drawing/2014/main" id="{E80C723D-0C7D-85BA-96D0-CFAC17476E7F}"/>
                </a:ext>
              </a:extLst>
            </p:cNvPr>
            <p:cNvGrpSpPr/>
            <p:nvPr/>
          </p:nvGrpSpPr>
          <p:grpSpPr>
            <a:xfrm>
              <a:off x="3599400" y="4356600"/>
              <a:ext cx="1003320" cy="412920"/>
              <a:chOff x="3599400" y="4356600"/>
              <a:chExt cx="1003320" cy="4129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25">
                <p14:nvContentPartPr>
                  <p14:cNvPr id="237" name="Ink 236">
                    <a:extLst>
                      <a:ext uri="{FF2B5EF4-FFF2-40B4-BE49-F238E27FC236}">
                        <a16:creationId xmlns:a16="http://schemas.microsoft.com/office/drawing/2014/main" id="{7823B01E-363A-C6CA-5694-7F3B8C95422A}"/>
                      </a:ext>
                    </a:extLst>
                  </p14:cNvPr>
                  <p14:cNvContentPartPr/>
                  <p14:nvPr/>
                </p14:nvContentPartPr>
                <p14:xfrm>
                  <a:off x="3599400" y="4356600"/>
                  <a:ext cx="1003320" cy="412920"/>
                </p14:xfrm>
              </p:contentPart>
            </mc:Choice>
            <mc:Fallback xmlns="">
              <p:pic>
                <p:nvPicPr>
                  <p:cNvPr id="237" name="Ink 236">
                    <a:extLst>
                      <a:ext uri="{FF2B5EF4-FFF2-40B4-BE49-F238E27FC236}">
                        <a16:creationId xmlns:a16="http://schemas.microsoft.com/office/drawing/2014/main" id="{7823B01E-363A-C6CA-5694-7F3B8C95422A}"/>
                      </a:ext>
                    </a:extLst>
                  </p:cNvPr>
                  <p:cNvPicPr/>
                  <p:nvPr/>
                </p:nvPicPr>
                <p:blipFill>
                  <a:blip r:embed="rId126"/>
                  <a:stretch>
                    <a:fillRect/>
                  </a:stretch>
                </p:blipFill>
                <p:spPr>
                  <a:xfrm>
                    <a:off x="3590760" y="4347600"/>
                    <a:ext cx="1020960" cy="430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7">
                <p14:nvContentPartPr>
                  <p14:cNvPr id="238" name="Ink 237">
                    <a:extLst>
                      <a:ext uri="{FF2B5EF4-FFF2-40B4-BE49-F238E27FC236}">
                        <a16:creationId xmlns:a16="http://schemas.microsoft.com/office/drawing/2014/main" id="{52B5C74A-66A5-758E-3A52-252D892EC2CD}"/>
                      </a:ext>
                    </a:extLst>
                  </p14:cNvPr>
                  <p14:cNvContentPartPr/>
                  <p14:nvPr/>
                </p14:nvContentPartPr>
                <p14:xfrm>
                  <a:off x="4246320" y="4356600"/>
                  <a:ext cx="105120" cy="145080"/>
                </p14:xfrm>
              </p:contentPart>
            </mc:Choice>
            <mc:Fallback xmlns="">
              <p:pic>
                <p:nvPicPr>
                  <p:cNvPr id="238" name="Ink 237">
                    <a:extLst>
                      <a:ext uri="{FF2B5EF4-FFF2-40B4-BE49-F238E27FC236}">
                        <a16:creationId xmlns:a16="http://schemas.microsoft.com/office/drawing/2014/main" id="{52B5C74A-66A5-758E-3A52-252D892EC2CD}"/>
                      </a:ext>
                    </a:extLst>
                  </p:cNvPr>
                  <p:cNvPicPr/>
                  <p:nvPr/>
                </p:nvPicPr>
                <p:blipFill>
                  <a:blip r:embed="rId128"/>
                  <a:stretch>
                    <a:fillRect/>
                  </a:stretch>
                </p:blipFill>
                <p:spPr>
                  <a:xfrm>
                    <a:off x="4237680" y="4347960"/>
                    <a:ext cx="122760" cy="1627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43" name="Group 242">
              <a:extLst>
                <a:ext uri="{FF2B5EF4-FFF2-40B4-BE49-F238E27FC236}">
                  <a16:creationId xmlns:a16="http://schemas.microsoft.com/office/drawing/2014/main" id="{A66DDFF5-CF26-7708-B87D-3AEF5602E1F8}"/>
                </a:ext>
              </a:extLst>
            </p:cNvPr>
            <p:cNvGrpSpPr/>
            <p:nvPr/>
          </p:nvGrpSpPr>
          <p:grpSpPr>
            <a:xfrm>
              <a:off x="3490680" y="4434000"/>
              <a:ext cx="113760" cy="182520"/>
              <a:chOff x="3490680" y="4434000"/>
              <a:chExt cx="113760" cy="1825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29">
                <p14:nvContentPartPr>
                  <p14:cNvPr id="241" name="Ink 240">
                    <a:extLst>
                      <a:ext uri="{FF2B5EF4-FFF2-40B4-BE49-F238E27FC236}">
                        <a16:creationId xmlns:a16="http://schemas.microsoft.com/office/drawing/2014/main" id="{8DA3AC54-5E69-609E-18C1-25A8C1EE507B}"/>
                      </a:ext>
                    </a:extLst>
                  </p14:cNvPr>
                  <p14:cNvContentPartPr/>
                  <p14:nvPr/>
                </p14:nvContentPartPr>
                <p14:xfrm>
                  <a:off x="3490680" y="4434000"/>
                  <a:ext cx="113760" cy="125280"/>
                </p14:xfrm>
              </p:contentPart>
            </mc:Choice>
            <mc:Fallback xmlns="">
              <p:pic>
                <p:nvPicPr>
                  <p:cNvPr id="241" name="Ink 240">
                    <a:extLst>
                      <a:ext uri="{FF2B5EF4-FFF2-40B4-BE49-F238E27FC236}">
                        <a16:creationId xmlns:a16="http://schemas.microsoft.com/office/drawing/2014/main" id="{8DA3AC54-5E69-609E-18C1-25A8C1EE507B}"/>
                      </a:ext>
                    </a:extLst>
                  </p:cNvPr>
                  <p:cNvPicPr/>
                  <p:nvPr/>
                </p:nvPicPr>
                <p:blipFill>
                  <a:blip r:embed="rId130"/>
                  <a:stretch>
                    <a:fillRect/>
                  </a:stretch>
                </p:blipFill>
                <p:spPr>
                  <a:xfrm>
                    <a:off x="3481680" y="4425360"/>
                    <a:ext cx="131400" cy="142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1">
                <p14:nvContentPartPr>
                  <p14:cNvPr id="242" name="Ink 241">
                    <a:extLst>
                      <a:ext uri="{FF2B5EF4-FFF2-40B4-BE49-F238E27FC236}">
                        <a16:creationId xmlns:a16="http://schemas.microsoft.com/office/drawing/2014/main" id="{C2C6628D-6AB3-6A86-C26C-F7A083A5F660}"/>
                      </a:ext>
                    </a:extLst>
                  </p14:cNvPr>
                  <p14:cNvContentPartPr/>
                  <p14:nvPr/>
                </p14:nvContentPartPr>
                <p14:xfrm>
                  <a:off x="3520560" y="4506720"/>
                  <a:ext cx="75600" cy="109800"/>
                </p14:xfrm>
              </p:contentPart>
            </mc:Choice>
            <mc:Fallback xmlns="">
              <p:pic>
                <p:nvPicPr>
                  <p:cNvPr id="242" name="Ink 241">
                    <a:extLst>
                      <a:ext uri="{FF2B5EF4-FFF2-40B4-BE49-F238E27FC236}">
                        <a16:creationId xmlns:a16="http://schemas.microsoft.com/office/drawing/2014/main" id="{C2C6628D-6AB3-6A86-C26C-F7A083A5F660}"/>
                      </a:ext>
                    </a:extLst>
                  </p:cNvPr>
                  <p:cNvPicPr/>
                  <p:nvPr/>
                </p:nvPicPr>
                <p:blipFill>
                  <a:blip r:embed="rId132"/>
                  <a:stretch>
                    <a:fillRect/>
                  </a:stretch>
                </p:blipFill>
                <p:spPr>
                  <a:xfrm>
                    <a:off x="3511560" y="4497720"/>
                    <a:ext cx="93240" cy="1274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248" name="Ink 247">
                  <a:extLst>
                    <a:ext uri="{FF2B5EF4-FFF2-40B4-BE49-F238E27FC236}">
                      <a16:creationId xmlns:a16="http://schemas.microsoft.com/office/drawing/2014/main" id="{E53404E2-6DF1-05B6-7C5C-9F14BB50E8BC}"/>
                    </a:ext>
                  </a:extLst>
                </p14:cNvPr>
                <p14:cNvContentPartPr/>
                <p14:nvPr/>
              </p14:nvContentPartPr>
              <p14:xfrm>
                <a:off x="3942120" y="4227360"/>
                <a:ext cx="81720" cy="168480"/>
              </p14:xfrm>
            </p:contentPart>
          </mc:Choice>
          <mc:Fallback xmlns="">
            <p:pic>
              <p:nvPicPr>
                <p:cNvPr id="248" name="Ink 247">
                  <a:extLst>
                    <a:ext uri="{FF2B5EF4-FFF2-40B4-BE49-F238E27FC236}">
                      <a16:creationId xmlns:a16="http://schemas.microsoft.com/office/drawing/2014/main" id="{E53404E2-6DF1-05B6-7C5C-9F14BB50E8BC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3933120" y="4218720"/>
                  <a:ext cx="99360" cy="18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249" name="Ink 248">
                  <a:extLst>
                    <a:ext uri="{FF2B5EF4-FFF2-40B4-BE49-F238E27FC236}">
                      <a16:creationId xmlns:a16="http://schemas.microsoft.com/office/drawing/2014/main" id="{2A45A720-6A6C-5FCC-6699-FCC248076FCA}"/>
                    </a:ext>
                  </a:extLst>
                </p14:cNvPr>
                <p14:cNvContentPartPr/>
                <p14:nvPr/>
              </p14:nvContentPartPr>
              <p14:xfrm>
                <a:off x="4080000" y="5071560"/>
                <a:ext cx="5400" cy="200880"/>
              </p14:xfrm>
            </p:contentPart>
          </mc:Choice>
          <mc:Fallback xmlns="">
            <p:pic>
              <p:nvPicPr>
                <p:cNvPr id="249" name="Ink 248">
                  <a:extLst>
                    <a:ext uri="{FF2B5EF4-FFF2-40B4-BE49-F238E27FC236}">
                      <a16:creationId xmlns:a16="http://schemas.microsoft.com/office/drawing/2014/main" id="{2A45A720-6A6C-5FCC-6699-FCC248076FCA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4071360" y="5062560"/>
                  <a:ext cx="23040" cy="21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250" name="Ink 249">
                  <a:extLst>
                    <a:ext uri="{FF2B5EF4-FFF2-40B4-BE49-F238E27FC236}">
                      <a16:creationId xmlns:a16="http://schemas.microsoft.com/office/drawing/2014/main" id="{45563078-F07A-CBDE-D978-7048EF5FA260}"/>
                    </a:ext>
                  </a:extLst>
                </p14:cNvPr>
                <p14:cNvContentPartPr/>
                <p14:nvPr/>
              </p14:nvContentPartPr>
              <p14:xfrm>
                <a:off x="4626120" y="4275240"/>
                <a:ext cx="464760" cy="478440"/>
              </p14:xfrm>
            </p:contentPart>
          </mc:Choice>
          <mc:Fallback xmlns="">
            <p:pic>
              <p:nvPicPr>
                <p:cNvPr id="250" name="Ink 249">
                  <a:extLst>
                    <a:ext uri="{FF2B5EF4-FFF2-40B4-BE49-F238E27FC236}">
                      <a16:creationId xmlns:a16="http://schemas.microsoft.com/office/drawing/2014/main" id="{45563078-F07A-CBDE-D978-7048EF5FA260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4617480" y="4266240"/>
                  <a:ext cx="482400" cy="49608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52" name="Group 251">
              <a:extLst>
                <a:ext uri="{FF2B5EF4-FFF2-40B4-BE49-F238E27FC236}">
                  <a16:creationId xmlns:a16="http://schemas.microsoft.com/office/drawing/2014/main" id="{1D217BE3-D483-8FEF-D721-DEBB5EA8F3FE}"/>
                </a:ext>
              </a:extLst>
            </p:cNvPr>
            <p:cNvGrpSpPr/>
            <p:nvPr/>
          </p:nvGrpSpPr>
          <p:grpSpPr>
            <a:xfrm>
              <a:off x="3479520" y="5024400"/>
              <a:ext cx="1604880" cy="670320"/>
              <a:chOff x="3479520" y="5024400"/>
              <a:chExt cx="1604880" cy="6703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39">
                <p14:nvContentPartPr>
                  <p14:cNvPr id="244" name="Ink 243">
                    <a:extLst>
                      <a:ext uri="{FF2B5EF4-FFF2-40B4-BE49-F238E27FC236}">
                        <a16:creationId xmlns:a16="http://schemas.microsoft.com/office/drawing/2014/main" id="{0B1FFC2B-FD1E-063A-AB55-975CF634F4AB}"/>
                      </a:ext>
                    </a:extLst>
                  </p14:cNvPr>
                  <p14:cNvContentPartPr/>
                  <p14:nvPr/>
                </p14:nvContentPartPr>
                <p14:xfrm>
                  <a:off x="3627120" y="5024400"/>
                  <a:ext cx="855000" cy="454320"/>
                </p14:xfrm>
              </p:contentPart>
            </mc:Choice>
            <mc:Fallback xmlns="">
              <p:pic>
                <p:nvPicPr>
                  <p:cNvPr id="244" name="Ink 243">
                    <a:extLst>
                      <a:ext uri="{FF2B5EF4-FFF2-40B4-BE49-F238E27FC236}">
                        <a16:creationId xmlns:a16="http://schemas.microsoft.com/office/drawing/2014/main" id="{0B1FFC2B-FD1E-063A-AB55-975CF634F4AB}"/>
                      </a:ext>
                    </a:extLst>
                  </p:cNvPr>
                  <p:cNvPicPr/>
                  <p:nvPr/>
                </p:nvPicPr>
                <p:blipFill>
                  <a:blip r:embed="rId140"/>
                  <a:stretch>
                    <a:fillRect/>
                  </a:stretch>
                </p:blipFill>
                <p:spPr>
                  <a:xfrm>
                    <a:off x="3618480" y="5015760"/>
                    <a:ext cx="872640" cy="471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1">
                <p14:nvContentPartPr>
                  <p14:cNvPr id="245" name="Ink 244">
                    <a:extLst>
                      <a:ext uri="{FF2B5EF4-FFF2-40B4-BE49-F238E27FC236}">
                        <a16:creationId xmlns:a16="http://schemas.microsoft.com/office/drawing/2014/main" id="{8653F05D-FA95-AF2A-1536-B30669484E35}"/>
                      </a:ext>
                    </a:extLst>
                  </p14:cNvPr>
                  <p14:cNvContentPartPr/>
                  <p14:nvPr/>
                </p14:nvContentPartPr>
                <p14:xfrm>
                  <a:off x="4229400" y="5358120"/>
                  <a:ext cx="91080" cy="123480"/>
                </p14:xfrm>
              </p:contentPart>
            </mc:Choice>
            <mc:Fallback xmlns="">
              <p:pic>
                <p:nvPicPr>
                  <p:cNvPr id="245" name="Ink 244">
                    <a:extLst>
                      <a:ext uri="{FF2B5EF4-FFF2-40B4-BE49-F238E27FC236}">
                        <a16:creationId xmlns:a16="http://schemas.microsoft.com/office/drawing/2014/main" id="{8653F05D-FA95-AF2A-1536-B30669484E35}"/>
                      </a:ext>
                    </a:extLst>
                  </p:cNvPr>
                  <p:cNvPicPr/>
                  <p:nvPr/>
                </p:nvPicPr>
                <p:blipFill>
                  <a:blip r:embed="rId142"/>
                  <a:stretch>
                    <a:fillRect/>
                  </a:stretch>
                </p:blipFill>
                <p:spPr>
                  <a:xfrm>
                    <a:off x="4220400" y="5349480"/>
                    <a:ext cx="108720" cy="141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3">
                <p14:nvContentPartPr>
                  <p14:cNvPr id="247" name="Ink 246">
                    <a:extLst>
                      <a:ext uri="{FF2B5EF4-FFF2-40B4-BE49-F238E27FC236}">
                        <a16:creationId xmlns:a16="http://schemas.microsoft.com/office/drawing/2014/main" id="{AB112BE2-2DAD-8362-BE8C-2FF44205EDC4}"/>
                      </a:ext>
                    </a:extLst>
                  </p14:cNvPr>
                  <p14:cNvContentPartPr/>
                  <p14:nvPr/>
                </p14:nvContentPartPr>
                <p14:xfrm>
                  <a:off x="3479520" y="5183880"/>
                  <a:ext cx="110160" cy="159120"/>
                </p14:xfrm>
              </p:contentPart>
            </mc:Choice>
            <mc:Fallback xmlns="">
              <p:pic>
                <p:nvPicPr>
                  <p:cNvPr id="247" name="Ink 246">
                    <a:extLst>
                      <a:ext uri="{FF2B5EF4-FFF2-40B4-BE49-F238E27FC236}">
                        <a16:creationId xmlns:a16="http://schemas.microsoft.com/office/drawing/2014/main" id="{AB112BE2-2DAD-8362-BE8C-2FF44205EDC4}"/>
                      </a:ext>
                    </a:extLst>
                  </p:cNvPr>
                  <p:cNvPicPr/>
                  <p:nvPr/>
                </p:nvPicPr>
                <p:blipFill>
                  <a:blip r:embed="rId144"/>
                  <a:stretch>
                    <a:fillRect/>
                  </a:stretch>
                </p:blipFill>
                <p:spPr>
                  <a:xfrm>
                    <a:off x="3470880" y="5174880"/>
                    <a:ext cx="127800" cy="176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5">
                <p14:nvContentPartPr>
                  <p14:cNvPr id="251" name="Ink 250">
                    <a:extLst>
                      <a:ext uri="{FF2B5EF4-FFF2-40B4-BE49-F238E27FC236}">
                        <a16:creationId xmlns:a16="http://schemas.microsoft.com/office/drawing/2014/main" id="{804CABC9-784E-36CC-B0A2-10B737C00CF7}"/>
                      </a:ext>
                    </a:extLst>
                  </p14:cNvPr>
                  <p14:cNvContentPartPr/>
                  <p14:nvPr/>
                </p14:nvContentPartPr>
                <p14:xfrm>
                  <a:off x="4508760" y="5209080"/>
                  <a:ext cx="575640" cy="485640"/>
                </p14:xfrm>
              </p:contentPart>
            </mc:Choice>
            <mc:Fallback xmlns="">
              <p:pic>
                <p:nvPicPr>
                  <p:cNvPr id="251" name="Ink 250">
                    <a:extLst>
                      <a:ext uri="{FF2B5EF4-FFF2-40B4-BE49-F238E27FC236}">
                        <a16:creationId xmlns:a16="http://schemas.microsoft.com/office/drawing/2014/main" id="{804CABC9-784E-36CC-B0A2-10B737C00CF7}"/>
                      </a:ext>
                    </a:extLst>
                  </p:cNvPr>
                  <p:cNvPicPr/>
                  <p:nvPr/>
                </p:nvPicPr>
                <p:blipFill>
                  <a:blip r:embed="rId146"/>
                  <a:stretch>
                    <a:fillRect/>
                  </a:stretch>
                </p:blipFill>
                <p:spPr>
                  <a:xfrm>
                    <a:off x="4499760" y="5200080"/>
                    <a:ext cx="593280" cy="50328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253" name="Ink 252">
                  <a:extLst>
                    <a:ext uri="{FF2B5EF4-FFF2-40B4-BE49-F238E27FC236}">
                      <a16:creationId xmlns:a16="http://schemas.microsoft.com/office/drawing/2014/main" id="{093F7D23-C499-CBE7-D172-9878D3906ACF}"/>
                    </a:ext>
                  </a:extLst>
                </p14:cNvPr>
                <p14:cNvContentPartPr/>
                <p14:nvPr/>
              </p14:nvContentPartPr>
              <p14:xfrm>
                <a:off x="4762560" y="4419240"/>
                <a:ext cx="167760" cy="187200"/>
              </p14:xfrm>
            </p:contentPart>
          </mc:Choice>
          <mc:Fallback xmlns="">
            <p:pic>
              <p:nvPicPr>
                <p:cNvPr id="253" name="Ink 252">
                  <a:extLst>
                    <a:ext uri="{FF2B5EF4-FFF2-40B4-BE49-F238E27FC236}">
                      <a16:creationId xmlns:a16="http://schemas.microsoft.com/office/drawing/2014/main" id="{093F7D23-C499-CBE7-D172-9878D3906ACF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4753560" y="4410600"/>
                  <a:ext cx="185400" cy="20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254" name="Ink 253">
                  <a:extLst>
                    <a:ext uri="{FF2B5EF4-FFF2-40B4-BE49-F238E27FC236}">
                      <a16:creationId xmlns:a16="http://schemas.microsoft.com/office/drawing/2014/main" id="{D9DCDD4E-99A5-BD2F-199F-78156E3D9FC7}"/>
                    </a:ext>
                  </a:extLst>
                </p14:cNvPr>
                <p14:cNvContentPartPr/>
                <p14:nvPr/>
              </p14:nvContentPartPr>
              <p14:xfrm>
                <a:off x="4703880" y="5349120"/>
                <a:ext cx="245520" cy="184320"/>
              </p14:xfrm>
            </p:contentPart>
          </mc:Choice>
          <mc:Fallback xmlns="">
            <p:pic>
              <p:nvPicPr>
                <p:cNvPr id="254" name="Ink 253">
                  <a:extLst>
                    <a:ext uri="{FF2B5EF4-FFF2-40B4-BE49-F238E27FC236}">
                      <a16:creationId xmlns:a16="http://schemas.microsoft.com/office/drawing/2014/main" id="{D9DCDD4E-99A5-BD2F-199F-78156E3D9FC7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4694880" y="5340480"/>
                  <a:ext cx="263160" cy="20196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66" name="TextBox 265">
            <a:extLst>
              <a:ext uri="{FF2B5EF4-FFF2-40B4-BE49-F238E27FC236}">
                <a16:creationId xmlns:a16="http://schemas.microsoft.com/office/drawing/2014/main" id="{6C29F531-8D42-5359-3435-1C94E29B3710}"/>
              </a:ext>
            </a:extLst>
          </p:cNvPr>
          <p:cNvSpPr txBox="1"/>
          <p:nvPr/>
        </p:nvSpPr>
        <p:spPr>
          <a:xfrm>
            <a:off x="3309408" y="3618988"/>
            <a:ext cx="1811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>
                <a:solidFill>
                  <a:srgbClr val="0000FF"/>
                </a:solidFill>
              </a:rPr>
              <a:t>Note 1</a:t>
            </a:r>
            <a:r>
              <a:rPr lang="en-US" sz="1800" baseline="30000" dirty="0">
                <a:solidFill>
                  <a:srgbClr val="0000FF"/>
                </a:solidFill>
              </a:rPr>
              <a:t>st</a:t>
            </a:r>
            <a:r>
              <a:rPr lang="en-US" sz="1800" dirty="0">
                <a:solidFill>
                  <a:srgbClr val="0000FF"/>
                </a:solidFill>
              </a:rPr>
              <a:t> target</a:t>
            </a:r>
          </a:p>
        </p:txBody>
      </p:sp>
      <p:sp>
        <p:nvSpPr>
          <p:cNvPr id="268" name="TextBox 267">
            <a:extLst>
              <a:ext uri="{FF2B5EF4-FFF2-40B4-BE49-F238E27FC236}">
                <a16:creationId xmlns:a16="http://schemas.microsoft.com/office/drawing/2014/main" id="{3FD4797F-4805-A1A8-1949-7E29B6905DD7}"/>
              </a:ext>
            </a:extLst>
          </p:cNvPr>
          <p:cNvSpPr txBox="1"/>
          <p:nvPr/>
        </p:nvSpPr>
        <p:spPr>
          <a:xfrm>
            <a:off x="1130325" y="753747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>
                <a:solidFill>
                  <a:srgbClr val="0000FF"/>
                </a:solidFill>
              </a:rPr>
              <a:t>Target</a:t>
            </a:r>
          </a:p>
        </p:txBody>
      </p:sp>
      <p:sp>
        <p:nvSpPr>
          <p:cNvPr id="269" name="TextBox 268">
            <a:extLst>
              <a:ext uri="{FF2B5EF4-FFF2-40B4-BE49-F238E27FC236}">
                <a16:creationId xmlns:a16="http://schemas.microsoft.com/office/drawing/2014/main" id="{F00BDA0A-DE5A-9759-3453-2588806C9820}"/>
              </a:ext>
            </a:extLst>
          </p:cNvPr>
          <p:cNvSpPr txBox="1"/>
          <p:nvPr/>
        </p:nvSpPr>
        <p:spPr>
          <a:xfrm>
            <a:off x="5358069" y="776375"/>
            <a:ext cx="1053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>
                <a:solidFill>
                  <a:srgbClr val="0000FF"/>
                </a:solidFill>
              </a:rPr>
              <a:t>Success</a:t>
            </a:r>
          </a:p>
        </p:txBody>
      </p:sp>
      <p:grpSp>
        <p:nvGrpSpPr>
          <p:cNvPr id="277" name="Group 276">
            <a:extLst>
              <a:ext uri="{FF2B5EF4-FFF2-40B4-BE49-F238E27FC236}">
                <a16:creationId xmlns:a16="http://schemas.microsoft.com/office/drawing/2014/main" id="{692EF7B7-4D98-B16C-EAFF-AD623958AADC}"/>
              </a:ext>
            </a:extLst>
          </p:cNvPr>
          <p:cNvGrpSpPr/>
          <p:nvPr/>
        </p:nvGrpSpPr>
        <p:grpSpPr>
          <a:xfrm>
            <a:off x="5000227" y="3195210"/>
            <a:ext cx="3243607" cy="3363764"/>
            <a:chOff x="5000227" y="3195210"/>
            <a:chExt cx="3243607" cy="3363764"/>
          </a:xfrm>
        </p:grpSpPr>
        <p:grpSp>
          <p:nvGrpSpPr>
            <p:cNvPr id="276" name="Group 275">
              <a:extLst>
                <a:ext uri="{FF2B5EF4-FFF2-40B4-BE49-F238E27FC236}">
                  <a16:creationId xmlns:a16="http://schemas.microsoft.com/office/drawing/2014/main" id="{39D0A1C5-84E7-BC7E-6CBD-41CA936F2441}"/>
                </a:ext>
              </a:extLst>
            </p:cNvPr>
            <p:cNvGrpSpPr/>
            <p:nvPr/>
          </p:nvGrpSpPr>
          <p:grpSpPr>
            <a:xfrm>
              <a:off x="5066760" y="3195210"/>
              <a:ext cx="3177074" cy="3363764"/>
              <a:chOff x="5066760" y="3195210"/>
              <a:chExt cx="3177074" cy="3363764"/>
            </a:xfrm>
          </p:grpSpPr>
          <p:sp>
            <p:nvSpPr>
              <p:cNvPr id="273" name="Rectangle 272">
                <a:extLst>
                  <a:ext uri="{FF2B5EF4-FFF2-40B4-BE49-F238E27FC236}">
                    <a16:creationId xmlns:a16="http://schemas.microsoft.com/office/drawing/2014/main" id="{1EE9B09D-6E04-E6FB-B964-8404B00E60A0}"/>
                  </a:ext>
                </a:extLst>
              </p:cNvPr>
              <p:cNvSpPr/>
              <p:nvPr/>
            </p:nvSpPr>
            <p:spPr>
              <a:xfrm>
                <a:off x="5066760" y="3549586"/>
                <a:ext cx="3177074" cy="3009388"/>
              </a:xfrm>
              <a:prstGeom prst="rect">
                <a:avLst/>
              </a:prstGeom>
              <a:solidFill>
                <a:srgbClr val="00B0F0">
                  <a:alpha val="14000"/>
                </a:srgbClr>
              </a:solidFill>
              <a:ln w="38100" cmpd="sng"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271" name="TextBox 270">
                <a:extLst>
                  <a:ext uri="{FF2B5EF4-FFF2-40B4-BE49-F238E27FC236}">
                    <a16:creationId xmlns:a16="http://schemas.microsoft.com/office/drawing/2014/main" id="{861EB4AC-53B4-B03A-AF42-ED567EFD04CB}"/>
                  </a:ext>
                </a:extLst>
              </p:cNvPr>
              <p:cNvSpPr txBox="1"/>
              <p:nvPr/>
            </p:nvSpPr>
            <p:spPr>
              <a:xfrm>
                <a:off x="5387441" y="3195210"/>
                <a:ext cx="26244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800" dirty="0">
                    <a:solidFill>
                      <a:srgbClr val="0000FF"/>
                    </a:solidFill>
                  </a:rPr>
                  <a:t>Mismatch is outer loop</a:t>
                </a:r>
              </a:p>
            </p:txBody>
          </p:sp>
        </p:grpSp>
        <p:grpSp>
          <p:nvGrpSpPr>
            <p:cNvPr id="275" name="Group 274">
              <a:extLst>
                <a:ext uri="{FF2B5EF4-FFF2-40B4-BE49-F238E27FC236}">
                  <a16:creationId xmlns:a16="http://schemas.microsoft.com/office/drawing/2014/main" id="{AF48CF75-412E-7DC3-244E-701A6EF81BF9}"/>
                </a:ext>
              </a:extLst>
            </p:cNvPr>
            <p:cNvGrpSpPr/>
            <p:nvPr/>
          </p:nvGrpSpPr>
          <p:grpSpPr>
            <a:xfrm>
              <a:off x="5000227" y="4281120"/>
              <a:ext cx="2523183" cy="2163840"/>
              <a:chOff x="4966042" y="4143120"/>
              <a:chExt cx="2523183" cy="2163840"/>
            </a:xfrm>
          </p:grpSpPr>
          <p:sp>
            <p:nvSpPr>
              <p:cNvPr id="270" name="Rectangle 269">
                <a:extLst>
                  <a:ext uri="{FF2B5EF4-FFF2-40B4-BE49-F238E27FC236}">
                    <a16:creationId xmlns:a16="http://schemas.microsoft.com/office/drawing/2014/main" id="{E0749031-9B20-EB35-B9AA-CF6D98E606A7}"/>
                  </a:ext>
                </a:extLst>
              </p:cNvPr>
              <p:cNvSpPr/>
              <p:nvPr/>
            </p:nvSpPr>
            <p:spPr>
              <a:xfrm>
                <a:off x="5084400" y="4143120"/>
                <a:ext cx="1621200" cy="1724280"/>
              </a:xfrm>
              <a:prstGeom prst="rect">
                <a:avLst/>
              </a:prstGeom>
              <a:solidFill>
                <a:srgbClr val="92D050">
                  <a:alpha val="21703"/>
                </a:srgbClr>
              </a:solidFill>
              <a:ln w="38100" cmpd="sng">
                <a:noFill/>
              </a:ln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274" name="TextBox 273">
                <a:extLst>
                  <a:ext uri="{FF2B5EF4-FFF2-40B4-BE49-F238E27FC236}">
                    <a16:creationId xmlns:a16="http://schemas.microsoft.com/office/drawing/2014/main" id="{8B44FAAF-F30C-6909-2DE6-694357C9536D}"/>
                  </a:ext>
                </a:extLst>
              </p:cNvPr>
              <p:cNvSpPr txBox="1"/>
              <p:nvPr/>
            </p:nvSpPr>
            <p:spPr>
              <a:xfrm>
                <a:off x="4966042" y="5937628"/>
                <a:ext cx="252318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None/>
                </a:pPr>
                <a:r>
                  <a:rPr lang="en-US" sz="1800" dirty="0">
                    <a:solidFill>
                      <a:srgbClr val="0000FF"/>
                    </a:solidFill>
                  </a:rPr>
                  <a:t>Match is Inner loop</a:t>
                </a:r>
              </a:p>
            </p:txBody>
          </p:sp>
        </p:grp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29922BF-A080-FBC3-95CF-64E16BC88142}"/>
              </a:ext>
            </a:extLst>
          </p:cNvPr>
          <p:cNvGrpSpPr/>
          <p:nvPr/>
        </p:nvGrpSpPr>
        <p:grpSpPr>
          <a:xfrm>
            <a:off x="5060640" y="4218360"/>
            <a:ext cx="2495520" cy="1301400"/>
            <a:chOff x="5060640" y="4218360"/>
            <a:chExt cx="2495520" cy="1301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278" name="Ink 277">
                  <a:extLst>
                    <a:ext uri="{FF2B5EF4-FFF2-40B4-BE49-F238E27FC236}">
                      <a16:creationId xmlns:a16="http://schemas.microsoft.com/office/drawing/2014/main" id="{FB281B55-335F-6C15-52CA-FB657BD5B1E2}"/>
                    </a:ext>
                  </a:extLst>
                </p14:cNvPr>
                <p14:cNvContentPartPr/>
                <p14:nvPr/>
              </p14:nvContentPartPr>
              <p14:xfrm>
                <a:off x="5060640" y="4378920"/>
                <a:ext cx="2136240" cy="591480"/>
              </p14:xfrm>
            </p:contentPart>
          </mc:Choice>
          <mc:Fallback xmlns="">
            <p:pic>
              <p:nvPicPr>
                <p:cNvPr id="278" name="Ink 277">
                  <a:extLst>
                    <a:ext uri="{FF2B5EF4-FFF2-40B4-BE49-F238E27FC236}">
                      <a16:creationId xmlns:a16="http://schemas.microsoft.com/office/drawing/2014/main" id="{FB281B55-335F-6C15-52CA-FB657BD5B1E2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5051640" y="4370280"/>
                  <a:ext cx="2153880" cy="60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279" name="Ink 278">
                  <a:extLst>
                    <a:ext uri="{FF2B5EF4-FFF2-40B4-BE49-F238E27FC236}">
                      <a16:creationId xmlns:a16="http://schemas.microsoft.com/office/drawing/2014/main" id="{3B5CB3C4-2FD1-30BD-9AF0-AB4978BE648D}"/>
                    </a:ext>
                  </a:extLst>
                </p14:cNvPr>
                <p14:cNvContentPartPr/>
                <p14:nvPr/>
              </p14:nvContentPartPr>
              <p14:xfrm>
                <a:off x="7105080" y="4950240"/>
                <a:ext cx="451080" cy="403200"/>
              </p14:xfrm>
            </p:contentPart>
          </mc:Choice>
          <mc:Fallback xmlns="">
            <p:pic>
              <p:nvPicPr>
                <p:cNvPr id="279" name="Ink 278">
                  <a:extLst>
                    <a:ext uri="{FF2B5EF4-FFF2-40B4-BE49-F238E27FC236}">
                      <a16:creationId xmlns:a16="http://schemas.microsoft.com/office/drawing/2014/main" id="{3B5CB3C4-2FD1-30BD-9AF0-AB4978BE648D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7096080" y="4941240"/>
                  <a:ext cx="468720" cy="42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280" name="Ink 279">
                  <a:extLst>
                    <a:ext uri="{FF2B5EF4-FFF2-40B4-BE49-F238E27FC236}">
                      <a16:creationId xmlns:a16="http://schemas.microsoft.com/office/drawing/2014/main" id="{C64FB1E9-B4AC-6145-7906-A7C7E2D4A2E5}"/>
                    </a:ext>
                  </a:extLst>
                </p14:cNvPr>
                <p14:cNvContentPartPr/>
                <p14:nvPr/>
              </p14:nvContentPartPr>
              <p14:xfrm>
                <a:off x="7277520" y="5040240"/>
                <a:ext cx="155520" cy="228600"/>
              </p14:xfrm>
            </p:contentPart>
          </mc:Choice>
          <mc:Fallback xmlns="">
            <p:pic>
              <p:nvPicPr>
                <p:cNvPr id="280" name="Ink 279">
                  <a:extLst>
                    <a:ext uri="{FF2B5EF4-FFF2-40B4-BE49-F238E27FC236}">
                      <a16:creationId xmlns:a16="http://schemas.microsoft.com/office/drawing/2014/main" id="{C64FB1E9-B4AC-6145-7906-A7C7E2D4A2E5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7268880" y="5031240"/>
                  <a:ext cx="173160" cy="24624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84" name="Group 283">
              <a:extLst>
                <a:ext uri="{FF2B5EF4-FFF2-40B4-BE49-F238E27FC236}">
                  <a16:creationId xmlns:a16="http://schemas.microsoft.com/office/drawing/2014/main" id="{BE409ED4-845F-591E-EAE3-BAEAA4C13380}"/>
                </a:ext>
              </a:extLst>
            </p:cNvPr>
            <p:cNvGrpSpPr/>
            <p:nvPr/>
          </p:nvGrpSpPr>
          <p:grpSpPr>
            <a:xfrm>
              <a:off x="5097720" y="5272440"/>
              <a:ext cx="2078640" cy="247320"/>
              <a:chOff x="5097720" y="5272440"/>
              <a:chExt cx="2078640" cy="2473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57">
                <p14:nvContentPartPr>
                  <p14:cNvPr id="281" name="Ink 280">
                    <a:extLst>
                      <a:ext uri="{FF2B5EF4-FFF2-40B4-BE49-F238E27FC236}">
                        <a16:creationId xmlns:a16="http://schemas.microsoft.com/office/drawing/2014/main" id="{B66280F3-06E7-DE45-23FB-16BA8031B0AA}"/>
                      </a:ext>
                    </a:extLst>
                  </p14:cNvPr>
                  <p14:cNvContentPartPr/>
                  <p14:nvPr/>
                </p14:nvContentPartPr>
                <p14:xfrm>
                  <a:off x="5097720" y="5272440"/>
                  <a:ext cx="2078640" cy="247320"/>
                </p14:xfrm>
              </p:contentPart>
            </mc:Choice>
            <mc:Fallback xmlns="">
              <p:pic>
                <p:nvPicPr>
                  <p:cNvPr id="281" name="Ink 280">
                    <a:extLst>
                      <a:ext uri="{FF2B5EF4-FFF2-40B4-BE49-F238E27FC236}">
                        <a16:creationId xmlns:a16="http://schemas.microsoft.com/office/drawing/2014/main" id="{B66280F3-06E7-DE45-23FB-16BA8031B0AA}"/>
                      </a:ext>
                    </a:extLst>
                  </p:cNvPr>
                  <p:cNvPicPr/>
                  <p:nvPr/>
                </p:nvPicPr>
                <p:blipFill>
                  <a:blip r:embed="rId158"/>
                  <a:stretch>
                    <a:fillRect/>
                  </a:stretch>
                </p:blipFill>
                <p:spPr>
                  <a:xfrm>
                    <a:off x="5088720" y="5263440"/>
                    <a:ext cx="2096280" cy="264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9">
                <p14:nvContentPartPr>
                  <p14:cNvPr id="282" name="Ink 281">
                    <a:extLst>
                      <a:ext uri="{FF2B5EF4-FFF2-40B4-BE49-F238E27FC236}">
                        <a16:creationId xmlns:a16="http://schemas.microsoft.com/office/drawing/2014/main" id="{CC067EF6-D527-CDBA-75E7-8E9CE989C228}"/>
                      </a:ext>
                    </a:extLst>
                  </p14:cNvPr>
                  <p14:cNvContentPartPr/>
                  <p14:nvPr/>
                </p14:nvContentPartPr>
                <p14:xfrm>
                  <a:off x="6985560" y="5272440"/>
                  <a:ext cx="166320" cy="223200"/>
                </p14:xfrm>
              </p:contentPart>
            </mc:Choice>
            <mc:Fallback xmlns="">
              <p:pic>
                <p:nvPicPr>
                  <p:cNvPr id="282" name="Ink 281">
                    <a:extLst>
                      <a:ext uri="{FF2B5EF4-FFF2-40B4-BE49-F238E27FC236}">
                        <a16:creationId xmlns:a16="http://schemas.microsoft.com/office/drawing/2014/main" id="{CC067EF6-D527-CDBA-75E7-8E9CE989C228}"/>
                      </a:ext>
                    </a:extLst>
                  </p:cNvPr>
                  <p:cNvPicPr/>
                  <p:nvPr/>
                </p:nvPicPr>
                <p:blipFill>
                  <a:blip r:embed="rId160"/>
                  <a:stretch>
                    <a:fillRect/>
                  </a:stretch>
                </p:blipFill>
                <p:spPr>
                  <a:xfrm>
                    <a:off x="6976560" y="5263440"/>
                    <a:ext cx="183960" cy="2408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283" name="Ink 282">
                  <a:extLst>
                    <a:ext uri="{FF2B5EF4-FFF2-40B4-BE49-F238E27FC236}">
                      <a16:creationId xmlns:a16="http://schemas.microsoft.com/office/drawing/2014/main" id="{F0DB5C5C-EB7F-33F7-CDF4-0CB919293C5F}"/>
                    </a:ext>
                  </a:extLst>
                </p14:cNvPr>
                <p14:cNvContentPartPr/>
                <p14:nvPr/>
              </p14:nvContentPartPr>
              <p14:xfrm>
                <a:off x="6966840" y="4837560"/>
                <a:ext cx="168840" cy="173520"/>
              </p14:xfrm>
            </p:contentPart>
          </mc:Choice>
          <mc:Fallback xmlns="">
            <p:pic>
              <p:nvPicPr>
                <p:cNvPr id="283" name="Ink 282">
                  <a:extLst>
                    <a:ext uri="{FF2B5EF4-FFF2-40B4-BE49-F238E27FC236}">
                      <a16:creationId xmlns:a16="http://schemas.microsoft.com/office/drawing/2014/main" id="{F0DB5C5C-EB7F-33F7-CDF4-0CB919293C5F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6957840" y="4828560"/>
                  <a:ext cx="186480" cy="19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285" name="Ink 284">
                  <a:extLst>
                    <a:ext uri="{FF2B5EF4-FFF2-40B4-BE49-F238E27FC236}">
                      <a16:creationId xmlns:a16="http://schemas.microsoft.com/office/drawing/2014/main" id="{15DE8B10-C387-BD1F-4F13-B3F9361ECB1D}"/>
                    </a:ext>
                  </a:extLst>
                </p14:cNvPr>
                <p14:cNvContentPartPr/>
                <p14:nvPr/>
              </p14:nvContentPartPr>
              <p14:xfrm>
                <a:off x="5211840" y="4236000"/>
                <a:ext cx="5040" cy="147240"/>
              </p14:xfrm>
            </p:contentPart>
          </mc:Choice>
          <mc:Fallback xmlns="">
            <p:pic>
              <p:nvPicPr>
                <p:cNvPr id="285" name="Ink 284">
                  <a:extLst>
                    <a:ext uri="{FF2B5EF4-FFF2-40B4-BE49-F238E27FC236}">
                      <a16:creationId xmlns:a16="http://schemas.microsoft.com/office/drawing/2014/main" id="{15DE8B10-C387-BD1F-4F13-B3F9361ECB1D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5202840" y="4227360"/>
                  <a:ext cx="22680" cy="16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286" name="Ink 285">
                  <a:extLst>
                    <a:ext uri="{FF2B5EF4-FFF2-40B4-BE49-F238E27FC236}">
                      <a16:creationId xmlns:a16="http://schemas.microsoft.com/office/drawing/2014/main" id="{90EDF7C9-1985-C21D-CBC2-E4AEEA6F4C5D}"/>
                    </a:ext>
                  </a:extLst>
                </p14:cNvPr>
                <p14:cNvContentPartPr/>
                <p14:nvPr/>
              </p14:nvContentPartPr>
              <p14:xfrm>
                <a:off x="6142440" y="4405560"/>
                <a:ext cx="83880" cy="164160"/>
              </p14:xfrm>
            </p:contentPart>
          </mc:Choice>
          <mc:Fallback xmlns="">
            <p:pic>
              <p:nvPicPr>
                <p:cNvPr id="286" name="Ink 285">
                  <a:extLst>
                    <a:ext uri="{FF2B5EF4-FFF2-40B4-BE49-F238E27FC236}">
                      <a16:creationId xmlns:a16="http://schemas.microsoft.com/office/drawing/2014/main" id="{90EDF7C9-1985-C21D-CBC2-E4AEEA6F4C5D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6133800" y="4396560"/>
                  <a:ext cx="101520" cy="18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287" name="Ink 286">
                  <a:extLst>
                    <a:ext uri="{FF2B5EF4-FFF2-40B4-BE49-F238E27FC236}">
                      <a16:creationId xmlns:a16="http://schemas.microsoft.com/office/drawing/2014/main" id="{F5780B42-6207-7663-B8B9-9AE114FF57F5}"/>
                    </a:ext>
                  </a:extLst>
                </p14:cNvPr>
                <p14:cNvContentPartPr/>
                <p14:nvPr/>
              </p14:nvContentPartPr>
              <p14:xfrm>
                <a:off x="5209320" y="4218360"/>
                <a:ext cx="12600" cy="158040"/>
              </p14:xfrm>
            </p:contentPart>
          </mc:Choice>
          <mc:Fallback xmlns="">
            <p:pic>
              <p:nvPicPr>
                <p:cNvPr id="287" name="Ink 286">
                  <a:extLst>
                    <a:ext uri="{FF2B5EF4-FFF2-40B4-BE49-F238E27FC236}">
                      <a16:creationId xmlns:a16="http://schemas.microsoft.com/office/drawing/2014/main" id="{F5780B42-6207-7663-B8B9-9AE114FF57F5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5200320" y="4209360"/>
                  <a:ext cx="30240" cy="17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288" name="Ink 287">
                  <a:extLst>
                    <a:ext uri="{FF2B5EF4-FFF2-40B4-BE49-F238E27FC236}">
                      <a16:creationId xmlns:a16="http://schemas.microsoft.com/office/drawing/2014/main" id="{3A136226-CF21-13B5-EDBE-0F76DD4CF519}"/>
                    </a:ext>
                  </a:extLst>
                </p14:cNvPr>
                <p14:cNvContentPartPr/>
                <p14:nvPr/>
              </p14:nvContentPartPr>
              <p14:xfrm>
                <a:off x="5185560" y="5255160"/>
                <a:ext cx="77400" cy="166680"/>
              </p14:xfrm>
            </p:contentPart>
          </mc:Choice>
          <mc:Fallback xmlns="">
            <p:pic>
              <p:nvPicPr>
                <p:cNvPr id="288" name="Ink 287">
                  <a:extLst>
                    <a:ext uri="{FF2B5EF4-FFF2-40B4-BE49-F238E27FC236}">
                      <a16:creationId xmlns:a16="http://schemas.microsoft.com/office/drawing/2014/main" id="{3A136226-CF21-13B5-EDBE-0F76DD4CF519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5176920" y="5246160"/>
                  <a:ext cx="95040" cy="18432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91" name="Group 290">
              <a:extLst>
                <a:ext uri="{FF2B5EF4-FFF2-40B4-BE49-F238E27FC236}">
                  <a16:creationId xmlns:a16="http://schemas.microsoft.com/office/drawing/2014/main" id="{0AFC260E-42A8-EE9F-AED0-3249B81A04B3}"/>
                </a:ext>
              </a:extLst>
            </p:cNvPr>
            <p:cNvGrpSpPr/>
            <p:nvPr/>
          </p:nvGrpSpPr>
          <p:grpSpPr>
            <a:xfrm>
              <a:off x="6171600" y="5166600"/>
              <a:ext cx="146880" cy="249120"/>
              <a:chOff x="6171600" y="5166600"/>
              <a:chExt cx="146880" cy="2491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71">
                <p14:nvContentPartPr>
                  <p14:cNvPr id="289" name="Ink 288">
                    <a:extLst>
                      <a:ext uri="{FF2B5EF4-FFF2-40B4-BE49-F238E27FC236}">
                        <a16:creationId xmlns:a16="http://schemas.microsoft.com/office/drawing/2014/main" id="{6933D0DC-48B2-CAF2-9C7B-35CF3F650E2E}"/>
                      </a:ext>
                    </a:extLst>
                  </p14:cNvPr>
                  <p14:cNvContentPartPr/>
                  <p14:nvPr/>
                </p14:nvContentPartPr>
                <p14:xfrm>
                  <a:off x="6171600" y="5166600"/>
                  <a:ext cx="146880" cy="249120"/>
                </p14:xfrm>
              </p:contentPart>
            </mc:Choice>
            <mc:Fallback xmlns="">
              <p:pic>
                <p:nvPicPr>
                  <p:cNvPr id="289" name="Ink 288">
                    <a:extLst>
                      <a:ext uri="{FF2B5EF4-FFF2-40B4-BE49-F238E27FC236}">
                        <a16:creationId xmlns:a16="http://schemas.microsoft.com/office/drawing/2014/main" id="{6933D0DC-48B2-CAF2-9C7B-35CF3F650E2E}"/>
                      </a:ext>
                    </a:extLst>
                  </p:cNvPr>
                  <p:cNvPicPr/>
                  <p:nvPr/>
                </p:nvPicPr>
                <p:blipFill>
                  <a:blip r:embed="rId172"/>
                  <a:stretch>
                    <a:fillRect/>
                  </a:stretch>
                </p:blipFill>
                <p:spPr>
                  <a:xfrm>
                    <a:off x="6162600" y="5157600"/>
                    <a:ext cx="164520" cy="266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3">
                <p14:nvContentPartPr>
                  <p14:cNvPr id="290" name="Ink 289">
                    <a:extLst>
                      <a:ext uri="{FF2B5EF4-FFF2-40B4-BE49-F238E27FC236}">
                        <a16:creationId xmlns:a16="http://schemas.microsoft.com/office/drawing/2014/main" id="{152E3F74-3A76-9D65-F0BB-1D724BCA4604}"/>
                      </a:ext>
                    </a:extLst>
                  </p14:cNvPr>
                  <p14:cNvContentPartPr/>
                  <p14:nvPr/>
                </p14:nvContentPartPr>
                <p14:xfrm>
                  <a:off x="6195000" y="5322120"/>
                  <a:ext cx="98280" cy="12240"/>
                </p14:xfrm>
              </p:contentPart>
            </mc:Choice>
            <mc:Fallback xmlns="">
              <p:pic>
                <p:nvPicPr>
                  <p:cNvPr id="290" name="Ink 289">
                    <a:extLst>
                      <a:ext uri="{FF2B5EF4-FFF2-40B4-BE49-F238E27FC236}">
                        <a16:creationId xmlns:a16="http://schemas.microsoft.com/office/drawing/2014/main" id="{152E3F74-3A76-9D65-F0BB-1D724BCA4604}"/>
                      </a:ext>
                    </a:extLst>
                  </p:cNvPr>
                  <p:cNvPicPr/>
                  <p:nvPr/>
                </p:nvPicPr>
                <p:blipFill>
                  <a:blip r:embed="rId174"/>
                  <a:stretch>
                    <a:fillRect/>
                  </a:stretch>
                </p:blipFill>
                <p:spPr>
                  <a:xfrm>
                    <a:off x="6186360" y="5313480"/>
                    <a:ext cx="115920" cy="2988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sp>
        <p:nvSpPr>
          <p:cNvPr id="293" name="TextBox 292">
            <a:extLst>
              <a:ext uri="{FF2B5EF4-FFF2-40B4-BE49-F238E27FC236}">
                <a16:creationId xmlns:a16="http://schemas.microsoft.com/office/drawing/2014/main" id="{61784FAB-CFBF-A28C-E8F8-910FB03176DC}"/>
              </a:ext>
            </a:extLst>
          </p:cNvPr>
          <p:cNvSpPr txBox="1"/>
          <p:nvPr/>
        </p:nvSpPr>
        <p:spPr>
          <a:xfrm>
            <a:off x="2705723" y="1337794"/>
            <a:ext cx="36588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/>
              <a:t>A</a:t>
            </a:r>
          </a:p>
        </p:txBody>
      </p:sp>
      <p:sp>
        <p:nvSpPr>
          <p:cNvPr id="294" name="TextBox 293">
            <a:extLst>
              <a:ext uri="{FF2B5EF4-FFF2-40B4-BE49-F238E27FC236}">
                <a16:creationId xmlns:a16="http://schemas.microsoft.com/office/drawing/2014/main" id="{DF7CB301-EB29-9692-4D46-4907305653F5}"/>
              </a:ext>
            </a:extLst>
          </p:cNvPr>
          <p:cNvSpPr txBox="1"/>
          <p:nvPr/>
        </p:nvSpPr>
        <p:spPr>
          <a:xfrm>
            <a:off x="2150842" y="1336789"/>
            <a:ext cx="365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x</a:t>
            </a:r>
          </a:p>
        </p:txBody>
      </p:sp>
      <p:sp>
        <p:nvSpPr>
          <p:cNvPr id="295" name="TextBox 294">
            <a:extLst>
              <a:ext uri="{FF2B5EF4-FFF2-40B4-BE49-F238E27FC236}">
                <a16:creationId xmlns:a16="http://schemas.microsoft.com/office/drawing/2014/main" id="{B46CC626-FE8A-EF3C-73A7-1B1E7F160FF0}"/>
              </a:ext>
            </a:extLst>
          </p:cNvPr>
          <p:cNvSpPr txBox="1"/>
          <p:nvPr/>
        </p:nvSpPr>
        <p:spPr>
          <a:xfrm>
            <a:off x="3532864" y="1330306"/>
            <a:ext cx="365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x</a:t>
            </a:r>
          </a:p>
        </p:txBody>
      </p:sp>
      <p:sp>
        <p:nvSpPr>
          <p:cNvPr id="296" name="TextBox 295">
            <a:extLst>
              <a:ext uri="{FF2B5EF4-FFF2-40B4-BE49-F238E27FC236}">
                <a16:creationId xmlns:a16="http://schemas.microsoft.com/office/drawing/2014/main" id="{1B7F7979-C88D-70EA-1AE7-788A742670AC}"/>
              </a:ext>
            </a:extLst>
          </p:cNvPr>
          <p:cNvSpPr txBox="1"/>
          <p:nvPr/>
        </p:nvSpPr>
        <p:spPr>
          <a:xfrm>
            <a:off x="4934916" y="1310602"/>
            <a:ext cx="365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x</a:t>
            </a:r>
          </a:p>
        </p:txBody>
      </p:sp>
      <p:sp>
        <p:nvSpPr>
          <p:cNvPr id="297" name="TextBox 296">
            <a:extLst>
              <a:ext uri="{FF2B5EF4-FFF2-40B4-BE49-F238E27FC236}">
                <a16:creationId xmlns:a16="http://schemas.microsoft.com/office/drawing/2014/main" id="{125C237A-628B-AA80-3179-30719228AFF0}"/>
              </a:ext>
            </a:extLst>
          </p:cNvPr>
          <p:cNvSpPr txBox="1"/>
          <p:nvPr/>
        </p:nvSpPr>
        <p:spPr>
          <a:xfrm>
            <a:off x="6315869" y="1310602"/>
            <a:ext cx="3658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/>
              <a:t>x</a:t>
            </a:r>
          </a:p>
        </p:txBody>
      </p:sp>
      <p:sp>
        <p:nvSpPr>
          <p:cNvPr id="298" name="TextBox 297">
            <a:extLst>
              <a:ext uri="{FF2B5EF4-FFF2-40B4-BE49-F238E27FC236}">
                <a16:creationId xmlns:a16="http://schemas.microsoft.com/office/drawing/2014/main" id="{D5EBBAAF-5AD6-C87B-9299-856249F1A6F8}"/>
              </a:ext>
            </a:extLst>
          </p:cNvPr>
          <p:cNvSpPr txBox="1"/>
          <p:nvPr/>
        </p:nvSpPr>
        <p:spPr>
          <a:xfrm>
            <a:off x="7679233" y="1310601"/>
            <a:ext cx="3658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/>
              <a:t>x</a:t>
            </a:r>
          </a:p>
        </p:txBody>
      </p:sp>
      <p:grpSp>
        <p:nvGrpSpPr>
          <p:cNvPr id="302" name="Group 301">
            <a:extLst>
              <a:ext uri="{FF2B5EF4-FFF2-40B4-BE49-F238E27FC236}">
                <a16:creationId xmlns:a16="http://schemas.microsoft.com/office/drawing/2014/main" id="{88A430BB-1956-73E0-902E-C212FE42AC57}"/>
              </a:ext>
            </a:extLst>
          </p:cNvPr>
          <p:cNvGrpSpPr/>
          <p:nvPr/>
        </p:nvGrpSpPr>
        <p:grpSpPr>
          <a:xfrm>
            <a:off x="838200" y="4390319"/>
            <a:ext cx="1560592" cy="1234201"/>
            <a:chOff x="838200" y="4390319"/>
            <a:chExt cx="1560592" cy="1234201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436CA1CD-7E14-98AE-6DE7-D3C5E662D276}"/>
                    </a:ext>
                  </a:extLst>
                </p14:cNvPr>
                <p14:cNvContentPartPr/>
                <p14:nvPr/>
              </p14:nvContentPartPr>
              <p14:xfrm>
                <a:off x="838200" y="5447760"/>
                <a:ext cx="99000" cy="1767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436CA1CD-7E14-98AE-6DE7-D3C5E662D276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829560" y="5438760"/>
                  <a:ext cx="116640" cy="19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EBC79317-6060-BA86-E99B-55E228A79846}"/>
                    </a:ext>
                  </a:extLst>
                </p14:cNvPr>
                <p14:cNvContentPartPr/>
                <p14:nvPr/>
              </p14:nvContentPartPr>
              <p14:xfrm>
                <a:off x="972840" y="5438400"/>
                <a:ext cx="99000" cy="36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EBC79317-6060-BA86-E99B-55E228A79846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964200" y="5429400"/>
                  <a:ext cx="11664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CB1768A1-44DE-76E7-E5EA-DBDEB8AEE824}"/>
                    </a:ext>
                  </a:extLst>
                </p14:cNvPr>
                <p14:cNvContentPartPr/>
                <p14:nvPr/>
              </p14:nvContentPartPr>
              <p14:xfrm>
                <a:off x="1053120" y="5345520"/>
                <a:ext cx="90720" cy="22716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CB1768A1-44DE-76E7-E5EA-DBDEB8AEE824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1044120" y="5336880"/>
                  <a:ext cx="108360" cy="24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A05A268C-E82F-6FBB-102B-48BE8A88835D}"/>
                    </a:ext>
                  </a:extLst>
                </p14:cNvPr>
                <p14:cNvContentPartPr/>
                <p14:nvPr/>
              </p14:nvContentPartPr>
              <p14:xfrm>
                <a:off x="1068240" y="5438760"/>
                <a:ext cx="72720" cy="36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A05A268C-E82F-6FBB-102B-48BE8A88835D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1059240" y="5430120"/>
                  <a:ext cx="903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DD9A77D5-7F6B-C5FA-FB3B-CBB9103509A4}"/>
                    </a:ext>
                  </a:extLst>
                </p14:cNvPr>
                <p14:cNvContentPartPr/>
                <p14:nvPr/>
              </p14:nvContentPartPr>
              <p14:xfrm>
                <a:off x="1200000" y="5421120"/>
                <a:ext cx="145440" cy="12384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DD9A77D5-7F6B-C5FA-FB3B-CBB9103509A4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1191360" y="5412480"/>
                  <a:ext cx="163080" cy="1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10DFA131-C581-DABE-D4C7-B1D87C968BF1}"/>
                    </a:ext>
                  </a:extLst>
                </p14:cNvPr>
                <p14:cNvContentPartPr/>
                <p14:nvPr/>
              </p14:nvContentPartPr>
              <p14:xfrm>
                <a:off x="1376040" y="5430480"/>
                <a:ext cx="79200" cy="8532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10DFA131-C581-DABE-D4C7-B1D87C968BF1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1367040" y="5421840"/>
                  <a:ext cx="96840" cy="10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1DC97577-A6CB-7A8B-AD94-61DE01D281D9}"/>
                    </a:ext>
                  </a:extLst>
                </p14:cNvPr>
                <p14:cNvContentPartPr/>
                <p14:nvPr/>
              </p14:nvContentPartPr>
              <p14:xfrm>
                <a:off x="1374600" y="5378640"/>
                <a:ext cx="360" cy="13752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1DC97577-A6CB-7A8B-AD94-61DE01D281D9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1365960" y="5369640"/>
                  <a:ext cx="18000" cy="15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A7303530-7F00-72DC-5250-B85FD48D7C4B}"/>
                    </a:ext>
                  </a:extLst>
                </p14:cNvPr>
                <p14:cNvContentPartPr/>
                <p14:nvPr/>
              </p14:nvContentPartPr>
              <p14:xfrm>
                <a:off x="1492320" y="5334000"/>
                <a:ext cx="83880" cy="22032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A7303530-7F00-72DC-5250-B85FD48D7C4B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1483680" y="5325000"/>
                  <a:ext cx="101520" cy="23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9882430C-89B9-8956-126B-C0E3F293D5F0}"/>
                    </a:ext>
                  </a:extLst>
                </p14:cNvPr>
                <p14:cNvContentPartPr/>
                <p14:nvPr/>
              </p14:nvContentPartPr>
              <p14:xfrm>
                <a:off x="1502400" y="5411400"/>
                <a:ext cx="74160" cy="288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9882430C-89B9-8956-126B-C0E3F293D5F0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1493400" y="5402760"/>
                  <a:ext cx="918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E949C841-FF8F-5050-CEC6-91F18A163BCB}"/>
                    </a:ext>
                  </a:extLst>
                </p14:cNvPr>
                <p14:cNvContentPartPr/>
                <p14:nvPr/>
              </p14:nvContentPartPr>
              <p14:xfrm>
                <a:off x="1295752" y="5082959"/>
                <a:ext cx="426960" cy="19764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E949C841-FF8F-5050-CEC6-91F18A163BCB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1287112" y="5074319"/>
                  <a:ext cx="444600" cy="21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8B6D6B8F-A0D6-80A3-1E38-5E6858E0B91C}"/>
                    </a:ext>
                  </a:extLst>
                </p14:cNvPr>
                <p14:cNvContentPartPr/>
                <p14:nvPr/>
              </p14:nvContentPartPr>
              <p14:xfrm>
                <a:off x="1655392" y="5082959"/>
                <a:ext cx="80640" cy="6192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8B6D6B8F-A0D6-80A3-1E38-5E6858E0B91C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1646392" y="5074319"/>
                  <a:ext cx="98280" cy="7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04658E5E-FC9D-6FAE-8B3B-AC5E478DA2A4}"/>
                    </a:ext>
                  </a:extLst>
                </p14:cNvPr>
                <p14:cNvContentPartPr/>
                <p14:nvPr/>
              </p14:nvContentPartPr>
              <p14:xfrm>
                <a:off x="1729552" y="4776959"/>
                <a:ext cx="492120" cy="41652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04658E5E-FC9D-6FAE-8B3B-AC5E478DA2A4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1720552" y="4768319"/>
                  <a:ext cx="509760" cy="43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6E5B3241-CFDF-5E45-B9F6-B9BBFB8CB650}"/>
                    </a:ext>
                  </a:extLst>
                </p14:cNvPr>
                <p14:cNvContentPartPr/>
                <p14:nvPr/>
              </p14:nvContentPartPr>
              <p14:xfrm>
                <a:off x="1930792" y="4880639"/>
                <a:ext cx="100800" cy="16488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6E5B3241-CFDF-5E45-B9F6-B9BBFB8CB650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1921792" y="4871999"/>
                  <a:ext cx="118440" cy="18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1946D5EB-20C5-B783-C0A9-E539E6C60C26}"/>
                    </a:ext>
                  </a:extLst>
                </p14:cNvPr>
                <p14:cNvContentPartPr/>
                <p14:nvPr/>
              </p14:nvContentPartPr>
              <p14:xfrm>
                <a:off x="1676992" y="4390319"/>
                <a:ext cx="425880" cy="40968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1946D5EB-20C5-B783-C0A9-E539E6C60C26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1667992" y="4381319"/>
                  <a:ext cx="443520" cy="42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CF998E56-A10A-8631-48B0-97141EB97978}"/>
                    </a:ext>
                  </a:extLst>
                </p14:cNvPr>
                <p14:cNvContentPartPr/>
                <p14:nvPr/>
              </p14:nvContentPartPr>
              <p14:xfrm>
                <a:off x="2032672" y="4535759"/>
                <a:ext cx="136080" cy="6948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CF998E56-A10A-8631-48B0-97141EB97978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2024032" y="4527119"/>
                  <a:ext cx="153720" cy="8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999357E6-3C8A-241B-6A6E-DEEDA3679B42}"/>
                    </a:ext>
                  </a:extLst>
                </p14:cNvPr>
                <p14:cNvContentPartPr/>
                <p14:nvPr/>
              </p14:nvContentPartPr>
              <p14:xfrm>
                <a:off x="1524000" y="4810080"/>
                <a:ext cx="118800" cy="14292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999357E6-3C8A-241B-6A6E-DEEDA3679B42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1515000" y="4801440"/>
                  <a:ext cx="136440" cy="16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A04D9B34-7F11-BC3A-54C6-5C34EA27CE44}"/>
                    </a:ext>
                  </a:extLst>
                </p14:cNvPr>
                <p14:cNvContentPartPr/>
                <p14:nvPr/>
              </p14:nvContentPartPr>
              <p14:xfrm>
                <a:off x="2001352" y="5105639"/>
                <a:ext cx="397440" cy="44100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A04D9B34-7F11-BC3A-54C6-5C34EA27CE44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1992712" y="5096999"/>
                  <a:ext cx="415080" cy="45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00282770-5A55-2CE2-5B44-0CDD43E2FCBD}"/>
                    </a:ext>
                  </a:extLst>
                </p14:cNvPr>
                <p14:cNvContentPartPr/>
                <p14:nvPr/>
              </p14:nvContentPartPr>
              <p14:xfrm>
                <a:off x="1320952" y="5080439"/>
                <a:ext cx="427320" cy="21456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00282770-5A55-2CE2-5B44-0CDD43E2FCBD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1312312" y="5071439"/>
                  <a:ext cx="444960" cy="23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207" name="Ink 206">
                  <a:extLst>
                    <a:ext uri="{FF2B5EF4-FFF2-40B4-BE49-F238E27FC236}">
                      <a16:creationId xmlns:a16="http://schemas.microsoft.com/office/drawing/2014/main" id="{4CFE1A94-1AB1-7D93-96B4-55B8AA1CDDD8}"/>
                    </a:ext>
                  </a:extLst>
                </p14:cNvPr>
                <p14:cNvContentPartPr/>
                <p14:nvPr/>
              </p14:nvContentPartPr>
              <p14:xfrm>
                <a:off x="1382160" y="5530560"/>
                <a:ext cx="5760" cy="74880"/>
              </p14:xfrm>
            </p:contentPart>
          </mc:Choice>
          <mc:Fallback xmlns="">
            <p:pic>
              <p:nvPicPr>
                <p:cNvPr id="207" name="Ink 206">
                  <a:extLst>
                    <a:ext uri="{FF2B5EF4-FFF2-40B4-BE49-F238E27FC236}">
                      <a16:creationId xmlns:a16="http://schemas.microsoft.com/office/drawing/2014/main" id="{4CFE1A94-1AB1-7D93-96B4-55B8AA1CDDD8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1373520" y="5521920"/>
                  <a:ext cx="23400" cy="9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FF3F0684-12FD-E3B2-494E-CA652D52CEEB}"/>
                    </a:ext>
                  </a:extLst>
                </p14:cNvPr>
                <p14:cNvContentPartPr/>
                <p14:nvPr/>
              </p14:nvContentPartPr>
              <p14:xfrm>
                <a:off x="1076880" y="5531280"/>
                <a:ext cx="52920" cy="34560"/>
              </p14:xfrm>
            </p:contentPart>
          </mc:Choice>
          <mc:Fallback xmlns=""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FF3F0684-12FD-E3B2-494E-CA652D52CEEB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1067880" y="5522640"/>
                  <a:ext cx="70560" cy="52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8" name="Group 307">
            <a:extLst>
              <a:ext uri="{FF2B5EF4-FFF2-40B4-BE49-F238E27FC236}">
                <a16:creationId xmlns:a16="http://schemas.microsoft.com/office/drawing/2014/main" id="{944F8F39-1C87-FC93-C754-4ED5B93E76B2}"/>
              </a:ext>
            </a:extLst>
          </p:cNvPr>
          <p:cNvGrpSpPr/>
          <p:nvPr/>
        </p:nvGrpSpPr>
        <p:grpSpPr>
          <a:xfrm>
            <a:off x="2150400" y="3525000"/>
            <a:ext cx="5311800" cy="1409400"/>
            <a:chOff x="2150400" y="3525000"/>
            <a:chExt cx="5311800" cy="1409400"/>
          </a:xfrm>
        </p:grpSpPr>
        <p:grpSp>
          <p:nvGrpSpPr>
            <p:cNvPr id="305" name="Group 304">
              <a:extLst>
                <a:ext uri="{FF2B5EF4-FFF2-40B4-BE49-F238E27FC236}">
                  <a16:creationId xmlns:a16="http://schemas.microsoft.com/office/drawing/2014/main" id="{D17A232E-35F4-7D3E-DE63-79CAD1ED7104}"/>
                </a:ext>
              </a:extLst>
            </p:cNvPr>
            <p:cNvGrpSpPr/>
            <p:nvPr/>
          </p:nvGrpSpPr>
          <p:grpSpPr>
            <a:xfrm>
              <a:off x="7319640" y="4610400"/>
              <a:ext cx="142560" cy="240480"/>
              <a:chOff x="7319640" y="4610400"/>
              <a:chExt cx="142560" cy="2404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15">
                <p14:nvContentPartPr>
                  <p14:cNvPr id="303" name="Ink 302">
                    <a:extLst>
                      <a:ext uri="{FF2B5EF4-FFF2-40B4-BE49-F238E27FC236}">
                        <a16:creationId xmlns:a16="http://schemas.microsoft.com/office/drawing/2014/main" id="{7DEC22FE-44E9-217C-581D-F19FA877FAAA}"/>
                      </a:ext>
                    </a:extLst>
                  </p14:cNvPr>
                  <p14:cNvContentPartPr/>
                  <p14:nvPr/>
                </p14:nvContentPartPr>
                <p14:xfrm>
                  <a:off x="7319640" y="4610400"/>
                  <a:ext cx="142560" cy="219600"/>
                </p14:xfrm>
              </p:contentPart>
            </mc:Choice>
            <mc:Fallback xmlns="">
              <p:pic>
                <p:nvPicPr>
                  <p:cNvPr id="303" name="Ink 302">
                    <a:extLst>
                      <a:ext uri="{FF2B5EF4-FFF2-40B4-BE49-F238E27FC236}">
                        <a16:creationId xmlns:a16="http://schemas.microsoft.com/office/drawing/2014/main" id="{7DEC22FE-44E9-217C-581D-F19FA877FAAA}"/>
                      </a:ext>
                    </a:extLst>
                  </p:cNvPr>
                  <p:cNvPicPr/>
                  <p:nvPr/>
                </p:nvPicPr>
                <p:blipFill>
                  <a:blip r:embed="rId216"/>
                  <a:stretch>
                    <a:fillRect/>
                  </a:stretch>
                </p:blipFill>
                <p:spPr>
                  <a:xfrm>
                    <a:off x="7310640" y="4601400"/>
                    <a:ext cx="160200" cy="237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7">
                <p14:nvContentPartPr>
                  <p14:cNvPr id="304" name="Ink 303">
                    <a:extLst>
                      <a:ext uri="{FF2B5EF4-FFF2-40B4-BE49-F238E27FC236}">
                        <a16:creationId xmlns:a16="http://schemas.microsoft.com/office/drawing/2014/main" id="{DF718A41-908D-272D-39B9-E258B9F9F85A}"/>
                      </a:ext>
                    </a:extLst>
                  </p14:cNvPr>
                  <p14:cNvContentPartPr/>
                  <p14:nvPr/>
                </p14:nvContentPartPr>
                <p14:xfrm>
                  <a:off x="7345920" y="4619760"/>
                  <a:ext cx="100080" cy="231120"/>
                </p14:xfrm>
              </p:contentPart>
            </mc:Choice>
            <mc:Fallback xmlns="">
              <p:pic>
                <p:nvPicPr>
                  <p:cNvPr id="304" name="Ink 303">
                    <a:extLst>
                      <a:ext uri="{FF2B5EF4-FFF2-40B4-BE49-F238E27FC236}">
                        <a16:creationId xmlns:a16="http://schemas.microsoft.com/office/drawing/2014/main" id="{DF718A41-908D-272D-39B9-E258B9F9F85A}"/>
                      </a:ext>
                    </a:extLst>
                  </p:cNvPr>
                  <p:cNvPicPr/>
                  <p:nvPr/>
                </p:nvPicPr>
                <p:blipFill>
                  <a:blip r:embed="rId218"/>
                  <a:stretch>
                    <a:fillRect/>
                  </a:stretch>
                </p:blipFill>
                <p:spPr>
                  <a:xfrm>
                    <a:off x="7336920" y="4611120"/>
                    <a:ext cx="117720" cy="24876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306" name="Ink 305">
                  <a:extLst>
                    <a:ext uri="{FF2B5EF4-FFF2-40B4-BE49-F238E27FC236}">
                      <a16:creationId xmlns:a16="http://schemas.microsoft.com/office/drawing/2014/main" id="{0E95E59F-E375-9F7B-97FF-D3ACF5B6B94B}"/>
                    </a:ext>
                  </a:extLst>
                </p14:cNvPr>
                <p14:cNvContentPartPr/>
                <p14:nvPr/>
              </p14:nvContentPartPr>
              <p14:xfrm>
                <a:off x="2150400" y="3525000"/>
                <a:ext cx="5163480" cy="1409400"/>
              </p14:xfrm>
            </p:contentPart>
          </mc:Choice>
          <mc:Fallback xmlns="">
            <p:pic>
              <p:nvPicPr>
                <p:cNvPr id="306" name="Ink 305">
                  <a:extLst>
                    <a:ext uri="{FF2B5EF4-FFF2-40B4-BE49-F238E27FC236}">
                      <a16:creationId xmlns:a16="http://schemas.microsoft.com/office/drawing/2014/main" id="{0E95E59F-E375-9F7B-97FF-D3ACF5B6B94B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2141760" y="3516360"/>
                  <a:ext cx="5181120" cy="142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307" name="Ink 306">
                  <a:extLst>
                    <a:ext uri="{FF2B5EF4-FFF2-40B4-BE49-F238E27FC236}">
                      <a16:creationId xmlns:a16="http://schemas.microsoft.com/office/drawing/2014/main" id="{A0E2216A-9F28-581F-0578-9766816EAE1B}"/>
                    </a:ext>
                  </a:extLst>
                </p14:cNvPr>
                <p14:cNvContentPartPr/>
                <p14:nvPr/>
              </p14:nvContentPartPr>
              <p14:xfrm>
                <a:off x="2500320" y="4185240"/>
                <a:ext cx="136800" cy="111240"/>
              </p14:xfrm>
            </p:contentPart>
          </mc:Choice>
          <mc:Fallback xmlns="">
            <p:pic>
              <p:nvPicPr>
                <p:cNvPr id="307" name="Ink 306">
                  <a:extLst>
                    <a:ext uri="{FF2B5EF4-FFF2-40B4-BE49-F238E27FC236}">
                      <a16:creationId xmlns:a16="http://schemas.microsoft.com/office/drawing/2014/main" id="{A0E2216A-9F28-581F-0578-9766816EAE1B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2491680" y="4176240"/>
                  <a:ext cx="154440" cy="128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11" name="Group 310">
            <a:extLst>
              <a:ext uri="{FF2B5EF4-FFF2-40B4-BE49-F238E27FC236}">
                <a16:creationId xmlns:a16="http://schemas.microsoft.com/office/drawing/2014/main" id="{B7973B61-4986-6571-2877-FEB5FE31E444}"/>
              </a:ext>
            </a:extLst>
          </p:cNvPr>
          <p:cNvGrpSpPr/>
          <p:nvPr/>
        </p:nvGrpSpPr>
        <p:grpSpPr>
          <a:xfrm>
            <a:off x="1127343" y="1345852"/>
            <a:ext cx="2369412" cy="483710"/>
            <a:chOff x="1127343" y="1345852"/>
            <a:chExt cx="2369412" cy="483710"/>
          </a:xfrm>
        </p:grpSpPr>
        <p:sp>
          <p:nvSpPr>
            <p:cNvPr id="309" name="TextBox 308">
              <a:extLst>
                <a:ext uri="{FF2B5EF4-FFF2-40B4-BE49-F238E27FC236}">
                  <a16:creationId xmlns:a16="http://schemas.microsoft.com/office/drawing/2014/main" id="{B8ACB521-D363-9D79-6D7F-0DB21EE8B171}"/>
                </a:ext>
              </a:extLst>
            </p:cNvPr>
            <p:cNvSpPr txBox="1"/>
            <p:nvPr/>
          </p:nvSpPr>
          <p:spPr>
            <a:xfrm>
              <a:off x="3130871" y="1345852"/>
              <a:ext cx="365884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dirty="0"/>
                <a:t>B</a:t>
              </a:r>
            </a:p>
          </p:txBody>
        </p:sp>
        <p:sp>
          <p:nvSpPr>
            <p:cNvPr id="310" name="TextBox 309">
              <a:extLst>
                <a:ext uri="{FF2B5EF4-FFF2-40B4-BE49-F238E27FC236}">
                  <a16:creationId xmlns:a16="http://schemas.microsoft.com/office/drawing/2014/main" id="{FAB8EC7B-5419-659E-857B-9552737BCCCD}"/>
                </a:ext>
              </a:extLst>
            </p:cNvPr>
            <p:cNvSpPr txBox="1"/>
            <p:nvPr/>
          </p:nvSpPr>
          <p:spPr>
            <a:xfrm>
              <a:off x="1127343" y="1367897"/>
              <a:ext cx="365884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dirty="0"/>
                <a:t>B</a:t>
              </a: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312" name="Ink 311">
                <a:extLst>
                  <a:ext uri="{FF2B5EF4-FFF2-40B4-BE49-F238E27FC236}">
                    <a16:creationId xmlns:a16="http://schemas.microsoft.com/office/drawing/2014/main" id="{4B3D1B04-0588-D6A3-B512-FD86F13A7258}"/>
                  </a:ext>
                </a:extLst>
              </p14:cNvPr>
              <p14:cNvContentPartPr/>
              <p14:nvPr/>
            </p14:nvContentPartPr>
            <p14:xfrm>
              <a:off x="2325360" y="5168760"/>
              <a:ext cx="138600" cy="103680"/>
            </p14:xfrm>
          </p:contentPart>
        </mc:Choice>
        <mc:Fallback xmlns="">
          <p:pic>
            <p:nvPicPr>
              <p:cNvPr id="312" name="Ink 311">
                <a:extLst>
                  <a:ext uri="{FF2B5EF4-FFF2-40B4-BE49-F238E27FC236}">
                    <a16:creationId xmlns:a16="http://schemas.microsoft.com/office/drawing/2014/main" id="{4B3D1B04-0588-D6A3-B512-FD86F13A7258}"/>
                  </a:ext>
                </a:extLst>
              </p:cNvPr>
              <p:cNvPicPr/>
              <p:nvPr/>
            </p:nvPicPr>
            <p:blipFill>
              <a:blip r:embed="rId224"/>
              <a:stretch>
                <a:fillRect/>
              </a:stretch>
            </p:blipFill>
            <p:spPr>
              <a:xfrm>
                <a:off x="2316360" y="5159760"/>
                <a:ext cx="156240" cy="121320"/>
              </a:xfrm>
              <a:prstGeom prst="rect">
                <a:avLst/>
              </a:prstGeom>
            </p:spPr>
          </p:pic>
        </mc:Fallback>
      </mc:AlternateContent>
      <p:sp>
        <p:nvSpPr>
          <p:cNvPr id="313" name="TextBox 312">
            <a:extLst>
              <a:ext uri="{FF2B5EF4-FFF2-40B4-BE49-F238E27FC236}">
                <a16:creationId xmlns:a16="http://schemas.microsoft.com/office/drawing/2014/main" id="{C4412921-6A7D-4FE2-4D48-664B1E9795FC}"/>
              </a:ext>
            </a:extLst>
          </p:cNvPr>
          <p:cNvSpPr txBox="1"/>
          <p:nvPr/>
        </p:nvSpPr>
        <p:spPr>
          <a:xfrm>
            <a:off x="2334948" y="767669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>
                <a:solidFill>
                  <a:srgbClr val="FF0000"/>
                </a:solidFill>
              </a:rPr>
              <a:t>Mismatch</a:t>
            </a:r>
          </a:p>
        </p:txBody>
      </p:sp>
      <p:sp>
        <p:nvSpPr>
          <p:cNvPr id="314" name="TextBox 313">
            <a:extLst>
              <a:ext uri="{FF2B5EF4-FFF2-40B4-BE49-F238E27FC236}">
                <a16:creationId xmlns:a16="http://schemas.microsoft.com/office/drawing/2014/main" id="{D2BCD8C4-9976-7583-1538-B30767F99D63}"/>
              </a:ext>
            </a:extLst>
          </p:cNvPr>
          <p:cNvSpPr txBox="1"/>
          <p:nvPr/>
        </p:nvSpPr>
        <p:spPr>
          <a:xfrm>
            <a:off x="4431987" y="2005448"/>
            <a:ext cx="4373313" cy="9294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1600" dirty="0"/>
              <a:t>If mismatch move right to X then back to Y</a:t>
            </a:r>
          </a:p>
          <a:p>
            <a:pPr algn="l">
              <a:buNone/>
            </a:pPr>
            <a:r>
              <a:rPr lang="en-US" sz="1600" dirty="0"/>
              <a:t>Flip numbers to letters along the way</a:t>
            </a:r>
          </a:p>
          <a:p>
            <a:pPr algn="l">
              <a:buNone/>
            </a:pPr>
            <a:r>
              <a:rPr lang="en-US" sz="1600" dirty="0"/>
              <a:t>If match, flip and move left to Y </a:t>
            </a:r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3D2F477F-3455-215A-B194-6905A1EB007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2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3577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75882"/>
    </mc:Choice>
    <mc:Fallback>
      <p:transition advTm="1758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48148E-6 L -0.07987 0.0064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9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761 0.0037 L -0.12327 0.0037 L -0.12327 0.0037 " pathEditMode="relative" ptsTypes="AAA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205 0.00069 L -0.17101 0.00069 " pathEditMode="relative" ptsTypes="AA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65 0.00069 L -0.11997 0.00208 " pathEditMode="relative" ptsTypes="AA">
                                      <p:cBhvr>
                                        <p:cTn id="4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327 0.00069 L 0.06007 0.00069 " pathEditMode="relative" ptsTypes="AA">
                                      <p:cBhvr>
                                        <p:cTn id="6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3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573 -0.00093 L 0.15451 -0.00232 L 0.15451 -0.00232 " pathEditMode="relative" ptsTypes="AAA">
                                      <p:cBhvr>
                                        <p:cTn id="7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677 -0.00232 L -0.16997 -0.00093 " pathEditMode="relative" ptsTypes="AA">
                                      <p:cBhvr>
                                        <p:cTn id="8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20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51" grpId="0" animBg="1"/>
      <p:bldP spid="53" grpId="0" animBg="1"/>
      <p:bldP spid="235" grpId="0" animBg="1"/>
      <p:bldP spid="266" grpId="0"/>
      <p:bldP spid="29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88A6E7-B7DF-AE54-11C6-05742FCED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E453D3-654B-26DB-97FD-3F7DC413BEE9}"/>
              </a:ext>
            </a:extLst>
          </p:cNvPr>
          <p:cNvSpPr txBox="1"/>
          <p:nvPr/>
        </p:nvSpPr>
        <p:spPr>
          <a:xfrm>
            <a:off x="240120" y="39525"/>
            <a:ext cx="8663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dirty="0">
                <a:solidFill>
                  <a:srgbClr val="0000FF"/>
                </a:solidFill>
              </a:rPr>
              <a:t>The story so far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C5767D-316B-ADE2-03EB-B03C6A738432}"/>
              </a:ext>
            </a:extLst>
          </p:cNvPr>
          <p:cNvSpPr txBox="1"/>
          <p:nvPr/>
        </p:nvSpPr>
        <p:spPr>
          <a:xfrm>
            <a:off x="533400" y="501190"/>
            <a:ext cx="79248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/>
            <a:r>
              <a:rPr lang="en-US" sz="1800" dirty="0"/>
              <a:t>CMOS is great for operations like fast digital addition</a:t>
            </a:r>
          </a:p>
          <a:p>
            <a:pPr algn="l">
              <a:buNone/>
            </a:pPr>
            <a:endParaRPr lang="en-US" sz="1800" dirty="0"/>
          </a:p>
          <a:p>
            <a:pPr marL="342900" indent="-342900" algn="l"/>
            <a:r>
              <a:rPr lang="en-US" sz="1800" dirty="0"/>
              <a:t>It encodes info as </a:t>
            </a:r>
            <a:r>
              <a:rPr lang="en-US" sz="1800" dirty="0">
                <a:highlight>
                  <a:srgbClr val="FFFF00"/>
                </a:highlight>
              </a:rPr>
              <a:t>specific binary strings of 1s and 0s</a:t>
            </a:r>
            <a:r>
              <a:rPr lang="en-US" sz="1800" dirty="0"/>
              <a:t>, and operates using fast Boolean logic gates driven by light electrons jumping over sizeable, electrostatically tunable energy barriers. </a:t>
            </a:r>
          </a:p>
          <a:p>
            <a:pPr marL="342900" indent="-342900" algn="l"/>
            <a:endParaRPr lang="en-US" sz="1800" dirty="0"/>
          </a:p>
          <a:p>
            <a:pPr marL="342900" indent="-342900" algn="l"/>
            <a:r>
              <a:rPr lang="en-US" sz="1800" dirty="0"/>
              <a:t>Standby power dissipation is low because of CMOS architecture. It also allows error correction on static data (memory) using </a:t>
            </a:r>
            <a:r>
              <a:rPr lang="en-US" sz="1800" dirty="0">
                <a:solidFill>
                  <a:srgbClr val="FF0000"/>
                </a:solidFill>
              </a:rPr>
              <a:t>repetition codes and parity bits. </a:t>
            </a:r>
          </a:p>
          <a:p>
            <a:pPr marL="342900" indent="-342900" algn="l"/>
            <a:endParaRPr lang="en-US" sz="1800" dirty="0"/>
          </a:p>
          <a:p>
            <a:pPr marL="342900" indent="-342900" algn="l"/>
            <a:r>
              <a:rPr lang="en-US" sz="1800" dirty="0"/>
              <a:t>With dynamic data (logical operations), there is a considerable price for speed and accuracy. </a:t>
            </a:r>
          </a:p>
          <a:p>
            <a:pPr marL="342900" indent="-342900" algn="l"/>
            <a:endParaRPr lang="en-US" sz="1800" dirty="0"/>
          </a:p>
          <a:p>
            <a:pPr marL="342900" indent="-342900" algn="l"/>
            <a:r>
              <a:rPr lang="en-US" sz="1800" dirty="0"/>
              <a:t>Biological computers ditch speed and accuracy and look at classical  parallelism. They also use </a:t>
            </a:r>
            <a:r>
              <a:rPr lang="en-US" sz="1800" dirty="0">
                <a:solidFill>
                  <a:srgbClr val="FF0000"/>
                </a:solidFill>
              </a:rPr>
              <a:t>frequency of 0s and 1s </a:t>
            </a:r>
            <a:r>
              <a:rPr lang="en-US" sz="1800" dirty="0"/>
              <a:t>rather than the strings themselves, and also employ </a:t>
            </a:r>
            <a:r>
              <a:rPr lang="en-US" sz="1800" dirty="0">
                <a:solidFill>
                  <a:srgbClr val="FF0000"/>
                </a:solidFill>
              </a:rPr>
              <a:t>degeneracy of codons</a:t>
            </a:r>
            <a:r>
              <a:rPr lang="en-US" sz="1800" dirty="0"/>
              <a:t>. </a:t>
            </a:r>
          </a:p>
          <a:p>
            <a:pPr marL="342900" indent="-342900" algn="l"/>
            <a:endParaRPr lang="en-US" sz="1800" dirty="0"/>
          </a:p>
          <a:p>
            <a:pPr marL="342900" indent="-342900" algn="l"/>
            <a:r>
              <a:rPr lang="en-US" sz="1800" dirty="0"/>
              <a:t>Quantum computers use qubits and quantum parallelism. They cannot use straightforward repetition codes due to </a:t>
            </a:r>
            <a:r>
              <a:rPr lang="en-US" sz="1800" dirty="0">
                <a:solidFill>
                  <a:srgbClr val="FF0000"/>
                </a:solidFill>
              </a:rPr>
              <a:t>no-cloning theorem.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6E7B14F-B29A-BC0C-062A-11866B4408E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41366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3101"/>
    </mc:Choice>
    <mc:Fallback>
      <p:transition spd="slow" advTm="1931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CE055D7-02F1-189A-D35B-7B45CA509B0E}"/>
              </a:ext>
            </a:extLst>
          </p:cNvPr>
          <p:cNvSpPr txBox="1"/>
          <p:nvPr/>
        </p:nvSpPr>
        <p:spPr>
          <a:xfrm>
            <a:off x="2857768" y="136525"/>
            <a:ext cx="42402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dirty="0">
                <a:highlight>
                  <a:srgbClr val="FFFF00"/>
                </a:highlight>
              </a:rPr>
              <a:t>Turing Machine for Location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A0F7EDC-BD10-8715-55D7-39B942115B09}"/>
              </a:ext>
            </a:extLst>
          </p:cNvPr>
          <p:cNvSpPr/>
          <p:nvPr/>
        </p:nvSpPr>
        <p:spPr>
          <a:xfrm>
            <a:off x="1947352" y="1219202"/>
            <a:ext cx="685800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B7CEF0A-5670-3A34-FD21-DF4FD382BBF6}"/>
              </a:ext>
            </a:extLst>
          </p:cNvPr>
          <p:cNvSpPr/>
          <p:nvPr/>
        </p:nvSpPr>
        <p:spPr>
          <a:xfrm>
            <a:off x="2631477" y="1219202"/>
            <a:ext cx="478364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C7ECE4B-6449-ECC5-A841-B15823B34F30}"/>
              </a:ext>
            </a:extLst>
          </p:cNvPr>
          <p:cNvSpPr txBox="1"/>
          <p:nvPr/>
        </p:nvSpPr>
        <p:spPr>
          <a:xfrm>
            <a:off x="609600" y="1331269"/>
            <a:ext cx="380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Y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474280F-8DA2-FF29-CC70-41D8ED61BC80}"/>
              </a:ext>
            </a:extLst>
          </p:cNvPr>
          <p:cNvSpPr txBox="1"/>
          <p:nvPr/>
        </p:nvSpPr>
        <p:spPr>
          <a:xfrm>
            <a:off x="2707677" y="1345854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C710B62-2AC1-4DEB-68AA-B9E0FF4AA60E}"/>
              </a:ext>
            </a:extLst>
          </p:cNvPr>
          <p:cNvSpPr/>
          <p:nvPr/>
        </p:nvSpPr>
        <p:spPr>
          <a:xfrm>
            <a:off x="3087381" y="1219202"/>
            <a:ext cx="478364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6405B6A-005D-AB0E-7E3F-8C769EFB7B8E}"/>
              </a:ext>
            </a:extLst>
          </p:cNvPr>
          <p:cNvSpPr/>
          <p:nvPr/>
        </p:nvSpPr>
        <p:spPr>
          <a:xfrm>
            <a:off x="3067513" y="1219202"/>
            <a:ext cx="478364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690999-81B4-A23D-422F-7B3087960B9D}"/>
              </a:ext>
            </a:extLst>
          </p:cNvPr>
          <p:cNvSpPr txBox="1"/>
          <p:nvPr/>
        </p:nvSpPr>
        <p:spPr>
          <a:xfrm>
            <a:off x="3168560" y="1345854"/>
            <a:ext cx="322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7FCB734-F6FE-944F-E715-68D7328628CE}"/>
              </a:ext>
            </a:extLst>
          </p:cNvPr>
          <p:cNvSpPr/>
          <p:nvPr/>
        </p:nvSpPr>
        <p:spPr>
          <a:xfrm>
            <a:off x="3505200" y="1219202"/>
            <a:ext cx="478364" cy="685800"/>
          </a:xfrm>
          <a:prstGeom prst="rect">
            <a:avLst/>
          </a:prstGeom>
          <a:solidFill>
            <a:srgbClr val="FFC000"/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D54DC0A-7781-CDE4-38CA-3AD25B1F8A9C}"/>
              </a:ext>
            </a:extLst>
          </p:cNvPr>
          <p:cNvSpPr/>
          <p:nvPr/>
        </p:nvSpPr>
        <p:spPr>
          <a:xfrm>
            <a:off x="3976083" y="1219201"/>
            <a:ext cx="478364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07E99B-2B1D-410D-034A-0A304B682FE1}"/>
              </a:ext>
            </a:extLst>
          </p:cNvPr>
          <p:cNvSpPr txBox="1"/>
          <p:nvPr/>
        </p:nvSpPr>
        <p:spPr>
          <a:xfrm>
            <a:off x="4077130" y="1345853"/>
            <a:ext cx="322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/>
              <a:t>1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97A6DD3-E4D2-41B4-94FD-BF05F1FD4939}"/>
              </a:ext>
            </a:extLst>
          </p:cNvPr>
          <p:cNvSpPr/>
          <p:nvPr/>
        </p:nvSpPr>
        <p:spPr>
          <a:xfrm>
            <a:off x="4431987" y="1219201"/>
            <a:ext cx="478364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A3BF081-6918-A781-E991-4A48FFEC58BD}"/>
              </a:ext>
            </a:extLst>
          </p:cNvPr>
          <p:cNvSpPr/>
          <p:nvPr/>
        </p:nvSpPr>
        <p:spPr>
          <a:xfrm>
            <a:off x="5367196" y="1219200"/>
            <a:ext cx="478364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A8B5762-1FE5-2A03-C9A1-0CC46B662696}"/>
              </a:ext>
            </a:extLst>
          </p:cNvPr>
          <p:cNvSpPr/>
          <p:nvPr/>
        </p:nvSpPr>
        <p:spPr>
          <a:xfrm>
            <a:off x="4412119" y="1219201"/>
            <a:ext cx="478364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B2B435A-6C19-D46B-2D14-23213835679C}"/>
              </a:ext>
            </a:extLst>
          </p:cNvPr>
          <p:cNvSpPr txBox="1"/>
          <p:nvPr/>
        </p:nvSpPr>
        <p:spPr>
          <a:xfrm>
            <a:off x="4513166" y="1345853"/>
            <a:ext cx="322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1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3E66E05-762F-CBBD-787C-11D83DB02CCD}"/>
              </a:ext>
            </a:extLst>
          </p:cNvPr>
          <p:cNvSpPr/>
          <p:nvPr/>
        </p:nvSpPr>
        <p:spPr>
          <a:xfrm>
            <a:off x="5367196" y="1219201"/>
            <a:ext cx="478364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2BD26FE-71B6-8824-88A8-0F644E766ABD}"/>
              </a:ext>
            </a:extLst>
          </p:cNvPr>
          <p:cNvSpPr txBox="1"/>
          <p:nvPr/>
        </p:nvSpPr>
        <p:spPr>
          <a:xfrm>
            <a:off x="5468243" y="1345853"/>
            <a:ext cx="322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1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5AAA7EB-8979-1D71-3757-CD0FFBFA196B}"/>
              </a:ext>
            </a:extLst>
          </p:cNvPr>
          <p:cNvSpPr/>
          <p:nvPr/>
        </p:nvSpPr>
        <p:spPr>
          <a:xfrm>
            <a:off x="4914227" y="1219199"/>
            <a:ext cx="478364" cy="685800"/>
          </a:xfrm>
          <a:prstGeom prst="rect">
            <a:avLst/>
          </a:prstGeom>
          <a:solidFill>
            <a:srgbClr val="FFC000"/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F6BDEC3-BB3C-9BCC-439E-EECF27DE722C}"/>
              </a:ext>
            </a:extLst>
          </p:cNvPr>
          <p:cNvSpPr/>
          <p:nvPr/>
        </p:nvSpPr>
        <p:spPr>
          <a:xfrm>
            <a:off x="5865428" y="1219200"/>
            <a:ext cx="396391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7141B2E-679C-CCA0-7A78-8E77BE4BAA05}"/>
              </a:ext>
            </a:extLst>
          </p:cNvPr>
          <p:cNvSpPr txBox="1"/>
          <p:nvPr/>
        </p:nvSpPr>
        <p:spPr>
          <a:xfrm>
            <a:off x="5867400" y="1345852"/>
            <a:ext cx="267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/>
              <a:t>0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14204FF-BE90-E9BE-1692-B90B309A61A0}"/>
              </a:ext>
            </a:extLst>
          </p:cNvPr>
          <p:cNvSpPr/>
          <p:nvPr/>
        </p:nvSpPr>
        <p:spPr>
          <a:xfrm>
            <a:off x="6725468" y="1219200"/>
            <a:ext cx="478364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052F746-2CDD-36A8-310D-1DFD78D6F9C7}"/>
              </a:ext>
            </a:extLst>
          </p:cNvPr>
          <p:cNvSpPr/>
          <p:nvPr/>
        </p:nvSpPr>
        <p:spPr>
          <a:xfrm>
            <a:off x="7162800" y="1219199"/>
            <a:ext cx="478364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9CE87BB-A43B-85AE-8170-43C32E598974}"/>
              </a:ext>
            </a:extLst>
          </p:cNvPr>
          <p:cNvSpPr/>
          <p:nvPr/>
        </p:nvSpPr>
        <p:spPr>
          <a:xfrm>
            <a:off x="6705600" y="1219200"/>
            <a:ext cx="478364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E4EB70C-DAFD-5783-BD4E-E7DD837340FA}"/>
              </a:ext>
            </a:extLst>
          </p:cNvPr>
          <p:cNvSpPr txBox="1"/>
          <p:nvPr/>
        </p:nvSpPr>
        <p:spPr>
          <a:xfrm>
            <a:off x="6806647" y="1345852"/>
            <a:ext cx="322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1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841729E-93A7-D387-38C9-C76F21C3CE08}"/>
              </a:ext>
            </a:extLst>
          </p:cNvPr>
          <p:cNvSpPr/>
          <p:nvPr/>
        </p:nvSpPr>
        <p:spPr>
          <a:xfrm>
            <a:off x="7162800" y="1219200"/>
            <a:ext cx="478364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59F5CBE-7760-A44F-A71E-8F9EF3604FD6}"/>
              </a:ext>
            </a:extLst>
          </p:cNvPr>
          <p:cNvSpPr txBox="1"/>
          <p:nvPr/>
        </p:nvSpPr>
        <p:spPr>
          <a:xfrm>
            <a:off x="7263847" y="1345852"/>
            <a:ext cx="322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1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B3CFEEA-546B-1910-3ACB-85A161B01EC7}"/>
              </a:ext>
            </a:extLst>
          </p:cNvPr>
          <p:cNvSpPr/>
          <p:nvPr/>
        </p:nvSpPr>
        <p:spPr>
          <a:xfrm>
            <a:off x="7641164" y="1219200"/>
            <a:ext cx="478364" cy="685800"/>
          </a:xfrm>
          <a:prstGeom prst="rect">
            <a:avLst/>
          </a:prstGeom>
          <a:solidFill>
            <a:srgbClr val="FFC000"/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2436C17-34E2-EC4E-510B-EE9459996508}"/>
              </a:ext>
            </a:extLst>
          </p:cNvPr>
          <p:cNvSpPr/>
          <p:nvPr/>
        </p:nvSpPr>
        <p:spPr>
          <a:xfrm>
            <a:off x="1065504" y="1219200"/>
            <a:ext cx="478364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132515E-1CCD-FD50-FAED-B0AEB0769124}"/>
              </a:ext>
            </a:extLst>
          </p:cNvPr>
          <p:cNvSpPr/>
          <p:nvPr/>
        </p:nvSpPr>
        <p:spPr>
          <a:xfrm>
            <a:off x="1502836" y="1219199"/>
            <a:ext cx="478364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EDD715AA-2BED-32CF-C7A2-8BF06B7A8949}"/>
              </a:ext>
            </a:extLst>
          </p:cNvPr>
          <p:cNvSpPr/>
          <p:nvPr/>
        </p:nvSpPr>
        <p:spPr>
          <a:xfrm>
            <a:off x="1045636" y="1219200"/>
            <a:ext cx="478364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B0465B3-54B8-E401-2462-A52AC6411946}"/>
              </a:ext>
            </a:extLst>
          </p:cNvPr>
          <p:cNvSpPr txBox="1"/>
          <p:nvPr/>
        </p:nvSpPr>
        <p:spPr>
          <a:xfrm>
            <a:off x="1146683" y="1345852"/>
            <a:ext cx="322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E6CED035-D87B-3319-5655-3F6546444EE5}"/>
              </a:ext>
            </a:extLst>
          </p:cNvPr>
          <p:cNvSpPr/>
          <p:nvPr/>
        </p:nvSpPr>
        <p:spPr>
          <a:xfrm>
            <a:off x="1502836" y="1219200"/>
            <a:ext cx="478364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4EF8E93-7FE4-41B7-BEE3-6AA870A7CFB9}"/>
              </a:ext>
            </a:extLst>
          </p:cNvPr>
          <p:cNvSpPr txBox="1"/>
          <p:nvPr/>
        </p:nvSpPr>
        <p:spPr>
          <a:xfrm>
            <a:off x="1579036" y="1345852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DA0B3E5-3459-A4D4-ABE3-F0132F08D03F}"/>
              </a:ext>
            </a:extLst>
          </p:cNvPr>
          <p:cNvSpPr/>
          <p:nvPr/>
        </p:nvSpPr>
        <p:spPr>
          <a:xfrm>
            <a:off x="6248400" y="1219199"/>
            <a:ext cx="478364" cy="685800"/>
          </a:xfrm>
          <a:prstGeom prst="rect">
            <a:avLst/>
          </a:prstGeom>
          <a:solidFill>
            <a:srgbClr val="FFC000"/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7EF32DC-CC8F-C509-CEFB-240FED9820EF}"/>
              </a:ext>
            </a:extLst>
          </p:cNvPr>
          <p:cNvSpPr/>
          <p:nvPr/>
        </p:nvSpPr>
        <p:spPr>
          <a:xfrm>
            <a:off x="1981200" y="1219200"/>
            <a:ext cx="690954" cy="685800"/>
          </a:xfrm>
          <a:prstGeom prst="rect">
            <a:avLst/>
          </a:prstGeom>
          <a:solidFill>
            <a:srgbClr val="FFC000"/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A7C94D6-AAA2-BFDD-010D-BEB74EC4F725}"/>
              </a:ext>
            </a:extLst>
          </p:cNvPr>
          <p:cNvGrpSpPr/>
          <p:nvPr/>
        </p:nvGrpSpPr>
        <p:grpSpPr>
          <a:xfrm>
            <a:off x="553800" y="1993746"/>
            <a:ext cx="791640" cy="839520"/>
            <a:chOff x="1981200" y="1934171"/>
            <a:chExt cx="791640" cy="839520"/>
          </a:xfrm>
        </p:grpSpPr>
        <p:grpSp>
          <p:nvGrpSpPr>
            <p:cNvPr id="240" name="Group 239">
              <a:extLst>
                <a:ext uri="{FF2B5EF4-FFF2-40B4-BE49-F238E27FC236}">
                  <a16:creationId xmlns:a16="http://schemas.microsoft.com/office/drawing/2014/main" id="{762D0C6E-F488-68F9-86BC-D5EFB1A14DF5}"/>
                </a:ext>
              </a:extLst>
            </p:cNvPr>
            <p:cNvGrpSpPr/>
            <p:nvPr/>
          </p:nvGrpSpPr>
          <p:grpSpPr>
            <a:xfrm>
              <a:off x="1981200" y="1934171"/>
              <a:ext cx="791640" cy="839520"/>
              <a:chOff x="1243025" y="2002328"/>
              <a:chExt cx="791640" cy="8395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">
                <p14:nvContentPartPr>
                  <p14:cNvPr id="233" name="Ink 232">
                    <a:extLst>
                      <a:ext uri="{FF2B5EF4-FFF2-40B4-BE49-F238E27FC236}">
                        <a16:creationId xmlns:a16="http://schemas.microsoft.com/office/drawing/2014/main" id="{27D8DED4-F5FF-D1B5-36E4-E306F8546298}"/>
                      </a:ext>
                    </a:extLst>
                  </p14:cNvPr>
                  <p14:cNvContentPartPr/>
                  <p14:nvPr/>
                </p14:nvContentPartPr>
                <p14:xfrm>
                  <a:off x="1243025" y="2002328"/>
                  <a:ext cx="345240" cy="259920"/>
                </p14:xfrm>
              </p:contentPart>
            </mc:Choice>
            <mc:Fallback xmlns="">
              <p:pic>
                <p:nvPicPr>
                  <p:cNvPr id="233" name="Ink 232">
                    <a:extLst>
                      <a:ext uri="{FF2B5EF4-FFF2-40B4-BE49-F238E27FC236}">
                        <a16:creationId xmlns:a16="http://schemas.microsoft.com/office/drawing/2014/main" id="{27D8DED4-F5FF-D1B5-36E4-E306F8546298}"/>
                      </a:ext>
                    </a:extLst>
                  </p:cNvPr>
                  <p:cNvPicPr/>
                  <p:nvPr/>
                </p:nvPicPr>
                <p:blipFill>
                  <a:blip r:embed="rId90"/>
                  <a:stretch>
                    <a:fillRect/>
                  </a:stretch>
                </p:blipFill>
                <p:spPr>
                  <a:xfrm>
                    <a:off x="1234385" y="1993688"/>
                    <a:ext cx="362880" cy="277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1">
                <p14:nvContentPartPr>
                  <p14:cNvPr id="234" name="Ink 233">
                    <a:extLst>
                      <a:ext uri="{FF2B5EF4-FFF2-40B4-BE49-F238E27FC236}">
                        <a16:creationId xmlns:a16="http://schemas.microsoft.com/office/drawing/2014/main" id="{B91DCC5C-AC1D-EA01-8B71-51A0353D70C7}"/>
                      </a:ext>
                    </a:extLst>
                  </p14:cNvPr>
                  <p14:cNvContentPartPr/>
                  <p14:nvPr/>
                </p14:nvContentPartPr>
                <p14:xfrm>
                  <a:off x="1606265" y="2021768"/>
                  <a:ext cx="317160" cy="183240"/>
                </p14:xfrm>
              </p:contentPart>
            </mc:Choice>
            <mc:Fallback xmlns="">
              <p:pic>
                <p:nvPicPr>
                  <p:cNvPr id="234" name="Ink 233">
                    <a:extLst>
                      <a:ext uri="{FF2B5EF4-FFF2-40B4-BE49-F238E27FC236}">
                        <a16:creationId xmlns:a16="http://schemas.microsoft.com/office/drawing/2014/main" id="{B91DCC5C-AC1D-EA01-8B71-51A0353D70C7}"/>
                      </a:ext>
                    </a:extLst>
                  </p:cNvPr>
                  <p:cNvPicPr/>
                  <p:nvPr/>
                </p:nvPicPr>
                <p:blipFill>
                  <a:blip r:embed="rId92"/>
                  <a:stretch>
                    <a:fillRect/>
                  </a:stretch>
                </p:blipFill>
                <p:spPr>
                  <a:xfrm>
                    <a:off x="1597625" y="2013128"/>
                    <a:ext cx="334800" cy="200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3">
                <p14:nvContentPartPr>
                  <p14:cNvPr id="236" name="Ink 235">
                    <a:extLst>
                      <a:ext uri="{FF2B5EF4-FFF2-40B4-BE49-F238E27FC236}">
                        <a16:creationId xmlns:a16="http://schemas.microsoft.com/office/drawing/2014/main" id="{A381DB80-8F48-D1B2-3EB7-D61D44346318}"/>
                      </a:ext>
                    </a:extLst>
                  </p14:cNvPr>
                  <p14:cNvContentPartPr/>
                  <p14:nvPr/>
                </p14:nvContentPartPr>
                <p14:xfrm>
                  <a:off x="1258145" y="2194568"/>
                  <a:ext cx="776520" cy="647280"/>
                </p14:xfrm>
              </p:contentPart>
            </mc:Choice>
            <mc:Fallback xmlns="">
              <p:pic>
                <p:nvPicPr>
                  <p:cNvPr id="236" name="Ink 235">
                    <a:extLst>
                      <a:ext uri="{FF2B5EF4-FFF2-40B4-BE49-F238E27FC236}">
                        <a16:creationId xmlns:a16="http://schemas.microsoft.com/office/drawing/2014/main" id="{A381DB80-8F48-D1B2-3EB7-D61D44346318}"/>
                      </a:ext>
                    </a:extLst>
                  </p:cNvPr>
                  <p:cNvPicPr/>
                  <p:nvPr/>
                </p:nvPicPr>
                <p:blipFill>
                  <a:blip r:embed="rId94"/>
                  <a:stretch>
                    <a:fillRect/>
                  </a:stretch>
                </p:blipFill>
                <p:spPr>
                  <a:xfrm>
                    <a:off x="1249145" y="2185568"/>
                    <a:ext cx="794160" cy="664920"/>
                  </a:xfrm>
                  <a:prstGeom prst="rect">
                    <a:avLst/>
                  </a:prstGeom>
                </p:spPr>
              </p:pic>
            </mc:Fallback>
          </mc:AlternateContent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D56E002-DF0B-7731-DDB4-BC40CD16413D}"/>
                </a:ext>
              </a:extLst>
            </p:cNvPr>
            <p:cNvSpPr txBox="1"/>
            <p:nvPr/>
          </p:nvSpPr>
          <p:spPr>
            <a:xfrm>
              <a:off x="2267728" y="2234616"/>
              <a:ext cx="1847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endParaRPr lang="en-US" dirty="0">
                <a:highlight>
                  <a:srgbClr val="FFFF00"/>
                </a:highlight>
              </a:endParaRP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12AF0028-B5FB-10DB-AB86-05D318025BD1}"/>
              </a:ext>
            </a:extLst>
          </p:cNvPr>
          <p:cNvSpPr txBox="1"/>
          <p:nvPr/>
        </p:nvSpPr>
        <p:spPr>
          <a:xfrm>
            <a:off x="1545945" y="1360436"/>
            <a:ext cx="36588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/>
              <a:t>A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400F3D7-EDEE-DE80-ED94-54802B0BEFEC}"/>
              </a:ext>
            </a:extLst>
          </p:cNvPr>
          <p:cNvSpPr txBox="1"/>
          <p:nvPr/>
        </p:nvSpPr>
        <p:spPr>
          <a:xfrm>
            <a:off x="1125112" y="1368257"/>
            <a:ext cx="36588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/>
              <a:t>B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203" name="Ink 202">
                <a:extLst>
                  <a:ext uri="{FF2B5EF4-FFF2-40B4-BE49-F238E27FC236}">
                    <a16:creationId xmlns:a16="http://schemas.microsoft.com/office/drawing/2014/main" id="{C4F6DF31-58E0-E733-1F8A-420DA0C1F5F2}"/>
                  </a:ext>
                </a:extLst>
              </p14:cNvPr>
              <p14:cNvContentPartPr/>
              <p14:nvPr/>
            </p14:nvContentPartPr>
            <p14:xfrm>
              <a:off x="1870800" y="5274840"/>
              <a:ext cx="34200" cy="135360"/>
            </p14:xfrm>
          </p:contentPart>
        </mc:Choice>
        <mc:Fallback xmlns="">
          <p:pic>
            <p:nvPicPr>
              <p:cNvPr id="203" name="Ink 202">
                <a:extLst>
                  <a:ext uri="{FF2B5EF4-FFF2-40B4-BE49-F238E27FC236}">
                    <a16:creationId xmlns:a16="http://schemas.microsoft.com/office/drawing/2014/main" id="{C4F6DF31-58E0-E733-1F8A-420DA0C1F5F2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1862160" y="5265840"/>
                <a:ext cx="51840" cy="15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221" name="Ink 220">
                <a:extLst>
                  <a:ext uri="{FF2B5EF4-FFF2-40B4-BE49-F238E27FC236}">
                    <a16:creationId xmlns:a16="http://schemas.microsoft.com/office/drawing/2014/main" id="{DCC5DC5B-9986-88C3-AA27-30D610140927}"/>
                  </a:ext>
                </a:extLst>
              </p14:cNvPr>
              <p14:cNvContentPartPr/>
              <p14:nvPr/>
            </p14:nvContentPartPr>
            <p14:xfrm>
              <a:off x="1898040" y="4883640"/>
              <a:ext cx="144360" cy="170640"/>
            </p14:xfrm>
          </p:contentPart>
        </mc:Choice>
        <mc:Fallback xmlns="">
          <p:pic>
            <p:nvPicPr>
              <p:cNvPr id="221" name="Ink 220">
                <a:extLst>
                  <a:ext uri="{FF2B5EF4-FFF2-40B4-BE49-F238E27FC236}">
                    <a16:creationId xmlns:a16="http://schemas.microsoft.com/office/drawing/2014/main" id="{DCC5DC5B-9986-88C3-AA27-30D610140927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1889400" y="4874640"/>
                <a:ext cx="162000" cy="188280"/>
              </a:xfrm>
              <a:prstGeom prst="rect">
                <a:avLst/>
              </a:prstGeom>
            </p:spPr>
          </p:pic>
        </mc:Fallback>
      </mc:AlternateContent>
      <p:grpSp>
        <p:nvGrpSpPr>
          <p:cNvPr id="224" name="Group 223">
            <a:extLst>
              <a:ext uri="{FF2B5EF4-FFF2-40B4-BE49-F238E27FC236}">
                <a16:creationId xmlns:a16="http://schemas.microsoft.com/office/drawing/2014/main" id="{58701690-C91F-25F4-F9C1-E9A78E48D793}"/>
              </a:ext>
            </a:extLst>
          </p:cNvPr>
          <p:cNvGrpSpPr/>
          <p:nvPr/>
        </p:nvGrpSpPr>
        <p:grpSpPr>
          <a:xfrm>
            <a:off x="1805880" y="4143120"/>
            <a:ext cx="125280" cy="171720"/>
            <a:chOff x="1805880" y="4143120"/>
            <a:chExt cx="125280" cy="171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222" name="Ink 221">
                  <a:extLst>
                    <a:ext uri="{FF2B5EF4-FFF2-40B4-BE49-F238E27FC236}">
                      <a16:creationId xmlns:a16="http://schemas.microsoft.com/office/drawing/2014/main" id="{1CEF25D8-B79E-0FF8-89A3-AC05A5554217}"/>
                    </a:ext>
                  </a:extLst>
                </p14:cNvPr>
                <p14:cNvContentPartPr/>
                <p14:nvPr/>
              </p14:nvContentPartPr>
              <p14:xfrm>
                <a:off x="1805880" y="4143120"/>
                <a:ext cx="125280" cy="171720"/>
              </p14:xfrm>
            </p:contentPart>
          </mc:Choice>
          <mc:Fallback xmlns="">
            <p:pic>
              <p:nvPicPr>
                <p:cNvPr id="222" name="Ink 221">
                  <a:extLst>
                    <a:ext uri="{FF2B5EF4-FFF2-40B4-BE49-F238E27FC236}">
                      <a16:creationId xmlns:a16="http://schemas.microsoft.com/office/drawing/2014/main" id="{1CEF25D8-B79E-0FF8-89A3-AC05A5554217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1797240" y="4134480"/>
                  <a:ext cx="142920" cy="18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223" name="Ink 222">
                  <a:extLst>
                    <a:ext uri="{FF2B5EF4-FFF2-40B4-BE49-F238E27FC236}">
                      <a16:creationId xmlns:a16="http://schemas.microsoft.com/office/drawing/2014/main" id="{7C0DDD6B-A406-E348-92CB-BE83374EA190}"/>
                    </a:ext>
                  </a:extLst>
                </p14:cNvPr>
                <p14:cNvContentPartPr/>
                <p14:nvPr/>
              </p14:nvContentPartPr>
              <p14:xfrm>
                <a:off x="1828200" y="4242120"/>
                <a:ext cx="62640" cy="15120"/>
              </p14:xfrm>
            </p:contentPart>
          </mc:Choice>
          <mc:Fallback xmlns="">
            <p:pic>
              <p:nvPicPr>
                <p:cNvPr id="223" name="Ink 222">
                  <a:extLst>
                    <a:ext uri="{FF2B5EF4-FFF2-40B4-BE49-F238E27FC236}">
                      <a16:creationId xmlns:a16="http://schemas.microsoft.com/office/drawing/2014/main" id="{7C0DDD6B-A406-E348-92CB-BE83374EA190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1819200" y="4233120"/>
                  <a:ext cx="80280" cy="32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225" name="Ink 224">
                <a:extLst>
                  <a:ext uri="{FF2B5EF4-FFF2-40B4-BE49-F238E27FC236}">
                    <a16:creationId xmlns:a16="http://schemas.microsoft.com/office/drawing/2014/main" id="{89730539-B7A3-04B1-C3AF-9CF75436EE7C}"/>
                  </a:ext>
                </a:extLst>
              </p14:cNvPr>
              <p14:cNvContentPartPr/>
              <p14:nvPr/>
            </p14:nvContentPartPr>
            <p14:xfrm>
              <a:off x="2287560" y="5604360"/>
              <a:ext cx="138600" cy="185040"/>
            </p14:xfrm>
          </p:contentPart>
        </mc:Choice>
        <mc:Fallback xmlns="">
          <p:pic>
            <p:nvPicPr>
              <p:cNvPr id="225" name="Ink 224">
                <a:extLst>
                  <a:ext uri="{FF2B5EF4-FFF2-40B4-BE49-F238E27FC236}">
                    <a16:creationId xmlns:a16="http://schemas.microsoft.com/office/drawing/2014/main" id="{89730539-B7A3-04B1-C3AF-9CF75436EE7C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2278560" y="5595720"/>
                <a:ext cx="156240" cy="202680"/>
              </a:xfrm>
              <a:prstGeom prst="rect">
                <a:avLst/>
              </a:prstGeom>
            </p:spPr>
          </p:pic>
        </mc:Fallback>
      </mc:AlternateContent>
      <p:grpSp>
        <p:nvGrpSpPr>
          <p:cNvPr id="231" name="Group 230">
            <a:extLst>
              <a:ext uri="{FF2B5EF4-FFF2-40B4-BE49-F238E27FC236}">
                <a16:creationId xmlns:a16="http://schemas.microsoft.com/office/drawing/2014/main" id="{E491C3E3-B6FB-1AC5-332C-B37BE24D6A24}"/>
              </a:ext>
            </a:extLst>
          </p:cNvPr>
          <p:cNvGrpSpPr/>
          <p:nvPr/>
        </p:nvGrpSpPr>
        <p:grpSpPr>
          <a:xfrm>
            <a:off x="2224920" y="4534440"/>
            <a:ext cx="1411560" cy="719879"/>
            <a:chOff x="2224920" y="4534440"/>
            <a:chExt cx="1411560" cy="719879"/>
          </a:xfrm>
        </p:grpSpPr>
        <p:grpSp>
          <p:nvGrpSpPr>
            <p:cNvPr id="219" name="Group 218">
              <a:extLst>
                <a:ext uri="{FF2B5EF4-FFF2-40B4-BE49-F238E27FC236}">
                  <a16:creationId xmlns:a16="http://schemas.microsoft.com/office/drawing/2014/main" id="{76781FAA-1FA2-0A28-3724-C1810E00C617}"/>
                </a:ext>
              </a:extLst>
            </p:cNvPr>
            <p:cNvGrpSpPr/>
            <p:nvPr/>
          </p:nvGrpSpPr>
          <p:grpSpPr>
            <a:xfrm>
              <a:off x="2224920" y="4548840"/>
              <a:ext cx="1411560" cy="705479"/>
              <a:chOff x="2224920" y="4548840"/>
              <a:chExt cx="1411560" cy="705479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05">
                <p14:nvContentPartPr>
                  <p14:cNvPr id="201" name="Ink 200">
                    <a:extLst>
                      <a:ext uri="{FF2B5EF4-FFF2-40B4-BE49-F238E27FC236}">
                        <a16:creationId xmlns:a16="http://schemas.microsoft.com/office/drawing/2014/main" id="{5CC750F4-B50E-B88B-C7AB-C1719262C40F}"/>
                      </a:ext>
                    </a:extLst>
                  </p14:cNvPr>
                  <p14:cNvContentPartPr/>
                  <p14:nvPr/>
                </p14:nvContentPartPr>
                <p14:xfrm>
                  <a:off x="2332552" y="5211119"/>
                  <a:ext cx="24480" cy="43200"/>
                </p14:xfrm>
              </p:contentPart>
            </mc:Choice>
            <mc:Fallback xmlns="">
              <p:pic>
                <p:nvPicPr>
                  <p:cNvPr id="201" name="Ink 200">
                    <a:extLst>
                      <a:ext uri="{FF2B5EF4-FFF2-40B4-BE49-F238E27FC236}">
                        <a16:creationId xmlns:a16="http://schemas.microsoft.com/office/drawing/2014/main" id="{5CC750F4-B50E-B88B-C7AB-C1719262C40F}"/>
                      </a:ext>
                    </a:extLst>
                  </p:cNvPr>
                  <p:cNvPicPr/>
                  <p:nvPr/>
                </p:nvPicPr>
                <p:blipFill>
                  <a:blip r:embed="rId106"/>
                  <a:stretch>
                    <a:fillRect/>
                  </a:stretch>
                </p:blipFill>
                <p:spPr>
                  <a:xfrm>
                    <a:off x="2323552" y="5202119"/>
                    <a:ext cx="42120" cy="60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7">
                <p14:nvContentPartPr>
                  <p14:cNvPr id="202" name="Ink 201">
                    <a:extLst>
                      <a:ext uri="{FF2B5EF4-FFF2-40B4-BE49-F238E27FC236}">
                        <a16:creationId xmlns:a16="http://schemas.microsoft.com/office/drawing/2014/main" id="{B58585E2-E69C-4C16-AFD8-FA3529E00720}"/>
                      </a:ext>
                    </a:extLst>
                  </p14:cNvPr>
                  <p14:cNvContentPartPr/>
                  <p14:nvPr/>
                </p14:nvContentPartPr>
                <p14:xfrm>
                  <a:off x="2378632" y="5186999"/>
                  <a:ext cx="61560" cy="11520"/>
                </p14:xfrm>
              </p:contentPart>
            </mc:Choice>
            <mc:Fallback xmlns="">
              <p:pic>
                <p:nvPicPr>
                  <p:cNvPr id="202" name="Ink 201">
                    <a:extLst>
                      <a:ext uri="{FF2B5EF4-FFF2-40B4-BE49-F238E27FC236}">
                        <a16:creationId xmlns:a16="http://schemas.microsoft.com/office/drawing/2014/main" id="{B58585E2-E69C-4C16-AFD8-FA3529E00720}"/>
                      </a:ext>
                    </a:extLst>
                  </p:cNvPr>
                  <p:cNvPicPr/>
                  <p:nvPr/>
                </p:nvPicPr>
                <p:blipFill>
                  <a:blip r:embed="rId108"/>
                  <a:stretch>
                    <a:fillRect/>
                  </a:stretch>
                </p:blipFill>
                <p:spPr>
                  <a:xfrm>
                    <a:off x="2369632" y="5178359"/>
                    <a:ext cx="79200" cy="29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9">
                <p14:nvContentPartPr>
                  <p14:cNvPr id="211" name="Ink 210">
                    <a:extLst>
                      <a:ext uri="{FF2B5EF4-FFF2-40B4-BE49-F238E27FC236}">
                        <a16:creationId xmlns:a16="http://schemas.microsoft.com/office/drawing/2014/main" id="{7B4087F0-98A8-A864-36C9-41D4F9698263}"/>
                      </a:ext>
                    </a:extLst>
                  </p14:cNvPr>
                  <p14:cNvContentPartPr/>
                  <p14:nvPr/>
                </p14:nvContentPartPr>
                <p14:xfrm>
                  <a:off x="2224920" y="4920360"/>
                  <a:ext cx="919440" cy="29880"/>
                </p14:xfrm>
              </p:contentPart>
            </mc:Choice>
            <mc:Fallback xmlns="">
              <p:pic>
                <p:nvPicPr>
                  <p:cNvPr id="211" name="Ink 210">
                    <a:extLst>
                      <a:ext uri="{FF2B5EF4-FFF2-40B4-BE49-F238E27FC236}">
                        <a16:creationId xmlns:a16="http://schemas.microsoft.com/office/drawing/2014/main" id="{7B4087F0-98A8-A864-36C9-41D4F9698263}"/>
                      </a:ext>
                    </a:extLst>
                  </p:cNvPr>
                  <p:cNvPicPr/>
                  <p:nvPr/>
                </p:nvPicPr>
                <p:blipFill>
                  <a:blip r:embed="rId110"/>
                  <a:stretch>
                    <a:fillRect/>
                  </a:stretch>
                </p:blipFill>
                <p:spPr>
                  <a:xfrm>
                    <a:off x="2216280" y="4911360"/>
                    <a:ext cx="937080" cy="47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1">
                <p14:nvContentPartPr>
                  <p14:cNvPr id="213" name="Ink 212">
                    <a:extLst>
                      <a:ext uri="{FF2B5EF4-FFF2-40B4-BE49-F238E27FC236}">
                        <a16:creationId xmlns:a16="http://schemas.microsoft.com/office/drawing/2014/main" id="{984D0D02-4112-0CD4-81E8-084F20A9CA51}"/>
                      </a:ext>
                    </a:extLst>
                  </p14:cNvPr>
                  <p14:cNvContentPartPr/>
                  <p14:nvPr/>
                </p14:nvContentPartPr>
                <p14:xfrm>
                  <a:off x="2938440" y="4867800"/>
                  <a:ext cx="78120" cy="162000"/>
                </p14:xfrm>
              </p:contentPart>
            </mc:Choice>
            <mc:Fallback xmlns="">
              <p:pic>
                <p:nvPicPr>
                  <p:cNvPr id="213" name="Ink 212">
                    <a:extLst>
                      <a:ext uri="{FF2B5EF4-FFF2-40B4-BE49-F238E27FC236}">
                        <a16:creationId xmlns:a16="http://schemas.microsoft.com/office/drawing/2014/main" id="{984D0D02-4112-0CD4-81E8-084F20A9CA51}"/>
                      </a:ext>
                    </a:extLst>
                  </p:cNvPr>
                  <p:cNvPicPr/>
                  <p:nvPr/>
                </p:nvPicPr>
                <p:blipFill>
                  <a:blip r:embed="rId112"/>
                  <a:stretch>
                    <a:fillRect/>
                  </a:stretch>
                </p:blipFill>
                <p:spPr>
                  <a:xfrm>
                    <a:off x="2929440" y="4859160"/>
                    <a:ext cx="95760" cy="179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3">
                <p14:nvContentPartPr>
                  <p14:cNvPr id="214" name="Ink 213">
                    <a:extLst>
                      <a:ext uri="{FF2B5EF4-FFF2-40B4-BE49-F238E27FC236}">
                        <a16:creationId xmlns:a16="http://schemas.microsoft.com/office/drawing/2014/main" id="{975B4DC5-043C-7A4C-6FC2-B0E81E425AB0}"/>
                      </a:ext>
                    </a:extLst>
                  </p14:cNvPr>
                  <p14:cNvContentPartPr/>
                  <p14:nvPr/>
                </p14:nvContentPartPr>
                <p14:xfrm>
                  <a:off x="2686800" y="4548840"/>
                  <a:ext cx="181440" cy="325440"/>
                </p14:xfrm>
              </p:contentPart>
            </mc:Choice>
            <mc:Fallback xmlns="">
              <p:pic>
                <p:nvPicPr>
                  <p:cNvPr id="214" name="Ink 213">
                    <a:extLst>
                      <a:ext uri="{FF2B5EF4-FFF2-40B4-BE49-F238E27FC236}">
                        <a16:creationId xmlns:a16="http://schemas.microsoft.com/office/drawing/2014/main" id="{975B4DC5-043C-7A4C-6FC2-B0E81E425AB0}"/>
                      </a:ext>
                    </a:extLst>
                  </p:cNvPr>
                  <p:cNvPicPr/>
                  <p:nvPr/>
                </p:nvPicPr>
                <p:blipFill>
                  <a:blip r:embed="rId114"/>
                  <a:stretch>
                    <a:fillRect/>
                  </a:stretch>
                </p:blipFill>
                <p:spPr>
                  <a:xfrm>
                    <a:off x="2677800" y="4540200"/>
                    <a:ext cx="199080" cy="343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5">
                <p14:nvContentPartPr>
                  <p14:cNvPr id="216" name="Ink 215">
                    <a:extLst>
                      <a:ext uri="{FF2B5EF4-FFF2-40B4-BE49-F238E27FC236}">
                        <a16:creationId xmlns:a16="http://schemas.microsoft.com/office/drawing/2014/main" id="{B8308764-D15F-A211-196E-939BA16F277B}"/>
                      </a:ext>
                    </a:extLst>
                  </p14:cNvPr>
                  <p14:cNvContentPartPr/>
                  <p14:nvPr/>
                </p14:nvContentPartPr>
                <p14:xfrm>
                  <a:off x="3179640" y="4689240"/>
                  <a:ext cx="456840" cy="448560"/>
                </p14:xfrm>
              </p:contentPart>
            </mc:Choice>
            <mc:Fallback xmlns="">
              <p:pic>
                <p:nvPicPr>
                  <p:cNvPr id="216" name="Ink 215">
                    <a:extLst>
                      <a:ext uri="{FF2B5EF4-FFF2-40B4-BE49-F238E27FC236}">
                        <a16:creationId xmlns:a16="http://schemas.microsoft.com/office/drawing/2014/main" id="{B8308764-D15F-A211-196E-939BA16F277B}"/>
                      </a:ext>
                    </a:extLst>
                  </p:cNvPr>
                  <p:cNvPicPr/>
                  <p:nvPr/>
                </p:nvPicPr>
                <p:blipFill>
                  <a:blip r:embed="rId116"/>
                  <a:stretch>
                    <a:fillRect/>
                  </a:stretch>
                </p:blipFill>
                <p:spPr>
                  <a:xfrm>
                    <a:off x="3170640" y="4680600"/>
                    <a:ext cx="474480" cy="466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7">
                <p14:nvContentPartPr>
                  <p14:cNvPr id="217" name="Ink 216">
                    <a:extLst>
                      <a:ext uri="{FF2B5EF4-FFF2-40B4-BE49-F238E27FC236}">
                        <a16:creationId xmlns:a16="http://schemas.microsoft.com/office/drawing/2014/main" id="{31991973-526B-FE22-F0FA-E4F1BDEB1A21}"/>
                      </a:ext>
                    </a:extLst>
                  </p14:cNvPr>
                  <p14:cNvContentPartPr/>
                  <p14:nvPr/>
                </p14:nvContentPartPr>
                <p14:xfrm>
                  <a:off x="3327240" y="4769520"/>
                  <a:ext cx="152280" cy="210240"/>
                </p14:xfrm>
              </p:contentPart>
            </mc:Choice>
            <mc:Fallback xmlns="">
              <p:pic>
                <p:nvPicPr>
                  <p:cNvPr id="217" name="Ink 216">
                    <a:extLst>
                      <a:ext uri="{FF2B5EF4-FFF2-40B4-BE49-F238E27FC236}">
                        <a16:creationId xmlns:a16="http://schemas.microsoft.com/office/drawing/2014/main" id="{31991973-526B-FE22-F0FA-E4F1BDEB1A21}"/>
                      </a:ext>
                    </a:extLst>
                  </p:cNvPr>
                  <p:cNvPicPr/>
                  <p:nvPr/>
                </p:nvPicPr>
                <p:blipFill>
                  <a:blip r:embed="rId118"/>
                  <a:stretch>
                    <a:fillRect/>
                  </a:stretch>
                </p:blipFill>
                <p:spPr>
                  <a:xfrm>
                    <a:off x="3318240" y="4760520"/>
                    <a:ext cx="169920" cy="2278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28" name="Group 227">
              <a:extLst>
                <a:ext uri="{FF2B5EF4-FFF2-40B4-BE49-F238E27FC236}">
                  <a16:creationId xmlns:a16="http://schemas.microsoft.com/office/drawing/2014/main" id="{82FE4019-3B29-1390-B808-E56B3BBFA990}"/>
                </a:ext>
              </a:extLst>
            </p:cNvPr>
            <p:cNvGrpSpPr/>
            <p:nvPr/>
          </p:nvGrpSpPr>
          <p:grpSpPr>
            <a:xfrm>
              <a:off x="3315720" y="4777440"/>
              <a:ext cx="187560" cy="209880"/>
              <a:chOff x="3315720" y="4777440"/>
              <a:chExt cx="187560" cy="2098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19">
                <p14:nvContentPartPr>
                  <p14:cNvPr id="226" name="Ink 225">
                    <a:extLst>
                      <a:ext uri="{FF2B5EF4-FFF2-40B4-BE49-F238E27FC236}">
                        <a16:creationId xmlns:a16="http://schemas.microsoft.com/office/drawing/2014/main" id="{34F1E978-78F9-AB8D-5210-B51155683735}"/>
                      </a:ext>
                    </a:extLst>
                  </p14:cNvPr>
                  <p14:cNvContentPartPr/>
                  <p14:nvPr/>
                </p14:nvContentPartPr>
                <p14:xfrm>
                  <a:off x="3315720" y="4796520"/>
                  <a:ext cx="187560" cy="190800"/>
                </p14:xfrm>
              </p:contentPart>
            </mc:Choice>
            <mc:Fallback xmlns="">
              <p:pic>
                <p:nvPicPr>
                  <p:cNvPr id="226" name="Ink 225">
                    <a:extLst>
                      <a:ext uri="{FF2B5EF4-FFF2-40B4-BE49-F238E27FC236}">
                        <a16:creationId xmlns:a16="http://schemas.microsoft.com/office/drawing/2014/main" id="{34F1E978-78F9-AB8D-5210-B51155683735}"/>
                      </a:ext>
                    </a:extLst>
                  </p:cNvPr>
                  <p:cNvPicPr/>
                  <p:nvPr/>
                </p:nvPicPr>
                <p:blipFill>
                  <a:blip r:embed="rId120"/>
                  <a:stretch>
                    <a:fillRect/>
                  </a:stretch>
                </p:blipFill>
                <p:spPr>
                  <a:xfrm>
                    <a:off x="3306720" y="4787520"/>
                    <a:ext cx="205200" cy="208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1">
                <p14:nvContentPartPr>
                  <p14:cNvPr id="227" name="Ink 226">
                    <a:extLst>
                      <a:ext uri="{FF2B5EF4-FFF2-40B4-BE49-F238E27FC236}">
                        <a16:creationId xmlns:a16="http://schemas.microsoft.com/office/drawing/2014/main" id="{CD866907-2C2F-A073-B9A7-3AD2C4FDA32A}"/>
                      </a:ext>
                    </a:extLst>
                  </p14:cNvPr>
                  <p14:cNvContentPartPr/>
                  <p14:nvPr/>
                </p14:nvContentPartPr>
                <p14:xfrm>
                  <a:off x="3334080" y="4777440"/>
                  <a:ext cx="66960" cy="11160"/>
                </p14:xfrm>
              </p:contentPart>
            </mc:Choice>
            <mc:Fallback xmlns="">
              <p:pic>
                <p:nvPicPr>
                  <p:cNvPr id="227" name="Ink 226">
                    <a:extLst>
                      <a:ext uri="{FF2B5EF4-FFF2-40B4-BE49-F238E27FC236}">
                        <a16:creationId xmlns:a16="http://schemas.microsoft.com/office/drawing/2014/main" id="{CD866907-2C2F-A073-B9A7-3AD2C4FDA32A}"/>
                      </a:ext>
                    </a:extLst>
                  </p:cNvPr>
                  <p:cNvPicPr/>
                  <p:nvPr/>
                </p:nvPicPr>
                <p:blipFill>
                  <a:blip r:embed="rId122"/>
                  <a:stretch>
                    <a:fillRect/>
                  </a:stretch>
                </p:blipFill>
                <p:spPr>
                  <a:xfrm>
                    <a:off x="3325080" y="4768440"/>
                    <a:ext cx="84600" cy="288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229" name="Ink 228">
                  <a:extLst>
                    <a:ext uri="{FF2B5EF4-FFF2-40B4-BE49-F238E27FC236}">
                      <a16:creationId xmlns:a16="http://schemas.microsoft.com/office/drawing/2014/main" id="{4A3107EB-CA09-1026-C16D-C1A59E7C5EB1}"/>
                    </a:ext>
                  </a:extLst>
                </p14:cNvPr>
                <p14:cNvContentPartPr/>
                <p14:nvPr/>
              </p14:nvContentPartPr>
              <p14:xfrm>
                <a:off x="2700120" y="4534440"/>
                <a:ext cx="169200" cy="400320"/>
              </p14:xfrm>
            </p:contentPart>
          </mc:Choice>
          <mc:Fallback xmlns="">
            <p:pic>
              <p:nvPicPr>
                <p:cNvPr id="229" name="Ink 228">
                  <a:extLst>
                    <a:ext uri="{FF2B5EF4-FFF2-40B4-BE49-F238E27FC236}">
                      <a16:creationId xmlns:a16="http://schemas.microsoft.com/office/drawing/2014/main" id="{4A3107EB-CA09-1026-C16D-C1A59E7C5EB1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2691480" y="4525440"/>
                  <a:ext cx="186840" cy="41796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40251AD1-221A-1454-FB09-0BEFA6B7390F}"/>
              </a:ext>
            </a:extLst>
          </p:cNvPr>
          <p:cNvSpPr txBox="1"/>
          <p:nvPr/>
        </p:nvSpPr>
        <p:spPr>
          <a:xfrm>
            <a:off x="1139293" y="1368257"/>
            <a:ext cx="36588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0000"/>
                </a:solidFill>
              </a:rPr>
              <a:t>1</a:t>
            </a:r>
          </a:p>
        </p:txBody>
      </p:sp>
      <p:grpSp>
        <p:nvGrpSpPr>
          <p:cNvPr id="265" name="Group 264">
            <a:extLst>
              <a:ext uri="{FF2B5EF4-FFF2-40B4-BE49-F238E27FC236}">
                <a16:creationId xmlns:a16="http://schemas.microsoft.com/office/drawing/2014/main" id="{E09F95AF-C287-8141-0D31-6884409FDFB5}"/>
              </a:ext>
            </a:extLst>
          </p:cNvPr>
          <p:cNvGrpSpPr/>
          <p:nvPr/>
        </p:nvGrpSpPr>
        <p:grpSpPr>
          <a:xfrm>
            <a:off x="3479520" y="4227360"/>
            <a:ext cx="1611360" cy="1467360"/>
            <a:chOff x="3479520" y="4227360"/>
            <a:chExt cx="1611360" cy="1467360"/>
          </a:xfrm>
        </p:grpSpPr>
        <p:grpSp>
          <p:nvGrpSpPr>
            <p:cNvPr id="239" name="Group 238">
              <a:extLst>
                <a:ext uri="{FF2B5EF4-FFF2-40B4-BE49-F238E27FC236}">
                  <a16:creationId xmlns:a16="http://schemas.microsoft.com/office/drawing/2014/main" id="{E80C723D-0C7D-85BA-96D0-CFAC17476E7F}"/>
                </a:ext>
              </a:extLst>
            </p:cNvPr>
            <p:cNvGrpSpPr/>
            <p:nvPr/>
          </p:nvGrpSpPr>
          <p:grpSpPr>
            <a:xfrm>
              <a:off x="3599400" y="4356600"/>
              <a:ext cx="1003320" cy="412920"/>
              <a:chOff x="3599400" y="4356600"/>
              <a:chExt cx="1003320" cy="4129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25">
                <p14:nvContentPartPr>
                  <p14:cNvPr id="237" name="Ink 236">
                    <a:extLst>
                      <a:ext uri="{FF2B5EF4-FFF2-40B4-BE49-F238E27FC236}">
                        <a16:creationId xmlns:a16="http://schemas.microsoft.com/office/drawing/2014/main" id="{7823B01E-363A-C6CA-5694-7F3B8C95422A}"/>
                      </a:ext>
                    </a:extLst>
                  </p14:cNvPr>
                  <p14:cNvContentPartPr/>
                  <p14:nvPr/>
                </p14:nvContentPartPr>
                <p14:xfrm>
                  <a:off x="3599400" y="4356600"/>
                  <a:ext cx="1003320" cy="412920"/>
                </p14:xfrm>
              </p:contentPart>
            </mc:Choice>
            <mc:Fallback xmlns="">
              <p:pic>
                <p:nvPicPr>
                  <p:cNvPr id="237" name="Ink 236">
                    <a:extLst>
                      <a:ext uri="{FF2B5EF4-FFF2-40B4-BE49-F238E27FC236}">
                        <a16:creationId xmlns:a16="http://schemas.microsoft.com/office/drawing/2014/main" id="{7823B01E-363A-C6CA-5694-7F3B8C95422A}"/>
                      </a:ext>
                    </a:extLst>
                  </p:cNvPr>
                  <p:cNvPicPr/>
                  <p:nvPr/>
                </p:nvPicPr>
                <p:blipFill>
                  <a:blip r:embed="rId126"/>
                  <a:stretch>
                    <a:fillRect/>
                  </a:stretch>
                </p:blipFill>
                <p:spPr>
                  <a:xfrm>
                    <a:off x="3590760" y="4347600"/>
                    <a:ext cx="1020960" cy="430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7">
                <p14:nvContentPartPr>
                  <p14:cNvPr id="238" name="Ink 237">
                    <a:extLst>
                      <a:ext uri="{FF2B5EF4-FFF2-40B4-BE49-F238E27FC236}">
                        <a16:creationId xmlns:a16="http://schemas.microsoft.com/office/drawing/2014/main" id="{52B5C74A-66A5-758E-3A52-252D892EC2CD}"/>
                      </a:ext>
                    </a:extLst>
                  </p14:cNvPr>
                  <p14:cNvContentPartPr/>
                  <p14:nvPr/>
                </p14:nvContentPartPr>
                <p14:xfrm>
                  <a:off x="4246320" y="4356600"/>
                  <a:ext cx="105120" cy="145080"/>
                </p14:xfrm>
              </p:contentPart>
            </mc:Choice>
            <mc:Fallback xmlns="">
              <p:pic>
                <p:nvPicPr>
                  <p:cNvPr id="238" name="Ink 237">
                    <a:extLst>
                      <a:ext uri="{FF2B5EF4-FFF2-40B4-BE49-F238E27FC236}">
                        <a16:creationId xmlns:a16="http://schemas.microsoft.com/office/drawing/2014/main" id="{52B5C74A-66A5-758E-3A52-252D892EC2CD}"/>
                      </a:ext>
                    </a:extLst>
                  </p:cNvPr>
                  <p:cNvPicPr/>
                  <p:nvPr/>
                </p:nvPicPr>
                <p:blipFill>
                  <a:blip r:embed="rId128"/>
                  <a:stretch>
                    <a:fillRect/>
                  </a:stretch>
                </p:blipFill>
                <p:spPr>
                  <a:xfrm>
                    <a:off x="4237680" y="4347960"/>
                    <a:ext cx="122760" cy="1627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43" name="Group 242">
              <a:extLst>
                <a:ext uri="{FF2B5EF4-FFF2-40B4-BE49-F238E27FC236}">
                  <a16:creationId xmlns:a16="http://schemas.microsoft.com/office/drawing/2014/main" id="{A66DDFF5-CF26-7708-B87D-3AEF5602E1F8}"/>
                </a:ext>
              </a:extLst>
            </p:cNvPr>
            <p:cNvGrpSpPr/>
            <p:nvPr/>
          </p:nvGrpSpPr>
          <p:grpSpPr>
            <a:xfrm>
              <a:off x="3490680" y="4434000"/>
              <a:ext cx="113760" cy="182520"/>
              <a:chOff x="3490680" y="4434000"/>
              <a:chExt cx="113760" cy="1825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29">
                <p14:nvContentPartPr>
                  <p14:cNvPr id="241" name="Ink 240">
                    <a:extLst>
                      <a:ext uri="{FF2B5EF4-FFF2-40B4-BE49-F238E27FC236}">
                        <a16:creationId xmlns:a16="http://schemas.microsoft.com/office/drawing/2014/main" id="{8DA3AC54-5E69-609E-18C1-25A8C1EE507B}"/>
                      </a:ext>
                    </a:extLst>
                  </p14:cNvPr>
                  <p14:cNvContentPartPr/>
                  <p14:nvPr/>
                </p14:nvContentPartPr>
                <p14:xfrm>
                  <a:off x="3490680" y="4434000"/>
                  <a:ext cx="113760" cy="125280"/>
                </p14:xfrm>
              </p:contentPart>
            </mc:Choice>
            <mc:Fallback xmlns="">
              <p:pic>
                <p:nvPicPr>
                  <p:cNvPr id="241" name="Ink 240">
                    <a:extLst>
                      <a:ext uri="{FF2B5EF4-FFF2-40B4-BE49-F238E27FC236}">
                        <a16:creationId xmlns:a16="http://schemas.microsoft.com/office/drawing/2014/main" id="{8DA3AC54-5E69-609E-18C1-25A8C1EE507B}"/>
                      </a:ext>
                    </a:extLst>
                  </p:cNvPr>
                  <p:cNvPicPr/>
                  <p:nvPr/>
                </p:nvPicPr>
                <p:blipFill>
                  <a:blip r:embed="rId130"/>
                  <a:stretch>
                    <a:fillRect/>
                  </a:stretch>
                </p:blipFill>
                <p:spPr>
                  <a:xfrm>
                    <a:off x="3481680" y="4425360"/>
                    <a:ext cx="131400" cy="142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1">
                <p14:nvContentPartPr>
                  <p14:cNvPr id="242" name="Ink 241">
                    <a:extLst>
                      <a:ext uri="{FF2B5EF4-FFF2-40B4-BE49-F238E27FC236}">
                        <a16:creationId xmlns:a16="http://schemas.microsoft.com/office/drawing/2014/main" id="{C2C6628D-6AB3-6A86-C26C-F7A083A5F660}"/>
                      </a:ext>
                    </a:extLst>
                  </p14:cNvPr>
                  <p14:cNvContentPartPr/>
                  <p14:nvPr/>
                </p14:nvContentPartPr>
                <p14:xfrm>
                  <a:off x="3520560" y="4506720"/>
                  <a:ext cx="75600" cy="109800"/>
                </p14:xfrm>
              </p:contentPart>
            </mc:Choice>
            <mc:Fallback xmlns="">
              <p:pic>
                <p:nvPicPr>
                  <p:cNvPr id="242" name="Ink 241">
                    <a:extLst>
                      <a:ext uri="{FF2B5EF4-FFF2-40B4-BE49-F238E27FC236}">
                        <a16:creationId xmlns:a16="http://schemas.microsoft.com/office/drawing/2014/main" id="{C2C6628D-6AB3-6A86-C26C-F7A083A5F660}"/>
                      </a:ext>
                    </a:extLst>
                  </p:cNvPr>
                  <p:cNvPicPr/>
                  <p:nvPr/>
                </p:nvPicPr>
                <p:blipFill>
                  <a:blip r:embed="rId132"/>
                  <a:stretch>
                    <a:fillRect/>
                  </a:stretch>
                </p:blipFill>
                <p:spPr>
                  <a:xfrm>
                    <a:off x="3511560" y="4497720"/>
                    <a:ext cx="93240" cy="1274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248" name="Ink 247">
                  <a:extLst>
                    <a:ext uri="{FF2B5EF4-FFF2-40B4-BE49-F238E27FC236}">
                      <a16:creationId xmlns:a16="http://schemas.microsoft.com/office/drawing/2014/main" id="{E53404E2-6DF1-05B6-7C5C-9F14BB50E8BC}"/>
                    </a:ext>
                  </a:extLst>
                </p14:cNvPr>
                <p14:cNvContentPartPr/>
                <p14:nvPr/>
              </p14:nvContentPartPr>
              <p14:xfrm>
                <a:off x="3942120" y="4227360"/>
                <a:ext cx="81720" cy="168480"/>
              </p14:xfrm>
            </p:contentPart>
          </mc:Choice>
          <mc:Fallback xmlns="">
            <p:pic>
              <p:nvPicPr>
                <p:cNvPr id="248" name="Ink 247">
                  <a:extLst>
                    <a:ext uri="{FF2B5EF4-FFF2-40B4-BE49-F238E27FC236}">
                      <a16:creationId xmlns:a16="http://schemas.microsoft.com/office/drawing/2014/main" id="{E53404E2-6DF1-05B6-7C5C-9F14BB50E8BC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3933120" y="4218720"/>
                  <a:ext cx="99360" cy="18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249" name="Ink 248">
                  <a:extLst>
                    <a:ext uri="{FF2B5EF4-FFF2-40B4-BE49-F238E27FC236}">
                      <a16:creationId xmlns:a16="http://schemas.microsoft.com/office/drawing/2014/main" id="{2A45A720-6A6C-5FCC-6699-FCC248076FCA}"/>
                    </a:ext>
                  </a:extLst>
                </p14:cNvPr>
                <p14:cNvContentPartPr/>
                <p14:nvPr/>
              </p14:nvContentPartPr>
              <p14:xfrm>
                <a:off x="4080000" y="5071560"/>
                <a:ext cx="5400" cy="200880"/>
              </p14:xfrm>
            </p:contentPart>
          </mc:Choice>
          <mc:Fallback xmlns="">
            <p:pic>
              <p:nvPicPr>
                <p:cNvPr id="249" name="Ink 248">
                  <a:extLst>
                    <a:ext uri="{FF2B5EF4-FFF2-40B4-BE49-F238E27FC236}">
                      <a16:creationId xmlns:a16="http://schemas.microsoft.com/office/drawing/2014/main" id="{2A45A720-6A6C-5FCC-6699-FCC248076FCA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4071360" y="5062560"/>
                  <a:ext cx="23040" cy="21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250" name="Ink 249">
                  <a:extLst>
                    <a:ext uri="{FF2B5EF4-FFF2-40B4-BE49-F238E27FC236}">
                      <a16:creationId xmlns:a16="http://schemas.microsoft.com/office/drawing/2014/main" id="{45563078-F07A-CBDE-D978-7048EF5FA260}"/>
                    </a:ext>
                  </a:extLst>
                </p14:cNvPr>
                <p14:cNvContentPartPr/>
                <p14:nvPr/>
              </p14:nvContentPartPr>
              <p14:xfrm>
                <a:off x="4626120" y="4275240"/>
                <a:ext cx="464760" cy="478440"/>
              </p14:xfrm>
            </p:contentPart>
          </mc:Choice>
          <mc:Fallback xmlns="">
            <p:pic>
              <p:nvPicPr>
                <p:cNvPr id="250" name="Ink 249">
                  <a:extLst>
                    <a:ext uri="{FF2B5EF4-FFF2-40B4-BE49-F238E27FC236}">
                      <a16:creationId xmlns:a16="http://schemas.microsoft.com/office/drawing/2014/main" id="{45563078-F07A-CBDE-D978-7048EF5FA260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4617480" y="4266240"/>
                  <a:ext cx="482400" cy="49608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52" name="Group 251">
              <a:extLst>
                <a:ext uri="{FF2B5EF4-FFF2-40B4-BE49-F238E27FC236}">
                  <a16:creationId xmlns:a16="http://schemas.microsoft.com/office/drawing/2014/main" id="{1D217BE3-D483-8FEF-D721-DEBB5EA8F3FE}"/>
                </a:ext>
              </a:extLst>
            </p:cNvPr>
            <p:cNvGrpSpPr/>
            <p:nvPr/>
          </p:nvGrpSpPr>
          <p:grpSpPr>
            <a:xfrm>
              <a:off x="3479520" y="5024400"/>
              <a:ext cx="1604880" cy="670320"/>
              <a:chOff x="3479520" y="5024400"/>
              <a:chExt cx="1604880" cy="6703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39">
                <p14:nvContentPartPr>
                  <p14:cNvPr id="244" name="Ink 243">
                    <a:extLst>
                      <a:ext uri="{FF2B5EF4-FFF2-40B4-BE49-F238E27FC236}">
                        <a16:creationId xmlns:a16="http://schemas.microsoft.com/office/drawing/2014/main" id="{0B1FFC2B-FD1E-063A-AB55-975CF634F4AB}"/>
                      </a:ext>
                    </a:extLst>
                  </p14:cNvPr>
                  <p14:cNvContentPartPr/>
                  <p14:nvPr/>
                </p14:nvContentPartPr>
                <p14:xfrm>
                  <a:off x="3627120" y="5024400"/>
                  <a:ext cx="855000" cy="454320"/>
                </p14:xfrm>
              </p:contentPart>
            </mc:Choice>
            <mc:Fallback xmlns="">
              <p:pic>
                <p:nvPicPr>
                  <p:cNvPr id="244" name="Ink 243">
                    <a:extLst>
                      <a:ext uri="{FF2B5EF4-FFF2-40B4-BE49-F238E27FC236}">
                        <a16:creationId xmlns:a16="http://schemas.microsoft.com/office/drawing/2014/main" id="{0B1FFC2B-FD1E-063A-AB55-975CF634F4AB}"/>
                      </a:ext>
                    </a:extLst>
                  </p:cNvPr>
                  <p:cNvPicPr/>
                  <p:nvPr/>
                </p:nvPicPr>
                <p:blipFill>
                  <a:blip r:embed="rId140"/>
                  <a:stretch>
                    <a:fillRect/>
                  </a:stretch>
                </p:blipFill>
                <p:spPr>
                  <a:xfrm>
                    <a:off x="3618480" y="5015760"/>
                    <a:ext cx="872640" cy="471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1">
                <p14:nvContentPartPr>
                  <p14:cNvPr id="245" name="Ink 244">
                    <a:extLst>
                      <a:ext uri="{FF2B5EF4-FFF2-40B4-BE49-F238E27FC236}">
                        <a16:creationId xmlns:a16="http://schemas.microsoft.com/office/drawing/2014/main" id="{8653F05D-FA95-AF2A-1536-B30669484E35}"/>
                      </a:ext>
                    </a:extLst>
                  </p14:cNvPr>
                  <p14:cNvContentPartPr/>
                  <p14:nvPr/>
                </p14:nvContentPartPr>
                <p14:xfrm>
                  <a:off x="4229400" y="5358120"/>
                  <a:ext cx="91080" cy="123480"/>
                </p14:xfrm>
              </p:contentPart>
            </mc:Choice>
            <mc:Fallback xmlns="">
              <p:pic>
                <p:nvPicPr>
                  <p:cNvPr id="245" name="Ink 244">
                    <a:extLst>
                      <a:ext uri="{FF2B5EF4-FFF2-40B4-BE49-F238E27FC236}">
                        <a16:creationId xmlns:a16="http://schemas.microsoft.com/office/drawing/2014/main" id="{8653F05D-FA95-AF2A-1536-B30669484E35}"/>
                      </a:ext>
                    </a:extLst>
                  </p:cNvPr>
                  <p:cNvPicPr/>
                  <p:nvPr/>
                </p:nvPicPr>
                <p:blipFill>
                  <a:blip r:embed="rId142"/>
                  <a:stretch>
                    <a:fillRect/>
                  </a:stretch>
                </p:blipFill>
                <p:spPr>
                  <a:xfrm>
                    <a:off x="4220400" y="5349480"/>
                    <a:ext cx="108720" cy="141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3">
                <p14:nvContentPartPr>
                  <p14:cNvPr id="247" name="Ink 246">
                    <a:extLst>
                      <a:ext uri="{FF2B5EF4-FFF2-40B4-BE49-F238E27FC236}">
                        <a16:creationId xmlns:a16="http://schemas.microsoft.com/office/drawing/2014/main" id="{AB112BE2-2DAD-8362-BE8C-2FF44205EDC4}"/>
                      </a:ext>
                    </a:extLst>
                  </p14:cNvPr>
                  <p14:cNvContentPartPr/>
                  <p14:nvPr/>
                </p14:nvContentPartPr>
                <p14:xfrm>
                  <a:off x="3479520" y="5183880"/>
                  <a:ext cx="110160" cy="159120"/>
                </p14:xfrm>
              </p:contentPart>
            </mc:Choice>
            <mc:Fallback xmlns="">
              <p:pic>
                <p:nvPicPr>
                  <p:cNvPr id="247" name="Ink 246">
                    <a:extLst>
                      <a:ext uri="{FF2B5EF4-FFF2-40B4-BE49-F238E27FC236}">
                        <a16:creationId xmlns:a16="http://schemas.microsoft.com/office/drawing/2014/main" id="{AB112BE2-2DAD-8362-BE8C-2FF44205EDC4}"/>
                      </a:ext>
                    </a:extLst>
                  </p:cNvPr>
                  <p:cNvPicPr/>
                  <p:nvPr/>
                </p:nvPicPr>
                <p:blipFill>
                  <a:blip r:embed="rId144"/>
                  <a:stretch>
                    <a:fillRect/>
                  </a:stretch>
                </p:blipFill>
                <p:spPr>
                  <a:xfrm>
                    <a:off x="3470880" y="5174880"/>
                    <a:ext cx="127800" cy="176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5">
                <p14:nvContentPartPr>
                  <p14:cNvPr id="251" name="Ink 250">
                    <a:extLst>
                      <a:ext uri="{FF2B5EF4-FFF2-40B4-BE49-F238E27FC236}">
                        <a16:creationId xmlns:a16="http://schemas.microsoft.com/office/drawing/2014/main" id="{804CABC9-784E-36CC-B0A2-10B737C00CF7}"/>
                      </a:ext>
                    </a:extLst>
                  </p14:cNvPr>
                  <p14:cNvContentPartPr/>
                  <p14:nvPr/>
                </p14:nvContentPartPr>
                <p14:xfrm>
                  <a:off x="4508760" y="5209080"/>
                  <a:ext cx="575640" cy="485640"/>
                </p14:xfrm>
              </p:contentPart>
            </mc:Choice>
            <mc:Fallback xmlns="">
              <p:pic>
                <p:nvPicPr>
                  <p:cNvPr id="251" name="Ink 250">
                    <a:extLst>
                      <a:ext uri="{FF2B5EF4-FFF2-40B4-BE49-F238E27FC236}">
                        <a16:creationId xmlns:a16="http://schemas.microsoft.com/office/drawing/2014/main" id="{804CABC9-784E-36CC-B0A2-10B737C00CF7}"/>
                      </a:ext>
                    </a:extLst>
                  </p:cNvPr>
                  <p:cNvPicPr/>
                  <p:nvPr/>
                </p:nvPicPr>
                <p:blipFill>
                  <a:blip r:embed="rId146"/>
                  <a:stretch>
                    <a:fillRect/>
                  </a:stretch>
                </p:blipFill>
                <p:spPr>
                  <a:xfrm>
                    <a:off x="4499760" y="5200080"/>
                    <a:ext cx="593280" cy="50328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253" name="Ink 252">
                  <a:extLst>
                    <a:ext uri="{FF2B5EF4-FFF2-40B4-BE49-F238E27FC236}">
                      <a16:creationId xmlns:a16="http://schemas.microsoft.com/office/drawing/2014/main" id="{093F7D23-C499-CBE7-D172-9878D3906ACF}"/>
                    </a:ext>
                  </a:extLst>
                </p14:cNvPr>
                <p14:cNvContentPartPr/>
                <p14:nvPr/>
              </p14:nvContentPartPr>
              <p14:xfrm>
                <a:off x="4762560" y="4419240"/>
                <a:ext cx="167760" cy="187200"/>
              </p14:xfrm>
            </p:contentPart>
          </mc:Choice>
          <mc:Fallback xmlns="">
            <p:pic>
              <p:nvPicPr>
                <p:cNvPr id="253" name="Ink 252">
                  <a:extLst>
                    <a:ext uri="{FF2B5EF4-FFF2-40B4-BE49-F238E27FC236}">
                      <a16:creationId xmlns:a16="http://schemas.microsoft.com/office/drawing/2014/main" id="{093F7D23-C499-CBE7-D172-9878D3906ACF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4753560" y="4410600"/>
                  <a:ext cx="185400" cy="20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254" name="Ink 253">
                  <a:extLst>
                    <a:ext uri="{FF2B5EF4-FFF2-40B4-BE49-F238E27FC236}">
                      <a16:creationId xmlns:a16="http://schemas.microsoft.com/office/drawing/2014/main" id="{D9DCDD4E-99A5-BD2F-199F-78156E3D9FC7}"/>
                    </a:ext>
                  </a:extLst>
                </p14:cNvPr>
                <p14:cNvContentPartPr/>
                <p14:nvPr/>
              </p14:nvContentPartPr>
              <p14:xfrm>
                <a:off x="4703880" y="5349120"/>
                <a:ext cx="245520" cy="184320"/>
              </p14:xfrm>
            </p:contentPart>
          </mc:Choice>
          <mc:Fallback xmlns="">
            <p:pic>
              <p:nvPicPr>
                <p:cNvPr id="254" name="Ink 253">
                  <a:extLst>
                    <a:ext uri="{FF2B5EF4-FFF2-40B4-BE49-F238E27FC236}">
                      <a16:creationId xmlns:a16="http://schemas.microsoft.com/office/drawing/2014/main" id="{D9DCDD4E-99A5-BD2F-199F-78156E3D9FC7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4694880" y="5340480"/>
                  <a:ext cx="263160" cy="20196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66" name="TextBox 265">
            <a:extLst>
              <a:ext uri="{FF2B5EF4-FFF2-40B4-BE49-F238E27FC236}">
                <a16:creationId xmlns:a16="http://schemas.microsoft.com/office/drawing/2014/main" id="{6C29F531-8D42-5359-3435-1C94E29B3710}"/>
              </a:ext>
            </a:extLst>
          </p:cNvPr>
          <p:cNvSpPr txBox="1"/>
          <p:nvPr/>
        </p:nvSpPr>
        <p:spPr>
          <a:xfrm>
            <a:off x="3309408" y="3618988"/>
            <a:ext cx="1811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>
                <a:solidFill>
                  <a:srgbClr val="0000FF"/>
                </a:solidFill>
              </a:rPr>
              <a:t>Note 1</a:t>
            </a:r>
            <a:r>
              <a:rPr lang="en-US" sz="1800" baseline="30000" dirty="0">
                <a:solidFill>
                  <a:srgbClr val="0000FF"/>
                </a:solidFill>
              </a:rPr>
              <a:t>st</a:t>
            </a:r>
            <a:r>
              <a:rPr lang="en-US" sz="1800" dirty="0">
                <a:solidFill>
                  <a:srgbClr val="0000FF"/>
                </a:solidFill>
              </a:rPr>
              <a:t> target</a:t>
            </a:r>
          </a:p>
        </p:txBody>
      </p:sp>
      <p:sp>
        <p:nvSpPr>
          <p:cNvPr id="268" name="TextBox 267">
            <a:extLst>
              <a:ext uri="{FF2B5EF4-FFF2-40B4-BE49-F238E27FC236}">
                <a16:creationId xmlns:a16="http://schemas.microsoft.com/office/drawing/2014/main" id="{3FD4797F-4805-A1A8-1949-7E29B6905DD7}"/>
              </a:ext>
            </a:extLst>
          </p:cNvPr>
          <p:cNvSpPr txBox="1"/>
          <p:nvPr/>
        </p:nvSpPr>
        <p:spPr>
          <a:xfrm>
            <a:off x="1130325" y="753747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>
                <a:solidFill>
                  <a:srgbClr val="0000FF"/>
                </a:solidFill>
              </a:rPr>
              <a:t>Target</a:t>
            </a:r>
          </a:p>
        </p:txBody>
      </p:sp>
      <p:sp>
        <p:nvSpPr>
          <p:cNvPr id="269" name="TextBox 268">
            <a:extLst>
              <a:ext uri="{FF2B5EF4-FFF2-40B4-BE49-F238E27FC236}">
                <a16:creationId xmlns:a16="http://schemas.microsoft.com/office/drawing/2014/main" id="{F00BDA0A-DE5A-9759-3453-2588806C9820}"/>
              </a:ext>
            </a:extLst>
          </p:cNvPr>
          <p:cNvSpPr txBox="1"/>
          <p:nvPr/>
        </p:nvSpPr>
        <p:spPr>
          <a:xfrm>
            <a:off x="5349596" y="849507"/>
            <a:ext cx="1053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>
                <a:solidFill>
                  <a:srgbClr val="0000FF"/>
                </a:solidFill>
              </a:rPr>
              <a:t>Success</a:t>
            </a:r>
          </a:p>
        </p:txBody>
      </p:sp>
      <p:grpSp>
        <p:nvGrpSpPr>
          <p:cNvPr id="277" name="Group 276">
            <a:extLst>
              <a:ext uri="{FF2B5EF4-FFF2-40B4-BE49-F238E27FC236}">
                <a16:creationId xmlns:a16="http://schemas.microsoft.com/office/drawing/2014/main" id="{692EF7B7-4D98-B16C-EAFF-AD623958AADC}"/>
              </a:ext>
            </a:extLst>
          </p:cNvPr>
          <p:cNvGrpSpPr/>
          <p:nvPr/>
        </p:nvGrpSpPr>
        <p:grpSpPr>
          <a:xfrm>
            <a:off x="5000227" y="3195210"/>
            <a:ext cx="3243607" cy="3363764"/>
            <a:chOff x="5000227" y="3195210"/>
            <a:chExt cx="3243607" cy="3363764"/>
          </a:xfrm>
        </p:grpSpPr>
        <p:grpSp>
          <p:nvGrpSpPr>
            <p:cNvPr id="276" name="Group 275">
              <a:extLst>
                <a:ext uri="{FF2B5EF4-FFF2-40B4-BE49-F238E27FC236}">
                  <a16:creationId xmlns:a16="http://schemas.microsoft.com/office/drawing/2014/main" id="{39D0A1C5-84E7-BC7E-6CBD-41CA936F2441}"/>
                </a:ext>
              </a:extLst>
            </p:cNvPr>
            <p:cNvGrpSpPr/>
            <p:nvPr/>
          </p:nvGrpSpPr>
          <p:grpSpPr>
            <a:xfrm>
              <a:off x="5066760" y="3195210"/>
              <a:ext cx="3177074" cy="3363764"/>
              <a:chOff x="5066760" y="3195210"/>
              <a:chExt cx="3177074" cy="3363764"/>
            </a:xfrm>
          </p:grpSpPr>
          <p:sp>
            <p:nvSpPr>
              <p:cNvPr id="273" name="Rectangle 272">
                <a:extLst>
                  <a:ext uri="{FF2B5EF4-FFF2-40B4-BE49-F238E27FC236}">
                    <a16:creationId xmlns:a16="http://schemas.microsoft.com/office/drawing/2014/main" id="{1EE9B09D-6E04-E6FB-B964-8404B00E60A0}"/>
                  </a:ext>
                </a:extLst>
              </p:cNvPr>
              <p:cNvSpPr/>
              <p:nvPr/>
            </p:nvSpPr>
            <p:spPr>
              <a:xfrm>
                <a:off x="5066760" y="3549586"/>
                <a:ext cx="3177074" cy="3009388"/>
              </a:xfrm>
              <a:prstGeom prst="rect">
                <a:avLst/>
              </a:prstGeom>
              <a:solidFill>
                <a:srgbClr val="00B0F0">
                  <a:alpha val="14000"/>
                </a:srgbClr>
              </a:solidFill>
              <a:ln w="38100" cmpd="sng"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271" name="TextBox 270">
                <a:extLst>
                  <a:ext uri="{FF2B5EF4-FFF2-40B4-BE49-F238E27FC236}">
                    <a16:creationId xmlns:a16="http://schemas.microsoft.com/office/drawing/2014/main" id="{861EB4AC-53B4-B03A-AF42-ED567EFD04CB}"/>
                  </a:ext>
                </a:extLst>
              </p:cNvPr>
              <p:cNvSpPr txBox="1"/>
              <p:nvPr/>
            </p:nvSpPr>
            <p:spPr>
              <a:xfrm>
                <a:off x="5387441" y="3195210"/>
                <a:ext cx="26244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800" dirty="0">
                    <a:solidFill>
                      <a:srgbClr val="0000FF"/>
                    </a:solidFill>
                  </a:rPr>
                  <a:t>Mismatch is outer loop</a:t>
                </a:r>
              </a:p>
            </p:txBody>
          </p:sp>
        </p:grpSp>
        <p:grpSp>
          <p:nvGrpSpPr>
            <p:cNvPr id="275" name="Group 274">
              <a:extLst>
                <a:ext uri="{FF2B5EF4-FFF2-40B4-BE49-F238E27FC236}">
                  <a16:creationId xmlns:a16="http://schemas.microsoft.com/office/drawing/2014/main" id="{AF48CF75-412E-7DC3-244E-701A6EF81BF9}"/>
                </a:ext>
              </a:extLst>
            </p:cNvPr>
            <p:cNvGrpSpPr/>
            <p:nvPr/>
          </p:nvGrpSpPr>
          <p:grpSpPr>
            <a:xfrm>
              <a:off x="5000227" y="4281120"/>
              <a:ext cx="2523183" cy="2163840"/>
              <a:chOff x="4966042" y="4143120"/>
              <a:chExt cx="2523183" cy="2163840"/>
            </a:xfrm>
          </p:grpSpPr>
          <p:sp>
            <p:nvSpPr>
              <p:cNvPr id="270" name="Rectangle 269">
                <a:extLst>
                  <a:ext uri="{FF2B5EF4-FFF2-40B4-BE49-F238E27FC236}">
                    <a16:creationId xmlns:a16="http://schemas.microsoft.com/office/drawing/2014/main" id="{E0749031-9B20-EB35-B9AA-CF6D98E606A7}"/>
                  </a:ext>
                </a:extLst>
              </p:cNvPr>
              <p:cNvSpPr/>
              <p:nvPr/>
            </p:nvSpPr>
            <p:spPr>
              <a:xfrm>
                <a:off x="5084400" y="4143120"/>
                <a:ext cx="1621200" cy="1724280"/>
              </a:xfrm>
              <a:prstGeom prst="rect">
                <a:avLst/>
              </a:prstGeom>
              <a:solidFill>
                <a:srgbClr val="92D050">
                  <a:alpha val="21703"/>
                </a:srgbClr>
              </a:solidFill>
              <a:ln w="38100" cmpd="sng">
                <a:noFill/>
              </a:ln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274" name="TextBox 273">
                <a:extLst>
                  <a:ext uri="{FF2B5EF4-FFF2-40B4-BE49-F238E27FC236}">
                    <a16:creationId xmlns:a16="http://schemas.microsoft.com/office/drawing/2014/main" id="{8B44FAAF-F30C-6909-2DE6-694357C9536D}"/>
                  </a:ext>
                </a:extLst>
              </p:cNvPr>
              <p:cNvSpPr txBox="1"/>
              <p:nvPr/>
            </p:nvSpPr>
            <p:spPr>
              <a:xfrm>
                <a:off x="4966042" y="5937628"/>
                <a:ext cx="252318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None/>
                </a:pPr>
                <a:r>
                  <a:rPr lang="en-US" sz="1800" dirty="0">
                    <a:solidFill>
                      <a:srgbClr val="0000FF"/>
                    </a:solidFill>
                  </a:rPr>
                  <a:t>Match is Inner loop</a:t>
                </a:r>
              </a:p>
            </p:txBody>
          </p:sp>
        </p:grp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29922BF-A080-FBC3-95CF-64E16BC88142}"/>
              </a:ext>
            </a:extLst>
          </p:cNvPr>
          <p:cNvGrpSpPr/>
          <p:nvPr/>
        </p:nvGrpSpPr>
        <p:grpSpPr>
          <a:xfrm>
            <a:off x="5060640" y="4218360"/>
            <a:ext cx="2495520" cy="1301400"/>
            <a:chOff x="5060640" y="4218360"/>
            <a:chExt cx="2495520" cy="1301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278" name="Ink 277">
                  <a:extLst>
                    <a:ext uri="{FF2B5EF4-FFF2-40B4-BE49-F238E27FC236}">
                      <a16:creationId xmlns:a16="http://schemas.microsoft.com/office/drawing/2014/main" id="{FB281B55-335F-6C15-52CA-FB657BD5B1E2}"/>
                    </a:ext>
                  </a:extLst>
                </p14:cNvPr>
                <p14:cNvContentPartPr/>
                <p14:nvPr/>
              </p14:nvContentPartPr>
              <p14:xfrm>
                <a:off x="5060640" y="4378920"/>
                <a:ext cx="2136240" cy="591480"/>
              </p14:xfrm>
            </p:contentPart>
          </mc:Choice>
          <mc:Fallback xmlns="">
            <p:pic>
              <p:nvPicPr>
                <p:cNvPr id="278" name="Ink 277">
                  <a:extLst>
                    <a:ext uri="{FF2B5EF4-FFF2-40B4-BE49-F238E27FC236}">
                      <a16:creationId xmlns:a16="http://schemas.microsoft.com/office/drawing/2014/main" id="{FB281B55-335F-6C15-52CA-FB657BD5B1E2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5051640" y="4370280"/>
                  <a:ext cx="2153880" cy="60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279" name="Ink 278">
                  <a:extLst>
                    <a:ext uri="{FF2B5EF4-FFF2-40B4-BE49-F238E27FC236}">
                      <a16:creationId xmlns:a16="http://schemas.microsoft.com/office/drawing/2014/main" id="{3B5CB3C4-2FD1-30BD-9AF0-AB4978BE648D}"/>
                    </a:ext>
                  </a:extLst>
                </p14:cNvPr>
                <p14:cNvContentPartPr/>
                <p14:nvPr/>
              </p14:nvContentPartPr>
              <p14:xfrm>
                <a:off x="7105080" y="4950240"/>
                <a:ext cx="451080" cy="403200"/>
              </p14:xfrm>
            </p:contentPart>
          </mc:Choice>
          <mc:Fallback xmlns="">
            <p:pic>
              <p:nvPicPr>
                <p:cNvPr id="279" name="Ink 278">
                  <a:extLst>
                    <a:ext uri="{FF2B5EF4-FFF2-40B4-BE49-F238E27FC236}">
                      <a16:creationId xmlns:a16="http://schemas.microsoft.com/office/drawing/2014/main" id="{3B5CB3C4-2FD1-30BD-9AF0-AB4978BE648D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7096080" y="4941240"/>
                  <a:ext cx="468720" cy="42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280" name="Ink 279">
                  <a:extLst>
                    <a:ext uri="{FF2B5EF4-FFF2-40B4-BE49-F238E27FC236}">
                      <a16:creationId xmlns:a16="http://schemas.microsoft.com/office/drawing/2014/main" id="{C64FB1E9-B4AC-6145-7906-A7C7E2D4A2E5}"/>
                    </a:ext>
                  </a:extLst>
                </p14:cNvPr>
                <p14:cNvContentPartPr/>
                <p14:nvPr/>
              </p14:nvContentPartPr>
              <p14:xfrm>
                <a:off x="7277520" y="5040240"/>
                <a:ext cx="155520" cy="228600"/>
              </p14:xfrm>
            </p:contentPart>
          </mc:Choice>
          <mc:Fallback xmlns="">
            <p:pic>
              <p:nvPicPr>
                <p:cNvPr id="280" name="Ink 279">
                  <a:extLst>
                    <a:ext uri="{FF2B5EF4-FFF2-40B4-BE49-F238E27FC236}">
                      <a16:creationId xmlns:a16="http://schemas.microsoft.com/office/drawing/2014/main" id="{C64FB1E9-B4AC-6145-7906-A7C7E2D4A2E5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7268880" y="5031240"/>
                  <a:ext cx="173160" cy="24624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84" name="Group 283">
              <a:extLst>
                <a:ext uri="{FF2B5EF4-FFF2-40B4-BE49-F238E27FC236}">
                  <a16:creationId xmlns:a16="http://schemas.microsoft.com/office/drawing/2014/main" id="{BE409ED4-845F-591E-EAE3-BAEAA4C13380}"/>
                </a:ext>
              </a:extLst>
            </p:cNvPr>
            <p:cNvGrpSpPr/>
            <p:nvPr/>
          </p:nvGrpSpPr>
          <p:grpSpPr>
            <a:xfrm>
              <a:off x="5097720" y="5272440"/>
              <a:ext cx="2078640" cy="247320"/>
              <a:chOff x="5097720" y="5272440"/>
              <a:chExt cx="2078640" cy="2473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57">
                <p14:nvContentPartPr>
                  <p14:cNvPr id="281" name="Ink 280">
                    <a:extLst>
                      <a:ext uri="{FF2B5EF4-FFF2-40B4-BE49-F238E27FC236}">
                        <a16:creationId xmlns:a16="http://schemas.microsoft.com/office/drawing/2014/main" id="{B66280F3-06E7-DE45-23FB-16BA8031B0AA}"/>
                      </a:ext>
                    </a:extLst>
                  </p14:cNvPr>
                  <p14:cNvContentPartPr/>
                  <p14:nvPr/>
                </p14:nvContentPartPr>
                <p14:xfrm>
                  <a:off x="5097720" y="5272440"/>
                  <a:ext cx="2078640" cy="247320"/>
                </p14:xfrm>
              </p:contentPart>
            </mc:Choice>
            <mc:Fallback xmlns="">
              <p:pic>
                <p:nvPicPr>
                  <p:cNvPr id="281" name="Ink 280">
                    <a:extLst>
                      <a:ext uri="{FF2B5EF4-FFF2-40B4-BE49-F238E27FC236}">
                        <a16:creationId xmlns:a16="http://schemas.microsoft.com/office/drawing/2014/main" id="{B66280F3-06E7-DE45-23FB-16BA8031B0AA}"/>
                      </a:ext>
                    </a:extLst>
                  </p:cNvPr>
                  <p:cNvPicPr/>
                  <p:nvPr/>
                </p:nvPicPr>
                <p:blipFill>
                  <a:blip r:embed="rId158"/>
                  <a:stretch>
                    <a:fillRect/>
                  </a:stretch>
                </p:blipFill>
                <p:spPr>
                  <a:xfrm>
                    <a:off x="5088720" y="5263440"/>
                    <a:ext cx="2096280" cy="264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9">
                <p14:nvContentPartPr>
                  <p14:cNvPr id="282" name="Ink 281">
                    <a:extLst>
                      <a:ext uri="{FF2B5EF4-FFF2-40B4-BE49-F238E27FC236}">
                        <a16:creationId xmlns:a16="http://schemas.microsoft.com/office/drawing/2014/main" id="{CC067EF6-D527-CDBA-75E7-8E9CE989C228}"/>
                      </a:ext>
                    </a:extLst>
                  </p14:cNvPr>
                  <p14:cNvContentPartPr/>
                  <p14:nvPr/>
                </p14:nvContentPartPr>
                <p14:xfrm>
                  <a:off x="6985560" y="5272440"/>
                  <a:ext cx="166320" cy="223200"/>
                </p14:xfrm>
              </p:contentPart>
            </mc:Choice>
            <mc:Fallback xmlns="">
              <p:pic>
                <p:nvPicPr>
                  <p:cNvPr id="282" name="Ink 281">
                    <a:extLst>
                      <a:ext uri="{FF2B5EF4-FFF2-40B4-BE49-F238E27FC236}">
                        <a16:creationId xmlns:a16="http://schemas.microsoft.com/office/drawing/2014/main" id="{CC067EF6-D527-CDBA-75E7-8E9CE989C228}"/>
                      </a:ext>
                    </a:extLst>
                  </p:cNvPr>
                  <p:cNvPicPr/>
                  <p:nvPr/>
                </p:nvPicPr>
                <p:blipFill>
                  <a:blip r:embed="rId160"/>
                  <a:stretch>
                    <a:fillRect/>
                  </a:stretch>
                </p:blipFill>
                <p:spPr>
                  <a:xfrm>
                    <a:off x="6976560" y="5263440"/>
                    <a:ext cx="183960" cy="2408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283" name="Ink 282">
                  <a:extLst>
                    <a:ext uri="{FF2B5EF4-FFF2-40B4-BE49-F238E27FC236}">
                      <a16:creationId xmlns:a16="http://schemas.microsoft.com/office/drawing/2014/main" id="{F0DB5C5C-EB7F-33F7-CDF4-0CB919293C5F}"/>
                    </a:ext>
                  </a:extLst>
                </p14:cNvPr>
                <p14:cNvContentPartPr/>
                <p14:nvPr/>
              </p14:nvContentPartPr>
              <p14:xfrm>
                <a:off x="6966840" y="4837560"/>
                <a:ext cx="168840" cy="173520"/>
              </p14:xfrm>
            </p:contentPart>
          </mc:Choice>
          <mc:Fallback xmlns="">
            <p:pic>
              <p:nvPicPr>
                <p:cNvPr id="283" name="Ink 282">
                  <a:extLst>
                    <a:ext uri="{FF2B5EF4-FFF2-40B4-BE49-F238E27FC236}">
                      <a16:creationId xmlns:a16="http://schemas.microsoft.com/office/drawing/2014/main" id="{F0DB5C5C-EB7F-33F7-CDF4-0CB919293C5F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6957840" y="4828560"/>
                  <a:ext cx="186480" cy="19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285" name="Ink 284">
                  <a:extLst>
                    <a:ext uri="{FF2B5EF4-FFF2-40B4-BE49-F238E27FC236}">
                      <a16:creationId xmlns:a16="http://schemas.microsoft.com/office/drawing/2014/main" id="{15DE8B10-C387-BD1F-4F13-B3F9361ECB1D}"/>
                    </a:ext>
                  </a:extLst>
                </p14:cNvPr>
                <p14:cNvContentPartPr/>
                <p14:nvPr/>
              </p14:nvContentPartPr>
              <p14:xfrm>
                <a:off x="5211840" y="4236000"/>
                <a:ext cx="5040" cy="147240"/>
              </p14:xfrm>
            </p:contentPart>
          </mc:Choice>
          <mc:Fallback xmlns="">
            <p:pic>
              <p:nvPicPr>
                <p:cNvPr id="285" name="Ink 284">
                  <a:extLst>
                    <a:ext uri="{FF2B5EF4-FFF2-40B4-BE49-F238E27FC236}">
                      <a16:creationId xmlns:a16="http://schemas.microsoft.com/office/drawing/2014/main" id="{15DE8B10-C387-BD1F-4F13-B3F9361ECB1D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5202840" y="4227360"/>
                  <a:ext cx="22680" cy="16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286" name="Ink 285">
                  <a:extLst>
                    <a:ext uri="{FF2B5EF4-FFF2-40B4-BE49-F238E27FC236}">
                      <a16:creationId xmlns:a16="http://schemas.microsoft.com/office/drawing/2014/main" id="{90EDF7C9-1985-C21D-CBC2-E4AEEA6F4C5D}"/>
                    </a:ext>
                  </a:extLst>
                </p14:cNvPr>
                <p14:cNvContentPartPr/>
                <p14:nvPr/>
              </p14:nvContentPartPr>
              <p14:xfrm>
                <a:off x="6142440" y="4405560"/>
                <a:ext cx="83880" cy="164160"/>
              </p14:xfrm>
            </p:contentPart>
          </mc:Choice>
          <mc:Fallback xmlns="">
            <p:pic>
              <p:nvPicPr>
                <p:cNvPr id="286" name="Ink 285">
                  <a:extLst>
                    <a:ext uri="{FF2B5EF4-FFF2-40B4-BE49-F238E27FC236}">
                      <a16:creationId xmlns:a16="http://schemas.microsoft.com/office/drawing/2014/main" id="{90EDF7C9-1985-C21D-CBC2-E4AEEA6F4C5D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6133800" y="4396560"/>
                  <a:ext cx="101520" cy="18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287" name="Ink 286">
                  <a:extLst>
                    <a:ext uri="{FF2B5EF4-FFF2-40B4-BE49-F238E27FC236}">
                      <a16:creationId xmlns:a16="http://schemas.microsoft.com/office/drawing/2014/main" id="{F5780B42-6207-7663-B8B9-9AE114FF57F5}"/>
                    </a:ext>
                  </a:extLst>
                </p14:cNvPr>
                <p14:cNvContentPartPr/>
                <p14:nvPr/>
              </p14:nvContentPartPr>
              <p14:xfrm>
                <a:off x="5209320" y="4218360"/>
                <a:ext cx="12600" cy="158040"/>
              </p14:xfrm>
            </p:contentPart>
          </mc:Choice>
          <mc:Fallback xmlns="">
            <p:pic>
              <p:nvPicPr>
                <p:cNvPr id="287" name="Ink 286">
                  <a:extLst>
                    <a:ext uri="{FF2B5EF4-FFF2-40B4-BE49-F238E27FC236}">
                      <a16:creationId xmlns:a16="http://schemas.microsoft.com/office/drawing/2014/main" id="{F5780B42-6207-7663-B8B9-9AE114FF57F5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5200320" y="4209360"/>
                  <a:ext cx="30240" cy="17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288" name="Ink 287">
                  <a:extLst>
                    <a:ext uri="{FF2B5EF4-FFF2-40B4-BE49-F238E27FC236}">
                      <a16:creationId xmlns:a16="http://schemas.microsoft.com/office/drawing/2014/main" id="{3A136226-CF21-13B5-EDBE-0F76DD4CF519}"/>
                    </a:ext>
                  </a:extLst>
                </p14:cNvPr>
                <p14:cNvContentPartPr/>
                <p14:nvPr/>
              </p14:nvContentPartPr>
              <p14:xfrm>
                <a:off x="5185560" y="5255160"/>
                <a:ext cx="77400" cy="166680"/>
              </p14:xfrm>
            </p:contentPart>
          </mc:Choice>
          <mc:Fallback xmlns="">
            <p:pic>
              <p:nvPicPr>
                <p:cNvPr id="288" name="Ink 287">
                  <a:extLst>
                    <a:ext uri="{FF2B5EF4-FFF2-40B4-BE49-F238E27FC236}">
                      <a16:creationId xmlns:a16="http://schemas.microsoft.com/office/drawing/2014/main" id="{3A136226-CF21-13B5-EDBE-0F76DD4CF519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5176920" y="5246160"/>
                  <a:ext cx="95040" cy="18432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91" name="Group 290">
              <a:extLst>
                <a:ext uri="{FF2B5EF4-FFF2-40B4-BE49-F238E27FC236}">
                  <a16:creationId xmlns:a16="http://schemas.microsoft.com/office/drawing/2014/main" id="{0AFC260E-42A8-EE9F-AED0-3249B81A04B3}"/>
                </a:ext>
              </a:extLst>
            </p:cNvPr>
            <p:cNvGrpSpPr/>
            <p:nvPr/>
          </p:nvGrpSpPr>
          <p:grpSpPr>
            <a:xfrm>
              <a:off x="6171600" y="5166600"/>
              <a:ext cx="146880" cy="249120"/>
              <a:chOff x="6171600" y="5166600"/>
              <a:chExt cx="146880" cy="2491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71">
                <p14:nvContentPartPr>
                  <p14:cNvPr id="289" name="Ink 288">
                    <a:extLst>
                      <a:ext uri="{FF2B5EF4-FFF2-40B4-BE49-F238E27FC236}">
                        <a16:creationId xmlns:a16="http://schemas.microsoft.com/office/drawing/2014/main" id="{6933D0DC-48B2-CAF2-9C7B-35CF3F650E2E}"/>
                      </a:ext>
                    </a:extLst>
                  </p14:cNvPr>
                  <p14:cNvContentPartPr/>
                  <p14:nvPr/>
                </p14:nvContentPartPr>
                <p14:xfrm>
                  <a:off x="6171600" y="5166600"/>
                  <a:ext cx="146880" cy="249120"/>
                </p14:xfrm>
              </p:contentPart>
            </mc:Choice>
            <mc:Fallback xmlns="">
              <p:pic>
                <p:nvPicPr>
                  <p:cNvPr id="289" name="Ink 288">
                    <a:extLst>
                      <a:ext uri="{FF2B5EF4-FFF2-40B4-BE49-F238E27FC236}">
                        <a16:creationId xmlns:a16="http://schemas.microsoft.com/office/drawing/2014/main" id="{6933D0DC-48B2-CAF2-9C7B-35CF3F650E2E}"/>
                      </a:ext>
                    </a:extLst>
                  </p:cNvPr>
                  <p:cNvPicPr/>
                  <p:nvPr/>
                </p:nvPicPr>
                <p:blipFill>
                  <a:blip r:embed="rId172"/>
                  <a:stretch>
                    <a:fillRect/>
                  </a:stretch>
                </p:blipFill>
                <p:spPr>
                  <a:xfrm>
                    <a:off x="6162600" y="5157600"/>
                    <a:ext cx="164520" cy="266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3">
                <p14:nvContentPartPr>
                  <p14:cNvPr id="290" name="Ink 289">
                    <a:extLst>
                      <a:ext uri="{FF2B5EF4-FFF2-40B4-BE49-F238E27FC236}">
                        <a16:creationId xmlns:a16="http://schemas.microsoft.com/office/drawing/2014/main" id="{152E3F74-3A76-9D65-F0BB-1D724BCA4604}"/>
                      </a:ext>
                    </a:extLst>
                  </p14:cNvPr>
                  <p14:cNvContentPartPr/>
                  <p14:nvPr/>
                </p14:nvContentPartPr>
                <p14:xfrm>
                  <a:off x="6195000" y="5322120"/>
                  <a:ext cx="98280" cy="12240"/>
                </p14:xfrm>
              </p:contentPart>
            </mc:Choice>
            <mc:Fallback xmlns="">
              <p:pic>
                <p:nvPicPr>
                  <p:cNvPr id="290" name="Ink 289">
                    <a:extLst>
                      <a:ext uri="{FF2B5EF4-FFF2-40B4-BE49-F238E27FC236}">
                        <a16:creationId xmlns:a16="http://schemas.microsoft.com/office/drawing/2014/main" id="{152E3F74-3A76-9D65-F0BB-1D724BCA4604}"/>
                      </a:ext>
                    </a:extLst>
                  </p:cNvPr>
                  <p:cNvPicPr/>
                  <p:nvPr/>
                </p:nvPicPr>
                <p:blipFill>
                  <a:blip r:embed="rId174"/>
                  <a:stretch>
                    <a:fillRect/>
                  </a:stretch>
                </p:blipFill>
                <p:spPr>
                  <a:xfrm>
                    <a:off x="6186360" y="5313480"/>
                    <a:ext cx="115920" cy="2988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sp>
        <p:nvSpPr>
          <p:cNvPr id="293" name="TextBox 292">
            <a:extLst>
              <a:ext uri="{FF2B5EF4-FFF2-40B4-BE49-F238E27FC236}">
                <a16:creationId xmlns:a16="http://schemas.microsoft.com/office/drawing/2014/main" id="{61784FAB-CFBF-A28C-E8F8-910FB03176DC}"/>
              </a:ext>
            </a:extLst>
          </p:cNvPr>
          <p:cNvSpPr txBox="1"/>
          <p:nvPr/>
        </p:nvSpPr>
        <p:spPr>
          <a:xfrm>
            <a:off x="2705723" y="1337794"/>
            <a:ext cx="36588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/>
              <a:t>A</a:t>
            </a:r>
          </a:p>
        </p:txBody>
      </p:sp>
      <p:sp>
        <p:nvSpPr>
          <p:cNvPr id="294" name="TextBox 293">
            <a:extLst>
              <a:ext uri="{FF2B5EF4-FFF2-40B4-BE49-F238E27FC236}">
                <a16:creationId xmlns:a16="http://schemas.microsoft.com/office/drawing/2014/main" id="{DF7CB301-EB29-9692-4D46-4907305653F5}"/>
              </a:ext>
            </a:extLst>
          </p:cNvPr>
          <p:cNvSpPr txBox="1"/>
          <p:nvPr/>
        </p:nvSpPr>
        <p:spPr>
          <a:xfrm>
            <a:off x="2150842" y="1336789"/>
            <a:ext cx="365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x</a:t>
            </a:r>
          </a:p>
        </p:txBody>
      </p:sp>
      <p:sp>
        <p:nvSpPr>
          <p:cNvPr id="295" name="TextBox 294">
            <a:extLst>
              <a:ext uri="{FF2B5EF4-FFF2-40B4-BE49-F238E27FC236}">
                <a16:creationId xmlns:a16="http://schemas.microsoft.com/office/drawing/2014/main" id="{B46CC626-FE8A-EF3C-73A7-1B1E7F160FF0}"/>
              </a:ext>
            </a:extLst>
          </p:cNvPr>
          <p:cNvSpPr txBox="1"/>
          <p:nvPr/>
        </p:nvSpPr>
        <p:spPr>
          <a:xfrm>
            <a:off x="3532864" y="1330306"/>
            <a:ext cx="365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x</a:t>
            </a:r>
          </a:p>
        </p:txBody>
      </p:sp>
      <p:sp>
        <p:nvSpPr>
          <p:cNvPr id="296" name="TextBox 295">
            <a:extLst>
              <a:ext uri="{FF2B5EF4-FFF2-40B4-BE49-F238E27FC236}">
                <a16:creationId xmlns:a16="http://schemas.microsoft.com/office/drawing/2014/main" id="{1B7F7979-C88D-70EA-1AE7-788A742670AC}"/>
              </a:ext>
            </a:extLst>
          </p:cNvPr>
          <p:cNvSpPr txBox="1"/>
          <p:nvPr/>
        </p:nvSpPr>
        <p:spPr>
          <a:xfrm>
            <a:off x="4934916" y="1310602"/>
            <a:ext cx="365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x</a:t>
            </a:r>
          </a:p>
        </p:txBody>
      </p:sp>
      <p:sp>
        <p:nvSpPr>
          <p:cNvPr id="297" name="TextBox 296">
            <a:extLst>
              <a:ext uri="{FF2B5EF4-FFF2-40B4-BE49-F238E27FC236}">
                <a16:creationId xmlns:a16="http://schemas.microsoft.com/office/drawing/2014/main" id="{125C237A-628B-AA80-3179-30719228AFF0}"/>
              </a:ext>
            </a:extLst>
          </p:cNvPr>
          <p:cNvSpPr txBox="1"/>
          <p:nvPr/>
        </p:nvSpPr>
        <p:spPr>
          <a:xfrm>
            <a:off x="6315869" y="1310602"/>
            <a:ext cx="3658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/>
              <a:t>x</a:t>
            </a:r>
          </a:p>
        </p:txBody>
      </p:sp>
      <p:sp>
        <p:nvSpPr>
          <p:cNvPr id="298" name="TextBox 297">
            <a:extLst>
              <a:ext uri="{FF2B5EF4-FFF2-40B4-BE49-F238E27FC236}">
                <a16:creationId xmlns:a16="http://schemas.microsoft.com/office/drawing/2014/main" id="{D5EBBAAF-5AD6-C87B-9299-856249F1A6F8}"/>
              </a:ext>
            </a:extLst>
          </p:cNvPr>
          <p:cNvSpPr txBox="1"/>
          <p:nvPr/>
        </p:nvSpPr>
        <p:spPr>
          <a:xfrm>
            <a:off x="7679233" y="1310601"/>
            <a:ext cx="3658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/>
              <a:t>x</a:t>
            </a:r>
          </a:p>
        </p:txBody>
      </p:sp>
      <p:grpSp>
        <p:nvGrpSpPr>
          <p:cNvPr id="302" name="Group 301">
            <a:extLst>
              <a:ext uri="{FF2B5EF4-FFF2-40B4-BE49-F238E27FC236}">
                <a16:creationId xmlns:a16="http://schemas.microsoft.com/office/drawing/2014/main" id="{88A430BB-1956-73E0-902E-C212FE42AC57}"/>
              </a:ext>
            </a:extLst>
          </p:cNvPr>
          <p:cNvGrpSpPr/>
          <p:nvPr/>
        </p:nvGrpSpPr>
        <p:grpSpPr>
          <a:xfrm>
            <a:off x="838200" y="4390319"/>
            <a:ext cx="1560592" cy="1234201"/>
            <a:chOff x="838200" y="4390319"/>
            <a:chExt cx="1560592" cy="1234201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436CA1CD-7E14-98AE-6DE7-D3C5E662D276}"/>
                    </a:ext>
                  </a:extLst>
                </p14:cNvPr>
                <p14:cNvContentPartPr/>
                <p14:nvPr/>
              </p14:nvContentPartPr>
              <p14:xfrm>
                <a:off x="838200" y="5447760"/>
                <a:ext cx="99000" cy="1767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436CA1CD-7E14-98AE-6DE7-D3C5E662D276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829560" y="5438760"/>
                  <a:ext cx="116640" cy="19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EBC79317-6060-BA86-E99B-55E228A79846}"/>
                    </a:ext>
                  </a:extLst>
                </p14:cNvPr>
                <p14:cNvContentPartPr/>
                <p14:nvPr/>
              </p14:nvContentPartPr>
              <p14:xfrm>
                <a:off x="972840" y="5438400"/>
                <a:ext cx="99000" cy="36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EBC79317-6060-BA86-E99B-55E228A79846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964200" y="5429400"/>
                  <a:ext cx="11664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CB1768A1-44DE-76E7-E5EA-DBDEB8AEE824}"/>
                    </a:ext>
                  </a:extLst>
                </p14:cNvPr>
                <p14:cNvContentPartPr/>
                <p14:nvPr/>
              </p14:nvContentPartPr>
              <p14:xfrm>
                <a:off x="1053120" y="5345520"/>
                <a:ext cx="90720" cy="22716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CB1768A1-44DE-76E7-E5EA-DBDEB8AEE824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1044120" y="5336880"/>
                  <a:ext cx="108360" cy="24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A05A268C-E82F-6FBB-102B-48BE8A88835D}"/>
                    </a:ext>
                  </a:extLst>
                </p14:cNvPr>
                <p14:cNvContentPartPr/>
                <p14:nvPr/>
              </p14:nvContentPartPr>
              <p14:xfrm>
                <a:off x="1068240" y="5438760"/>
                <a:ext cx="72720" cy="36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A05A268C-E82F-6FBB-102B-48BE8A88835D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1059240" y="5430120"/>
                  <a:ext cx="903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DD9A77D5-7F6B-C5FA-FB3B-CBB9103509A4}"/>
                    </a:ext>
                  </a:extLst>
                </p14:cNvPr>
                <p14:cNvContentPartPr/>
                <p14:nvPr/>
              </p14:nvContentPartPr>
              <p14:xfrm>
                <a:off x="1200000" y="5421120"/>
                <a:ext cx="145440" cy="12384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DD9A77D5-7F6B-C5FA-FB3B-CBB9103509A4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1191360" y="5412480"/>
                  <a:ext cx="163080" cy="1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10DFA131-C581-DABE-D4C7-B1D87C968BF1}"/>
                    </a:ext>
                  </a:extLst>
                </p14:cNvPr>
                <p14:cNvContentPartPr/>
                <p14:nvPr/>
              </p14:nvContentPartPr>
              <p14:xfrm>
                <a:off x="1376040" y="5430480"/>
                <a:ext cx="79200" cy="8532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10DFA131-C581-DABE-D4C7-B1D87C968BF1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1367040" y="5421840"/>
                  <a:ext cx="96840" cy="10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1DC97577-A6CB-7A8B-AD94-61DE01D281D9}"/>
                    </a:ext>
                  </a:extLst>
                </p14:cNvPr>
                <p14:cNvContentPartPr/>
                <p14:nvPr/>
              </p14:nvContentPartPr>
              <p14:xfrm>
                <a:off x="1374600" y="5378640"/>
                <a:ext cx="360" cy="13752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1DC97577-A6CB-7A8B-AD94-61DE01D281D9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1365960" y="5369640"/>
                  <a:ext cx="18000" cy="15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A7303530-7F00-72DC-5250-B85FD48D7C4B}"/>
                    </a:ext>
                  </a:extLst>
                </p14:cNvPr>
                <p14:cNvContentPartPr/>
                <p14:nvPr/>
              </p14:nvContentPartPr>
              <p14:xfrm>
                <a:off x="1492320" y="5334000"/>
                <a:ext cx="83880" cy="22032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A7303530-7F00-72DC-5250-B85FD48D7C4B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1483680" y="5325000"/>
                  <a:ext cx="101520" cy="23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9882430C-89B9-8956-126B-C0E3F293D5F0}"/>
                    </a:ext>
                  </a:extLst>
                </p14:cNvPr>
                <p14:cNvContentPartPr/>
                <p14:nvPr/>
              </p14:nvContentPartPr>
              <p14:xfrm>
                <a:off x="1502400" y="5411400"/>
                <a:ext cx="74160" cy="288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9882430C-89B9-8956-126B-C0E3F293D5F0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1493400" y="5402760"/>
                  <a:ext cx="918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E949C841-FF8F-5050-CEC6-91F18A163BCB}"/>
                    </a:ext>
                  </a:extLst>
                </p14:cNvPr>
                <p14:cNvContentPartPr/>
                <p14:nvPr/>
              </p14:nvContentPartPr>
              <p14:xfrm>
                <a:off x="1295752" y="5082959"/>
                <a:ext cx="426960" cy="19764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E949C841-FF8F-5050-CEC6-91F18A163BCB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1287112" y="5074319"/>
                  <a:ext cx="444600" cy="21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8B6D6B8F-A0D6-80A3-1E38-5E6858E0B91C}"/>
                    </a:ext>
                  </a:extLst>
                </p14:cNvPr>
                <p14:cNvContentPartPr/>
                <p14:nvPr/>
              </p14:nvContentPartPr>
              <p14:xfrm>
                <a:off x="1655392" y="5082959"/>
                <a:ext cx="80640" cy="6192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8B6D6B8F-A0D6-80A3-1E38-5E6858E0B91C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1646392" y="5074319"/>
                  <a:ext cx="98280" cy="7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04658E5E-FC9D-6FAE-8B3B-AC5E478DA2A4}"/>
                    </a:ext>
                  </a:extLst>
                </p14:cNvPr>
                <p14:cNvContentPartPr/>
                <p14:nvPr/>
              </p14:nvContentPartPr>
              <p14:xfrm>
                <a:off x="1729552" y="4776959"/>
                <a:ext cx="492120" cy="41652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04658E5E-FC9D-6FAE-8B3B-AC5E478DA2A4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1720552" y="4768319"/>
                  <a:ext cx="509760" cy="43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6E5B3241-CFDF-5E45-B9F6-B9BBFB8CB650}"/>
                    </a:ext>
                  </a:extLst>
                </p14:cNvPr>
                <p14:cNvContentPartPr/>
                <p14:nvPr/>
              </p14:nvContentPartPr>
              <p14:xfrm>
                <a:off x="1930792" y="4880639"/>
                <a:ext cx="100800" cy="16488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6E5B3241-CFDF-5E45-B9F6-B9BBFB8CB650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1921792" y="4871999"/>
                  <a:ext cx="118440" cy="18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1946D5EB-20C5-B783-C0A9-E539E6C60C26}"/>
                    </a:ext>
                  </a:extLst>
                </p14:cNvPr>
                <p14:cNvContentPartPr/>
                <p14:nvPr/>
              </p14:nvContentPartPr>
              <p14:xfrm>
                <a:off x="1676992" y="4390319"/>
                <a:ext cx="425880" cy="40968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1946D5EB-20C5-B783-C0A9-E539E6C60C26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1667992" y="4381319"/>
                  <a:ext cx="443520" cy="42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CF998E56-A10A-8631-48B0-97141EB97978}"/>
                    </a:ext>
                  </a:extLst>
                </p14:cNvPr>
                <p14:cNvContentPartPr/>
                <p14:nvPr/>
              </p14:nvContentPartPr>
              <p14:xfrm>
                <a:off x="2032672" y="4535759"/>
                <a:ext cx="136080" cy="6948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CF998E56-A10A-8631-48B0-97141EB97978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2024032" y="4527119"/>
                  <a:ext cx="153720" cy="8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999357E6-3C8A-241B-6A6E-DEEDA3679B42}"/>
                    </a:ext>
                  </a:extLst>
                </p14:cNvPr>
                <p14:cNvContentPartPr/>
                <p14:nvPr/>
              </p14:nvContentPartPr>
              <p14:xfrm>
                <a:off x="1524000" y="4810080"/>
                <a:ext cx="118800" cy="14292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999357E6-3C8A-241B-6A6E-DEEDA3679B42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1515000" y="4801440"/>
                  <a:ext cx="136440" cy="16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A04D9B34-7F11-BC3A-54C6-5C34EA27CE44}"/>
                    </a:ext>
                  </a:extLst>
                </p14:cNvPr>
                <p14:cNvContentPartPr/>
                <p14:nvPr/>
              </p14:nvContentPartPr>
              <p14:xfrm>
                <a:off x="2001352" y="5105639"/>
                <a:ext cx="397440" cy="44100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A04D9B34-7F11-BC3A-54C6-5C34EA27CE44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1992712" y="5096999"/>
                  <a:ext cx="415080" cy="45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00282770-5A55-2CE2-5B44-0CDD43E2FCBD}"/>
                    </a:ext>
                  </a:extLst>
                </p14:cNvPr>
                <p14:cNvContentPartPr/>
                <p14:nvPr/>
              </p14:nvContentPartPr>
              <p14:xfrm>
                <a:off x="1320952" y="5080439"/>
                <a:ext cx="427320" cy="21456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00282770-5A55-2CE2-5B44-0CDD43E2FCBD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1312312" y="5071439"/>
                  <a:ext cx="444960" cy="23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207" name="Ink 206">
                  <a:extLst>
                    <a:ext uri="{FF2B5EF4-FFF2-40B4-BE49-F238E27FC236}">
                      <a16:creationId xmlns:a16="http://schemas.microsoft.com/office/drawing/2014/main" id="{4CFE1A94-1AB1-7D93-96B4-55B8AA1CDDD8}"/>
                    </a:ext>
                  </a:extLst>
                </p14:cNvPr>
                <p14:cNvContentPartPr/>
                <p14:nvPr/>
              </p14:nvContentPartPr>
              <p14:xfrm>
                <a:off x="1382160" y="5530560"/>
                <a:ext cx="5760" cy="74880"/>
              </p14:xfrm>
            </p:contentPart>
          </mc:Choice>
          <mc:Fallback xmlns="">
            <p:pic>
              <p:nvPicPr>
                <p:cNvPr id="207" name="Ink 206">
                  <a:extLst>
                    <a:ext uri="{FF2B5EF4-FFF2-40B4-BE49-F238E27FC236}">
                      <a16:creationId xmlns:a16="http://schemas.microsoft.com/office/drawing/2014/main" id="{4CFE1A94-1AB1-7D93-96B4-55B8AA1CDDD8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1373520" y="5521920"/>
                  <a:ext cx="23400" cy="9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FF3F0684-12FD-E3B2-494E-CA652D52CEEB}"/>
                    </a:ext>
                  </a:extLst>
                </p14:cNvPr>
                <p14:cNvContentPartPr/>
                <p14:nvPr/>
              </p14:nvContentPartPr>
              <p14:xfrm>
                <a:off x="1076880" y="5531280"/>
                <a:ext cx="52920" cy="34560"/>
              </p14:xfrm>
            </p:contentPart>
          </mc:Choice>
          <mc:Fallback xmlns=""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FF3F0684-12FD-E3B2-494E-CA652D52CEEB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1067880" y="5522640"/>
                  <a:ext cx="70560" cy="52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8" name="Group 307">
            <a:extLst>
              <a:ext uri="{FF2B5EF4-FFF2-40B4-BE49-F238E27FC236}">
                <a16:creationId xmlns:a16="http://schemas.microsoft.com/office/drawing/2014/main" id="{944F8F39-1C87-FC93-C754-4ED5B93E76B2}"/>
              </a:ext>
            </a:extLst>
          </p:cNvPr>
          <p:cNvGrpSpPr/>
          <p:nvPr/>
        </p:nvGrpSpPr>
        <p:grpSpPr>
          <a:xfrm>
            <a:off x="2150400" y="3525000"/>
            <a:ext cx="5311800" cy="1409400"/>
            <a:chOff x="2150400" y="3525000"/>
            <a:chExt cx="5311800" cy="1409400"/>
          </a:xfrm>
        </p:grpSpPr>
        <p:grpSp>
          <p:nvGrpSpPr>
            <p:cNvPr id="305" name="Group 304">
              <a:extLst>
                <a:ext uri="{FF2B5EF4-FFF2-40B4-BE49-F238E27FC236}">
                  <a16:creationId xmlns:a16="http://schemas.microsoft.com/office/drawing/2014/main" id="{D17A232E-35F4-7D3E-DE63-79CAD1ED7104}"/>
                </a:ext>
              </a:extLst>
            </p:cNvPr>
            <p:cNvGrpSpPr/>
            <p:nvPr/>
          </p:nvGrpSpPr>
          <p:grpSpPr>
            <a:xfrm>
              <a:off x="7319640" y="4610400"/>
              <a:ext cx="142560" cy="240480"/>
              <a:chOff x="7319640" y="4610400"/>
              <a:chExt cx="142560" cy="2404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15">
                <p14:nvContentPartPr>
                  <p14:cNvPr id="303" name="Ink 302">
                    <a:extLst>
                      <a:ext uri="{FF2B5EF4-FFF2-40B4-BE49-F238E27FC236}">
                        <a16:creationId xmlns:a16="http://schemas.microsoft.com/office/drawing/2014/main" id="{7DEC22FE-44E9-217C-581D-F19FA877FAAA}"/>
                      </a:ext>
                    </a:extLst>
                  </p14:cNvPr>
                  <p14:cNvContentPartPr/>
                  <p14:nvPr/>
                </p14:nvContentPartPr>
                <p14:xfrm>
                  <a:off x="7319640" y="4610400"/>
                  <a:ext cx="142560" cy="219600"/>
                </p14:xfrm>
              </p:contentPart>
            </mc:Choice>
            <mc:Fallback xmlns="">
              <p:pic>
                <p:nvPicPr>
                  <p:cNvPr id="303" name="Ink 302">
                    <a:extLst>
                      <a:ext uri="{FF2B5EF4-FFF2-40B4-BE49-F238E27FC236}">
                        <a16:creationId xmlns:a16="http://schemas.microsoft.com/office/drawing/2014/main" id="{7DEC22FE-44E9-217C-581D-F19FA877FAAA}"/>
                      </a:ext>
                    </a:extLst>
                  </p:cNvPr>
                  <p:cNvPicPr/>
                  <p:nvPr/>
                </p:nvPicPr>
                <p:blipFill>
                  <a:blip r:embed="rId216"/>
                  <a:stretch>
                    <a:fillRect/>
                  </a:stretch>
                </p:blipFill>
                <p:spPr>
                  <a:xfrm>
                    <a:off x="7310640" y="4601400"/>
                    <a:ext cx="160200" cy="237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7">
                <p14:nvContentPartPr>
                  <p14:cNvPr id="304" name="Ink 303">
                    <a:extLst>
                      <a:ext uri="{FF2B5EF4-FFF2-40B4-BE49-F238E27FC236}">
                        <a16:creationId xmlns:a16="http://schemas.microsoft.com/office/drawing/2014/main" id="{DF718A41-908D-272D-39B9-E258B9F9F85A}"/>
                      </a:ext>
                    </a:extLst>
                  </p14:cNvPr>
                  <p14:cNvContentPartPr/>
                  <p14:nvPr/>
                </p14:nvContentPartPr>
                <p14:xfrm>
                  <a:off x="7345920" y="4619760"/>
                  <a:ext cx="100080" cy="231120"/>
                </p14:xfrm>
              </p:contentPart>
            </mc:Choice>
            <mc:Fallback xmlns="">
              <p:pic>
                <p:nvPicPr>
                  <p:cNvPr id="304" name="Ink 303">
                    <a:extLst>
                      <a:ext uri="{FF2B5EF4-FFF2-40B4-BE49-F238E27FC236}">
                        <a16:creationId xmlns:a16="http://schemas.microsoft.com/office/drawing/2014/main" id="{DF718A41-908D-272D-39B9-E258B9F9F85A}"/>
                      </a:ext>
                    </a:extLst>
                  </p:cNvPr>
                  <p:cNvPicPr/>
                  <p:nvPr/>
                </p:nvPicPr>
                <p:blipFill>
                  <a:blip r:embed="rId218"/>
                  <a:stretch>
                    <a:fillRect/>
                  </a:stretch>
                </p:blipFill>
                <p:spPr>
                  <a:xfrm>
                    <a:off x="7336920" y="4611120"/>
                    <a:ext cx="117720" cy="24876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306" name="Ink 305">
                  <a:extLst>
                    <a:ext uri="{FF2B5EF4-FFF2-40B4-BE49-F238E27FC236}">
                      <a16:creationId xmlns:a16="http://schemas.microsoft.com/office/drawing/2014/main" id="{0E95E59F-E375-9F7B-97FF-D3ACF5B6B94B}"/>
                    </a:ext>
                  </a:extLst>
                </p14:cNvPr>
                <p14:cNvContentPartPr/>
                <p14:nvPr/>
              </p14:nvContentPartPr>
              <p14:xfrm>
                <a:off x="2150400" y="3525000"/>
                <a:ext cx="5163480" cy="1409400"/>
              </p14:xfrm>
            </p:contentPart>
          </mc:Choice>
          <mc:Fallback xmlns="">
            <p:pic>
              <p:nvPicPr>
                <p:cNvPr id="306" name="Ink 305">
                  <a:extLst>
                    <a:ext uri="{FF2B5EF4-FFF2-40B4-BE49-F238E27FC236}">
                      <a16:creationId xmlns:a16="http://schemas.microsoft.com/office/drawing/2014/main" id="{0E95E59F-E375-9F7B-97FF-D3ACF5B6B94B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2141760" y="3516360"/>
                  <a:ext cx="5181120" cy="142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307" name="Ink 306">
                  <a:extLst>
                    <a:ext uri="{FF2B5EF4-FFF2-40B4-BE49-F238E27FC236}">
                      <a16:creationId xmlns:a16="http://schemas.microsoft.com/office/drawing/2014/main" id="{A0E2216A-9F28-581F-0578-9766816EAE1B}"/>
                    </a:ext>
                  </a:extLst>
                </p14:cNvPr>
                <p14:cNvContentPartPr/>
                <p14:nvPr/>
              </p14:nvContentPartPr>
              <p14:xfrm>
                <a:off x="2500320" y="4185240"/>
                <a:ext cx="136800" cy="111240"/>
              </p14:xfrm>
            </p:contentPart>
          </mc:Choice>
          <mc:Fallback xmlns="">
            <p:pic>
              <p:nvPicPr>
                <p:cNvPr id="307" name="Ink 306">
                  <a:extLst>
                    <a:ext uri="{FF2B5EF4-FFF2-40B4-BE49-F238E27FC236}">
                      <a16:creationId xmlns:a16="http://schemas.microsoft.com/office/drawing/2014/main" id="{A0E2216A-9F28-581F-0578-9766816EAE1B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2491680" y="4176240"/>
                  <a:ext cx="154440" cy="128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11" name="Group 310">
            <a:extLst>
              <a:ext uri="{FF2B5EF4-FFF2-40B4-BE49-F238E27FC236}">
                <a16:creationId xmlns:a16="http://schemas.microsoft.com/office/drawing/2014/main" id="{B7973B61-4986-6571-2877-FEB5FE31E444}"/>
              </a:ext>
            </a:extLst>
          </p:cNvPr>
          <p:cNvGrpSpPr/>
          <p:nvPr/>
        </p:nvGrpSpPr>
        <p:grpSpPr>
          <a:xfrm>
            <a:off x="1127343" y="1345852"/>
            <a:ext cx="2369412" cy="483710"/>
            <a:chOff x="1127343" y="1345852"/>
            <a:chExt cx="2369412" cy="483710"/>
          </a:xfrm>
        </p:grpSpPr>
        <p:sp>
          <p:nvSpPr>
            <p:cNvPr id="309" name="TextBox 308">
              <a:extLst>
                <a:ext uri="{FF2B5EF4-FFF2-40B4-BE49-F238E27FC236}">
                  <a16:creationId xmlns:a16="http://schemas.microsoft.com/office/drawing/2014/main" id="{B8ACB521-D363-9D79-6D7F-0DB21EE8B171}"/>
                </a:ext>
              </a:extLst>
            </p:cNvPr>
            <p:cNvSpPr txBox="1"/>
            <p:nvPr/>
          </p:nvSpPr>
          <p:spPr>
            <a:xfrm>
              <a:off x="3130871" y="1345852"/>
              <a:ext cx="365884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dirty="0"/>
                <a:t>B</a:t>
              </a:r>
            </a:p>
          </p:txBody>
        </p:sp>
        <p:sp>
          <p:nvSpPr>
            <p:cNvPr id="310" name="TextBox 309">
              <a:extLst>
                <a:ext uri="{FF2B5EF4-FFF2-40B4-BE49-F238E27FC236}">
                  <a16:creationId xmlns:a16="http://schemas.microsoft.com/office/drawing/2014/main" id="{FAB8EC7B-5419-659E-857B-9552737BCCCD}"/>
                </a:ext>
              </a:extLst>
            </p:cNvPr>
            <p:cNvSpPr txBox="1"/>
            <p:nvPr/>
          </p:nvSpPr>
          <p:spPr>
            <a:xfrm>
              <a:off x="1127343" y="1367897"/>
              <a:ext cx="365884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dirty="0"/>
                <a:t>B</a:t>
              </a: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312" name="Ink 311">
                <a:extLst>
                  <a:ext uri="{FF2B5EF4-FFF2-40B4-BE49-F238E27FC236}">
                    <a16:creationId xmlns:a16="http://schemas.microsoft.com/office/drawing/2014/main" id="{4B3D1B04-0588-D6A3-B512-FD86F13A7258}"/>
                  </a:ext>
                </a:extLst>
              </p14:cNvPr>
              <p14:cNvContentPartPr/>
              <p14:nvPr/>
            </p14:nvContentPartPr>
            <p14:xfrm>
              <a:off x="2325360" y="5168760"/>
              <a:ext cx="138600" cy="103680"/>
            </p14:xfrm>
          </p:contentPart>
        </mc:Choice>
        <mc:Fallback xmlns="">
          <p:pic>
            <p:nvPicPr>
              <p:cNvPr id="312" name="Ink 311">
                <a:extLst>
                  <a:ext uri="{FF2B5EF4-FFF2-40B4-BE49-F238E27FC236}">
                    <a16:creationId xmlns:a16="http://schemas.microsoft.com/office/drawing/2014/main" id="{4B3D1B04-0588-D6A3-B512-FD86F13A7258}"/>
                  </a:ext>
                </a:extLst>
              </p:cNvPr>
              <p:cNvPicPr/>
              <p:nvPr/>
            </p:nvPicPr>
            <p:blipFill>
              <a:blip r:embed="rId224"/>
              <a:stretch>
                <a:fillRect/>
              </a:stretch>
            </p:blipFill>
            <p:spPr>
              <a:xfrm>
                <a:off x="2316360" y="5159760"/>
                <a:ext cx="156240" cy="12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6DEEAEAE-1C59-CD01-5423-B8943D82F6CD}"/>
                  </a:ext>
                </a:extLst>
              </p14:cNvPr>
              <p14:cNvContentPartPr/>
              <p14:nvPr/>
            </p14:nvContentPartPr>
            <p14:xfrm>
              <a:off x="8818320" y="2569200"/>
              <a:ext cx="360" cy="28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6DEEAEAE-1C59-CD01-5423-B8943D82F6CD}"/>
                  </a:ext>
                </a:extLst>
              </p:cNvPr>
              <p:cNvPicPr/>
              <p:nvPr/>
            </p:nvPicPr>
            <p:blipFill>
              <a:blip r:embed="rId226"/>
              <a:stretch>
                <a:fillRect/>
              </a:stretch>
            </p:blipFill>
            <p:spPr>
              <a:xfrm>
                <a:off x="8809320" y="2560200"/>
                <a:ext cx="18000" cy="20520"/>
              </a:xfrm>
              <a:prstGeom prst="rect">
                <a:avLst/>
              </a:prstGeom>
            </p:spPr>
          </p:pic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2C42BC22-19F8-B934-E4B1-19FCC74EC20F}"/>
              </a:ext>
            </a:extLst>
          </p:cNvPr>
          <p:cNvSpPr txBox="1"/>
          <p:nvPr/>
        </p:nvSpPr>
        <p:spPr>
          <a:xfrm>
            <a:off x="1118129" y="1397369"/>
            <a:ext cx="36588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/>
              <a:t>1</a:t>
            </a:r>
          </a:p>
        </p:txBody>
      </p:sp>
      <p:grpSp>
        <p:nvGrpSpPr>
          <p:cNvPr id="258" name="Group 257">
            <a:extLst>
              <a:ext uri="{FF2B5EF4-FFF2-40B4-BE49-F238E27FC236}">
                <a16:creationId xmlns:a16="http://schemas.microsoft.com/office/drawing/2014/main" id="{169233B1-EBF9-E870-19E8-BE9824D549C1}"/>
              </a:ext>
            </a:extLst>
          </p:cNvPr>
          <p:cNvGrpSpPr/>
          <p:nvPr/>
        </p:nvGrpSpPr>
        <p:grpSpPr>
          <a:xfrm>
            <a:off x="3649833" y="4464423"/>
            <a:ext cx="2485440" cy="935690"/>
            <a:chOff x="3936317" y="2189068"/>
            <a:chExt cx="2485440" cy="935690"/>
          </a:xfrm>
        </p:grpSpPr>
        <p:grpSp>
          <p:nvGrpSpPr>
            <p:cNvPr id="218" name="Group 217">
              <a:extLst>
                <a:ext uri="{FF2B5EF4-FFF2-40B4-BE49-F238E27FC236}">
                  <a16:creationId xmlns:a16="http://schemas.microsoft.com/office/drawing/2014/main" id="{78A4D56A-F041-AD3D-D021-A04D38311F30}"/>
                </a:ext>
              </a:extLst>
            </p:cNvPr>
            <p:cNvGrpSpPr/>
            <p:nvPr/>
          </p:nvGrpSpPr>
          <p:grpSpPr>
            <a:xfrm>
              <a:off x="3936317" y="2189068"/>
              <a:ext cx="2485440" cy="878760"/>
              <a:chOff x="3675265" y="4432638"/>
              <a:chExt cx="2485440" cy="8787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27">
                <p14:nvContentPartPr>
                  <p14:cNvPr id="19" name="Ink 18">
                    <a:extLst>
                      <a:ext uri="{FF2B5EF4-FFF2-40B4-BE49-F238E27FC236}">
                        <a16:creationId xmlns:a16="http://schemas.microsoft.com/office/drawing/2014/main" id="{7C2ADA23-E951-784B-210D-0240A16941C7}"/>
                      </a:ext>
                    </a:extLst>
                  </p14:cNvPr>
                  <p14:cNvContentPartPr/>
                  <p14:nvPr/>
                </p14:nvContentPartPr>
                <p14:xfrm>
                  <a:off x="5071705" y="4432638"/>
                  <a:ext cx="762120" cy="465480"/>
                </p14:xfrm>
              </p:contentPart>
            </mc:Choice>
            <mc:Fallback xmlns="">
              <p:pic>
                <p:nvPicPr>
                  <p:cNvPr id="19" name="Ink 18">
                    <a:extLst>
                      <a:ext uri="{FF2B5EF4-FFF2-40B4-BE49-F238E27FC236}">
                        <a16:creationId xmlns:a16="http://schemas.microsoft.com/office/drawing/2014/main" id="{7C2ADA23-E951-784B-210D-0240A16941C7}"/>
                      </a:ext>
                    </a:extLst>
                  </p:cNvPr>
                  <p:cNvPicPr/>
                  <p:nvPr/>
                </p:nvPicPr>
                <p:blipFill>
                  <a:blip r:embed="rId228"/>
                  <a:stretch>
                    <a:fillRect/>
                  </a:stretch>
                </p:blipFill>
                <p:spPr>
                  <a:xfrm>
                    <a:off x="5063065" y="4423998"/>
                    <a:ext cx="779760" cy="483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9">
                <p14:nvContentPartPr>
                  <p14:cNvPr id="22" name="Ink 21">
                    <a:extLst>
                      <a:ext uri="{FF2B5EF4-FFF2-40B4-BE49-F238E27FC236}">
                        <a16:creationId xmlns:a16="http://schemas.microsoft.com/office/drawing/2014/main" id="{D848CED5-BDEC-CC7F-D95D-F2297560E678}"/>
                      </a:ext>
                    </a:extLst>
                  </p14:cNvPr>
                  <p14:cNvContentPartPr/>
                  <p14:nvPr/>
                </p14:nvContentPartPr>
                <p14:xfrm>
                  <a:off x="5697025" y="4763118"/>
                  <a:ext cx="122760" cy="63360"/>
                </p14:xfrm>
              </p:contentPart>
            </mc:Choice>
            <mc:Fallback xmlns="">
              <p:pic>
                <p:nvPicPr>
                  <p:cNvPr id="22" name="Ink 21">
                    <a:extLst>
                      <a:ext uri="{FF2B5EF4-FFF2-40B4-BE49-F238E27FC236}">
                        <a16:creationId xmlns:a16="http://schemas.microsoft.com/office/drawing/2014/main" id="{D848CED5-BDEC-CC7F-D95D-F2297560E678}"/>
                      </a:ext>
                    </a:extLst>
                  </p:cNvPr>
                  <p:cNvPicPr/>
                  <p:nvPr/>
                </p:nvPicPr>
                <p:blipFill>
                  <a:blip r:embed="rId230"/>
                  <a:stretch>
                    <a:fillRect/>
                  </a:stretch>
                </p:blipFill>
                <p:spPr>
                  <a:xfrm>
                    <a:off x="5688385" y="4754478"/>
                    <a:ext cx="140400" cy="81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1">
                <p14:nvContentPartPr>
                  <p14:cNvPr id="40" name="Ink 39">
                    <a:extLst>
                      <a:ext uri="{FF2B5EF4-FFF2-40B4-BE49-F238E27FC236}">
                        <a16:creationId xmlns:a16="http://schemas.microsoft.com/office/drawing/2014/main" id="{0187001D-539E-8B46-B95C-48408329F1CC}"/>
                      </a:ext>
                    </a:extLst>
                  </p14:cNvPr>
                  <p14:cNvContentPartPr/>
                  <p14:nvPr/>
                </p14:nvContentPartPr>
                <p14:xfrm>
                  <a:off x="5114185" y="4540638"/>
                  <a:ext cx="109080" cy="139680"/>
                </p14:xfrm>
              </p:contentPart>
            </mc:Choice>
            <mc:Fallback xmlns="">
              <p:pic>
                <p:nvPicPr>
                  <p:cNvPr id="40" name="Ink 39">
                    <a:extLst>
                      <a:ext uri="{FF2B5EF4-FFF2-40B4-BE49-F238E27FC236}">
                        <a16:creationId xmlns:a16="http://schemas.microsoft.com/office/drawing/2014/main" id="{0187001D-539E-8B46-B95C-48408329F1CC}"/>
                      </a:ext>
                    </a:extLst>
                  </p:cNvPr>
                  <p:cNvPicPr/>
                  <p:nvPr/>
                </p:nvPicPr>
                <p:blipFill>
                  <a:blip r:embed="rId232"/>
                  <a:stretch>
                    <a:fillRect/>
                  </a:stretch>
                </p:blipFill>
                <p:spPr>
                  <a:xfrm>
                    <a:off x="5105185" y="4531998"/>
                    <a:ext cx="126720" cy="157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3">
                <p14:nvContentPartPr>
                  <p14:cNvPr id="52" name="Ink 51">
                    <a:extLst>
                      <a:ext uri="{FF2B5EF4-FFF2-40B4-BE49-F238E27FC236}">
                        <a16:creationId xmlns:a16="http://schemas.microsoft.com/office/drawing/2014/main" id="{F7EAAEF9-E40A-1BD1-3F46-19AAF0D1DA87}"/>
                      </a:ext>
                    </a:extLst>
                  </p14:cNvPr>
                  <p14:cNvContentPartPr/>
                  <p14:nvPr/>
                </p14:nvContentPartPr>
                <p14:xfrm>
                  <a:off x="5057665" y="4985958"/>
                  <a:ext cx="711720" cy="325440"/>
                </p14:xfrm>
              </p:contentPart>
            </mc:Choice>
            <mc:Fallback xmlns="">
              <p:pic>
                <p:nvPicPr>
                  <p:cNvPr id="52" name="Ink 51">
                    <a:extLst>
                      <a:ext uri="{FF2B5EF4-FFF2-40B4-BE49-F238E27FC236}">
                        <a16:creationId xmlns:a16="http://schemas.microsoft.com/office/drawing/2014/main" id="{F7EAAEF9-E40A-1BD1-3F46-19AAF0D1DA87}"/>
                      </a:ext>
                    </a:extLst>
                  </p:cNvPr>
                  <p:cNvPicPr/>
                  <p:nvPr/>
                </p:nvPicPr>
                <p:blipFill>
                  <a:blip r:embed="rId234"/>
                  <a:stretch>
                    <a:fillRect/>
                  </a:stretch>
                </p:blipFill>
                <p:spPr>
                  <a:xfrm>
                    <a:off x="5049025" y="4976958"/>
                    <a:ext cx="729360" cy="343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5">
                <p14:nvContentPartPr>
                  <p14:cNvPr id="54" name="Ink 53">
                    <a:extLst>
                      <a:ext uri="{FF2B5EF4-FFF2-40B4-BE49-F238E27FC236}">
                        <a16:creationId xmlns:a16="http://schemas.microsoft.com/office/drawing/2014/main" id="{3D134D37-7499-CAC7-2D8A-1C7FF3F4EA00}"/>
                      </a:ext>
                    </a:extLst>
                  </p14:cNvPr>
                  <p14:cNvContentPartPr/>
                  <p14:nvPr/>
                </p14:nvContentPartPr>
                <p14:xfrm>
                  <a:off x="5628265" y="5030238"/>
                  <a:ext cx="83160" cy="102240"/>
                </p14:xfrm>
              </p:contentPart>
            </mc:Choice>
            <mc:Fallback xmlns="">
              <p:pic>
                <p:nvPicPr>
                  <p:cNvPr id="54" name="Ink 53">
                    <a:extLst>
                      <a:ext uri="{FF2B5EF4-FFF2-40B4-BE49-F238E27FC236}">
                        <a16:creationId xmlns:a16="http://schemas.microsoft.com/office/drawing/2014/main" id="{3D134D37-7499-CAC7-2D8A-1C7FF3F4EA00}"/>
                      </a:ext>
                    </a:extLst>
                  </p:cNvPr>
                  <p:cNvPicPr/>
                  <p:nvPr/>
                </p:nvPicPr>
                <p:blipFill>
                  <a:blip r:embed="rId236"/>
                  <a:stretch>
                    <a:fillRect/>
                  </a:stretch>
                </p:blipFill>
                <p:spPr>
                  <a:xfrm>
                    <a:off x="5619265" y="5021598"/>
                    <a:ext cx="100800" cy="119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7">
                <p14:nvContentPartPr>
                  <p14:cNvPr id="56" name="Ink 55">
                    <a:extLst>
                      <a:ext uri="{FF2B5EF4-FFF2-40B4-BE49-F238E27FC236}">
                        <a16:creationId xmlns:a16="http://schemas.microsoft.com/office/drawing/2014/main" id="{FD462DA6-269E-0ECB-19DA-1F1B4F18BB00}"/>
                      </a:ext>
                    </a:extLst>
                  </p14:cNvPr>
                  <p14:cNvContentPartPr/>
                  <p14:nvPr/>
                </p14:nvContentPartPr>
                <p14:xfrm>
                  <a:off x="5133985" y="5116278"/>
                  <a:ext cx="3240" cy="123120"/>
                </p14:xfrm>
              </p:contentPart>
            </mc:Choice>
            <mc:Fallback xmlns="">
              <p:pic>
                <p:nvPicPr>
                  <p:cNvPr id="56" name="Ink 55">
                    <a:extLst>
                      <a:ext uri="{FF2B5EF4-FFF2-40B4-BE49-F238E27FC236}">
                        <a16:creationId xmlns:a16="http://schemas.microsoft.com/office/drawing/2014/main" id="{FD462DA6-269E-0ECB-19DA-1F1B4F18BB00}"/>
                      </a:ext>
                    </a:extLst>
                  </p:cNvPr>
                  <p:cNvPicPr/>
                  <p:nvPr/>
                </p:nvPicPr>
                <p:blipFill>
                  <a:blip r:embed="rId238"/>
                  <a:stretch>
                    <a:fillRect/>
                  </a:stretch>
                </p:blipFill>
                <p:spPr>
                  <a:xfrm>
                    <a:off x="5124985" y="5107278"/>
                    <a:ext cx="20880" cy="140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9">
                <p14:nvContentPartPr>
                  <p14:cNvPr id="193" name="Ink 192">
                    <a:extLst>
                      <a:ext uri="{FF2B5EF4-FFF2-40B4-BE49-F238E27FC236}">
                        <a16:creationId xmlns:a16="http://schemas.microsoft.com/office/drawing/2014/main" id="{3D9A8684-82A7-1946-25F4-1D2D7867308E}"/>
                      </a:ext>
                    </a:extLst>
                  </p14:cNvPr>
                  <p14:cNvContentPartPr/>
                  <p14:nvPr/>
                </p14:nvContentPartPr>
                <p14:xfrm>
                  <a:off x="5789545" y="4841958"/>
                  <a:ext cx="371160" cy="348120"/>
                </p14:xfrm>
              </p:contentPart>
            </mc:Choice>
            <mc:Fallback xmlns="">
              <p:pic>
                <p:nvPicPr>
                  <p:cNvPr id="193" name="Ink 192">
                    <a:extLst>
                      <a:ext uri="{FF2B5EF4-FFF2-40B4-BE49-F238E27FC236}">
                        <a16:creationId xmlns:a16="http://schemas.microsoft.com/office/drawing/2014/main" id="{3D9A8684-82A7-1946-25F4-1D2D7867308E}"/>
                      </a:ext>
                    </a:extLst>
                  </p:cNvPr>
                  <p:cNvPicPr/>
                  <p:nvPr/>
                </p:nvPicPr>
                <p:blipFill>
                  <a:blip r:embed="rId240"/>
                  <a:stretch>
                    <a:fillRect/>
                  </a:stretch>
                </p:blipFill>
                <p:spPr>
                  <a:xfrm>
                    <a:off x="5780545" y="4833318"/>
                    <a:ext cx="388800" cy="365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1">
                <p14:nvContentPartPr>
                  <p14:cNvPr id="197" name="Ink 196">
                    <a:extLst>
                      <a:ext uri="{FF2B5EF4-FFF2-40B4-BE49-F238E27FC236}">
                        <a16:creationId xmlns:a16="http://schemas.microsoft.com/office/drawing/2014/main" id="{41F7FC02-FAF1-3DE9-C01B-217BEE49313B}"/>
                      </a:ext>
                    </a:extLst>
                  </p14:cNvPr>
                  <p14:cNvContentPartPr/>
                  <p14:nvPr/>
                </p14:nvContentPartPr>
                <p14:xfrm>
                  <a:off x="5963785" y="4972278"/>
                  <a:ext cx="113400" cy="120600"/>
                </p14:xfrm>
              </p:contentPart>
            </mc:Choice>
            <mc:Fallback xmlns="">
              <p:pic>
                <p:nvPicPr>
                  <p:cNvPr id="197" name="Ink 196">
                    <a:extLst>
                      <a:ext uri="{FF2B5EF4-FFF2-40B4-BE49-F238E27FC236}">
                        <a16:creationId xmlns:a16="http://schemas.microsoft.com/office/drawing/2014/main" id="{41F7FC02-FAF1-3DE9-C01B-217BEE49313B}"/>
                      </a:ext>
                    </a:extLst>
                  </p:cNvPr>
                  <p:cNvPicPr/>
                  <p:nvPr/>
                </p:nvPicPr>
                <p:blipFill>
                  <a:blip r:embed="rId242"/>
                  <a:stretch>
                    <a:fillRect/>
                  </a:stretch>
                </p:blipFill>
                <p:spPr>
                  <a:xfrm>
                    <a:off x="5955145" y="4963278"/>
                    <a:ext cx="131040" cy="138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3">
                <p14:nvContentPartPr>
                  <p14:cNvPr id="204" name="Ink 203">
                    <a:extLst>
                      <a:ext uri="{FF2B5EF4-FFF2-40B4-BE49-F238E27FC236}">
                        <a16:creationId xmlns:a16="http://schemas.microsoft.com/office/drawing/2014/main" id="{12815EB6-6910-A6C2-21F9-8EF81DB17222}"/>
                      </a:ext>
                    </a:extLst>
                  </p14:cNvPr>
                  <p14:cNvContentPartPr/>
                  <p14:nvPr/>
                </p14:nvContentPartPr>
                <p14:xfrm>
                  <a:off x="5874145" y="5141838"/>
                  <a:ext cx="97920" cy="57960"/>
                </p14:xfrm>
              </p:contentPart>
            </mc:Choice>
            <mc:Fallback xmlns="">
              <p:pic>
                <p:nvPicPr>
                  <p:cNvPr id="204" name="Ink 203">
                    <a:extLst>
                      <a:ext uri="{FF2B5EF4-FFF2-40B4-BE49-F238E27FC236}">
                        <a16:creationId xmlns:a16="http://schemas.microsoft.com/office/drawing/2014/main" id="{12815EB6-6910-A6C2-21F9-8EF81DB17222}"/>
                      </a:ext>
                    </a:extLst>
                  </p:cNvPr>
                  <p:cNvPicPr/>
                  <p:nvPr/>
                </p:nvPicPr>
                <p:blipFill>
                  <a:blip r:embed="rId244"/>
                  <a:stretch>
                    <a:fillRect/>
                  </a:stretch>
                </p:blipFill>
                <p:spPr>
                  <a:xfrm>
                    <a:off x="5865505" y="5132838"/>
                    <a:ext cx="115560" cy="75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5">
                <p14:nvContentPartPr>
                  <p14:cNvPr id="208" name="Ink 207">
                    <a:extLst>
                      <a:ext uri="{FF2B5EF4-FFF2-40B4-BE49-F238E27FC236}">
                        <a16:creationId xmlns:a16="http://schemas.microsoft.com/office/drawing/2014/main" id="{7F844503-313B-1C22-A308-334324484A4D}"/>
                      </a:ext>
                    </a:extLst>
                  </p14:cNvPr>
                  <p14:cNvContentPartPr/>
                  <p14:nvPr/>
                </p14:nvContentPartPr>
                <p14:xfrm>
                  <a:off x="3675265" y="4864638"/>
                  <a:ext cx="2126520" cy="96840"/>
                </p14:xfrm>
              </p:contentPart>
            </mc:Choice>
            <mc:Fallback xmlns="">
              <p:pic>
                <p:nvPicPr>
                  <p:cNvPr id="208" name="Ink 207">
                    <a:extLst>
                      <a:ext uri="{FF2B5EF4-FFF2-40B4-BE49-F238E27FC236}">
                        <a16:creationId xmlns:a16="http://schemas.microsoft.com/office/drawing/2014/main" id="{7F844503-313B-1C22-A308-334324484A4D}"/>
                      </a:ext>
                    </a:extLst>
                  </p:cNvPr>
                  <p:cNvPicPr/>
                  <p:nvPr/>
                </p:nvPicPr>
                <p:blipFill>
                  <a:blip r:embed="rId246"/>
                  <a:stretch>
                    <a:fillRect/>
                  </a:stretch>
                </p:blipFill>
                <p:spPr>
                  <a:xfrm>
                    <a:off x="3666265" y="4855638"/>
                    <a:ext cx="2144160" cy="114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7">
                <p14:nvContentPartPr>
                  <p14:cNvPr id="212" name="Ink 211">
                    <a:extLst>
                      <a:ext uri="{FF2B5EF4-FFF2-40B4-BE49-F238E27FC236}">
                        <a16:creationId xmlns:a16="http://schemas.microsoft.com/office/drawing/2014/main" id="{D3F53027-9C66-F0FD-8616-38C5D503D516}"/>
                      </a:ext>
                    </a:extLst>
                  </p14:cNvPr>
                  <p14:cNvContentPartPr/>
                  <p14:nvPr/>
                </p14:nvContentPartPr>
                <p14:xfrm>
                  <a:off x="4475545" y="4826478"/>
                  <a:ext cx="95400" cy="123120"/>
                </p14:xfrm>
              </p:contentPart>
            </mc:Choice>
            <mc:Fallback xmlns="">
              <p:pic>
                <p:nvPicPr>
                  <p:cNvPr id="212" name="Ink 211">
                    <a:extLst>
                      <a:ext uri="{FF2B5EF4-FFF2-40B4-BE49-F238E27FC236}">
                        <a16:creationId xmlns:a16="http://schemas.microsoft.com/office/drawing/2014/main" id="{D3F53027-9C66-F0FD-8616-38C5D503D516}"/>
                      </a:ext>
                    </a:extLst>
                  </p:cNvPr>
                  <p:cNvPicPr/>
                  <p:nvPr/>
                </p:nvPicPr>
                <p:blipFill>
                  <a:blip r:embed="rId248"/>
                  <a:stretch>
                    <a:fillRect/>
                  </a:stretch>
                </p:blipFill>
                <p:spPr>
                  <a:xfrm>
                    <a:off x="4466905" y="4817478"/>
                    <a:ext cx="113040" cy="140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9">
                <p14:nvContentPartPr>
                  <p14:cNvPr id="215" name="Ink 214">
                    <a:extLst>
                      <a:ext uri="{FF2B5EF4-FFF2-40B4-BE49-F238E27FC236}">
                        <a16:creationId xmlns:a16="http://schemas.microsoft.com/office/drawing/2014/main" id="{9CD5D2F4-2463-160D-346A-E07E8E4445A5}"/>
                      </a:ext>
                    </a:extLst>
                  </p14:cNvPr>
                  <p14:cNvContentPartPr/>
                  <p14:nvPr/>
                </p14:nvContentPartPr>
                <p14:xfrm>
                  <a:off x="4244785" y="4613718"/>
                  <a:ext cx="136440" cy="167400"/>
                </p14:xfrm>
              </p:contentPart>
            </mc:Choice>
            <mc:Fallback xmlns="">
              <p:pic>
                <p:nvPicPr>
                  <p:cNvPr id="215" name="Ink 214">
                    <a:extLst>
                      <a:ext uri="{FF2B5EF4-FFF2-40B4-BE49-F238E27FC236}">
                        <a16:creationId xmlns:a16="http://schemas.microsoft.com/office/drawing/2014/main" id="{9CD5D2F4-2463-160D-346A-E07E8E4445A5}"/>
                      </a:ext>
                    </a:extLst>
                  </p:cNvPr>
                  <p:cNvPicPr/>
                  <p:nvPr/>
                </p:nvPicPr>
                <p:blipFill>
                  <a:blip r:embed="rId250"/>
                  <a:stretch>
                    <a:fillRect/>
                  </a:stretch>
                </p:blipFill>
                <p:spPr>
                  <a:xfrm>
                    <a:off x="4236145" y="4605078"/>
                    <a:ext cx="154080" cy="1850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51">
              <p14:nvContentPartPr>
                <p14:cNvPr id="255" name="Ink 254">
                  <a:extLst>
                    <a:ext uri="{FF2B5EF4-FFF2-40B4-BE49-F238E27FC236}">
                      <a16:creationId xmlns:a16="http://schemas.microsoft.com/office/drawing/2014/main" id="{C3E67912-FB5B-B179-5943-EEB22A6CB136}"/>
                    </a:ext>
                  </a:extLst>
                </p14:cNvPr>
                <p14:cNvContentPartPr/>
                <p14:nvPr/>
              </p14:nvContentPartPr>
              <p14:xfrm>
                <a:off x="5769385" y="2966358"/>
                <a:ext cx="135000" cy="158400"/>
              </p14:xfrm>
            </p:contentPart>
          </mc:Choice>
          <mc:Fallback xmlns="">
            <p:pic>
              <p:nvPicPr>
                <p:cNvPr id="255" name="Ink 254">
                  <a:extLst>
                    <a:ext uri="{FF2B5EF4-FFF2-40B4-BE49-F238E27FC236}">
                      <a16:creationId xmlns:a16="http://schemas.microsoft.com/office/drawing/2014/main" id="{C3E67912-FB5B-B179-5943-EEB22A6CB136}"/>
                    </a:ext>
                  </a:extLst>
                </p:cNvPr>
                <p:cNvPicPr/>
                <p:nvPr/>
              </p:nvPicPr>
              <p:blipFill>
                <a:blip r:embed="rId252"/>
                <a:stretch>
                  <a:fillRect/>
                </a:stretch>
              </p:blipFill>
              <p:spPr>
                <a:xfrm>
                  <a:off x="5760385" y="2957358"/>
                  <a:ext cx="152640" cy="17604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57" name="Group 256">
              <a:extLst>
                <a:ext uri="{FF2B5EF4-FFF2-40B4-BE49-F238E27FC236}">
                  <a16:creationId xmlns:a16="http://schemas.microsoft.com/office/drawing/2014/main" id="{D59AD15B-9353-CB2B-E61E-3C8B83947E71}"/>
                </a:ext>
              </a:extLst>
            </p:cNvPr>
            <p:cNvGrpSpPr/>
            <p:nvPr/>
          </p:nvGrpSpPr>
          <p:grpSpPr>
            <a:xfrm>
              <a:off x="5760385" y="2202078"/>
              <a:ext cx="147600" cy="199080"/>
              <a:chOff x="5760385" y="2202078"/>
              <a:chExt cx="147600" cy="1990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53">
                <p14:nvContentPartPr>
                  <p14:cNvPr id="230" name="Ink 229">
                    <a:extLst>
                      <a:ext uri="{FF2B5EF4-FFF2-40B4-BE49-F238E27FC236}">
                        <a16:creationId xmlns:a16="http://schemas.microsoft.com/office/drawing/2014/main" id="{E14CF5DC-B8BD-A2B5-3B83-666D0B0307C5}"/>
                      </a:ext>
                    </a:extLst>
                  </p14:cNvPr>
                  <p14:cNvContentPartPr/>
                  <p14:nvPr/>
                </p14:nvContentPartPr>
                <p14:xfrm>
                  <a:off x="5760385" y="2297478"/>
                  <a:ext cx="125280" cy="28080"/>
                </p14:xfrm>
              </p:contentPart>
            </mc:Choice>
            <mc:Fallback xmlns="">
              <p:pic>
                <p:nvPicPr>
                  <p:cNvPr id="230" name="Ink 229">
                    <a:extLst>
                      <a:ext uri="{FF2B5EF4-FFF2-40B4-BE49-F238E27FC236}">
                        <a16:creationId xmlns:a16="http://schemas.microsoft.com/office/drawing/2014/main" id="{E14CF5DC-B8BD-A2B5-3B83-666D0B0307C5}"/>
                      </a:ext>
                    </a:extLst>
                  </p:cNvPr>
                  <p:cNvPicPr/>
                  <p:nvPr/>
                </p:nvPicPr>
                <p:blipFill>
                  <a:blip r:embed="rId254"/>
                  <a:stretch>
                    <a:fillRect/>
                  </a:stretch>
                </p:blipFill>
                <p:spPr>
                  <a:xfrm>
                    <a:off x="5751745" y="2288478"/>
                    <a:ext cx="142920" cy="45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5">
                <p14:nvContentPartPr>
                  <p14:cNvPr id="232" name="Ink 231">
                    <a:extLst>
                      <a:ext uri="{FF2B5EF4-FFF2-40B4-BE49-F238E27FC236}">
                        <a16:creationId xmlns:a16="http://schemas.microsoft.com/office/drawing/2014/main" id="{A24BF01E-6A65-D6A5-68BE-97CF3BCDCF2C}"/>
                      </a:ext>
                    </a:extLst>
                  </p14:cNvPr>
                  <p14:cNvContentPartPr/>
                  <p14:nvPr/>
                </p14:nvContentPartPr>
                <p14:xfrm>
                  <a:off x="5760745" y="2202078"/>
                  <a:ext cx="147240" cy="199080"/>
                </p14:xfrm>
              </p:contentPart>
            </mc:Choice>
            <mc:Fallback xmlns="">
              <p:pic>
                <p:nvPicPr>
                  <p:cNvPr id="232" name="Ink 231">
                    <a:extLst>
                      <a:ext uri="{FF2B5EF4-FFF2-40B4-BE49-F238E27FC236}">
                        <a16:creationId xmlns:a16="http://schemas.microsoft.com/office/drawing/2014/main" id="{A24BF01E-6A65-D6A5-68BE-97CF3BCDCF2C}"/>
                      </a:ext>
                    </a:extLst>
                  </p:cNvPr>
                  <p:cNvPicPr/>
                  <p:nvPr/>
                </p:nvPicPr>
                <p:blipFill>
                  <a:blip r:embed="rId256"/>
                  <a:stretch>
                    <a:fillRect/>
                  </a:stretch>
                </p:blipFill>
                <p:spPr>
                  <a:xfrm>
                    <a:off x="5751745" y="2193438"/>
                    <a:ext cx="164880" cy="216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7">
                <p14:nvContentPartPr>
                  <p14:cNvPr id="256" name="Ink 255">
                    <a:extLst>
                      <a:ext uri="{FF2B5EF4-FFF2-40B4-BE49-F238E27FC236}">
                        <a16:creationId xmlns:a16="http://schemas.microsoft.com/office/drawing/2014/main" id="{281E7F46-7920-1968-18BD-9EB79F6040E7}"/>
                      </a:ext>
                    </a:extLst>
                  </p14:cNvPr>
                  <p14:cNvContentPartPr/>
                  <p14:nvPr/>
                </p14:nvContentPartPr>
                <p14:xfrm>
                  <a:off x="5853985" y="2311518"/>
                  <a:ext cx="360" cy="360"/>
                </p14:xfrm>
              </p:contentPart>
            </mc:Choice>
            <mc:Fallback xmlns="">
              <p:pic>
                <p:nvPicPr>
                  <p:cNvPr id="256" name="Ink 255">
                    <a:extLst>
                      <a:ext uri="{FF2B5EF4-FFF2-40B4-BE49-F238E27FC236}">
                        <a16:creationId xmlns:a16="http://schemas.microsoft.com/office/drawing/2014/main" id="{281E7F46-7920-1968-18BD-9EB79F6040E7}"/>
                      </a:ext>
                    </a:extLst>
                  </p:cNvPr>
                  <p:cNvPicPr/>
                  <p:nvPr/>
                </p:nvPicPr>
                <p:blipFill>
                  <a:blip r:embed="rId258"/>
                  <a:stretch>
                    <a:fillRect/>
                  </a:stretch>
                </p:blipFill>
                <p:spPr>
                  <a:xfrm>
                    <a:off x="5844985" y="2302878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sp>
        <p:nvSpPr>
          <p:cNvPr id="260" name="TextBox 259">
            <a:extLst>
              <a:ext uri="{FF2B5EF4-FFF2-40B4-BE49-F238E27FC236}">
                <a16:creationId xmlns:a16="http://schemas.microsoft.com/office/drawing/2014/main" id="{91649829-8F4F-6900-7039-83A933266DE0}"/>
              </a:ext>
            </a:extLst>
          </p:cNvPr>
          <p:cNvSpPr txBox="1"/>
          <p:nvPr/>
        </p:nvSpPr>
        <p:spPr>
          <a:xfrm>
            <a:off x="4016222" y="1336789"/>
            <a:ext cx="36588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/>
              <a:t>B</a:t>
            </a:r>
          </a:p>
        </p:txBody>
      </p:sp>
      <p:sp>
        <p:nvSpPr>
          <p:cNvPr id="262" name="TextBox 261">
            <a:extLst>
              <a:ext uri="{FF2B5EF4-FFF2-40B4-BE49-F238E27FC236}">
                <a16:creationId xmlns:a16="http://schemas.microsoft.com/office/drawing/2014/main" id="{015AA100-FA50-691E-7358-DFD9BFEF6434}"/>
              </a:ext>
            </a:extLst>
          </p:cNvPr>
          <p:cNvSpPr txBox="1"/>
          <p:nvPr/>
        </p:nvSpPr>
        <p:spPr>
          <a:xfrm>
            <a:off x="1569112" y="1371600"/>
            <a:ext cx="36588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/>
              <a:t>0</a:t>
            </a:r>
          </a:p>
        </p:txBody>
      </p:sp>
      <p:grpSp>
        <p:nvGrpSpPr>
          <p:cNvPr id="299" name="Group 298">
            <a:extLst>
              <a:ext uri="{FF2B5EF4-FFF2-40B4-BE49-F238E27FC236}">
                <a16:creationId xmlns:a16="http://schemas.microsoft.com/office/drawing/2014/main" id="{18256A58-B037-E9BF-747D-4E811B158139}"/>
              </a:ext>
            </a:extLst>
          </p:cNvPr>
          <p:cNvGrpSpPr/>
          <p:nvPr/>
        </p:nvGrpSpPr>
        <p:grpSpPr>
          <a:xfrm>
            <a:off x="1133270" y="1338428"/>
            <a:ext cx="3706296" cy="473025"/>
            <a:chOff x="3268601" y="2285785"/>
            <a:chExt cx="3706296" cy="473025"/>
          </a:xfrm>
        </p:grpSpPr>
        <p:sp>
          <p:nvSpPr>
            <p:cNvPr id="264" name="TextBox 263">
              <a:extLst>
                <a:ext uri="{FF2B5EF4-FFF2-40B4-BE49-F238E27FC236}">
                  <a16:creationId xmlns:a16="http://schemas.microsoft.com/office/drawing/2014/main" id="{37676B2E-5BA7-0FB4-1FAF-9E5974FE3E3C}"/>
                </a:ext>
              </a:extLst>
            </p:cNvPr>
            <p:cNvSpPr txBox="1"/>
            <p:nvPr/>
          </p:nvSpPr>
          <p:spPr>
            <a:xfrm>
              <a:off x="6609013" y="2297145"/>
              <a:ext cx="365884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dirty="0"/>
                <a:t>B</a:t>
              </a:r>
            </a:p>
          </p:txBody>
        </p:sp>
        <p:sp>
          <p:nvSpPr>
            <p:cNvPr id="267" name="TextBox 266">
              <a:extLst>
                <a:ext uri="{FF2B5EF4-FFF2-40B4-BE49-F238E27FC236}">
                  <a16:creationId xmlns:a16="http://schemas.microsoft.com/office/drawing/2014/main" id="{AD3D968D-DC35-26CE-C80D-60D5A97D658A}"/>
                </a:ext>
              </a:extLst>
            </p:cNvPr>
            <p:cNvSpPr txBox="1"/>
            <p:nvPr/>
          </p:nvSpPr>
          <p:spPr>
            <a:xfrm>
              <a:off x="3717848" y="2285785"/>
              <a:ext cx="365884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dirty="0"/>
                <a:t>A</a:t>
              </a:r>
            </a:p>
          </p:txBody>
        </p:sp>
        <p:sp>
          <p:nvSpPr>
            <p:cNvPr id="272" name="TextBox 271">
              <a:extLst>
                <a:ext uri="{FF2B5EF4-FFF2-40B4-BE49-F238E27FC236}">
                  <a16:creationId xmlns:a16="http://schemas.microsoft.com/office/drawing/2014/main" id="{D2888BD1-96B6-2DBE-4F19-9A98A767F746}"/>
                </a:ext>
              </a:extLst>
            </p:cNvPr>
            <p:cNvSpPr txBox="1"/>
            <p:nvPr/>
          </p:nvSpPr>
          <p:spPr>
            <a:xfrm>
              <a:off x="3268601" y="2287216"/>
              <a:ext cx="365884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dirty="0"/>
                <a:t>B</a:t>
              </a:r>
            </a:p>
          </p:txBody>
        </p:sp>
      </p:grpSp>
      <p:sp>
        <p:nvSpPr>
          <p:cNvPr id="300" name="TextBox 299">
            <a:extLst>
              <a:ext uri="{FF2B5EF4-FFF2-40B4-BE49-F238E27FC236}">
                <a16:creationId xmlns:a16="http://schemas.microsoft.com/office/drawing/2014/main" id="{930E2FA6-0BC0-CE3F-6DEF-86E34C8C2239}"/>
              </a:ext>
            </a:extLst>
          </p:cNvPr>
          <p:cNvSpPr txBox="1"/>
          <p:nvPr/>
        </p:nvSpPr>
        <p:spPr>
          <a:xfrm>
            <a:off x="3402509" y="777360"/>
            <a:ext cx="1114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>
                <a:solidFill>
                  <a:srgbClr val="FF0000"/>
                </a:solidFill>
              </a:rPr>
              <a:t>Match !! </a:t>
            </a:r>
          </a:p>
        </p:txBody>
      </p:sp>
      <p:grpSp>
        <p:nvGrpSpPr>
          <p:cNvPr id="314" name="Group 313">
            <a:extLst>
              <a:ext uri="{FF2B5EF4-FFF2-40B4-BE49-F238E27FC236}">
                <a16:creationId xmlns:a16="http://schemas.microsoft.com/office/drawing/2014/main" id="{9C2F214A-714A-3630-A14E-F42CE43B1683}"/>
              </a:ext>
            </a:extLst>
          </p:cNvPr>
          <p:cNvGrpSpPr/>
          <p:nvPr/>
        </p:nvGrpSpPr>
        <p:grpSpPr>
          <a:xfrm>
            <a:off x="3051924" y="644270"/>
            <a:ext cx="1726863" cy="508621"/>
            <a:chOff x="6135273" y="2294191"/>
            <a:chExt cx="1726863" cy="508621"/>
          </a:xfrm>
        </p:grpSpPr>
        <p:sp>
          <p:nvSpPr>
            <p:cNvPr id="315" name="Rounded Rectangle 314">
              <a:extLst>
                <a:ext uri="{FF2B5EF4-FFF2-40B4-BE49-F238E27FC236}">
                  <a16:creationId xmlns:a16="http://schemas.microsoft.com/office/drawing/2014/main" id="{99E4C448-81FF-21DF-CC1E-B9CA0058B2C6}"/>
                </a:ext>
              </a:extLst>
            </p:cNvPr>
            <p:cNvSpPr/>
            <p:nvPr/>
          </p:nvSpPr>
          <p:spPr>
            <a:xfrm>
              <a:off x="6135273" y="2294191"/>
              <a:ext cx="1726863" cy="508621"/>
            </a:xfrm>
            <a:prstGeom prst="roundRect">
              <a:avLst/>
            </a:prstGeom>
            <a:solidFill>
              <a:schemeClr val="bg1"/>
            </a:solidFill>
            <a:ln w="38100" cmpd="sng">
              <a:noFill/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316" name="TextBox 315">
              <a:extLst>
                <a:ext uri="{FF2B5EF4-FFF2-40B4-BE49-F238E27FC236}">
                  <a16:creationId xmlns:a16="http://schemas.microsoft.com/office/drawing/2014/main" id="{8BAFC3ED-83E0-A329-AE3D-CBBA8A2967DE}"/>
                </a:ext>
              </a:extLst>
            </p:cNvPr>
            <p:cNvSpPr txBox="1"/>
            <p:nvPr/>
          </p:nvSpPr>
          <p:spPr>
            <a:xfrm>
              <a:off x="6403090" y="2388793"/>
              <a:ext cx="122341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>
                  <a:solidFill>
                    <a:srgbClr val="FF0000"/>
                  </a:solidFill>
                </a:rPr>
                <a:t>Mismatch</a:t>
              </a:r>
            </a:p>
          </p:txBody>
        </p:sp>
      </p:grpSp>
      <p:sp>
        <p:nvSpPr>
          <p:cNvPr id="317" name="TextBox 316">
            <a:extLst>
              <a:ext uri="{FF2B5EF4-FFF2-40B4-BE49-F238E27FC236}">
                <a16:creationId xmlns:a16="http://schemas.microsoft.com/office/drawing/2014/main" id="{B8C7D67D-162D-C96F-8E5C-9F041CD69975}"/>
              </a:ext>
            </a:extLst>
          </p:cNvPr>
          <p:cNvSpPr txBox="1"/>
          <p:nvPr/>
        </p:nvSpPr>
        <p:spPr>
          <a:xfrm>
            <a:off x="4431987" y="2005448"/>
            <a:ext cx="4373313" cy="9294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1600" dirty="0"/>
              <a:t>If mismatch move right to X then back to Y</a:t>
            </a:r>
          </a:p>
          <a:p>
            <a:pPr algn="l">
              <a:buNone/>
            </a:pPr>
            <a:r>
              <a:rPr lang="en-US" sz="1600" dirty="0"/>
              <a:t>Flip numbers to letters along the way</a:t>
            </a:r>
          </a:p>
          <a:p>
            <a:pPr algn="l">
              <a:buNone/>
            </a:pPr>
            <a:r>
              <a:rPr lang="en-US" sz="1600" dirty="0"/>
              <a:t>If match, flip and move left to Y </a:t>
            </a:r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75A2948A-9DFE-8D8C-C912-B0FCFF3C679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59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0267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65386"/>
    </mc:Choice>
    <mc:Fallback>
      <p:transition advClick="0" advTm="653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0.00208 C 0.02066 -0.00162 0.04184 -0.00116 0.05052 -0.00208 C 0.05868 -0.00324 0.05486 -0.00579 0.05052 -0.0081 " pathEditMode="relative" rAng="0" ptsTypes="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0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278 -0.00509 L 0.35955 -0.00509 " pathEditMode="relative" ptsTypes="AA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903 -0.00463 L 0.00087 0.00162 " pathEditMode="relative" ptsTypes="AA">
                                      <p:cBhvr>
                                        <p:cTn id="3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0.00324 L 0.09149 -1.85185E-6 " pathEditMode="relative" ptsTypes="AA">
                                      <p:cBhvr>
                                        <p:cTn id="4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149 0.00324 L 0.40312 0.00324 " pathEditMode="relative" ptsTypes="AA">
                                      <p:cBhvr>
                                        <p:cTn id="4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556 -1.85185E-6 L 0.46354 -1.85185E-6 " pathEditMode="relative" ptsTypes="AA">
                                      <p:cBhvr>
                                        <p:cTn id="5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128 0.00324 L -0.00035 -0.00301 " pathEditMode="relative" ptsTypes="AA">
                                      <p:cBhvr>
                                        <p:cTn id="6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20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7" grpId="0" animBg="1"/>
      <p:bldP spid="260" grpId="0" animBg="1"/>
      <p:bldP spid="26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CE055D7-02F1-189A-D35B-7B45CA509B0E}"/>
              </a:ext>
            </a:extLst>
          </p:cNvPr>
          <p:cNvSpPr txBox="1"/>
          <p:nvPr/>
        </p:nvSpPr>
        <p:spPr>
          <a:xfrm>
            <a:off x="2857768" y="136525"/>
            <a:ext cx="42402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dirty="0">
                <a:highlight>
                  <a:srgbClr val="FFFF00"/>
                </a:highlight>
              </a:rPr>
              <a:t>Turing Machine for Location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A0F7EDC-BD10-8715-55D7-39B942115B09}"/>
              </a:ext>
            </a:extLst>
          </p:cNvPr>
          <p:cNvSpPr/>
          <p:nvPr/>
        </p:nvSpPr>
        <p:spPr>
          <a:xfrm>
            <a:off x="1947352" y="1219202"/>
            <a:ext cx="685800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B7CEF0A-5670-3A34-FD21-DF4FD382BBF6}"/>
              </a:ext>
            </a:extLst>
          </p:cNvPr>
          <p:cNvSpPr/>
          <p:nvPr/>
        </p:nvSpPr>
        <p:spPr>
          <a:xfrm>
            <a:off x="2631477" y="1219202"/>
            <a:ext cx="478364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C7ECE4B-6449-ECC5-A841-B15823B34F30}"/>
              </a:ext>
            </a:extLst>
          </p:cNvPr>
          <p:cNvSpPr txBox="1"/>
          <p:nvPr/>
        </p:nvSpPr>
        <p:spPr>
          <a:xfrm>
            <a:off x="609600" y="1331269"/>
            <a:ext cx="380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Y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474280F-8DA2-FF29-CC70-41D8ED61BC80}"/>
              </a:ext>
            </a:extLst>
          </p:cNvPr>
          <p:cNvSpPr txBox="1"/>
          <p:nvPr/>
        </p:nvSpPr>
        <p:spPr>
          <a:xfrm>
            <a:off x="2707677" y="1345854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C710B62-2AC1-4DEB-68AA-B9E0FF4AA60E}"/>
              </a:ext>
            </a:extLst>
          </p:cNvPr>
          <p:cNvSpPr/>
          <p:nvPr/>
        </p:nvSpPr>
        <p:spPr>
          <a:xfrm>
            <a:off x="3087381" y="1219202"/>
            <a:ext cx="478364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6405B6A-005D-AB0E-7E3F-8C769EFB7B8E}"/>
              </a:ext>
            </a:extLst>
          </p:cNvPr>
          <p:cNvSpPr/>
          <p:nvPr/>
        </p:nvSpPr>
        <p:spPr>
          <a:xfrm>
            <a:off x="3067513" y="1219202"/>
            <a:ext cx="478364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690999-81B4-A23D-422F-7B3087960B9D}"/>
              </a:ext>
            </a:extLst>
          </p:cNvPr>
          <p:cNvSpPr txBox="1"/>
          <p:nvPr/>
        </p:nvSpPr>
        <p:spPr>
          <a:xfrm>
            <a:off x="3168560" y="1345854"/>
            <a:ext cx="322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7FCB734-F6FE-944F-E715-68D7328628CE}"/>
              </a:ext>
            </a:extLst>
          </p:cNvPr>
          <p:cNvSpPr/>
          <p:nvPr/>
        </p:nvSpPr>
        <p:spPr>
          <a:xfrm>
            <a:off x="3505200" y="1219202"/>
            <a:ext cx="478364" cy="685800"/>
          </a:xfrm>
          <a:prstGeom prst="rect">
            <a:avLst/>
          </a:prstGeom>
          <a:solidFill>
            <a:srgbClr val="FFC000"/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D54DC0A-7781-CDE4-38CA-3AD25B1F8A9C}"/>
              </a:ext>
            </a:extLst>
          </p:cNvPr>
          <p:cNvSpPr/>
          <p:nvPr/>
        </p:nvSpPr>
        <p:spPr>
          <a:xfrm>
            <a:off x="3976083" y="1219201"/>
            <a:ext cx="478364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07E99B-2B1D-410D-034A-0A304B682FE1}"/>
              </a:ext>
            </a:extLst>
          </p:cNvPr>
          <p:cNvSpPr txBox="1"/>
          <p:nvPr/>
        </p:nvSpPr>
        <p:spPr>
          <a:xfrm>
            <a:off x="4077130" y="1345853"/>
            <a:ext cx="322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/>
              <a:t>1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97A6DD3-E4D2-41B4-94FD-BF05F1FD4939}"/>
              </a:ext>
            </a:extLst>
          </p:cNvPr>
          <p:cNvSpPr/>
          <p:nvPr/>
        </p:nvSpPr>
        <p:spPr>
          <a:xfrm>
            <a:off x="4431987" y="1219201"/>
            <a:ext cx="478364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A3BF081-6918-A781-E991-4A48FFEC58BD}"/>
              </a:ext>
            </a:extLst>
          </p:cNvPr>
          <p:cNvSpPr/>
          <p:nvPr/>
        </p:nvSpPr>
        <p:spPr>
          <a:xfrm>
            <a:off x="5367196" y="1219200"/>
            <a:ext cx="478364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A8B5762-1FE5-2A03-C9A1-0CC46B662696}"/>
              </a:ext>
            </a:extLst>
          </p:cNvPr>
          <p:cNvSpPr/>
          <p:nvPr/>
        </p:nvSpPr>
        <p:spPr>
          <a:xfrm>
            <a:off x="4412119" y="1219201"/>
            <a:ext cx="478364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B2B435A-6C19-D46B-2D14-23213835679C}"/>
              </a:ext>
            </a:extLst>
          </p:cNvPr>
          <p:cNvSpPr txBox="1"/>
          <p:nvPr/>
        </p:nvSpPr>
        <p:spPr>
          <a:xfrm>
            <a:off x="4513166" y="1345853"/>
            <a:ext cx="322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1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3E66E05-762F-CBBD-787C-11D83DB02CCD}"/>
              </a:ext>
            </a:extLst>
          </p:cNvPr>
          <p:cNvSpPr/>
          <p:nvPr/>
        </p:nvSpPr>
        <p:spPr>
          <a:xfrm>
            <a:off x="5367196" y="1219201"/>
            <a:ext cx="478364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2BD26FE-71B6-8824-88A8-0F644E766ABD}"/>
              </a:ext>
            </a:extLst>
          </p:cNvPr>
          <p:cNvSpPr txBox="1"/>
          <p:nvPr/>
        </p:nvSpPr>
        <p:spPr>
          <a:xfrm>
            <a:off x="5468243" y="1345853"/>
            <a:ext cx="322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1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5AAA7EB-8979-1D71-3757-CD0FFBFA196B}"/>
              </a:ext>
            </a:extLst>
          </p:cNvPr>
          <p:cNvSpPr/>
          <p:nvPr/>
        </p:nvSpPr>
        <p:spPr>
          <a:xfrm>
            <a:off x="4914227" y="1219199"/>
            <a:ext cx="478364" cy="685800"/>
          </a:xfrm>
          <a:prstGeom prst="rect">
            <a:avLst/>
          </a:prstGeom>
          <a:solidFill>
            <a:srgbClr val="FFC000"/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F6BDEC3-BB3C-9BCC-439E-EECF27DE722C}"/>
              </a:ext>
            </a:extLst>
          </p:cNvPr>
          <p:cNvSpPr/>
          <p:nvPr/>
        </p:nvSpPr>
        <p:spPr>
          <a:xfrm>
            <a:off x="5865428" y="1219200"/>
            <a:ext cx="396391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7141B2E-679C-CCA0-7A78-8E77BE4BAA05}"/>
              </a:ext>
            </a:extLst>
          </p:cNvPr>
          <p:cNvSpPr txBox="1"/>
          <p:nvPr/>
        </p:nvSpPr>
        <p:spPr>
          <a:xfrm>
            <a:off x="5867400" y="1345852"/>
            <a:ext cx="267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/>
              <a:t>0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14204FF-BE90-E9BE-1692-B90B309A61A0}"/>
              </a:ext>
            </a:extLst>
          </p:cNvPr>
          <p:cNvSpPr/>
          <p:nvPr/>
        </p:nvSpPr>
        <p:spPr>
          <a:xfrm>
            <a:off x="6725468" y="1219200"/>
            <a:ext cx="478364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052F746-2CDD-36A8-310D-1DFD78D6F9C7}"/>
              </a:ext>
            </a:extLst>
          </p:cNvPr>
          <p:cNvSpPr/>
          <p:nvPr/>
        </p:nvSpPr>
        <p:spPr>
          <a:xfrm>
            <a:off x="7162800" y="1219199"/>
            <a:ext cx="478364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9CE87BB-A43B-85AE-8170-43C32E598974}"/>
              </a:ext>
            </a:extLst>
          </p:cNvPr>
          <p:cNvSpPr/>
          <p:nvPr/>
        </p:nvSpPr>
        <p:spPr>
          <a:xfrm>
            <a:off x="6705600" y="1219200"/>
            <a:ext cx="478364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E4EB70C-DAFD-5783-BD4E-E7DD837340FA}"/>
              </a:ext>
            </a:extLst>
          </p:cNvPr>
          <p:cNvSpPr txBox="1"/>
          <p:nvPr/>
        </p:nvSpPr>
        <p:spPr>
          <a:xfrm>
            <a:off x="6806647" y="1345852"/>
            <a:ext cx="322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1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841729E-93A7-D387-38C9-C76F21C3CE08}"/>
              </a:ext>
            </a:extLst>
          </p:cNvPr>
          <p:cNvSpPr/>
          <p:nvPr/>
        </p:nvSpPr>
        <p:spPr>
          <a:xfrm>
            <a:off x="7162800" y="1219200"/>
            <a:ext cx="478364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59F5CBE-7760-A44F-A71E-8F9EF3604FD6}"/>
              </a:ext>
            </a:extLst>
          </p:cNvPr>
          <p:cNvSpPr txBox="1"/>
          <p:nvPr/>
        </p:nvSpPr>
        <p:spPr>
          <a:xfrm>
            <a:off x="7263847" y="1345852"/>
            <a:ext cx="322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1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B3CFEEA-546B-1910-3ACB-85A161B01EC7}"/>
              </a:ext>
            </a:extLst>
          </p:cNvPr>
          <p:cNvSpPr/>
          <p:nvPr/>
        </p:nvSpPr>
        <p:spPr>
          <a:xfrm>
            <a:off x="7641164" y="1219200"/>
            <a:ext cx="478364" cy="685800"/>
          </a:xfrm>
          <a:prstGeom prst="rect">
            <a:avLst/>
          </a:prstGeom>
          <a:solidFill>
            <a:srgbClr val="FFC000"/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2436C17-34E2-EC4E-510B-EE9459996508}"/>
              </a:ext>
            </a:extLst>
          </p:cNvPr>
          <p:cNvSpPr/>
          <p:nvPr/>
        </p:nvSpPr>
        <p:spPr>
          <a:xfrm>
            <a:off x="1065504" y="1219200"/>
            <a:ext cx="478364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132515E-1CCD-FD50-FAED-B0AEB0769124}"/>
              </a:ext>
            </a:extLst>
          </p:cNvPr>
          <p:cNvSpPr/>
          <p:nvPr/>
        </p:nvSpPr>
        <p:spPr>
          <a:xfrm>
            <a:off x="1502836" y="1219199"/>
            <a:ext cx="478364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EDD715AA-2BED-32CF-C7A2-8BF06B7A8949}"/>
              </a:ext>
            </a:extLst>
          </p:cNvPr>
          <p:cNvSpPr/>
          <p:nvPr/>
        </p:nvSpPr>
        <p:spPr>
          <a:xfrm>
            <a:off x="1045636" y="1219200"/>
            <a:ext cx="478364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B0465B3-54B8-E401-2462-A52AC6411946}"/>
              </a:ext>
            </a:extLst>
          </p:cNvPr>
          <p:cNvSpPr txBox="1"/>
          <p:nvPr/>
        </p:nvSpPr>
        <p:spPr>
          <a:xfrm>
            <a:off x="1146683" y="1345852"/>
            <a:ext cx="322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E6CED035-D87B-3319-5655-3F6546444EE5}"/>
              </a:ext>
            </a:extLst>
          </p:cNvPr>
          <p:cNvSpPr/>
          <p:nvPr/>
        </p:nvSpPr>
        <p:spPr>
          <a:xfrm>
            <a:off x="1502836" y="1219200"/>
            <a:ext cx="478364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4EF8E93-7FE4-41B7-BEE3-6AA870A7CFB9}"/>
              </a:ext>
            </a:extLst>
          </p:cNvPr>
          <p:cNvSpPr txBox="1"/>
          <p:nvPr/>
        </p:nvSpPr>
        <p:spPr>
          <a:xfrm>
            <a:off x="1579036" y="1345852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DA0B3E5-3459-A4D4-ABE3-F0132F08D03F}"/>
              </a:ext>
            </a:extLst>
          </p:cNvPr>
          <p:cNvSpPr/>
          <p:nvPr/>
        </p:nvSpPr>
        <p:spPr>
          <a:xfrm>
            <a:off x="6248400" y="1219199"/>
            <a:ext cx="478364" cy="685800"/>
          </a:xfrm>
          <a:prstGeom prst="rect">
            <a:avLst/>
          </a:prstGeom>
          <a:solidFill>
            <a:srgbClr val="FFC000"/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7EF32DC-CC8F-C509-CEFB-240FED9820EF}"/>
              </a:ext>
            </a:extLst>
          </p:cNvPr>
          <p:cNvSpPr/>
          <p:nvPr/>
        </p:nvSpPr>
        <p:spPr>
          <a:xfrm>
            <a:off x="1981200" y="1219200"/>
            <a:ext cx="690954" cy="685800"/>
          </a:xfrm>
          <a:prstGeom prst="rect">
            <a:avLst/>
          </a:prstGeom>
          <a:solidFill>
            <a:srgbClr val="FFC000"/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A7C94D6-AAA2-BFDD-010D-BEB74EC4F725}"/>
              </a:ext>
            </a:extLst>
          </p:cNvPr>
          <p:cNvGrpSpPr/>
          <p:nvPr/>
        </p:nvGrpSpPr>
        <p:grpSpPr>
          <a:xfrm>
            <a:off x="553800" y="1993746"/>
            <a:ext cx="791640" cy="839520"/>
            <a:chOff x="1981200" y="1934171"/>
            <a:chExt cx="791640" cy="839520"/>
          </a:xfrm>
        </p:grpSpPr>
        <p:grpSp>
          <p:nvGrpSpPr>
            <p:cNvPr id="240" name="Group 239">
              <a:extLst>
                <a:ext uri="{FF2B5EF4-FFF2-40B4-BE49-F238E27FC236}">
                  <a16:creationId xmlns:a16="http://schemas.microsoft.com/office/drawing/2014/main" id="{762D0C6E-F488-68F9-86BC-D5EFB1A14DF5}"/>
                </a:ext>
              </a:extLst>
            </p:cNvPr>
            <p:cNvGrpSpPr/>
            <p:nvPr/>
          </p:nvGrpSpPr>
          <p:grpSpPr>
            <a:xfrm>
              <a:off x="1981200" y="1934171"/>
              <a:ext cx="791640" cy="839520"/>
              <a:chOff x="1243025" y="2002328"/>
              <a:chExt cx="791640" cy="8395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">
                <p14:nvContentPartPr>
                  <p14:cNvPr id="233" name="Ink 232">
                    <a:extLst>
                      <a:ext uri="{FF2B5EF4-FFF2-40B4-BE49-F238E27FC236}">
                        <a16:creationId xmlns:a16="http://schemas.microsoft.com/office/drawing/2014/main" id="{27D8DED4-F5FF-D1B5-36E4-E306F8546298}"/>
                      </a:ext>
                    </a:extLst>
                  </p14:cNvPr>
                  <p14:cNvContentPartPr/>
                  <p14:nvPr/>
                </p14:nvContentPartPr>
                <p14:xfrm>
                  <a:off x="1243025" y="2002328"/>
                  <a:ext cx="345240" cy="259920"/>
                </p14:xfrm>
              </p:contentPart>
            </mc:Choice>
            <mc:Fallback xmlns="">
              <p:pic>
                <p:nvPicPr>
                  <p:cNvPr id="233" name="Ink 232">
                    <a:extLst>
                      <a:ext uri="{FF2B5EF4-FFF2-40B4-BE49-F238E27FC236}">
                        <a16:creationId xmlns:a16="http://schemas.microsoft.com/office/drawing/2014/main" id="{27D8DED4-F5FF-D1B5-36E4-E306F8546298}"/>
                      </a:ext>
                    </a:extLst>
                  </p:cNvPr>
                  <p:cNvPicPr/>
                  <p:nvPr/>
                </p:nvPicPr>
                <p:blipFill>
                  <a:blip r:embed="rId90"/>
                  <a:stretch>
                    <a:fillRect/>
                  </a:stretch>
                </p:blipFill>
                <p:spPr>
                  <a:xfrm>
                    <a:off x="1234385" y="1993688"/>
                    <a:ext cx="362880" cy="277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1">
                <p14:nvContentPartPr>
                  <p14:cNvPr id="234" name="Ink 233">
                    <a:extLst>
                      <a:ext uri="{FF2B5EF4-FFF2-40B4-BE49-F238E27FC236}">
                        <a16:creationId xmlns:a16="http://schemas.microsoft.com/office/drawing/2014/main" id="{B91DCC5C-AC1D-EA01-8B71-51A0353D70C7}"/>
                      </a:ext>
                    </a:extLst>
                  </p14:cNvPr>
                  <p14:cNvContentPartPr/>
                  <p14:nvPr/>
                </p14:nvContentPartPr>
                <p14:xfrm>
                  <a:off x="1606265" y="2021768"/>
                  <a:ext cx="317160" cy="183240"/>
                </p14:xfrm>
              </p:contentPart>
            </mc:Choice>
            <mc:Fallback xmlns="">
              <p:pic>
                <p:nvPicPr>
                  <p:cNvPr id="234" name="Ink 233">
                    <a:extLst>
                      <a:ext uri="{FF2B5EF4-FFF2-40B4-BE49-F238E27FC236}">
                        <a16:creationId xmlns:a16="http://schemas.microsoft.com/office/drawing/2014/main" id="{B91DCC5C-AC1D-EA01-8B71-51A0353D70C7}"/>
                      </a:ext>
                    </a:extLst>
                  </p:cNvPr>
                  <p:cNvPicPr/>
                  <p:nvPr/>
                </p:nvPicPr>
                <p:blipFill>
                  <a:blip r:embed="rId92"/>
                  <a:stretch>
                    <a:fillRect/>
                  </a:stretch>
                </p:blipFill>
                <p:spPr>
                  <a:xfrm>
                    <a:off x="1597625" y="2013128"/>
                    <a:ext cx="334800" cy="200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3">
                <p14:nvContentPartPr>
                  <p14:cNvPr id="236" name="Ink 235">
                    <a:extLst>
                      <a:ext uri="{FF2B5EF4-FFF2-40B4-BE49-F238E27FC236}">
                        <a16:creationId xmlns:a16="http://schemas.microsoft.com/office/drawing/2014/main" id="{A381DB80-8F48-D1B2-3EB7-D61D44346318}"/>
                      </a:ext>
                    </a:extLst>
                  </p14:cNvPr>
                  <p14:cNvContentPartPr/>
                  <p14:nvPr/>
                </p14:nvContentPartPr>
                <p14:xfrm>
                  <a:off x="1258145" y="2194568"/>
                  <a:ext cx="776520" cy="647280"/>
                </p14:xfrm>
              </p:contentPart>
            </mc:Choice>
            <mc:Fallback xmlns="">
              <p:pic>
                <p:nvPicPr>
                  <p:cNvPr id="236" name="Ink 235">
                    <a:extLst>
                      <a:ext uri="{FF2B5EF4-FFF2-40B4-BE49-F238E27FC236}">
                        <a16:creationId xmlns:a16="http://schemas.microsoft.com/office/drawing/2014/main" id="{A381DB80-8F48-D1B2-3EB7-D61D44346318}"/>
                      </a:ext>
                    </a:extLst>
                  </p:cNvPr>
                  <p:cNvPicPr/>
                  <p:nvPr/>
                </p:nvPicPr>
                <p:blipFill>
                  <a:blip r:embed="rId94"/>
                  <a:stretch>
                    <a:fillRect/>
                  </a:stretch>
                </p:blipFill>
                <p:spPr>
                  <a:xfrm>
                    <a:off x="1249145" y="2185568"/>
                    <a:ext cx="794160" cy="664920"/>
                  </a:xfrm>
                  <a:prstGeom prst="rect">
                    <a:avLst/>
                  </a:prstGeom>
                </p:spPr>
              </p:pic>
            </mc:Fallback>
          </mc:AlternateContent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D56E002-DF0B-7731-DDB4-BC40CD16413D}"/>
                </a:ext>
              </a:extLst>
            </p:cNvPr>
            <p:cNvSpPr txBox="1"/>
            <p:nvPr/>
          </p:nvSpPr>
          <p:spPr>
            <a:xfrm>
              <a:off x="2267728" y="2234616"/>
              <a:ext cx="1847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endParaRPr lang="en-US" dirty="0">
                <a:highlight>
                  <a:srgbClr val="FFFF00"/>
                </a:highlight>
              </a:endParaRP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12AF0028-B5FB-10DB-AB86-05D318025BD1}"/>
              </a:ext>
            </a:extLst>
          </p:cNvPr>
          <p:cNvSpPr txBox="1"/>
          <p:nvPr/>
        </p:nvSpPr>
        <p:spPr>
          <a:xfrm>
            <a:off x="1545945" y="1360436"/>
            <a:ext cx="36588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/>
              <a:t>A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400F3D7-EDEE-DE80-ED94-54802B0BEFEC}"/>
              </a:ext>
            </a:extLst>
          </p:cNvPr>
          <p:cNvSpPr txBox="1"/>
          <p:nvPr/>
        </p:nvSpPr>
        <p:spPr>
          <a:xfrm>
            <a:off x="1125112" y="1368257"/>
            <a:ext cx="36588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/>
              <a:t>B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203" name="Ink 202">
                <a:extLst>
                  <a:ext uri="{FF2B5EF4-FFF2-40B4-BE49-F238E27FC236}">
                    <a16:creationId xmlns:a16="http://schemas.microsoft.com/office/drawing/2014/main" id="{C4F6DF31-58E0-E733-1F8A-420DA0C1F5F2}"/>
                  </a:ext>
                </a:extLst>
              </p14:cNvPr>
              <p14:cNvContentPartPr/>
              <p14:nvPr/>
            </p14:nvContentPartPr>
            <p14:xfrm>
              <a:off x="1870800" y="5274840"/>
              <a:ext cx="34200" cy="135360"/>
            </p14:xfrm>
          </p:contentPart>
        </mc:Choice>
        <mc:Fallback xmlns="">
          <p:pic>
            <p:nvPicPr>
              <p:cNvPr id="203" name="Ink 202">
                <a:extLst>
                  <a:ext uri="{FF2B5EF4-FFF2-40B4-BE49-F238E27FC236}">
                    <a16:creationId xmlns:a16="http://schemas.microsoft.com/office/drawing/2014/main" id="{C4F6DF31-58E0-E733-1F8A-420DA0C1F5F2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1862160" y="5265840"/>
                <a:ext cx="51840" cy="15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221" name="Ink 220">
                <a:extLst>
                  <a:ext uri="{FF2B5EF4-FFF2-40B4-BE49-F238E27FC236}">
                    <a16:creationId xmlns:a16="http://schemas.microsoft.com/office/drawing/2014/main" id="{DCC5DC5B-9986-88C3-AA27-30D610140927}"/>
                  </a:ext>
                </a:extLst>
              </p14:cNvPr>
              <p14:cNvContentPartPr/>
              <p14:nvPr/>
            </p14:nvContentPartPr>
            <p14:xfrm>
              <a:off x="1898040" y="4883640"/>
              <a:ext cx="144360" cy="170640"/>
            </p14:xfrm>
          </p:contentPart>
        </mc:Choice>
        <mc:Fallback xmlns="">
          <p:pic>
            <p:nvPicPr>
              <p:cNvPr id="221" name="Ink 220">
                <a:extLst>
                  <a:ext uri="{FF2B5EF4-FFF2-40B4-BE49-F238E27FC236}">
                    <a16:creationId xmlns:a16="http://schemas.microsoft.com/office/drawing/2014/main" id="{DCC5DC5B-9986-88C3-AA27-30D610140927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1889400" y="4874640"/>
                <a:ext cx="162000" cy="188280"/>
              </a:xfrm>
              <a:prstGeom prst="rect">
                <a:avLst/>
              </a:prstGeom>
            </p:spPr>
          </p:pic>
        </mc:Fallback>
      </mc:AlternateContent>
      <p:grpSp>
        <p:nvGrpSpPr>
          <p:cNvPr id="224" name="Group 223">
            <a:extLst>
              <a:ext uri="{FF2B5EF4-FFF2-40B4-BE49-F238E27FC236}">
                <a16:creationId xmlns:a16="http://schemas.microsoft.com/office/drawing/2014/main" id="{58701690-C91F-25F4-F9C1-E9A78E48D793}"/>
              </a:ext>
            </a:extLst>
          </p:cNvPr>
          <p:cNvGrpSpPr/>
          <p:nvPr/>
        </p:nvGrpSpPr>
        <p:grpSpPr>
          <a:xfrm>
            <a:off x="1805880" y="4143120"/>
            <a:ext cx="125280" cy="171720"/>
            <a:chOff x="1805880" y="4143120"/>
            <a:chExt cx="125280" cy="171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222" name="Ink 221">
                  <a:extLst>
                    <a:ext uri="{FF2B5EF4-FFF2-40B4-BE49-F238E27FC236}">
                      <a16:creationId xmlns:a16="http://schemas.microsoft.com/office/drawing/2014/main" id="{1CEF25D8-B79E-0FF8-89A3-AC05A5554217}"/>
                    </a:ext>
                  </a:extLst>
                </p14:cNvPr>
                <p14:cNvContentPartPr/>
                <p14:nvPr/>
              </p14:nvContentPartPr>
              <p14:xfrm>
                <a:off x="1805880" y="4143120"/>
                <a:ext cx="125280" cy="171720"/>
              </p14:xfrm>
            </p:contentPart>
          </mc:Choice>
          <mc:Fallback xmlns="">
            <p:pic>
              <p:nvPicPr>
                <p:cNvPr id="222" name="Ink 221">
                  <a:extLst>
                    <a:ext uri="{FF2B5EF4-FFF2-40B4-BE49-F238E27FC236}">
                      <a16:creationId xmlns:a16="http://schemas.microsoft.com/office/drawing/2014/main" id="{1CEF25D8-B79E-0FF8-89A3-AC05A5554217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1797240" y="4134480"/>
                  <a:ext cx="142920" cy="18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223" name="Ink 222">
                  <a:extLst>
                    <a:ext uri="{FF2B5EF4-FFF2-40B4-BE49-F238E27FC236}">
                      <a16:creationId xmlns:a16="http://schemas.microsoft.com/office/drawing/2014/main" id="{7C0DDD6B-A406-E348-92CB-BE83374EA190}"/>
                    </a:ext>
                  </a:extLst>
                </p14:cNvPr>
                <p14:cNvContentPartPr/>
                <p14:nvPr/>
              </p14:nvContentPartPr>
              <p14:xfrm>
                <a:off x="1828200" y="4242120"/>
                <a:ext cx="62640" cy="15120"/>
              </p14:xfrm>
            </p:contentPart>
          </mc:Choice>
          <mc:Fallback xmlns="">
            <p:pic>
              <p:nvPicPr>
                <p:cNvPr id="223" name="Ink 222">
                  <a:extLst>
                    <a:ext uri="{FF2B5EF4-FFF2-40B4-BE49-F238E27FC236}">
                      <a16:creationId xmlns:a16="http://schemas.microsoft.com/office/drawing/2014/main" id="{7C0DDD6B-A406-E348-92CB-BE83374EA190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1819200" y="4233120"/>
                  <a:ext cx="80280" cy="32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225" name="Ink 224">
                <a:extLst>
                  <a:ext uri="{FF2B5EF4-FFF2-40B4-BE49-F238E27FC236}">
                    <a16:creationId xmlns:a16="http://schemas.microsoft.com/office/drawing/2014/main" id="{89730539-B7A3-04B1-C3AF-9CF75436EE7C}"/>
                  </a:ext>
                </a:extLst>
              </p14:cNvPr>
              <p14:cNvContentPartPr/>
              <p14:nvPr/>
            </p14:nvContentPartPr>
            <p14:xfrm>
              <a:off x="2287560" y="5604360"/>
              <a:ext cx="138600" cy="185040"/>
            </p14:xfrm>
          </p:contentPart>
        </mc:Choice>
        <mc:Fallback xmlns="">
          <p:pic>
            <p:nvPicPr>
              <p:cNvPr id="225" name="Ink 224">
                <a:extLst>
                  <a:ext uri="{FF2B5EF4-FFF2-40B4-BE49-F238E27FC236}">
                    <a16:creationId xmlns:a16="http://schemas.microsoft.com/office/drawing/2014/main" id="{89730539-B7A3-04B1-C3AF-9CF75436EE7C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2278560" y="5595720"/>
                <a:ext cx="156240" cy="202680"/>
              </a:xfrm>
              <a:prstGeom prst="rect">
                <a:avLst/>
              </a:prstGeom>
            </p:spPr>
          </p:pic>
        </mc:Fallback>
      </mc:AlternateContent>
      <p:grpSp>
        <p:nvGrpSpPr>
          <p:cNvPr id="231" name="Group 230">
            <a:extLst>
              <a:ext uri="{FF2B5EF4-FFF2-40B4-BE49-F238E27FC236}">
                <a16:creationId xmlns:a16="http://schemas.microsoft.com/office/drawing/2014/main" id="{E491C3E3-B6FB-1AC5-332C-B37BE24D6A24}"/>
              </a:ext>
            </a:extLst>
          </p:cNvPr>
          <p:cNvGrpSpPr/>
          <p:nvPr/>
        </p:nvGrpSpPr>
        <p:grpSpPr>
          <a:xfrm>
            <a:off x="2224920" y="4534440"/>
            <a:ext cx="1411560" cy="719879"/>
            <a:chOff x="2224920" y="4534440"/>
            <a:chExt cx="1411560" cy="719879"/>
          </a:xfrm>
        </p:grpSpPr>
        <p:grpSp>
          <p:nvGrpSpPr>
            <p:cNvPr id="219" name="Group 218">
              <a:extLst>
                <a:ext uri="{FF2B5EF4-FFF2-40B4-BE49-F238E27FC236}">
                  <a16:creationId xmlns:a16="http://schemas.microsoft.com/office/drawing/2014/main" id="{76781FAA-1FA2-0A28-3724-C1810E00C617}"/>
                </a:ext>
              </a:extLst>
            </p:cNvPr>
            <p:cNvGrpSpPr/>
            <p:nvPr/>
          </p:nvGrpSpPr>
          <p:grpSpPr>
            <a:xfrm>
              <a:off x="2224920" y="4548840"/>
              <a:ext cx="1411560" cy="705479"/>
              <a:chOff x="2224920" y="4548840"/>
              <a:chExt cx="1411560" cy="705479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05">
                <p14:nvContentPartPr>
                  <p14:cNvPr id="201" name="Ink 200">
                    <a:extLst>
                      <a:ext uri="{FF2B5EF4-FFF2-40B4-BE49-F238E27FC236}">
                        <a16:creationId xmlns:a16="http://schemas.microsoft.com/office/drawing/2014/main" id="{5CC750F4-B50E-B88B-C7AB-C1719262C40F}"/>
                      </a:ext>
                    </a:extLst>
                  </p14:cNvPr>
                  <p14:cNvContentPartPr/>
                  <p14:nvPr/>
                </p14:nvContentPartPr>
                <p14:xfrm>
                  <a:off x="2332552" y="5211119"/>
                  <a:ext cx="24480" cy="43200"/>
                </p14:xfrm>
              </p:contentPart>
            </mc:Choice>
            <mc:Fallback xmlns="">
              <p:pic>
                <p:nvPicPr>
                  <p:cNvPr id="201" name="Ink 200">
                    <a:extLst>
                      <a:ext uri="{FF2B5EF4-FFF2-40B4-BE49-F238E27FC236}">
                        <a16:creationId xmlns:a16="http://schemas.microsoft.com/office/drawing/2014/main" id="{5CC750F4-B50E-B88B-C7AB-C1719262C40F}"/>
                      </a:ext>
                    </a:extLst>
                  </p:cNvPr>
                  <p:cNvPicPr/>
                  <p:nvPr/>
                </p:nvPicPr>
                <p:blipFill>
                  <a:blip r:embed="rId106"/>
                  <a:stretch>
                    <a:fillRect/>
                  </a:stretch>
                </p:blipFill>
                <p:spPr>
                  <a:xfrm>
                    <a:off x="2323552" y="5202119"/>
                    <a:ext cx="42120" cy="60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7">
                <p14:nvContentPartPr>
                  <p14:cNvPr id="202" name="Ink 201">
                    <a:extLst>
                      <a:ext uri="{FF2B5EF4-FFF2-40B4-BE49-F238E27FC236}">
                        <a16:creationId xmlns:a16="http://schemas.microsoft.com/office/drawing/2014/main" id="{B58585E2-E69C-4C16-AFD8-FA3529E00720}"/>
                      </a:ext>
                    </a:extLst>
                  </p14:cNvPr>
                  <p14:cNvContentPartPr/>
                  <p14:nvPr/>
                </p14:nvContentPartPr>
                <p14:xfrm>
                  <a:off x="2378632" y="5186999"/>
                  <a:ext cx="61560" cy="11520"/>
                </p14:xfrm>
              </p:contentPart>
            </mc:Choice>
            <mc:Fallback xmlns="">
              <p:pic>
                <p:nvPicPr>
                  <p:cNvPr id="202" name="Ink 201">
                    <a:extLst>
                      <a:ext uri="{FF2B5EF4-FFF2-40B4-BE49-F238E27FC236}">
                        <a16:creationId xmlns:a16="http://schemas.microsoft.com/office/drawing/2014/main" id="{B58585E2-E69C-4C16-AFD8-FA3529E00720}"/>
                      </a:ext>
                    </a:extLst>
                  </p:cNvPr>
                  <p:cNvPicPr/>
                  <p:nvPr/>
                </p:nvPicPr>
                <p:blipFill>
                  <a:blip r:embed="rId108"/>
                  <a:stretch>
                    <a:fillRect/>
                  </a:stretch>
                </p:blipFill>
                <p:spPr>
                  <a:xfrm>
                    <a:off x="2369632" y="5178359"/>
                    <a:ext cx="79200" cy="29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9">
                <p14:nvContentPartPr>
                  <p14:cNvPr id="211" name="Ink 210">
                    <a:extLst>
                      <a:ext uri="{FF2B5EF4-FFF2-40B4-BE49-F238E27FC236}">
                        <a16:creationId xmlns:a16="http://schemas.microsoft.com/office/drawing/2014/main" id="{7B4087F0-98A8-A864-36C9-41D4F9698263}"/>
                      </a:ext>
                    </a:extLst>
                  </p14:cNvPr>
                  <p14:cNvContentPartPr/>
                  <p14:nvPr/>
                </p14:nvContentPartPr>
                <p14:xfrm>
                  <a:off x="2224920" y="4920360"/>
                  <a:ext cx="919440" cy="29880"/>
                </p14:xfrm>
              </p:contentPart>
            </mc:Choice>
            <mc:Fallback xmlns="">
              <p:pic>
                <p:nvPicPr>
                  <p:cNvPr id="211" name="Ink 210">
                    <a:extLst>
                      <a:ext uri="{FF2B5EF4-FFF2-40B4-BE49-F238E27FC236}">
                        <a16:creationId xmlns:a16="http://schemas.microsoft.com/office/drawing/2014/main" id="{7B4087F0-98A8-A864-36C9-41D4F9698263}"/>
                      </a:ext>
                    </a:extLst>
                  </p:cNvPr>
                  <p:cNvPicPr/>
                  <p:nvPr/>
                </p:nvPicPr>
                <p:blipFill>
                  <a:blip r:embed="rId110"/>
                  <a:stretch>
                    <a:fillRect/>
                  </a:stretch>
                </p:blipFill>
                <p:spPr>
                  <a:xfrm>
                    <a:off x="2216280" y="4911360"/>
                    <a:ext cx="937080" cy="47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1">
                <p14:nvContentPartPr>
                  <p14:cNvPr id="213" name="Ink 212">
                    <a:extLst>
                      <a:ext uri="{FF2B5EF4-FFF2-40B4-BE49-F238E27FC236}">
                        <a16:creationId xmlns:a16="http://schemas.microsoft.com/office/drawing/2014/main" id="{984D0D02-4112-0CD4-81E8-084F20A9CA51}"/>
                      </a:ext>
                    </a:extLst>
                  </p14:cNvPr>
                  <p14:cNvContentPartPr/>
                  <p14:nvPr/>
                </p14:nvContentPartPr>
                <p14:xfrm>
                  <a:off x="2938440" y="4867800"/>
                  <a:ext cx="78120" cy="162000"/>
                </p14:xfrm>
              </p:contentPart>
            </mc:Choice>
            <mc:Fallback xmlns="">
              <p:pic>
                <p:nvPicPr>
                  <p:cNvPr id="213" name="Ink 212">
                    <a:extLst>
                      <a:ext uri="{FF2B5EF4-FFF2-40B4-BE49-F238E27FC236}">
                        <a16:creationId xmlns:a16="http://schemas.microsoft.com/office/drawing/2014/main" id="{984D0D02-4112-0CD4-81E8-084F20A9CA51}"/>
                      </a:ext>
                    </a:extLst>
                  </p:cNvPr>
                  <p:cNvPicPr/>
                  <p:nvPr/>
                </p:nvPicPr>
                <p:blipFill>
                  <a:blip r:embed="rId112"/>
                  <a:stretch>
                    <a:fillRect/>
                  </a:stretch>
                </p:blipFill>
                <p:spPr>
                  <a:xfrm>
                    <a:off x="2929440" y="4859160"/>
                    <a:ext cx="95760" cy="179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3">
                <p14:nvContentPartPr>
                  <p14:cNvPr id="214" name="Ink 213">
                    <a:extLst>
                      <a:ext uri="{FF2B5EF4-FFF2-40B4-BE49-F238E27FC236}">
                        <a16:creationId xmlns:a16="http://schemas.microsoft.com/office/drawing/2014/main" id="{975B4DC5-043C-7A4C-6FC2-B0E81E425AB0}"/>
                      </a:ext>
                    </a:extLst>
                  </p14:cNvPr>
                  <p14:cNvContentPartPr/>
                  <p14:nvPr/>
                </p14:nvContentPartPr>
                <p14:xfrm>
                  <a:off x="2686800" y="4548840"/>
                  <a:ext cx="181440" cy="325440"/>
                </p14:xfrm>
              </p:contentPart>
            </mc:Choice>
            <mc:Fallback xmlns="">
              <p:pic>
                <p:nvPicPr>
                  <p:cNvPr id="214" name="Ink 213">
                    <a:extLst>
                      <a:ext uri="{FF2B5EF4-FFF2-40B4-BE49-F238E27FC236}">
                        <a16:creationId xmlns:a16="http://schemas.microsoft.com/office/drawing/2014/main" id="{975B4DC5-043C-7A4C-6FC2-B0E81E425AB0}"/>
                      </a:ext>
                    </a:extLst>
                  </p:cNvPr>
                  <p:cNvPicPr/>
                  <p:nvPr/>
                </p:nvPicPr>
                <p:blipFill>
                  <a:blip r:embed="rId114"/>
                  <a:stretch>
                    <a:fillRect/>
                  </a:stretch>
                </p:blipFill>
                <p:spPr>
                  <a:xfrm>
                    <a:off x="2677800" y="4540200"/>
                    <a:ext cx="199080" cy="343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5">
                <p14:nvContentPartPr>
                  <p14:cNvPr id="216" name="Ink 215">
                    <a:extLst>
                      <a:ext uri="{FF2B5EF4-FFF2-40B4-BE49-F238E27FC236}">
                        <a16:creationId xmlns:a16="http://schemas.microsoft.com/office/drawing/2014/main" id="{B8308764-D15F-A211-196E-939BA16F277B}"/>
                      </a:ext>
                    </a:extLst>
                  </p14:cNvPr>
                  <p14:cNvContentPartPr/>
                  <p14:nvPr/>
                </p14:nvContentPartPr>
                <p14:xfrm>
                  <a:off x="3179640" y="4689240"/>
                  <a:ext cx="456840" cy="448560"/>
                </p14:xfrm>
              </p:contentPart>
            </mc:Choice>
            <mc:Fallback xmlns="">
              <p:pic>
                <p:nvPicPr>
                  <p:cNvPr id="216" name="Ink 215">
                    <a:extLst>
                      <a:ext uri="{FF2B5EF4-FFF2-40B4-BE49-F238E27FC236}">
                        <a16:creationId xmlns:a16="http://schemas.microsoft.com/office/drawing/2014/main" id="{B8308764-D15F-A211-196E-939BA16F277B}"/>
                      </a:ext>
                    </a:extLst>
                  </p:cNvPr>
                  <p:cNvPicPr/>
                  <p:nvPr/>
                </p:nvPicPr>
                <p:blipFill>
                  <a:blip r:embed="rId116"/>
                  <a:stretch>
                    <a:fillRect/>
                  </a:stretch>
                </p:blipFill>
                <p:spPr>
                  <a:xfrm>
                    <a:off x="3170640" y="4680600"/>
                    <a:ext cx="474480" cy="466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7">
                <p14:nvContentPartPr>
                  <p14:cNvPr id="217" name="Ink 216">
                    <a:extLst>
                      <a:ext uri="{FF2B5EF4-FFF2-40B4-BE49-F238E27FC236}">
                        <a16:creationId xmlns:a16="http://schemas.microsoft.com/office/drawing/2014/main" id="{31991973-526B-FE22-F0FA-E4F1BDEB1A21}"/>
                      </a:ext>
                    </a:extLst>
                  </p14:cNvPr>
                  <p14:cNvContentPartPr/>
                  <p14:nvPr/>
                </p14:nvContentPartPr>
                <p14:xfrm>
                  <a:off x="3327240" y="4769520"/>
                  <a:ext cx="152280" cy="210240"/>
                </p14:xfrm>
              </p:contentPart>
            </mc:Choice>
            <mc:Fallback xmlns="">
              <p:pic>
                <p:nvPicPr>
                  <p:cNvPr id="217" name="Ink 216">
                    <a:extLst>
                      <a:ext uri="{FF2B5EF4-FFF2-40B4-BE49-F238E27FC236}">
                        <a16:creationId xmlns:a16="http://schemas.microsoft.com/office/drawing/2014/main" id="{31991973-526B-FE22-F0FA-E4F1BDEB1A21}"/>
                      </a:ext>
                    </a:extLst>
                  </p:cNvPr>
                  <p:cNvPicPr/>
                  <p:nvPr/>
                </p:nvPicPr>
                <p:blipFill>
                  <a:blip r:embed="rId118"/>
                  <a:stretch>
                    <a:fillRect/>
                  </a:stretch>
                </p:blipFill>
                <p:spPr>
                  <a:xfrm>
                    <a:off x="3318240" y="4760520"/>
                    <a:ext cx="169920" cy="2278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28" name="Group 227">
              <a:extLst>
                <a:ext uri="{FF2B5EF4-FFF2-40B4-BE49-F238E27FC236}">
                  <a16:creationId xmlns:a16="http://schemas.microsoft.com/office/drawing/2014/main" id="{82FE4019-3B29-1390-B808-E56B3BBFA990}"/>
                </a:ext>
              </a:extLst>
            </p:cNvPr>
            <p:cNvGrpSpPr/>
            <p:nvPr/>
          </p:nvGrpSpPr>
          <p:grpSpPr>
            <a:xfrm>
              <a:off x="3315720" y="4777440"/>
              <a:ext cx="187560" cy="209880"/>
              <a:chOff x="3315720" y="4777440"/>
              <a:chExt cx="187560" cy="2098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19">
                <p14:nvContentPartPr>
                  <p14:cNvPr id="226" name="Ink 225">
                    <a:extLst>
                      <a:ext uri="{FF2B5EF4-FFF2-40B4-BE49-F238E27FC236}">
                        <a16:creationId xmlns:a16="http://schemas.microsoft.com/office/drawing/2014/main" id="{34F1E978-78F9-AB8D-5210-B51155683735}"/>
                      </a:ext>
                    </a:extLst>
                  </p14:cNvPr>
                  <p14:cNvContentPartPr/>
                  <p14:nvPr/>
                </p14:nvContentPartPr>
                <p14:xfrm>
                  <a:off x="3315720" y="4796520"/>
                  <a:ext cx="187560" cy="190800"/>
                </p14:xfrm>
              </p:contentPart>
            </mc:Choice>
            <mc:Fallback xmlns="">
              <p:pic>
                <p:nvPicPr>
                  <p:cNvPr id="226" name="Ink 225">
                    <a:extLst>
                      <a:ext uri="{FF2B5EF4-FFF2-40B4-BE49-F238E27FC236}">
                        <a16:creationId xmlns:a16="http://schemas.microsoft.com/office/drawing/2014/main" id="{34F1E978-78F9-AB8D-5210-B51155683735}"/>
                      </a:ext>
                    </a:extLst>
                  </p:cNvPr>
                  <p:cNvPicPr/>
                  <p:nvPr/>
                </p:nvPicPr>
                <p:blipFill>
                  <a:blip r:embed="rId120"/>
                  <a:stretch>
                    <a:fillRect/>
                  </a:stretch>
                </p:blipFill>
                <p:spPr>
                  <a:xfrm>
                    <a:off x="3306720" y="4787520"/>
                    <a:ext cx="205200" cy="208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1">
                <p14:nvContentPartPr>
                  <p14:cNvPr id="227" name="Ink 226">
                    <a:extLst>
                      <a:ext uri="{FF2B5EF4-FFF2-40B4-BE49-F238E27FC236}">
                        <a16:creationId xmlns:a16="http://schemas.microsoft.com/office/drawing/2014/main" id="{CD866907-2C2F-A073-B9A7-3AD2C4FDA32A}"/>
                      </a:ext>
                    </a:extLst>
                  </p14:cNvPr>
                  <p14:cNvContentPartPr/>
                  <p14:nvPr/>
                </p14:nvContentPartPr>
                <p14:xfrm>
                  <a:off x="3334080" y="4777440"/>
                  <a:ext cx="66960" cy="11160"/>
                </p14:xfrm>
              </p:contentPart>
            </mc:Choice>
            <mc:Fallback xmlns="">
              <p:pic>
                <p:nvPicPr>
                  <p:cNvPr id="227" name="Ink 226">
                    <a:extLst>
                      <a:ext uri="{FF2B5EF4-FFF2-40B4-BE49-F238E27FC236}">
                        <a16:creationId xmlns:a16="http://schemas.microsoft.com/office/drawing/2014/main" id="{CD866907-2C2F-A073-B9A7-3AD2C4FDA32A}"/>
                      </a:ext>
                    </a:extLst>
                  </p:cNvPr>
                  <p:cNvPicPr/>
                  <p:nvPr/>
                </p:nvPicPr>
                <p:blipFill>
                  <a:blip r:embed="rId122"/>
                  <a:stretch>
                    <a:fillRect/>
                  </a:stretch>
                </p:blipFill>
                <p:spPr>
                  <a:xfrm>
                    <a:off x="3325080" y="4768440"/>
                    <a:ext cx="84600" cy="288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229" name="Ink 228">
                  <a:extLst>
                    <a:ext uri="{FF2B5EF4-FFF2-40B4-BE49-F238E27FC236}">
                      <a16:creationId xmlns:a16="http://schemas.microsoft.com/office/drawing/2014/main" id="{4A3107EB-CA09-1026-C16D-C1A59E7C5EB1}"/>
                    </a:ext>
                  </a:extLst>
                </p14:cNvPr>
                <p14:cNvContentPartPr/>
                <p14:nvPr/>
              </p14:nvContentPartPr>
              <p14:xfrm>
                <a:off x="2700120" y="4534440"/>
                <a:ext cx="169200" cy="400320"/>
              </p14:xfrm>
            </p:contentPart>
          </mc:Choice>
          <mc:Fallback xmlns="">
            <p:pic>
              <p:nvPicPr>
                <p:cNvPr id="229" name="Ink 228">
                  <a:extLst>
                    <a:ext uri="{FF2B5EF4-FFF2-40B4-BE49-F238E27FC236}">
                      <a16:creationId xmlns:a16="http://schemas.microsoft.com/office/drawing/2014/main" id="{4A3107EB-CA09-1026-C16D-C1A59E7C5EB1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2691480" y="4525440"/>
                  <a:ext cx="186840" cy="41796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40251AD1-221A-1454-FB09-0BEFA6B7390F}"/>
              </a:ext>
            </a:extLst>
          </p:cNvPr>
          <p:cNvSpPr txBox="1"/>
          <p:nvPr/>
        </p:nvSpPr>
        <p:spPr>
          <a:xfrm>
            <a:off x="1139293" y="1368257"/>
            <a:ext cx="36588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0000"/>
                </a:solidFill>
              </a:rPr>
              <a:t>1</a:t>
            </a:r>
          </a:p>
        </p:txBody>
      </p:sp>
      <p:grpSp>
        <p:nvGrpSpPr>
          <p:cNvPr id="265" name="Group 264">
            <a:extLst>
              <a:ext uri="{FF2B5EF4-FFF2-40B4-BE49-F238E27FC236}">
                <a16:creationId xmlns:a16="http://schemas.microsoft.com/office/drawing/2014/main" id="{E09F95AF-C287-8141-0D31-6884409FDFB5}"/>
              </a:ext>
            </a:extLst>
          </p:cNvPr>
          <p:cNvGrpSpPr/>
          <p:nvPr/>
        </p:nvGrpSpPr>
        <p:grpSpPr>
          <a:xfrm>
            <a:off x="3479520" y="4227360"/>
            <a:ext cx="1611360" cy="1467360"/>
            <a:chOff x="3479520" y="4227360"/>
            <a:chExt cx="1611360" cy="1467360"/>
          </a:xfrm>
        </p:grpSpPr>
        <p:grpSp>
          <p:nvGrpSpPr>
            <p:cNvPr id="239" name="Group 238">
              <a:extLst>
                <a:ext uri="{FF2B5EF4-FFF2-40B4-BE49-F238E27FC236}">
                  <a16:creationId xmlns:a16="http://schemas.microsoft.com/office/drawing/2014/main" id="{E80C723D-0C7D-85BA-96D0-CFAC17476E7F}"/>
                </a:ext>
              </a:extLst>
            </p:cNvPr>
            <p:cNvGrpSpPr/>
            <p:nvPr/>
          </p:nvGrpSpPr>
          <p:grpSpPr>
            <a:xfrm>
              <a:off x="3599400" y="4356600"/>
              <a:ext cx="1003320" cy="412920"/>
              <a:chOff x="3599400" y="4356600"/>
              <a:chExt cx="1003320" cy="4129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25">
                <p14:nvContentPartPr>
                  <p14:cNvPr id="237" name="Ink 236">
                    <a:extLst>
                      <a:ext uri="{FF2B5EF4-FFF2-40B4-BE49-F238E27FC236}">
                        <a16:creationId xmlns:a16="http://schemas.microsoft.com/office/drawing/2014/main" id="{7823B01E-363A-C6CA-5694-7F3B8C95422A}"/>
                      </a:ext>
                    </a:extLst>
                  </p14:cNvPr>
                  <p14:cNvContentPartPr/>
                  <p14:nvPr/>
                </p14:nvContentPartPr>
                <p14:xfrm>
                  <a:off x="3599400" y="4356600"/>
                  <a:ext cx="1003320" cy="412920"/>
                </p14:xfrm>
              </p:contentPart>
            </mc:Choice>
            <mc:Fallback xmlns="">
              <p:pic>
                <p:nvPicPr>
                  <p:cNvPr id="237" name="Ink 236">
                    <a:extLst>
                      <a:ext uri="{FF2B5EF4-FFF2-40B4-BE49-F238E27FC236}">
                        <a16:creationId xmlns:a16="http://schemas.microsoft.com/office/drawing/2014/main" id="{7823B01E-363A-C6CA-5694-7F3B8C95422A}"/>
                      </a:ext>
                    </a:extLst>
                  </p:cNvPr>
                  <p:cNvPicPr/>
                  <p:nvPr/>
                </p:nvPicPr>
                <p:blipFill>
                  <a:blip r:embed="rId126"/>
                  <a:stretch>
                    <a:fillRect/>
                  </a:stretch>
                </p:blipFill>
                <p:spPr>
                  <a:xfrm>
                    <a:off x="3590760" y="4347600"/>
                    <a:ext cx="1020960" cy="430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7">
                <p14:nvContentPartPr>
                  <p14:cNvPr id="238" name="Ink 237">
                    <a:extLst>
                      <a:ext uri="{FF2B5EF4-FFF2-40B4-BE49-F238E27FC236}">
                        <a16:creationId xmlns:a16="http://schemas.microsoft.com/office/drawing/2014/main" id="{52B5C74A-66A5-758E-3A52-252D892EC2CD}"/>
                      </a:ext>
                    </a:extLst>
                  </p14:cNvPr>
                  <p14:cNvContentPartPr/>
                  <p14:nvPr/>
                </p14:nvContentPartPr>
                <p14:xfrm>
                  <a:off x="4246320" y="4356600"/>
                  <a:ext cx="105120" cy="145080"/>
                </p14:xfrm>
              </p:contentPart>
            </mc:Choice>
            <mc:Fallback xmlns="">
              <p:pic>
                <p:nvPicPr>
                  <p:cNvPr id="238" name="Ink 237">
                    <a:extLst>
                      <a:ext uri="{FF2B5EF4-FFF2-40B4-BE49-F238E27FC236}">
                        <a16:creationId xmlns:a16="http://schemas.microsoft.com/office/drawing/2014/main" id="{52B5C74A-66A5-758E-3A52-252D892EC2CD}"/>
                      </a:ext>
                    </a:extLst>
                  </p:cNvPr>
                  <p:cNvPicPr/>
                  <p:nvPr/>
                </p:nvPicPr>
                <p:blipFill>
                  <a:blip r:embed="rId128"/>
                  <a:stretch>
                    <a:fillRect/>
                  </a:stretch>
                </p:blipFill>
                <p:spPr>
                  <a:xfrm>
                    <a:off x="4237680" y="4347960"/>
                    <a:ext cx="122760" cy="1627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43" name="Group 242">
              <a:extLst>
                <a:ext uri="{FF2B5EF4-FFF2-40B4-BE49-F238E27FC236}">
                  <a16:creationId xmlns:a16="http://schemas.microsoft.com/office/drawing/2014/main" id="{A66DDFF5-CF26-7708-B87D-3AEF5602E1F8}"/>
                </a:ext>
              </a:extLst>
            </p:cNvPr>
            <p:cNvGrpSpPr/>
            <p:nvPr/>
          </p:nvGrpSpPr>
          <p:grpSpPr>
            <a:xfrm>
              <a:off x="3490680" y="4434000"/>
              <a:ext cx="113760" cy="182520"/>
              <a:chOff x="3490680" y="4434000"/>
              <a:chExt cx="113760" cy="1825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29">
                <p14:nvContentPartPr>
                  <p14:cNvPr id="241" name="Ink 240">
                    <a:extLst>
                      <a:ext uri="{FF2B5EF4-FFF2-40B4-BE49-F238E27FC236}">
                        <a16:creationId xmlns:a16="http://schemas.microsoft.com/office/drawing/2014/main" id="{8DA3AC54-5E69-609E-18C1-25A8C1EE507B}"/>
                      </a:ext>
                    </a:extLst>
                  </p14:cNvPr>
                  <p14:cNvContentPartPr/>
                  <p14:nvPr/>
                </p14:nvContentPartPr>
                <p14:xfrm>
                  <a:off x="3490680" y="4434000"/>
                  <a:ext cx="113760" cy="125280"/>
                </p14:xfrm>
              </p:contentPart>
            </mc:Choice>
            <mc:Fallback xmlns="">
              <p:pic>
                <p:nvPicPr>
                  <p:cNvPr id="241" name="Ink 240">
                    <a:extLst>
                      <a:ext uri="{FF2B5EF4-FFF2-40B4-BE49-F238E27FC236}">
                        <a16:creationId xmlns:a16="http://schemas.microsoft.com/office/drawing/2014/main" id="{8DA3AC54-5E69-609E-18C1-25A8C1EE507B}"/>
                      </a:ext>
                    </a:extLst>
                  </p:cNvPr>
                  <p:cNvPicPr/>
                  <p:nvPr/>
                </p:nvPicPr>
                <p:blipFill>
                  <a:blip r:embed="rId130"/>
                  <a:stretch>
                    <a:fillRect/>
                  </a:stretch>
                </p:blipFill>
                <p:spPr>
                  <a:xfrm>
                    <a:off x="3481680" y="4425360"/>
                    <a:ext cx="131400" cy="142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1">
                <p14:nvContentPartPr>
                  <p14:cNvPr id="242" name="Ink 241">
                    <a:extLst>
                      <a:ext uri="{FF2B5EF4-FFF2-40B4-BE49-F238E27FC236}">
                        <a16:creationId xmlns:a16="http://schemas.microsoft.com/office/drawing/2014/main" id="{C2C6628D-6AB3-6A86-C26C-F7A083A5F660}"/>
                      </a:ext>
                    </a:extLst>
                  </p14:cNvPr>
                  <p14:cNvContentPartPr/>
                  <p14:nvPr/>
                </p14:nvContentPartPr>
                <p14:xfrm>
                  <a:off x="3520560" y="4506720"/>
                  <a:ext cx="75600" cy="109800"/>
                </p14:xfrm>
              </p:contentPart>
            </mc:Choice>
            <mc:Fallback xmlns="">
              <p:pic>
                <p:nvPicPr>
                  <p:cNvPr id="242" name="Ink 241">
                    <a:extLst>
                      <a:ext uri="{FF2B5EF4-FFF2-40B4-BE49-F238E27FC236}">
                        <a16:creationId xmlns:a16="http://schemas.microsoft.com/office/drawing/2014/main" id="{C2C6628D-6AB3-6A86-C26C-F7A083A5F660}"/>
                      </a:ext>
                    </a:extLst>
                  </p:cNvPr>
                  <p:cNvPicPr/>
                  <p:nvPr/>
                </p:nvPicPr>
                <p:blipFill>
                  <a:blip r:embed="rId132"/>
                  <a:stretch>
                    <a:fillRect/>
                  </a:stretch>
                </p:blipFill>
                <p:spPr>
                  <a:xfrm>
                    <a:off x="3511560" y="4497720"/>
                    <a:ext cx="93240" cy="1274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248" name="Ink 247">
                  <a:extLst>
                    <a:ext uri="{FF2B5EF4-FFF2-40B4-BE49-F238E27FC236}">
                      <a16:creationId xmlns:a16="http://schemas.microsoft.com/office/drawing/2014/main" id="{E53404E2-6DF1-05B6-7C5C-9F14BB50E8BC}"/>
                    </a:ext>
                  </a:extLst>
                </p14:cNvPr>
                <p14:cNvContentPartPr/>
                <p14:nvPr/>
              </p14:nvContentPartPr>
              <p14:xfrm>
                <a:off x="3942120" y="4227360"/>
                <a:ext cx="81720" cy="168480"/>
              </p14:xfrm>
            </p:contentPart>
          </mc:Choice>
          <mc:Fallback xmlns="">
            <p:pic>
              <p:nvPicPr>
                <p:cNvPr id="248" name="Ink 247">
                  <a:extLst>
                    <a:ext uri="{FF2B5EF4-FFF2-40B4-BE49-F238E27FC236}">
                      <a16:creationId xmlns:a16="http://schemas.microsoft.com/office/drawing/2014/main" id="{E53404E2-6DF1-05B6-7C5C-9F14BB50E8BC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3933120" y="4218720"/>
                  <a:ext cx="99360" cy="18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249" name="Ink 248">
                  <a:extLst>
                    <a:ext uri="{FF2B5EF4-FFF2-40B4-BE49-F238E27FC236}">
                      <a16:creationId xmlns:a16="http://schemas.microsoft.com/office/drawing/2014/main" id="{2A45A720-6A6C-5FCC-6699-FCC248076FCA}"/>
                    </a:ext>
                  </a:extLst>
                </p14:cNvPr>
                <p14:cNvContentPartPr/>
                <p14:nvPr/>
              </p14:nvContentPartPr>
              <p14:xfrm>
                <a:off x="4080000" y="5071560"/>
                <a:ext cx="5400" cy="200880"/>
              </p14:xfrm>
            </p:contentPart>
          </mc:Choice>
          <mc:Fallback xmlns="">
            <p:pic>
              <p:nvPicPr>
                <p:cNvPr id="249" name="Ink 248">
                  <a:extLst>
                    <a:ext uri="{FF2B5EF4-FFF2-40B4-BE49-F238E27FC236}">
                      <a16:creationId xmlns:a16="http://schemas.microsoft.com/office/drawing/2014/main" id="{2A45A720-6A6C-5FCC-6699-FCC248076FCA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4071360" y="5062560"/>
                  <a:ext cx="23040" cy="21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250" name="Ink 249">
                  <a:extLst>
                    <a:ext uri="{FF2B5EF4-FFF2-40B4-BE49-F238E27FC236}">
                      <a16:creationId xmlns:a16="http://schemas.microsoft.com/office/drawing/2014/main" id="{45563078-F07A-CBDE-D978-7048EF5FA260}"/>
                    </a:ext>
                  </a:extLst>
                </p14:cNvPr>
                <p14:cNvContentPartPr/>
                <p14:nvPr/>
              </p14:nvContentPartPr>
              <p14:xfrm>
                <a:off x="4626120" y="4275240"/>
                <a:ext cx="464760" cy="478440"/>
              </p14:xfrm>
            </p:contentPart>
          </mc:Choice>
          <mc:Fallback xmlns="">
            <p:pic>
              <p:nvPicPr>
                <p:cNvPr id="250" name="Ink 249">
                  <a:extLst>
                    <a:ext uri="{FF2B5EF4-FFF2-40B4-BE49-F238E27FC236}">
                      <a16:creationId xmlns:a16="http://schemas.microsoft.com/office/drawing/2014/main" id="{45563078-F07A-CBDE-D978-7048EF5FA260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4617480" y="4266240"/>
                  <a:ext cx="482400" cy="49608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52" name="Group 251">
              <a:extLst>
                <a:ext uri="{FF2B5EF4-FFF2-40B4-BE49-F238E27FC236}">
                  <a16:creationId xmlns:a16="http://schemas.microsoft.com/office/drawing/2014/main" id="{1D217BE3-D483-8FEF-D721-DEBB5EA8F3FE}"/>
                </a:ext>
              </a:extLst>
            </p:cNvPr>
            <p:cNvGrpSpPr/>
            <p:nvPr/>
          </p:nvGrpSpPr>
          <p:grpSpPr>
            <a:xfrm>
              <a:off x="3479520" y="5024400"/>
              <a:ext cx="1604880" cy="670320"/>
              <a:chOff x="3479520" y="5024400"/>
              <a:chExt cx="1604880" cy="6703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39">
                <p14:nvContentPartPr>
                  <p14:cNvPr id="244" name="Ink 243">
                    <a:extLst>
                      <a:ext uri="{FF2B5EF4-FFF2-40B4-BE49-F238E27FC236}">
                        <a16:creationId xmlns:a16="http://schemas.microsoft.com/office/drawing/2014/main" id="{0B1FFC2B-FD1E-063A-AB55-975CF634F4AB}"/>
                      </a:ext>
                    </a:extLst>
                  </p14:cNvPr>
                  <p14:cNvContentPartPr/>
                  <p14:nvPr/>
                </p14:nvContentPartPr>
                <p14:xfrm>
                  <a:off x="3627120" y="5024400"/>
                  <a:ext cx="855000" cy="454320"/>
                </p14:xfrm>
              </p:contentPart>
            </mc:Choice>
            <mc:Fallback xmlns="">
              <p:pic>
                <p:nvPicPr>
                  <p:cNvPr id="244" name="Ink 243">
                    <a:extLst>
                      <a:ext uri="{FF2B5EF4-FFF2-40B4-BE49-F238E27FC236}">
                        <a16:creationId xmlns:a16="http://schemas.microsoft.com/office/drawing/2014/main" id="{0B1FFC2B-FD1E-063A-AB55-975CF634F4AB}"/>
                      </a:ext>
                    </a:extLst>
                  </p:cNvPr>
                  <p:cNvPicPr/>
                  <p:nvPr/>
                </p:nvPicPr>
                <p:blipFill>
                  <a:blip r:embed="rId140"/>
                  <a:stretch>
                    <a:fillRect/>
                  </a:stretch>
                </p:blipFill>
                <p:spPr>
                  <a:xfrm>
                    <a:off x="3618480" y="5015760"/>
                    <a:ext cx="872640" cy="471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1">
                <p14:nvContentPartPr>
                  <p14:cNvPr id="245" name="Ink 244">
                    <a:extLst>
                      <a:ext uri="{FF2B5EF4-FFF2-40B4-BE49-F238E27FC236}">
                        <a16:creationId xmlns:a16="http://schemas.microsoft.com/office/drawing/2014/main" id="{8653F05D-FA95-AF2A-1536-B30669484E35}"/>
                      </a:ext>
                    </a:extLst>
                  </p14:cNvPr>
                  <p14:cNvContentPartPr/>
                  <p14:nvPr/>
                </p14:nvContentPartPr>
                <p14:xfrm>
                  <a:off x="4229400" y="5358120"/>
                  <a:ext cx="91080" cy="123480"/>
                </p14:xfrm>
              </p:contentPart>
            </mc:Choice>
            <mc:Fallback xmlns="">
              <p:pic>
                <p:nvPicPr>
                  <p:cNvPr id="245" name="Ink 244">
                    <a:extLst>
                      <a:ext uri="{FF2B5EF4-FFF2-40B4-BE49-F238E27FC236}">
                        <a16:creationId xmlns:a16="http://schemas.microsoft.com/office/drawing/2014/main" id="{8653F05D-FA95-AF2A-1536-B30669484E35}"/>
                      </a:ext>
                    </a:extLst>
                  </p:cNvPr>
                  <p:cNvPicPr/>
                  <p:nvPr/>
                </p:nvPicPr>
                <p:blipFill>
                  <a:blip r:embed="rId142"/>
                  <a:stretch>
                    <a:fillRect/>
                  </a:stretch>
                </p:blipFill>
                <p:spPr>
                  <a:xfrm>
                    <a:off x="4220400" y="5349480"/>
                    <a:ext cx="108720" cy="141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3">
                <p14:nvContentPartPr>
                  <p14:cNvPr id="247" name="Ink 246">
                    <a:extLst>
                      <a:ext uri="{FF2B5EF4-FFF2-40B4-BE49-F238E27FC236}">
                        <a16:creationId xmlns:a16="http://schemas.microsoft.com/office/drawing/2014/main" id="{AB112BE2-2DAD-8362-BE8C-2FF44205EDC4}"/>
                      </a:ext>
                    </a:extLst>
                  </p14:cNvPr>
                  <p14:cNvContentPartPr/>
                  <p14:nvPr/>
                </p14:nvContentPartPr>
                <p14:xfrm>
                  <a:off x="3479520" y="5183880"/>
                  <a:ext cx="110160" cy="159120"/>
                </p14:xfrm>
              </p:contentPart>
            </mc:Choice>
            <mc:Fallback xmlns="">
              <p:pic>
                <p:nvPicPr>
                  <p:cNvPr id="247" name="Ink 246">
                    <a:extLst>
                      <a:ext uri="{FF2B5EF4-FFF2-40B4-BE49-F238E27FC236}">
                        <a16:creationId xmlns:a16="http://schemas.microsoft.com/office/drawing/2014/main" id="{AB112BE2-2DAD-8362-BE8C-2FF44205EDC4}"/>
                      </a:ext>
                    </a:extLst>
                  </p:cNvPr>
                  <p:cNvPicPr/>
                  <p:nvPr/>
                </p:nvPicPr>
                <p:blipFill>
                  <a:blip r:embed="rId144"/>
                  <a:stretch>
                    <a:fillRect/>
                  </a:stretch>
                </p:blipFill>
                <p:spPr>
                  <a:xfrm>
                    <a:off x="3470880" y="5174880"/>
                    <a:ext cx="127800" cy="176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5">
                <p14:nvContentPartPr>
                  <p14:cNvPr id="251" name="Ink 250">
                    <a:extLst>
                      <a:ext uri="{FF2B5EF4-FFF2-40B4-BE49-F238E27FC236}">
                        <a16:creationId xmlns:a16="http://schemas.microsoft.com/office/drawing/2014/main" id="{804CABC9-784E-36CC-B0A2-10B737C00CF7}"/>
                      </a:ext>
                    </a:extLst>
                  </p14:cNvPr>
                  <p14:cNvContentPartPr/>
                  <p14:nvPr/>
                </p14:nvContentPartPr>
                <p14:xfrm>
                  <a:off x="4508760" y="5209080"/>
                  <a:ext cx="575640" cy="485640"/>
                </p14:xfrm>
              </p:contentPart>
            </mc:Choice>
            <mc:Fallback xmlns="">
              <p:pic>
                <p:nvPicPr>
                  <p:cNvPr id="251" name="Ink 250">
                    <a:extLst>
                      <a:ext uri="{FF2B5EF4-FFF2-40B4-BE49-F238E27FC236}">
                        <a16:creationId xmlns:a16="http://schemas.microsoft.com/office/drawing/2014/main" id="{804CABC9-784E-36CC-B0A2-10B737C00CF7}"/>
                      </a:ext>
                    </a:extLst>
                  </p:cNvPr>
                  <p:cNvPicPr/>
                  <p:nvPr/>
                </p:nvPicPr>
                <p:blipFill>
                  <a:blip r:embed="rId146"/>
                  <a:stretch>
                    <a:fillRect/>
                  </a:stretch>
                </p:blipFill>
                <p:spPr>
                  <a:xfrm>
                    <a:off x="4499760" y="5200080"/>
                    <a:ext cx="593280" cy="50328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253" name="Ink 252">
                  <a:extLst>
                    <a:ext uri="{FF2B5EF4-FFF2-40B4-BE49-F238E27FC236}">
                      <a16:creationId xmlns:a16="http://schemas.microsoft.com/office/drawing/2014/main" id="{093F7D23-C499-CBE7-D172-9878D3906ACF}"/>
                    </a:ext>
                  </a:extLst>
                </p14:cNvPr>
                <p14:cNvContentPartPr/>
                <p14:nvPr/>
              </p14:nvContentPartPr>
              <p14:xfrm>
                <a:off x="4762560" y="4419240"/>
                <a:ext cx="167760" cy="187200"/>
              </p14:xfrm>
            </p:contentPart>
          </mc:Choice>
          <mc:Fallback xmlns="">
            <p:pic>
              <p:nvPicPr>
                <p:cNvPr id="253" name="Ink 252">
                  <a:extLst>
                    <a:ext uri="{FF2B5EF4-FFF2-40B4-BE49-F238E27FC236}">
                      <a16:creationId xmlns:a16="http://schemas.microsoft.com/office/drawing/2014/main" id="{093F7D23-C499-CBE7-D172-9878D3906ACF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4753560" y="4410600"/>
                  <a:ext cx="185400" cy="20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254" name="Ink 253">
                  <a:extLst>
                    <a:ext uri="{FF2B5EF4-FFF2-40B4-BE49-F238E27FC236}">
                      <a16:creationId xmlns:a16="http://schemas.microsoft.com/office/drawing/2014/main" id="{D9DCDD4E-99A5-BD2F-199F-78156E3D9FC7}"/>
                    </a:ext>
                  </a:extLst>
                </p14:cNvPr>
                <p14:cNvContentPartPr/>
                <p14:nvPr/>
              </p14:nvContentPartPr>
              <p14:xfrm>
                <a:off x="4703880" y="5349120"/>
                <a:ext cx="245520" cy="184320"/>
              </p14:xfrm>
            </p:contentPart>
          </mc:Choice>
          <mc:Fallback xmlns="">
            <p:pic>
              <p:nvPicPr>
                <p:cNvPr id="254" name="Ink 253">
                  <a:extLst>
                    <a:ext uri="{FF2B5EF4-FFF2-40B4-BE49-F238E27FC236}">
                      <a16:creationId xmlns:a16="http://schemas.microsoft.com/office/drawing/2014/main" id="{D9DCDD4E-99A5-BD2F-199F-78156E3D9FC7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4694880" y="5340480"/>
                  <a:ext cx="263160" cy="20196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66" name="TextBox 265">
            <a:extLst>
              <a:ext uri="{FF2B5EF4-FFF2-40B4-BE49-F238E27FC236}">
                <a16:creationId xmlns:a16="http://schemas.microsoft.com/office/drawing/2014/main" id="{6C29F531-8D42-5359-3435-1C94E29B3710}"/>
              </a:ext>
            </a:extLst>
          </p:cNvPr>
          <p:cNvSpPr txBox="1"/>
          <p:nvPr/>
        </p:nvSpPr>
        <p:spPr>
          <a:xfrm>
            <a:off x="3309408" y="3618988"/>
            <a:ext cx="1811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>
                <a:solidFill>
                  <a:srgbClr val="0000FF"/>
                </a:solidFill>
              </a:rPr>
              <a:t>Note 1</a:t>
            </a:r>
            <a:r>
              <a:rPr lang="en-US" sz="1800" baseline="30000" dirty="0">
                <a:solidFill>
                  <a:srgbClr val="0000FF"/>
                </a:solidFill>
              </a:rPr>
              <a:t>st</a:t>
            </a:r>
            <a:r>
              <a:rPr lang="en-US" sz="1800" dirty="0">
                <a:solidFill>
                  <a:srgbClr val="0000FF"/>
                </a:solidFill>
              </a:rPr>
              <a:t> target</a:t>
            </a:r>
          </a:p>
        </p:txBody>
      </p:sp>
      <p:sp>
        <p:nvSpPr>
          <p:cNvPr id="268" name="TextBox 267">
            <a:extLst>
              <a:ext uri="{FF2B5EF4-FFF2-40B4-BE49-F238E27FC236}">
                <a16:creationId xmlns:a16="http://schemas.microsoft.com/office/drawing/2014/main" id="{3FD4797F-4805-A1A8-1949-7E29B6905DD7}"/>
              </a:ext>
            </a:extLst>
          </p:cNvPr>
          <p:cNvSpPr txBox="1"/>
          <p:nvPr/>
        </p:nvSpPr>
        <p:spPr>
          <a:xfrm>
            <a:off x="1130325" y="753747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>
                <a:solidFill>
                  <a:srgbClr val="0000FF"/>
                </a:solidFill>
              </a:rPr>
              <a:t>Target</a:t>
            </a:r>
          </a:p>
        </p:txBody>
      </p:sp>
      <p:sp>
        <p:nvSpPr>
          <p:cNvPr id="269" name="TextBox 268">
            <a:extLst>
              <a:ext uri="{FF2B5EF4-FFF2-40B4-BE49-F238E27FC236}">
                <a16:creationId xmlns:a16="http://schemas.microsoft.com/office/drawing/2014/main" id="{F00BDA0A-DE5A-9759-3453-2588806C9820}"/>
              </a:ext>
            </a:extLst>
          </p:cNvPr>
          <p:cNvSpPr txBox="1"/>
          <p:nvPr/>
        </p:nvSpPr>
        <p:spPr>
          <a:xfrm>
            <a:off x="5349596" y="849507"/>
            <a:ext cx="1053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>
                <a:solidFill>
                  <a:srgbClr val="0000FF"/>
                </a:solidFill>
              </a:rPr>
              <a:t>Success</a:t>
            </a:r>
          </a:p>
        </p:txBody>
      </p:sp>
      <p:grpSp>
        <p:nvGrpSpPr>
          <p:cNvPr id="277" name="Group 276">
            <a:extLst>
              <a:ext uri="{FF2B5EF4-FFF2-40B4-BE49-F238E27FC236}">
                <a16:creationId xmlns:a16="http://schemas.microsoft.com/office/drawing/2014/main" id="{692EF7B7-4D98-B16C-EAFF-AD623958AADC}"/>
              </a:ext>
            </a:extLst>
          </p:cNvPr>
          <p:cNvGrpSpPr/>
          <p:nvPr/>
        </p:nvGrpSpPr>
        <p:grpSpPr>
          <a:xfrm>
            <a:off x="5000227" y="3195210"/>
            <a:ext cx="3243607" cy="3363764"/>
            <a:chOff x="5000227" y="3195210"/>
            <a:chExt cx="3243607" cy="3363764"/>
          </a:xfrm>
        </p:grpSpPr>
        <p:grpSp>
          <p:nvGrpSpPr>
            <p:cNvPr id="276" name="Group 275">
              <a:extLst>
                <a:ext uri="{FF2B5EF4-FFF2-40B4-BE49-F238E27FC236}">
                  <a16:creationId xmlns:a16="http://schemas.microsoft.com/office/drawing/2014/main" id="{39D0A1C5-84E7-BC7E-6CBD-41CA936F2441}"/>
                </a:ext>
              </a:extLst>
            </p:cNvPr>
            <p:cNvGrpSpPr/>
            <p:nvPr/>
          </p:nvGrpSpPr>
          <p:grpSpPr>
            <a:xfrm>
              <a:off x="5066760" y="3195210"/>
              <a:ext cx="3177074" cy="3363764"/>
              <a:chOff x="5066760" y="3195210"/>
              <a:chExt cx="3177074" cy="3363764"/>
            </a:xfrm>
          </p:grpSpPr>
          <p:sp>
            <p:nvSpPr>
              <p:cNvPr id="273" name="Rectangle 272">
                <a:extLst>
                  <a:ext uri="{FF2B5EF4-FFF2-40B4-BE49-F238E27FC236}">
                    <a16:creationId xmlns:a16="http://schemas.microsoft.com/office/drawing/2014/main" id="{1EE9B09D-6E04-E6FB-B964-8404B00E60A0}"/>
                  </a:ext>
                </a:extLst>
              </p:cNvPr>
              <p:cNvSpPr/>
              <p:nvPr/>
            </p:nvSpPr>
            <p:spPr>
              <a:xfrm>
                <a:off x="5066760" y="3549586"/>
                <a:ext cx="3177074" cy="3009388"/>
              </a:xfrm>
              <a:prstGeom prst="rect">
                <a:avLst/>
              </a:prstGeom>
              <a:solidFill>
                <a:srgbClr val="00B0F0">
                  <a:alpha val="14000"/>
                </a:srgbClr>
              </a:solidFill>
              <a:ln w="38100" cmpd="sng"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271" name="TextBox 270">
                <a:extLst>
                  <a:ext uri="{FF2B5EF4-FFF2-40B4-BE49-F238E27FC236}">
                    <a16:creationId xmlns:a16="http://schemas.microsoft.com/office/drawing/2014/main" id="{861EB4AC-53B4-B03A-AF42-ED567EFD04CB}"/>
                  </a:ext>
                </a:extLst>
              </p:cNvPr>
              <p:cNvSpPr txBox="1"/>
              <p:nvPr/>
            </p:nvSpPr>
            <p:spPr>
              <a:xfrm>
                <a:off x="5387441" y="3195210"/>
                <a:ext cx="26244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800" dirty="0">
                    <a:solidFill>
                      <a:srgbClr val="0000FF"/>
                    </a:solidFill>
                  </a:rPr>
                  <a:t>Mismatch is outer loop</a:t>
                </a:r>
              </a:p>
            </p:txBody>
          </p:sp>
        </p:grpSp>
        <p:grpSp>
          <p:nvGrpSpPr>
            <p:cNvPr id="275" name="Group 274">
              <a:extLst>
                <a:ext uri="{FF2B5EF4-FFF2-40B4-BE49-F238E27FC236}">
                  <a16:creationId xmlns:a16="http://schemas.microsoft.com/office/drawing/2014/main" id="{AF48CF75-412E-7DC3-244E-701A6EF81BF9}"/>
                </a:ext>
              </a:extLst>
            </p:cNvPr>
            <p:cNvGrpSpPr/>
            <p:nvPr/>
          </p:nvGrpSpPr>
          <p:grpSpPr>
            <a:xfrm>
              <a:off x="5000227" y="4281120"/>
              <a:ext cx="2523183" cy="2163840"/>
              <a:chOff x="4966042" y="4143120"/>
              <a:chExt cx="2523183" cy="2163840"/>
            </a:xfrm>
          </p:grpSpPr>
          <p:sp>
            <p:nvSpPr>
              <p:cNvPr id="270" name="Rectangle 269">
                <a:extLst>
                  <a:ext uri="{FF2B5EF4-FFF2-40B4-BE49-F238E27FC236}">
                    <a16:creationId xmlns:a16="http://schemas.microsoft.com/office/drawing/2014/main" id="{E0749031-9B20-EB35-B9AA-CF6D98E606A7}"/>
                  </a:ext>
                </a:extLst>
              </p:cNvPr>
              <p:cNvSpPr/>
              <p:nvPr/>
            </p:nvSpPr>
            <p:spPr>
              <a:xfrm>
                <a:off x="5084400" y="4143120"/>
                <a:ext cx="1621200" cy="1724280"/>
              </a:xfrm>
              <a:prstGeom prst="rect">
                <a:avLst/>
              </a:prstGeom>
              <a:solidFill>
                <a:srgbClr val="92D050">
                  <a:alpha val="21703"/>
                </a:srgbClr>
              </a:solidFill>
              <a:ln w="38100" cmpd="sng">
                <a:noFill/>
              </a:ln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274" name="TextBox 273">
                <a:extLst>
                  <a:ext uri="{FF2B5EF4-FFF2-40B4-BE49-F238E27FC236}">
                    <a16:creationId xmlns:a16="http://schemas.microsoft.com/office/drawing/2014/main" id="{8B44FAAF-F30C-6909-2DE6-694357C9536D}"/>
                  </a:ext>
                </a:extLst>
              </p:cNvPr>
              <p:cNvSpPr txBox="1"/>
              <p:nvPr/>
            </p:nvSpPr>
            <p:spPr>
              <a:xfrm>
                <a:off x="4966042" y="5937628"/>
                <a:ext cx="252318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None/>
                </a:pPr>
                <a:r>
                  <a:rPr lang="en-US" sz="1800" dirty="0">
                    <a:solidFill>
                      <a:srgbClr val="0000FF"/>
                    </a:solidFill>
                  </a:rPr>
                  <a:t>Match is Inner loop</a:t>
                </a:r>
              </a:p>
            </p:txBody>
          </p:sp>
        </p:grp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29922BF-A080-FBC3-95CF-64E16BC88142}"/>
              </a:ext>
            </a:extLst>
          </p:cNvPr>
          <p:cNvGrpSpPr/>
          <p:nvPr/>
        </p:nvGrpSpPr>
        <p:grpSpPr>
          <a:xfrm>
            <a:off x="5060640" y="4218360"/>
            <a:ext cx="2495520" cy="1301400"/>
            <a:chOff x="5060640" y="4218360"/>
            <a:chExt cx="2495520" cy="1301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278" name="Ink 277">
                  <a:extLst>
                    <a:ext uri="{FF2B5EF4-FFF2-40B4-BE49-F238E27FC236}">
                      <a16:creationId xmlns:a16="http://schemas.microsoft.com/office/drawing/2014/main" id="{FB281B55-335F-6C15-52CA-FB657BD5B1E2}"/>
                    </a:ext>
                  </a:extLst>
                </p14:cNvPr>
                <p14:cNvContentPartPr/>
                <p14:nvPr/>
              </p14:nvContentPartPr>
              <p14:xfrm>
                <a:off x="5060640" y="4378920"/>
                <a:ext cx="2136240" cy="591480"/>
              </p14:xfrm>
            </p:contentPart>
          </mc:Choice>
          <mc:Fallback xmlns="">
            <p:pic>
              <p:nvPicPr>
                <p:cNvPr id="278" name="Ink 277">
                  <a:extLst>
                    <a:ext uri="{FF2B5EF4-FFF2-40B4-BE49-F238E27FC236}">
                      <a16:creationId xmlns:a16="http://schemas.microsoft.com/office/drawing/2014/main" id="{FB281B55-335F-6C15-52CA-FB657BD5B1E2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5051640" y="4370280"/>
                  <a:ext cx="2153880" cy="60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279" name="Ink 278">
                  <a:extLst>
                    <a:ext uri="{FF2B5EF4-FFF2-40B4-BE49-F238E27FC236}">
                      <a16:creationId xmlns:a16="http://schemas.microsoft.com/office/drawing/2014/main" id="{3B5CB3C4-2FD1-30BD-9AF0-AB4978BE648D}"/>
                    </a:ext>
                  </a:extLst>
                </p14:cNvPr>
                <p14:cNvContentPartPr/>
                <p14:nvPr/>
              </p14:nvContentPartPr>
              <p14:xfrm>
                <a:off x="7105080" y="4950240"/>
                <a:ext cx="451080" cy="403200"/>
              </p14:xfrm>
            </p:contentPart>
          </mc:Choice>
          <mc:Fallback xmlns="">
            <p:pic>
              <p:nvPicPr>
                <p:cNvPr id="279" name="Ink 278">
                  <a:extLst>
                    <a:ext uri="{FF2B5EF4-FFF2-40B4-BE49-F238E27FC236}">
                      <a16:creationId xmlns:a16="http://schemas.microsoft.com/office/drawing/2014/main" id="{3B5CB3C4-2FD1-30BD-9AF0-AB4978BE648D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7096080" y="4941240"/>
                  <a:ext cx="468720" cy="42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280" name="Ink 279">
                  <a:extLst>
                    <a:ext uri="{FF2B5EF4-FFF2-40B4-BE49-F238E27FC236}">
                      <a16:creationId xmlns:a16="http://schemas.microsoft.com/office/drawing/2014/main" id="{C64FB1E9-B4AC-6145-7906-A7C7E2D4A2E5}"/>
                    </a:ext>
                  </a:extLst>
                </p14:cNvPr>
                <p14:cNvContentPartPr/>
                <p14:nvPr/>
              </p14:nvContentPartPr>
              <p14:xfrm>
                <a:off x="7277520" y="5040240"/>
                <a:ext cx="155520" cy="228600"/>
              </p14:xfrm>
            </p:contentPart>
          </mc:Choice>
          <mc:Fallback xmlns="">
            <p:pic>
              <p:nvPicPr>
                <p:cNvPr id="280" name="Ink 279">
                  <a:extLst>
                    <a:ext uri="{FF2B5EF4-FFF2-40B4-BE49-F238E27FC236}">
                      <a16:creationId xmlns:a16="http://schemas.microsoft.com/office/drawing/2014/main" id="{C64FB1E9-B4AC-6145-7906-A7C7E2D4A2E5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7268880" y="5031240"/>
                  <a:ext cx="173160" cy="24624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84" name="Group 283">
              <a:extLst>
                <a:ext uri="{FF2B5EF4-FFF2-40B4-BE49-F238E27FC236}">
                  <a16:creationId xmlns:a16="http://schemas.microsoft.com/office/drawing/2014/main" id="{BE409ED4-845F-591E-EAE3-BAEAA4C13380}"/>
                </a:ext>
              </a:extLst>
            </p:cNvPr>
            <p:cNvGrpSpPr/>
            <p:nvPr/>
          </p:nvGrpSpPr>
          <p:grpSpPr>
            <a:xfrm>
              <a:off x="5097720" y="5272440"/>
              <a:ext cx="2078640" cy="247320"/>
              <a:chOff x="5097720" y="5272440"/>
              <a:chExt cx="2078640" cy="2473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57">
                <p14:nvContentPartPr>
                  <p14:cNvPr id="281" name="Ink 280">
                    <a:extLst>
                      <a:ext uri="{FF2B5EF4-FFF2-40B4-BE49-F238E27FC236}">
                        <a16:creationId xmlns:a16="http://schemas.microsoft.com/office/drawing/2014/main" id="{B66280F3-06E7-DE45-23FB-16BA8031B0AA}"/>
                      </a:ext>
                    </a:extLst>
                  </p14:cNvPr>
                  <p14:cNvContentPartPr/>
                  <p14:nvPr/>
                </p14:nvContentPartPr>
                <p14:xfrm>
                  <a:off x="5097720" y="5272440"/>
                  <a:ext cx="2078640" cy="247320"/>
                </p14:xfrm>
              </p:contentPart>
            </mc:Choice>
            <mc:Fallback xmlns="">
              <p:pic>
                <p:nvPicPr>
                  <p:cNvPr id="281" name="Ink 280">
                    <a:extLst>
                      <a:ext uri="{FF2B5EF4-FFF2-40B4-BE49-F238E27FC236}">
                        <a16:creationId xmlns:a16="http://schemas.microsoft.com/office/drawing/2014/main" id="{B66280F3-06E7-DE45-23FB-16BA8031B0AA}"/>
                      </a:ext>
                    </a:extLst>
                  </p:cNvPr>
                  <p:cNvPicPr/>
                  <p:nvPr/>
                </p:nvPicPr>
                <p:blipFill>
                  <a:blip r:embed="rId158"/>
                  <a:stretch>
                    <a:fillRect/>
                  </a:stretch>
                </p:blipFill>
                <p:spPr>
                  <a:xfrm>
                    <a:off x="5088720" y="5263440"/>
                    <a:ext cx="2096280" cy="264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9">
                <p14:nvContentPartPr>
                  <p14:cNvPr id="282" name="Ink 281">
                    <a:extLst>
                      <a:ext uri="{FF2B5EF4-FFF2-40B4-BE49-F238E27FC236}">
                        <a16:creationId xmlns:a16="http://schemas.microsoft.com/office/drawing/2014/main" id="{CC067EF6-D527-CDBA-75E7-8E9CE989C228}"/>
                      </a:ext>
                    </a:extLst>
                  </p14:cNvPr>
                  <p14:cNvContentPartPr/>
                  <p14:nvPr/>
                </p14:nvContentPartPr>
                <p14:xfrm>
                  <a:off x="6985560" y="5272440"/>
                  <a:ext cx="166320" cy="223200"/>
                </p14:xfrm>
              </p:contentPart>
            </mc:Choice>
            <mc:Fallback xmlns="">
              <p:pic>
                <p:nvPicPr>
                  <p:cNvPr id="282" name="Ink 281">
                    <a:extLst>
                      <a:ext uri="{FF2B5EF4-FFF2-40B4-BE49-F238E27FC236}">
                        <a16:creationId xmlns:a16="http://schemas.microsoft.com/office/drawing/2014/main" id="{CC067EF6-D527-CDBA-75E7-8E9CE989C228}"/>
                      </a:ext>
                    </a:extLst>
                  </p:cNvPr>
                  <p:cNvPicPr/>
                  <p:nvPr/>
                </p:nvPicPr>
                <p:blipFill>
                  <a:blip r:embed="rId160"/>
                  <a:stretch>
                    <a:fillRect/>
                  </a:stretch>
                </p:blipFill>
                <p:spPr>
                  <a:xfrm>
                    <a:off x="6976560" y="5263440"/>
                    <a:ext cx="183960" cy="2408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283" name="Ink 282">
                  <a:extLst>
                    <a:ext uri="{FF2B5EF4-FFF2-40B4-BE49-F238E27FC236}">
                      <a16:creationId xmlns:a16="http://schemas.microsoft.com/office/drawing/2014/main" id="{F0DB5C5C-EB7F-33F7-CDF4-0CB919293C5F}"/>
                    </a:ext>
                  </a:extLst>
                </p14:cNvPr>
                <p14:cNvContentPartPr/>
                <p14:nvPr/>
              </p14:nvContentPartPr>
              <p14:xfrm>
                <a:off x="6966840" y="4837560"/>
                <a:ext cx="168840" cy="173520"/>
              </p14:xfrm>
            </p:contentPart>
          </mc:Choice>
          <mc:Fallback xmlns="">
            <p:pic>
              <p:nvPicPr>
                <p:cNvPr id="283" name="Ink 282">
                  <a:extLst>
                    <a:ext uri="{FF2B5EF4-FFF2-40B4-BE49-F238E27FC236}">
                      <a16:creationId xmlns:a16="http://schemas.microsoft.com/office/drawing/2014/main" id="{F0DB5C5C-EB7F-33F7-CDF4-0CB919293C5F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6957840" y="4828560"/>
                  <a:ext cx="186480" cy="19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285" name="Ink 284">
                  <a:extLst>
                    <a:ext uri="{FF2B5EF4-FFF2-40B4-BE49-F238E27FC236}">
                      <a16:creationId xmlns:a16="http://schemas.microsoft.com/office/drawing/2014/main" id="{15DE8B10-C387-BD1F-4F13-B3F9361ECB1D}"/>
                    </a:ext>
                  </a:extLst>
                </p14:cNvPr>
                <p14:cNvContentPartPr/>
                <p14:nvPr/>
              </p14:nvContentPartPr>
              <p14:xfrm>
                <a:off x="5211840" y="4236000"/>
                <a:ext cx="5040" cy="147240"/>
              </p14:xfrm>
            </p:contentPart>
          </mc:Choice>
          <mc:Fallback xmlns="">
            <p:pic>
              <p:nvPicPr>
                <p:cNvPr id="285" name="Ink 284">
                  <a:extLst>
                    <a:ext uri="{FF2B5EF4-FFF2-40B4-BE49-F238E27FC236}">
                      <a16:creationId xmlns:a16="http://schemas.microsoft.com/office/drawing/2014/main" id="{15DE8B10-C387-BD1F-4F13-B3F9361ECB1D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5202840" y="4227360"/>
                  <a:ext cx="22680" cy="16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286" name="Ink 285">
                  <a:extLst>
                    <a:ext uri="{FF2B5EF4-FFF2-40B4-BE49-F238E27FC236}">
                      <a16:creationId xmlns:a16="http://schemas.microsoft.com/office/drawing/2014/main" id="{90EDF7C9-1985-C21D-CBC2-E4AEEA6F4C5D}"/>
                    </a:ext>
                  </a:extLst>
                </p14:cNvPr>
                <p14:cNvContentPartPr/>
                <p14:nvPr/>
              </p14:nvContentPartPr>
              <p14:xfrm>
                <a:off x="6142440" y="4405560"/>
                <a:ext cx="83880" cy="164160"/>
              </p14:xfrm>
            </p:contentPart>
          </mc:Choice>
          <mc:Fallback xmlns="">
            <p:pic>
              <p:nvPicPr>
                <p:cNvPr id="286" name="Ink 285">
                  <a:extLst>
                    <a:ext uri="{FF2B5EF4-FFF2-40B4-BE49-F238E27FC236}">
                      <a16:creationId xmlns:a16="http://schemas.microsoft.com/office/drawing/2014/main" id="{90EDF7C9-1985-C21D-CBC2-E4AEEA6F4C5D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6133800" y="4396560"/>
                  <a:ext cx="101520" cy="18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287" name="Ink 286">
                  <a:extLst>
                    <a:ext uri="{FF2B5EF4-FFF2-40B4-BE49-F238E27FC236}">
                      <a16:creationId xmlns:a16="http://schemas.microsoft.com/office/drawing/2014/main" id="{F5780B42-6207-7663-B8B9-9AE114FF57F5}"/>
                    </a:ext>
                  </a:extLst>
                </p14:cNvPr>
                <p14:cNvContentPartPr/>
                <p14:nvPr/>
              </p14:nvContentPartPr>
              <p14:xfrm>
                <a:off x="5209320" y="4218360"/>
                <a:ext cx="12600" cy="158040"/>
              </p14:xfrm>
            </p:contentPart>
          </mc:Choice>
          <mc:Fallback xmlns="">
            <p:pic>
              <p:nvPicPr>
                <p:cNvPr id="287" name="Ink 286">
                  <a:extLst>
                    <a:ext uri="{FF2B5EF4-FFF2-40B4-BE49-F238E27FC236}">
                      <a16:creationId xmlns:a16="http://schemas.microsoft.com/office/drawing/2014/main" id="{F5780B42-6207-7663-B8B9-9AE114FF57F5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5200320" y="4209360"/>
                  <a:ext cx="30240" cy="17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288" name="Ink 287">
                  <a:extLst>
                    <a:ext uri="{FF2B5EF4-FFF2-40B4-BE49-F238E27FC236}">
                      <a16:creationId xmlns:a16="http://schemas.microsoft.com/office/drawing/2014/main" id="{3A136226-CF21-13B5-EDBE-0F76DD4CF519}"/>
                    </a:ext>
                  </a:extLst>
                </p14:cNvPr>
                <p14:cNvContentPartPr/>
                <p14:nvPr/>
              </p14:nvContentPartPr>
              <p14:xfrm>
                <a:off x="5185560" y="5255160"/>
                <a:ext cx="77400" cy="166680"/>
              </p14:xfrm>
            </p:contentPart>
          </mc:Choice>
          <mc:Fallback xmlns="">
            <p:pic>
              <p:nvPicPr>
                <p:cNvPr id="288" name="Ink 287">
                  <a:extLst>
                    <a:ext uri="{FF2B5EF4-FFF2-40B4-BE49-F238E27FC236}">
                      <a16:creationId xmlns:a16="http://schemas.microsoft.com/office/drawing/2014/main" id="{3A136226-CF21-13B5-EDBE-0F76DD4CF519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5176920" y="5246160"/>
                  <a:ext cx="95040" cy="18432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91" name="Group 290">
              <a:extLst>
                <a:ext uri="{FF2B5EF4-FFF2-40B4-BE49-F238E27FC236}">
                  <a16:creationId xmlns:a16="http://schemas.microsoft.com/office/drawing/2014/main" id="{0AFC260E-42A8-EE9F-AED0-3249B81A04B3}"/>
                </a:ext>
              </a:extLst>
            </p:cNvPr>
            <p:cNvGrpSpPr/>
            <p:nvPr/>
          </p:nvGrpSpPr>
          <p:grpSpPr>
            <a:xfrm>
              <a:off x="6171600" y="5166600"/>
              <a:ext cx="146880" cy="249120"/>
              <a:chOff x="6171600" y="5166600"/>
              <a:chExt cx="146880" cy="2491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71">
                <p14:nvContentPartPr>
                  <p14:cNvPr id="289" name="Ink 288">
                    <a:extLst>
                      <a:ext uri="{FF2B5EF4-FFF2-40B4-BE49-F238E27FC236}">
                        <a16:creationId xmlns:a16="http://schemas.microsoft.com/office/drawing/2014/main" id="{6933D0DC-48B2-CAF2-9C7B-35CF3F650E2E}"/>
                      </a:ext>
                    </a:extLst>
                  </p14:cNvPr>
                  <p14:cNvContentPartPr/>
                  <p14:nvPr/>
                </p14:nvContentPartPr>
                <p14:xfrm>
                  <a:off x="6171600" y="5166600"/>
                  <a:ext cx="146880" cy="249120"/>
                </p14:xfrm>
              </p:contentPart>
            </mc:Choice>
            <mc:Fallback xmlns="">
              <p:pic>
                <p:nvPicPr>
                  <p:cNvPr id="289" name="Ink 288">
                    <a:extLst>
                      <a:ext uri="{FF2B5EF4-FFF2-40B4-BE49-F238E27FC236}">
                        <a16:creationId xmlns:a16="http://schemas.microsoft.com/office/drawing/2014/main" id="{6933D0DC-48B2-CAF2-9C7B-35CF3F650E2E}"/>
                      </a:ext>
                    </a:extLst>
                  </p:cNvPr>
                  <p:cNvPicPr/>
                  <p:nvPr/>
                </p:nvPicPr>
                <p:blipFill>
                  <a:blip r:embed="rId172"/>
                  <a:stretch>
                    <a:fillRect/>
                  </a:stretch>
                </p:blipFill>
                <p:spPr>
                  <a:xfrm>
                    <a:off x="6162600" y="5157600"/>
                    <a:ext cx="164520" cy="266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3">
                <p14:nvContentPartPr>
                  <p14:cNvPr id="290" name="Ink 289">
                    <a:extLst>
                      <a:ext uri="{FF2B5EF4-FFF2-40B4-BE49-F238E27FC236}">
                        <a16:creationId xmlns:a16="http://schemas.microsoft.com/office/drawing/2014/main" id="{152E3F74-3A76-9D65-F0BB-1D724BCA4604}"/>
                      </a:ext>
                    </a:extLst>
                  </p14:cNvPr>
                  <p14:cNvContentPartPr/>
                  <p14:nvPr/>
                </p14:nvContentPartPr>
                <p14:xfrm>
                  <a:off x="6195000" y="5322120"/>
                  <a:ext cx="98280" cy="12240"/>
                </p14:xfrm>
              </p:contentPart>
            </mc:Choice>
            <mc:Fallback xmlns="">
              <p:pic>
                <p:nvPicPr>
                  <p:cNvPr id="290" name="Ink 289">
                    <a:extLst>
                      <a:ext uri="{FF2B5EF4-FFF2-40B4-BE49-F238E27FC236}">
                        <a16:creationId xmlns:a16="http://schemas.microsoft.com/office/drawing/2014/main" id="{152E3F74-3A76-9D65-F0BB-1D724BCA4604}"/>
                      </a:ext>
                    </a:extLst>
                  </p:cNvPr>
                  <p:cNvPicPr/>
                  <p:nvPr/>
                </p:nvPicPr>
                <p:blipFill>
                  <a:blip r:embed="rId174"/>
                  <a:stretch>
                    <a:fillRect/>
                  </a:stretch>
                </p:blipFill>
                <p:spPr>
                  <a:xfrm>
                    <a:off x="6186360" y="5313480"/>
                    <a:ext cx="115920" cy="2988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sp>
        <p:nvSpPr>
          <p:cNvPr id="293" name="TextBox 292">
            <a:extLst>
              <a:ext uri="{FF2B5EF4-FFF2-40B4-BE49-F238E27FC236}">
                <a16:creationId xmlns:a16="http://schemas.microsoft.com/office/drawing/2014/main" id="{61784FAB-CFBF-A28C-E8F8-910FB03176DC}"/>
              </a:ext>
            </a:extLst>
          </p:cNvPr>
          <p:cNvSpPr txBox="1"/>
          <p:nvPr/>
        </p:nvSpPr>
        <p:spPr>
          <a:xfrm>
            <a:off x="2705723" y="1337794"/>
            <a:ext cx="36588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/>
              <a:t>A</a:t>
            </a:r>
          </a:p>
        </p:txBody>
      </p:sp>
      <p:sp>
        <p:nvSpPr>
          <p:cNvPr id="294" name="TextBox 293">
            <a:extLst>
              <a:ext uri="{FF2B5EF4-FFF2-40B4-BE49-F238E27FC236}">
                <a16:creationId xmlns:a16="http://schemas.microsoft.com/office/drawing/2014/main" id="{DF7CB301-EB29-9692-4D46-4907305653F5}"/>
              </a:ext>
            </a:extLst>
          </p:cNvPr>
          <p:cNvSpPr txBox="1"/>
          <p:nvPr/>
        </p:nvSpPr>
        <p:spPr>
          <a:xfrm>
            <a:off x="2150842" y="1336789"/>
            <a:ext cx="365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x</a:t>
            </a:r>
          </a:p>
        </p:txBody>
      </p:sp>
      <p:sp>
        <p:nvSpPr>
          <p:cNvPr id="295" name="TextBox 294">
            <a:extLst>
              <a:ext uri="{FF2B5EF4-FFF2-40B4-BE49-F238E27FC236}">
                <a16:creationId xmlns:a16="http://schemas.microsoft.com/office/drawing/2014/main" id="{B46CC626-FE8A-EF3C-73A7-1B1E7F160FF0}"/>
              </a:ext>
            </a:extLst>
          </p:cNvPr>
          <p:cNvSpPr txBox="1"/>
          <p:nvPr/>
        </p:nvSpPr>
        <p:spPr>
          <a:xfrm>
            <a:off x="3532864" y="1330306"/>
            <a:ext cx="365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x</a:t>
            </a:r>
          </a:p>
        </p:txBody>
      </p:sp>
      <p:sp>
        <p:nvSpPr>
          <p:cNvPr id="296" name="TextBox 295">
            <a:extLst>
              <a:ext uri="{FF2B5EF4-FFF2-40B4-BE49-F238E27FC236}">
                <a16:creationId xmlns:a16="http://schemas.microsoft.com/office/drawing/2014/main" id="{1B7F7979-C88D-70EA-1AE7-788A742670AC}"/>
              </a:ext>
            </a:extLst>
          </p:cNvPr>
          <p:cNvSpPr txBox="1"/>
          <p:nvPr/>
        </p:nvSpPr>
        <p:spPr>
          <a:xfrm>
            <a:off x="4934916" y="1310602"/>
            <a:ext cx="365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x</a:t>
            </a:r>
          </a:p>
        </p:txBody>
      </p:sp>
      <p:sp>
        <p:nvSpPr>
          <p:cNvPr id="297" name="TextBox 296">
            <a:extLst>
              <a:ext uri="{FF2B5EF4-FFF2-40B4-BE49-F238E27FC236}">
                <a16:creationId xmlns:a16="http://schemas.microsoft.com/office/drawing/2014/main" id="{125C237A-628B-AA80-3179-30719228AFF0}"/>
              </a:ext>
            </a:extLst>
          </p:cNvPr>
          <p:cNvSpPr txBox="1"/>
          <p:nvPr/>
        </p:nvSpPr>
        <p:spPr>
          <a:xfrm>
            <a:off x="6315869" y="1310602"/>
            <a:ext cx="3658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/>
              <a:t>x</a:t>
            </a:r>
          </a:p>
        </p:txBody>
      </p:sp>
      <p:sp>
        <p:nvSpPr>
          <p:cNvPr id="298" name="TextBox 297">
            <a:extLst>
              <a:ext uri="{FF2B5EF4-FFF2-40B4-BE49-F238E27FC236}">
                <a16:creationId xmlns:a16="http://schemas.microsoft.com/office/drawing/2014/main" id="{D5EBBAAF-5AD6-C87B-9299-856249F1A6F8}"/>
              </a:ext>
            </a:extLst>
          </p:cNvPr>
          <p:cNvSpPr txBox="1"/>
          <p:nvPr/>
        </p:nvSpPr>
        <p:spPr>
          <a:xfrm>
            <a:off x="7679233" y="1310601"/>
            <a:ext cx="3658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/>
              <a:t>x</a:t>
            </a:r>
          </a:p>
        </p:txBody>
      </p:sp>
      <p:grpSp>
        <p:nvGrpSpPr>
          <p:cNvPr id="302" name="Group 301">
            <a:extLst>
              <a:ext uri="{FF2B5EF4-FFF2-40B4-BE49-F238E27FC236}">
                <a16:creationId xmlns:a16="http://schemas.microsoft.com/office/drawing/2014/main" id="{88A430BB-1956-73E0-902E-C212FE42AC57}"/>
              </a:ext>
            </a:extLst>
          </p:cNvPr>
          <p:cNvGrpSpPr/>
          <p:nvPr/>
        </p:nvGrpSpPr>
        <p:grpSpPr>
          <a:xfrm>
            <a:off x="838200" y="4390319"/>
            <a:ext cx="1560592" cy="1234201"/>
            <a:chOff x="838200" y="4390319"/>
            <a:chExt cx="1560592" cy="1234201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436CA1CD-7E14-98AE-6DE7-D3C5E662D276}"/>
                    </a:ext>
                  </a:extLst>
                </p14:cNvPr>
                <p14:cNvContentPartPr/>
                <p14:nvPr/>
              </p14:nvContentPartPr>
              <p14:xfrm>
                <a:off x="838200" y="5447760"/>
                <a:ext cx="99000" cy="1767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436CA1CD-7E14-98AE-6DE7-D3C5E662D276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829560" y="5438760"/>
                  <a:ext cx="116640" cy="19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EBC79317-6060-BA86-E99B-55E228A79846}"/>
                    </a:ext>
                  </a:extLst>
                </p14:cNvPr>
                <p14:cNvContentPartPr/>
                <p14:nvPr/>
              </p14:nvContentPartPr>
              <p14:xfrm>
                <a:off x="972840" y="5438400"/>
                <a:ext cx="99000" cy="36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EBC79317-6060-BA86-E99B-55E228A79846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964200" y="5429400"/>
                  <a:ext cx="11664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CB1768A1-44DE-76E7-E5EA-DBDEB8AEE824}"/>
                    </a:ext>
                  </a:extLst>
                </p14:cNvPr>
                <p14:cNvContentPartPr/>
                <p14:nvPr/>
              </p14:nvContentPartPr>
              <p14:xfrm>
                <a:off x="1053120" y="5345520"/>
                <a:ext cx="90720" cy="22716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CB1768A1-44DE-76E7-E5EA-DBDEB8AEE824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1044120" y="5336880"/>
                  <a:ext cx="108360" cy="24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A05A268C-E82F-6FBB-102B-48BE8A88835D}"/>
                    </a:ext>
                  </a:extLst>
                </p14:cNvPr>
                <p14:cNvContentPartPr/>
                <p14:nvPr/>
              </p14:nvContentPartPr>
              <p14:xfrm>
                <a:off x="1068240" y="5438760"/>
                <a:ext cx="72720" cy="36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A05A268C-E82F-6FBB-102B-48BE8A88835D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1059240" y="5430120"/>
                  <a:ext cx="903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DD9A77D5-7F6B-C5FA-FB3B-CBB9103509A4}"/>
                    </a:ext>
                  </a:extLst>
                </p14:cNvPr>
                <p14:cNvContentPartPr/>
                <p14:nvPr/>
              </p14:nvContentPartPr>
              <p14:xfrm>
                <a:off x="1200000" y="5421120"/>
                <a:ext cx="145440" cy="12384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DD9A77D5-7F6B-C5FA-FB3B-CBB9103509A4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1191360" y="5412480"/>
                  <a:ext cx="163080" cy="1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10DFA131-C581-DABE-D4C7-B1D87C968BF1}"/>
                    </a:ext>
                  </a:extLst>
                </p14:cNvPr>
                <p14:cNvContentPartPr/>
                <p14:nvPr/>
              </p14:nvContentPartPr>
              <p14:xfrm>
                <a:off x="1376040" y="5430480"/>
                <a:ext cx="79200" cy="8532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10DFA131-C581-DABE-D4C7-B1D87C968BF1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1367040" y="5421840"/>
                  <a:ext cx="96840" cy="10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1DC97577-A6CB-7A8B-AD94-61DE01D281D9}"/>
                    </a:ext>
                  </a:extLst>
                </p14:cNvPr>
                <p14:cNvContentPartPr/>
                <p14:nvPr/>
              </p14:nvContentPartPr>
              <p14:xfrm>
                <a:off x="1374600" y="5378640"/>
                <a:ext cx="360" cy="13752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1DC97577-A6CB-7A8B-AD94-61DE01D281D9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1365960" y="5369640"/>
                  <a:ext cx="18000" cy="15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A7303530-7F00-72DC-5250-B85FD48D7C4B}"/>
                    </a:ext>
                  </a:extLst>
                </p14:cNvPr>
                <p14:cNvContentPartPr/>
                <p14:nvPr/>
              </p14:nvContentPartPr>
              <p14:xfrm>
                <a:off x="1492320" y="5334000"/>
                <a:ext cx="83880" cy="22032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A7303530-7F00-72DC-5250-B85FD48D7C4B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1483680" y="5325000"/>
                  <a:ext cx="101520" cy="23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9882430C-89B9-8956-126B-C0E3F293D5F0}"/>
                    </a:ext>
                  </a:extLst>
                </p14:cNvPr>
                <p14:cNvContentPartPr/>
                <p14:nvPr/>
              </p14:nvContentPartPr>
              <p14:xfrm>
                <a:off x="1502400" y="5411400"/>
                <a:ext cx="74160" cy="288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9882430C-89B9-8956-126B-C0E3F293D5F0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1493400" y="5402760"/>
                  <a:ext cx="918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E949C841-FF8F-5050-CEC6-91F18A163BCB}"/>
                    </a:ext>
                  </a:extLst>
                </p14:cNvPr>
                <p14:cNvContentPartPr/>
                <p14:nvPr/>
              </p14:nvContentPartPr>
              <p14:xfrm>
                <a:off x="1295752" y="5082959"/>
                <a:ext cx="426960" cy="19764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E949C841-FF8F-5050-CEC6-91F18A163BCB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1287112" y="5074319"/>
                  <a:ext cx="444600" cy="21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8B6D6B8F-A0D6-80A3-1E38-5E6858E0B91C}"/>
                    </a:ext>
                  </a:extLst>
                </p14:cNvPr>
                <p14:cNvContentPartPr/>
                <p14:nvPr/>
              </p14:nvContentPartPr>
              <p14:xfrm>
                <a:off x="1655392" y="5082959"/>
                <a:ext cx="80640" cy="6192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8B6D6B8F-A0D6-80A3-1E38-5E6858E0B91C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1646392" y="5074319"/>
                  <a:ext cx="98280" cy="7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04658E5E-FC9D-6FAE-8B3B-AC5E478DA2A4}"/>
                    </a:ext>
                  </a:extLst>
                </p14:cNvPr>
                <p14:cNvContentPartPr/>
                <p14:nvPr/>
              </p14:nvContentPartPr>
              <p14:xfrm>
                <a:off x="1729552" y="4776959"/>
                <a:ext cx="492120" cy="41652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04658E5E-FC9D-6FAE-8B3B-AC5E478DA2A4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1720552" y="4768319"/>
                  <a:ext cx="509760" cy="43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6E5B3241-CFDF-5E45-B9F6-B9BBFB8CB650}"/>
                    </a:ext>
                  </a:extLst>
                </p14:cNvPr>
                <p14:cNvContentPartPr/>
                <p14:nvPr/>
              </p14:nvContentPartPr>
              <p14:xfrm>
                <a:off x="1930792" y="4880639"/>
                <a:ext cx="100800" cy="16488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6E5B3241-CFDF-5E45-B9F6-B9BBFB8CB650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1921792" y="4871999"/>
                  <a:ext cx="118440" cy="18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1946D5EB-20C5-B783-C0A9-E539E6C60C26}"/>
                    </a:ext>
                  </a:extLst>
                </p14:cNvPr>
                <p14:cNvContentPartPr/>
                <p14:nvPr/>
              </p14:nvContentPartPr>
              <p14:xfrm>
                <a:off x="1676992" y="4390319"/>
                <a:ext cx="425880" cy="40968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1946D5EB-20C5-B783-C0A9-E539E6C60C26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1667992" y="4381319"/>
                  <a:ext cx="443520" cy="42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CF998E56-A10A-8631-48B0-97141EB97978}"/>
                    </a:ext>
                  </a:extLst>
                </p14:cNvPr>
                <p14:cNvContentPartPr/>
                <p14:nvPr/>
              </p14:nvContentPartPr>
              <p14:xfrm>
                <a:off x="2032672" y="4535759"/>
                <a:ext cx="136080" cy="6948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CF998E56-A10A-8631-48B0-97141EB97978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2024032" y="4527119"/>
                  <a:ext cx="153720" cy="8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999357E6-3C8A-241B-6A6E-DEEDA3679B42}"/>
                    </a:ext>
                  </a:extLst>
                </p14:cNvPr>
                <p14:cNvContentPartPr/>
                <p14:nvPr/>
              </p14:nvContentPartPr>
              <p14:xfrm>
                <a:off x="1524000" y="4810080"/>
                <a:ext cx="118800" cy="14292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999357E6-3C8A-241B-6A6E-DEEDA3679B42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1515000" y="4801440"/>
                  <a:ext cx="136440" cy="16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A04D9B34-7F11-BC3A-54C6-5C34EA27CE44}"/>
                    </a:ext>
                  </a:extLst>
                </p14:cNvPr>
                <p14:cNvContentPartPr/>
                <p14:nvPr/>
              </p14:nvContentPartPr>
              <p14:xfrm>
                <a:off x="2001352" y="5105639"/>
                <a:ext cx="397440" cy="44100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A04D9B34-7F11-BC3A-54C6-5C34EA27CE44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1992712" y="5096999"/>
                  <a:ext cx="415080" cy="45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00282770-5A55-2CE2-5B44-0CDD43E2FCBD}"/>
                    </a:ext>
                  </a:extLst>
                </p14:cNvPr>
                <p14:cNvContentPartPr/>
                <p14:nvPr/>
              </p14:nvContentPartPr>
              <p14:xfrm>
                <a:off x="1320952" y="5080439"/>
                <a:ext cx="427320" cy="21456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00282770-5A55-2CE2-5B44-0CDD43E2FCBD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1312312" y="5071439"/>
                  <a:ext cx="444960" cy="23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207" name="Ink 206">
                  <a:extLst>
                    <a:ext uri="{FF2B5EF4-FFF2-40B4-BE49-F238E27FC236}">
                      <a16:creationId xmlns:a16="http://schemas.microsoft.com/office/drawing/2014/main" id="{4CFE1A94-1AB1-7D93-96B4-55B8AA1CDDD8}"/>
                    </a:ext>
                  </a:extLst>
                </p14:cNvPr>
                <p14:cNvContentPartPr/>
                <p14:nvPr/>
              </p14:nvContentPartPr>
              <p14:xfrm>
                <a:off x="1382160" y="5530560"/>
                <a:ext cx="5760" cy="74880"/>
              </p14:xfrm>
            </p:contentPart>
          </mc:Choice>
          <mc:Fallback xmlns="">
            <p:pic>
              <p:nvPicPr>
                <p:cNvPr id="207" name="Ink 206">
                  <a:extLst>
                    <a:ext uri="{FF2B5EF4-FFF2-40B4-BE49-F238E27FC236}">
                      <a16:creationId xmlns:a16="http://schemas.microsoft.com/office/drawing/2014/main" id="{4CFE1A94-1AB1-7D93-96B4-55B8AA1CDDD8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1373520" y="5521920"/>
                  <a:ext cx="23400" cy="9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FF3F0684-12FD-E3B2-494E-CA652D52CEEB}"/>
                    </a:ext>
                  </a:extLst>
                </p14:cNvPr>
                <p14:cNvContentPartPr/>
                <p14:nvPr/>
              </p14:nvContentPartPr>
              <p14:xfrm>
                <a:off x="1076880" y="5531280"/>
                <a:ext cx="52920" cy="34560"/>
              </p14:xfrm>
            </p:contentPart>
          </mc:Choice>
          <mc:Fallback xmlns=""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FF3F0684-12FD-E3B2-494E-CA652D52CEEB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1067880" y="5522640"/>
                  <a:ext cx="70560" cy="52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8" name="Group 307">
            <a:extLst>
              <a:ext uri="{FF2B5EF4-FFF2-40B4-BE49-F238E27FC236}">
                <a16:creationId xmlns:a16="http://schemas.microsoft.com/office/drawing/2014/main" id="{944F8F39-1C87-FC93-C754-4ED5B93E76B2}"/>
              </a:ext>
            </a:extLst>
          </p:cNvPr>
          <p:cNvGrpSpPr/>
          <p:nvPr/>
        </p:nvGrpSpPr>
        <p:grpSpPr>
          <a:xfrm>
            <a:off x="2150400" y="3525000"/>
            <a:ext cx="5311800" cy="1409400"/>
            <a:chOff x="2150400" y="3525000"/>
            <a:chExt cx="5311800" cy="1409400"/>
          </a:xfrm>
        </p:grpSpPr>
        <p:grpSp>
          <p:nvGrpSpPr>
            <p:cNvPr id="305" name="Group 304">
              <a:extLst>
                <a:ext uri="{FF2B5EF4-FFF2-40B4-BE49-F238E27FC236}">
                  <a16:creationId xmlns:a16="http://schemas.microsoft.com/office/drawing/2014/main" id="{D17A232E-35F4-7D3E-DE63-79CAD1ED7104}"/>
                </a:ext>
              </a:extLst>
            </p:cNvPr>
            <p:cNvGrpSpPr/>
            <p:nvPr/>
          </p:nvGrpSpPr>
          <p:grpSpPr>
            <a:xfrm>
              <a:off x="7319640" y="4610400"/>
              <a:ext cx="142560" cy="240480"/>
              <a:chOff x="7319640" y="4610400"/>
              <a:chExt cx="142560" cy="2404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15">
                <p14:nvContentPartPr>
                  <p14:cNvPr id="303" name="Ink 302">
                    <a:extLst>
                      <a:ext uri="{FF2B5EF4-FFF2-40B4-BE49-F238E27FC236}">
                        <a16:creationId xmlns:a16="http://schemas.microsoft.com/office/drawing/2014/main" id="{7DEC22FE-44E9-217C-581D-F19FA877FAAA}"/>
                      </a:ext>
                    </a:extLst>
                  </p14:cNvPr>
                  <p14:cNvContentPartPr/>
                  <p14:nvPr/>
                </p14:nvContentPartPr>
                <p14:xfrm>
                  <a:off x="7319640" y="4610400"/>
                  <a:ext cx="142560" cy="219600"/>
                </p14:xfrm>
              </p:contentPart>
            </mc:Choice>
            <mc:Fallback xmlns="">
              <p:pic>
                <p:nvPicPr>
                  <p:cNvPr id="303" name="Ink 302">
                    <a:extLst>
                      <a:ext uri="{FF2B5EF4-FFF2-40B4-BE49-F238E27FC236}">
                        <a16:creationId xmlns:a16="http://schemas.microsoft.com/office/drawing/2014/main" id="{7DEC22FE-44E9-217C-581D-F19FA877FAAA}"/>
                      </a:ext>
                    </a:extLst>
                  </p:cNvPr>
                  <p:cNvPicPr/>
                  <p:nvPr/>
                </p:nvPicPr>
                <p:blipFill>
                  <a:blip r:embed="rId216"/>
                  <a:stretch>
                    <a:fillRect/>
                  </a:stretch>
                </p:blipFill>
                <p:spPr>
                  <a:xfrm>
                    <a:off x="7310640" y="4601400"/>
                    <a:ext cx="160200" cy="237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7">
                <p14:nvContentPartPr>
                  <p14:cNvPr id="304" name="Ink 303">
                    <a:extLst>
                      <a:ext uri="{FF2B5EF4-FFF2-40B4-BE49-F238E27FC236}">
                        <a16:creationId xmlns:a16="http://schemas.microsoft.com/office/drawing/2014/main" id="{DF718A41-908D-272D-39B9-E258B9F9F85A}"/>
                      </a:ext>
                    </a:extLst>
                  </p14:cNvPr>
                  <p14:cNvContentPartPr/>
                  <p14:nvPr/>
                </p14:nvContentPartPr>
                <p14:xfrm>
                  <a:off x="7345920" y="4619760"/>
                  <a:ext cx="100080" cy="231120"/>
                </p14:xfrm>
              </p:contentPart>
            </mc:Choice>
            <mc:Fallback xmlns="">
              <p:pic>
                <p:nvPicPr>
                  <p:cNvPr id="304" name="Ink 303">
                    <a:extLst>
                      <a:ext uri="{FF2B5EF4-FFF2-40B4-BE49-F238E27FC236}">
                        <a16:creationId xmlns:a16="http://schemas.microsoft.com/office/drawing/2014/main" id="{DF718A41-908D-272D-39B9-E258B9F9F85A}"/>
                      </a:ext>
                    </a:extLst>
                  </p:cNvPr>
                  <p:cNvPicPr/>
                  <p:nvPr/>
                </p:nvPicPr>
                <p:blipFill>
                  <a:blip r:embed="rId218"/>
                  <a:stretch>
                    <a:fillRect/>
                  </a:stretch>
                </p:blipFill>
                <p:spPr>
                  <a:xfrm>
                    <a:off x="7336920" y="4611120"/>
                    <a:ext cx="117720" cy="24876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306" name="Ink 305">
                  <a:extLst>
                    <a:ext uri="{FF2B5EF4-FFF2-40B4-BE49-F238E27FC236}">
                      <a16:creationId xmlns:a16="http://schemas.microsoft.com/office/drawing/2014/main" id="{0E95E59F-E375-9F7B-97FF-D3ACF5B6B94B}"/>
                    </a:ext>
                  </a:extLst>
                </p14:cNvPr>
                <p14:cNvContentPartPr/>
                <p14:nvPr/>
              </p14:nvContentPartPr>
              <p14:xfrm>
                <a:off x="2150400" y="3525000"/>
                <a:ext cx="5163480" cy="1409400"/>
              </p14:xfrm>
            </p:contentPart>
          </mc:Choice>
          <mc:Fallback xmlns="">
            <p:pic>
              <p:nvPicPr>
                <p:cNvPr id="306" name="Ink 305">
                  <a:extLst>
                    <a:ext uri="{FF2B5EF4-FFF2-40B4-BE49-F238E27FC236}">
                      <a16:creationId xmlns:a16="http://schemas.microsoft.com/office/drawing/2014/main" id="{0E95E59F-E375-9F7B-97FF-D3ACF5B6B94B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2141760" y="3516360"/>
                  <a:ext cx="5181120" cy="142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307" name="Ink 306">
                  <a:extLst>
                    <a:ext uri="{FF2B5EF4-FFF2-40B4-BE49-F238E27FC236}">
                      <a16:creationId xmlns:a16="http://schemas.microsoft.com/office/drawing/2014/main" id="{A0E2216A-9F28-581F-0578-9766816EAE1B}"/>
                    </a:ext>
                  </a:extLst>
                </p14:cNvPr>
                <p14:cNvContentPartPr/>
                <p14:nvPr/>
              </p14:nvContentPartPr>
              <p14:xfrm>
                <a:off x="2500320" y="4185240"/>
                <a:ext cx="136800" cy="111240"/>
              </p14:xfrm>
            </p:contentPart>
          </mc:Choice>
          <mc:Fallback xmlns="">
            <p:pic>
              <p:nvPicPr>
                <p:cNvPr id="307" name="Ink 306">
                  <a:extLst>
                    <a:ext uri="{FF2B5EF4-FFF2-40B4-BE49-F238E27FC236}">
                      <a16:creationId xmlns:a16="http://schemas.microsoft.com/office/drawing/2014/main" id="{A0E2216A-9F28-581F-0578-9766816EAE1B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2491680" y="4176240"/>
                  <a:ext cx="154440" cy="128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11" name="Group 310">
            <a:extLst>
              <a:ext uri="{FF2B5EF4-FFF2-40B4-BE49-F238E27FC236}">
                <a16:creationId xmlns:a16="http://schemas.microsoft.com/office/drawing/2014/main" id="{B7973B61-4986-6571-2877-FEB5FE31E444}"/>
              </a:ext>
            </a:extLst>
          </p:cNvPr>
          <p:cNvGrpSpPr/>
          <p:nvPr/>
        </p:nvGrpSpPr>
        <p:grpSpPr>
          <a:xfrm>
            <a:off x="1127343" y="1345852"/>
            <a:ext cx="2369412" cy="483710"/>
            <a:chOff x="1127343" y="1345852"/>
            <a:chExt cx="2369412" cy="483710"/>
          </a:xfrm>
        </p:grpSpPr>
        <p:sp>
          <p:nvSpPr>
            <p:cNvPr id="309" name="TextBox 308">
              <a:extLst>
                <a:ext uri="{FF2B5EF4-FFF2-40B4-BE49-F238E27FC236}">
                  <a16:creationId xmlns:a16="http://schemas.microsoft.com/office/drawing/2014/main" id="{B8ACB521-D363-9D79-6D7F-0DB21EE8B171}"/>
                </a:ext>
              </a:extLst>
            </p:cNvPr>
            <p:cNvSpPr txBox="1"/>
            <p:nvPr/>
          </p:nvSpPr>
          <p:spPr>
            <a:xfrm>
              <a:off x="3130871" y="1345852"/>
              <a:ext cx="365884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dirty="0"/>
                <a:t>B</a:t>
              </a:r>
            </a:p>
          </p:txBody>
        </p:sp>
        <p:sp>
          <p:nvSpPr>
            <p:cNvPr id="310" name="TextBox 309">
              <a:extLst>
                <a:ext uri="{FF2B5EF4-FFF2-40B4-BE49-F238E27FC236}">
                  <a16:creationId xmlns:a16="http://schemas.microsoft.com/office/drawing/2014/main" id="{FAB8EC7B-5419-659E-857B-9552737BCCCD}"/>
                </a:ext>
              </a:extLst>
            </p:cNvPr>
            <p:cNvSpPr txBox="1"/>
            <p:nvPr/>
          </p:nvSpPr>
          <p:spPr>
            <a:xfrm>
              <a:off x="1127343" y="1367897"/>
              <a:ext cx="365884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dirty="0"/>
                <a:t>B</a:t>
              </a: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312" name="Ink 311">
                <a:extLst>
                  <a:ext uri="{FF2B5EF4-FFF2-40B4-BE49-F238E27FC236}">
                    <a16:creationId xmlns:a16="http://schemas.microsoft.com/office/drawing/2014/main" id="{4B3D1B04-0588-D6A3-B512-FD86F13A7258}"/>
                  </a:ext>
                </a:extLst>
              </p14:cNvPr>
              <p14:cNvContentPartPr/>
              <p14:nvPr/>
            </p14:nvContentPartPr>
            <p14:xfrm>
              <a:off x="2325360" y="5168760"/>
              <a:ext cx="138600" cy="103680"/>
            </p14:xfrm>
          </p:contentPart>
        </mc:Choice>
        <mc:Fallback xmlns="">
          <p:pic>
            <p:nvPicPr>
              <p:cNvPr id="312" name="Ink 311">
                <a:extLst>
                  <a:ext uri="{FF2B5EF4-FFF2-40B4-BE49-F238E27FC236}">
                    <a16:creationId xmlns:a16="http://schemas.microsoft.com/office/drawing/2014/main" id="{4B3D1B04-0588-D6A3-B512-FD86F13A7258}"/>
                  </a:ext>
                </a:extLst>
              </p:cNvPr>
              <p:cNvPicPr/>
              <p:nvPr/>
            </p:nvPicPr>
            <p:blipFill>
              <a:blip r:embed="rId224"/>
              <a:stretch>
                <a:fillRect/>
              </a:stretch>
            </p:blipFill>
            <p:spPr>
              <a:xfrm>
                <a:off x="2316360" y="5159760"/>
                <a:ext cx="156240" cy="12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6DEEAEAE-1C59-CD01-5423-B8943D82F6CD}"/>
                  </a:ext>
                </a:extLst>
              </p14:cNvPr>
              <p14:cNvContentPartPr/>
              <p14:nvPr/>
            </p14:nvContentPartPr>
            <p14:xfrm>
              <a:off x="8818320" y="2569200"/>
              <a:ext cx="360" cy="28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6DEEAEAE-1C59-CD01-5423-B8943D82F6CD}"/>
                  </a:ext>
                </a:extLst>
              </p:cNvPr>
              <p:cNvPicPr/>
              <p:nvPr/>
            </p:nvPicPr>
            <p:blipFill>
              <a:blip r:embed="rId226"/>
              <a:stretch>
                <a:fillRect/>
              </a:stretch>
            </p:blipFill>
            <p:spPr>
              <a:xfrm>
                <a:off x="8809320" y="2560200"/>
                <a:ext cx="18000" cy="20520"/>
              </a:xfrm>
              <a:prstGeom prst="rect">
                <a:avLst/>
              </a:prstGeom>
            </p:spPr>
          </p:pic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2C42BC22-19F8-B934-E4B1-19FCC74EC20F}"/>
              </a:ext>
            </a:extLst>
          </p:cNvPr>
          <p:cNvSpPr txBox="1"/>
          <p:nvPr/>
        </p:nvSpPr>
        <p:spPr>
          <a:xfrm>
            <a:off x="1118129" y="1397369"/>
            <a:ext cx="36588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/>
              <a:t>1</a:t>
            </a:r>
          </a:p>
        </p:txBody>
      </p:sp>
      <p:grpSp>
        <p:nvGrpSpPr>
          <p:cNvPr id="258" name="Group 257">
            <a:extLst>
              <a:ext uri="{FF2B5EF4-FFF2-40B4-BE49-F238E27FC236}">
                <a16:creationId xmlns:a16="http://schemas.microsoft.com/office/drawing/2014/main" id="{169233B1-EBF9-E870-19E8-BE9824D549C1}"/>
              </a:ext>
            </a:extLst>
          </p:cNvPr>
          <p:cNvGrpSpPr/>
          <p:nvPr/>
        </p:nvGrpSpPr>
        <p:grpSpPr>
          <a:xfrm>
            <a:off x="3649833" y="4464423"/>
            <a:ext cx="2485440" cy="935690"/>
            <a:chOff x="3936317" y="2189068"/>
            <a:chExt cx="2485440" cy="935690"/>
          </a:xfrm>
        </p:grpSpPr>
        <p:grpSp>
          <p:nvGrpSpPr>
            <p:cNvPr id="218" name="Group 217">
              <a:extLst>
                <a:ext uri="{FF2B5EF4-FFF2-40B4-BE49-F238E27FC236}">
                  <a16:creationId xmlns:a16="http://schemas.microsoft.com/office/drawing/2014/main" id="{78A4D56A-F041-AD3D-D021-A04D38311F30}"/>
                </a:ext>
              </a:extLst>
            </p:cNvPr>
            <p:cNvGrpSpPr/>
            <p:nvPr/>
          </p:nvGrpSpPr>
          <p:grpSpPr>
            <a:xfrm>
              <a:off x="3936317" y="2189068"/>
              <a:ext cx="2485440" cy="878760"/>
              <a:chOff x="3675265" y="4432638"/>
              <a:chExt cx="2485440" cy="8787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27">
                <p14:nvContentPartPr>
                  <p14:cNvPr id="19" name="Ink 18">
                    <a:extLst>
                      <a:ext uri="{FF2B5EF4-FFF2-40B4-BE49-F238E27FC236}">
                        <a16:creationId xmlns:a16="http://schemas.microsoft.com/office/drawing/2014/main" id="{7C2ADA23-E951-784B-210D-0240A16941C7}"/>
                      </a:ext>
                    </a:extLst>
                  </p14:cNvPr>
                  <p14:cNvContentPartPr/>
                  <p14:nvPr/>
                </p14:nvContentPartPr>
                <p14:xfrm>
                  <a:off x="5071705" y="4432638"/>
                  <a:ext cx="762120" cy="465480"/>
                </p14:xfrm>
              </p:contentPart>
            </mc:Choice>
            <mc:Fallback xmlns="">
              <p:pic>
                <p:nvPicPr>
                  <p:cNvPr id="19" name="Ink 18">
                    <a:extLst>
                      <a:ext uri="{FF2B5EF4-FFF2-40B4-BE49-F238E27FC236}">
                        <a16:creationId xmlns:a16="http://schemas.microsoft.com/office/drawing/2014/main" id="{7C2ADA23-E951-784B-210D-0240A16941C7}"/>
                      </a:ext>
                    </a:extLst>
                  </p:cNvPr>
                  <p:cNvPicPr/>
                  <p:nvPr/>
                </p:nvPicPr>
                <p:blipFill>
                  <a:blip r:embed="rId228"/>
                  <a:stretch>
                    <a:fillRect/>
                  </a:stretch>
                </p:blipFill>
                <p:spPr>
                  <a:xfrm>
                    <a:off x="5063065" y="4423998"/>
                    <a:ext cx="779760" cy="483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9">
                <p14:nvContentPartPr>
                  <p14:cNvPr id="22" name="Ink 21">
                    <a:extLst>
                      <a:ext uri="{FF2B5EF4-FFF2-40B4-BE49-F238E27FC236}">
                        <a16:creationId xmlns:a16="http://schemas.microsoft.com/office/drawing/2014/main" id="{D848CED5-BDEC-CC7F-D95D-F2297560E678}"/>
                      </a:ext>
                    </a:extLst>
                  </p14:cNvPr>
                  <p14:cNvContentPartPr/>
                  <p14:nvPr/>
                </p14:nvContentPartPr>
                <p14:xfrm>
                  <a:off x="5697025" y="4763118"/>
                  <a:ext cx="122760" cy="63360"/>
                </p14:xfrm>
              </p:contentPart>
            </mc:Choice>
            <mc:Fallback xmlns="">
              <p:pic>
                <p:nvPicPr>
                  <p:cNvPr id="22" name="Ink 21">
                    <a:extLst>
                      <a:ext uri="{FF2B5EF4-FFF2-40B4-BE49-F238E27FC236}">
                        <a16:creationId xmlns:a16="http://schemas.microsoft.com/office/drawing/2014/main" id="{D848CED5-BDEC-CC7F-D95D-F2297560E678}"/>
                      </a:ext>
                    </a:extLst>
                  </p:cNvPr>
                  <p:cNvPicPr/>
                  <p:nvPr/>
                </p:nvPicPr>
                <p:blipFill>
                  <a:blip r:embed="rId230"/>
                  <a:stretch>
                    <a:fillRect/>
                  </a:stretch>
                </p:blipFill>
                <p:spPr>
                  <a:xfrm>
                    <a:off x="5688385" y="4754478"/>
                    <a:ext cx="140400" cy="81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1">
                <p14:nvContentPartPr>
                  <p14:cNvPr id="40" name="Ink 39">
                    <a:extLst>
                      <a:ext uri="{FF2B5EF4-FFF2-40B4-BE49-F238E27FC236}">
                        <a16:creationId xmlns:a16="http://schemas.microsoft.com/office/drawing/2014/main" id="{0187001D-539E-8B46-B95C-48408329F1CC}"/>
                      </a:ext>
                    </a:extLst>
                  </p14:cNvPr>
                  <p14:cNvContentPartPr/>
                  <p14:nvPr/>
                </p14:nvContentPartPr>
                <p14:xfrm>
                  <a:off x="5114185" y="4540638"/>
                  <a:ext cx="109080" cy="139680"/>
                </p14:xfrm>
              </p:contentPart>
            </mc:Choice>
            <mc:Fallback xmlns="">
              <p:pic>
                <p:nvPicPr>
                  <p:cNvPr id="40" name="Ink 39">
                    <a:extLst>
                      <a:ext uri="{FF2B5EF4-FFF2-40B4-BE49-F238E27FC236}">
                        <a16:creationId xmlns:a16="http://schemas.microsoft.com/office/drawing/2014/main" id="{0187001D-539E-8B46-B95C-48408329F1CC}"/>
                      </a:ext>
                    </a:extLst>
                  </p:cNvPr>
                  <p:cNvPicPr/>
                  <p:nvPr/>
                </p:nvPicPr>
                <p:blipFill>
                  <a:blip r:embed="rId232"/>
                  <a:stretch>
                    <a:fillRect/>
                  </a:stretch>
                </p:blipFill>
                <p:spPr>
                  <a:xfrm>
                    <a:off x="5105185" y="4531998"/>
                    <a:ext cx="126720" cy="157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3">
                <p14:nvContentPartPr>
                  <p14:cNvPr id="52" name="Ink 51">
                    <a:extLst>
                      <a:ext uri="{FF2B5EF4-FFF2-40B4-BE49-F238E27FC236}">
                        <a16:creationId xmlns:a16="http://schemas.microsoft.com/office/drawing/2014/main" id="{F7EAAEF9-E40A-1BD1-3F46-19AAF0D1DA87}"/>
                      </a:ext>
                    </a:extLst>
                  </p14:cNvPr>
                  <p14:cNvContentPartPr/>
                  <p14:nvPr/>
                </p14:nvContentPartPr>
                <p14:xfrm>
                  <a:off x="5057665" y="4985958"/>
                  <a:ext cx="711720" cy="325440"/>
                </p14:xfrm>
              </p:contentPart>
            </mc:Choice>
            <mc:Fallback xmlns="">
              <p:pic>
                <p:nvPicPr>
                  <p:cNvPr id="52" name="Ink 51">
                    <a:extLst>
                      <a:ext uri="{FF2B5EF4-FFF2-40B4-BE49-F238E27FC236}">
                        <a16:creationId xmlns:a16="http://schemas.microsoft.com/office/drawing/2014/main" id="{F7EAAEF9-E40A-1BD1-3F46-19AAF0D1DA87}"/>
                      </a:ext>
                    </a:extLst>
                  </p:cNvPr>
                  <p:cNvPicPr/>
                  <p:nvPr/>
                </p:nvPicPr>
                <p:blipFill>
                  <a:blip r:embed="rId234"/>
                  <a:stretch>
                    <a:fillRect/>
                  </a:stretch>
                </p:blipFill>
                <p:spPr>
                  <a:xfrm>
                    <a:off x="5049025" y="4976958"/>
                    <a:ext cx="729360" cy="343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5">
                <p14:nvContentPartPr>
                  <p14:cNvPr id="54" name="Ink 53">
                    <a:extLst>
                      <a:ext uri="{FF2B5EF4-FFF2-40B4-BE49-F238E27FC236}">
                        <a16:creationId xmlns:a16="http://schemas.microsoft.com/office/drawing/2014/main" id="{3D134D37-7499-CAC7-2D8A-1C7FF3F4EA00}"/>
                      </a:ext>
                    </a:extLst>
                  </p14:cNvPr>
                  <p14:cNvContentPartPr/>
                  <p14:nvPr/>
                </p14:nvContentPartPr>
                <p14:xfrm>
                  <a:off x="5628265" y="5030238"/>
                  <a:ext cx="83160" cy="102240"/>
                </p14:xfrm>
              </p:contentPart>
            </mc:Choice>
            <mc:Fallback xmlns="">
              <p:pic>
                <p:nvPicPr>
                  <p:cNvPr id="54" name="Ink 53">
                    <a:extLst>
                      <a:ext uri="{FF2B5EF4-FFF2-40B4-BE49-F238E27FC236}">
                        <a16:creationId xmlns:a16="http://schemas.microsoft.com/office/drawing/2014/main" id="{3D134D37-7499-CAC7-2D8A-1C7FF3F4EA00}"/>
                      </a:ext>
                    </a:extLst>
                  </p:cNvPr>
                  <p:cNvPicPr/>
                  <p:nvPr/>
                </p:nvPicPr>
                <p:blipFill>
                  <a:blip r:embed="rId236"/>
                  <a:stretch>
                    <a:fillRect/>
                  </a:stretch>
                </p:blipFill>
                <p:spPr>
                  <a:xfrm>
                    <a:off x="5619265" y="5021598"/>
                    <a:ext cx="100800" cy="119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7">
                <p14:nvContentPartPr>
                  <p14:cNvPr id="56" name="Ink 55">
                    <a:extLst>
                      <a:ext uri="{FF2B5EF4-FFF2-40B4-BE49-F238E27FC236}">
                        <a16:creationId xmlns:a16="http://schemas.microsoft.com/office/drawing/2014/main" id="{FD462DA6-269E-0ECB-19DA-1F1B4F18BB00}"/>
                      </a:ext>
                    </a:extLst>
                  </p14:cNvPr>
                  <p14:cNvContentPartPr/>
                  <p14:nvPr/>
                </p14:nvContentPartPr>
                <p14:xfrm>
                  <a:off x="5133985" y="5116278"/>
                  <a:ext cx="3240" cy="123120"/>
                </p14:xfrm>
              </p:contentPart>
            </mc:Choice>
            <mc:Fallback xmlns="">
              <p:pic>
                <p:nvPicPr>
                  <p:cNvPr id="56" name="Ink 55">
                    <a:extLst>
                      <a:ext uri="{FF2B5EF4-FFF2-40B4-BE49-F238E27FC236}">
                        <a16:creationId xmlns:a16="http://schemas.microsoft.com/office/drawing/2014/main" id="{FD462DA6-269E-0ECB-19DA-1F1B4F18BB00}"/>
                      </a:ext>
                    </a:extLst>
                  </p:cNvPr>
                  <p:cNvPicPr/>
                  <p:nvPr/>
                </p:nvPicPr>
                <p:blipFill>
                  <a:blip r:embed="rId238"/>
                  <a:stretch>
                    <a:fillRect/>
                  </a:stretch>
                </p:blipFill>
                <p:spPr>
                  <a:xfrm>
                    <a:off x="5124985" y="5107278"/>
                    <a:ext cx="20880" cy="140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9">
                <p14:nvContentPartPr>
                  <p14:cNvPr id="193" name="Ink 192">
                    <a:extLst>
                      <a:ext uri="{FF2B5EF4-FFF2-40B4-BE49-F238E27FC236}">
                        <a16:creationId xmlns:a16="http://schemas.microsoft.com/office/drawing/2014/main" id="{3D9A8684-82A7-1946-25F4-1D2D7867308E}"/>
                      </a:ext>
                    </a:extLst>
                  </p14:cNvPr>
                  <p14:cNvContentPartPr/>
                  <p14:nvPr/>
                </p14:nvContentPartPr>
                <p14:xfrm>
                  <a:off x="5789545" y="4841958"/>
                  <a:ext cx="371160" cy="348120"/>
                </p14:xfrm>
              </p:contentPart>
            </mc:Choice>
            <mc:Fallback xmlns="">
              <p:pic>
                <p:nvPicPr>
                  <p:cNvPr id="193" name="Ink 192">
                    <a:extLst>
                      <a:ext uri="{FF2B5EF4-FFF2-40B4-BE49-F238E27FC236}">
                        <a16:creationId xmlns:a16="http://schemas.microsoft.com/office/drawing/2014/main" id="{3D9A8684-82A7-1946-25F4-1D2D7867308E}"/>
                      </a:ext>
                    </a:extLst>
                  </p:cNvPr>
                  <p:cNvPicPr/>
                  <p:nvPr/>
                </p:nvPicPr>
                <p:blipFill>
                  <a:blip r:embed="rId240"/>
                  <a:stretch>
                    <a:fillRect/>
                  </a:stretch>
                </p:blipFill>
                <p:spPr>
                  <a:xfrm>
                    <a:off x="5780545" y="4833318"/>
                    <a:ext cx="388800" cy="365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1">
                <p14:nvContentPartPr>
                  <p14:cNvPr id="197" name="Ink 196">
                    <a:extLst>
                      <a:ext uri="{FF2B5EF4-FFF2-40B4-BE49-F238E27FC236}">
                        <a16:creationId xmlns:a16="http://schemas.microsoft.com/office/drawing/2014/main" id="{41F7FC02-FAF1-3DE9-C01B-217BEE49313B}"/>
                      </a:ext>
                    </a:extLst>
                  </p14:cNvPr>
                  <p14:cNvContentPartPr/>
                  <p14:nvPr/>
                </p14:nvContentPartPr>
                <p14:xfrm>
                  <a:off x="5963785" y="4972278"/>
                  <a:ext cx="113400" cy="120600"/>
                </p14:xfrm>
              </p:contentPart>
            </mc:Choice>
            <mc:Fallback xmlns="">
              <p:pic>
                <p:nvPicPr>
                  <p:cNvPr id="197" name="Ink 196">
                    <a:extLst>
                      <a:ext uri="{FF2B5EF4-FFF2-40B4-BE49-F238E27FC236}">
                        <a16:creationId xmlns:a16="http://schemas.microsoft.com/office/drawing/2014/main" id="{41F7FC02-FAF1-3DE9-C01B-217BEE49313B}"/>
                      </a:ext>
                    </a:extLst>
                  </p:cNvPr>
                  <p:cNvPicPr/>
                  <p:nvPr/>
                </p:nvPicPr>
                <p:blipFill>
                  <a:blip r:embed="rId242"/>
                  <a:stretch>
                    <a:fillRect/>
                  </a:stretch>
                </p:blipFill>
                <p:spPr>
                  <a:xfrm>
                    <a:off x="5955145" y="4963278"/>
                    <a:ext cx="131040" cy="138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3">
                <p14:nvContentPartPr>
                  <p14:cNvPr id="204" name="Ink 203">
                    <a:extLst>
                      <a:ext uri="{FF2B5EF4-FFF2-40B4-BE49-F238E27FC236}">
                        <a16:creationId xmlns:a16="http://schemas.microsoft.com/office/drawing/2014/main" id="{12815EB6-6910-A6C2-21F9-8EF81DB17222}"/>
                      </a:ext>
                    </a:extLst>
                  </p14:cNvPr>
                  <p14:cNvContentPartPr/>
                  <p14:nvPr/>
                </p14:nvContentPartPr>
                <p14:xfrm>
                  <a:off x="5874145" y="5141838"/>
                  <a:ext cx="97920" cy="57960"/>
                </p14:xfrm>
              </p:contentPart>
            </mc:Choice>
            <mc:Fallback xmlns="">
              <p:pic>
                <p:nvPicPr>
                  <p:cNvPr id="204" name="Ink 203">
                    <a:extLst>
                      <a:ext uri="{FF2B5EF4-FFF2-40B4-BE49-F238E27FC236}">
                        <a16:creationId xmlns:a16="http://schemas.microsoft.com/office/drawing/2014/main" id="{12815EB6-6910-A6C2-21F9-8EF81DB17222}"/>
                      </a:ext>
                    </a:extLst>
                  </p:cNvPr>
                  <p:cNvPicPr/>
                  <p:nvPr/>
                </p:nvPicPr>
                <p:blipFill>
                  <a:blip r:embed="rId244"/>
                  <a:stretch>
                    <a:fillRect/>
                  </a:stretch>
                </p:blipFill>
                <p:spPr>
                  <a:xfrm>
                    <a:off x="5865505" y="5132838"/>
                    <a:ext cx="115560" cy="75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5">
                <p14:nvContentPartPr>
                  <p14:cNvPr id="208" name="Ink 207">
                    <a:extLst>
                      <a:ext uri="{FF2B5EF4-FFF2-40B4-BE49-F238E27FC236}">
                        <a16:creationId xmlns:a16="http://schemas.microsoft.com/office/drawing/2014/main" id="{7F844503-313B-1C22-A308-334324484A4D}"/>
                      </a:ext>
                    </a:extLst>
                  </p14:cNvPr>
                  <p14:cNvContentPartPr/>
                  <p14:nvPr/>
                </p14:nvContentPartPr>
                <p14:xfrm>
                  <a:off x="3675265" y="4864638"/>
                  <a:ext cx="2126520" cy="96840"/>
                </p14:xfrm>
              </p:contentPart>
            </mc:Choice>
            <mc:Fallback xmlns="">
              <p:pic>
                <p:nvPicPr>
                  <p:cNvPr id="208" name="Ink 207">
                    <a:extLst>
                      <a:ext uri="{FF2B5EF4-FFF2-40B4-BE49-F238E27FC236}">
                        <a16:creationId xmlns:a16="http://schemas.microsoft.com/office/drawing/2014/main" id="{7F844503-313B-1C22-A308-334324484A4D}"/>
                      </a:ext>
                    </a:extLst>
                  </p:cNvPr>
                  <p:cNvPicPr/>
                  <p:nvPr/>
                </p:nvPicPr>
                <p:blipFill>
                  <a:blip r:embed="rId246"/>
                  <a:stretch>
                    <a:fillRect/>
                  </a:stretch>
                </p:blipFill>
                <p:spPr>
                  <a:xfrm>
                    <a:off x="3666265" y="4855638"/>
                    <a:ext cx="2144160" cy="114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7">
                <p14:nvContentPartPr>
                  <p14:cNvPr id="212" name="Ink 211">
                    <a:extLst>
                      <a:ext uri="{FF2B5EF4-FFF2-40B4-BE49-F238E27FC236}">
                        <a16:creationId xmlns:a16="http://schemas.microsoft.com/office/drawing/2014/main" id="{D3F53027-9C66-F0FD-8616-38C5D503D516}"/>
                      </a:ext>
                    </a:extLst>
                  </p14:cNvPr>
                  <p14:cNvContentPartPr/>
                  <p14:nvPr/>
                </p14:nvContentPartPr>
                <p14:xfrm>
                  <a:off x="4475545" y="4826478"/>
                  <a:ext cx="95400" cy="123120"/>
                </p14:xfrm>
              </p:contentPart>
            </mc:Choice>
            <mc:Fallback xmlns="">
              <p:pic>
                <p:nvPicPr>
                  <p:cNvPr id="212" name="Ink 211">
                    <a:extLst>
                      <a:ext uri="{FF2B5EF4-FFF2-40B4-BE49-F238E27FC236}">
                        <a16:creationId xmlns:a16="http://schemas.microsoft.com/office/drawing/2014/main" id="{D3F53027-9C66-F0FD-8616-38C5D503D516}"/>
                      </a:ext>
                    </a:extLst>
                  </p:cNvPr>
                  <p:cNvPicPr/>
                  <p:nvPr/>
                </p:nvPicPr>
                <p:blipFill>
                  <a:blip r:embed="rId248"/>
                  <a:stretch>
                    <a:fillRect/>
                  </a:stretch>
                </p:blipFill>
                <p:spPr>
                  <a:xfrm>
                    <a:off x="4466905" y="4817478"/>
                    <a:ext cx="113040" cy="140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9">
                <p14:nvContentPartPr>
                  <p14:cNvPr id="215" name="Ink 214">
                    <a:extLst>
                      <a:ext uri="{FF2B5EF4-FFF2-40B4-BE49-F238E27FC236}">
                        <a16:creationId xmlns:a16="http://schemas.microsoft.com/office/drawing/2014/main" id="{9CD5D2F4-2463-160D-346A-E07E8E4445A5}"/>
                      </a:ext>
                    </a:extLst>
                  </p14:cNvPr>
                  <p14:cNvContentPartPr/>
                  <p14:nvPr/>
                </p14:nvContentPartPr>
                <p14:xfrm>
                  <a:off x="4244785" y="4613718"/>
                  <a:ext cx="136440" cy="167400"/>
                </p14:xfrm>
              </p:contentPart>
            </mc:Choice>
            <mc:Fallback xmlns="">
              <p:pic>
                <p:nvPicPr>
                  <p:cNvPr id="215" name="Ink 214">
                    <a:extLst>
                      <a:ext uri="{FF2B5EF4-FFF2-40B4-BE49-F238E27FC236}">
                        <a16:creationId xmlns:a16="http://schemas.microsoft.com/office/drawing/2014/main" id="{9CD5D2F4-2463-160D-346A-E07E8E4445A5}"/>
                      </a:ext>
                    </a:extLst>
                  </p:cNvPr>
                  <p:cNvPicPr/>
                  <p:nvPr/>
                </p:nvPicPr>
                <p:blipFill>
                  <a:blip r:embed="rId250"/>
                  <a:stretch>
                    <a:fillRect/>
                  </a:stretch>
                </p:blipFill>
                <p:spPr>
                  <a:xfrm>
                    <a:off x="4236145" y="4605078"/>
                    <a:ext cx="154080" cy="1850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51">
              <p14:nvContentPartPr>
                <p14:cNvPr id="255" name="Ink 254">
                  <a:extLst>
                    <a:ext uri="{FF2B5EF4-FFF2-40B4-BE49-F238E27FC236}">
                      <a16:creationId xmlns:a16="http://schemas.microsoft.com/office/drawing/2014/main" id="{C3E67912-FB5B-B179-5943-EEB22A6CB136}"/>
                    </a:ext>
                  </a:extLst>
                </p14:cNvPr>
                <p14:cNvContentPartPr/>
                <p14:nvPr/>
              </p14:nvContentPartPr>
              <p14:xfrm>
                <a:off x="5769385" y="2966358"/>
                <a:ext cx="135000" cy="158400"/>
              </p14:xfrm>
            </p:contentPart>
          </mc:Choice>
          <mc:Fallback xmlns="">
            <p:pic>
              <p:nvPicPr>
                <p:cNvPr id="255" name="Ink 254">
                  <a:extLst>
                    <a:ext uri="{FF2B5EF4-FFF2-40B4-BE49-F238E27FC236}">
                      <a16:creationId xmlns:a16="http://schemas.microsoft.com/office/drawing/2014/main" id="{C3E67912-FB5B-B179-5943-EEB22A6CB136}"/>
                    </a:ext>
                  </a:extLst>
                </p:cNvPr>
                <p:cNvPicPr/>
                <p:nvPr/>
              </p:nvPicPr>
              <p:blipFill>
                <a:blip r:embed="rId252"/>
                <a:stretch>
                  <a:fillRect/>
                </a:stretch>
              </p:blipFill>
              <p:spPr>
                <a:xfrm>
                  <a:off x="5760385" y="2957358"/>
                  <a:ext cx="152640" cy="17604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57" name="Group 256">
              <a:extLst>
                <a:ext uri="{FF2B5EF4-FFF2-40B4-BE49-F238E27FC236}">
                  <a16:creationId xmlns:a16="http://schemas.microsoft.com/office/drawing/2014/main" id="{D59AD15B-9353-CB2B-E61E-3C8B83947E71}"/>
                </a:ext>
              </a:extLst>
            </p:cNvPr>
            <p:cNvGrpSpPr/>
            <p:nvPr/>
          </p:nvGrpSpPr>
          <p:grpSpPr>
            <a:xfrm>
              <a:off x="5760385" y="2202078"/>
              <a:ext cx="147600" cy="199080"/>
              <a:chOff x="5760385" y="2202078"/>
              <a:chExt cx="147600" cy="1990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53">
                <p14:nvContentPartPr>
                  <p14:cNvPr id="230" name="Ink 229">
                    <a:extLst>
                      <a:ext uri="{FF2B5EF4-FFF2-40B4-BE49-F238E27FC236}">
                        <a16:creationId xmlns:a16="http://schemas.microsoft.com/office/drawing/2014/main" id="{E14CF5DC-B8BD-A2B5-3B83-666D0B0307C5}"/>
                      </a:ext>
                    </a:extLst>
                  </p14:cNvPr>
                  <p14:cNvContentPartPr/>
                  <p14:nvPr/>
                </p14:nvContentPartPr>
                <p14:xfrm>
                  <a:off x="5760385" y="2297478"/>
                  <a:ext cx="125280" cy="28080"/>
                </p14:xfrm>
              </p:contentPart>
            </mc:Choice>
            <mc:Fallback xmlns="">
              <p:pic>
                <p:nvPicPr>
                  <p:cNvPr id="230" name="Ink 229">
                    <a:extLst>
                      <a:ext uri="{FF2B5EF4-FFF2-40B4-BE49-F238E27FC236}">
                        <a16:creationId xmlns:a16="http://schemas.microsoft.com/office/drawing/2014/main" id="{E14CF5DC-B8BD-A2B5-3B83-666D0B0307C5}"/>
                      </a:ext>
                    </a:extLst>
                  </p:cNvPr>
                  <p:cNvPicPr/>
                  <p:nvPr/>
                </p:nvPicPr>
                <p:blipFill>
                  <a:blip r:embed="rId254"/>
                  <a:stretch>
                    <a:fillRect/>
                  </a:stretch>
                </p:blipFill>
                <p:spPr>
                  <a:xfrm>
                    <a:off x="5751745" y="2288478"/>
                    <a:ext cx="142920" cy="45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5">
                <p14:nvContentPartPr>
                  <p14:cNvPr id="232" name="Ink 231">
                    <a:extLst>
                      <a:ext uri="{FF2B5EF4-FFF2-40B4-BE49-F238E27FC236}">
                        <a16:creationId xmlns:a16="http://schemas.microsoft.com/office/drawing/2014/main" id="{A24BF01E-6A65-D6A5-68BE-97CF3BCDCF2C}"/>
                      </a:ext>
                    </a:extLst>
                  </p14:cNvPr>
                  <p14:cNvContentPartPr/>
                  <p14:nvPr/>
                </p14:nvContentPartPr>
                <p14:xfrm>
                  <a:off x="5760745" y="2202078"/>
                  <a:ext cx="147240" cy="199080"/>
                </p14:xfrm>
              </p:contentPart>
            </mc:Choice>
            <mc:Fallback xmlns="">
              <p:pic>
                <p:nvPicPr>
                  <p:cNvPr id="232" name="Ink 231">
                    <a:extLst>
                      <a:ext uri="{FF2B5EF4-FFF2-40B4-BE49-F238E27FC236}">
                        <a16:creationId xmlns:a16="http://schemas.microsoft.com/office/drawing/2014/main" id="{A24BF01E-6A65-D6A5-68BE-97CF3BCDCF2C}"/>
                      </a:ext>
                    </a:extLst>
                  </p:cNvPr>
                  <p:cNvPicPr/>
                  <p:nvPr/>
                </p:nvPicPr>
                <p:blipFill>
                  <a:blip r:embed="rId256"/>
                  <a:stretch>
                    <a:fillRect/>
                  </a:stretch>
                </p:blipFill>
                <p:spPr>
                  <a:xfrm>
                    <a:off x="5751745" y="2193438"/>
                    <a:ext cx="164880" cy="216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7">
                <p14:nvContentPartPr>
                  <p14:cNvPr id="256" name="Ink 255">
                    <a:extLst>
                      <a:ext uri="{FF2B5EF4-FFF2-40B4-BE49-F238E27FC236}">
                        <a16:creationId xmlns:a16="http://schemas.microsoft.com/office/drawing/2014/main" id="{281E7F46-7920-1968-18BD-9EB79F6040E7}"/>
                      </a:ext>
                    </a:extLst>
                  </p14:cNvPr>
                  <p14:cNvContentPartPr/>
                  <p14:nvPr/>
                </p14:nvContentPartPr>
                <p14:xfrm>
                  <a:off x="5853985" y="2311518"/>
                  <a:ext cx="360" cy="360"/>
                </p14:xfrm>
              </p:contentPart>
            </mc:Choice>
            <mc:Fallback xmlns="">
              <p:pic>
                <p:nvPicPr>
                  <p:cNvPr id="256" name="Ink 255">
                    <a:extLst>
                      <a:ext uri="{FF2B5EF4-FFF2-40B4-BE49-F238E27FC236}">
                        <a16:creationId xmlns:a16="http://schemas.microsoft.com/office/drawing/2014/main" id="{281E7F46-7920-1968-18BD-9EB79F6040E7}"/>
                      </a:ext>
                    </a:extLst>
                  </p:cNvPr>
                  <p:cNvPicPr/>
                  <p:nvPr/>
                </p:nvPicPr>
                <p:blipFill>
                  <a:blip r:embed="rId258"/>
                  <a:stretch>
                    <a:fillRect/>
                  </a:stretch>
                </p:blipFill>
                <p:spPr>
                  <a:xfrm>
                    <a:off x="5844985" y="2302878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sp>
        <p:nvSpPr>
          <p:cNvPr id="260" name="TextBox 259">
            <a:extLst>
              <a:ext uri="{FF2B5EF4-FFF2-40B4-BE49-F238E27FC236}">
                <a16:creationId xmlns:a16="http://schemas.microsoft.com/office/drawing/2014/main" id="{91649829-8F4F-6900-7039-83A933266DE0}"/>
              </a:ext>
            </a:extLst>
          </p:cNvPr>
          <p:cNvSpPr txBox="1"/>
          <p:nvPr/>
        </p:nvSpPr>
        <p:spPr>
          <a:xfrm>
            <a:off x="4016222" y="1336789"/>
            <a:ext cx="36588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/>
              <a:t>B</a:t>
            </a:r>
          </a:p>
        </p:txBody>
      </p:sp>
      <p:sp>
        <p:nvSpPr>
          <p:cNvPr id="262" name="TextBox 261">
            <a:extLst>
              <a:ext uri="{FF2B5EF4-FFF2-40B4-BE49-F238E27FC236}">
                <a16:creationId xmlns:a16="http://schemas.microsoft.com/office/drawing/2014/main" id="{015AA100-FA50-691E-7358-DFD9BFEF6434}"/>
              </a:ext>
            </a:extLst>
          </p:cNvPr>
          <p:cNvSpPr txBox="1"/>
          <p:nvPr/>
        </p:nvSpPr>
        <p:spPr>
          <a:xfrm>
            <a:off x="1569112" y="1371600"/>
            <a:ext cx="36588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/>
              <a:t>0</a:t>
            </a:r>
          </a:p>
        </p:txBody>
      </p:sp>
      <p:grpSp>
        <p:nvGrpSpPr>
          <p:cNvPr id="299" name="Group 298">
            <a:extLst>
              <a:ext uri="{FF2B5EF4-FFF2-40B4-BE49-F238E27FC236}">
                <a16:creationId xmlns:a16="http://schemas.microsoft.com/office/drawing/2014/main" id="{18256A58-B037-E9BF-747D-4E811B158139}"/>
              </a:ext>
            </a:extLst>
          </p:cNvPr>
          <p:cNvGrpSpPr/>
          <p:nvPr/>
        </p:nvGrpSpPr>
        <p:grpSpPr>
          <a:xfrm>
            <a:off x="1133270" y="1338428"/>
            <a:ext cx="3706296" cy="473025"/>
            <a:chOff x="3268601" y="2285785"/>
            <a:chExt cx="3706296" cy="473025"/>
          </a:xfrm>
        </p:grpSpPr>
        <p:sp>
          <p:nvSpPr>
            <p:cNvPr id="264" name="TextBox 263">
              <a:extLst>
                <a:ext uri="{FF2B5EF4-FFF2-40B4-BE49-F238E27FC236}">
                  <a16:creationId xmlns:a16="http://schemas.microsoft.com/office/drawing/2014/main" id="{37676B2E-5BA7-0FB4-1FAF-9E5974FE3E3C}"/>
                </a:ext>
              </a:extLst>
            </p:cNvPr>
            <p:cNvSpPr txBox="1"/>
            <p:nvPr/>
          </p:nvSpPr>
          <p:spPr>
            <a:xfrm>
              <a:off x="6609013" y="2297145"/>
              <a:ext cx="365884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dirty="0"/>
                <a:t>B</a:t>
              </a:r>
            </a:p>
          </p:txBody>
        </p:sp>
        <p:sp>
          <p:nvSpPr>
            <p:cNvPr id="267" name="TextBox 266">
              <a:extLst>
                <a:ext uri="{FF2B5EF4-FFF2-40B4-BE49-F238E27FC236}">
                  <a16:creationId xmlns:a16="http://schemas.microsoft.com/office/drawing/2014/main" id="{AD3D968D-DC35-26CE-C80D-60D5A97D658A}"/>
                </a:ext>
              </a:extLst>
            </p:cNvPr>
            <p:cNvSpPr txBox="1"/>
            <p:nvPr/>
          </p:nvSpPr>
          <p:spPr>
            <a:xfrm>
              <a:off x="3717848" y="2285785"/>
              <a:ext cx="365884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dirty="0"/>
                <a:t>A</a:t>
              </a:r>
            </a:p>
          </p:txBody>
        </p:sp>
        <p:sp>
          <p:nvSpPr>
            <p:cNvPr id="272" name="TextBox 271">
              <a:extLst>
                <a:ext uri="{FF2B5EF4-FFF2-40B4-BE49-F238E27FC236}">
                  <a16:creationId xmlns:a16="http://schemas.microsoft.com/office/drawing/2014/main" id="{D2888BD1-96B6-2DBE-4F19-9A98A767F746}"/>
                </a:ext>
              </a:extLst>
            </p:cNvPr>
            <p:cNvSpPr txBox="1"/>
            <p:nvPr/>
          </p:nvSpPr>
          <p:spPr>
            <a:xfrm>
              <a:off x="3268601" y="2287216"/>
              <a:ext cx="365884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dirty="0"/>
                <a:t>B</a:t>
              </a: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1126095D-3AA0-0B77-6CEA-82471208761D}"/>
              </a:ext>
            </a:extLst>
          </p:cNvPr>
          <p:cNvSpPr txBox="1"/>
          <p:nvPr/>
        </p:nvSpPr>
        <p:spPr>
          <a:xfrm>
            <a:off x="1138613" y="1353137"/>
            <a:ext cx="36588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CF7D100-E620-7259-9D6A-22B1DB7DCD90}"/>
              </a:ext>
            </a:extLst>
          </p:cNvPr>
          <p:cNvSpPr txBox="1"/>
          <p:nvPr/>
        </p:nvSpPr>
        <p:spPr>
          <a:xfrm>
            <a:off x="1539116" y="1356111"/>
            <a:ext cx="36588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83D9BEC4-066D-B810-50D2-F34521A1B9F9}"/>
              </a:ext>
            </a:extLst>
          </p:cNvPr>
          <p:cNvSpPr txBox="1"/>
          <p:nvPr/>
        </p:nvSpPr>
        <p:spPr>
          <a:xfrm>
            <a:off x="5455262" y="1359893"/>
            <a:ext cx="36588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200" name="TextBox 199">
            <a:extLst>
              <a:ext uri="{FF2B5EF4-FFF2-40B4-BE49-F238E27FC236}">
                <a16:creationId xmlns:a16="http://schemas.microsoft.com/office/drawing/2014/main" id="{3FDDAAB2-ED43-429A-0C9C-45DD56F7D2AF}"/>
              </a:ext>
            </a:extLst>
          </p:cNvPr>
          <p:cNvSpPr txBox="1"/>
          <p:nvPr/>
        </p:nvSpPr>
        <p:spPr>
          <a:xfrm>
            <a:off x="5873081" y="1343740"/>
            <a:ext cx="36588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220" name="TextBox 219">
            <a:extLst>
              <a:ext uri="{FF2B5EF4-FFF2-40B4-BE49-F238E27FC236}">
                <a16:creationId xmlns:a16="http://schemas.microsoft.com/office/drawing/2014/main" id="{64E8751A-09A9-3D8D-B641-B50DDAE3599C}"/>
              </a:ext>
            </a:extLst>
          </p:cNvPr>
          <p:cNvSpPr txBox="1"/>
          <p:nvPr/>
        </p:nvSpPr>
        <p:spPr>
          <a:xfrm>
            <a:off x="1959236" y="2188304"/>
            <a:ext cx="109271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dirty="0">
                <a:solidFill>
                  <a:srgbClr val="FF0000"/>
                </a:solidFill>
              </a:rPr>
              <a:t>COPY</a:t>
            </a:r>
          </a:p>
        </p:txBody>
      </p:sp>
      <p:grpSp>
        <p:nvGrpSpPr>
          <p:cNvPr id="246" name="Group 245">
            <a:extLst>
              <a:ext uri="{FF2B5EF4-FFF2-40B4-BE49-F238E27FC236}">
                <a16:creationId xmlns:a16="http://schemas.microsoft.com/office/drawing/2014/main" id="{2632B451-2E09-E78E-8EF9-A810AB8235E8}"/>
              </a:ext>
            </a:extLst>
          </p:cNvPr>
          <p:cNvGrpSpPr/>
          <p:nvPr/>
        </p:nvGrpSpPr>
        <p:grpSpPr>
          <a:xfrm>
            <a:off x="2603778" y="5082656"/>
            <a:ext cx="836767" cy="1471742"/>
            <a:chOff x="2603778" y="5082656"/>
            <a:chExt cx="836767" cy="1471742"/>
          </a:xfrm>
        </p:grpSpPr>
        <p:grpSp>
          <p:nvGrpSpPr>
            <p:cNvPr id="259" name="Group 258">
              <a:extLst>
                <a:ext uri="{FF2B5EF4-FFF2-40B4-BE49-F238E27FC236}">
                  <a16:creationId xmlns:a16="http://schemas.microsoft.com/office/drawing/2014/main" id="{59F6E557-74CF-2B55-6360-E3BF8BB45E8B}"/>
                </a:ext>
              </a:extLst>
            </p:cNvPr>
            <p:cNvGrpSpPr/>
            <p:nvPr/>
          </p:nvGrpSpPr>
          <p:grpSpPr>
            <a:xfrm>
              <a:off x="2862745" y="5136438"/>
              <a:ext cx="577800" cy="1341000"/>
              <a:chOff x="2862745" y="5136438"/>
              <a:chExt cx="577800" cy="1341000"/>
            </a:xfrm>
          </p:grpSpPr>
          <p:grpSp>
            <p:nvGrpSpPr>
              <p:cNvPr id="263" name="Group 262">
                <a:extLst>
                  <a:ext uri="{FF2B5EF4-FFF2-40B4-BE49-F238E27FC236}">
                    <a16:creationId xmlns:a16="http://schemas.microsoft.com/office/drawing/2014/main" id="{936EB121-2C05-52DF-259A-2BE79F805E5B}"/>
                  </a:ext>
                </a:extLst>
              </p:cNvPr>
              <p:cNvGrpSpPr/>
              <p:nvPr/>
            </p:nvGrpSpPr>
            <p:grpSpPr>
              <a:xfrm>
                <a:off x="2961745" y="5136438"/>
                <a:ext cx="372240" cy="996480"/>
                <a:chOff x="2961745" y="5136438"/>
                <a:chExt cx="372240" cy="99648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259">
                  <p14:nvContentPartPr>
                    <p14:cNvPr id="319" name="Ink 318">
                      <a:extLst>
                        <a:ext uri="{FF2B5EF4-FFF2-40B4-BE49-F238E27FC236}">
                          <a16:creationId xmlns:a16="http://schemas.microsoft.com/office/drawing/2014/main" id="{58BFBE12-434A-8DF1-205E-9FBA71F5B49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61745" y="5136438"/>
                    <a:ext cx="372240" cy="996480"/>
                  </p14:xfrm>
                </p:contentPart>
              </mc:Choice>
              <mc:Fallback xmlns="">
                <p:pic>
                  <p:nvPicPr>
                    <p:cNvPr id="319" name="Ink 318">
                      <a:extLst>
                        <a:ext uri="{FF2B5EF4-FFF2-40B4-BE49-F238E27FC236}">
                          <a16:creationId xmlns:a16="http://schemas.microsoft.com/office/drawing/2014/main" id="{58BFBE12-434A-8DF1-205E-9FBA71F5B49D}"/>
                        </a:ext>
                      </a:extLst>
                    </p:cNvPr>
                    <p:cNvPicPr/>
                    <p:nvPr/>
                  </p:nvPicPr>
                  <p:blipFill>
                    <a:blip r:embed="rId260"/>
                    <a:stretch>
                      <a:fillRect/>
                    </a:stretch>
                  </p:blipFill>
                  <p:spPr>
                    <a:xfrm>
                      <a:off x="2952745" y="5127798"/>
                      <a:ext cx="389880" cy="10141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61">
                  <p14:nvContentPartPr>
                    <p14:cNvPr id="320" name="Ink 319">
                      <a:extLst>
                        <a:ext uri="{FF2B5EF4-FFF2-40B4-BE49-F238E27FC236}">
                          <a16:creationId xmlns:a16="http://schemas.microsoft.com/office/drawing/2014/main" id="{AD197697-2C00-8C91-2BC0-B662765B60A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67865" y="5870118"/>
                    <a:ext cx="196200" cy="123120"/>
                  </p14:xfrm>
                </p:contentPart>
              </mc:Choice>
              <mc:Fallback xmlns="">
                <p:pic>
                  <p:nvPicPr>
                    <p:cNvPr id="320" name="Ink 319">
                      <a:extLst>
                        <a:ext uri="{FF2B5EF4-FFF2-40B4-BE49-F238E27FC236}">
                          <a16:creationId xmlns:a16="http://schemas.microsoft.com/office/drawing/2014/main" id="{AD197697-2C00-8C91-2BC0-B662765B60A2}"/>
                        </a:ext>
                      </a:extLst>
                    </p:cNvPr>
                    <p:cNvPicPr/>
                    <p:nvPr/>
                  </p:nvPicPr>
                  <p:blipFill>
                    <a:blip r:embed="rId262"/>
                    <a:stretch>
                      <a:fillRect/>
                    </a:stretch>
                  </p:blipFill>
                  <p:spPr>
                    <a:xfrm>
                      <a:off x="2959225" y="5861118"/>
                      <a:ext cx="213840" cy="140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63">
                  <p14:nvContentPartPr>
                    <p14:cNvPr id="321" name="Ink 320">
                      <a:extLst>
                        <a:ext uri="{FF2B5EF4-FFF2-40B4-BE49-F238E27FC236}">
                          <a16:creationId xmlns:a16="http://schemas.microsoft.com/office/drawing/2014/main" id="{7EC9B509-B7DD-2EE6-70E2-B0DD70EB6C4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053545" y="5186838"/>
                    <a:ext cx="163080" cy="98280"/>
                  </p14:xfrm>
                </p:contentPart>
              </mc:Choice>
              <mc:Fallback xmlns="">
                <p:pic>
                  <p:nvPicPr>
                    <p:cNvPr id="321" name="Ink 320">
                      <a:extLst>
                        <a:ext uri="{FF2B5EF4-FFF2-40B4-BE49-F238E27FC236}">
                          <a16:creationId xmlns:a16="http://schemas.microsoft.com/office/drawing/2014/main" id="{7EC9B509-B7DD-2EE6-70E2-B0DD70EB6C4D}"/>
                        </a:ext>
                      </a:extLst>
                    </p:cNvPr>
                    <p:cNvPicPr/>
                    <p:nvPr/>
                  </p:nvPicPr>
                  <p:blipFill>
                    <a:blip r:embed="rId264"/>
                    <a:stretch>
                      <a:fillRect/>
                    </a:stretch>
                  </p:blipFill>
                  <p:spPr>
                    <a:xfrm>
                      <a:off x="3044545" y="5177838"/>
                      <a:ext cx="180720" cy="1159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65">
                  <p14:nvContentPartPr>
                    <p14:cNvPr id="322" name="Ink 321">
                      <a:extLst>
                        <a:ext uri="{FF2B5EF4-FFF2-40B4-BE49-F238E27FC236}">
                          <a16:creationId xmlns:a16="http://schemas.microsoft.com/office/drawing/2014/main" id="{E91BADF5-AF5A-FC91-688A-174FE0B257B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083785" y="5143278"/>
                    <a:ext cx="121680" cy="232560"/>
                  </p14:xfrm>
                </p:contentPart>
              </mc:Choice>
              <mc:Fallback xmlns="">
                <p:pic>
                  <p:nvPicPr>
                    <p:cNvPr id="322" name="Ink 321">
                      <a:extLst>
                        <a:ext uri="{FF2B5EF4-FFF2-40B4-BE49-F238E27FC236}">
                          <a16:creationId xmlns:a16="http://schemas.microsoft.com/office/drawing/2014/main" id="{E91BADF5-AF5A-FC91-688A-174FE0B257B2}"/>
                        </a:ext>
                      </a:extLst>
                    </p:cNvPr>
                    <p:cNvPicPr/>
                    <p:nvPr/>
                  </p:nvPicPr>
                  <p:blipFill>
                    <a:blip r:embed="rId266"/>
                    <a:stretch>
                      <a:fillRect/>
                    </a:stretch>
                  </p:blipFill>
                  <p:spPr>
                    <a:xfrm>
                      <a:off x="3075145" y="5134278"/>
                      <a:ext cx="139320" cy="2502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301" name="Group 300">
                <a:extLst>
                  <a:ext uri="{FF2B5EF4-FFF2-40B4-BE49-F238E27FC236}">
                    <a16:creationId xmlns:a16="http://schemas.microsoft.com/office/drawing/2014/main" id="{2E9A049E-FC09-7670-2AA0-2015CB251FD3}"/>
                  </a:ext>
                </a:extLst>
              </p:cNvPr>
              <p:cNvGrpSpPr/>
              <p:nvPr/>
            </p:nvGrpSpPr>
            <p:grpSpPr>
              <a:xfrm>
                <a:off x="2862745" y="6214278"/>
                <a:ext cx="577800" cy="263160"/>
                <a:chOff x="2862745" y="6214278"/>
                <a:chExt cx="577800" cy="26316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267">
                  <p14:nvContentPartPr>
                    <p14:cNvPr id="313" name="Ink 312">
                      <a:extLst>
                        <a:ext uri="{FF2B5EF4-FFF2-40B4-BE49-F238E27FC236}">
                          <a16:creationId xmlns:a16="http://schemas.microsoft.com/office/drawing/2014/main" id="{0BC87CA9-600D-B680-466D-FEFE9D1B6BE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862745" y="6304998"/>
                    <a:ext cx="276480" cy="154440"/>
                  </p14:xfrm>
                </p:contentPart>
              </mc:Choice>
              <mc:Fallback xmlns="">
                <p:pic>
                  <p:nvPicPr>
                    <p:cNvPr id="313" name="Ink 312">
                      <a:extLst>
                        <a:ext uri="{FF2B5EF4-FFF2-40B4-BE49-F238E27FC236}">
                          <a16:creationId xmlns:a16="http://schemas.microsoft.com/office/drawing/2014/main" id="{0BC87CA9-600D-B680-466D-FEFE9D1B6BED}"/>
                        </a:ext>
                      </a:extLst>
                    </p:cNvPr>
                    <p:cNvPicPr/>
                    <p:nvPr/>
                  </p:nvPicPr>
                  <p:blipFill>
                    <a:blip r:embed="rId268"/>
                    <a:stretch>
                      <a:fillRect/>
                    </a:stretch>
                  </p:blipFill>
                  <p:spPr>
                    <a:xfrm>
                      <a:off x="2853745" y="6295998"/>
                      <a:ext cx="294120" cy="1720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69">
                  <p14:nvContentPartPr>
                    <p14:cNvPr id="317" name="Ink 316">
                      <a:extLst>
                        <a:ext uri="{FF2B5EF4-FFF2-40B4-BE49-F238E27FC236}">
                          <a16:creationId xmlns:a16="http://schemas.microsoft.com/office/drawing/2014/main" id="{5A4CF9E0-D330-60EA-4747-4C551AFDC2D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226345" y="6252798"/>
                    <a:ext cx="65160" cy="216360"/>
                  </p14:xfrm>
                </p:contentPart>
              </mc:Choice>
              <mc:Fallback xmlns="">
                <p:pic>
                  <p:nvPicPr>
                    <p:cNvPr id="317" name="Ink 316">
                      <a:extLst>
                        <a:ext uri="{FF2B5EF4-FFF2-40B4-BE49-F238E27FC236}">
                          <a16:creationId xmlns:a16="http://schemas.microsoft.com/office/drawing/2014/main" id="{5A4CF9E0-D330-60EA-4747-4C551AFDC2DA}"/>
                        </a:ext>
                      </a:extLst>
                    </p:cNvPr>
                    <p:cNvPicPr/>
                    <p:nvPr/>
                  </p:nvPicPr>
                  <p:blipFill>
                    <a:blip r:embed="rId270"/>
                    <a:stretch>
                      <a:fillRect/>
                    </a:stretch>
                  </p:blipFill>
                  <p:spPr>
                    <a:xfrm>
                      <a:off x="3217345" y="6243798"/>
                      <a:ext cx="82800" cy="234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71">
                  <p14:nvContentPartPr>
                    <p14:cNvPr id="318" name="Ink 317">
                      <a:extLst>
                        <a:ext uri="{FF2B5EF4-FFF2-40B4-BE49-F238E27FC236}">
                          <a16:creationId xmlns:a16="http://schemas.microsoft.com/office/drawing/2014/main" id="{ED23B93F-BD1F-919B-2BDB-5B98D924D5D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359545" y="6214278"/>
                    <a:ext cx="81000" cy="263160"/>
                  </p14:xfrm>
                </p:contentPart>
              </mc:Choice>
              <mc:Fallback xmlns="">
                <p:pic>
                  <p:nvPicPr>
                    <p:cNvPr id="318" name="Ink 317">
                      <a:extLst>
                        <a:ext uri="{FF2B5EF4-FFF2-40B4-BE49-F238E27FC236}">
                          <a16:creationId xmlns:a16="http://schemas.microsoft.com/office/drawing/2014/main" id="{ED23B93F-BD1F-919B-2BDB-5B98D924D5DD}"/>
                        </a:ext>
                      </a:extLst>
                    </p:cNvPr>
                    <p:cNvPicPr/>
                    <p:nvPr/>
                  </p:nvPicPr>
                  <p:blipFill>
                    <a:blip r:embed="rId272"/>
                    <a:stretch>
                      <a:fillRect/>
                    </a:stretch>
                  </p:blipFill>
                  <p:spPr>
                    <a:xfrm>
                      <a:off x="3350905" y="6205278"/>
                      <a:ext cx="98640" cy="2808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p:sp>
          <p:nvSpPr>
            <p:cNvPr id="261" name="Rectangle 260">
              <a:extLst>
                <a:ext uri="{FF2B5EF4-FFF2-40B4-BE49-F238E27FC236}">
                  <a16:creationId xmlns:a16="http://schemas.microsoft.com/office/drawing/2014/main" id="{B239A079-3090-D2DE-3FB1-EED643B9BBD9}"/>
                </a:ext>
              </a:extLst>
            </p:cNvPr>
            <p:cNvSpPr/>
            <p:nvPr/>
          </p:nvSpPr>
          <p:spPr>
            <a:xfrm>
              <a:off x="2603778" y="5082656"/>
              <a:ext cx="785176" cy="1471742"/>
            </a:xfrm>
            <a:prstGeom prst="rect">
              <a:avLst/>
            </a:prstGeom>
            <a:solidFill>
              <a:srgbClr val="FF0000">
                <a:alpha val="14000"/>
              </a:srgbClr>
            </a:solidFill>
            <a:ln w="38100" cmpd="sng"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sp>
        <p:nvSpPr>
          <p:cNvPr id="323" name="TextBox 322">
            <a:extLst>
              <a:ext uri="{FF2B5EF4-FFF2-40B4-BE49-F238E27FC236}">
                <a16:creationId xmlns:a16="http://schemas.microsoft.com/office/drawing/2014/main" id="{5EC7F28F-4811-1E09-67C5-500FDB4BC5EA}"/>
              </a:ext>
            </a:extLst>
          </p:cNvPr>
          <p:cNvSpPr txBox="1"/>
          <p:nvPr/>
        </p:nvSpPr>
        <p:spPr>
          <a:xfrm>
            <a:off x="4431987" y="2005448"/>
            <a:ext cx="4373313" cy="9294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1600" dirty="0"/>
              <a:t>If mismatch move right to X then back to Y</a:t>
            </a:r>
          </a:p>
          <a:p>
            <a:pPr algn="l">
              <a:buNone/>
            </a:pPr>
            <a:r>
              <a:rPr lang="en-US" sz="1600" dirty="0"/>
              <a:t>Flip numbers to letters along the way</a:t>
            </a:r>
          </a:p>
          <a:p>
            <a:pPr algn="l">
              <a:buNone/>
            </a:pPr>
            <a:r>
              <a:rPr lang="en-US" sz="1600" dirty="0"/>
              <a:t>If match, flip and move left to Y </a:t>
            </a:r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D913B0E8-3522-7131-BABB-B17EF4E7E96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73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5791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44629"/>
    </mc:Choice>
    <mc:Fallback>
      <p:transition advClick="0" advTm="446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1 0.00417 L 0.05312 0.00417 L 0.05312 0.00417 " pathEditMode="relative" ptsTypes="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573 -0.00069 L 0.52031 -0.00764 " pathEditMode="relative" ptsTypes="AA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1649 -0.00764 L -0.00504 0.00093 " pathEditMode="relative" ptsTypes="AA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04 0.00602 L 0.08733 0.00417 " pathEditMode="relative" ptsTypes="AA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500"/>
                            </p:stCondLst>
                            <p:childTnLst>
                              <p:par>
                                <p:cTn id="3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191 0.00093 L 0.5658 -0.00579 " pathEditMode="relative" ptsTypes="AA">
                                      <p:cBhvr>
                                        <p:cTn id="3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15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000"/>
                            </p:stCondLst>
                            <p:childTnLst>
                              <p:par>
                                <p:cTn id="4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6198 -0.00579 L -0.01771 0.00417 " pathEditMode="relative" ptsTypes="AA">
                                      <p:cBhvr>
                                        <p:cTn id="4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400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04 0.00417 L 0.15573 0.00417 " pathEditMode="relative" ptsTypes="AA">
                                      <p:cBhvr>
                                        <p:cTn id="4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6000"/>
                            </p:stCondLst>
                            <p:childTnLst>
                              <p:par>
                                <p:cTn id="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6500"/>
                            </p:stCondLst>
                            <p:childTnLst>
                              <p:par>
                                <p:cTn id="5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1" grpId="0" animBg="1"/>
      <p:bldP spid="55" grpId="0" animBg="1"/>
      <p:bldP spid="195" grpId="0" animBg="1"/>
      <p:bldP spid="200" grpId="0" animBg="1"/>
      <p:bldP spid="2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CE055D7-02F1-189A-D35B-7B45CA509B0E}"/>
              </a:ext>
            </a:extLst>
          </p:cNvPr>
          <p:cNvSpPr txBox="1"/>
          <p:nvPr/>
        </p:nvSpPr>
        <p:spPr>
          <a:xfrm>
            <a:off x="3122263" y="136525"/>
            <a:ext cx="37112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dirty="0">
                <a:highlight>
                  <a:srgbClr val="FFFF00"/>
                </a:highlight>
              </a:rPr>
              <a:t>Turing Machine for Copy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A0F7EDC-BD10-8715-55D7-39B942115B09}"/>
              </a:ext>
            </a:extLst>
          </p:cNvPr>
          <p:cNvSpPr/>
          <p:nvPr/>
        </p:nvSpPr>
        <p:spPr>
          <a:xfrm>
            <a:off x="1947352" y="1219202"/>
            <a:ext cx="685800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B7CEF0A-5670-3A34-FD21-DF4FD382BBF6}"/>
              </a:ext>
            </a:extLst>
          </p:cNvPr>
          <p:cNvSpPr/>
          <p:nvPr/>
        </p:nvSpPr>
        <p:spPr>
          <a:xfrm>
            <a:off x="2631476" y="1219202"/>
            <a:ext cx="1975395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C7ECE4B-6449-ECC5-A841-B15823B34F30}"/>
              </a:ext>
            </a:extLst>
          </p:cNvPr>
          <p:cNvSpPr txBox="1"/>
          <p:nvPr/>
        </p:nvSpPr>
        <p:spPr>
          <a:xfrm>
            <a:off x="609600" y="1331269"/>
            <a:ext cx="380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Y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474280F-8DA2-FF29-CC70-41D8ED61BC80}"/>
              </a:ext>
            </a:extLst>
          </p:cNvPr>
          <p:cNvSpPr txBox="1"/>
          <p:nvPr/>
        </p:nvSpPr>
        <p:spPr>
          <a:xfrm>
            <a:off x="2707677" y="1345854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0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2436C17-34E2-EC4E-510B-EE9459996508}"/>
              </a:ext>
            </a:extLst>
          </p:cNvPr>
          <p:cNvSpPr/>
          <p:nvPr/>
        </p:nvSpPr>
        <p:spPr>
          <a:xfrm>
            <a:off x="1065504" y="1219200"/>
            <a:ext cx="478364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132515E-1CCD-FD50-FAED-B0AEB0769124}"/>
              </a:ext>
            </a:extLst>
          </p:cNvPr>
          <p:cNvSpPr/>
          <p:nvPr/>
        </p:nvSpPr>
        <p:spPr>
          <a:xfrm>
            <a:off x="1502836" y="1219199"/>
            <a:ext cx="478364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EDD715AA-2BED-32CF-C7A2-8BF06B7A8949}"/>
              </a:ext>
            </a:extLst>
          </p:cNvPr>
          <p:cNvSpPr/>
          <p:nvPr/>
        </p:nvSpPr>
        <p:spPr>
          <a:xfrm>
            <a:off x="1045636" y="1219200"/>
            <a:ext cx="478364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B0465B3-54B8-E401-2462-A52AC6411946}"/>
              </a:ext>
            </a:extLst>
          </p:cNvPr>
          <p:cNvSpPr txBox="1"/>
          <p:nvPr/>
        </p:nvSpPr>
        <p:spPr>
          <a:xfrm>
            <a:off x="1146683" y="1345852"/>
            <a:ext cx="322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E6CED035-D87B-3319-5655-3F6546444EE5}"/>
              </a:ext>
            </a:extLst>
          </p:cNvPr>
          <p:cNvSpPr/>
          <p:nvPr/>
        </p:nvSpPr>
        <p:spPr>
          <a:xfrm>
            <a:off x="1502836" y="1219200"/>
            <a:ext cx="478364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4EF8E93-7FE4-41B7-BEE3-6AA870A7CFB9}"/>
              </a:ext>
            </a:extLst>
          </p:cNvPr>
          <p:cNvSpPr txBox="1"/>
          <p:nvPr/>
        </p:nvSpPr>
        <p:spPr>
          <a:xfrm>
            <a:off x="1579036" y="1345852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7EF32DC-CC8F-C509-CEFB-240FED9820EF}"/>
              </a:ext>
            </a:extLst>
          </p:cNvPr>
          <p:cNvSpPr/>
          <p:nvPr/>
        </p:nvSpPr>
        <p:spPr>
          <a:xfrm>
            <a:off x="1981200" y="1219200"/>
            <a:ext cx="690954" cy="685800"/>
          </a:xfrm>
          <a:prstGeom prst="rect">
            <a:avLst/>
          </a:prstGeom>
          <a:solidFill>
            <a:srgbClr val="FFC000"/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A7C94D6-AAA2-BFDD-010D-BEB74EC4F725}"/>
              </a:ext>
            </a:extLst>
          </p:cNvPr>
          <p:cNvGrpSpPr/>
          <p:nvPr/>
        </p:nvGrpSpPr>
        <p:grpSpPr>
          <a:xfrm>
            <a:off x="1981200" y="1950586"/>
            <a:ext cx="791640" cy="839520"/>
            <a:chOff x="1981200" y="1934171"/>
            <a:chExt cx="791640" cy="839520"/>
          </a:xfrm>
        </p:grpSpPr>
        <p:grpSp>
          <p:nvGrpSpPr>
            <p:cNvPr id="240" name="Group 239">
              <a:extLst>
                <a:ext uri="{FF2B5EF4-FFF2-40B4-BE49-F238E27FC236}">
                  <a16:creationId xmlns:a16="http://schemas.microsoft.com/office/drawing/2014/main" id="{762D0C6E-F488-68F9-86BC-D5EFB1A14DF5}"/>
                </a:ext>
              </a:extLst>
            </p:cNvPr>
            <p:cNvGrpSpPr/>
            <p:nvPr/>
          </p:nvGrpSpPr>
          <p:grpSpPr>
            <a:xfrm>
              <a:off x="1981200" y="1934171"/>
              <a:ext cx="791640" cy="839520"/>
              <a:chOff x="1243025" y="2002328"/>
              <a:chExt cx="791640" cy="8395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">
                <p14:nvContentPartPr>
                  <p14:cNvPr id="233" name="Ink 232">
                    <a:extLst>
                      <a:ext uri="{FF2B5EF4-FFF2-40B4-BE49-F238E27FC236}">
                        <a16:creationId xmlns:a16="http://schemas.microsoft.com/office/drawing/2014/main" id="{27D8DED4-F5FF-D1B5-36E4-E306F8546298}"/>
                      </a:ext>
                    </a:extLst>
                  </p14:cNvPr>
                  <p14:cNvContentPartPr/>
                  <p14:nvPr/>
                </p14:nvContentPartPr>
                <p14:xfrm>
                  <a:off x="1243025" y="2002328"/>
                  <a:ext cx="345240" cy="259920"/>
                </p14:xfrm>
              </p:contentPart>
            </mc:Choice>
            <mc:Fallback xmlns="">
              <p:pic>
                <p:nvPicPr>
                  <p:cNvPr id="233" name="Ink 232">
                    <a:extLst>
                      <a:ext uri="{FF2B5EF4-FFF2-40B4-BE49-F238E27FC236}">
                        <a16:creationId xmlns:a16="http://schemas.microsoft.com/office/drawing/2014/main" id="{27D8DED4-F5FF-D1B5-36E4-E306F8546298}"/>
                      </a:ext>
                    </a:extLst>
                  </p:cNvPr>
                  <p:cNvPicPr/>
                  <p:nvPr/>
                </p:nvPicPr>
                <p:blipFill>
                  <a:blip r:embed="rId90"/>
                  <a:stretch>
                    <a:fillRect/>
                  </a:stretch>
                </p:blipFill>
                <p:spPr>
                  <a:xfrm>
                    <a:off x="1234385" y="1993688"/>
                    <a:ext cx="362880" cy="277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1">
                <p14:nvContentPartPr>
                  <p14:cNvPr id="234" name="Ink 233">
                    <a:extLst>
                      <a:ext uri="{FF2B5EF4-FFF2-40B4-BE49-F238E27FC236}">
                        <a16:creationId xmlns:a16="http://schemas.microsoft.com/office/drawing/2014/main" id="{B91DCC5C-AC1D-EA01-8B71-51A0353D70C7}"/>
                      </a:ext>
                    </a:extLst>
                  </p14:cNvPr>
                  <p14:cNvContentPartPr/>
                  <p14:nvPr/>
                </p14:nvContentPartPr>
                <p14:xfrm>
                  <a:off x="1606265" y="2021768"/>
                  <a:ext cx="317160" cy="183240"/>
                </p14:xfrm>
              </p:contentPart>
            </mc:Choice>
            <mc:Fallback xmlns="">
              <p:pic>
                <p:nvPicPr>
                  <p:cNvPr id="234" name="Ink 233">
                    <a:extLst>
                      <a:ext uri="{FF2B5EF4-FFF2-40B4-BE49-F238E27FC236}">
                        <a16:creationId xmlns:a16="http://schemas.microsoft.com/office/drawing/2014/main" id="{B91DCC5C-AC1D-EA01-8B71-51A0353D70C7}"/>
                      </a:ext>
                    </a:extLst>
                  </p:cNvPr>
                  <p:cNvPicPr/>
                  <p:nvPr/>
                </p:nvPicPr>
                <p:blipFill>
                  <a:blip r:embed="rId92"/>
                  <a:stretch>
                    <a:fillRect/>
                  </a:stretch>
                </p:blipFill>
                <p:spPr>
                  <a:xfrm>
                    <a:off x="1597625" y="2013128"/>
                    <a:ext cx="334800" cy="200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3">
                <p14:nvContentPartPr>
                  <p14:cNvPr id="236" name="Ink 235">
                    <a:extLst>
                      <a:ext uri="{FF2B5EF4-FFF2-40B4-BE49-F238E27FC236}">
                        <a16:creationId xmlns:a16="http://schemas.microsoft.com/office/drawing/2014/main" id="{A381DB80-8F48-D1B2-3EB7-D61D44346318}"/>
                      </a:ext>
                    </a:extLst>
                  </p14:cNvPr>
                  <p14:cNvContentPartPr/>
                  <p14:nvPr/>
                </p14:nvContentPartPr>
                <p14:xfrm>
                  <a:off x="1258145" y="2194568"/>
                  <a:ext cx="776520" cy="647280"/>
                </p14:xfrm>
              </p:contentPart>
            </mc:Choice>
            <mc:Fallback xmlns="">
              <p:pic>
                <p:nvPicPr>
                  <p:cNvPr id="236" name="Ink 235">
                    <a:extLst>
                      <a:ext uri="{FF2B5EF4-FFF2-40B4-BE49-F238E27FC236}">
                        <a16:creationId xmlns:a16="http://schemas.microsoft.com/office/drawing/2014/main" id="{A381DB80-8F48-D1B2-3EB7-D61D44346318}"/>
                      </a:ext>
                    </a:extLst>
                  </p:cNvPr>
                  <p:cNvPicPr/>
                  <p:nvPr/>
                </p:nvPicPr>
                <p:blipFill>
                  <a:blip r:embed="rId94"/>
                  <a:stretch>
                    <a:fillRect/>
                  </a:stretch>
                </p:blipFill>
                <p:spPr>
                  <a:xfrm>
                    <a:off x="1249145" y="2185568"/>
                    <a:ext cx="794160" cy="664920"/>
                  </a:xfrm>
                  <a:prstGeom prst="rect">
                    <a:avLst/>
                  </a:prstGeom>
                </p:spPr>
              </p:pic>
            </mc:Fallback>
          </mc:AlternateContent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D56E002-DF0B-7731-DDB4-BC40CD16413D}"/>
                </a:ext>
              </a:extLst>
            </p:cNvPr>
            <p:cNvSpPr txBox="1"/>
            <p:nvPr/>
          </p:nvSpPr>
          <p:spPr>
            <a:xfrm>
              <a:off x="2267728" y="2234616"/>
              <a:ext cx="1847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endParaRPr lang="en-US" dirty="0">
                <a:highlight>
                  <a:srgbClr val="FFFF00"/>
                </a:highlight>
              </a:endParaRP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12AF0028-B5FB-10DB-AB86-05D318025BD1}"/>
              </a:ext>
            </a:extLst>
          </p:cNvPr>
          <p:cNvSpPr txBox="1"/>
          <p:nvPr/>
        </p:nvSpPr>
        <p:spPr>
          <a:xfrm>
            <a:off x="1545945" y="1360436"/>
            <a:ext cx="36588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/>
              <a:t>A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400F3D7-EDEE-DE80-ED94-54802B0BEFEC}"/>
              </a:ext>
            </a:extLst>
          </p:cNvPr>
          <p:cNvSpPr txBox="1"/>
          <p:nvPr/>
        </p:nvSpPr>
        <p:spPr>
          <a:xfrm>
            <a:off x="1125112" y="1368257"/>
            <a:ext cx="36588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/>
              <a:t>B</a:t>
            </a: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40251AD1-221A-1454-FB09-0BEFA6B7390F}"/>
              </a:ext>
            </a:extLst>
          </p:cNvPr>
          <p:cNvSpPr txBox="1"/>
          <p:nvPr/>
        </p:nvSpPr>
        <p:spPr>
          <a:xfrm>
            <a:off x="1139293" y="1368257"/>
            <a:ext cx="36588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68" name="TextBox 267">
            <a:extLst>
              <a:ext uri="{FF2B5EF4-FFF2-40B4-BE49-F238E27FC236}">
                <a16:creationId xmlns:a16="http://schemas.microsoft.com/office/drawing/2014/main" id="{3FD4797F-4805-A1A8-1949-7E29B6905DD7}"/>
              </a:ext>
            </a:extLst>
          </p:cNvPr>
          <p:cNvSpPr txBox="1"/>
          <p:nvPr/>
        </p:nvSpPr>
        <p:spPr>
          <a:xfrm>
            <a:off x="1130325" y="753747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>
                <a:solidFill>
                  <a:srgbClr val="0000FF"/>
                </a:solidFill>
              </a:rPr>
              <a:t>Target</a:t>
            </a:r>
          </a:p>
        </p:txBody>
      </p:sp>
      <p:sp>
        <p:nvSpPr>
          <p:cNvPr id="293" name="TextBox 292">
            <a:extLst>
              <a:ext uri="{FF2B5EF4-FFF2-40B4-BE49-F238E27FC236}">
                <a16:creationId xmlns:a16="http://schemas.microsoft.com/office/drawing/2014/main" id="{61784FAB-CFBF-A28C-E8F8-910FB03176DC}"/>
              </a:ext>
            </a:extLst>
          </p:cNvPr>
          <p:cNvSpPr txBox="1"/>
          <p:nvPr/>
        </p:nvSpPr>
        <p:spPr>
          <a:xfrm>
            <a:off x="2705721" y="1337794"/>
            <a:ext cx="157827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/>
              <a:t>AB    </a:t>
            </a:r>
            <a:r>
              <a:rPr lang="en-US" dirty="0">
                <a:highlight>
                  <a:srgbClr val="FFFF00"/>
                </a:highlight>
              </a:rPr>
              <a:t>AA</a:t>
            </a:r>
          </a:p>
        </p:txBody>
      </p:sp>
      <p:sp>
        <p:nvSpPr>
          <p:cNvPr id="294" name="TextBox 293">
            <a:extLst>
              <a:ext uri="{FF2B5EF4-FFF2-40B4-BE49-F238E27FC236}">
                <a16:creationId xmlns:a16="http://schemas.microsoft.com/office/drawing/2014/main" id="{DF7CB301-EB29-9692-4D46-4907305653F5}"/>
              </a:ext>
            </a:extLst>
          </p:cNvPr>
          <p:cNvSpPr txBox="1"/>
          <p:nvPr/>
        </p:nvSpPr>
        <p:spPr>
          <a:xfrm>
            <a:off x="2150842" y="1336789"/>
            <a:ext cx="365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x</a:t>
            </a:r>
          </a:p>
        </p:txBody>
      </p:sp>
      <p:sp>
        <p:nvSpPr>
          <p:cNvPr id="310" name="TextBox 309">
            <a:extLst>
              <a:ext uri="{FF2B5EF4-FFF2-40B4-BE49-F238E27FC236}">
                <a16:creationId xmlns:a16="http://schemas.microsoft.com/office/drawing/2014/main" id="{FAB8EC7B-5419-659E-857B-9552737BCCCD}"/>
              </a:ext>
            </a:extLst>
          </p:cNvPr>
          <p:cNvSpPr txBox="1"/>
          <p:nvPr/>
        </p:nvSpPr>
        <p:spPr>
          <a:xfrm>
            <a:off x="1127343" y="1367897"/>
            <a:ext cx="36588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/>
              <a:t>B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6DEEAEAE-1C59-CD01-5423-B8943D82F6CD}"/>
                  </a:ext>
                </a:extLst>
              </p14:cNvPr>
              <p14:cNvContentPartPr/>
              <p14:nvPr/>
            </p14:nvContentPartPr>
            <p14:xfrm>
              <a:off x="8818320" y="2569200"/>
              <a:ext cx="360" cy="28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6DEEAEAE-1C59-CD01-5423-B8943D82F6CD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8809320" y="2560200"/>
                <a:ext cx="18000" cy="20520"/>
              </a:xfrm>
              <a:prstGeom prst="rect">
                <a:avLst/>
              </a:prstGeom>
            </p:spPr>
          </p:pic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2C42BC22-19F8-B934-E4B1-19FCC74EC20F}"/>
              </a:ext>
            </a:extLst>
          </p:cNvPr>
          <p:cNvSpPr txBox="1"/>
          <p:nvPr/>
        </p:nvSpPr>
        <p:spPr>
          <a:xfrm>
            <a:off x="1118129" y="1397369"/>
            <a:ext cx="36588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/>
              <a:t>1</a:t>
            </a:r>
          </a:p>
        </p:txBody>
      </p:sp>
      <p:sp>
        <p:nvSpPr>
          <p:cNvPr id="262" name="TextBox 261">
            <a:extLst>
              <a:ext uri="{FF2B5EF4-FFF2-40B4-BE49-F238E27FC236}">
                <a16:creationId xmlns:a16="http://schemas.microsoft.com/office/drawing/2014/main" id="{015AA100-FA50-691E-7358-DFD9BFEF6434}"/>
              </a:ext>
            </a:extLst>
          </p:cNvPr>
          <p:cNvSpPr txBox="1"/>
          <p:nvPr/>
        </p:nvSpPr>
        <p:spPr>
          <a:xfrm>
            <a:off x="1569112" y="1371600"/>
            <a:ext cx="36588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/>
              <a:t>0</a:t>
            </a:r>
          </a:p>
        </p:txBody>
      </p:sp>
      <p:grpSp>
        <p:nvGrpSpPr>
          <p:cNvPr id="299" name="Group 298">
            <a:extLst>
              <a:ext uri="{FF2B5EF4-FFF2-40B4-BE49-F238E27FC236}">
                <a16:creationId xmlns:a16="http://schemas.microsoft.com/office/drawing/2014/main" id="{18256A58-B037-E9BF-747D-4E811B158139}"/>
              </a:ext>
            </a:extLst>
          </p:cNvPr>
          <p:cNvGrpSpPr/>
          <p:nvPr/>
        </p:nvGrpSpPr>
        <p:grpSpPr>
          <a:xfrm>
            <a:off x="1133270" y="1338428"/>
            <a:ext cx="815131" cy="463096"/>
            <a:chOff x="3268601" y="2285785"/>
            <a:chExt cx="815131" cy="463096"/>
          </a:xfrm>
        </p:grpSpPr>
        <p:sp>
          <p:nvSpPr>
            <p:cNvPr id="267" name="TextBox 266">
              <a:extLst>
                <a:ext uri="{FF2B5EF4-FFF2-40B4-BE49-F238E27FC236}">
                  <a16:creationId xmlns:a16="http://schemas.microsoft.com/office/drawing/2014/main" id="{AD3D968D-DC35-26CE-C80D-60D5A97D658A}"/>
                </a:ext>
              </a:extLst>
            </p:cNvPr>
            <p:cNvSpPr txBox="1"/>
            <p:nvPr/>
          </p:nvSpPr>
          <p:spPr>
            <a:xfrm>
              <a:off x="3717848" y="2285785"/>
              <a:ext cx="365884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dirty="0"/>
                <a:t>A</a:t>
              </a:r>
            </a:p>
          </p:txBody>
        </p:sp>
        <p:sp>
          <p:nvSpPr>
            <p:cNvPr id="272" name="TextBox 271">
              <a:extLst>
                <a:ext uri="{FF2B5EF4-FFF2-40B4-BE49-F238E27FC236}">
                  <a16:creationId xmlns:a16="http://schemas.microsoft.com/office/drawing/2014/main" id="{D2888BD1-96B6-2DBE-4F19-9A98A767F746}"/>
                </a:ext>
              </a:extLst>
            </p:cNvPr>
            <p:cNvSpPr txBox="1"/>
            <p:nvPr/>
          </p:nvSpPr>
          <p:spPr>
            <a:xfrm>
              <a:off x="3268601" y="2287216"/>
              <a:ext cx="365884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dirty="0"/>
                <a:t>B</a:t>
              </a: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1126095D-3AA0-0B77-6CEA-82471208761D}"/>
              </a:ext>
            </a:extLst>
          </p:cNvPr>
          <p:cNvSpPr txBox="1"/>
          <p:nvPr/>
        </p:nvSpPr>
        <p:spPr>
          <a:xfrm>
            <a:off x="1138613" y="1353137"/>
            <a:ext cx="36588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CF7D100-E620-7259-9D6A-22B1DB7DCD90}"/>
              </a:ext>
            </a:extLst>
          </p:cNvPr>
          <p:cNvSpPr txBox="1"/>
          <p:nvPr/>
        </p:nvSpPr>
        <p:spPr>
          <a:xfrm>
            <a:off x="1539116" y="1356111"/>
            <a:ext cx="36588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0000"/>
                </a:solidFill>
              </a:rPr>
              <a:t>0</a:t>
            </a:r>
          </a:p>
        </p:txBody>
      </p:sp>
      <p:pic>
        <p:nvPicPr>
          <p:cNvPr id="318" name="Picture 317" descr="A diagram of a diagram&#10;&#10;Description automatically generated">
            <a:extLst>
              <a:ext uri="{FF2B5EF4-FFF2-40B4-BE49-F238E27FC236}">
                <a16:creationId xmlns:a16="http://schemas.microsoft.com/office/drawing/2014/main" id="{C12C39FB-1E47-5D13-D162-4F6F961EED5F}"/>
              </a:ext>
            </a:extLst>
          </p:cNvPr>
          <p:cNvPicPr>
            <a:picLocks noChangeAspect="1"/>
          </p:cNvPicPr>
          <p:nvPr/>
        </p:nvPicPr>
        <p:blipFill>
          <a:blip r:embed="rId9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49" y="3383598"/>
            <a:ext cx="6156548" cy="3138802"/>
          </a:xfrm>
          <a:prstGeom prst="rect">
            <a:avLst/>
          </a:prstGeom>
        </p:spPr>
      </p:pic>
      <p:sp>
        <p:nvSpPr>
          <p:cNvPr id="319" name="Rectangle 318">
            <a:extLst>
              <a:ext uri="{FF2B5EF4-FFF2-40B4-BE49-F238E27FC236}">
                <a16:creationId xmlns:a16="http://schemas.microsoft.com/office/drawing/2014/main" id="{CA6E1956-5FD7-A4A2-6ECF-E7F10DB7FE13}"/>
              </a:ext>
            </a:extLst>
          </p:cNvPr>
          <p:cNvSpPr/>
          <p:nvPr/>
        </p:nvSpPr>
        <p:spPr>
          <a:xfrm>
            <a:off x="4144688" y="1219199"/>
            <a:ext cx="478364" cy="685800"/>
          </a:xfrm>
          <a:prstGeom prst="rect">
            <a:avLst/>
          </a:prstGeom>
          <a:solidFill>
            <a:srgbClr val="FFC000"/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20" name="TextBox 319">
            <a:extLst>
              <a:ext uri="{FF2B5EF4-FFF2-40B4-BE49-F238E27FC236}">
                <a16:creationId xmlns:a16="http://schemas.microsoft.com/office/drawing/2014/main" id="{2C66C468-0220-FFE2-1A4E-36B646133B2F}"/>
              </a:ext>
            </a:extLst>
          </p:cNvPr>
          <p:cNvSpPr txBox="1"/>
          <p:nvPr/>
        </p:nvSpPr>
        <p:spPr>
          <a:xfrm>
            <a:off x="4200967" y="1292207"/>
            <a:ext cx="365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x</a:t>
            </a:r>
          </a:p>
        </p:txBody>
      </p:sp>
      <p:sp>
        <p:nvSpPr>
          <p:cNvPr id="322" name="Rectangle 321">
            <a:extLst>
              <a:ext uri="{FF2B5EF4-FFF2-40B4-BE49-F238E27FC236}">
                <a16:creationId xmlns:a16="http://schemas.microsoft.com/office/drawing/2014/main" id="{DAA445C3-4FE8-F68E-9055-28725CAC0462}"/>
              </a:ext>
            </a:extLst>
          </p:cNvPr>
          <p:cNvSpPr/>
          <p:nvPr/>
        </p:nvSpPr>
        <p:spPr>
          <a:xfrm>
            <a:off x="4623052" y="1220754"/>
            <a:ext cx="1975395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23" name="TextBox 322">
            <a:extLst>
              <a:ext uri="{FF2B5EF4-FFF2-40B4-BE49-F238E27FC236}">
                <a16:creationId xmlns:a16="http://schemas.microsoft.com/office/drawing/2014/main" id="{87A822FD-AA9A-35F0-955D-958F9DEBE8ED}"/>
              </a:ext>
            </a:extLst>
          </p:cNvPr>
          <p:cNvSpPr txBox="1"/>
          <p:nvPr/>
        </p:nvSpPr>
        <p:spPr>
          <a:xfrm>
            <a:off x="4699253" y="1347406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0</a:t>
            </a:r>
          </a:p>
        </p:txBody>
      </p:sp>
      <p:sp>
        <p:nvSpPr>
          <p:cNvPr id="324" name="TextBox 323">
            <a:extLst>
              <a:ext uri="{FF2B5EF4-FFF2-40B4-BE49-F238E27FC236}">
                <a16:creationId xmlns:a16="http://schemas.microsoft.com/office/drawing/2014/main" id="{FF824041-5697-15AE-E185-4F93ADA50DD1}"/>
              </a:ext>
            </a:extLst>
          </p:cNvPr>
          <p:cNvSpPr txBox="1"/>
          <p:nvPr/>
        </p:nvSpPr>
        <p:spPr>
          <a:xfrm>
            <a:off x="4697297" y="1339346"/>
            <a:ext cx="157827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/>
              <a:t>BB    </a:t>
            </a:r>
            <a:r>
              <a:rPr lang="en-US" dirty="0">
                <a:highlight>
                  <a:srgbClr val="FFFF00"/>
                </a:highlight>
              </a:rPr>
              <a:t>AB</a:t>
            </a:r>
          </a:p>
        </p:txBody>
      </p:sp>
      <p:sp>
        <p:nvSpPr>
          <p:cNvPr id="325" name="Rectangle 324">
            <a:extLst>
              <a:ext uri="{FF2B5EF4-FFF2-40B4-BE49-F238E27FC236}">
                <a16:creationId xmlns:a16="http://schemas.microsoft.com/office/drawing/2014/main" id="{3A2FD72B-7D88-DF5A-9D3A-96083876D3BB}"/>
              </a:ext>
            </a:extLst>
          </p:cNvPr>
          <p:cNvSpPr/>
          <p:nvPr/>
        </p:nvSpPr>
        <p:spPr>
          <a:xfrm>
            <a:off x="6136264" y="1220751"/>
            <a:ext cx="478364" cy="685800"/>
          </a:xfrm>
          <a:prstGeom prst="rect">
            <a:avLst/>
          </a:prstGeom>
          <a:solidFill>
            <a:srgbClr val="FFC000"/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26" name="TextBox 325">
            <a:extLst>
              <a:ext uri="{FF2B5EF4-FFF2-40B4-BE49-F238E27FC236}">
                <a16:creationId xmlns:a16="http://schemas.microsoft.com/office/drawing/2014/main" id="{6D9C27D2-895B-8757-7553-67C400E9C408}"/>
              </a:ext>
            </a:extLst>
          </p:cNvPr>
          <p:cNvSpPr txBox="1"/>
          <p:nvPr/>
        </p:nvSpPr>
        <p:spPr>
          <a:xfrm>
            <a:off x="6192543" y="1293759"/>
            <a:ext cx="365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x</a:t>
            </a:r>
          </a:p>
        </p:txBody>
      </p:sp>
      <p:sp>
        <p:nvSpPr>
          <p:cNvPr id="327" name="Rectangle 326">
            <a:extLst>
              <a:ext uri="{FF2B5EF4-FFF2-40B4-BE49-F238E27FC236}">
                <a16:creationId xmlns:a16="http://schemas.microsoft.com/office/drawing/2014/main" id="{79EEABD0-CCEE-BD23-67EB-60EF7E12F8FF}"/>
              </a:ext>
            </a:extLst>
          </p:cNvPr>
          <p:cNvSpPr/>
          <p:nvPr/>
        </p:nvSpPr>
        <p:spPr>
          <a:xfrm>
            <a:off x="6619024" y="1220754"/>
            <a:ext cx="1975395" cy="685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28" name="TextBox 327">
            <a:extLst>
              <a:ext uri="{FF2B5EF4-FFF2-40B4-BE49-F238E27FC236}">
                <a16:creationId xmlns:a16="http://schemas.microsoft.com/office/drawing/2014/main" id="{AC49FB4C-9DC4-4967-0DAB-3CFB2B8A55A3}"/>
              </a:ext>
            </a:extLst>
          </p:cNvPr>
          <p:cNvSpPr txBox="1"/>
          <p:nvPr/>
        </p:nvSpPr>
        <p:spPr>
          <a:xfrm>
            <a:off x="6695225" y="1347406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0</a:t>
            </a:r>
          </a:p>
        </p:txBody>
      </p:sp>
      <p:sp>
        <p:nvSpPr>
          <p:cNvPr id="329" name="TextBox 328">
            <a:extLst>
              <a:ext uri="{FF2B5EF4-FFF2-40B4-BE49-F238E27FC236}">
                <a16:creationId xmlns:a16="http://schemas.microsoft.com/office/drawing/2014/main" id="{D4445B1E-8B60-DBB0-B020-3D973DE02834}"/>
              </a:ext>
            </a:extLst>
          </p:cNvPr>
          <p:cNvSpPr txBox="1"/>
          <p:nvPr/>
        </p:nvSpPr>
        <p:spPr>
          <a:xfrm>
            <a:off x="6693269" y="1339346"/>
            <a:ext cx="157827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/>
              <a:t>BA    </a:t>
            </a:r>
            <a:r>
              <a:rPr lang="en-US" dirty="0">
                <a:highlight>
                  <a:srgbClr val="FFFF00"/>
                </a:highlight>
              </a:rPr>
              <a:t>01</a:t>
            </a:r>
          </a:p>
        </p:txBody>
      </p:sp>
      <p:sp>
        <p:nvSpPr>
          <p:cNvPr id="330" name="Rectangle 329">
            <a:extLst>
              <a:ext uri="{FF2B5EF4-FFF2-40B4-BE49-F238E27FC236}">
                <a16:creationId xmlns:a16="http://schemas.microsoft.com/office/drawing/2014/main" id="{D65D5857-AC86-8B1E-C293-C5BE8DE8A56B}"/>
              </a:ext>
            </a:extLst>
          </p:cNvPr>
          <p:cNvSpPr/>
          <p:nvPr/>
        </p:nvSpPr>
        <p:spPr>
          <a:xfrm>
            <a:off x="8132236" y="1220751"/>
            <a:ext cx="478364" cy="685800"/>
          </a:xfrm>
          <a:prstGeom prst="rect">
            <a:avLst/>
          </a:prstGeom>
          <a:solidFill>
            <a:srgbClr val="FFC000"/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31" name="TextBox 330">
            <a:extLst>
              <a:ext uri="{FF2B5EF4-FFF2-40B4-BE49-F238E27FC236}">
                <a16:creationId xmlns:a16="http://schemas.microsoft.com/office/drawing/2014/main" id="{C2094D49-1F46-98AD-0D48-6284A2973463}"/>
              </a:ext>
            </a:extLst>
          </p:cNvPr>
          <p:cNvSpPr txBox="1"/>
          <p:nvPr/>
        </p:nvSpPr>
        <p:spPr>
          <a:xfrm>
            <a:off x="8188515" y="1293759"/>
            <a:ext cx="365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x</a:t>
            </a:r>
          </a:p>
        </p:txBody>
      </p:sp>
      <p:sp>
        <p:nvSpPr>
          <p:cNvPr id="332" name="TextBox 331">
            <a:extLst>
              <a:ext uri="{FF2B5EF4-FFF2-40B4-BE49-F238E27FC236}">
                <a16:creationId xmlns:a16="http://schemas.microsoft.com/office/drawing/2014/main" id="{13EEE42C-EAD7-D853-7AF6-3DE73AC0978C}"/>
              </a:ext>
            </a:extLst>
          </p:cNvPr>
          <p:cNvSpPr txBox="1"/>
          <p:nvPr/>
        </p:nvSpPr>
        <p:spPr>
          <a:xfrm>
            <a:off x="1101876" y="1345852"/>
            <a:ext cx="36588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0000FF"/>
                </a:solidFill>
              </a:rPr>
              <a:t>A</a:t>
            </a:r>
          </a:p>
        </p:txBody>
      </p:sp>
      <p:sp>
        <p:nvSpPr>
          <p:cNvPr id="333" name="TextBox 332">
            <a:extLst>
              <a:ext uri="{FF2B5EF4-FFF2-40B4-BE49-F238E27FC236}">
                <a16:creationId xmlns:a16="http://schemas.microsoft.com/office/drawing/2014/main" id="{29D72474-222E-EE47-57F3-1332589E059D}"/>
              </a:ext>
            </a:extLst>
          </p:cNvPr>
          <p:cNvSpPr txBox="1"/>
          <p:nvPr/>
        </p:nvSpPr>
        <p:spPr>
          <a:xfrm>
            <a:off x="7383048" y="1312267"/>
            <a:ext cx="36588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0000FF"/>
                </a:solidFill>
              </a:rPr>
              <a:t>A</a:t>
            </a:r>
          </a:p>
        </p:txBody>
      </p:sp>
      <p:sp>
        <p:nvSpPr>
          <p:cNvPr id="334" name="TextBox 333">
            <a:extLst>
              <a:ext uri="{FF2B5EF4-FFF2-40B4-BE49-F238E27FC236}">
                <a16:creationId xmlns:a16="http://schemas.microsoft.com/office/drawing/2014/main" id="{89E43E17-D541-4570-1EC5-A286089DC389}"/>
              </a:ext>
            </a:extLst>
          </p:cNvPr>
          <p:cNvSpPr txBox="1"/>
          <p:nvPr/>
        </p:nvSpPr>
        <p:spPr>
          <a:xfrm>
            <a:off x="7661850" y="1304207"/>
            <a:ext cx="36588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0000FF"/>
                </a:solidFill>
              </a:rPr>
              <a:t>B</a:t>
            </a:r>
          </a:p>
        </p:txBody>
      </p:sp>
      <p:sp>
        <p:nvSpPr>
          <p:cNvPr id="335" name="TextBox 334">
            <a:extLst>
              <a:ext uri="{FF2B5EF4-FFF2-40B4-BE49-F238E27FC236}">
                <a16:creationId xmlns:a16="http://schemas.microsoft.com/office/drawing/2014/main" id="{BC6756CF-0730-309D-33A1-537DAAB0FFE0}"/>
              </a:ext>
            </a:extLst>
          </p:cNvPr>
          <p:cNvSpPr txBox="1"/>
          <p:nvPr/>
        </p:nvSpPr>
        <p:spPr>
          <a:xfrm>
            <a:off x="1547444" y="1351076"/>
            <a:ext cx="36588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0000FF"/>
                </a:solidFill>
              </a:rPr>
              <a:t>B</a:t>
            </a:r>
          </a:p>
        </p:txBody>
      </p:sp>
      <p:sp>
        <p:nvSpPr>
          <p:cNvPr id="336" name="TextBox 335">
            <a:extLst>
              <a:ext uri="{FF2B5EF4-FFF2-40B4-BE49-F238E27FC236}">
                <a16:creationId xmlns:a16="http://schemas.microsoft.com/office/drawing/2014/main" id="{C5AAA58F-F1A8-5D0B-933A-99FE08217208}"/>
              </a:ext>
            </a:extLst>
          </p:cNvPr>
          <p:cNvSpPr txBox="1"/>
          <p:nvPr/>
        </p:nvSpPr>
        <p:spPr>
          <a:xfrm>
            <a:off x="8190584" y="2014391"/>
            <a:ext cx="36588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0000FF"/>
                </a:solidFill>
              </a:rPr>
              <a:t>H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612A97B-097B-4BCF-BD18-82BFEB3AFF9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2130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71445"/>
    </mc:Choice>
    <mc:Fallback>
      <p:transition advTm="1714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2 0.0007 L 0.57222 -0.00393 " pathEditMode="relative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6996 -0.00532 L -0.17136 -0.01157 " pathEditMode="relative" ptsTypes="AA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362 -0.01157 L -0.11511 -0.00833 " pathEditMode="relative" ptsTypes="AA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5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511 -0.00833 L -0.00243 -0.00833 " pathEditMode="relative" ptsTypes="AA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995 L 0.59409 -0.00833 " pathEditMode="relative" ptsTypes="AA">
                                      <p:cBhvr>
                                        <p:cTn id="3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1000"/>
                            </p:stCondLst>
                            <p:childTnLst>
                              <p:par>
                                <p:cTn id="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1500"/>
                            </p:stCondLst>
                            <p:childTnLst>
                              <p:par>
                                <p:cTn id="3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9288 -0.00694 L -0.17605 -0.00833 L -0.17605 -0.00833 " pathEditMode="relative" ptsTypes="AAA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3500"/>
                            </p:stCondLst>
                            <p:childTnLst>
                              <p:par>
                                <p:cTn id="3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605 -0.01296 L -0.07136 -0.01458 " pathEditMode="relative" ptsTypes="AA">
                                      <p:cBhvr>
                                        <p:cTn id="4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50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6000"/>
                            </p:stCondLst>
                            <p:childTnLst>
                              <p:par>
                                <p:cTn id="4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362 -0.01296 L -0.00122 -0.01458 " pathEditMode="relative" ptsTypes="AA">
                                      <p:cBhvr>
                                        <p:cTn id="4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80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694 L 0.65972 -0.00995 " pathEditMode="relative" ptsTypes="AA">
                                      <p:cBhvr>
                                        <p:cTn id="5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0"/>
                            </p:stCondLst>
                            <p:childTnLst>
                              <p:par>
                                <p:cTn id="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32" grpId="0" animBg="1"/>
      <p:bldP spid="333" grpId="0" animBg="1"/>
      <p:bldP spid="334" grpId="0" animBg="1"/>
      <p:bldP spid="335" grpId="0" animBg="1"/>
      <p:bldP spid="33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Rectangle 172">
            <a:extLst>
              <a:ext uri="{FF2B5EF4-FFF2-40B4-BE49-F238E27FC236}">
                <a16:creationId xmlns:a16="http://schemas.microsoft.com/office/drawing/2014/main" id="{FBA0629C-193F-9DC5-A743-E1E7A606CB4F}"/>
              </a:ext>
            </a:extLst>
          </p:cNvPr>
          <p:cNvSpPr/>
          <p:nvPr/>
        </p:nvSpPr>
        <p:spPr>
          <a:xfrm>
            <a:off x="1828800" y="810896"/>
            <a:ext cx="4556068" cy="2860454"/>
          </a:xfrm>
          <a:prstGeom prst="rect">
            <a:avLst/>
          </a:prstGeom>
          <a:pattFill prst="wdDnDiag">
            <a:fgClr>
              <a:srgbClr val="FFC000"/>
            </a:fgClr>
            <a:bgClr>
              <a:schemeClr val="bg1"/>
            </a:bgClr>
          </a:patt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E055D7-02F1-189A-D35B-7B45CA509B0E}"/>
              </a:ext>
            </a:extLst>
          </p:cNvPr>
          <p:cNvSpPr txBox="1"/>
          <p:nvPr/>
        </p:nvSpPr>
        <p:spPr>
          <a:xfrm>
            <a:off x="397190" y="106881"/>
            <a:ext cx="81932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dirty="0">
                <a:highlight>
                  <a:srgbClr val="FFFF00"/>
                </a:highlight>
              </a:rPr>
              <a:t>What computers may not be able to do: </a:t>
            </a:r>
            <a:r>
              <a:rPr lang="en-US" b="1" u="sng" dirty="0">
                <a:solidFill>
                  <a:srgbClr val="C00000"/>
                </a:solidFill>
                <a:highlight>
                  <a:srgbClr val="FFFF00"/>
                </a:highlight>
              </a:rPr>
              <a:t>Halting problem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8E9E5FB-9453-4F07-440A-E91A57C14368}"/>
              </a:ext>
            </a:extLst>
          </p:cNvPr>
          <p:cNvSpPr/>
          <p:nvPr/>
        </p:nvSpPr>
        <p:spPr>
          <a:xfrm>
            <a:off x="2400300" y="1690150"/>
            <a:ext cx="1295400" cy="12192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0760E78-D14F-D4A2-FD59-43BB81BCF6A1}"/>
              </a:ext>
            </a:extLst>
          </p:cNvPr>
          <p:cNvCxnSpPr>
            <a:endCxn id="2" idx="1"/>
          </p:cNvCxnSpPr>
          <p:nvPr/>
        </p:nvCxnSpPr>
        <p:spPr bwMode="auto">
          <a:xfrm>
            <a:off x="1257300" y="2299750"/>
            <a:ext cx="1143000" cy="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0CDAFA1-6A2B-2A97-19AD-55065BE8EBCB}"/>
              </a:ext>
            </a:extLst>
          </p:cNvPr>
          <p:cNvCxnSpPr/>
          <p:nvPr/>
        </p:nvCxnSpPr>
        <p:spPr bwMode="auto">
          <a:xfrm>
            <a:off x="3695700" y="2071150"/>
            <a:ext cx="1143000" cy="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F35246E-9EF5-5F46-FDBF-113AFE5BA661}"/>
              </a:ext>
            </a:extLst>
          </p:cNvPr>
          <p:cNvCxnSpPr/>
          <p:nvPr/>
        </p:nvCxnSpPr>
        <p:spPr bwMode="auto">
          <a:xfrm>
            <a:off x="3695700" y="2528350"/>
            <a:ext cx="1143000" cy="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7C389AB4-49CE-3246-38E8-CAEC09C62BCF}"/>
              </a:ext>
            </a:extLst>
          </p:cNvPr>
          <p:cNvSpPr/>
          <p:nvPr/>
        </p:nvSpPr>
        <p:spPr>
          <a:xfrm>
            <a:off x="4838700" y="1676154"/>
            <a:ext cx="1295400" cy="12192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99066C13-63C2-9A2F-FFFB-1CFAF752A3D0}"/>
              </a:ext>
            </a:extLst>
          </p:cNvPr>
          <p:cNvGrpSpPr/>
          <p:nvPr/>
        </p:nvGrpSpPr>
        <p:grpSpPr>
          <a:xfrm>
            <a:off x="2591188" y="1798645"/>
            <a:ext cx="801720" cy="263520"/>
            <a:chOff x="2019688" y="1556295"/>
            <a:chExt cx="801720" cy="263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9BAA3E9A-B3FD-CCB6-1FC9-B2C9D7970C88}"/>
                    </a:ext>
                  </a:extLst>
                </p14:cNvPr>
                <p14:cNvContentPartPr/>
                <p14:nvPr/>
              </p14:nvContentPartPr>
              <p14:xfrm>
                <a:off x="2019688" y="1556295"/>
                <a:ext cx="158760" cy="22644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9BAA3E9A-B3FD-CCB6-1FC9-B2C9D7970C88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011048" y="1547655"/>
                  <a:ext cx="176400" cy="24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E9720A19-B492-EFA7-9CA1-C149D77EB26D}"/>
                    </a:ext>
                  </a:extLst>
                </p14:cNvPr>
                <p14:cNvContentPartPr/>
                <p14:nvPr/>
              </p14:nvContentPartPr>
              <p14:xfrm>
                <a:off x="2241808" y="1624695"/>
                <a:ext cx="258120" cy="19440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E9720A19-B492-EFA7-9CA1-C149D77EB26D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233168" y="1615695"/>
                  <a:ext cx="275760" cy="21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D26BFF97-0D61-889A-B4C2-E42615DC2141}"/>
                    </a:ext>
                  </a:extLst>
                </p14:cNvPr>
                <p14:cNvContentPartPr/>
                <p14:nvPr/>
              </p14:nvContentPartPr>
              <p14:xfrm>
                <a:off x="2225248" y="1634775"/>
                <a:ext cx="360" cy="36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D26BFF97-0D61-889A-B4C2-E42615DC2141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216248" y="162613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1ECADF04-C169-162F-CE63-D91EDEDAA793}"/>
                    </a:ext>
                  </a:extLst>
                </p14:cNvPr>
                <p14:cNvContentPartPr/>
                <p14:nvPr/>
              </p14:nvContentPartPr>
              <p14:xfrm>
                <a:off x="2633488" y="1611735"/>
                <a:ext cx="187920" cy="20808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1ECADF04-C169-162F-CE63-D91EDEDAA793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624848" y="1602735"/>
                  <a:ext cx="205560" cy="22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6241E5E7-F6C5-17D4-105A-AAF92CA8842B}"/>
                    </a:ext>
                  </a:extLst>
                </p14:cNvPr>
                <p14:cNvContentPartPr/>
                <p14:nvPr/>
              </p14:nvContentPartPr>
              <p14:xfrm>
                <a:off x="2695768" y="1660695"/>
                <a:ext cx="120240" cy="2232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6241E5E7-F6C5-17D4-105A-AAF92CA8842B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687128" y="1652055"/>
                  <a:ext cx="13788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BED17A25-4C39-E592-3855-FADBA9B68DBB}"/>
                    </a:ext>
                  </a:extLst>
                </p14:cNvPr>
                <p14:cNvContentPartPr/>
                <p14:nvPr/>
              </p14:nvContentPartPr>
              <p14:xfrm>
                <a:off x="2566888" y="1640175"/>
                <a:ext cx="5400" cy="36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BED17A25-4C39-E592-3855-FADBA9B68DBB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557888" y="1631175"/>
                  <a:ext cx="2304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B5B3F1B5-690A-1F0C-F8E1-F78B4496B9DD}"/>
              </a:ext>
            </a:extLst>
          </p:cNvPr>
          <p:cNvGrpSpPr/>
          <p:nvPr/>
        </p:nvGrpSpPr>
        <p:grpSpPr>
          <a:xfrm>
            <a:off x="2585788" y="2263045"/>
            <a:ext cx="885960" cy="321840"/>
            <a:chOff x="2014288" y="2020695"/>
            <a:chExt cx="885960" cy="32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CF0C0CA1-E11B-0199-D81B-ACD7B36FB928}"/>
                    </a:ext>
                  </a:extLst>
                </p14:cNvPr>
                <p14:cNvContentPartPr/>
                <p14:nvPr/>
              </p14:nvContentPartPr>
              <p14:xfrm>
                <a:off x="2123728" y="2099535"/>
                <a:ext cx="26280" cy="23256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CF0C0CA1-E11B-0199-D81B-ACD7B36FB928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2114728" y="2090895"/>
                  <a:ext cx="43920" cy="25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82611F82-779A-4647-F9BA-BD3F1C2B3588}"/>
                    </a:ext>
                  </a:extLst>
                </p14:cNvPr>
                <p14:cNvContentPartPr/>
                <p14:nvPr/>
              </p14:nvContentPartPr>
              <p14:xfrm>
                <a:off x="2200408" y="2056695"/>
                <a:ext cx="33120" cy="28584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82611F82-779A-4647-F9BA-BD3F1C2B3588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2191408" y="2048055"/>
                  <a:ext cx="50760" cy="30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1AB2A4FF-FEB7-6F23-BFD6-452604AE4598}"/>
                    </a:ext>
                  </a:extLst>
                </p14:cNvPr>
                <p14:cNvContentPartPr/>
                <p14:nvPr/>
              </p14:nvContentPartPr>
              <p14:xfrm>
                <a:off x="2014288" y="2211495"/>
                <a:ext cx="187200" cy="6660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1AB2A4FF-FEB7-6F23-BFD6-452604AE4598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2005648" y="2202495"/>
                  <a:ext cx="204840" cy="8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A71E0706-4327-C4D0-BF97-82229A06D345}"/>
                    </a:ext>
                  </a:extLst>
                </p14:cNvPr>
                <p14:cNvContentPartPr/>
                <p14:nvPr/>
              </p14:nvContentPartPr>
              <p14:xfrm>
                <a:off x="2271328" y="2024295"/>
                <a:ext cx="454320" cy="31212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A71E0706-4327-C4D0-BF97-82229A06D345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2262688" y="2015655"/>
                  <a:ext cx="471960" cy="32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1F4F2A61-713F-C2AD-6E42-1AD5FF4C26D1}"/>
                    </a:ext>
                  </a:extLst>
                </p14:cNvPr>
                <p14:cNvContentPartPr/>
                <p14:nvPr/>
              </p14:nvContentPartPr>
              <p14:xfrm>
                <a:off x="2542408" y="2157495"/>
                <a:ext cx="160200" cy="360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1F4F2A61-713F-C2AD-6E42-1AD5FF4C26D1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2533408" y="2148495"/>
                  <a:ext cx="17784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12D3B1C3-ACC3-08BE-9823-007655E70048}"/>
                    </a:ext>
                  </a:extLst>
                </p14:cNvPr>
                <p14:cNvContentPartPr/>
                <p14:nvPr/>
              </p14:nvContentPartPr>
              <p14:xfrm>
                <a:off x="2382928" y="2199975"/>
                <a:ext cx="360" cy="8352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12D3B1C3-ACC3-08BE-9823-007655E70048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2373928" y="2191335"/>
                  <a:ext cx="18000" cy="10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749AC764-CBC8-1FC7-2815-65F4656C5432}"/>
                    </a:ext>
                  </a:extLst>
                </p14:cNvPr>
                <p14:cNvContentPartPr/>
                <p14:nvPr/>
              </p14:nvContentPartPr>
              <p14:xfrm>
                <a:off x="2832568" y="2020695"/>
                <a:ext cx="67680" cy="16848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749AC764-CBC8-1FC7-2815-65F4656C5432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2823928" y="2012055"/>
                  <a:ext cx="85320" cy="18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38694E86-B2DD-E6A4-E864-3F1FD6C593DA}"/>
                    </a:ext>
                  </a:extLst>
                </p14:cNvPr>
                <p14:cNvContentPartPr/>
                <p14:nvPr/>
              </p14:nvContentPartPr>
              <p14:xfrm>
                <a:off x="2877208" y="2273775"/>
                <a:ext cx="21960" cy="3024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38694E86-B2DD-E6A4-E864-3F1FD6C593DA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2868568" y="2264775"/>
                  <a:ext cx="39600" cy="47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2BFCF87E-6CBC-112F-7344-955A6F9EB7D5}"/>
              </a:ext>
            </a:extLst>
          </p:cNvPr>
          <p:cNvGrpSpPr/>
          <p:nvPr/>
        </p:nvGrpSpPr>
        <p:grpSpPr>
          <a:xfrm>
            <a:off x="3972148" y="1785325"/>
            <a:ext cx="386280" cy="267840"/>
            <a:chOff x="3400648" y="1542975"/>
            <a:chExt cx="386280" cy="267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625BA611-25B6-0F74-041F-563D87344D81}"/>
                    </a:ext>
                  </a:extLst>
                </p14:cNvPr>
                <p14:cNvContentPartPr/>
                <p14:nvPr/>
              </p14:nvContentPartPr>
              <p14:xfrm>
                <a:off x="3400648" y="1560975"/>
                <a:ext cx="77040" cy="24984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625BA611-25B6-0F74-041F-563D87344D81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3391648" y="1552335"/>
                  <a:ext cx="94680" cy="26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28FCEAD7-FCA2-B086-8015-1352AA214588}"/>
                    </a:ext>
                  </a:extLst>
                </p14:cNvPr>
                <p14:cNvContentPartPr/>
                <p14:nvPr/>
              </p14:nvContentPartPr>
              <p14:xfrm>
                <a:off x="3509368" y="1596975"/>
                <a:ext cx="94680" cy="14472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28FCEAD7-FCA2-B086-8015-1352AA214588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3500728" y="1587975"/>
                  <a:ext cx="112320" cy="16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A32F58BC-53D6-8289-3141-A1A5BF7E3F31}"/>
                    </a:ext>
                  </a:extLst>
                </p14:cNvPr>
                <p14:cNvContentPartPr/>
                <p14:nvPr/>
              </p14:nvContentPartPr>
              <p14:xfrm>
                <a:off x="3517288" y="1662495"/>
                <a:ext cx="96480" cy="4500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A32F58BC-53D6-8289-3141-A1A5BF7E3F31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508648" y="1653855"/>
                  <a:ext cx="114120" cy="6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54F60ADA-4B5F-E095-F9F3-826477E84334}"/>
                    </a:ext>
                  </a:extLst>
                </p14:cNvPr>
                <p14:cNvContentPartPr/>
                <p14:nvPr/>
              </p14:nvContentPartPr>
              <p14:xfrm>
                <a:off x="3627088" y="1542975"/>
                <a:ext cx="159840" cy="16056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54F60ADA-4B5F-E095-F9F3-826477E84334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3618088" y="1534335"/>
                  <a:ext cx="177480" cy="178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5001E685-0F78-DDE9-E998-4AC718427721}"/>
              </a:ext>
            </a:extLst>
          </p:cNvPr>
          <p:cNvGrpSpPr/>
          <p:nvPr/>
        </p:nvGrpSpPr>
        <p:grpSpPr>
          <a:xfrm>
            <a:off x="5069788" y="1883605"/>
            <a:ext cx="921600" cy="594360"/>
            <a:chOff x="4498288" y="1641255"/>
            <a:chExt cx="921600" cy="594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6E796DE0-0043-E1FE-D5FD-F2B3B46B88E9}"/>
                    </a:ext>
                  </a:extLst>
                </p14:cNvPr>
                <p14:cNvContentPartPr/>
                <p14:nvPr/>
              </p14:nvContentPartPr>
              <p14:xfrm>
                <a:off x="4498288" y="1697775"/>
                <a:ext cx="138600" cy="25488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6E796DE0-0043-E1FE-D5FD-F2B3B46B88E9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4489288" y="1688775"/>
                  <a:ext cx="156240" cy="27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2F2DFED1-8907-C977-198C-2909220C5B45}"/>
                    </a:ext>
                  </a:extLst>
                </p14:cNvPr>
                <p14:cNvContentPartPr/>
                <p14:nvPr/>
              </p14:nvContentPartPr>
              <p14:xfrm>
                <a:off x="4688368" y="1775175"/>
                <a:ext cx="220680" cy="46044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2F2DFED1-8907-C977-198C-2909220C5B45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4679728" y="1766535"/>
                  <a:ext cx="238320" cy="47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601F5753-4560-9D0A-8350-590B5FFA8104}"/>
                    </a:ext>
                  </a:extLst>
                </p14:cNvPr>
                <p14:cNvContentPartPr/>
                <p14:nvPr/>
              </p14:nvContentPartPr>
              <p14:xfrm>
                <a:off x="4954408" y="1641255"/>
                <a:ext cx="465480" cy="29808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601F5753-4560-9D0A-8350-590B5FFA8104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4945408" y="1632615"/>
                  <a:ext cx="483120" cy="31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DDD5987E-017F-2387-2AE9-899B0F2F6D6F}"/>
                    </a:ext>
                  </a:extLst>
                </p14:cNvPr>
                <p14:cNvContentPartPr/>
                <p14:nvPr/>
              </p14:nvContentPartPr>
              <p14:xfrm>
                <a:off x="5196328" y="1658175"/>
                <a:ext cx="360" cy="36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DDD5987E-017F-2387-2AE9-899B0F2F6D6F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187328" y="164917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FAB09BA9-8DAE-8F93-D901-17D2ED0D6948}"/>
                    </a:ext>
                  </a:extLst>
                </p14:cNvPr>
                <p14:cNvContentPartPr/>
                <p14:nvPr/>
              </p14:nvContentPartPr>
              <p14:xfrm>
                <a:off x="5034688" y="1725855"/>
                <a:ext cx="276480" cy="648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FAB09BA9-8DAE-8F93-D901-17D2ED0D6948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5025688" y="1716855"/>
                  <a:ext cx="294120" cy="24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6B98DE24-7EBE-4B59-D156-02A0C253E0D5}"/>
              </a:ext>
            </a:extLst>
          </p:cNvPr>
          <p:cNvGrpSpPr/>
          <p:nvPr/>
        </p:nvGrpSpPr>
        <p:grpSpPr>
          <a:xfrm>
            <a:off x="5224948" y="1057405"/>
            <a:ext cx="743760" cy="634320"/>
            <a:chOff x="4653448" y="815055"/>
            <a:chExt cx="743760" cy="634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EE0FE85C-B44A-19A0-F288-B37A61E616CC}"/>
                    </a:ext>
                  </a:extLst>
                </p14:cNvPr>
                <p14:cNvContentPartPr/>
                <p14:nvPr/>
              </p14:nvContentPartPr>
              <p14:xfrm>
                <a:off x="4734088" y="815055"/>
                <a:ext cx="663120" cy="63432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EE0FE85C-B44A-19A0-F288-B37A61E616CC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4725088" y="806055"/>
                  <a:ext cx="680760" cy="65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BFEB54D1-8482-2EA1-338F-7342CD964699}"/>
                    </a:ext>
                  </a:extLst>
                </p14:cNvPr>
                <p14:cNvContentPartPr/>
                <p14:nvPr/>
              </p14:nvContentPartPr>
              <p14:xfrm>
                <a:off x="4653448" y="1107735"/>
                <a:ext cx="191160" cy="8064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BFEB54D1-8482-2EA1-338F-7342CD964699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4644448" y="1098735"/>
                  <a:ext cx="208800" cy="98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0FD8E6A0-7251-9571-3970-7CCFACA61E6E}"/>
              </a:ext>
            </a:extLst>
          </p:cNvPr>
          <p:cNvGrpSpPr/>
          <p:nvPr/>
        </p:nvGrpSpPr>
        <p:grpSpPr>
          <a:xfrm>
            <a:off x="4645097" y="1046564"/>
            <a:ext cx="496080" cy="374040"/>
            <a:chOff x="5460208" y="714975"/>
            <a:chExt cx="496080" cy="374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E6EDC9FF-8877-97AB-CEBE-771590D3F163}"/>
                    </a:ext>
                  </a:extLst>
                </p14:cNvPr>
                <p14:cNvContentPartPr/>
                <p14:nvPr/>
              </p14:nvContentPartPr>
              <p14:xfrm>
                <a:off x="5460208" y="714975"/>
                <a:ext cx="101160" cy="17820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E6EDC9FF-8877-97AB-CEBE-771590D3F163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5451568" y="706335"/>
                  <a:ext cx="118800" cy="19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95AFC830-43DA-F4F5-B401-BAD1D91D3B87}"/>
                    </a:ext>
                  </a:extLst>
                </p14:cNvPr>
                <p14:cNvContentPartPr/>
                <p14:nvPr/>
              </p14:nvContentPartPr>
              <p14:xfrm>
                <a:off x="5582248" y="758175"/>
                <a:ext cx="374040" cy="33084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95AFC830-43DA-F4F5-B401-BAD1D91D3B87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5573608" y="749535"/>
                  <a:ext cx="391680" cy="348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5DDB514F-63AF-3343-FCF3-BC94517E479D}"/>
              </a:ext>
            </a:extLst>
          </p:cNvPr>
          <p:cNvGrpSpPr/>
          <p:nvPr/>
        </p:nvGrpSpPr>
        <p:grpSpPr>
          <a:xfrm>
            <a:off x="3939748" y="2618005"/>
            <a:ext cx="300240" cy="167040"/>
            <a:chOff x="3368248" y="2375655"/>
            <a:chExt cx="300240" cy="167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6D852431-D5E9-65B9-2CDC-B555FEA580E2}"/>
                    </a:ext>
                  </a:extLst>
                </p14:cNvPr>
                <p14:cNvContentPartPr/>
                <p14:nvPr/>
              </p14:nvContentPartPr>
              <p14:xfrm>
                <a:off x="3368248" y="2375655"/>
                <a:ext cx="122760" cy="16704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6D852431-D5E9-65B9-2CDC-B555FEA580E2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3359608" y="2366655"/>
                  <a:ext cx="140400" cy="18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2E242C0C-845D-6003-7063-12C32FCD68A7}"/>
                    </a:ext>
                  </a:extLst>
                </p14:cNvPr>
                <p14:cNvContentPartPr/>
                <p14:nvPr/>
              </p14:nvContentPartPr>
              <p14:xfrm>
                <a:off x="3543568" y="2387895"/>
                <a:ext cx="124920" cy="14940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2E242C0C-845D-6003-7063-12C32FCD68A7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3534928" y="2378895"/>
                  <a:ext cx="142560" cy="167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E8D315B1-7DB3-A2D7-A9CF-A546A0A80527}"/>
              </a:ext>
            </a:extLst>
          </p:cNvPr>
          <p:cNvGrpSpPr/>
          <p:nvPr/>
        </p:nvGrpSpPr>
        <p:grpSpPr>
          <a:xfrm>
            <a:off x="6127828" y="1975765"/>
            <a:ext cx="1078920" cy="677160"/>
            <a:chOff x="5556328" y="1733415"/>
            <a:chExt cx="1078920" cy="677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32A00D5D-BA26-6BF3-B962-3E55159B294E}"/>
                    </a:ext>
                  </a:extLst>
                </p14:cNvPr>
                <p14:cNvContentPartPr/>
                <p14:nvPr/>
              </p14:nvContentPartPr>
              <p14:xfrm>
                <a:off x="5556328" y="2177295"/>
                <a:ext cx="595080" cy="2340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32A00D5D-BA26-6BF3-B962-3E55159B294E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5547688" y="2168655"/>
                  <a:ext cx="61272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420435CF-EB8B-5651-3F62-A6E95D159FF1}"/>
                    </a:ext>
                  </a:extLst>
                </p14:cNvPr>
                <p14:cNvContentPartPr/>
                <p14:nvPr/>
              </p14:nvContentPartPr>
              <p14:xfrm>
                <a:off x="5882848" y="2107455"/>
                <a:ext cx="165600" cy="30312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420435CF-EB8B-5651-3F62-A6E95D159FF1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5873848" y="2098815"/>
                  <a:ext cx="183240" cy="32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A183DA22-154F-CCB9-17CD-E6504B477E1F}"/>
                    </a:ext>
                  </a:extLst>
                </p14:cNvPr>
                <p14:cNvContentPartPr/>
                <p14:nvPr/>
              </p14:nvContentPartPr>
              <p14:xfrm>
                <a:off x="5965648" y="1898655"/>
                <a:ext cx="2880" cy="12024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A183DA22-154F-CCB9-17CD-E6504B477E1F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5957008" y="1889655"/>
                  <a:ext cx="20520" cy="13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64798AEE-1439-9094-E316-E0427B3BF21C}"/>
                    </a:ext>
                  </a:extLst>
                </p14:cNvPr>
                <p14:cNvContentPartPr/>
                <p14:nvPr/>
              </p14:nvContentPartPr>
              <p14:xfrm>
                <a:off x="6000208" y="1877055"/>
                <a:ext cx="31680" cy="17712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64798AEE-1439-9094-E316-E0427B3BF21C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5991208" y="1868055"/>
                  <a:ext cx="49320" cy="19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8895D148-A158-1093-8711-283C914CA0E5}"/>
                    </a:ext>
                  </a:extLst>
                </p14:cNvPr>
                <p14:cNvContentPartPr/>
                <p14:nvPr/>
              </p14:nvContentPartPr>
              <p14:xfrm>
                <a:off x="5879248" y="1912335"/>
                <a:ext cx="255600" cy="6660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8895D148-A158-1093-8711-283C914CA0E5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5870608" y="1903695"/>
                  <a:ext cx="273240" cy="8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19F6B3C3-4468-9242-8D74-9E051961F5C8}"/>
                    </a:ext>
                  </a:extLst>
                </p14:cNvPr>
                <p14:cNvContentPartPr/>
                <p14:nvPr/>
              </p14:nvContentPartPr>
              <p14:xfrm>
                <a:off x="6071848" y="1784535"/>
                <a:ext cx="369000" cy="24300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19F6B3C3-4468-9242-8D74-9E051961F5C8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6062848" y="1775535"/>
                  <a:ext cx="386640" cy="26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DE8A7AB5-86C3-C4FF-66B3-20B937E65BBD}"/>
                    </a:ext>
                  </a:extLst>
                </p14:cNvPr>
                <p14:cNvContentPartPr/>
                <p14:nvPr/>
              </p14:nvContentPartPr>
              <p14:xfrm>
                <a:off x="6328528" y="1863015"/>
                <a:ext cx="137880" cy="3312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DE8A7AB5-86C3-C4FF-66B3-20B937E65BBD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6319888" y="1854015"/>
                  <a:ext cx="155520" cy="5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F7E369BE-6652-C70C-F533-F5C77B3917A9}"/>
                    </a:ext>
                  </a:extLst>
                </p14:cNvPr>
                <p14:cNvContentPartPr/>
                <p14:nvPr/>
              </p14:nvContentPartPr>
              <p14:xfrm>
                <a:off x="6615448" y="1733415"/>
                <a:ext cx="360" cy="12708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F7E369BE-6652-C70C-F533-F5C77B3917A9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6606448" y="1724775"/>
                  <a:ext cx="18000" cy="14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AC62D0B0-AF89-AC3C-3D64-4BCE2221B217}"/>
                    </a:ext>
                  </a:extLst>
                </p14:cNvPr>
                <p14:cNvContentPartPr/>
                <p14:nvPr/>
              </p14:nvContentPartPr>
              <p14:xfrm>
                <a:off x="6615448" y="1925295"/>
                <a:ext cx="19800" cy="5508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AC62D0B0-AF89-AC3C-3D64-4BCE2221B217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6606448" y="1916655"/>
                  <a:ext cx="37440" cy="7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E973906C-5043-2159-F9B2-511EFFCD5D77}"/>
                    </a:ext>
                  </a:extLst>
                </p14:cNvPr>
                <p14:cNvContentPartPr/>
                <p14:nvPr/>
              </p14:nvContentPartPr>
              <p14:xfrm>
                <a:off x="5947648" y="1834575"/>
                <a:ext cx="12240" cy="9576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E973906C-5043-2159-F9B2-511EFFCD5D77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5939008" y="1825935"/>
                  <a:ext cx="29880" cy="11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80A0CB6C-5583-8A00-FED2-A3A45D874746}"/>
                    </a:ext>
                  </a:extLst>
                </p14:cNvPr>
                <p14:cNvContentPartPr/>
                <p14:nvPr/>
              </p14:nvContentPartPr>
              <p14:xfrm>
                <a:off x="5996608" y="1843935"/>
                <a:ext cx="2520" cy="16344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80A0CB6C-5583-8A00-FED2-A3A45D874746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5987968" y="1835295"/>
                  <a:ext cx="20160" cy="1810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75" name="Rectangle 174">
            <a:extLst>
              <a:ext uri="{FF2B5EF4-FFF2-40B4-BE49-F238E27FC236}">
                <a16:creationId xmlns:a16="http://schemas.microsoft.com/office/drawing/2014/main" id="{EF2D4322-D970-3521-A1E1-2E30F177D0B4}"/>
              </a:ext>
            </a:extLst>
          </p:cNvPr>
          <p:cNvSpPr/>
          <p:nvPr/>
        </p:nvSpPr>
        <p:spPr>
          <a:xfrm>
            <a:off x="2707648" y="4253180"/>
            <a:ext cx="2460028" cy="1553865"/>
          </a:xfrm>
          <a:prstGeom prst="rect">
            <a:avLst/>
          </a:prstGeom>
          <a:pattFill prst="wdDnDiag">
            <a:fgClr>
              <a:srgbClr val="FFC000"/>
            </a:fgClr>
            <a:bgClr>
              <a:schemeClr val="bg1"/>
            </a:bgClr>
          </a:patt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cxnSp>
        <p:nvCxnSpPr>
          <p:cNvPr id="176" name="Straight Arrow Connector 175">
            <a:extLst>
              <a:ext uri="{FF2B5EF4-FFF2-40B4-BE49-F238E27FC236}">
                <a16:creationId xmlns:a16="http://schemas.microsoft.com/office/drawing/2014/main" id="{D379D399-364B-00BC-2F71-3554589CE31D}"/>
              </a:ext>
            </a:extLst>
          </p:cNvPr>
          <p:cNvCxnSpPr/>
          <p:nvPr/>
        </p:nvCxnSpPr>
        <p:spPr bwMode="auto">
          <a:xfrm>
            <a:off x="1564648" y="5142697"/>
            <a:ext cx="1143000" cy="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7" name="Straight Arrow Connector 176">
            <a:extLst>
              <a:ext uri="{FF2B5EF4-FFF2-40B4-BE49-F238E27FC236}">
                <a16:creationId xmlns:a16="http://schemas.microsoft.com/office/drawing/2014/main" id="{C0BAA62C-5D5A-3B07-8E08-B3DE687C6D67}"/>
              </a:ext>
            </a:extLst>
          </p:cNvPr>
          <p:cNvCxnSpPr/>
          <p:nvPr/>
        </p:nvCxnSpPr>
        <p:spPr bwMode="auto">
          <a:xfrm>
            <a:off x="5169229" y="5142697"/>
            <a:ext cx="1143000" cy="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8" name="Straight Arrow Connector 177">
            <a:extLst>
              <a:ext uri="{FF2B5EF4-FFF2-40B4-BE49-F238E27FC236}">
                <a16:creationId xmlns:a16="http://schemas.microsoft.com/office/drawing/2014/main" id="{422442E7-36F4-E807-742B-7EDD5D5E18C8}"/>
              </a:ext>
            </a:extLst>
          </p:cNvPr>
          <p:cNvCxnSpPr>
            <a:cxnSpLocks/>
          </p:cNvCxnSpPr>
          <p:nvPr/>
        </p:nvCxnSpPr>
        <p:spPr bwMode="auto">
          <a:xfrm flipV="1">
            <a:off x="5508373" y="3847297"/>
            <a:ext cx="0" cy="129540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81" name="Straight Arrow Connector 180">
            <a:extLst>
              <a:ext uri="{FF2B5EF4-FFF2-40B4-BE49-F238E27FC236}">
                <a16:creationId xmlns:a16="http://schemas.microsoft.com/office/drawing/2014/main" id="{28C0677B-3757-D27F-0591-750B30A39BD8}"/>
              </a:ext>
            </a:extLst>
          </p:cNvPr>
          <p:cNvCxnSpPr>
            <a:cxnSpLocks/>
          </p:cNvCxnSpPr>
          <p:nvPr/>
        </p:nvCxnSpPr>
        <p:spPr bwMode="auto">
          <a:xfrm flipH="1">
            <a:off x="2478105" y="3859201"/>
            <a:ext cx="3030268" cy="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83" name="Straight Arrow Connector 182">
            <a:extLst>
              <a:ext uri="{FF2B5EF4-FFF2-40B4-BE49-F238E27FC236}">
                <a16:creationId xmlns:a16="http://schemas.microsoft.com/office/drawing/2014/main" id="{F48F7338-EBD8-5387-5C87-16733A0D4FC6}"/>
              </a:ext>
            </a:extLst>
          </p:cNvPr>
          <p:cNvCxnSpPr>
            <a:cxnSpLocks/>
          </p:cNvCxnSpPr>
          <p:nvPr/>
        </p:nvCxnSpPr>
        <p:spPr bwMode="auto">
          <a:xfrm flipH="1">
            <a:off x="2472469" y="3847297"/>
            <a:ext cx="15840" cy="137160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5" name="TextBox 184">
            <a:extLst>
              <a:ext uri="{FF2B5EF4-FFF2-40B4-BE49-F238E27FC236}">
                <a16:creationId xmlns:a16="http://schemas.microsoft.com/office/drawing/2014/main" id="{DA5D9B54-5A79-9AF7-4596-51D1EE4C8B9A}"/>
              </a:ext>
            </a:extLst>
          </p:cNvPr>
          <p:cNvSpPr txBox="1"/>
          <p:nvPr/>
        </p:nvSpPr>
        <p:spPr>
          <a:xfrm>
            <a:off x="5847518" y="4224711"/>
            <a:ext cx="23807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en-US" sz="2000" dirty="0"/>
              <a:t>Logical Paradox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D0BA26F5-AF30-8C09-74EE-2237FCBD127D}"/>
              </a:ext>
            </a:extLst>
          </p:cNvPr>
          <p:cNvSpPr txBox="1"/>
          <p:nvPr/>
        </p:nvSpPr>
        <p:spPr>
          <a:xfrm>
            <a:off x="303130" y="6032214"/>
            <a:ext cx="779091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>
              <a:buNone/>
            </a:pPr>
            <a:r>
              <a:rPr lang="en-US" sz="2000" dirty="0"/>
              <a:t>Can we determine if every program will halt or not? </a:t>
            </a:r>
            <a:r>
              <a:rPr lang="en-US" sz="2000" dirty="0">
                <a:sym typeface="Wingdings" pitchFamily="2" charset="2"/>
              </a:rPr>
              <a:t> NO</a:t>
            </a:r>
          </a:p>
          <a:p>
            <a:pPr lvl="1">
              <a:buNone/>
            </a:pPr>
            <a:r>
              <a:rPr lang="en-US" sz="2000" dirty="0">
                <a:sym typeface="Wingdings" pitchFamily="2" charset="2"/>
              </a:rPr>
              <a:t>In practice with finite memory  YES (jus wait and see  )</a:t>
            </a:r>
            <a:endParaRPr lang="en-US" sz="200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A296FC0-49C1-FC5E-D706-B9B07789D00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1973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105962"/>
    </mc:Choice>
    <mc:Fallback>
      <p:transition advClick="0" advTm="1059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F37B52-56AC-C8E6-6E3B-1788FADDA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1026" name="Picture 2" descr="Paperback The Emperor's New Mind - Concerning Computers , Minds , and the Law of Physics Book">
            <a:extLst>
              <a:ext uri="{FF2B5EF4-FFF2-40B4-BE49-F238E27FC236}">
                <a16:creationId xmlns:a16="http://schemas.microsoft.com/office/drawing/2014/main" id="{06DBBF6D-ADF4-6B7A-C7E6-98F793EE6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438400"/>
            <a:ext cx="2231741" cy="3366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FBAB366-23DE-54CE-58E9-A0045C14A46B}"/>
              </a:ext>
            </a:extLst>
          </p:cNvPr>
          <p:cNvSpPr txBox="1"/>
          <p:nvPr/>
        </p:nvSpPr>
        <p:spPr>
          <a:xfrm>
            <a:off x="762000" y="279400"/>
            <a:ext cx="7696200" cy="12557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400" b="0" i="0" dirty="0">
                <a:effectLst/>
                <a:latin typeface="Comic Sans MS" panose="030F0902030302020204" pitchFamily="66" charset="0"/>
              </a:rPr>
              <a:t>Human </a:t>
            </a:r>
            <a:r>
              <a:rPr lang="en-US" sz="1400" b="0" i="0" u="none" strike="noStrike" dirty="0">
                <a:effectLst/>
                <a:latin typeface="Comic Sans MS" panose="030F0902030302020204" pitchFamily="66" charset="0"/>
              </a:rPr>
              <a:t>consciousness</a:t>
            </a:r>
            <a:r>
              <a:rPr lang="en-US" sz="1400" b="0" i="0" dirty="0">
                <a:effectLst/>
                <a:latin typeface="Comic Sans MS" panose="030F0902030302020204" pitchFamily="66" charset="0"/>
              </a:rPr>
              <a:t> is non-</a:t>
            </a:r>
            <a:r>
              <a:rPr lang="en-US" sz="1400" b="0" i="0" u="none" strike="noStrike" dirty="0">
                <a:effectLst/>
                <a:latin typeface="Comic Sans MS" panose="030F0902030302020204" pitchFamily="66" charset="0"/>
              </a:rPr>
              <a:t>algorithmic</a:t>
            </a:r>
            <a:r>
              <a:rPr lang="en-US" sz="1400" u="none" strike="noStrike" dirty="0">
                <a:latin typeface="Comic Sans MS" panose="030F0902030302020204" pitchFamily="66" charset="0"/>
              </a:rPr>
              <a:t> and cannot be described by a Turing machine. </a:t>
            </a:r>
          </a:p>
          <a:p>
            <a:pPr>
              <a:buNone/>
            </a:pPr>
            <a:endParaRPr lang="en-US" sz="1400" dirty="0">
              <a:latin typeface="Comic Sans MS" panose="030F0902030302020204" pitchFamily="66" charset="0"/>
            </a:endParaRPr>
          </a:p>
          <a:p>
            <a:pPr>
              <a:buNone/>
            </a:pPr>
            <a:r>
              <a:rPr lang="en-US" sz="1400" u="none" strike="noStrike" dirty="0">
                <a:latin typeface="Comic Sans MS" panose="030F0902030302020204" pitchFamily="66" charset="0"/>
              </a:rPr>
              <a:t>QM (‘collapse of wavefunction’) essential for understanding human consciousness (microtubules allow</a:t>
            </a:r>
            <a:r>
              <a:rPr lang="en-US" sz="1400" dirty="0">
                <a:latin typeface="Comic Sans MS" panose="030F0902030302020204" pitchFamily="66" charset="0"/>
              </a:rPr>
              <a:t> superposition). This </a:t>
            </a:r>
            <a:r>
              <a:rPr lang="en-US" sz="1400" dirty="0">
                <a:highlight>
                  <a:srgbClr val="FFFF00"/>
                </a:highlight>
                <a:latin typeface="Comic Sans MS" panose="030F0902030302020204" pitchFamily="66" charset="0"/>
              </a:rPr>
              <a:t>is a controversial assessment</a:t>
            </a:r>
            <a:r>
              <a:rPr lang="en-US" sz="1400" dirty="0">
                <a:latin typeface="Comic Sans MS" panose="030F0902030302020204" pitchFamily="66" charset="0"/>
              </a:rPr>
              <a:t>, but a huge improvement over random assertions of ‘quantum consciousness’… </a:t>
            </a:r>
            <a:endParaRPr lang="en-US" sz="1400" u="none" strike="noStrike" dirty="0">
              <a:latin typeface="Comic Sans MS" panose="030F0902030302020204" pitchFamily="66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28E7AC5A-9F2B-148A-83A0-B3E43736A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405974"/>
            <a:ext cx="2249521" cy="3399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7ACC747-132E-50C2-368A-BA5E74D3AE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A096DF1A-D35F-1F38-E821-89C56862F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438400"/>
            <a:ext cx="2317852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56800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149909">
        <p159:morph option="byObject"/>
      </p:transition>
    </mc:Choice>
    <mc:Fallback>
      <p:transition spd="slow" advClick="0" advTm="14990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A819501-E3CF-7A66-642B-90500DB1CB53}"/>
              </a:ext>
            </a:extLst>
          </p:cNvPr>
          <p:cNvSpPr txBox="1"/>
          <p:nvPr/>
        </p:nvSpPr>
        <p:spPr>
          <a:xfrm>
            <a:off x="813278" y="104910"/>
            <a:ext cx="75488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800" dirty="0">
                <a:solidFill>
                  <a:srgbClr val="FF0000"/>
                </a:solidFill>
              </a:rPr>
              <a:t>Neuromorphic Computing is Turing complete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689B26-3324-16DE-5F08-16498BD9E4F8}"/>
              </a:ext>
            </a:extLst>
          </p:cNvPr>
          <p:cNvSpPr txBox="1"/>
          <p:nvPr/>
        </p:nvSpPr>
        <p:spPr>
          <a:xfrm>
            <a:off x="1051645" y="838200"/>
            <a:ext cx="7040710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/>
              <a:t>Can emulate an universal Turing machine </a:t>
            </a:r>
            <a:r>
              <a:rPr lang="en-US" dirty="0">
                <a:sym typeface="Wingdings" pitchFamily="2" charset="2"/>
              </a:rPr>
              <a:t> gets</a:t>
            </a:r>
          </a:p>
          <a:p>
            <a:pPr algn="l">
              <a:buNone/>
            </a:pPr>
            <a:r>
              <a:rPr lang="en-US" dirty="0">
                <a:sym typeface="Wingdings" pitchFamily="2" charset="2"/>
              </a:rPr>
              <a:t>you to an answer if infinite runtime/memory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5428A9-8DBF-882E-C8A9-88209F48CDC5}"/>
              </a:ext>
            </a:extLst>
          </p:cNvPr>
          <p:cNvSpPr txBox="1"/>
          <p:nvPr/>
        </p:nvSpPr>
        <p:spPr>
          <a:xfrm>
            <a:off x="813278" y="2142855"/>
            <a:ext cx="784860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/>
            <a:r>
              <a:rPr lang="en-US" sz="2000" b="0" i="0" dirty="0">
                <a:solidFill>
                  <a:srgbClr val="040C28"/>
                </a:solidFill>
                <a:effectLst/>
                <a:highlight>
                  <a:srgbClr val="FFFF00"/>
                </a:highlight>
                <a:latin typeface="Comic Sans MS" panose="030F0902030302020204" pitchFamily="66" charset="0"/>
              </a:rPr>
              <a:t>straight-line sequences of code </a:t>
            </a:r>
          </a:p>
          <a:p>
            <a:pPr marL="285750" indent="-285750"/>
            <a:r>
              <a:rPr lang="en-US" sz="2000" b="0" i="0" dirty="0">
                <a:solidFill>
                  <a:srgbClr val="040C28"/>
                </a:solidFill>
                <a:effectLst/>
                <a:highlight>
                  <a:srgbClr val="FFFF00"/>
                </a:highlight>
                <a:latin typeface="Comic Sans MS" panose="030F0902030302020204" pitchFamily="66" charset="0"/>
              </a:rPr>
              <a:t>if-then-else </a:t>
            </a:r>
            <a:r>
              <a:rPr lang="en-US" sz="2000" dirty="0">
                <a:solidFill>
                  <a:srgbClr val="040C28"/>
                </a:solidFill>
                <a:highlight>
                  <a:srgbClr val="FFFF00"/>
                </a:highlight>
                <a:latin typeface="Comic Sans MS" panose="030F0902030302020204" pitchFamily="66" charset="0"/>
              </a:rPr>
              <a:t>- </a:t>
            </a:r>
            <a:r>
              <a:rPr lang="en-US" sz="2000" b="0" i="0" dirty="0">
                <a:solidFill>
                  <a:srgbClr val="040C28"/>
                </a:solidFill>
                <a:effectLst/>
                <a:highlight>
                  <a:srgbClr val="FFFF00"/>
                </a:highlight>
                <a:latin typeface="Comic Sans MS" panose="030F0902030302020204" pitchFamily="66" charset="0"/>
              </a:rPr>
              <a:t>iteration</a:t>
            </a:r>
          </a:p>
          <a:p>
            <a:pPr marL="285750" indent="-285750"/>
            <a:r>
              <a:rPr lang="en-US" sz="2000" b="0" i="0" dirty="0">
                <a:solidFill>
                  <a:srgbClr val="040C28"/>
                </a:solidFill>
                <a:effectLst/>
                <a:highlight>
                  <a:srgbClr val="FFFF00"/>
                </a:highlight>
                <a:latin typeface="Comic Sans MS" panose="030F0902030302020204" pitchFamily="66" charset="0"/>
              </a:rPr>
              <a:t>unbounded iteration (e.g., while loops) - recursion</a:t>
            </a:r>
            <a:endParaRPr lang="en-US" sz="2000" dirty="0">
              <a:highlight>
                <a:srgbClr val="FFFF00"/>
              </a:highlight>
              <a:latin typeface="Comic Sans MS" panose="030F0902030302020204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8971EC-2A4F-33A3-4071-239358DF0868}"/>
              </a:ext>
            </a:extLst>
          </p:cNvPr>
          <p:cNvSpPr txBox="1"/>
          <p:nvPr/>
        </p:nvSpPr>
        <p:spPr>
          <a:xfrm>
            <a:off x="807058" y="4572000"/>
            <a:ext cx="78486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/>
            <a:r>
              <a:rPr lang="en-US" sz="2000" b="0" i="0" dirty="0">
                <a:solidFill>
                  <a:srgbClr val="040C28"/>
                </a:solidFill>
                <a:effectLst/>
                <a:highlight>
                  <a:srgbClr val="FFFF00"/>
                </a:highlight>
                <a:latin typeface="Comic Sans MS" panose="030F0902030302020204" pitchFamily="66" charset="0"/>
              </a:rPr>
              <a:t>Remove while loop </a:t>
            </a:r>
            <a:r>
              <a:rPr lang="en-US" sz="2000" b="0" i="0" dirty="0">
                <a:solidFill>
                  <a:srgbClr val="040C28"/>
                </a:solidFill>
                <a:effectLst/>
                <a:highlight>
                  <a:srgbClr val="FFFF00"/>
                </a:highlight>
                <a:latin typeface="Comic Sans MS" panose="030F0902030302020204" pitchFamily="66" charset="0"/>
                <a:sym typeface="Wingdings" pitchFamily="2" charset="2"/>
              </a:rPr>
              <a:t> can’t do a computation that is endless</a:t>
            </a:r>
          </a:p>
          <a:p>
            <a:pPr>
              <a:buNone/>
            </a:pPr>
            <a:r>
              <a:rPr lang="en-US" sz="2000" dirty="0">
                <a:solidFill>
                  <a:srgbClr val="040C28"/>
                </a:solidFill>
                <a:highlight>
                  <a:srgbClr val="FFFF00"/>
                </a:highlight>
                <a:latin typeface="Comic Sans MS" panose="030F0902030302020204" pitchFamily="66" charset="0"/>
                <a:sym typeface="Wingdings" pitchFamily="2" charset="2"/>
              </a:rPr>
              <a:t>(</a:t>
            </a:r>
            <a:r>
              <a:rPr lang="en-US" sz="2000" dirty="0" err="1">
                <a:solidFill>
                  <a:srgbClr val="040C28"/>
                </a:solidFill>
                <a:highlight>
                  <a:srgbClr val="FFFF00"/>
                </a:highlight>
                <a:latin typeface="Comic Sans MS" panose="030F0902030302020204" pitchFamily="66" charset="0"/>
                <a:sym typeface="Wingdings" pitchFamily="2" charset="2"/>
              </a:rPr>
              <a:t>i</a:t>
            </a:r>
            <a:r>
              <a:rPr lang="en-US" sz="2000" dirty="0">
                <a:solidFill>
                  <a:srgbClr val="040C28"/>
                </a:solidFill>
                <a:highlight>
                  <a:srgbClr val="FFFF00"/>
                </a:highlight>
                <a:latin typeface="Comic Sans MS" panose="030F0902030302020204" pitchFamily="66" charset="0"/>
                <a:sym typeface="Wingdings" pitchFamily="2" charset="2"/>
              </a:rPr>
              <a:t> --&gt; i+1) </a:t>
            </a:r>
          </a:p>
          <a:p>
            <a:pPr marL="342900" indent="-342900"/>
            <a:r>
              <a:rPr lang="en-US" sz="2000" dirty="0">
                <a:solidFill>
                  <a:srgbClr val="040C28"/>
                </a:solidFill>
                <a:highlight>
                  <a:srgbClr val="FFFF00"/>
                </a:highlight>
                <a:latin typeface="Comic Sans MS" panose="030F0902030302020204" pitchFamily="66" charset="0"/>
                <a:sym typeface="Wingdings" pitchFamily="2" charset="2"/>
              </a:rPr>
              <a:t>HTML (just represent data, not computation)</a:t>
            </a:r>
          </a:p>
          <a:p>
            <a:pPr marL="342900" indent="-342900"/>
            <a:r>
              <a:rPr lang="en-US" sz="2000" dirty="0">
                <a:solidFill>
                  <a:srgbClr val="040C28"/>
                </a:solidFill>
                <a:highlight>
                  <a:srgbClr val="FFFF00"/>
                </a:highlight>
                <a:latin typeface="Comic Sans MS" panose="030F0902030302020204" pitchFamily="66" charset="0"/>
                <a:sym typeface="Wingdings" pitchFamily="2" charset="2"/>
              </a:rPr>
              <a:t>Bitcoin Blockchain (cannot do loops, arb read/writes from memory)</a:t>
            </a:r>
            <a:endParaRPr lang="en-US" sz="2000" dirty="0">
              <a:highlight>
                <a:srgbClr val="FFFF00"/>
              </a:highlight>
              <a:latin typeface="Comic Sans MS" panose="030F0902030302020204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25F64D-41B3-E472-EBEF-6CCDF32300D1}"/>
              </a:ext>
            </a:extLst>
          </p:cNvPr>
          <p:cNvSpPr txBox="1"/>
          <p:nvPr/>
        </p:nvSpPr>
        <p:spPr>
          <a:xfrm>
            <a:off x="2438400" y="3962400"/>
            <a:ext cx="33538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dirty="0">
                <a:solidFill>
                  <a:srgbClr val="0000FF"/>
                </a:solidFill>
              </a:rPr>
              <a:t>Non-Turing Languages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E8D91393-BA1C-4119-6FCB-92380B16F2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303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42197"/>
    </mc:Choice>
    <mc:Fallback>
      <p:transition advClick="0" advTm="421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E39D1D1-FECA-3E11-8CC3-764983ADB724}"/>
              </a:ext>
            </a:extLst>
          </p:cNvPr>
          <p:cNvSpPr txBox="1"/>
          <p:nvPr/>
        </p:nvSpPr>
        <p:spPr>
          <a:xfrm>
            <a:off x="1453317" y="2570303"/>
            <a:ext cx="6595075" cy="13111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b="1" dirty="0">
                <a:solidFill>
                  <a:schemeClr val="bg1"/>
                </a:solidFill>
              </a:rPr>
              <a:t>6B. Solving difficult problems</a:t>
            </a:r>
          </a:p>
          <a:p>
            <a:pPr>
              <a:buNone/>
            </a:pPr>
            <a:r>
              <a:rPr lang="en-US" sz="3600" b="1" dirty="0">
                <a:solidFill>
                  <a:schemeClr val="bg1"/>
                </a:solidFill>
              </a:rPr>
              <a:t>-- Computational Complexity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8B69720-9088-F4AE-430A-E8CF8B15A0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930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11957"/>
    </mc:Choice>
    <mc:Fallback>
      <p:transition advClick="0" advTm="119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F37B52-56AC-C8E6-6E3B-1788FADDA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F54253-2754-DA85-DD7A-A36D2F8E1D05}"/>
              </a:ext>
            </a:extLst>
          </p:cNvPr>
          <p:cNvSpPr txBox="1"/>
          <p:nvPr/>
        </p:nvSpPr>
        <p:spPr>
          <a:xfrm>
            <a:off x="990600" y="1905000"/>
            <a:ext cx="7752443" cy="22344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/>
              <a:t>Calculating sums </a:t>
            </a:r>
            <a:r>
              <a:rPr lang="en-US" dirty="0" err="1"/>
              <a:t>etc</a:t>
            </a:r>
            <a:r>
              <a:rPr lang="en-US" dirty="0"/>
              <a:t> are ‘easy’. CMOS does that very</a:t>
            </a:r>
          </a:p>
          <a:p>
            <a:pPr algn="l">
              <a:buNone/>
            </a:pPr>
            <a:r>
              <a:rPr lang="en-US" dirty="0"/>
              <a:t>quickly. We keep pushing our limits on this.</a:t>
            </a:r>
          </a:p>
          <a:p>
            <a:pPr algn="l">
              <a:buNone/>
            </a:pPr>
            <a:endParaRPr lang="en-US" dirty="0"/>
          </a:p>
          <a:p>
            <a:pPr algn="l">
              <a:buNone/>
            </a:pPr>
            <a:r>
              <a:rPr lang="en-US" dirty="0"/>
              <a:t>There are problems that are fundamentally harder</a:t>
            </a:r>
          </a:p>
          <a:p>
            <a:pPr algn="l">
              <a:buNone/>
            </a:pPr>
            <a:r>
              <a:rPr lang="en-US" dirty="0"/>
              <a:t>to solve. </a:t>
            </a:r>
            <a:r>
              <a:rPr lang="en-US" dirty="0">
                <a:solidFill>
                  <a:srgbClr val="FF0000"/>
                </a:solidFill>
              </a:rPr>
              <a:t>They need an entirely different approach</a:t>
            </a:r>
            <a:r>
              <a:rPr lang="en-US" dirty="0"/>
              <a:t>.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862E50F-10D8-1593-7B48-227B936E6B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6019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13706">
        <p159:morph option="byObject"/>
      </p:transition>
    </mc:Choice>
    <mc:Fallback>
      <p:transition spd="slow" advClick="0" advTm="137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732A830F-DEE0-1EC7-8CB6-746D9C558B64}"/>
              </a:ext>
            </a:extLst>
          </p:cNvPr>
          <p:cNvSpPr/>
          <p:nvPr/>
        </p:nvSpPr>
        <p:spPr>
          <a:xfrm>
            <a:off x="2247900" y="1905000"/>
            <a:ext cx="4648200" cy="4162927"/>
          </a:xfrm>
          <a:prstGeom prst="ellipse">
            <a:avLst/>
          </a:prstGeom>
          <a:solidFill>
            <a:srgbClr val="899BFC">
              <a:alpha val="35000"/>
            </a:srgbClr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26243E-7ED2-D95B-0BD0-EC60C5E2C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1CEC0BB-5305-46F1-F92E-CE328FFD3A25}"/>
              </a:ext>
            </a:extLst>
          </p:cNvPr>
          <p:cNvSpPr/>
          <p:nvPr/>
        </p:nvSpPr>
        <p:spPr>
          <a:xfrm>
            <a:off x="3273459" y="3986464"/>
            <a:ext cx="2667000" cy="1828800"/>
          </a:xfrm>
          <a:prstGeom prst="ellipse">
            <a:avLst/>
          </a:prstGeom>
          <a:solidFill>
            <a:srgbClr val="FDD08D"/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0554FD5-AEA6-C0E7-21DD-F621596990D5}"/>
              </a:ext>
            </a:extLst>
          </p:cNvPr>
          <p:cNvSpPr/>
          <p:nvPr/>
        </p:nvSpPr>
        <p:spPr>
          <a:xfrm>
            <a:off x="3345837" y="4090628"/>
            <a:ext cx="2452326" cy="152399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>
                <a:gd name="adj" fmla="val 185971"/>
              </a:avLst>
            </a:prstTxWarp>
            <a:spAutoFit/>
          </a:bodyPr>
          <a:lstStyle/>
          <a:p>
            <a:pPr algn="ctr">
              <a:buNone/>
            </a:pP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P-time solution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7FB7D7D-9467-0AFC-982C-BFFF92D4843E}"/>
              </a:ext>
            </a:extLst>
          </p:cNvPr>
          <p:cNvSpPr/>
          <p:nvPr/>
        </p:nvSpPr>
        <p:spPr>
          <a:xfrm>
            <a:off x="3006541" y="4488271"/>
            <a:ext cx="3200836" cy="14478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>
                <a:gd name="adj" fmla="val 185971"/>
              </a:avLst>
            </a:prstTxWarp>
            <a:spAutoFit/>
          </a:bodyPr>
          <a:lstStyle/>
          <a:p>
            <a:pPr algn="ctr">
              <a:buNone/>
            </a:pP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P-time certification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FB5845C-FEFD-7E94-2BB7-CC25FABFEC34}"/>
              </a:ext>
            </a:extLst>
          </p:cNvPr>
          <p:cNvGrpSpPr/>
          <p:nvPr/>
        </p:nvGrpSpPr>
        <p:grpSpPr>
          <a:xfrm>
            <a:off x="4016740" y="6169269"/>
            <a:ext cx="1541117" cy="323951"/>
            <a:chOff x="3832054" y="2230993"/>
            <a:chExt cx="1541117" cy="323951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E3592A9-6759-7894-9972-8489E7AD90E2}"/>
                </a:ext>
              </a:extLst>
            </p:cNvPr>
            <p:cNvSpPr/>
            <p:nvPr/>
          </p:nvSpPr>
          <p:spPr>
            <a:xfrm>
              <a:off x="3832054" y="2230993"/>
              <a:ext cx="1479892" cy="307777"/>
            </a:xfrm>
            <a:prstGeom prst="rect">
              <a:avLst/>
            </a:prstGeom>
            <a:solidFill>
              <a:schemeClr val="bg1"/>
            </a:solidFill>
            <a:ln w="38100" cmpd="sng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120082C-9C32-244E-9F31-33DC22DD3568}"/>
                </a:ext>
              </a:extLst>
            </p:cNvPr>
            <p:cNvSpPr txBox="1"/>
            <p:nvPr/>
          </p:nvSpPr>
          <p:spPr>
            <a:xfrm>
              <a:off x="3893279" y="2247167"/>
              <a:ext cx="14798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rPr lang="en-US" sz="1400" dirty="0"/>
                <a:t>NP: Certify in P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365014F3-7CAC-BD0B-212D-6646FA6A27CB}"/>
              </a:ext>
            </a:extLst>
          </p:cNvPr>
          <p:cNvGrpSpPr/>
          <p:nvPr/>
        </p:nvGrpSpPr>
        <p:grpSpPr>
          <a:xfrm>
            <a:off x="5603446" y="3737097"/>
            <a:ext cx="3257327" cy="593969"/>
            <a:chOff x="5452719" y="3788712"/>
            <a:chExt cx="3257327" cy="593969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BC2FB39B-B34F-3F4E-0D8A-AA13B6B49A3E}"/>
                </a:ext>
              </a:extLst>
            </p:cNvPr>
            <p:cNvGrpSpPr/>
            <p:nvPr/>
          </p:nvGrpSpPr>
          <p:grpSpPr>
            <a:xfrm>
              <a:off x="5452719" y="3788712"/>
              <a:ext cx="1176682" cy="319950"/>
              <a:chOff x="3284298" y="2218820"/>
              <a:chExt cx="1176682" cy="319950"/>
            </a:xfrm>
          </p:grpSpPr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8F9581AB-6A17-33DE-6C8D-A0CF4EB67EFE}"/>
                  </a:ext>
                </a:extLst>
              </p:cNvPr>
              <p:cNvSpPr/>
              <p:nvPr/>
            </p:nvSpPr>
            <p:spPr>
              <a:xfrm>
                <a:off x="3284298" y="2230993"/>
                <a:ext cx="1176682" cy="307777"/>
              </a:xfrm>
              <a:prstGeom prst="rect">
                <a:avLst/>
              </a:prstGeom>
              <a:solidFill>
                <a:schemeClr val="bg1"/>
              </a:solidFill>
              <a:ln w="381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FB309D92-DE89-2202-47C0-7CB19A5C7457}"/>
                  </a:ext>
                </a:extLst>
              </p:cNvPr>
              <p:cNvSpPr txBox="1"/>
              <p:nvPr/>
            </p:nvSpPr>
            <p:spPr>
              <a:xfrm>
                <a:off x="3553230" y="2218820"/>
                <a:ext cx="90774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rPr lang="en-US" sz="1400" dirty="0"/>
                  <a:t>NPI:</a:t>
                </a: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C0E6F97-A14E-2C9C-E286-AF430A72ACD3}"/>
                </a:ext>
              </a:extLst>
            </p:cNvPr>
            <p:cNvSpPr txBox="1"/>
            <p:nvPr/>
          </p:nvSpPr>
          <p:spPr>
            <a:xfrm>
              <a:off x="6898332" y="3859461"/>
              <a:ext cx="18117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buNone/>
              </a:pPr>
              <a:r>
                <a:rPr lang="en-US" sz="1400" b="1" dirty="0">
                  <a:solidFill>
                    <a:srgbClr val="0000FF"/>
                  </a:solidFill>
                </a:rPr>
                <a:t>Good example?</a:t>
              </a:r>
              <a:br>
                <a:rPr lang="en-US" sz="1400" b="1" dirty="0">
                  <a:solidFill>
                    <a:srgbClr val="0000FF"/>
                  </a:solidFill>
                </a:rPr>
              </a:br>
              <a:r>
                <a:rPr lang="en-US" sz="1400" b="1" dirty="0">
                  <a:solidFill>
                    <a:srgbClr val="0000FF"/>
                  </a:solidFill>
                </a:rPr>
                <a:t>Conjectures exist…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79EB2109-5D0F-EAB3-9AF8-60AC422B9196}"/>
              </a:ext>
            </a:extLst>
          </p:cNvPr>
          <p:cNvGrpSpPr/>
          <p:nvPr/>
        </p:nvGrpSpPr>
        <p:grpSpPr>
          <a:xfrm>
            <a:off x="203818" y="4758469"/>
            <a:ext cx="5466469" cy="2039661"/>
            <a:chOff x="203818" y="4758469"/>
            <a:chExt cx="5466469" cy="2039661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A2835684-6BD3-AE85-9C39-52D858728EC7}"/>
                </a:ext>
              </a:extLst>
            </p:cNvPr>
            <p:cNvGrpSpPr/>
            <p:nvPr/>
          </p:nvGrpSpPr>
          <p:grpSpPr>
            <a:xfrm>
              <a:off x="203818" y="4777895"/>
              <a:ext cx="5445085" cy="2020235"/>
              <a:chOff x="203818" y="4777895"/>
              <a:chExt cx="5445085" cy="2020235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8DC98E09-9FDD-C712-CFDD-794A4C58B53D}"/>
                  </a:ext>
                </a:extLst>
              </p:cNvPr>
              <p:cNvGrpSpPr/>
              <p:nvPr/>
            </p:nvGrpSpPr>
            <p:grpSpPr>
              <a:xfrm>
                <a:off x="203818" y="4863950"/>
                <a:ext cx="3414304" cy="1934180"/>
                <a:chOff x="129431" y="4858048"/>
                <a:chExt cx="3414304" cy="1934180"/>
              </a:xfrm>
            </p:grpSpPr>
            <p:grpSp>
              <p:nvGrpSpPr>
                <p:cNvPr id="25" name="Group 24">
                  <a:extLst>
                    <a:ext uri="{FF2B5EF4-FFF2-40B4-BE49-F238E27FC236}">
                      <a16:creationId xmlns:a16="http://schemas.microsoft.com/office/drawing/2014/main" id="{E4259710-06DD-D1EF-43E4-60EE5081DF46}"/>
                    </a:ext>
                  </a:extLst>
                </p:cNvPr>
                <p:cNvGrpSpPr/>
                <p:nvPr/>
              </p:nvGrpSpPr>
              <p:grpSpPr>
                <a:xfrm>
                  <a:off x="129431" y="4858048"/>
                  <a:ext cx="2606984" cy="1934180"/>
                  <a:chOff x="129431" y="4858048"/>
                  <a:chExt cx="2606984" cy="1934180"/>
                </a:xfrm>
              </p:grpSpPr>
              <p:pic>
                <p:nvPicPr>
                  <p:cNvPr id="23" name="Picture 22" descr="A diagram of a diagram&#10;&#10;Description automatically generated">
                    <a:extLst>
                      <a:ext uri="{FF2B5EF4-FFF2-40B4-BE49-F238E27FC236}">
                        <a16:creationId xmlns:a16="http://schemas.microsoft.com/office/drawing/2014/main" id="{3A781ABE-F1E9-7031-F524-01E7B3E5A44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29431" y="4858048"/>
                    <a:ext cx="2190750" cy="1321405"/>
                  </a:xfrm>
                  <a:prstGeom prst="rect">
                    <a:avLst/>
                  </a:prstGeom>
                </p:spPr>
              </p:pic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A50A6713-4011-A1D4-753D-53912EF3984B}"/>
                      </a:ext>
                    </a:extLst>
                  </p:cNvPr>
                  <p:cNvSpPr txBox="1"/>
                  <p:nvPr/>
                </p:nvSpPr>
                <p:spPr>
                  <a:xfrm>
                    <a:off x="195335" y="6225919"/>
                    <a:ext cx="2541080" cy="56630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>
                      <a:buNone/>
                    </a:pPr>
                    <a:r>
                      <a:rPr lang="en-US" sz="1400" b="1" dirty="0">
                        <a:solidFill>
                          <a:srgbClr val="0000FF"/>
                        </a:solidFill>
                      </a:rPr>
                      <a:t>Shortest path in a weighted</a:t>
                    </a:r>
                  </a:p>
                  <a:p>
                    <a:pPr algn="l">
                      <a:buNone/>
                    </a:pPr>
                    <a:r>
                      <a:rPr lang="en-US" sz="1400" b="1" dirty="0">
                        <a:solidFill>
                          <a:srgbClr val="0000FF"/>
                        </a:solidFill>
                      </a:rPr>
                      <a:t>network (Dijkstra) </a:t>
                    </a:r>
                  </a:p>
                </p:txBody>
              </p:sp>
            </p:grpSp>
            <p:cxnSp>
              <p:nvCxnSpPr>
                <p:cNvPr id="27" name="Straight Arrow Connector 26">
                  <a:extLst>
                    <a:ext uri="{FF2B5EF4-FFF2-40B4-BE49-F238E27FC236}">
                      <a16:creationId xmlns:a16="http://schemas.microsoft.com/office/drawing/2014/main" id="{1BFA361F-F264-FA6E-613E-91EDB9D0850C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V="1">
                  <a:off x="2239050" y="4906456"/>
                  <a:ext cx="1304685" cy="215161"/>
                </a:xfrm>
                <a:prstGeom prst="straightConnector1">
                  <a:avLst/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 w="lg" len="med"/>
                </a:ln>
                <a:effectLst/>
              </p:spPr>
            </p:cxnSp>
          </p:grp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96436A37-A222-05E3-5A69-B81BA7246167}"/>
                  </a:ext>
                </a:extLst>
              </p:cNvPr>
              <p:cNvSpPr/>
              <p:nvPr/>
            </p:nvSpPr>
            <p:spPr>
              <a:xfrm>
                <a:off x="3618122" y="4777895"/>
                <a:ext cx="2030781" cy="307777"/>
              </a:xfrm>
              <a:prstGeom prst="rect">
                <a:avLst/>
              </a:prstGeom>
              <a:solidFill>
                <a:schemeClr val="bg1"/>
              </a:solidFill>
              <a:ln w="381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A8628382-2B43-779D-CA12-7E9596A94FCC}"/>
                </a:ext>
              </a:extLst>
            </p:cNvPr>
            <p:cNvSpPr txBox="1"/>
            <p:nvPr/>
          </p:nvSpPr>
          <p:spPr>
            <a:xfrm>
              <a:off x="3618122" y="4758469"/>
              <a:ext cx="20521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rPr lang="en-US" sz="1400" dirty="0"/>
                <a:t>P: Solve &amp; certify in P 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E54B1EEE-D920-D10A-D9A0-56DC1B967321}"/>
              </a:ext>
            </a:extLst>
          </p:cNvPr>
          <p:cNvGrpSpPr/>
          <p:nvPr/>
        </p:nvGrpSpPr>
        <p:grpSpPr>
          <a:xfrm>
            <a:off x="1350056" y="293109"/>
            <a:ext cx="6588295" cy="3394261"/>
            <a:chOff x="1236838" y="407490"/>
            <a:chExt cx="6840362" cy="3394261"/>
          </a:xfrm>
        </p:grpSpPr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F04BA9D9-A783-3890-2B9B-6F62A1CFFD00}"/>
                </a:ext>
              </a:extLst>
            </p:cNvPr>
            <p:cNvSpPr/>
            <p:nvPr/>
          </p:nvSpPr>
          <p:spPr>
            <a:xfrm>
              <a:off x="1236838" y="407490"/>
              <a:ext cx="6840362" cy="3378337"/>
            </a:xfrm>
            <a:prstGeom prst="ellipse">
              <a:avLst/>
            </a:prstGeom>
            <a:solidFill>
              <a:srgbClr val="FF0000"/>
            </a:solidFill>
            <a:ln w="38100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5E67F248-99D2-0D54-A1A7-573DA073C70E}"/>
                </a:ext>
              </a:extLst>
            </p:cNvPr>
            <p:cNvSpPr/>
            <p:nvPr/>
          </p:nvSpPr>
          <p:spPr>
            <a:xfrm>
              <a:off x="2386681" y="1906175"/>
              <a:ext cx="4458455" cy="1895576"/>
            </a:xfrm>
            <a:custGeom>
              <a:avLst/>
              <a:gdLst>
                <a:gd name="connsiteX0" fmla="*/ 8176 w 4458455"/>
                <a:gd name="connsiteY0" fmla="*/ 1424854 h 1895576"/>
                <a:gd name="connsiteX1" fmla="*/ 127919 w 4458455"/>
                <a:gd name="connsiteY1" fmla="*/ 1109168 h 1895576"/>
                <a:gd name="connsiteX2" fmla="*/ 389176 w 4458455"/>
                <a:gd name="connsiteY2" fmla="*/ 749939 h 1895576"/>
                <a:gd name="connsiteX3" fmla="*/ 770176 w 4458455"/>
                <a:gd name="connsiteY3" fmla="*/ 434254 h 1895576"/>
                <a:gd name="connsiteX4" fmla="*/ 1151176 w 4458455"/>
                <a:gd name="connsiteY4" fmla="*/ 194768 h 1895576"/>
                <a:gd name="connsiteX5" fmla="*/ 1488633 w 4458455"/>
                <a:gd name="connsiteY5" fmla="*/ 107682 h 1895576"/>
                <a:gd name="connsiteX6" fmla="*/ 1924062 w 4458455"/>
                <a:gd name="connsiteY6" fmla="*/ 9711 h 1895576"/>
                <a:gd name="connsiteX7" fmla="*/ 2435690 w 4458455"/>
                <a:gd name="connsiteY7" fmla="*/ 9711 h 1895576"/>
                <a:gd name="connsiteX8" fmla="*/ 2838462 w 4458455"/>
                <a:gd name="connsiteY8" fmla="*/ 64139 h 1895576"/>
                <a:gd name="connsiteX9" fmla="*/ 3241233 w 4458455"/>
                <a:gd name="connsiteY9" fmla="*/ 216539 h 1895576"/>
                <a:gd name="connsiteX10" fmla="*/ 3676662 w 4458455"/>
                <a:gd name="connsiteY10" fmla="*/ 466911 h 1895576"/>
                <a:gd name="connsiteX11" fmla="*/ 4090319 w 4458455"/>
                <a:gd name="connsiteY11" fmla="*/ 847911 h 1895576"/>
                <a:gd name="connsiteX12" fmla="*/ 4318919 w 4458455"/>
                <a:gd name="connsiteY12" fmla="*/ 1239796 h 1895576"/>
                <a:gd name="connsiteX13" fmla="*/ 4449548 w 4458455"/>
                <a:gd name="connsiteY13" fmla="*/ 1511939 h 1895576"/>
                <a:gd name="connsiteX14" fmla="*/ 4406005 w 4458455"/>
                <a:gd name="connsiteY14" fmla="*/ 1501054 h 1895576"/>
                <a:gd name="connsiteX15" fmla="*/ 4079433 w 4458455"/>
                <a:gd name="connsiteY15" fmla="*/ 1642568 h 1895576"/>
                <a:gd name="connsiteX16" fmla="*/ 3567805 w 4458455"/>
                <a:gd name="connsiteY16" fmla="*/ 1762311 h 1895576"/>
                <a:gd name="connsiteX17" fmla="*/ 3099719 w 4458455"/>
                <a:gd name="connsiteY17" fmla="*/ 1838511 h 1895576"/>
                <a:gd name="connsiteX18" fmla="*/ 2566319 w 4458455"/>
                <a:gd name="connsiteY18" fmla="*/ 1882054 h 1895576"/>
                <a:gd name="connsiteX19" fmla="*/ 1989376 w 4458455"/>
                <a:gd name="connsiteY19" fmla="*/ 1892939 h 1895576"/>
                <a:gd name="connsiteX20" fmla="*/ 1347119 w 4458455"/>
                <a:gd name="connsiteY20" fmla="*/ 1838511 h 1895576"/>
                <a:gd name="connsiteX21" fmla="*/ 835490 w 4458455"/>
                <a:gd name="connsiteY21" fmla="*/ 1751425 h 1895576"/>
                <a:gd name="connsiteX22" fmla="*/ 345633 w 4458455"/>
                <a:gd name="connsiteY22" fmla="*/ 1609911 h 1895576"/>
                <a:gd name="connsiteX23" fmla="*/ 8176 w 4458455"/>
                <a:gd name="connsiteY23" fmla="*/ 1424854 h 189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458455" h="1895576">
                  <a:moveTo>
                    <a:pt x="8176" y="1424854"/>
                  </a:moveTo>
                  <a:cubicBezTo>
                    <a:pt x="-28110" y="1341397"/>
                    <a:pt x="64419" y="1221654"/>
                    <a:pt x="127919" y="1109168"/>
                  </a:cubicBezTo>
                  <a:cubicBezTo>
                    <a:pt x="191419" y="996682"/>
                    <a:pt x="282133" y="862425"/>
                    <a:pt x="389176" y="749939"/>
                  </a:cubicBezTo>
                  <a:cubicBezTo>
                    <a:pt x="496219" y="637453"/>
                    <a:pt x="643176" y="526782"/>
                    <a:pt x="770176" y="434254"/>
                  </a:cubicBezTo>
                  <a:cubicBezTo>
                    <a:pt x="897176" y="341725"/>
                    <a:pt x="1031433" y="249197"/>
                    <a:pt x="1151176" y="194768"/>
                  </a:cubicBezTo>
                  <a:cubicBezTo>
                    <a:pt x="1270919" y="140339"/>
                    <a:pt x="1359819" y="138525"/>
                    <a:pt x="1488633" y="107682"/>
                  </a:cubicBezTo>
                  <a:cubicBezTo>
                    <a:pt x="1617447" y="76839"/>
                    <a:pt x="1766219" y="26039"/>
                    <a:pt x="1924062" y="9711"/>
                  </a:cubicBezTo>
                  <a:cubicBezTo>
                    <a:pt x="2081905" y="-6617"/>
                    <a:pt x="2283290" y="640"/>
                    <a:pt x="2435690" y="9711"/>
                  </a:cubicBezTo>
                  <a:cubicBezTo>
                    <a:pt x="2588090" y="18782"/>
                    <a:pt x="2704205" y="29668"/>
                    <a:pt x="2838462" y="64139"/>
                  </a:cubicBezTo>
                  <a:cubicBezTo>
                    <a:pt x="2972719" y="98610"/>
                    <a:pt x="3101533" y="149410"/>
                    <a:pt x="3241233" y="216539"/>
                  </a:cubicBezTo>
                  <a:cubicBezTo>
                    <a:pt x="3380933" y="283668"/>
                    <a:pt x="3535148" y="361682"/>
                    <a:pt x="3676662" y="466911"/>
                  </a:cubicBezTo>
                  <a:cubicBezTo>
                    <a:pt x="3818176" y="572140"/>
                    <a:pt x="3983276" y="719097"/>
                    <a:pt x="4090319" y="847911"/>
                  </a:cubicBezTo>
                  <a:cubicBezTo>
                    <a:pt x="4197362" y="976725"/>
                    <a:pt x="4259047" y="1129125"/>
                    <a:pt x="4318919" y="1239796"/>
                  </a:cubicBezTo>
                  <a:cubicBezTo>
                    <a:pt x="4378791" y="1350467"/>
                    <a:pt x="4435034" y="1468396"/>
                    <a:pt x="4449548" y="1511939"/>
                  </a:cubicBezTo>
                  <a:cubicBezTo>
                    <a:pt x="4464062" y="1555482"/>
                    <a:pt x="4467691" y="1479283"/>
                    <a:pt x="4406005" y="1501054"/>
                  </a:cubicBezTo>
                  <a:cubicBezTo>
                    <a:pt x="4344319" y="1522825"/>
                    <a:pt x="4219133" y="1599025"/>
                    <a:pt x="4079433" y="1642568"/>
                  </a:cubicBezTo>
                  <a:cubicBezTo>
                    <a:pt x="3939733" y="1686111"/>
                    <a:pt x="3731091" y="1729654"/>
                    <a:pt x="3567805" y="1762311"/>
                  </a:cubicBezTo>
                  <a:cubicBezTo>
                    <a:pt x="3404519" y="1794968"/>
                    <a:pt x="3266633" y="1818554"/>
                    <a:pt x="3099719" y="1838511"/>
                  </a:cubicBezTo>
                  <a:cubicBezTo>
                    <a:pt x="2932805" y="1858468"/>
                    <a:pt x="2751376" y="1872983"/>
                    <a:pt x="2566319" y="1882054"/>
                  </a:cubicBezTo>
                  <a:cubicBezTo>
                    <a:pt x="2381262" y="1891125"/>
                    <a:pt x="2192576" y="1900196"/>
                    <a:pt x="1989376" y="1892939"/>
                  </a:cubicBezTo>
                  <a:cubicBezTo>
                    <a:pt x="1786176" y="1885682"/>
                    <a:pt x="1539433" y="1862097"/>
                    <a:pt x="1347119" y="1838511"/>
                  </a:cubicBezTo>
                  <a:cubicBezTo>
                    <a:pt x="1154805" y="1814925"/>
                    <a:pt x="1002404" y="1789525"/>
                    <a:pt x="835490" y="1751425"/>
                  </a:cubicBezTo>
                  <a:cubicBezTo>
                    <a:pt x="668576" y="1713325"/>
                    <a:pt x="488961" y="1660711"/>
                    <a:pt x="345633" y="1609911"/>
                  </a:cubicBezTo>
                  <a:cubicBezTo>
                    <a:pt x="202305" y="1559111"/>
                    <a:pt x="44462" y="1508311"/>
                    <a:pt x="8176" y="1424854"/>
                  </a:cubicBezTo>
                  <a:close/>
                </a:path>
              </a:pathLst>
            </a:custGeom>
            <a:solidFill>
              <a:srgbClr val="00B050">
                <a:alpha val="92000"/>
              </a:srgbClr>
            </a:solidFill>
            <a:ln w="38100" cmpd="sng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8BBCAF37-6E2B-43E9-1122-B6BA7B9D16FB}"/>
              </a:ext>
            </a:extLst>
          </p:cNvPr>
          <p:cNvGrpSpPr/>
          <p:nvPr/>
        </p:nvGrpSpPr>
        <p:grpSpPr>
          <a:xfrm>
            <a:off x="103572" y="2039137"/>
            <a:ext cx="5760311" cy="2310024"/>
            <a:chOff x="103572" y="2039137"/>
            <a:chExt cx="5760311" cy="2310024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28C02FC8-CA76-18BE-712B-877079F5A030}"/>
                </a:ext>
              </a:extLst>
            </p:cNvPr>
            <p:cNvGrpSpPr/>
            <p:nvPr/>
          </p:nvGrpSpPr>
          <p:grpSpPr>
            <a:xfrm>
              <a:off x="103572" y="2039137"/>
              <a:ext cx="2934019" cy="2310024"/>
              <a:chOff x="103572" y="2039137"/>
              <a:chExt cx="2934019" cy="2310024"/>
            </a:xfrm>
          </p:grpSpPr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E76D3DAA-70C0-2D06-69EA-BE5EBCFA0289}"/>
                  </a:ext>
                </a:extLst>
              </p:cNvPr>
              <p:cNvGrpSpPr/>
              <p:nvPr/>
            </p:nvGrpSpPr>
            <p:grpSpPr>
              <a:xfrm>
                <a:off x="103572" y="2039137"/>
                <a:ext cx="2103461" cy="2310024"/>
                <a:chOff x="103572" y="2039137"/>
                <a:chExt cx="2103461" cy="2310024"/>
              </a:xfrm>
            </p:grpSpPr>
            <p:pic>
              <p:nvPicPr>
                <p:cNvPr id="75" name="Picture 74" descr="A diagram of a network&#10;&#10;Description automatically generated">
                  <a:extLst>
                    <a:ext uri="{FF2B5EF4-FFF2-40B4-BE49-F238E27FC236}">
                      <a16:creationId xmlns:a16="http://schemas.microsoft.com/office/drawing/2014/main" id="{BB9A7CD4-7EC2-FE40-7834-3D941019E11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6617" y="2039137"/>
                  <a:ext cx="1574800" cy="1162172"/>
                </a:xfrm>
                <a:prstGeom prst="rect">
                  <a:avLst/>
                </a:prstGeom>
              </p:spPr>
            </p:pic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31873FA2-C539-A2B5-6C4B-401FF26E131C}"/>
                    </a:ext>
                  </a:extLst>
                </p:cNvPr>
                <p:cNvSpPr txBox="1"/>
                <p:nvPr/>
              </p:nvSpPr>
              <p:spPr>
                <a:xfrm>
                  <a:off x="103572" y="3265787"/>
                  <a:ext cx="2103461" cy="108337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>
                    <a:buNone/>
                  </a:pPr>
                  <a:r>
                    <a:rPr lang="en-US" sz="1400" b="1" dirty="0">
                      <a:solidFill>
                        <a:srgbClr val="0000FF"/>
                      </a:solidFill>
                    </a:rPr>
                    <a:t>Vertex covering:</a:t>
                  </a:r>
                </a:p>
                <a:p>
                  <a:pPr algn="l">
                    <a:buNone/>
                  </a:pPr>
                  <a:r>
                    <a:rPr lang="en-US" sz="1400" b="1" dirty="0">
                      <a:solidFill>
                        <a:srgbClr val="0000FF"/>
                      </a:solidFill>
                    </a:rPr>
                    <a:t>Min set of vertices</a:t>
                  </a:r>
                </a:p>
                <a:p>
                  <a:pPr algn="l">
                    <a:buNone/>
                  </a:pPr>
                  <a:r>
                    <a:rPr lang="en-US" sz="1400" b="1" dirty="0">
                      <a:solidFill>
                        <a:srgbClr val="0000FF"/>
                      </a:solidFill>
                    </a:rPr>
                    <a:t>that cover every edge</a:t>
                  </a:r>
                </a:p>
                <a:p>
                  <a:pPr algn="l">
                    <a:buNone/>
                  </a:pPr>
                  <a:r>
                    <a:rPr lang="en-US" sz="1400" b="1" dirty="0">
                      <a:solidFill>
                        <a:srgbClr val="0000FF"/>
                      </a:solidFill>
                    </a:rPr>
                    <a:t>of an undirected graph</a:t>
                  </a:r>
                </a:p>
              </p:txBody>
            </p:sp>
          </p:grpSp>
          <p:cxnSp>
            <p:nvCxnSpPr>
              <p:cNvPr id="74" name="Straight Arrow Connector 73">
                <a:extLst>
                  <a:ext uri="{FF2B5EF4-FFF2-40B4-BE49-F238E27FC236}">
                    <a16:creationId xmlns:a16="http://schemas.microsoft.com/office/drawing/2014/main" id="{DB661668-405C-2166-4AAC-C007BBE764A3}"/>
                  </a:ext>
                </a:extLst>
              </p:cNvPr>
              <p:cNvCxnSpPr>
                <a:cxnSpLocks/>
                <a:endCxn id="71" idx="1"/>
              </p:cNvCxnSpPr>
              <p:nvPr/>
            </p:nvCxnSpPr>
            <p:spPr bwMode="auto">
              <a:xfrm>
                <a:off x="1714808" y="2646731"/>
                <a:ext cx="1322783" cy="399325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lg" len="med"/>
              </a:ln>
              <a:effectLst/>
            </p:spPr>
          </p:cxn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7E9A04E5-CEC8-E1DC-C990-228C8CED53D7}"/>
                </a:ext>
              </a:extLst>
            </p:cNvPr>
            <p:cNvGrpSpPr/>
            <p:nvPr/>
          </p:nvGrpSpPr>
          <p:grpSpPr>
            <a:xfrm>
              <a:off x="3037591" y="2764247"/>
              <a:ext cx="2826292" cy="565626"/>
              <a:chOff x="3197688" y="2131007"/>
              <a:chExt cx="2826292" cy="565626"/>
            </a:xfrm>
          </p:grpSpPr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F8933A5F-6BC3-481B-1185-EF3EC3529C66}"/>
                  </a:ext>
                </a:extLst>
              </p:cNvPr>
              <p:cNvSpPr/>
              <p:nvPr/>
            </p:nvSpPr>
            <p:spPr>
              <a:xfrm>
                <a:off x="3197688" y="2131007"/>
                <a:ext cx="2826292" cy="563617"/>
              </a:xfrm>
              <a:prstGeom prst="rect">
                <a:avLst/>
              </a:prstGeom>
              <a:solidFill>
                <a:schemeClr val="bg1"/>
              </a:solidFill>
              <a:ln w="381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E57C27D8-8559-ED06-8F26-8057A3524925}"/>
                  </a:ext>
                </a:extLst>
              </p:cNvPr>
              <p:cNvSpPr txBox="1"/>
              <p:nvPr/>
            </p:nvSpPr>
            <p:spPr>
              <a:xfrm>
                <a:off x="3505934" y="2173413"/>
                <a:ext cx="225577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rPr lang="en-US" sz="1400" dirty="0"/>
                  <a:t>NPC: Solve NP, </a:t>
                </a:r>
                <a:r>
                  <a:rPr lang="en-US" sz="1400" dirty="0" err="1"/>
                  <a:t>Cerify</a:t>
                </a:r>
                <a:r>
                  <a:rPr lang="en-US" sz="1400" dirty="0"/>
                  <a:t> P</a:t>
                </a:r>
              </a:p>
              <a:p>
                <a:pPr>
                  <a:spcBef>
                    <a:spcPts val="0"/>
                  </a:spcBef>
                  <a:buNone/>
                </a:pPr>
                <a:r>
                  <a:rPr lang="en-US" sz="1400" dirty="0"/>
                  <a:t>Polynomial </a:t>
                </a:r>
                <a:r>
                  <a:rPr lang="en-US" sz="1400" dirty="0" err="1"/>
                  <a:t>equiv</a:t>
                </a:r>
                <a:r>
                  <a:rPr lang="en-US" sz="1400" dirty="0"/>
                  <a:t> of SAT</a:t>
                </a:r>
              </a:p>
            </p:txBody>
          </p:sp>
        </p:grp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AC5528B7-D649-3369-BE11-B98A823D3268}"/>
              </a:ext>
            </a:extLst>
          </p:cNvPr>
          <p:cNvGrpSpPr/>
          <p:nvPr/>
        </p:nvGrpSpPr>
        <p:grpSpPr>
          <a:xfrm>
            <a:off x="8823" y="-26017"/>
            <a:ext cx="5756742" cy="1907387"/>
            <a:chOff x="8823" y="-26017"/>
            <a:chExt cx="5756742" cy="1907387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CFDFB76B-1CF6-B6A4-E84D-AA61166BE41E}"/>
                </a:ext>
              </a:extLst>
            </p:cNvPr>
            <p:cNvGrpSpPr/>
            <p:nvPr/>
          </p:nvGrpSpPr>
          <p:grpSpPr>
            <a:xfrm>
              <a:off x="8823" y="-26017"/>
              <a:ext cx="3406505" cy="1907387"/>
              <a:chOff x="340" y="-13927"/>
              <a:chExt cx="3406505" cy="1907387"/>
            </a:xfrm>
          </p:grpSpPr>
          <p:pic>
            <p:nvPicPr>
              <p:cNvPr id="79" name="Picture 2" descr="The Turing Machine Halting Problem | by Brent Morgan | Medium">
                <a:extLst>
                  <a:ext uri="{FF2B5EF4-FFF2-40B4-BE49-F238E27FC236}">
                    <a16:creationId xmlns:a16="http://schemas.microsoft.com/office/drawing/2014/main" id="{3B9529F8-CAED-63C7-7A22-973608E02E8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0" y="-13927"/>
                <a:ext cx="2247560" cy="8428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7472F9BE-4F24-85EE-88CD-196509DB78CA}"/>
                  </a:ext>
                </a:extLst>
              </p:cNvPr>
              <p:cNvSpPr txBox="1"/>
              <p:nvPr/>
            </p:nvSpPr>
            <p:spPr>
              <a:xfrm>
                <a:off x="195335" y="810086"/>
                <a:ext cx="1694695" cy="10833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buNone/>
                </a:pPr>
                <a:r>
                  <a:rPr lang="en-US" sz="1400" b="1" dirty="0">
                    <a:solidFill>
                      <a:srgbClr val="0000FF"/>
                    </a:solidFill>
                  </a:rPr>
                  <a:t>Turing Halting Pb:</a:t>
                </a:r>
              </a:p>
              <a:p>
                <a:pPr algn="l">
                  <a:buNone/>
                </a:pPr>
                <a:r>
                  <a:rPr lang="en-US" sz="1400" b="1" dirty="0">
                    <a:solidFill>
                      <a:srgbClr val="0000FF"/>
                    </a:solidFill>
                  </a:rPr>
                  <a:t>Will the code </a:t>
                </a:r>
              </a:p>
              <a:p>
                <a:pPr algn="l">
                  <a:buNone/>
                </a:pPr>
                <a:r>
                  <a:rPr lang="en-US" sz="1400" b="1" dirty="0">
                    <a:solidFill>
                      <a:srgbClr val="0000FF"/>
                    </a:solidFill>
                  </a:rPr>
                  <a:t>get stuck </a:t>
                </a:r>
              </a:p>
              <a:p>
                <a:pPr algn="l">
                  <a:buNone/>
                </a:pPr>
                <a:r>
                  <a:rPr lang="en-US" sz="1400" b="1" dirty="0">
                    <a:solidFill>
                      <a:srgbClr val="0000FF"/>
                    </a:solidFill>
                  </a:rPr>
                  <a:t>in a loop?</a:t>
                </a:r>
              </a:p>
            </p:txBody>
          </p:sp>
          <p:cxnSp>
            <p:nvCxnSpPr>
              <p:cNvPr id="81" name="Straight Arrow Connector 80">
                <a:extLst>
                  <a:ext uri="{FF2B5EF4-FFF2-40B4-BE49-F238E27FC236}">
                    <a16:creationId xmlns:a16="http://schemas.microsoft.com/office/drawing/2014/main" id="{8C9566CB-5204-44DF-5E93-9536F5E9FE9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629204" y="806533"/>
                <a:ext cx="1777641" cy="114389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lg" len="med"/>
              </a:ln>
              <a:effectLst/>
            </p:spPr>
          </p:cxnSp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B3DFC44A-D549-9E55-B2E4-16993C046B06}"/>
                </a:ext>
              </a:extLst>
            </p:cNvPr>
            <p:cNvGrpSpPr/>
            <p:nvPr/>
          </p:nvGrpSpPr>
          <p:grpSpPr>
            <a:xfrm>
              <a:off x="3240862" y="786237"/>
              <a:ext cx="2524703" cy="319950"/>
              <a:chOff x="3284297" y="2218820"/>
              <a:chExt cx="2524703" cy="319950"/>
            </a:xfrm>
          </p:grpSpPr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2ACA27B8-222F-3A0E-D98C-F9968EE2166D}"/>
                  </a:ext>
                </a:extLst>
              </p:cNvPr>
              <p:cNvSpPr/>
              <p:nvPr/>
            </p:nvSpPr>
            <p:spPr>
              <a:xfrm>
                <a:off x="3284297" y="2230993"/>
                <a:ext cx="2524703" cy="307777"/>
              </a:xfrm>
              <a:prstGeom prst="rect">
                <a:avLst/>
              </a:prstGeom>
              <a:solidFill>
                <a:schemeClr val="bg1"/>
              </a:solidFill>
              <a:ln w="381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89EF4E30-D051-2616-808D-683D1AC59090}"/>
                  </a:ext>
                </a:extLst>
              </p:cNvPr>
              <p:cNvSpPr txBox="1"/>
              <p:nvPr/>
            </p:nvSpPr>
            <p:spPr>
              <a:xfrm>
                <a:off x="3553230" y="2218820"/>
                <a:ext cx="204806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rPr lang="en-US" sz="1400" dirty="0"/>
                  <a:t>NPH: Solving takes NP</a:t>
                </a:r>
              </a:p>
            </p:txBody>
          </p:sp>
        </p:grp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21DC25F-E786-4AF8-75E7-BD2D8B75589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4413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165216"/>
    </mc:Choice>
    <mc:Fallback>
      <p:transition advClick="0" advTm="1652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732A830F-DEE0-1EC7-8CB6-746D9C558B64}"/>
              </a:ext>
            </a:extLst>
          </p:cNvPr>
          <p:cNvSpPr/>
          <p:nvPr/>
        </p:nvSpPr>
        <p:spPr>
          <a:xfrm>
            <a:off x="2247900" y="1905000"/>
            <a:ext cx="4648200" cy="4162927"/>
          </a:xfrm>
          <a:prstGeom prst="ellipse">
            <a:avLst/>
          </a:prstGeom>
          <a:solidFill>
            <a:srgbClr val="899BFC">
              <a:alpha val="35000"/>
            </a:srgbClr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26243E-7ED2-D95B-0BD0-EC60C5E2C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1CEC0BB-5305-46F1-F92E-CE328FFD3A25}"/>
              </a:ext>
            </a:extLst>
          </p:cNvPr>
          <p:cNvSpPr/>
          <p:nvPr/>
        </p:nvSpPr>
        <p:spPr>
          <a:xfrm>
            <a:off x="3273459" y="3986464"/>
            <a:ext cx="2667000" cy="1828800"/>
          </a:xfrm>
          <a:prstGeom prst="ellipse">
            <a:avLst/>
          </a:prstGeom>
          <a:solidFill>
            <a:srgbClr val="FDD08D"/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0554FD5-AEA6-C0E7-21DD-F621596990D5}"/>
              </a:ext>
            </a:extLst>
          </p:cNvPr>
          <p:cNvSpPr/>
          <p:nvPr/>
        </p:nvSpPr>
        <p:spPr>
          <a:xfrm>
            <a:off x="3345837" y="4090628"/>
            <a:ext cx="2452326" cy="152399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>
                <a:gd name="adj" fmla="val 185971"/>
              </a:avLst>
            </a:prstTxWarp>
            <a:spAutoFit/>
          </a:bodyPr>
          <a:lstStyle/>
          <a:p>
            <a:pPr algn="ctr">
              <a:buNone/>
            </a:pP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P-time solution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7FB7D7D-9467-0AFC-982C-BFFF92D4843E}"/>
              </a:ext>
            </a:extLst>
          </p:cNvPr>
          <p:cNvSpPr/>
          <p:nvPr/>
        </p:nvSpPr>
        <p:spPr>
          <a:xfrm>
            <a:off x="3006541" y="4488271"/>
            <a:ext cx="3200836" cy="14478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>
                <a:gd name="adj" fmla="val 185971"/>
              </a:avLst>
            </a:prstTxWarp>
            <a:spAutoFit/>
          </a:bodyPr>
          <a:lstStyle/>
          <a:p>
            <a:pPr algn="ctr">
              <a:buNone/>
            </a:pP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P-time certification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E54B1EEE-D920-D10A-D9A0-56DC1B967321}"/>
              </a:ext>
            </a:extLst>
          </p:cNvPr>
          <p:cNvGrpSpPr/>
          <p:nvPr/>
        </p:nvGrpSpPr>
        <p:grpSpPr>
          <a:xfrm>
            <a:off x="1350056" y="293109"/>
            <a:ext cx="6588295" cy="3394261"/>
            <a:chOff x="1236838" y="407490"/>
            <a:chExt cx="6840362" cy="3394261"/>
          </a:xfrm>
        </p:grpSpPr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F04BA9D9-A783-3890-2B9B-6F62A1CFFD00}"/>
                </a:ext>
              </a:extLst>
            </p:cNvPr>
            <p:cNvSpPr/>
            <p:nvPr/>
          </p:nvSpPr>
          <p:spPr>
            <a:xfrm>
              <a:off x="1236838" y="407490"/>
              <a:ext cx="6840362" cy="3378337"/>
            </a:xfrm>
            <a:prstGeom prst="ellipse">
              <a:avLst/>
            </a:prstGeom>
            <a:solidFill>
              <a:srgbClr val="FF0000"/>
            </a:solidFill>
            <a:ln w="38100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5E67F248-99D2-0D54-A1A7-573DA073C70E}"/>
                </a:ext>
              </a:extLst>
            </p:cNvPr>
            <p:cNvSpPr/>
            <p:nvPr/>
          </p:nvSpPr>
          <p:spPr>
            <a:xfrm>
              <a:off x="2386681" y="1906175"/>
              <a:ext cx="4458455" cy="1895576"/>
            </a:xfrm>
            <a:custGeom>
              <a:avLst/>
              <a:gdLst>
                <a:gd name="connsiteX0" fmla="*/ 8176 w 4458455"/>
                <a:gd name="connsiteY0" fmla="*/ 1424854 h 1895576"/>
                <a:gd name="connsiteX1" fmla="*/ 127919 w 4458455"/>
                <a:gd name="connsiteY1" fmla="*/ 1109168 h 1895576"/>
                <a:gd name="connsiteX2" fmla="*/ 389176 w 4458455"/>
                <a:gd name="connsiteY2" fmla="*/ 749939 h 1895576"/>
                <a:gd name="connsiteX3" fmla="*/ 770176 w 4458455"/>
                <a:gd name="connsiteY3" fmla="*/ 434254 h 1895576"/>
                <a:gd name="connsiteX4" fmla="*/ 1151176 w 4458455"/>
                <a:gd name="connsiteY4" fmla="*/ 194768 h 1895576"/>
                <a:gd name="connsiteX5" fmla="*/ 1488633 w 4458455"/>
                <a:gd name="connsiteY5" fmla="*/ 107682 h 1895576"/>
                <a:gd name="connsiteX6" fmla="*/ 1924062 w 4458455"/>
                <a:gd name="connsiteY6" fmla="*/ 9711 h 1895576"/>
                <a:gd name="connsiteX7" fmla="*/ 2435690 w 4458455"/>
                <a:gd name="connsiteY7" fmla="*/ 9711 h 1895576"/>
                <a:gd name="connsiteX8" fmla="*/ 2838462 w 4458455"/>
                <a:gd name="connsiteY8" fmla="*/ 64139 h 1895576"/>
                <a:gd name="connsiteX9" fmla="*/ 3241233 w 4458455"/>
                <a:gd name="connsiteY9" fmla="*/ 216539 h 1895576"/>
                <a:gd name="connsiteX10" fmla="*/ 3676662 w 4458455"/>
                <a:gd name="connsiteY10" fmla="*/ 466911 h 1895576"/>
                <a:gd name="connsiteX11" fmla="*/ 4090319 w 4458455"/>
                <a:gd name="connsiteY11" fmla="*/ 847911 h 1895576"/>
                <a:gd name="connsiteX12" fmla="*/ 4318919 w 4458455"/>
                <a:gd name="connsiteY12" fmla="*/ 1239796 h 1895576"/>
                <a:gd name="connsiteX13" fmla="*/ 4449548 w 4458455"/>
                <a:gd name="connsiteY13" fmla="*/ 1511939 h 1895576"/>
                <a:gd name="connsiteX14" fmla="*/ 4406005 w 4458455"/>
                <a:gd name="connsiteY14" fmla="*/ 1501054 h 1895576"/>
                <a:gd name="connsiteX15" fmla="*/ 4079433 w 4458455"/>
                <a:gd name="connsiteY15" fmla="*/ 1642568 h 1895576"/>
                <a:gd name="connsiteX16" fmla="*/ 3567805 w 4458455"/>
                <a:gd name="connsiteY16" fmla="*/ 1762311 h 1895576"/>
                <a:gd name="connsiteX17" fmla="*/ 3099719 w 4458455"/>
                <a:gd name="connsiteY17" fmla="*/ 1838511 h 1895576"/>
                <a:gd name="connsiteX18" fmla="*/ 2566319 w 4458455"/>
                <a:gd name="connsiteY18" fmla="*/ 1882054 h 1895576"/>
                <a:gd name="connsiteX19" fmla="*/ 1989376 w 4458455"/>
                <a:gd name="connsiteY19" fmla="*/ 1892939 h 1895576"/>
                <a:gd name="connsiteX20" fmla="*/ 1347119 w 4458455"/>
                <a:gd name="connsiteY20" fmla="*/ 1838511 h 1895576"/>
                <a:gd name="connsiteX21" fmla="*/ 835490 w 4458455"/>
                <a:gd name="connsiteY21" fmla="*/ 1751425 h 1895576"/>
                <a:gd name="connsiteX22" fmla="*/ 345633 w 4458455"/>
                <a:gd name="connsiteY22" fmla="*/ 1609911 h 1895576"/>
                <a:gd name="connsiteX23" fmla="*/ 8176 w 4458455"/>
                <a:gd name="connsiteY23" fmla="*/ 1424854 h 189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458455" h="1895576">
                  <a:moveTo>
                    <a:pt x="8176" y="1424854"/>
                  </a:moveTo>
                  <a:cubicBezTo>
                    <a:pt x="-28110" y="1341397"/>
                    <a:pt x="64419" y="1221654"/>
                    <a:pt x="127919" y="1109168"/>
                  </a:cubicBezTo>
                  <a:cubicBezTo>
                    <a:pt x="191419" y="996682"/>
                    <a:pt x="282133" y="862425"/>
                    <a:pt x="389176" y="749939"/>
                  </a:cubicBezTo>
                  <a:cubicBezTo>
                    <a:pt x="496219" y="637453"/>
                    <a:pt x="643176" y="526782"/>
                    <a:pt x="770176" y="434254"/>
                  </a:cubicBezTo>
                  <a:cubicBezTo>
                    <a:pt x="897176" y="341725"/>
                    <a:pt x="1031433" y="249197"/>
                    <a:pt x="1151176" y="194768"/>
                  </a:cubicBezTo>
                  <a:cubicBezTo>
                    <a:pt x="1270919" y="140339"/>
                    <a:pt x="1359819" y="138525"/>
                    <a:pt x="1488633" y="107682"/>
                  </a:cubicBezTo>
                  <a:cubicBezTo>
                    <a:pt x="1617447" y="76839"/>
                    <a:pt x="1766219" y="26039"/>
                    <a:pt x="1924062" y="9711"/>
                  </a:cubicBezTo>
                  <a:cubicBezTo>
                    <a:pt x="2081905" y="-6617"/>
                    <a:pt x="2283290" y="640"/>
                    <a:pt x="2435690" y="9711"/>
                  </a:cubicBezTo>
                  <a:cubicBezTo>
                    <a:pt x="2588090" y="18782"/>
                    <a:pt x="2704205" y="29668"/>
                    <a:pt x="2838462" y="64139"/>
                  </a:cubicBezTo>
                  <a:cubicBezTo>
                    <a:pt x="2972719" y="98610"/>
                    <a:pt x="3101533" y="149410"/>
                    <a:pt x="3241233" y="216539"/>
                  </a:cubicBezTo>
                  <a:cubicBezTo>
                    <a:pt x="3380933" y="283668"/>
                    <a:pt x="3535148" y="361682"/>
                    <a:pt x="3676662" y="466911"/>
                  </a:cubicBezTo>
                  <a:cubicBezTo>
                    <a:pt x="3818176" y="572140"/>
                    <a:pt x="3983276" y="719097"/>
                    <a:pt x="4090319" y="847911"/>
                  </a:cubicBezTo>
                  <a:cubicBezTo>
                    <a:pt x="4197362" y="976725"/>
                    <a:pt x="4259047" y="1129125"/>
                    <a:pt x="4318919" y="1239796"/>
                  </a:cubicBezTo>
                  <a:cubicBezTo>
                    <a:pt x="4378791" y="1350467"/>
                    <a:pt x="4435034" y="1468396"/>
                    <a:pt x="4449548" y="1511939"/>
                  </a:cubicBezTo>
                  <a:cubicBezTo>
                    <a:pt x="4464062" y="1555482"/>
                    <a:pt x="4467691" y="1479283"/>
                    <a:pt x="4406005" y="1501054"/>
                  </a:cubicBezTo>
                  <a:cubicBezTo>
                    <a:pt x="4344319" y="1522825"/>
                    <a:pt x="4219133" y="1599025"/>
                    <a:pt x="4079433" y="1642568"/>
                  </a:cubicBezTo>
                  <a:cubicBezTo>
                    <a:pt x="3939733" y="1686111"/>
                    <a:pt x="3731091" y="1729654"/>
                    <a:pt x="3567805" y="1762311"/>
                  </a:cubicBezTo>
                  <a:cubicBezTo>
                    <a:pt x="3404519" y="1794968"/>
                    <a:pt x="3266633" y="1818554"/>
                    <a:pt x="3099719" y="1838511"/>
                  </a:cubicBezTo>
                  <a:cubicBezTo>
                    <a:pt x="2932805" y="1858468"/>
                    <a:pt x="2751376" y="1872983"/>
                    <a:pt x="2566319" y="1882054"/>
                  </a:cubicBezTo>
                  <a:cubicBezTo>
                    <a:pt x="2381262" y="1891125"/>
                    <a:pt x="2192576" y="1900196"/>
                    <a:pt x="1989376" y="1892939"/>
                  </a:cubicBezTo>
                  <a:cubicBezTo>
                    <a:pt x="1786176" y="1885682"/>
                    <a:pt x="1539433" y="1862097"/>
                    <a:pt x="1347119" y="1838511"/>
                  </a:cubicBezTo>
                  <a:cubicBezTo>
                    <a:pt x="1154805" y="1814925"/>
                    <a:pt x="1002404" y="1789525"/>
                    <a:pt x="835490" y="1751425"/>
                  </a:cubicBezTo>
                  <a:cubicBezTo>
                    <a:pt x="668576" y="1713325"/>
                    <a:pt x="488961" y="1660711"/>
                    <a:pt x="345633" y="1609911"/>
                  </a:cubicBezTo>
                  <a:cubicBezTo>
                    <a:pt x="202305" y="1559111"/>
                    <a:pt x="44462" y="1508311"/>
                    <a:pt x="8176" y="1424854"/>
                  </a:cubicBezTo>
                  <a:close/>
                </a:path>
              </a:pathLst>
            </a:custGeom>
            <a:solidFill>
              <a:srgbClr val="00B050">
                <a:alpha val="92000"/>
              </a:srgbClr>
            </a:solidFill>
            <a:ln w="38100" cmpd="sng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3FC0CE1-EFF9-4640-68E7-7EA6ECD9CC71}"/>
              </a:ext>
            </a:extLst>
          </p:cNvPr>
          <p:cNvSpPr txBox="1"/>
          <p:nvPr/>
        </p:nvSpPr>
        <p:spPr>
          <a:xfrm>
            <a:off x="3687049" y="6367021"/>
            <a:ext cx="19143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Is P = NP ??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6752323-6240-B64A-B5AB-D586BAB212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27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2032"/>
    </mc:Choice>
    <mc:Fallback>
      <p:transition advClick="0" advTm="320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diagram of a brain&#10;&#10;Description automatically generated">
            <a:extLst>
              <a:ext uri="{FF2B5EF4-FFF2-40B4-BE49-F238E27FC236}">
                <a16:creationId xmlns:a16="http://schemas.microsoft.com/office/drawing/2014/main" id="{7F2FEDF0-88D6-D1B1-43AB-35D0F18140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70552"/>
            <a:ext cx="7772400" cy="31126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694D580-596B-3459-130B-1D61E04340E0}"/>
              </a:ext>
            </a:extLst>
          </p:cNvPr>
          <p:cNvSpPr txBox="1"/>
          <p:nvPr/>
        </p:nvSpPr>
        <p:spPr>
          <a:xfrm>
            <a:off x="123414" y="4232498"/>
            <a:ext cx="2730235" cy="1858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b="1" u="sng" dirty="0">
                <a:solidFill>
                  <a:srgbClr val="0000FF"/>
                </a:solidFill>
              </a:rPr>
              <a:t>Digital Computing in Silico</a:t>
            </a:r>
          </a:p>
          <a:p>
            <a:pPr>
              <a:buNone/>
            </a:pPr>
            <a:endParaRPr lang="en-US" sz="1400" b="1" u="sng" dirty="0">
              <a:solidFill>
                <a:srgbClr val="0000FF"/>
              </a:solidFill>
            </a:endParaRPr>
          </a:p>
          <a:p>
            <a:pPr>
              <a:buNone/>
            </a:pPr>
            <a:r>
              <a:rPr lang="en-US" sz="1400" dirty="0"/>
              <a:t>How we compute (algorithms)</a:t>
            </a:r>
          </a:p>
          <a:p>
            <a:pPr>
              <a:buNone/>
            </a:pPr>
            <a:r>
              <a:rPr lang="en-US" sz="1400" dirty="0"/>
              <a:t>How we add (Gates)</a:t>
            </a:r>
          </a:p>
          <a:p>
            <a:pPr>
              <a:buNone/>
            </a:pPr>
            <a:r>
              <a:rPr lang="en-US" sz="1400" dirty="0"/>
              <a:t>How we add quickly (CMOS)</a:t>
            </a:r>
          </a:p>
          <a:p>
            <a:pPr>
              <a:buNone/>
            </a:pPr>
            <a:r>
              <a:rPr lang="en-US" sz="1400" dirty="0"/>
              <a:t>How we fix errors</a:t>
            </a:r>
          </a:p>
          <a:p>
            <a:pPr>
              <a:buNone/>
            </a:pPr>
            <a:r>
              <a:rPr lang="en-US" sz="1400" dirty="0"/>
              <a:t>Thermodynamics of Computing</a:t>
            </a:r>
          </a:p>
        </p:txBody>
      </p:sp>
      <p:sp>
        <p:nvSpPr>
          <p:cNvPr id="2" name="Rectangle 24">
            <a:extLst>
              <a:ext uri="{FF2B5EF4-FFF2-40B4-BE49-F238E27FC236}">
                <a16:creationId xmlns:a16="http://schemas.microsoft.com/office/drawing/2014/main" id="{A66BEB6E-F25D-DAD3-3AA3-66D898E879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" y="58658"/>
            <a:ext cx="8915400" cy="762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3200" b="1" dirty="0">
                <a:solidFill>
                  <a:srgbClr val="0000FF"/>
                </a:solidFill>
              </a:rPr>
              <a:t>Overall structure of this course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FE42A5-D61E-A624-B72C-883E1B5424A0}"/>
              </a:ext>
            </a:extLst>
          </p:cNvPr>
          <p:cNvSpPr txBox="1"/>
          <p:nvPr/>
        </p:nvSpPr>
        <p:spPr>
          <a:xfrm>
            <a:off x="3178042" y="4061732"/>
            <a:ext cx="3200400" cy="185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b="1" u="sng" dirty="0">
                <a:solidFill>
                  <a:srgbClr val="0000FF"/>
                </a:solidFill>
              </a:rPr>
              <a:t>Analog Computing in Carbo</a:t>
            </a:r>
          </a:p>
          <a:p>
            <a:pPr>
              <a:buNone/>
            </a:pPr>
            <a:endParaRPr lang="en-US" sz="1400" b="1" u="sng" dirty="0">
              <a:solidFill>
                <a:srgbClr val="0000FF"/>
              </a:solidFill>
            </a:endParaRPr>
          </a:p>
          <a:p>
            <a:pPr>
              <a:buNone/>
            </a:pPr>
            <a:r>
              <a:rPr lang="en-US" sz="1400" dirty="0">
                <a:solidFill>
                  <a:srgbClr val="FF0000"/>
                </a:solidFill>
              </a:rPr>
              <a:t>How we train (Supervision)</a:t>
            </a:r>
          </a:p>
          <a:p>
            <a:pPr>
              <a:buNone/>
            </a:pPr>
            <a:r>
              <a:rPr lang="en-US" sz="1400" dirty="0"/>
              <a:t>Physics of Neurons (Boltzmann)</a:t>
            </a:r>
          </a:p>
          <a:p>
            <a:pPr>
              <a:buNone/>
            </a:pPr>
            <a:r>
              <a:rPr lang="en-US" sz="1400" dirty="0"/>
              <a:t>How we learn (time sampling)</a:t>
            </a:r>
          </a:p>
          <a:p>
            <a:pPr>
              <a:buNone/>
            </a:pPr>
            <a:r>
              <a:rPr lang="en-US" sz="1400" dirty="0"/>
              <a:t>Optimizing and Classifying</a:t>
            </a:r>
          </a:p>
          <a:p>
            <a:pPr>
              <a:buNone/>
            </a:pPr>
            <a:r>
              <a:rPr lang="en-US" sz="1400" dirty="0"/>
              <a:t>Transition Theory &amp; Inferencing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51E5D6-9D58-DAA7-6037-FBB17A9DC08E}"/>
              </a:ext>
            </a:extLst>
          </p:cNvPr>
          <p:cNvSpPr txBox="1"/>
          <p:nvPr/>
        </p:nvSpPr>
        <p:spPr>
          <a:xfrm>
            <a:off x="6019800" y="4061732"/>
            <a:ext cx="3200400" cy="2634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b="1" u="sng" dirty="0">
                <a:solidFill>
                  <a:srgbClr val="0000FF"/>
                </a:solidFill>
              </a:rPr>
              <a:t>Quantum Computing in Magneto</a:t>
            </a:r>
          </a:p>
          <a:p>
            <a:pPr>
              <a:buNone/>
            </a:pPr>
            <a:endParaRPr lang="en-US" sz="1400" b="1" u="sng" dirty="0">
              <a:solidFill>
                <a:srgbClr val="0000FF"/>
              </a:solidFill>
            </a:endParaRPr>
          </a:p>
          <a:p>
            <a:pPr>
              <a:buNone/>
            </a:pPr>
            <a:r>
              <a:rPr lang="en-US" sz="1400" dirty="0"/>
              <a:t>Quantum Spins and Hardware</a:t>
            </a:r>
          </a:p>
          <a:p>
            <a:pPr>
              <a:buNone/>
            </a:pPr>
            <a:r>
              <a:rPr lang="en-US" sz="1400" dirty="0"/>
              <a:t>Interacting Spins</a:t>
            </a:r>
          </a:p>
          <a:p>
            <a:pPr>
              <a:buNone/>
            </a:pPr>
            <a:r>
              <a:rPr lang="en-US" sz="1400" dirty="0"/>
              <a:t>Going parallel: Quantum Physics</a:t>
            </a:r>
          </a:p>
          <a:p>
            <a:pPr>
              <a:buNone/>
            </a:pPr>
            <a:r>
              <a:rPr lang="en-US" sz="1400" dirty="0"/>
              <a:t>Entanglement and Superposition</a:t>
            </a:r>
          </a:p>
          <a:p>
            <a:pPr>
              <a:buNone/>
            </a:pPr>
            <a:r>
              <a:rPr lang="en-US" sz="1400" dirty="0"/>
              <a:t>Cloning and Key Distribution</a:t>
            </a:r>
          </a:p>
          <a:p>
            <a:pPr>
              <a:buNone/>
            </a:pPr>
            <a:r>
              <a:rPr lang="en-US" sz="1400" dirty="0"/>
              <a:t>Quantum Search and Annealing</a:t>
            </a:r>
          </a:p>
          <a:p>
            <a:pPr>
              <a:buNone/>
            </a:pPr>
            <a:r>
              <a:rPr lang="en-US" sz="1400" dirty="0"/>
              <a:t>Quantum Gates and Factorization</a:t>
            </a:r>
          </a:p>
          <a:p>
            <a:pPr>
              <a:buNone/>
            </a:pPr>
            <a:endParaRPr lang="en-US" sz="1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65A51B7-7BDE-4EAA-D15A-00E4545785E4}"/>
              </a:ext>
            </a:extLst>
          </p:cNvPr>
          <p:cNvSpPr/>
          <p:nvPr/>
        </p:nvSpPr>
        <p:spPr>
          <a:xfrm>
            <a:off x="6073014" y="3886200"/>
            <a:ext cx="2956686" cy="2810099"/>
          </a:xfrm>
          <a:prstGeom prst="rect">
            <a:avLst/>
          </a:prstGeom>
          <a:solidFill>
            <a:schemeClr val="bg1">
              <a:alpha val="73000"/>
            </a:schemeClr>
          </a:solidFill>
          <a:ln w="38100" cmpd="sng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D42BC68-AF7D-F2AB-022D-4CAF4EDE08EA}"/>
              </a:ext>
            </a:extLst>
          </p:cNvPr>
          <p:cNvSpPr/>
          <p:nvPr/>
        </p:nvSpPr>
        <p:spPr>
          <a:xfrm>
            <a:off x="6096000" y="3886200"/>
            <a:ext cx="2933700" cy="2810099"/>
          </a:xfrm>
          <a:prstGeom prst="rect">
            <a:avLst/>
          </a:prstGeom>
          <a:solidFill>
            <a:schemeClr val="bg1">
              <a:alpha val="83348"/>
            </a:schemeClr>
          </a:solidFill>
          <a:ln w="38100" cmpd="sng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4B5D31-A668-9548-615D-47524F8BDBB7}"/>
              </a:ext>
            </a:extLst>
          </p:cNvPr>
          <p:cNvSpPr/>
          <p:nvPr/>
        </p:nvSpPr>
        <p:spPr>
          <a:xfrm>
            <a:off x="5638800" y="891990"/>
            <a:ext cx="3306829" cy="2810099"/>
          </a:xfrm>
          <a:prstGeom prst="rect">
            <a:avLst/>
          </a:prstGeom>
          <a:solidFill>
            <a:schemeClr val="bg1">
              <a:alpha val="83348"/>
            </a:schemeClr>
          </a:solidFill>
          <a:ln w="38100" cmpd="sng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7E59936-8E44-82B8-540D-9A6164DA6A9A}"/>
              </a:ext>
            </a:extLst>
          </p:cNvPr>
          <p:cNvSpPr/>
          <p:nvPr/>
        </p:nvSpPr>
        <p:spPr>
          <a:xfrm>
            <a:off x="57897" y="791631"/>
            <a:ext cx="2780423" cy="5820916"/>
          </a:xfrm>
          <a:prstGeom prst="rect">
            <a:avLst/>
          </a:prstGeom>
          <a:solidFill>
            <a:schemeClr val="bg1">
              <a:alpha val="83348"/>
            </a:schemeClr>
          </a:solidFill>
          <a:ln w="38100" cmpd="sng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257FD6-97B9-D1E9-FCB2-83D18FC0BD36}"/>
              </a:ext>
            </a:extLst>
          </p:cNvPr>
          <p:cNvSpPr/>
          <p:nvPr/>
        </p:nvSpPr>
        <p:spPr>
          <a:xfrm>
            <a:off x="3111319" y="4015465"/>
            <a:ext cx="2973188" cy="2551567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CA613E0D-2195-4D28-E907-0CB4E2D6B3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89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7317"/>
    </mc:Choice>
    <mc:Fallback xmlns="">
      <p:transition advClick="0" advTm="273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26243E-7ED2-D95B-0BD0-EC60C5E2C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18F409-6706-4CFC-CA9F-49896D39E2D8}"/>
              </a:ext>
            </a:extLst>
          </p:cNvPr>
          <p:cNvSpPr txBox="1"/>
          <p:nvPr/>
        </p:nvSpPr>
        <p:spPr>
          <a:xfrm>
            <a:off x="190499" y="114754"/>
            <a:ext cx="876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>
                <a:highlight>
                  <a:srgbClr val="FFFF00"/>
                </a:highlight>
              </a:rPr>
              <a:t>Karp’s 21 NP-complete problems (polynomial </a:t>
            </a:r>
            <a:r>
              <a:rPr lang="en-US" dirty="0" err="1">
                <a:highlight>
                  <a:srgbClr val="FFFF00"/>
                </a:highlight>
              </a:rPr>
              <a:t>equiv</a:t>
            </a:r>
            <a:r>
              <a:rPr lang="en-US" dirty="0">
                <a:highlight>
                  <a:srgbClr val="FFFF00"/>
                </a:highlight>
              </a:rPr>
              <a:t> of SAT)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48B274-14C5-325D-F0DB-7CB01929DC45}"/>
              </a:ext>
            </a:extLst>
          </p:cNvPr>
          <p:cNvSpPr txBox="1"/>
          <p:nvPr/>
        </p:nvSpPr>
        <p:spPr>
          <a:xfrm>
            <a:off x="80282" y="898342"/>
            <a:ext cx="8983435" cy="58231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sz="1400" b="1" i="0" u="none" strike="noStrike" dirty="0">
                <a:solidFill>
                  <a:srgbClr val="3366CC"/>
                </a:solidFill>
                <a:effectLst/>
                <a:latin typeface="Comic Sans MS" panose="030F0902030302020204" pitchFamily="66" charset="0"/>
                <a:hlinkClick r:id="rId4" tooltip="Boolean satisfiability problem"/>
              </a:rPr>
              <a:t>Satisfiability</a:t>
            </a:r>
            <a:r>
              <a:rPr lang="en-US" sz="1400" b="0" i="0" dirty="0">
                <a:solidFill>
                  <a:srgbClr val="202122"/>
                </a:solidFill>
                <a:effectLst/>
                <a:latin typeface="Comic Sans MS" panose="030F0902030302020204" pitchFamily="66" charset="0"/>
              </a:rPr>
              <a:t>: the </a:t>
            </a:r>
            <a:r>
              <a:rPr lang="en-US" sz="1400" b="0" i="0" dirty="0" err="1">
                <a:solidFill>
                  <a:srgbClr val="202122"/>
                </a:solidFill>
                <a:effectLst/>
                <a:latin typeface="Comic Sans MS" panose="030F0902030302020204" pitchFamily="66" charset="0"/>
              </a:rPr>
              <a:t>boolean</a:t>
            </a:r>
            <a:r>
              <a:rPr lang="en-US" sz="1400" b="0" i="0" dirty="0">
                <a:solidFill>
                  <a:srgbClr val="202122"/>
                </a:solidFill>
                <a:effectLst/>
                <a:latin typeface="Comic Sans MS" panose="030F0902030302020204" pitchFamily="66" charset="0"/>
              </a:rPr>
              <a:t> satisfiability problem for formulas in </a:t>
            </a:r>
            <a:r>
              <a:rPr lang="en-US" sz="1400" b="0" i="0" u="none" strike="noStrike" dirty="0">
                <a:solidFill>
                  <a:srgbClr val="3366CC"/>
                </a:solidFill>
                <a:effectLst/>
                <a:latin typeface="Comic Sans MS" panose="030F0902030302020204" pitchFamily="66" charset="0"/>
                <a:hlinkClick r:id="rId5" tooltip="Conjunctive normal form"/>
              </a:rPr>
              <a:t>conjunctive normal form</a:t>
            </a:r>
            <a:r>
              <a:rPr lang="en-US" sz="1400" b="0" i="0" dirty="0">
                <a:solidFill>
                  <a:srgbClr val="202122"/>
                </a:solidFill>
                <a:effectLst/>
                <a:latin typeface="Comic Sans MS" panose="030F0902030302020204" pitchFamily="66" charset="0"/>
              </a:rPr>
              <a:t> (SAT)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400" b="1" i="0" u="none" strike="noStrike" dirty="0">
                <a:solidFill>
                  <a:srgbClr val="3366CC"/>
                </a:solidFill>
                <a:effectLst/>
                <a:latin typeface="Comic Sans MS" panose="030F0902030302020204" pitchFamily="66" charset="0"/>
                <a:hlinkClick r:id="rId6" tooltip="Integer linear programming"/>
              </a:rPr>
              <a:t>0–1 integer programming</a:t>
            </a:r>
            <a:r>
              <a:rPr lang="en-US" sz="1400" b="0" i="0" dirty="0">
                <a:solidFill>
                  <a:srgbClr val="202122"/>
                </a:solidFill>
                <a:effectLst/>
                <a:latin typeface="Comic Sans MS" panose="030F0902030302020204" pitchFamily="66" charset="0"/>
              </a:rPr>
              <a:t> (only the restrictions must be satisfied, with no optimization)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400" b="1" i="0" u="none" strike="noStrike" dirty="0">
                <a:solidFill>
                  <a:srgbClr val="3366CC"/>
                </a:solidFill>
                <a:effectLst/>
                <a:latin typeface="Comic Sans MS" panose="030F0902030302020204" pitchFamily="66" charset="0"/>
                <a:hlinkClick r:id="rId7" tooltip="Clique problem"/>
              </a:rPr>
              <a:t>Clique</a:t>
            </a:r>
            <a:r>
              <a:rPr lang="en-US" sz="1400" b="0" i="0" dirty="0">
                <a:solidFill>
                  <a:srgbClr val="202122"/>
                </a:solidFill>
                <a:effectLst/>
                <a:latin typeface="Comic Sans MS" panose="030F0902030302020204" pitchFamily="66" charset="0"/>
              </a:rPr>
              <a:t> (see also </a:t>
            </a:r>
            <a:r>
              <a:rPr lang="en-US" sz="1400" b="0" i="0" u="none" strike="noStrike" dirty="0">
                <a:solidFill>
                  <a:srgbClr val="3366CC"/>
                </a:solidFill>
                <a:effectLst/>
                <a:latin typeface="Comic Sans MS" panose="030F0902030302020204" pitchFamily="66" charset="0"/>
                <a:hlinkClick r:id="rId8" tooltip="Independent set problem"/>
              </a:rPr>
              <a:t>independent set problem</a:t>
            </a:r>
            <a:r>
              <a:rPr lang="en-US" sz="1400" b="0" i="0" dirty="0">
                <a:solidFill>
                  <a:srgbClr val="202122"/>
                </a:solidFill>
                <a:effectLst/>
                <a:latin typeface="Comic Sans MS" panose="030F0902030302020204" pitchFamily="66" charset="0"/>
              </a:rPr>
              <a:t>)</a:t>
            </a:r>
          </a:p>
          <a:p>
            <a:pPr marL="1143000" lvl="2" indent="-228600" algn="l">
              <a:buFont typeface="Arial" panose="020B0604020202020204" pitchFamily="34" charset="0"/>
              <a:buChar char="•"/>
            </a:pPr>
            <a:r>
              <a:rPr lang="en-US" sz="1400" b="1" i="0" u="none" strike="noStrike" dirty="0">
                <a:solidFill>
                  <a:srgbClr val="3366CC"/>
                </a:solidFill>
                <a:effectLst/>
                <a:latin typeface="Comic Sans MS" panose="030F0902030302020204" pitchFamily="66" charset="0"/>
                <a:hlinkClick r:id="rId9" tooltip="Set packing"/>
              </a:rPr>
              <a:t>Set packing</a:t>
            </a:r>
            <a:endParaRPr lang="en-US" sz="1400" b="0" i="0" dirty="0">
              <a:solidFill>
                <a:srgbClr val="202122"/>
              </a:solidFill>
              <a:effectLst/>
              <a:latin typeface="Comic Sans MS" panose="030F0902030302020204" pitchFamily="66" charset="0"/>
            </a:endParaRPr>
          </a:p>
          <a:p>
            <a:pPr marL="1143000" lvl="2" indent="-228600" algn="l">
              <a:buFont typeface="Arial" panose="020B0604020202020204" pitchFamily="34" charset="0"/>
              <a:buChar char="•"/>
            </a:pPr>
            <a:r>
              <a:rPr lang="en-US" sz="1400" b="1" i="0" u="none" strike="noStrike" dirty="0">
                <a:solidFill>
                  <a:srgbClr val="3366CC"/>
                </a:solidFill>
                <a:effectLst/>
                <a:latin typeface="Comic Sans MS" panose="030F0902030302020204" pitchFamily="66" charset="0"/>
                <a:hlinkClick r:id="rId10" tooltip="Vertex cover problem"/>
              </a:rPr>
              <a:t>Vertex cover</a:t>
            </a:r>
            <a:endParaRPr lang="en-US" sz="1400" b="0" i="0" dirty="0">
              <a:solidFill>
                <a:srgbClr val="202122"/>
              </a:solidFill>
              <a:effectLst/>
              <a:latin typeface="Comic Sans MS" panose="030F0902030302020204" pitchFamily="66" charset="0"/>
            </a:endParaRPr>
          </a:p>
          <a:p>
            <a:pPr marL="1600200" lvl="3" indent="-228600" algn="l">
              <a:buFont typeface="Arial" panose="020B0604020202020204" pitchFamily="34" charset="0"/>
              <a:buChar char="•"/>
            </a:pPr>
            <a:r>
              <a:rPr lang="en-US" sz="1400" b="1" i="0" u="none" strike="noStrike" dirty="0">
                <a:solidFill>
                  <a:srgbClr val="3366CC"/>
                </a:solidFill>
                <a:effectLst/>
                <a:latin typeface="Comic Sans MS" panose="030F0902030302020204" pitchFamily="66" charset="0"/>
                <a:hlinkClick r:id="rId11" tooltip="Set cover problem"/>
              </a:rPr>
              <a:t>Set covering</a:t>
            </a:r>
            <a:endParaRPr lang="en-US" sz="1400" b="0" i="0" dirty="0">
              <a:solidFill>
                <a:srgbClr val="202122"/>
              </a:solidFill>
              <a:effectLst/>
              <a:latin typeface="Comic Sans MS" panose="030F0902030302020204" pitchFamily="66" charset="0"/>
            </a:endParaRPr>
          </a:p>
          <a:p>
            <a:pPr marL="1600200" lvl="3" indent="-228600" algn="l">
              <a:buFont typeface="Arial" panose="020B0604020202020204" pitchFamily="34" charset="0"/>
              <a:buChar char="•"/>
            </a:pPr>
            <a:r>
              <a:rPr lang="en-US" sz="1400" b="1" i="0" u="none" strike="noStrike" dirty="0">
                <a:solidFill>
                  <a:srgbClr val="3366CC"/>
                </a:solidFill>
                <a:effectLst/>
                <a:latin typeface="Comic Sans MS" panose="030F0902030302020204" pitchFamily="66" charset="0"/>
                <a:hlinkClick r:id="rId12" tooltip="Feedback vertex set"/>
              </a:rPr>
              <a:t>Feedback node set</a:t>
            </a:r>
            <a:endParaRPr lang="en-US" sz="1400" b="0" i="0" dirty="0">
              <a:solidFill>
                <a:srgbClr val="202122"/>
              </a:solidFill>
              <a:effectLst/>
              <a:latin typeface="Comic Sans MS" panose="030F0902030302020204" pitchFamily="66" charset="0"/>
            </a:endParaRPr>
          </a:p>
          <a:p>
            <a:pPr marL="1600200" lvl="3" indent="-228600" algn="l">
              <a:buFont typeface="Arial" panose="020B0604020202020204" pitchFamily="34" charset="0"/>
              <a:buChar char="•"/>
            </a:pPr>
            <a:r>
              <a:rPr lang="en-US" sz="1400" b="1" i="0" u="none" strike="noStrike" dirty="0">
                <a:solidFill>
                  <a:srgbClr val="3366CC"/>
                </a:solidFill>
                <a:effectLst/>
                <a:latin typeface="Comic Sans MS" panose="030F0902030302020204" pitchFamily="66" charset="0"/>
                <a:hlinkClick r:id="rId13" tooltip="Feedback arc set"/>
              </a:rPr>
              <a:t>Feedback arc set</a:t>
            </a:r>
            <a:endParaRPr lang="en-US" sz="1400" b="0" i="0" dirty="0">
              <a:solidFill>
                <a:srgbClr val="202122"/>
              </a:solidFill>
              <a:effectLst/>
              <a:latin typeface="Comic Sans MS" panose="030F0902030302020204" pitchFamily="66" charset="0"/>
            </a:endParaRPr>
          </a:p>
          <a:p>
            <a:pPr marL="1600200" lvl="3" indent="-228600" algn="l">
              <a:buFont typeface="Arial" panose="020B0604020202020204" pitchFamily="34" charset="0"/>
              <a:buChar char="•"/>
            </a:pPr>
            <a:r>
              <a:rPr lang="en-US" sz="1400" b="1" i="0" u="none" strike="noStrike" dirty="0">
                <a:solidFill>
                  <a:srgbClr val="3366CC"/>
                </a:solidFill>
                <a:effectLst/>
                <a:latin typeface="Comic Sans MS" panose="030F0902030302020204" pitchFamily="66" charset="0"/>
                <a:hlinkClick r:id="rId14" tooltip="Hamiltonian path problem"/>
              </a:rPr>
              <a:t>Directed Hamilton circuit</a:t>
            </a:r>
            <a:r>
              <a:rPr lang="en-US" sz="1400" b="0" i="0" dirty="0">
                <a:solidFill>
                  <a:srgbClr val="202122"/>
                </a:solidFill>
                <a:effectLst/>
                <a:latin typeface="Comic Sans MS" panose="030F0902030302020204" pitchFamily="66" charset="0"/>
              </a:rPr>
              <a:t> (</a:t>
            </a:r>
            <a:r>
              <a:rPr lang="en-US" sz="1400" b="1" i="0" dirty="0">
                <a:solidFill>
                  <a:srgbClr val="202122"/>
                </a:solidFill>
                <a:effectLst/>
                <a:latin typeface="Comic Sans MS" panose="030F0902030302020204" pitchFamily="66" charset="0"/>
              </a:rPr>
              <a:t>Directed Hamiltonian cycle</a:t>
            </a:r>
            <a:r>
              <a:rPr lang="en-US" sz="1400" b="0" i="0" dirty="0">
                <a:solidFill>
                  <a:srgbClr val="202122"/>
                </a:solidFill>
                <a:effectLst/>
                <a:latin typeface="Comic Sans MS" panose="030F0902030302020204" pitchFamily="66" charset="0"/>
              </a:rPr>
              <a:t>)</a:t>
            </a:r>
          </a:p>
          <a:p>
            <a:pPr marL="2057400" lvl="4" indent="-228600" algn="l">
              <a:buFont typeface="Arial" panose="020B0604020202020204" pitchFamily="34" charset="0"/>
              <a:buChar char="•"/>
            </a:pPr>
            <a:r>
              <a:rPr lang="en-US" sz="1400" b="1" i="0" u="none" strike="noStrike" dirty="0">
                <a:solidFill>
                  <a:srgbClr val="3366CC"/>
                </a:solidFill>
                <a:effectLst/>
                <a:latin typeface="Comic Sans MS" panose="030F0902030302020204" pitchFamily="66" charset="0"/>
                <a:hlinkClick r:id="rId14" tooltip="Hamiltonian path problem"/>
              </a:rPr>
              <a:t>Undirected Hamilton circuit</a:t>
            </a:r>
            <a:r>
              <a:rPr lang="en-US" sz="1400" b="0" i="0" dirty="0">
                <a:solidFill>
                  <a:srgbClr val="202122"/>
                </a:solidFill>
                <a:effectLst/>
                <a:latin typeface="Comic Sans MS" panose="030F0902030302020204" pitchFamily="66" charset="0"/>
              </a:rPr>
              <a:t> (</a:t>
            </a:r>
            <a:r>
              <a:rPr lang="en-US" sz="1400" b="1" i="0" dirty="0">
                <a:solidFill>
                  <a:srgbClr val="202122"/>
                </a:solidFill>
                <a:effectLst/>
                <a:latin typeface="Comic Sans MS" panose="030F0902030302020204" pitchFamily="66" charset="0"/>
              </a:rPr>
              <a:t>Undirected Hamiltonian cycle</a:t>
            </a:r>
            <a:r>
              <a:rPr lang="en-US" sz="1400" b="0" i="0" dirty="0">
                <a:solidFill>
                  <a:srgbClr val="202122"/>
                </a:solidFill>
                <a:effectLst/>
                <a:latin typeface="Comic Sans MS" panose="030F0902030302020204" pitchFamily="66" charset="0"/>
              </a:rPr>
              <a:t>)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400" b="1" i="0" u="none" strike="noStrike" dirty="0">
                <a:solidFill>
                  <a:srgbClr val="3366CC"/>
                </a:solidFill>
                <a:effectLst/>
                <a:latin typeface="Comic Sans MS" panose="030F0902030302020204" pitchFamily="66" charset="0"/>
                <a:hlinkClick r:id="rId15" tooltip="Boolean satisfiability problem"/>
              </a:rPr>
              <a:t>Satisfiability with at most 3 literals per clause</a:t>
            </a:r>
            <a:r>
              <a:rPr lang="en-US" sz="1400" b="0" i="0" dirty="0">
                <a:solidFill>
                  <a:srgbClr val="202122"/>
                </a:solidFill>
                <a:effectLst/>
                <a:latin typeface="Comic Sans MS" panose="030F0902030302020204" pitchFamily="66" charset="0"/>
              </a:rPr>
              <a:t> (equivalent to 3-SAT)</a:t>
            </a:r>
          </a:p>
          <a:p>
            <a:pPr marL="1143000" lvl="2" indent="-228600" algn="l">
              <a:buFont typeface="Arial" panose="020B0604020202020204" pitchFamily="34" charset="0"/>
              <a:buChar char="•"/>
            </a:pPr>
            <a:r>
              <a:rPr lang="en-US" sz="1400" b="1" i="0" u="none" strike="noStrike" dirty="0">
                <a:solidFill>
                  <a:srgbClr val="3366CC"/>
                </a:solidFill>
                <a:effectLst/>
                <a:latin typeface="Comic Sans MS" panose="030F0902030302020204" pitchFamily="66" charset="0"/>
                <a:hlinkClick r:id="rId16" tooltip="Graph coloring"/>
              </a:rPr>
              <a:t>Chromatic number</a:t>
            </a:r>
            <a:r>
              <a:rPr lang="en-US" sz="1400" b="0" i="0" dirty="0">
                <a:solidFill>
                  <a:srgbClr val="202122"/>
                </a:solidFill>
                <a:effectLst/>
                <a:latin typeface="Comic Sans MS" panose="030F0902030302020204" pitchFamily="66" charset="0"/>
              </a:rPr>
              <a:t> (also called the </a:t>
            </a:r>
            <a:r>
              <a:rPr lang="en-US" sz="1400" b="0" i="0" u="none" strike="noStrike" dirty="0">
                <a:solidFill>
                  <a:srgbClr val="3366CC"/>
                </a:solidFill>
                <a:effectLst/>
                <a:latin typeface="Comic Sans MS" panose="030F0902030302020204" pitchFamily="66" charset="0"/>
                <a:hlinkClick r:id="rId16" tooltip="Graph coloring"/>
              </a:rPr>
              <a:t>Graph Coloring Problem</a:t>
            </a:r>
            <a:r>
              <a:rPr lang="en-US" sz="1400" b="0" i="0" dirty="0">
                <a:solidFill>
                  <a:srgbClr val="202122"/>
                </a:solidFill>
                <a:effectLst/>
                <a:latin typeface="Comic Sans MS" panose="030F0902030302020204" pitchFamily="66" charset="0"/>
              </a:rPr>
              <a:t>)</a:t>
            </a:r>
          </a:p>
          <a:p>
            <a:pPr marL="1600200" lvl="3" indent="-228600" algn="l">
              <a:buFont typeface="Arial" panose="020B0604020202020204" pitchFamily="34" charset="0"/>
              <a:buChar char="•"/>
            </a:pPr>
            <a:r>
              <a:rPr lang="en-US" sz="1400" b="1" i="0" u="none" strike="noStrike" dirty="0">
                <a:solidFill>
                  <a:srgbClr val="3366CC"/>
                </a:solidFill>
                <a:effectLst/>
                <a:latin typeface="Comic Sans MS" panose="030F0902030302020204" pitchFamily="66" charset="0"/>
                <a:hlinkClick r:id="rId17" tooltip="Clique cover"/>
              </a:rPr>
              <a:t>Clique cover</a:t>
            </a:r>
            <a:endParaRPr lang="en-US" sz="1400" b="0" i="0" dirty="0">
              <a:solidFill>
                <a:srgbClr val="202122"/>
              </a:solidFill>
              <a:effectLst/>
              <a:latin typeface="Comic Sans MS" panose="030F0902030302020204" pitchFamily="66" charset="0"/>
            </a:endParaRPr>
          </a:p>
          <a:p>
            <a:pPr marL="1600200" lvl="3" indent="-228600" algn="l">
              <a:buFont typeface="Arial" panose="020B0604020202020204" pitchFamily="34" charset="0"/>
              <a:buChar char="•"/>
            </a:pPr>
            <a:r>
              <a:rPr lang="en-US" sz="1400" b="1" i="0" u="none" strike="noStrike" dirty="0">
                <a:solidFill>
                  <a:srgbClr val="3366CC"/>
                </a:solidFill>
                <a:effectLst/>
                <a:latin typeface="Comic Sans MS" panose="030F0902030302020204" pitchFamily="66" charset="0"/>
                <a:hlinkClick r:id="rId18" tooltip="Exact cover"/>
              </a:rPr>
              <a:t>Exact cover</a:t>
            </a:r>
            <a:endParaRPr lang="en-US" sz="1400" b="0" i="0" dirty="0">
              <a:solidFill>
                <a:srgbClr val="202122"/>
              </a:solidFill>
              <a:effectLst/>
              <a:latin typeface="Comic Sans MS" panose="030F0902030302020204" pitchFamily="66" charset="0"/>
            </a:endParaRPr>
          </a:p>
          <a:p>
            <a:pPr marL="2057400" lvl="4" indent="-228600" algn="l">
              <a:buFont typeface="Arial" panose="020B0604020202020204" pitchFamily="34" charset="0"/>
              <a:buChar char="•"/>
            </a:pPr>
            <a:r>
              <a:rPr lang="en-US" sz="1400" b="1" i="0" u="none" strike="noStrike" dirty="0">
                <a:solidFill>
                  <a:srgbClr val="3366CC"/>
                </a:solidFill>
                <a:effectLst/>
                <a:latin typeface="Comic Sans MS" panose="030F0902030302020204" pitchFamily="66" charset="0"/>
                <a:hlinkClick r:id="rId19" tooltip="Hitting set"/>
              </a:rPr>
              <a:t>Hitting set</a:t>
            </a:r>
            <a:endParaRPr lang="en-US" sz="1400" b="0" i="0" dirty="0">
              <a:solidFill>
                <a:srgbClr val="202122"/>
              </a:solidFill>
              <a:effectLst/>
              <a:latin typeface="Comic Sans MS" panose="030F0902030302020204" pitchFamily="66" charset="0"/>
            </a:endParaRPr>
          </a:p>
          <a:p>
            <a:pPr marL="2057400" lvl="4" indent="-228600" algn="l">
              <a:buFont typeface="Arial" panose="020B0604020202020204" pitchFamily="34" charset="0"/>
              <a:buChar char="•"/>
            </a:pPr>
            <a:r>
              <a:rPr lang="en-US" sz="1400" b="1" i="0" u="none" strike="noStrike" dirty="0">
                <a:solidFill>
                  <a:srgbClr val="3366CC"/>
                </a:solidFill>
                <a:effectLst/>
                <a:latin typeface="Comic Sans MS" panose="030F0902030302020204" pitchFamily="66" charset="0"/>
                <a:hlinkClick r:id="rId20" tooltip="Steiner tree problem"/>
              </a:rPr>
              <a:t>Steiner tree</a:t>
            </a:r>
            <a:endParaRPr lang="en-US" sz="1400" b="0" i="0" dirty="0">
              <a:solidFill>
                <a:srgbClr val="202122"/>
              </a:solidFill>
              <a:effectLst/>
              <a:latin typeface="Comic Sans MS" panose="030F0902030302020204" pitchFamily="66" charset="0"/>
            </a:endParaRPr>
          </a:p>
          <a:p>
            <a:pPr marL="2057400" lvl="4" indent="-228600" algn="l">
              <a:buFont typeface="Arial" panose="020B0604020202020204" pitchFamily="34" charset="0"/>
              <a:buChar char="•"/>
            </a:pPr>
            <a:r>
              <a:rPr lang="en-US" sz="1400" b="1" i="0" u="none" strike="noStrike" dirty="0">
                <a:solidFill>
                  <a:srgbClr val="3366CC"/>
                </a:solidFill>
                <a:effectLst/>
                <a:latin typeface="Comic Sans MS" panose="030F0902030302020204" pitchFamily="66" charset="0"/>
                <a:hlinkClick r:id="rId21" tooltip="3-dimensional matching"/>
              </a:rPr>
              <a:t>3-dimensional matching</a:t>
            </a:r>
            <a:endParaRPr lang="en-US" sz="1400" b="0" i="0" dirty="0">
              <a:solidFill>
                <a:srgbClr val="202122"/>
              </a:solidFill>
              <a:effectLst/>
              <a:latin typeface="Comic Sans MS" panose="030F0902030302020204" pitchFamily="66" charset="0"/>
            </a:endParaRPr>
          </a:p>
          <a:p>
            <a:pPr marL="2057400" lvl="4" indent="-228600" algn="l">
              <a:buFont typeface="Arial" panose="020B0604020202020204" pitchFamily="34" charset="0"/>
              <a:buChar char="•"/>
            </a:pPr>
            <a:r>
              <a:rPr lang="en-US" sz="1400" b="1" i="0" u="none" strike="noStrike" dirty="0">
                <a:solidFill>
                  <a:srgbClr val="3366CC"/>
                </a:solidFill>
                <a:effectLst/>
                <a:latin typeface="Comic Sans MS" panose="030F0902030302020204" pitchFamily="66" charset="0"/>
                <a:hlinkClick r:id="rId22" tooltip="Knapsack problem"/>
              </a:rPr>
              <a:t>Knapsack</a:t>
            </a:r>
            <a:r>
              <a:rPr lang="en-US" sz="1400" b="0" i="0" dirty="0">
                <a:solidFill>
                  <a:srgbClr val="202122"/>
                </a:solidFill>
                <a:effectLst/>
                <a:latin typeface="Comic Sans MS" panose="030F0902030302020204" pitchFamily="66" charset="0"/>
              </a:rPr>
              <a:t> (Karp's definition of Knapsack is closer to </a:t>
            </a:r>
            <a:r>
              <a:rPr lang="en-US" sz="1400" b="0" i="0" u="none" strike="noStrike" dirty="0">
                <a:solidFill>
                  <a:srgbClr val="3366CC"/>
                </a:solidFill>
                <a:effectLst/>
                <a:latin typeface="Comic Sans MS" panose="030F0902030302020204" pitchFamily="66" charset="0"/>
                <a:hlinkClick r:id="rId23" tooltip="Subset sum"/>
              </a:rPr>
              <a:t>Subset sum</a:t>
            </a:r>
            <a:r>
              <a:rPr lang="en-US" sz="1400" b="0" i="0" dirty="0">
                <a:solidFill>
                  <a:srgbClr val="202122"/>
                </a:solidFill>
                <a:effectLst/>
                <a:latin typeface="Comic Sans MS" panose="030F0902030302020204" pitchFamily="66" charset="0"/>
              </a:rPr>
              <a:t>)</a:t>
            </a:r>
          </a:p>
          <a:p>
            <a:pPr marL="2514600" lvl="5" indent="-228600" algn="l">
              <a:buFont typeface="Arial" panose="020B0604020202020204" pitchFamily="34" charset="0"/>
              <a:buChar char="•"/>
            </a:pPr>
            <a:r>
              <a:rPr lang="en-US" sz="1400" b="1" i="0" u="none" strike="noStrike" dirty="0">
                <a:solidFill>
                  <a:srgbClr val="3366CC"/>
                </a:solidFill>
                <a:effectLst/>
                <a:latin typeface="Comic Sans MS" panose="030F0902030302020204" pitchFamily="66" charset="0"/>
                <a:hlinkClick r:id="rId24" tooltip="Job shop scheduling"/>
              </a:rPr>
              <a:t>Job sequencing</a:t>
            </a:r>
            <a:endParaRPr lang="en-US" sz="1400" b="0" i="0" dirty="0">
              <a:solidFill>
                <a:srgbClr val="202122"/>
              </a:solidFill>
              <a:effectLst/>
              <a:latin typeface="Comic Sans MS" panose="030F0902030302020204" pitchFamily="66" charset="0"/>
            </a:endParaRPr>
          </a:p>
          <a:p>
            <a:pPr marL="2514600" lvl="5" indent="-228600" algn="l">
              <a:buFont typeface="Arial" panose="020B0604020202020204" pitchFamily="34" charset="0"/>
              <a:buChar char="•"/>
            </a:pPr>
            <a:r>
              <a:rPr lang="en-US" sz="1400" b="1" i="0" u="none" strike="noStrike" dirty="0">
                <a:solidFill>
                  <a:srgbClr val="3366CC"/>
                </a:solidFill>
                <a:effectLst/>
                <a:latin typeface="Comic Sans MS" panose="030F0902030302020204" pitchFamily="66" charset="0"/>
                <a:hlinkClick r:id="rId25" tooltip="Partition problem"/>
              </a:rPr>
              <a:t>Partition</a:t>
            </a:r>
            <a:endParaRPr lang="en-US" sz="1400" b="0" i="0" dirty="0">
              <a:solidFill>
                <a:srgbClr val="202122"/>
              </a:solidFill>
              <a:effectLst/>
              <a:latin typeface="Comic Sans MS" panose="030F0902030302020204" pitchFamily="66" charset="0"/>
            </a:endParaRPr>
          </a:p>
          <a:p>
            <a:pPr marL="2971800" lvl="6" indent="-228600" algn="l">
              <a:buFont typeface="Arial" panose="020B0604020202020204" pitchFamily="34" charset="0"/>
              <a:buChar char="•"/>
            </a:pPr>
            <a:r>
              <a:rPr lang="en-US" sz="1400" b="1" i="0" u="none" strike="noStrike" dirty="0">
                <a:solidFill>
                  <a:srgbClr val="3366CC"/>
                </a:solidFill>
                <a:effectLst/>
                <a:latin typeface="Comic Sans MS" panose="030F0902030302020204" pitchFamily="66" charset="0"/>
                <a:hlinkClick r:id="rId26" tooltip="Maximum cut"/>
              </a:rPr>
              <a:t>Max cut</a:t>
            </a:r>
            <a:endParaRPr lang="en-US" sz="1400" b="0" i="0" dirty="0">
              <a:solidFill>
                <a:srgbClr val="202122"/>
              </a:solidFill>
              <a:effectLst/>
              <a:latin typeface="Comic Sans MS" panose="030F0902030302020204" pitchFamily="66" charset="0"/>
            </a:endParaRPr>
          </a:p>
          <a:p>
            <a:br>
              <a:rPr lang="en-US" sz="1400" dirty="0">
                <a:latin typeface="Comic Sans MS" panose="030F0902030302020204" pitchFamily="66" charset="0"/>
              </a:rPr>
            </a:br>
            <a:endParaRPr lang="en-US" sz="1400" dirty="0">
              <a:latin typeface="Comic Sans MS" panose="030F0902030302020204" pitchFamily="66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7CB0E12-E017-B9D9-10F5-B77105BCBA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938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65738"/>
    </mc:Choice>
    <mc:Fallback>
      <p:transition advClick="0" advTm="65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40AEE2-00C3-353E-5636-04057030D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3074" name="Picture 2" descr="Micromachines 13 01016 g001 550">
            <a:extLst>
              <a:ext uri="{FF2B5EF4-FFF2-40B4-BE49-F238E27FC236}">
                <a16:creationId xmlns:a16="http://schemas.microsoft.com/office/drawing/2014/main" id="{F2EDF7C1-434E-825C-09F3-543457815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213" y="554975"/>
            <a:ext cx="5549900" cy="5105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7CB06D-6C74-426E-28DC-3E53DF6D062F}"/>
              </a:ext>
            </a:extLst>
          </p:cNvPr>
          <p:cNvSpPr txBox="1"/>
          <p:nvPr/>
        </p:nvSpPr>
        <p:spPr>
          <a:xfrm>
            <a:off x="0" y="6395621"/>
            <a:ext cx="87863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Ahmed, I.; Chiu, P.W.; Moy, W.; Kim, C.H. A probabilistic compute fabric based on coupled ring oscillators for solving combinatorial optimization problems. </a:t>
            </a:r>
            <a:r>
              <a:rPr lang="en-US" sz="10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IEEE J. Solid-State Circuits</a:t>
            </a:r>
            <a:r>
              <a:rPr lang="en-US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sz="10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2021</a:t>
            </a:r>
            <a:r>
              <a:rPr lang="en-US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sz="10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56</a:t>
            </a:r>
            <a:r>
              <a:rPr lang="en-US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2870–2880.</a:t>
            </a:r>
            <a:endParaRPr lang="en-US" sz="1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9EAA12-7F6C-39E0-89AA-DED628FA09EF}"/>
              </a:ext>
            </a:extLst>
          </p:cNvPr>
          <p:cNvSpPr txBox="1"/>
          <p:nvPr/>
        </p:nvSpPr>
        <p:spPr>
          <a:xfrm>
            <a:off x="0" y="5929352"/>
            <a:ext cx="90678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dirty="0">
                <a:solidFill>
                  <a:srgbClr val="222222"/>
                </a:solidFill>
                <a:effectLst/>
                <a:latin typeface="Helvetica Neue" panose="02000503000000020004" pitchFamily="2" charset="0"/>
              </a:rPr>
              <a:t>Zhang, Y.; Deng, Y.; Lin, Y.; Jiang, Y.; Dong, Y.; Chen, X.; Wang, G.; Shang, D.; Wang, Q.; Yu, H.; et al. Oscillator-Network-Based </a:t>
            </a:r>
            <a:r>
              <a:rPr lang="en-US" sz="1000" b="0" i="0" dirty="0" err="1">
                <a:solidFill>
                  <a:srgbClr val="222222"/>
                </a:solidFill>
                <a:effectLst/>
                <a:latin typeface="Helvetica Neue" panose="02000503000000020004" pitchFamily="2" charset="0"/>
              </a:rPr>
              <a:t>Ising</a:t>
            </a:r>
            <a:r>
              <a:rPr lang="en-US" sz="1000" b="0" i="0" dirty="0">
                <a:solidFill>
                  <a:srgbClr val="222222"/>
                </a:solidFill>
                <a:effectLst/>
                <a:latin typeface="Helvetica Neue" panose="02000503000000020004" pitchFamily="2" charset="0"/>
              </a:rPr>
              <a:t> Machine. </a:t>
            </a:r>
            <a:r>
              <a:rPr lang="en-US" sz="1000" b="0" i="1" dirty="0">
                <a:solidFill>
                  <a:srgbClr val="222222"/>
                </a:solidFill>
                <a:effectLst/>
                <a:latin typeface="Helvetica Neue" panose="02000503000000020004" pitchFamily="2" charset="0"/>
              </a:rPr>
              <a:t>Micromachines</a:t>
            </a:r>
            <a:r>
              <a:rPr lang="en-US" sz="1000" b="0" i="0" dirty="0">
                <a:solidFill>
                  <a:srgbClr val="222222"/>
                </a:solidFill>
                <a:effectLst/>
                <a:latin typeface="Helvetica Neue" panose="02000503000000020004" pitchFamily="2" charset="0"/>
              </a:rPr>
              <a:t> </a:t>
            </a:r>
            <a:r>
              <a:rPr lang="en-US" sz="1000" b="1" i="0" dirty="0">
                <a:solidFill>
                  <a:srgbClr val="222222"/>
                </a:solidFill>
                <a:effectLst/>
                <a:latin typeface="Helvetica Neue" panose="02000503000000020004" pitchFamily="2" charset="0"/>
              </a:rPr>
              <a:t>2022</a:t>
            </a:r>
            <a:r>
              <a:rPr lang="en-US" sz="1000" b="0" i="0" dirty="0">
                <a:solidFill>
                  <a:srgbClr val="222222"/>
                </a:solidFill>
                <a:effectLst/>
                <a:latin typeface="Helvetica Neue" panose="02000503000000020004" pitchFamily="2" charset="0"/>
              </a:rPr>
              <a:t>, </a:t>
            </a:r>
            <a:r>
              <a:rPr lang="en-US" sz="1000" b="0" i="1" dirty="0">
                <a:solidFill>
                  <a:srgbClr val="222222"/>
                </a:solidFill>
                <a:effectLst/>
                <a:latin typeface="Helvetica Neue" panose="02000503000000020004" pitchFamily="2" charset="0"/>
              </a:rPr>
              <a:t>13</a:t>
            </a:r>
            <a:r>
              <a:rPr lang="en-US" sz="1000" b="0" i="0" dirty="0">
                <a:solidFill>
                  <a:srgbClr val="222222"/>
                </a:solidFill>
                <a:effectLst/>
                <a:latin typeface="Helvetica Neue" panose="02000503000000020004" pitchFamily="2" charset="0"/>
              </a:rPr>
              <a:t>, 1016.</a:t>
            </a:r>
            <a:endParaRPr lang="en-US" sz="1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BB2CE8-66C0-434A-B6D1-B6173EDAFAAA}"/>
              </a:ext>
            </a:extLst>
          </p:cNvPr>
          <p:cNvSpPr txBox="1"/>
          <p:nvPr/>
        </p:nvSpPr>
        <p:spPr>
          <a:xfrm>
            <a:off x="190500" y="0"/>
            <a:ext cx="876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dirty="0">
                <a:highlight>
                  <a:srgbClr val="FFFF00"/>
                </a:highlight>
              </a:rPr>
              <a:t>Real world applications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7013623-DF7E-C1C9-6307-68187327CE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1019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48000">
        <p159:morph option="byObject"/>
      </p:transition>
    </mc:Choice>
    <mc:Fallback>
      <p:transition spd="slow" advClick="0" advTm="4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26243E-7ED2-D95B-0BD0-EC60C5E2C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18F409-6706-4CFC-CA9F-49896D39E2D8}"/>
              </a:ext>
            </a:extLst>
          </p:cNvPr>
          <p:cNvSpPr txBox="1"/>
          <p:nvPr/>
        </p:nvSpPr>
        <p:spPr>
          <a:xfrm>
            <a:off x="184720" y="134446"/>
            <a:ext cx="876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dirty="0">
                <a:highlight>
                  <a:srgbClr val="FFFF00"/>
                </a:highlight>
              </a:rPr>
              <a:t>MAX-CUT (NP-Complete) 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5E7FBA7-95A6-6D3F-9EB6-1FB038A1F05B}"/>
              </a:ext>
            </a:extLst>
          </p:cNvPr>
          <p:cNvSpPr/>
          <p:nvPr/>
        </p:nvSpPr>
        <p:spPr>
          <a:xfrm>
            <a:off x="3136202" y="2696308"/>
            <a:ext cx="228600" cy="228600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11D78AE-203D-C464-E4A2-FEA3C2DEF0E5}"/>
              </a:ext>
            </a:extLst>
          </p:cNvPr>
          <p:cNvSpPr/>
          <p:nvPr/>
        </p:nvSpPr>
        <p:spPr>
          <a:xfrm>
            <a:off x="3974402" y="3229708"/>
            <a:ext cx="228600" cy="228600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4" name="!!e">
            <a:extLst>
              <a:ext uri="{FF2B5EF4-FFF2-40B4-BE49-F238E27FC236}">
                <a16:creationId xmlns:a16="http://schemas.microsoft.com/office/drawing/2014/main" id="{7509538B-8A35-148A-A507-10D9A3B46BD3}"/>
              </a:ext>
            </a:extLst>
          </p:cNvPr>
          <p:cNvSpPr/>
          <p:nvPr/>
        </p:nvSpPr>
        <p:spPr>
          <a:xfrm>
            <a:off x="3962400" y="3204953"/>
            <a:ext cx="228600" cy="228600"/>
          </a:xfrm>
          <a:prstGeom prst="ellipse">
            <a:avLst/>
          </a:prstGeom>
          <a:solidFill>
            <a:schemeClr val="tx1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8" name="!!d">
            <a:extLst>
              <a:ext uri="{FF2B5EF4-FFF2-40B4-BE49-F238E27FC236}">
                <a16:creationId xmlns:a16="http://schemas.microsoft.com/office/drawing/2014/main" id="{A427B9B0-3F26-6772-BC86-BFFACCD7FFE8}"/>
              </a:ext>
            </a:extLst>
          </p:cNvPr>
          <p:cNvSpPr/>
          <p:nvPr/>
        </p:nvSpPr>
        <p:spPr>
          <a:xfrm>
            <a:off x="4006501" y="2158355"/>
            <a:ext cx="228600" cy="228600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9" name="!!a">
            <a:extLst>
              <a:ext uri="{FF2B5EF4-FFF2-40B4-BE49-F238E27FC236}">
                <a16:creationId xmlns:a16="http://schemas.microsoft.com/office/drawing/2014/main" id="{A2E42AB9-79D4-FAE7-A577-3DDAA4F5CCAB}"/>
              </a:ext>
            </a:extLst>
          </p:cNvPr>
          <p:cNvSpPr/>
          <p:nvPr/>
        </p:nvSpPr>
        <p:spPr>
          <a:xfrm>
            <a:off x="5143500" y="2158355"/>
            <a:ext cx="228600" cy="228600"/>
          </a:xfrm>
          <a:prstGeom prst="ellipse">
            <a:avLst/>
          </a:prstGeom>
          <a:solidFill>
            <a:schemeClr val="tx1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8FF243E-4B40-D0D6-EBC1-F60083E8F04F}"/>
              </a:ext>
            </a:extLst>
          </p:cNvPr>
          <p:cNvSpPr/>
          <p:nvPr/>
        </p:nvSpPr>
        <p:spPr>
          <a:xfrm>
            <a:off x="5143500" y="3229708"/>
            <a:ext cx="228600" cy="228600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4D1B4A2-E55A-136B-AB23-AA81F7D9760E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326702" y="2848708"/>
            <a:ext cx="647700" cy="4191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C9E53675-E443-EB86-5596-E405BC7337D9}"/>
              </a:ext>
            </a:extLst>
          </p:cNvPr>
          <p:cNvSpPr/>
          <p:nvPr/>
        </p:nvSpPr>
        <p:spPr>
          <a:xfrm>
            <a:off x="3124200" y="2671553"/>
            <a:ext cx="228600" cy="228600"/>
          </a:xfrm>
          <a:prstGeom prst="ellipse">
            <a:avLst/>
          </a:prstGeom>
          <a:solidFill>
            <a:schemeClr val="tx1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7D8A1C6-87C9-6080-7D56-1D728171E06E}"/>
              </a:ext>
            </a:extLst>
          </p:cNvPr>
          <p:cNvCxnSpPr>
            <a:cxnSpLocks/>
            <a:stCxn id="9" idx="2"/>
          </p:cNvCxnSpPr>
          <p:nvPr/>
        </p:nvCxnSpPr>
        <p:spPr bwMode="auto">
          <a:xfrm flipH="1" flipV="1">
            <a:off x="4241942" y="2259092"/>
            <a:ext cx="901558" cy="13563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20A9651-31A6-6581-A16D-20312CD4CF75}"/>
              </a:ext>
            </a:extLst>
          </p:cNvPr>
          <p:cNvCxnSpPr>
            <a:cxnSpLocks/>
            <a:stCxn id="10" idx="0"/>
            <a:endCxn id="9" idx="4"/>
          </p:cNvCxnSpPr>
          <p:nvPr/>
        </p:nvCxnSpPr>
        <p:spPr bwMode="auto">
          <a:xfrm flipV="1">
            <a:off x="5257800" y="2386955"/>
            <a:ext cx="0" cy="842753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D7A2C66-D782-D3C1-5C7B-7C644CE2FF36}"/>
              </a:ext>
            </a:extLst>
          </p:cNvPr>
          <p:cNvCxnSpPr>
            <a:cxnSpLocks/>
            <a:stCxn id="10" idx="2"/>
          </p:cNvCxnSpPr>
          <p:nvPr/>
        </p:nvCxnSpPr>
        <p:spPr bwMode="auto">
          <a:xfrm flipH="1">
            <a:off x="4188867" y="3344008"/>
            <a:ext cx="954633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33D3F04-A1F5-7273-E845-EB094C2061F8}"/>
              </a:ext>
            </a:extLst>
          </p:cNvPr>
          <p:cNvCxnSpPr>
            <a:cxnSpLocks/>
          </p:cNvCxnSpPr>
          <p:nvPr/>
        </p:nvCxnSpPr>
        <p:spPr bwMode="auto">
          <a:xfrm flipV="1">
            <a:off x="4116520" y="2364476"/>
            <a:ext cx="0" cy="842753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085FA1D-CEF9-76B8-660C-0399C171B294}"/>
              </a:ext>
            </a:extLst>
          </p:cNvPr>
          <p:cNvCxnSpPr>
            <a:cxnSpLocks/>
            <a:stCxn id="33" idx="7"/>
            <a:endCxn id="8" idx="3"/>
          </p:cNvCxnSpPr>
          <p:nvPr/>
        </p:nvCxnSpPr>
        <p:spPr bwMode="auto">
          <a:xfrm flipV="1">
            <a:off x="3319322" y="2353477"/>
            <a:ext cx="720657" cy="351554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BFC7C69-568A-FF51-7793-2B327061F7BF}"/>
              </a:ext>
            </a:extLst>
          </p:cNvPr>
          <p:cNvSpPr txBox="1"/>
          <p:nvPr/>
        </p:nvSpPr>
        <p:spPr>
          <a:xfrm>
            <a:off x="1938974" y="4226416"/>
            <a:ext cx="7011856" cy="22344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/>
            <a:r>
              <a:rPr lang="en-US" dirty="0"/>
              <a:t>Happy scissor that wants to cut as many</a:t>
            </a:r>
          </a:p>
          <a:p>
            <a:pPr algn="l">
              <a:buNone/>
            </a:pPr>
            <a:r>
              <a:rPr lang="en-US" dirty="0"/>
              <a:t>edges as possible along one smooth line</a:t>
            </a:r>
          </a:p>
          <a:p>
            <a:pPr marL="342900" indent="-342900" algn="l"/>
            <a:endParaRPr lang="en-US" dirty="0"/>
          </a:p>
          <a:p>
            <a:pPr marL="342900" indent="-342900" algn="l"/>
            <a:r>
              <a:rPr lang="en-US" dirty="0"/>
              <a:t>Tank deciding how many routes can I destroy</a:t>
            </a:r>
          </a:p>
          <a:p>
            <a:pPr algn="l">
              <a:buNone/>
            </a:pPr>
            <a:r>
              <a:rPr lang="en-US" dirty="0"/>
              <a:t>in one motion without going backward </a:t>
            </a:r>
          </a:p>
        </p:txBody>
      </p:sp>
      <p:pic>
        <p:nvPicPr>
          <p:cNvPr id="2050" name="Picture 2" descr="Cartoon scissors hi-res stock photography and images - Alamy">
            <a:extLst>
              <a:ext uri="{FF2B5EF4-FFF2-40B4-BE49-F238E27FC236}">
                <a16:creationId xmlns:a16="http://schemas.microsoft.com/office/drawing/2014/main" id="{E65CD25E-EC28-9B6E-E161-99A1B28A3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02" y="3810000"/>
            <a:ext cx="1225550" cy="1310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artoon funny green military tank 5332272 Vector Art at Vecteezy">
            <a:extLst>
              <a:ext uri="{FF2B5EF4-FFF2-40B4-BE49-F238E27FC236}">
                <a16:creationId xmlns:a16="http://schemas.microsoft.com/office/drawing/2014/main" id="{7102993A-20E6-AD42-14C5-2B003D715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70" y="5579613"/>
            <a:ext cx="1505092" cy="91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0E5BA3BD-AD13-565F-3D0C-517BBEFEFF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33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59850"/>
    </mc:Choice>
    <mc:Fallback>
      <p:transition advClick="0" advTm="598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26243E-7ED2-D95B-0BD0-EC60C5E2C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18F409-6706-4CFC-CA9F-49896D39E2D8}"/>
              </a:ext>
            </a:extLst>
          </p:cNvPr>
          <p:cNvSpPr txBox="1"/>
          <p:nvPr/>
        </p:nvSpPr>
        <p:spPr>
          <a:xfrm>
            <a:off x="190499" y="114754"/>
            <a:ext cx="876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dirty="0">
                <a:highlight>
                  <a:srgbClr val="FFFF00"/>
                </a:highlight>
              </a:rPr>
              <a:t>MAX-CUT 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5E7FBA7-95A6-6D3F-9EB6-1FB038A1F05B}"/>
              </a:ext>
            </a:extLst>
          </p:cNvPr>
          <p:cNvSpPr/>
          <p:nvPr/>
        </p:nvSpPr>
        <p:spPr>
          <a:xfrm>
            <a:off x="3136202" y="2696308"/>
            <a:ext cx="228600" cy="228600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11D78AE-203D-C464-E4A2-FEA3C2DEF0E5}"/>
              </a:ext>
            </a:extLst>
          </p:cNvPr>
          <p:cNvSpPr/>
          <p:nvPr/>
        </p:nvSpPr>
        <p:spPr>
          <a:xfrm>
            <a:off x="3974402" y="3229708"/>
            <a:ext cx="228600" cy="228600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cxnSp>
        <p:nvCxnSpPr>
          <p:cNvPr id="53" name="!!i">
            <a:extLst>
              <a:ext uri="{FF2B5EF4-FFF2-40B4-BE49-F238E27FC236}">
                <a16:creationId xmlns:a16="http://schemas.microsoft.com/office/drawing/2014/main" id="{0AC1AF0B-004C-727B-13A1-4A4D9E120744}"/>
              </a:ext>
            </a:extLst>
          </p:cNvPr>
          <p:cNvCxnSpPr>
            <a:cxnSpLocks/>
            <a:stCxn id="34" idx="5"/>
          </p:cNvCxnSpPr>
          <p:nvPr/>
        </p:nvCxnSpPr>
        <p:spPr bwMode="auto">
          <a:xfrm flipV="1">
            <a:off x="4157522" y="3388529"/>
            <a:ext cx="985978" cy="11546"/>
          </a:xfrm>
          <a:prstGeom prst="line">
            <a:avLst/>
          </a:prstGeom>
          <a:noFill/>
          <a:ln w="539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sp>
        <p:nvSpPr>
          <p:cNvPr id="42" name="!!h">
            <a:extLst>
              <a:ext uri="{FF2B5EF4-FFF2-40B4-BE49-F238E27FC236}">
                <a16:creationId xmlns:a16="http://schemas.microsoft.com/office/drawing/2014/main" id="{019744F9-7143-B403-2A40-1C1F255E30CD}"/>
              </a:ext>
            </a:extLst>
          </p:cNvPr>
          <p:cNvSpPr/>
          <p:nvPr/>
        </p:nvSpPr>
        <p:spPr>
          <a:xfrm>
            <a:off x="3670125" y="1982320"/>
            <a:ext cx="1816275" cy="1795023"/>
          </a:xfrm>
          <a:custGeom>
            <a:avLst/>
            <a:gdLst>
              <a:gd name="connsiteX0" fmla="*/ 988961 w 1816275"/>
              <a:gd name="connsiteY0" fmla="*/ 1795023 h 1795023"/>
              <a:gd name="connsiteX1" fmla="*/ 847446 w 1816275"/>
              <a:gd name="connsiteY1" fmla="*/ 1316051 h 1795023"/>
              <a:gd name="connsiteX2" fmla="*/ 597075 w 1816275"/>
              <a:gd name="connsiteY2" fmla="*/ 1185423 h 1795023"/>
              <a:gd name="connsiteX3" fmla="*/ 259618 w 1816275"/>
              <a:gd name="connsiteY3" fmla="*/ 945937 h 1795023"/>
              <a:gd name="connsiteX4" fmla="*/ 9246 w 1816275"/>
              <a:gd name="connsiteY4" fmla="*/ 510509 h 1795023"/>
              <a:gd name="connsiteX5" fmla="*/ 74561 w 1816275"/>
              <a:gd name="connsiteY5" fmla="*/ 140394 h 1795023"/>
              <a:gd name="connsiteX6" fmla="*/ 270504 w 1816275"/>
              <a:gd name="connsiteY6" fmla="*/ 9766 h 1795023"/>
              <a:gd name="connsiteX7" fmla="*/ 673275 w 1816275"/>
              <a:gd name="connsiteY7" fmla="*/ 42423 h 1795023"/>
              <a:gd name="connsiteX8" fmla="*/ 912761 w 1816275"/>
              <a:gd name="connsiteY8" fmla="*/ 303680 h 1795023"/>
              <a:gd name="connsiteX9" fmla="*/ 1141361 w 1816275"/>
              <a:gd name="connsiteY9" fmla="*/ 554051 h 1795023"/>
              <a:gd name="connsiteX10" fmla="*/ 1424389 w 1816275"/>
              <a:gd name="connsiteY10" fmla="*/ 619366 h 1795023"/>
              <a:gd name="connsiteX11" fmla="*/ 1816275 w 1816275"/>
              <a:gd name="connsiteY11" fmla="*/ 630251 h 179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16275" h="1795023">
                <a:moveTo>
                  <a:pt x="988961" y="1795023"/>
                </a:moveTo>
                <a:cubicBezTo>
                  <a:pt x="950860" y="1606337"/>
                  <a:pt x="912760" y="1417651"/>
                  <a:pt x="847446" y="1316051"/>
                </a:cubicBezTo>
                <a:cubicBezTo>
                  <a:pt x="782132" y="1214451"/>
                  <a:pt x="695046" y="1247109"/>
                  <a:pt x="597075" y="1185423"/>
                </a:cubicBezTo>
                <a:cubicBezTo>
                  <a:pt x="499104" y="1123737"/>
                  <a:pt x="357589" y="1058423"/>
                  <a:pt x="259618" y="945937"/>
                </a:cubicBezTo>
                <a:cubicBezTo>
                  <a:pt x="161647" y="833451"/>
                  <a:pt x="40089" y="644766"/>
                  <a:pt x="9246" y="510509"/>
                </a:cubicBezTo>
                <a:cubicBezTo>
                  <a:pt x="-21597" y="376252"/>
                  <a:pt x="31018" y="223851"/>
                  <a:pt x="74561" y="140394"/>
                </a:cubicBezTo>
                <a:cubicBezTo>
                  <a:pt x="118104" y="56937"/>
                  <a:pt x="170718" y="26095"/>
                  <a:pt x="270504" y="9766"/>
                </a:cubicBezTo>
                <a:cubicBezTo>
                  <a:pt x="370290" y="-6563"/>
                  <a:pt x="566232" y="-6563"/>
                  <a:pt x="673275" y="42423"/>
                </a:cubicBezTo>
                <a:cubicBezTo>
                  <a:pt x="780318" y="91409"/>
                  <a:pt x="912761" y="303680"/>
                  <a:pt x="912761" y="303680"/>
                </a:cubicBezTo>
                <a:cubicBezTo>
                  <a:pt x="990775" y="388951"/>
                  <a:pt x="1056090" y="501437"/>
                  <a:pt x="1141361" y="554051"/>
                </a:cubicBezTo>
                <a:cubicBezTo>
                  <a:pt x="1226632" y="606665"/>
                  <a:pt x="1311903" y="606666"/>
                  <a:pt x="1424389" y="619366"/>
                </a:cubicBezTo>
                <a:cubicBezTo>
                  <a:pt x="1536875" y="632066"/>
                  <a:pt x="1676575" y="631158"/>
                  <a:pt x="1816275" y="630251"/>
                </a:cubicBezTo>
              </a:path>
            </a:pathLst>
          </a:custGeom>
          <a:noFill/>
          <a:ln w="38100" cmpd="sng">
            <a:solidFill>
              <a:srgbClr val="0000FF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cxnSp>
        <p:nvCxnSpPr>
          <p:cNvPr id="50" name="!!g">
            <a:extLst>
              <a:ext uri="{FF2B5EF4-FFF2-40B4-BE49-F238E27FC236}">
                <a16:creationId xmlns:a16="http://schemas.microsoft.com/office/drawing/2014/main" id="{7A37D637-4E66-4ACC-875B-966D0B4C72CD}"/>
              </a:ext>
            </a:extLst>
          </p:cNvPr>
          <p:cNvCxnSpPr>
            <a:cxnSpLocks/>
            <a:stCxn id="8" idx="3"/>
            <a:endCxn id="33" idx="7"/>
          </p:cNvCxnSpPr>
          <p:nvPr/>
        </p:nvCxnSpPr>
        <p:spPr bwMode="auto">
          <a:xfrm flipH="1">
            <a:off x="3319322" y="2353477"/>
            <a:ext cx="720657" cy="351554"/>
          </a:xfrm>
          <a:prstGeom prst="line">
            <a:avLst/>
          </a:prstGeom>
          <a:noFill/>
          <a:ln w="539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46" name="!!f">
            <a:extLst>
              <a:ext uri="{FF2B5EF4-FFF2-40B4-BE49-F238E27FC236}">
                <a16:creationId xmlns:a16="http://schemas.microsoft.com/office/drawing/2014/main" id="{EB492473-4061-6EBB-8246-A8985A99EDBD}"/>
              </a:ext>
            </a:extLst>
          </p:cNvPr>
          <p:cNvCxnSpPr>
            <a:cxnSpLocks/>
            <a:stCxn id="8" idx="4"/>
            <a:endCxn id="34" idx="0"/>
          </p:cNvCxnSpPr>
          <p:nvPr/>
        </p:nvCxnSpPr>
        <p:spPr bwMode="auto">
          <a:xfrm flipH="1">
            <a:off x="4076700" y="2386955"/>
            <a:ext cx="44101" cy="817998"/>
          </a:xfrm>
          <a:prstGeom prst="line">
            <a:avLst/>
          </a:prstGeom>
          <a:noFill/>
          <a:ln w="539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sp>
        <p:nvSpPr>
          <p:cNvPr id="34" name="!!e">
            <a:extLst>
              <a:ext uri="{FF2B5EF4-FFF2-40B4-BE49-F238E27FC236}">
                <a16:creationId xmlns:a16="http://schemas.microsoft.com/office/drawing/2014/main" id="{7509538B-8A35-148A-A507-10D9A3B46BD3}"/>
              </a:ext>
            </a:extLst>
          </p:cNvPr>
          <p:cNvSpPr/>
          <p:nvPr/>
        </p:nvSpPr>
        <p:spPr>
          <a:xfrm>
            <a:off x="3962400" y="3204953"/>
            <a:ext cx="228600" cy="228600"/>
          </a:xfrm>
          <a:prstGeom prst="ellipse">
            <a:avLst/>
          </a:prstGeom>
          <a:solidFill>
            <a:schemeClr val="tx1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8" name="!!d">
            <a:extLst>
              <a:ext uri="{FF2B5EF4-FFF2-40B4-BE49-F238E27FC236}">
                <a16:creationId xmlns:a16="http://schemas.microsoft.com/office/drawing/2014/main" id="{A427B9B0-3F26-6772-BC86-BFFACCD7FFE8}"/>
              </a:ext>
            </a:extLst>
          </p:cNvPr>
          <p:cNvSpPr/>
          <p:nvPr/>
        </p:nvSpPr>
        <p:spPr>
          <a:xfrm>
            <a:off x="4006501" y="2158355"/>
            <a:ext cx="228600" cy="228600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cxnSp>
        <p:nvCxnSpPr>
          <p:cNvPr id="45" name="!!c">
            <a:extLst>
              <a:ext uri="{FF2B5EF4-FFF2-40B4-BE49-F238E27FC236}">
                <a16:creationId xmlns:a16="http://schemas.microsoft.com/office/drawing/2014/main" id="{CB58EE5A-AED4-B94A-9D12-B95C439E65C4}"/>
              </a:ext>
            </a:extLst>
          </p:cNvPr>
          <p:cNvCxnSpPr>
            <a:stCxn id="8" idx="6"/>
            <a:endCxn id="9" idx="2"/>
          </p:cNvCxnSpPr>
          <p:nvPr/>
        </p:nvCxnSpPr>
        <p:spPr bwMode="auto">
          <a:xfrm>
            <a:off x="4235101" y="2272655"/>
            <a:ext cx="908399" cy="0"/>
          </a:xfrm>
          <a:prstGeom prst="line">
            <a:avLst/>
          </a:prstGeom>
          <a:noFill/>
          <a:ln w="539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29" name="!!b">
            <a:extLst>
              <a:ext uri="{FF2B5EF4-FFF2-40B4-BE49-F238E27FC236}">
                <a16:creationId xmlns:a16="http://schemas.microsoft.com/office/drawing/2014/main" id="{E1ED353A-3A9F-0588-8F5D-28A74B375530}"/>
              </a:ext>
            </a:extLst>
          </p:cNvPr>
          <p:cNvCxnSpPr>
            <a:cxnSpLocks/>
          </p:cNvCxnSpPr>
          <p:nvPr/>
        </p:nvCxnSpPr>
        <p:spPr bwMode="auto">
          <a:xfrm flipH="1">
            <a:off x="5251801" y="2362935"/>
            <a:ext cx="32099" cy="909709"/>
          </a:xfrm>
          <a:prstGeom prst="line">
            <a:avLst/>
          </a:prstGeom>
          <a:noFill/>
          <a:ln w="539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sp>
        <p:nvSpPr>
          <p:cNvPr id="9" name="!!a">
            <a:extLst>
              <a:ext uri="{FF2B5EF4-FFF2-40B4-BE49-F238E27FC236}">
                <a16:creationId xmlns:a16="http://schemas.microsoft.com/office/drawing/2014/main" id="{A2E42AB9-79D4-FAE7-A577-3DDAA4F5CCAB}"/>
              </a:ext>
            </a:extLst>
          </p:cNvPr>
          <p:cNvSpPr/>
          <p:nvPr/>
        </p:nvSpPr>
        <p:spPr>
          <a:xfrm>
            <a:off x="5143500" y="2158355"/>
            <a:ext cx="228600" cy="228600"/>
          </a:xfrm>
          <a:prstGeom prst="ellipse">
            <a:avLst/>
          </a:prstGeom>
          <a:solidFill>
            <a:schemeClr val="tx1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8FF243E-4B40-D0D6-EBC1-F60083E8F04F}"/>
              </a:ext>
            </a:extLst>
          </p:cNvPr>
          <p:cNvSpPr/>
          <p:nvPr/>
        </p:nvSpPr>
        <p:spPr>
          <a:xfrm>
            <a:off x="5143500" y="3229708"/>
            <a:ext cx="228600" cy="228600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4D1B4A2-E55A-136B-AB23-AA81F7D9760E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326702" y="2848708"/>
            <a:ext cx="647700" cy="4191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C9E53675-E443-EB86-5596-E405BC7337D9}"/>
              </a:ext>
            </a:extLst>
          </p:cNvPr>
          <p:cNvSpPr/>
          <p:nvPr/>
        </p:nvSpPr>
        <p:spPr>
          <a:xfrm>
            <a:off x="3124200" y="2671553"/>
            <a:ext cx="228600" cy="228600"/>
          </a:xfrm>
          <a:prstGeom prst="ellipse">
            <a:avLst/>
          </a:prstGeom>
          <a:solidFill>
            <a:schemeClr val="tx1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74C24C-63DD-33F8-D764-B9E656E82F99}"/>
              </a:ext>
            </a:extLst>
          </p:cNvPr>
          <p:cNvSpPr txBox="1"/>
          <p:nvPr/>
        </p:nvSpPr>
        <p:spPr>
          <a:xfrm>
            <a:off x="1981200" y="4542855"/>
            <a:ext cx="5723042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/>
              <a:t>Easy to check if this solution is better</a:t>
            </a:r>
          </a:p>
          <a:p>
            <a:pPr algn="l">
              <a:buNone/>
            </a:pPr>
            <a:r>
              <a:rPr lang="en-US" dirty="0"/>
              <a:t>than another offered solution 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BB1C68D-7645-1865-08D5-B73FAD689F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629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82517"/>
    </mc:Choice>
    <mc:Fallback>
      <p:transition advClick="0" advTm="825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  <p:bldP spid="7" grpId="0" animBg="1"/>
      <p:bldP spid="42" grpId="0" animBg="1"/>
      <p:bldP spid="34" grpId="0" animBg="1"/>
      <p:bldP spid="8" grpId="0" animBg="1"/>
      <p:bldP spid="9" grpId="0" animBg="1"/>
      <p:bldP spid="10" grpId="0" animBg="1"/>
      <p:bldP spid="3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26243E-7ED2-D95B-0BD0-EC60C5E2C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18F409-6706-4CFC-CA9F-49896D39E2D8}"/>
              </a:ext>
            </a:extLst>
          </p:cNvPr>
          <p:cNvSpPr txBox="1"/>
          <p:nvPr/>
        </p:nvSpPr>
        <p:spPr>
          <a:xfrm>
            <a:off x="190499" y="114754"/>
            <a:ext cx="876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dirty="0">
                <a:highlight>
                  <a:srgbClr val="FFFF00"/>
                </a:highlight>
              </a:rPr>
              <a:t>MAX-CUT 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5E7FBA7-95A6-6D3F-9EB6-1FB038A1F05B}"/>
              </a:ext>
            </a:extLst>
          </p:cNvPr>
          <p:cNvSpPr/>
          <p:nvPr/>
        </p:nvSpPr>
        <p:spPr>
          <a:xfrm>
            <a:off x="3136202" y="2696308"/>
            <a:ext cx="228600" cy="228600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2" name="!!h">
            <a:extLst>
              <a:ext uri="{FF2B5EF4-FFF2-40B4-BE49-F238E27FC236}">
                <a16:creationId xmlns:a16="http://schemas.microsoft.com/office/drawing/2014/main" id="{C1D4E55B-6ADE-CB40-926E-1E7898D312E5}"/>
              </a:ext>
            </a:extLst>
          </p:cNvPr>
          <p:cNvSpPr/>
          <p:nvPr/>
        </p:nvSpPr>
        <p:spPr>
          <a:xfrm>
            <a:off x="3989468" y="1623317"/>
            <a:ext cx="870208" cy="2547991"/>
          </a:xfrm>
          <a:custGeom>
            <a:avLst/>
            <a:gdLst>
              <a:gd name="connsiteX0" fmla="*/ 202388 w 870208"/>
              <a:gd name="connsiteY0" fmla="*/ 2547991 h 2547991"/>
              <a:gd name="connsiteX1" fmla="*/ 109921 w 870208"/>
              <a:gd name="connsiteY1" fmla="*/ 1982912 h 2547991"/>
              <a:gd name="connsiteX2" fmla="*/ 27728 w 870208"/>
              <a:gd name="connsiteY2" fmla="*/ 1726058 h 2547991"/>
              <a:gd name="connsiteX3" fmla="*/ 7179 w 870208"/>
              <a:gd name="connsiteY3" fmla="*/ 1222625 h 2547991"/>
              <a:gd name="connsiteX4" fmla="*/ 140743 w 870208"/>
              <a:gd name="connsiteY4" fmla="*/ 729465 h 2547991"/>
              <a:gd name="connsiteX5" fmla="*/ 397597 w 870208"/>
              <a:gd name="connsiteY5" fmla="*/ 339047 h 2547991"/>
              <a:gd name="connsiteX6" fmla="*/ 870208 w 870208"/>
              <a:gd name="connsiteY6" fmla="*/ 0 h 2547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208" h="2547991">
                <a:moveTo>
                  <a:pt x="202388" y="2547991"/>
                </a:moveTo>
                <a:cubicBezTo>
                  <a:pt x="170709" y="2333946"/>
                  <a:pt x="139031" y="2119901"/>
                  <a:pt x="109921" y="1982912"/>
                </a:cubicBezTo>
                <a:cubicBezTo>
                  <a:pt x="80811" y="1845923"/>
                  <a:pt x="44852" y="1852772"/>
                  <a:pt x="27728" y="1726058"/>
                </a:cubicBezTo>
                <a:cubicBezTo>
                  <a:pt x="10604" y="1599344"/>
                  <a:pt x="-11657" y="1388724"/>
                  <a:pt x="7179" y="1222625"/>
                </a:cubicBezTo>
                <a:cubicBezTo>
                  <a:pt x="26015" y="1056526"/>
                  <a:pt x="75673" y="876728"/>
                  <a:pt x="140743" y="729465"/>
                </a:cubicBezTo>
                <a:cubicBezTo>
                  <a:pt x="205813" y="582202"/>
                  <a:pt x="276020" y="460624"/>
                  <a:pt x="397597" y="339047"/>
                </a:cubicBezTo>
                <a:cubicBezTo>
                  <a:pt x="519174" y="217470"/>
                  <a:pt x="694691" y="108735"/>
                  <a:pt x="870208" y="0"/>
                </a:cubicBezTo>
              </a:path>
            </a:pathLst>
          </a:custGeom>
          <a:noFill/>
          <a:ln w="38100" cmpd="sng">
            <a:solidFill>
              <a:srgbClr val="0000FF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cxnSp>
        <p:nvCxnSpPr>
          <p:cNvPr id="36" name="!!g">
            <a:extLst>
              <a:ext uri="{FF2B5EF4-FFF2-40B4-BE49-F238E27FC236}">
                <a16:creationId xmlns:a16="http://schemas.microsoft.com/office/drawing/2014/main" id="{7150431C-AB30-3A4C-AF2F-423064822E2B}"/>
              </a:ext>
            </a:extLst>
          </p:cNvPr>
          <p:cNvCxnSpPr>
            <a:cxnSpLocks/>
            <a:stCxn id="8" idx="2"/>
            <a:endCxn id="33" idx="6"/>
          </p:cNvCxnSpPr>
          <p:nvPr/>
        </p:nvCxnSpPr>
        <p:spPr bwMode="auto">
          <a:xfrm flipH="1">
            <a:off x="3352800" y="2679857"/>
            <a:ext cx="973173" cy="105996"/>
          </a:xfrm>
          <a:prstGeom prst="line">
            <a:avLst/>
          </a:prstGeom>
          <a:noFill/>
          <a:ln w="539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30" name="!!f">
            <a:extLst>
              <a:ext uri="{FF2B5EF4-FFF2-40B4-BE49-F238E27FC236}">
                <a16:creationId xmlns:a16="http://schemas.microsoft.com/office/drawing/2014/main" id="{249E0CE6-95FB-39DF-7AA6-DD6DFD447781}"/>
              </a:ext>
            </a:extLst>
          </p:cNvPr>
          <p:cNvCxnSpPr>
            <a:cxnSpLocks/>
            <a:endCxn id="34" idx="7"/>
          </p:cNvCxnSpPr>
          <p:nvPr/>
        </p:nvCxnSpPr>
        <p:spPr bwMode="auto">
          <a:xfrm flipH="1">
            <a:off x="3648335" y="2775165"/>
            <a:ext cx="721739" cy="734497"/>
          </a:xfrm>
          <a:prstGeom prst="line">
            <a:avLst/>
          </a:prstGeom>
          <a:noFill/>
          <a:ln w="539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sp>
        <p:nvSpPr>
          <p:cNvPr id="34" name="!!e">
            <a:extLst>
              <a:ext uri="{FF2B5EF4-FFF2-40B4-BE49-F238E27FC236}">
                <a16:creationId xmlns:a16="http://schemas.microsoft.com/office/drawing/2014/main" id="{7509538B-8A35-148A-A507-10D9A3B46BD3}"/>
              </a:ext>
            </a:extLst>
          </p:cNvPr>
          <p:cNvSpPr/>
          <p:nvPr/>
        </p:nvSpPr>
        <p:spPr>
          <a:xfrm>
            <a:off x="3453213" y="3476184"/>
            <a:ext cx="228600" cy="228600"/>
          </a:xfrm>
          <a:prstGeom prst="ellipse">
            <a:avLst/>
          </a:prstGeom>
          <a:solidFill>
            <a:schemeClr val="tx1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8" name="!!d">
            <a:extLst>
              <a:ext uri="{FF2B5EF4-FFF2-40B4-BE49-F238E27FC236}">
                <a16:creationId xmlns:a16="http://schemas.microsoft.com/office/drawing/2014/main" id="{A427B9B0-3F26-6772-BC86-BFFACCD7FFE8}"/>
              </a:ext>
            </a:extLst>
          </p:cNvPr>
          <p:cNvSpPr/>
          <p:nvPr/>
        </p:nvSpPr>
        <p:spPr>
          <a:xfrm>
            <a:off x="4325973" y="2565557"/>
            <a:ext cx="228600" cy="228600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cxnSp>
        <p:nvCxnSpPr>
          <p:cNvPr id="26" name="!!c">
            <a:extLst>
              <a:ext uri="{FF2B5EF4-FFF2-40B4-BE49-F238E27FC236}">
                <a16:creationId xmlns:a16="http://schemas.microsoft.com/office/drawing/2014/main" id="{018EEF02-B4B5-DBC3-31B0-A5972DAA96B4}"/>
              </a:ext>
            </a:extLst>
          </p:cNvPr>
          <p:cNvCxnSpPr>
            <a:cxnSpLocks/>
            <a:endCxn id="9" idx="5"/>
          </p:cNvCxnSpPr>
          <p:nvPr/>
        </p:nvCxnSpPr>
        <p:spPr bwMode="auto">
          <a:xfrm flipH="1" flipV="1">
            <a:off x="3845674" y="1460610"/>
            <a:ext cx="559802" cy="1104947"/>
          </a:xfrm>
          <a:prstGeom prst="line">
            <a:avLst/>
          </a:prstGeom>
          <a:noFill/>
          <a:ln w="539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29" name="!!b">
            <a:extLst>
              <a:ext uri="{FF2B5EF4-FFF2-40B4-BE49-F238E27FC236}">
                <a16:creationId xmlns:a16="http://schemas.microsoft.com/office/drawing/2014/main" id="{E1ED353A-3A9F-0588-8F5D-28A74B375530}"/>
              </a:ext>
            </a:extLst>
          </p:cNvPr>
          <p:cNvCxnSpPr>
            <a:cxnSpLocks/>
          </p:cNvCxnSpPr>
          <p:nvPr/>
        </p:nvCxnSpPr>
        <p:spPr bwMode="auto">
          <a:xfrm>
            <a:off x="3859577" y="1460611"/>
            <a:ext cx="1486949" cy="1778556"/>
          </a:xfrm>
          <a:prstGeom prst="line">
            <a:avLst/>
          </a:prstGeom>
          <a:noFill/>
          <a:ln w="539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sp>
        <p:nvSpPr>
          <p:cNvPr id="9" name="!!a">
            <a:extLst>
              <a:ext uri="{FF2B5EF4-FFF2-40B4-BE49-F238E27FC236}">
                <a16:creationId xmlns:a16="http://schemas.microsoft.com/office/drawing/2014/main" id="{A2E42AB9-79D4-FAE7-A577-3DDAA4F5CCAB}"/>
              </a:ext>
            </a:extLst>
          </p:cNvPr>
          <p:cNvSpPr/>
          <p:nvPr/>
        </p:nvSpPr>
        <p:spPr>
          <a:xfrm>
            <a:off x="3650552" y="1265488"/>
            <a:ext cx="228600" cy="228600"/>
          </a:xfrm>
          <a:prstGeom prst="ellipse">
            <a:avLst/>
          </a:prstGeom>
          <a:solidFill>
            <a:schemeClr val="tx1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8FF243E-4B40-D0D6-EBC1-F60083E8F04F}"/>
              </a:ext>
            </a:extLst>
          </p:cNvPr>
          <p:cNvSpPr/>
          <p:nvPr/>
        </p:nvSpPr>
        <p:spPr>
          <a:xfrm>
            <a:off x="5143500" y="3229708"/>
            <a:ext cx="228600" cy="228600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C9E53675-E443-EB86-5596-E405BC7337D9}"/>
              </a:ext>
            </a:extLst>
          </p:cNvPr>
          <p:cNvSpPr/>
          <p:nvPr/>
        </p:nvSpPr>
        <p:spPr>
          <a:xfrm>
            <a:off x="3124200" y="2671553"/>
            <a:ext cx="228600" cy="228600"/>
          </a:xfrm>
          <a:prstGeom prst="ellipse">
            <a:avLst/>
          </a:prstGeom>
          <a:solidFill>
            <a:schemeClr val="tx1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cxnSp>
        <p:nvCxnSpPr>
          <p:cNvPr id="39" name="!!i">
            <a:extLst>
              <a:ext uri="{FF2B5EF4-FFF2-40B4-BE49-F238E27FC236}">
                <a16:creationId xmlns:a16="http://schemas.microsoft.com/office/drawing/2014/main" id="{0FA94144-D258-F30F-7B07-339536562B4E}"/>
              </a:ext>
            </a:extLst>
          </p:cNvPr>
          <p:cNvCxnSpPr>
            <a:cxnSpLocks/>
            <a:stCxn id="34" idx="6"/>
          </p:cNvCxnSpPr>
          <p:nvPr/>
        </p:nvCxnSpPr>
        <p:spPr bwMode="auto">
          <a:xfrm flipV="1">
            <a:off x="3681813" y="3388529"/>
            <a:ext cx="1461687" cy="201955"/>
          </a:xfrm>
          <a:prstGeom prst="line">
            <a:avLst/>
          </a:prstGeom>
          <a:noFill/>
          <a:ln w="539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4AF431D-3498-B15F-DA7C-8C76B03CEA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6196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10410">
        <p159:morph option="byObject"/>
      </p:transition>
    </mc:Choice>
    <mc:Fallback>
      <p:transition spd="slow" advClick="0" advTm="104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26243E-7ED2-D95B-0BD0-EC60C5E2C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18F409-6706-4CFC-CA9F-49896D39E2D8}"/>
              </a:ext>
            </a:extLst>
          </p:cNvPr>
          <p:cNvSpPr txBox="1"/>
          <p:nvPr/>
        </p:nvSpPr>
        <p:spPr>
          <a:xfrm>
            <a:off x="190499" y="114754"/>
            <a:ext cx="876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dirty="0">
                <a:highlight>
                  <a:srgbClr val="FFFF00"/>
                </a:highlight>
              </a:rPr>
              <a:t>MAX-CUT 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5E7FBA7-95A6-6D3F-9EB6-1FB038A1F05B}"/>
              </a:ext>
            </a:extLst>
          </p:cNvPr>
          <p:cNvSpPr/>
          <p:nvPr/>
        </p:nvSpPr>
        <p:spPr>
          <a:xfrm>
            <a:off x="3136202" y="2696308"/>
            <a:ext cx="228600" cy="228600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cxnSp>
        <p:nvCxnSpPr>
          <p:cNvPr id="36" name="!!g">
            <a:extLst>
              <a:ext uri="{FF2B5EF4-FFF2-40B4-BE49-F238E27FC236}">
                <a16:creationId xmlns:a16="http://schemas.microsoft.com/office/drawing/2014/main" id="{7150431C-AB30-3A4C-AF2F-423064822E2B}"/>
              </a:ext>
            </a:extLst>
          </p:cNvPr>
          <p:cNvCxnSpPr>
            <a:cxnSpLocks/>
            <a:stCxn id="8" idx="2"/>
            <a:endCxn id="33" idx="6"/>
          </p:cNvCxnSpPr>
          <p:nvPr/>
        </p:nvCxnSpPr>
        <p:spPr bwMode="auto">
          <a:xfrm flipH="1">
            <a:off x="3352800" y="2679857"/>
            <a:ext cx="973173" cy="105996"/>
          </a:xfrm>
          <a:prstGeom prst="line">
            <a:avLst/>
          </a:prstGeom>
          <a:noFill/>
          <a:ln w="539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30" name="!!f">
            <a:extLst>
              <a:ext uri="{FF2B5EF4-FFF2-40B4-BE49-F238E27FC236}">
                <a16:creationId xmlns:a16="http://schemas.microsoft.com/office/drawing/2014/main" id="{249E0CE6-95FB-39DF-7AA6-DD6DFD447781}"/>
              </a:ext>
            </a:extLst>
          </p:cNvPr>
          <p:cNvCxnSpPr>
            <a:cxnSpLocks/>
            <a:endCxn id="34" idx="7"/>
          </p:cNvCxnSpPr>
          <p:nvPr/>
        </p:nvCxnSpPr>
        <p:spPr bwMode="auto">
          <a:xfrm flipH="1">
            <a:off x="3648335" y="2775165"/>
            <a:ext cx="721739" cy="734497"/>
          </a:xfrm>
          <a:prstGeom prst="line">
            <a:avLst/>
          </a:prstGeom>
          <a:noFill/>
          <a:ln w="539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sp>
        <p:nvSpPr>
          <p:cNvPr id="34" name="!!e">
            <a:extLst>
              <a:ext uri="{FF2B5EF4-FFF2-40B4-BE49-F238E27FC236}">
                <a16:creationId xmlns:a16="http://schemas.microsoft.com/office/drawing/2014/main" id="{7509538B-8A35-148A-A507-10D9A3B46BD3}"/>
              </a:ext>
            </a:extLst>
          </p:cNvPr>
          <p:cNvSpPr/>
          <p:nvPr/>
        </p:nvSpPr>
        <p:spPr>
          <a:xfrm>
            <a:off x="3453213" y="3476184"/>
            <a:ext cx="228600" cy="228600"/>
          </a:xfrm>
          <a:prstGeom prst="ellipse">
            <a:avLst/>
          </a:prstGeom>
          <a:solidFill>
            <a:schemeClr val="tx1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8" name="!!d">
            <a:extLst>
              <a:ext uri="{FF2B5EF4-FFF2-40B4-BE49-F238E27FC236}">
                <a16:creationId xmlns:a16="http://schemas.microsoft.com/office/drawing/2014/main" id="{A427B9B0-3F26-6772-BC86-BFFACCD7FFE8}"/>
              </a:ext>
            </a:extLst>
          </p:cNvPr>
          <p:cNvSpPr/>
          <p:nvPr/>
        </p:nvSpPr>
        <p:spPr>
          <a:xfrm>
            <a:off x="4325973" y="2565557"/>
            <a:ext cx="228600" cy="228600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cxnSp>
        <p:nvCxnSpPr>
          <p:cNvPr id="26" name="!!c">
            <a:extLst>
              <a:ext uri="{FF2B5EF4-FFF2-40B4-BE49-F238E27FC236}">
                <a16:creationId xmlns:a16="http://schemas.microsoft.com/office/drawing/2014/main" id="{018EEF02-B4B5-DBC3-31B0-A5972DAA96B4}"/>
              </a:ext>
            </a:extLst>
          </p:cNvPr>
          <p:cNvCxnSpPr>
            <a:cxnSpLocks/>
            <a:endCxn id="9" idx="5"/>
          </p:cNvCxnSpPr>
          <p:nvPr/>
        </p:nvCxnSpPr>
        <p:spPr bwMode="auto">
          <a:xfrm flipH="1" flipV="1">
            <a:off x="3845674" y="1460610"/>
            <a:ext cx="559802" cy="1104947"/>
          </a:xfrm>
          <a:prstGeom prst="line">
            <a:avLst/>
          </a:prstGeom>
          <a:noFill/>
          <a:ln w="539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29" name="!!b">
            <a:extLst>
              <a:ext uri="{FF2B5EF4-FFF2-40B4-BE49-F238E27FC236}">
                <a16:creationId xmlns:a16="http://schemas.microsoft.com/office/drawing/2014/main" id="{E1ED353A-3A9F-0588-8F5D-28A74B375530}"/>
              </a:ext>
            </a:extLst>
          </p:cNvPr>
          <p:cNvCxnSpPr>
            <a:cxnSpLocks/>
          </p:cNvCxnSpPr>
          <p:nvPr/>
        </p:nvCxnSpPr>
        <p:spPr bwMode="auto">
          <a:xfrm>
            <a:off x="3859577" y="1460611"/>
            <a:ext cx="1486949" cy="1778556"/>
          </a:xfrm>
          <a:prstGeom prst="line">
            <a:avLst/>
          </a:prstGeom>
          <a:noFill/>
          <a:ln w="539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sp>
        <p:nvSpPr>
          <p:cNvPr id="9" name="!!a">
            <a:extLst>
              <a:ext uri="{FF2B5EF4-FFF2-40B4-BE49-F238E27FC236}">
                <a16:creationId xmlns:a16="http://schemas.microsoft.com/office/drawing/2014/main" id="{A2E42AB9-79D4-FAE7-A577-3DDAA4F5CCAB}"/>
              </a:ext>
            </a:extLst>
          </p:cNvPr>
          <p:cNvSpPr/>
          <p:nvPr/>
        </p:nvSpPr>
        <p:spPr>
          <a:xfrm>
            <a:off x="3650552" y="1265488"/>
            <a:ext cx="228600" cy="228600"/>
          </a:xfrm>
          <a:prstGeom prst="ellipse">
            <a:avLst/>
          </a:prstGeom>
          <a:solidFill>
            <a:schemeClr val="tx1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8FF243E-4B40-D0D6-EBC1-F60083E8F04F}"/>
              </a:ext>
            </a:extLst>
          </p:cNvPr>
          <p:cNvSpPr/>
          <p:nvPr/>
        </p:nvSpPr>
        <p:spPr>
          <a:xfrm>
            <a:off x="5143500" y="3229708"/>
            <a:ext cx="228600" cy="228600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C9E53675-E443-EB86-5596-E405BC7337D9}"/>
              </a:ext>
            </a:extLst>
          </p:cNvPr>
          <p:cNvSpPr/>
          <p:nvPr/>
        </p:nvSpPr>
        <p:spPr>
          <a:xfrm>
            <a:off x="3124200" y="2671553"/>
            <a:ext cx="228600" cy="228600"/>
          </a:xfrm>
          <a:prstGeom prst="ellipse">
            <a:avLst/>
          </a:prstGeom>
          <a:solidFill>
            <a:schemeClr val="tx1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cxnSp>
        <p:nvCxnSpPr>
          <p:cNvPr id="39" name="!!i">
            <a:extLst>
              <a:ext uri="{FF2B5EF4-FFF2-40B4-BE49-F238E27FC236}">
                <a16:creationId xmlns:a16="http://schemas.microsoft.com/office/drawing/2014/main" id="{0FA94144-D258-F30F-7B07-339536562B4E}"/>
              </a:ext>
            </a:extLst>
          </p:cNvPr>
          <p:cNvCxnSpPr>
            <a:cxnSpLocks/>
            <a:stCxn id="34" idx="6"/>
          </p:cNvCxnSpPr>
          <p:nvPr/>
        </p:nvCxnSpPr>
        <p:spPr bwMode="auto">
          <a:xfrm flipV="1">
            <a:off x="3681813" y="3388529"/>
            <a:ext cx="1461687" cy="201955"/>
          </a:xfrm>
          <a:prstGeom prst="line">
            <a:avLst/>
          </a:prstGeom>
          <a:noFill/>
          <a:ln w="539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E64C438-5CDD-2AE1-1A78-62ED901642DB}"/>
              </a:ext>
            </a:extLst>
          </p:cNvPr>
          <p:cNvGrpSpPr/>
          <p:nvPr/>
        </p:nvGrpSpPr>
        <p:grpSpPr>
          <a:xfrm>
            <a:off x="2767179" y="1004542"/>
            <a:ext cx="3027843" cy="2977777"/>
            <a:chOff x="2767179" y="1004542"/>
            <a:chExt cx="3027843" cy="2977777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709B428A-728D-7589-73B3-87E2F87B6F42}"/>
                </a:ext>
              </a:extLst>
            </p:cNvPr>
            <p:cNvSpPr/>
            <p:nvPr/>
          </p:nvSpPr>
          <p:spPr>
            <a:xfrm>
              <a:off x="2767179" y="1004542"/>
              <a:ext cx="1402339" cy="2977777"/>
            </a:xfrm>
            <a:custGeom>
              <a:avLst/>
              <a:gdLst>
                <a:gd name="connsiteX0" fmla="*/ 1301387 w 1402339"/>
                <a:gd name="connsiteY0" fmla="*/ 12600 h 2977777"/>
                <a:gd name="connsiteX1" fmla="*/ 1393855 w 1402339"/>
                <a:gd name="connsiteY1" fmla="*/ 125615 h 2977777"/>
                <a:gd name="connsiteX2" fmla="*/ 1137001 w 1402339"/>
                <a:gd name="connsiteY2" fmla="*/ 1050289 h 2977777"/>
                <a:gd name="connsiteX3" fmla="*/ 1095904 w 1402339"/>
                <a:gd name="connsiteY3" fmla="*/ 1635916 h 2977777"/>
                <a:gd name="connsiteX4" fmla="*/ 1332210 w 1402339"/>
                <a:gd name="connsiteY4" fmla="*/ 2314011 h 2977777"/>
                <a:gd name="connsiteX5" fmla="*/ 1239742 w 1402339"/>
                <a:gd name="connsiteY5" fmla="*/ 2879089 h 2977777"/>
                <a:gd name="connsiteX6" fmla="*/ 386987 w 1402339"/>
                <a:gd name="connsiteY6" fmla="*/ 2879089 h 2977777"/>
                <a:gd name="connsiteX7" fmla="*/ 17118 w 1402339"/>
                <a:gd name="connsiteY7" fmla="*/ 1892770 h 2977777"/>
                <a:gd name="connsiteX8" fmla="*/ 150682 w 1402339"/>
                <a:gd name="connsiteY8" fmla="*/ 474937 h 2977777"/>
                <a:gd name="connsiteX9" fmla="*/ 921243 w 1402339"/>
                <a:gd name="connsiteY9" fmla="*/ 53696 h 2977777"/>
                <a:gd name="connsiteX10" fmla="*/ 1301387 w 1402339"/>
                <a:gd name="connsiteY10" fmla="*/ 12600 h 2977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2339" h="2977777">
                  <a:moveTo>
                    <a:pt x="1301387" y="12600"/>
                  </a:moveTo>
                  <a:cubicBezTo>
                    <a:pt x="1380156" y="24586"/>
                    <a:pt x="1421253" y="-47333"/>
                    <a:pt x="1393855" y="125615"/>
                  </a:cubicBezTo>
                  <a:cubicBezTo>
                    <a:pt x="1366457" y="298563"/>
                    <a:pt x="1186660" y="798572"/>
                    <a:pt x="1137001" y="1050289"/>
                  </a:cubicBezTo>
                  <a:cubicBezTo>
                    <a:pt x="1087342" y="1302006"/>
                    <a:pt x="1063369" y="1425296"/>
                    <a:pt x="1095904" y="1635916"/>
                  </a:cubicBezTo>
                  <a:cubicBezTo>
                    <a:pt x="1128439" y="1846536"/>
                    <a:pt x="1308237" y="2106816"/>
                    <a:pt x="1332210" y="2314011"/>
                  </a:cubicBezTo>
                  <a:cubicBezTo>
                    <a:pt x="1356183" y="2521207"/>
                    <a:pt x="1397279" y="2784909"/>
                    <a:pt x="1239742" y="2879089"/>
                  </a:cubicBezTo>
                  <a:cubicBezTo>
                    <a:pt x="1082205" y="2973269"/>
                    <a:pt x="590758" y="3043475"/>
                    <a:pt x="386987" y="2879089"/>
                  </a:cubicBezTo>
                  <a:cubicBezTo>
                    <a:pt x="183216" y="2714703"/>
                    <a:pt x="56502" y="2293462"/>
                    <a:pt x="17118" y="1892770"/>
                  </a:cubicBezTo>
                  <a:cubicBezTo>
                    <a:pt x="-22266" y="1492078"/>
                    <a:pt x="-5" y="781449"/>
                    <a:pt x="150682" y="474937"/>
                  </a:cubicBezTo>
                  <a:cubicBezTo>
                    <a:pt x="301369" y="168425"/>
                    <a:pt x="724322" y="129040"/>
                    <a:pt x="921243" y="53696"/>
                  </a:cubicBezTo>
                  <a:cubicBezTo>
                    <a:pt x="1118164" y="-21648"/>
                    <a:pt x="1222618" y="614"/>
                    <a:pt x="1301387" y="12600"/>
                  </a:cubicBezTo>
                  <a:close/>
                </a:path>
              </a:pathLst>
            </a:custGeom>
            <a:solidFill>
              <a:schemeClr val="accent1">
                <a:lumMod val="90000"/>
                <a:alpha val="18000"/>
              </a:schemeClr>
            </a:solidFill>
            <a:ln w="38100" cmpd="sng">
              <a:solidFill>
                <a:srgbClr val="0000FF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367BFC70-D52F-0E16-0696-37D9FD9BA917}"/>
                </a:ext>
              </a:extLst>
            </p:cNvPr>
            <p:cNvSpPr/>
            <p:nvPr/>
          </p:nvSpPr>
          <p:spPr>
            <a:xfrm>
              <a:off x="4185404" y="1947912"/>
              <a:ext cx="1609618" cy="1817030"/>
            </a:xfrm>
            <a:custGeom>
              <a:avLst/>
              <a:gdLst>
                <a:gd name="connsiteX0" fmla="*/ 509886 w 1609618"/>
                <a:gd name="connsiteY0" fmla="*/ 137742 h 1817030"/>
                <a:gd name="connsiteX1" fmla="*/ 57823 w 1609618"/>
                <a:gd name="connsiteY1" fmla="*/ 569257 h 1817030"/>
                <a:gd name="connsiteX2" fmla="*/ 47549 w 1609618"/>
                <a:gd name="connsiteY2" fmla="*/ 1093239 h 1817030"/>
                <a:gd name="connsiteX3" fmla="*/ 437967 w 1609618"/>
                <a:gd name="connsiteY3" fmla="*/ 1689140 h 1817030"/>
                <a:gd name="connsiteX4" fmla="*/ 1208529 w 1609618"/>
                <a:gd name="connsiteY4" fmla="*/ 1802155 h 1817030"/>
                <a:gd name="connsiteX5" fmla="*/ 1537302 w 1609618"/>
                <a:gd name="connsiteY5" fmla="*/ 1463108 h 1817030"/>
                <a:gd name="connsiteX6" fmla="*/ 1557850 w 1609618"/>
                <a:gd name="connsiteY6" fmla="*/ 569257 h 1817030"/>
                <a:gd name="connsiteX7" fmla="*/ 951675 w 1609618"/>
                <a:gd name="connsiteY7" fmla="*/ 24726 h 1817030"/>
                <a:gd name="connsiteX8" fmla="*/ 509886 w 1609618"/>
                <a:gd name="connsiteY8" fmla="*/ 137742 h 1817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09618" h="1817030">
                  <a:moveTo>
                    <a:pt x="509886" y="137742"/>
                  </a:moveTo>
                  <a:cubicBezTo>
                    <a:pt x="360911" y="228497"/>
                    <a:pt x="134879" y="410008"/>
                    <a:pt x="57823" y="569257"/>
                  </a:cubicBezTo>
                  <a:cubicBezTo>
                    <a:pt x="-19233" y="728506"/>
                    <a:pt x="-15808" y="906592"/>
                    <a:pt x="47549" y="1093239"/>
                  </a:cubicBezTo>
                  <a:cubicBezTo>
                    <a:pt x="110906" y="1279886"/>
                    <a:pt x="244470" y="1570987"/>
                    <a:pt x="437967" y="1689140"/>
                  </a:cubicBezTo>
                  <a:cubicBezTo>
                    <a:pt x="631464" y="1807293"/>
                    <a:pt x="1025307" y="1839827"/>
                    <a:pt x="1208529" y="1802155"/>
                  </a:cubicBezTo>
                  <a:cubicBezTo>
                    <a:pt x="1391751" y="1764483"/>
                    <a:pt x="1479082" y="1668591"/>
                    <a:pt x="1537302" y="1463108"/>
                  </a:cubicBezTo>
                  <a:cubicBezTo>
                    <a:pt x="1595522" y="1257625"/>
                    <a:pt x="1655455" y="808987"/>
                    <a:pt x="1557850" y="569257"/>
                  </a:cubicBezTo>
                  <a:cubicBezTo>
                    <a:pt x="1460246" y="329527"/>
                    <a:pt x="1131473" y="94933"/>
                    <a:pt x="951675" y="24726"/>
                  </a:cubicBezTo>
                  <a:cubicBezTo>
                    <a:pt x="771877" y="-45481"/>
                    <a:pt x="658861" y="46987"/>
                    <a:pt x="509886" y="137742"/>
                  </a:cubicBezTo>
                  <a:close/>
                </a:path>
              </a:pathLst>
            </a:custGeom>
            <a:solidFill>
              <a:srgbClr val="00B050">
                <a:alpha val="17000"/>
              </a:srgbClr>
            </a:solidFill>
            <a:ln w="38100" cmpd="sng">
              <a:solidFill>
                <a:srgbClr val="00B050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sp>
        <p:nvSpPr>
          <p:cNvPr id="13" name="!!h">
            <a:extLst>
              <a:ext uri="{FF2B5EF4-FFF2-40B4-BE49-F238E27FC236}">
                <a16:creationId xmlns:a16="http://schemas.microsoft.com/office/drawing/2014/main" id="{62F511E5-E58E-141D-DE17-E5008B2C9C31}"/>
              </a:ext>
            </a:extLst>
          </p:cNvPr>
          <p:cNvSpPr/>
          <p:nvPr/>
        </p:nvSpPr>
        <p:spPr>
          <a:xfrm>
            <a:off x="3989468" y="1623317"/>
            <a:ext cx="870208" cy="2547991"/>
          </a:xfrm>
          <a:custGeom>
            <a:avLst/>
            <a:gdLst>
              <a:gd name="connsiteX0" fmla="*/ 202388 w 870208"/>
              <a:gd name="connsiteY0" fmla="*/ 2547991 h 2547991"/>
              <a:gd name="connsiteX1" fmla="*/ 109921 w 870208"/>
              <a:gd name="connsiteY1" fmla="*/ 1982912 h 2547991"/>
              <a:gd name="connsiteX2" fmla="*/ 27728 w 870208"/>
              <a:gd name="connsiteY2" fmla="*/ 1726058 h 2547991"/>
              <a:gd name="connsiteX3" fmla="*/ 7179 w 870208"/>
              <a:gd name="connsiteY3" fmla="*/ 1222625 h 2547991"/>
              <a:gd name="connsiteX4" fmla="*/ 140743 w 870208"/>
              <a:gd name="connsiteY4" fmla="*/ 729465 h 2547991"/>
              <a:gd name="connsiteX5" fmla="*/ 397597 w 870208"/>
              <a:gd name="connsiteY5" fmla="*/ 339047 h 2547991"/>
              <a:gd name="connsiteX6" fmla="*/ 870208 w 870208"/>
              <a:gd name="connsiteY6" fmla="*/ 0 h 2547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208" h="2547991">
                <a:moveTo>
                  <a:pt x="202388" y="2547991"/>
                </a:moveTo>
                <a:cubicBezTo>
                  <a:pt x="170709" y="2333946"/>
                  <a:pt x="139031" y="2119901"/>
                  <a:pt x="109921" y="1982912"/>
                </a:cubicBezTo>
                <a:cubicBezTo>
                  <a:pt x="80811" y="1845923"/>
                  <a:pt x="44852" y="1852772"/>
                  <a:pt x="27728" y="1726058"/>
                </a:cubicBezTo>
                <a:cubicBezTo>
                  <a:pt x="10604" y="1599344"/>
                  <a:pt x="-11657" y="1388724"/>
                  <a:pt x="7179" y="1222625"/>
                </a:cubicBezTo>
                <a:cubicBezTo>
                  <a:pt x="26015" y="1056526"/>
                  <a:pt x="75673" y="876728"/>
                  <a:pt x="140743" y="729465"/>
                </a:cubicBezTo>
                <a:cubicBezTo>
                  <a:pt x="205813" y="582202"/>
                  <a:pt x="276020" y="460624"/>
                  <a:pt x="397597" y="339047"/>
                </a:cubicBezTo>
                <a:cubicBezTo>
                  <a:pt x="519174" y="217470"/>
                  <a:pt x="694691" y="108735"/>
                  <a:pt x="870208" y="0"/>
                </a:cubicBezTo>
              </a:path>
            </a:pathLst>
          </a:custGeom>
          <a:noFill/>
          <a:ln w="38100" cmpd="sng">
            <a:solidFill>
              <a:srgbClr val="0000FF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1F5AA0C-C342-3899-D2BF-0EC92D0BE3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18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2058"/>
    </mc:Choice>
    <mc:Fallback>
      <p:transition advClick="0" advTm="20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26243E-7ED2-D95B-0BD0-EC60C5E2C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18F409-6706-4CFC-CA9F-49896D39E2D8}"/>
              </a:ext>
            </a:extLst>
          </p:cNvPr>
          <p:cNvSpPr txBox="1"/>
          <p:nvPr/>
        </p:nvSpPr>
        <p:spPr>
          <a:xfrm>
            <a:off x="190499" y="114754"/>
            <a:ext cx="876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dirty="0">
                <a:highlight>
                  <a:srgbClr val="FFFF00"/>
                </a:highlight>
              </a:rPr>
              <a:t>e.g. Image Classification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5E7FBA7-95A6-6D3F-9EB6-1FB038A1F05B}"/>
              </a:ext>
            </a:extLst>
          </p:cNvPr>
          <p:cNvSpPr/>
          <p:nvPr/>
        </p:nvSpPr>
        <p:spPr>
          <a:xfrm>
            <a:off x="3136202" y="2696308"/>
            <a:ext cx="228600" cy="228600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cxnSp>
        <p:nvCxnSpPr>
          <p:cNvPr id="36" name="!!g">
            <a:extLst>
              <a:ext uri="{FF2B5EF4-FFF2-40B4-BE49-F238E27FC236}">
                <a16:creationId xmlns:a16="http://schemas.microsoft.com/office/drawing/2014/main" id="{7150431C-AB30-3A4C-AF2F-423064822E2B}"/>
              </a:ext>
            </a:extLst>
          </p:cNvPr>
          <p:cNvCxnSpPr>
            <a:cxnSpLocks/>
            <a:stCxn id="8" idx="2"/>
            <a:endCxn id="33" idx="6"/>
          </p:cNvCxnSpPr>
          <p:nvPr/>
        </p:nvCxnSpPr>
        <p:spPr bwMode="auto">
          <a:xfrm flipH="1">
            <a:off x="3352800" y="2679857"/>
            <a:ext cx="973173" cy="105996"/>
          </a:xfrm>
          <a:prstGeom prst="line">
            <a:avLst/>
          </a:prstGeom>
          <a:noFill/>
          <a:ln w="539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30" name="!!f">
            <a:extLst>
              <a:ext uri="{FF2B5EF4-FFF2-40B4-BE49-F238E27FC236}">
                <a16:creationId xmlns:a16="http://schemas.microsoft.com/office/drawing/2014/main" id="{249E0CE6-95FB-39DF-7AA6-DD6DFD447781}"/>
              </a:ext>
            </a:extLst>
          </p:cNvPr>
          <p:cNvCxnSpPr>
            <a:cxnSpLocks/>
            <a:endCxn id="34" idx="7"/>
          </p:cNvCxnSpPr>
          <p:nvPr/>
        </p:nvCxnSpPr>
        <p:spPr bwMode="auto">
          <a:xfrm flipH="1">
            <a:off x="3648335" y="2775165"/>
            <a:ext cx="721739" cy="734497"/>
          </a:xfrm>
          <a:prstGeom prst="line">
            <a:avLst/>
          </a:prstGeom>
          <a:noFill/>
          <a:ln w="539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sp>
        <p:nvSpPr>
          <p:cNvPr id="34" name="!!e">
            <a:extLst>
              <a:ext uri="{FF2B5EF4-FFF2-40B4-BE49-F238E27FC236}">
                <a16:creationId xmlns:a16="http://schemas.microsoft.com/office/drawing/2014/main" id="{7509538B-8A35-148A-A507-10D9A3B46BD3}"/>
              </a:ext>
            </a:extLst>
          </p:cNvPr>
          <p:cNvSpPr/>
          <p:nvPr/>
        </p:nvSpPr>
        <p:spPr>
          <a:xfrm>
            <a:off x="3453213" y="3476184"/>
            <a:ext cx="228600" cy="228600"/>
          </a:xfrm>
          <a:prstGeom prst="ellipse">
            <a:avLst/>
          </a:prstGeom>
          <a:solidFill>
            <a:schemeClr val="tx1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8" name="!!d">
            <a:extLst>
              <a:ext uri="{FF2B5EF4-FFF2-40B4-BE49-F238E27FC236}">
                <a16:creationId xmlns:a16="http://schemas.microsoft.com/office/drawing/2014/main" id="{A427B9B0-3F26-6772-BC86-BFFACCD7FFE8}"/>
              </a:ext>
            </a:extLst>
          </p:cNvPr>
          <p:cNvSpPr/>
          <p:nvPr/>
        </p:nvSpPr>
        <p:spPr>
          <a:xfrm>
            <a:off x="4325973" y="2565557"/>
            <a:ext cx="228600" cy="228600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cxnSp>
        <p:nvCxnSpPr>
          <p:cNvPr id="26" name="!!c">
            <a:extLst>
              <a:ext uri="{FF2B5EF4-FFF2-40B4-BE49-F238E27FC236}">
                <a16:creationId xmlns:a16="http://schemas.microsoft.com/office/drawing/2014/main" id="{018EEF02-B4B5-DBC3-31B0-A5972DAA96B4}"/>
              </a:ext>
            </a:extLst>
          </p:cNvPr>
          <p:cNvCxnSpPr>
            <a:cxnSpLocks/>
            <a:endCxn id="9" idx="5"/>
          </p:cNvCxnSpPr>
          <p:nvPr/>
        </p:nvCxnSpPr>
        <p:spPr bwMode="auto">
          <a:xfrm flipH="1" flipV="1">
            <a:off x="3845674" y="1460610"/>
            <a:ext cx="559802" cy="1104947"/>
          </a:xfrm>
          <a:prstGeom prst="line">
            <a:avLst/>
          </a:prstGeom>
          <a:noFill/>
          <a:ln w="539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29" name="!!b">
            <a:extLst>
              <a:ext uri="{FF2B5EF4-FFF2-40B4-BE49-F238E27FC236}">
                <a16:creationId xmlns:a16="http://schemas.microsoft.com/office/drawing/2014/main" id="{E1ED353A-3A9F-0588-8F5D-28A74B375530}"/>
              </a:ext>
            </a:extLst>
          </p:cNvPr>
          <p:cNvCxnSpPr>
            <a:cxnSpLocks/>
          </p:cNvCxnSpPr>
          <p:nvPr/>
        </p:nvCxnSpPr>
        <p:spPr bwMode="auto">
          <a:xfrm>
            <a:off x="3859577" y="1460611"/>
            <a:ext cx="1486949" cy="1778556"/>
          </a:xfrm>
          <a:prstGeom prst="line">
            <a:avLst/>
          </a:prstGeom>
          <a:noFill/>
          <a:ln w="539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sp>
        <p:nvSpPr>
          <p:cNvPr id="9" name="!!a">
            <a:extLst>
              <a:ext uri="{FF2B5EF4-FFF2-40B4-BE49-F238E27FC236}">
                <a16:creationId xmlns:a16="http://schemas.microsoft.com/office/drawing/2014/main" id="{A2E42AB9-79D4-FAE7-A577-3DDAA4F5CCAB}"/>
              </a:ext>
            </a:extLst>
          </p:cNvPr>
          <p:cNvSpPr/>
          <p:nvPr/>
        </p:nvSpPr>
        <p:spPr>
          <a:xfrm>
            <a:off x="3650552" y="1265488"/>
            <a:ext cx="228600" cy="228600"/>
          </a:xfrm>
          <a:prstGeom prst="ellipse">
            <a:avLst/>
          </a:prstGeom>
          <a:solidFill>
            <a:schemeClr val="tx1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8FF243E-4B40-D0D6-EBC1-F60083E8F04F}"/>
              </a:ext>
            </a:extLst>
          </p:cNvPr>
          <p:cNvSpPr/>
          <p:nvPr/>
        </p:nvSpPr>
        <p:spPr>
          <a:xfrm>
            <a:off x="5143500" y="3229708"/>
            <a:ext cx="228600" cy="228600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C9E53675-E443-EB86-5596-E405BC7337D9}"/>
              </a:ext>
            </a:extLst>
          </p:cNvPr>
          <p:cNvSpPr/>
          <p:nvPr/>
        </p:nvSpPr>
        <p:spPr>
          <a:xfrm>
            <a:off x="3124200" y="2671553"/>
            <a:ext cx="228600" cy="228600"/>
          </a:xfrm>
          <a:prstGeom prst="ellipse">
            <a:avLst/>
          </a:prstGeom>
          <a:solidFill>
            <a:schemeClr val="tx1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cxnSp>
        <p:nvCxnSpPr>
          <p:cNvPr id="39" name="!!i">
            <a:extLst>
              <a:ext uri="{FF2B5EF4-FFF2-40B4-BE49-F238E27FC236}">
                <a16:creationId xmlns:a16="http://schemas.microsoft.com/office/drawing/2014/main" id="{0FA94144-D258-F30F-7B07-339536562B4E}"/>
              </a:ext>
            </a:extLst>
          </p:cNvPr>
          <p:cNvCxnSpPr>
            <a:cxnSpLocks/>
            <a:stCxn id="34" idx="6"/>
          </p:cNvCxnSpPr>
          <p:nvPr/>
        </p:nvCxnSpPr>
        <p:spPr bwMode="auto">
          <a:xfrm flipV="1">
            <a:off x="3681813" y="3388529"/>
            <a:ext cx="1461687" cy="201955"/>
          </a:xfrm>
          <a:prstGeom prst="line">
            <a:avLst/>
          </a:prstGeom>
          <a:noFill/>
          <a:ln w="539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E64C438-5CDD-2AE1-1A78-62ED901642DB}"/>
              </a:ext>
            </a:extLst>
          </p:cNvPr>
          <p:cNvGrpSpPr/>
          <p:nvPr/>
        </p:nvGrpSpPr>
        <p:grpSpPr>
          <a:xfrm>
            <a:off x="2767179" y="1004542"/>
            <a:ext cx="3027843" cy="2977777"/>
            <a:chOff x="2767179" y="1004542"/>
            <a:chExt cx="3027843" cy="2977777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709B428A-728D-7589-73B3-87E2F87B6F42}"/>
                </a:ext>
              </a:extLst>
            </p:cNvPr>
            <p:cNvSpPr/>
            <p:nvPr/>
          </p:nvSpPr>
          <p:spPr>
            <a:xfrm>
              <a:off x="2767179" y="1004542"/>
              <a:ext cx="1402339" cy="2977777"/>
            </a:xfrm>
            <a:custGeom>
              <a:avLst/>
              <a:gdLst>
                <a:gd name="connsiteX0" fmla="*/ 1301387 w 1402339"/>
                <a:gd name="connsiteY0" fmla="*/ 12600 h 2977777"/>
                <a:gd name="connsiteX1" fmla="*/ 1393855 w 1402339"/>
                <a:gd name="connsiteY1" fmla="*/ 125615 h 2977777"/>
                <a:gd name="connsiteX2" fmla="*/ 1137001 w 1402339"/>
                <a:gd name="connsiteY2" fmla="*/ 1050289 h 2977777"/>
                <a:gd name="connsiteX3" fmla="*/ 1095904 w 1402339"/>
                <a:gd name="connsiteY3" fmla="*/ 1635916 h 2977777"/>
                <a:gd name="connsiteX4" fmla="*/ 1332210 w 1402339"/>
                <a:gd name="connsiteY4" fmla="*/ 2314011 h 2977777"/>
                <a:gd name="connsiteX5" fmla="*/ 1239742 w 1402339"/>
                <a:gd name="connsiteY5" fmla="*/ 2879089 h 2977777"/>
                <a:gd name="connsiteX6" fmla="*/ 386987 w 1402339"/>
                <a:gd name="connsiteY6" fmla="*/ 2879089 h 2977777"/>
                <a:gd name="connsiteX7" fmla="*/ 17118 w 1402339"/>
                <a:gd name="connsiteY7" fmla="*/ 1892770 h 2977777"/>
                <a:gd name="connsiteX8" fmla="*/ 150682 w 1402339"/>
                <a:gd name="connsiteY8" fmla="*/ 474937 h 2977777"/>
                <a:gd name="connsiteX9" fmla="*/ 921243 w 1402339"/>
                <a:gd name="connsiteY9" fmla="*/ 53696 h 2977777"/>
                <a:gd name="connsiteX10" fmla="*/ 1301387 w 1402339"/>
                <a:gd name="connsiteY10" fmla="*/ 12600 h 2977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2339" h="2977777">
                  <a:moveTo>
                    <a:pt x="1301387" y="12600"/>
                  </a:moveTo>
                  <a:cubicBezTo>
                    <a:pt x="1380156" y="24586"/>
                    <a:pt x="1421253" y="-47333"/>
                    <a:pt x="1393855" y="125615"/>
                  </a:cubicBezTo>
                  <a:cubicBezTo>
                    <a:pt x="1366457" y="298563"/>
                    <a:pt x="1186660" y="798572"/>
                    <a:pt x="1137001" y="1050289"/>
                  </a:cubicBezTo>
                  <a:cubicBezTo>
                    <a:pt x="1087342" y="1302006"/>
                    <a:pt x="1063369" y="1425296"/>
                    <a:pt x="1095904" y="1635916"/>
                  </a:cubicBezTo>
                  <a:cubicBezTo>
                    <a:pt x="1128439" y="1846536"/>
                    <a:pt x="1308237" y="2106816"/>
                    <a:pt x="1332210" y="2314011"/>
                  </a:cubicBezTo>
                  <a:cubicBezTo>
                    <a:pt x="1356183" y="2521207"/>
                    <a:pt x="1397279" y="2784909"/>
                    <a:pt x="1239742" y="2879089"/>
                  </a:cubicBezTo>
                  <a:cubicBezTo>
                    <a:pt x="1082205" y="2973269"/>
                    <a:pt x="590758" y="3043475"/>
                    <a:pt x="386987" y="2879089"/>
                  </a:cubicBezTo>
                  <a:cubicBezTo>
                    <a:pt x="183216" y="2714703"/>
                    <a:pt x="56502" y="2293462"/>
                    <a:pt x="17118" y="1892770"/>
                  </a:cubicBezTo>
                  <a:cubicBezTo>
                    <a:pt x="-22266" y="1492078"/>
                    <a:pt x="-5" y="781449"/>
                    <a:pt x="150682" y="474937"/>
                  </a:cubicBezTo>
                  <a:cubicBezTo>
                    <a:pt x="301369" y="168425"/>
                    <a:pt x="724322" y="129040"/>
                    <a:pt x="921243" y="53696"/>
                  </a:cubicBezTo>
                  <a:cubicBezTo>
                    <a:pt x="1118164" y="-21648"/>
                    <a:pt x="1222618" y="614"/>
                    <a:pt x="1301387" y="12600"/>
                  </a:cubicBezTo>
                  <a:close/>
                </a:path>
              </a:pathLst>
            </a:custGeom>
            <a:solidFill>
              <a:schemeClr val="accent1">
                <a:lumMod val="90000"/>
                <a:alpha val="18000"/>
              </a:schemeClr>
            </a:solidFill>
            <a:ln w="38100" cmpd="sng">
              <a:solidFill>
                <a:srgbClr val="0000FF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367BFC70-D52F-0E16-0696-37D9FD9BA917}"/>
                </a:ext>
              </a:extLst>
            </p:cNvPr>
            <p:cNvSpPr/>
            <p:nvPr/>
          </p:nvSpPr>
          <p:spPr>
            <a:xfrm>
              <a:off x="4185404" y="1947912"/>
              <a:ext cx="1609618" cy="1817030"/>
            </a:xfrm>
            <a:custGeom>
              <a:avLst/>
              <a:gdLst>
                <a:gd name="connsiteX0" fmla="*/ 509886 w 1609618"/>
                <a:gd name="connsiteY0" fmla="*/ 137742 h 1817030"/>
                <a:gd name="connsiteX1" fmla="*/ 57823 w 1609618"/>
                <a:gd name="connsiteY1" fmla="*/ 569257 h 1817030"/>
                <a:gd name="connsiteX2" fmla="*/ 47549 w 1609618"/>
                <a:gd name="connsiteY2" fmla="*/ 1093239 h 1817030"/>
                <a:gd name="connsiteX3" fmla="*/ 437967 w 1609618"/>
                <a:gd name="connsiteY3" fmla="*/ 1689140 h 1817030"/>
                <a:gd name="connsiteX4" fmla="*/ 1208529 w 1609618"/>
                <a:gd name="connsiteY4" fmla="*/ 1802155 h 1817030"/>
                <a:gd name="connsiteX5" fmla="*/ 1537302 w 1609618"/>
                <a:gd name="connsiteY5" fmla="*/ 1463108 h 1817030"/>
                <a:gd name="connsiteX6" fmla="*/ 1557850 w 1609618"/>
                <a:gd name="connsiteY6" fmla="*/ 569257 h 1817030"/>
                <a:gd name="connsiteX7" fmla="*/ 951675 w 1609618"/>
                <a:gd name="connsiteY7" fmla="*/ 24726 h 1817030"/>
                <a:gd name="connsiteX8" fmla="*/ 509886 w 1609618"/>
                <a:gd name="connsiteY8" fmla="*/ 137742 h 1817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09618" h="1817030">
                  <a:moveTo>
                    <a:pt x="509886" y="137742"/>
                  </a:moveTo>
                  <a:cubicBezTo>
                    <a:pt x="360911" y="228497"/>
                    <a:pt x="134879" y="410008"/>
                    <a:pt x="57823" y="569257"/>
                  </a:cubicBezTo>
                  <a:cubicBezTo>
                    <a:pt x="-19233" y="728506"/>
                    <a:pt x="-15808" y="906592"/>
                    <a:pt x="47549" y="1093239"/>
                  </a:cubicBezTo>
                  <a:cubicBezTo>
                    <a:pt x="110906" y="1279886"/>
                    <a:pt x="244470" y="1570987"/>
                    <a:pt x="437967" y="1689140"/>
                  </a:cubicBezTo>
                  <a:cubicBezTo>
                    <a:pt x="631464" y="1807293"/>
                    <a:pt x="1025307" y="1839827"/>
                    <a:pt x="1208529" y="1802155"/>
                  </a:cubicBezTo>
                  <a:cubicBezTo>
                    <a:pt x="1391751" y="1764483"/>
                    <a:pt x="1479082" y="1668591"/>
                    <a:pt x="1537302" y="1463108"/>
                  </a:cubicBezTo>
                  <a:cubicBezTo>
                    <a:pt x="1595522" y="1257625"/>
                    <a:pt x="1655455" y="808987"/>
                    <a:pt x="1557850" y="569257"/>
                  </a:cubicBezTo>
                  <a:cubicBezTo>
                    <a:pt x="1460246" y="329527"/>
                    <a:pt x="1131473" y="94933"/>
                    <a:pt x="951675" y="24726"/>
                  </a:cubicBezTo>
                  <a:cubicBezTo>
                    <a:pt x="771877" y="-45481"/>
                    <a:pt x="658861" y="46987"/>
                    <a:pt x="509886" y="137742"/>
                  </a:cubicBezTo>
                  <a:close/>
                </a:path>
              </a:pathLst>
            </a:custGeom>
            <a:solidFill>
              <a:srgbClr val="00B050">
                <a:alpha val="17000"/>
              </a:srgbClr>
            </a:solidFill>
            <a:ln w="38100" cmpd="sng">
              <a:solidFill>
                <a:srgbClr val="00B050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pic>
        <p:nvPicPr>
          <p:cNvPr id="1026" name="Picture 2" descr="Dog, facts and photos">
            <a:extLst>
              <a:ext uri="{FF2B5EF4-FFF2-40B4-BE49-F238E27FC236}">
                <a16:creationId xmlns:a16="http://schemas.microsoft.com/office/drawing/2014/main" id="{431D4700-066A-6E03-0C87-1A067CBC3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783" y="1202608"/>
            <a:ext cx="1019924" cy="678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ive things all small dog owners should know | Hartz">
            <a:extLst>
              <a:ext uri="{FF2B5EF4-FFF2-40B4-BE49-F238E27FC236}">
                <a16:creationId xmlns:a16="http://schemas.microsoft.com/office/drawing/2014/main" id="{D2D34347-8E79-30D6-0D96-62170599F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198" y="2436099"/>
            <a:ext cx="963682" cy="803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ow dogs contribute to your health and happiness">
            <a:extLst>
              <a:ext uri="{FF2B5EF4-FFF2-40B4-BE49-F238E27FC236}">
                <a16:creationId xmlns:a16="http://schemas.microsoft.com/office/drawing/2014/main" id="{550D5999-40A0-8378-581F-CCD01DCB8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804" y="3388529"/>
            <a:ext cx="1163718" cy="77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omestic cat">
            <a:extLst>
              <a:ext uri="{FF2B5EF4-FFF2-40B4-BE49-F238E27FC236}">
                <a16:creationId xmlns:a16="http://schemas.microsoft.com/office/drawing/2014/main" id="{435FB067-E40C-6EE4-907A-A3CBA9293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712" y="3002193"/>
            <a:ext cx="683630" cy="683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10 fascinating facts about black cats – FELIWAY Shop">
            <a:extLst>
              <a:ext uri="{FF2B5EF4-FFF2-40B4-BE49-F238E27FC236}">
                <a16:creationId xmlns:a16="http://schemas.microsoft.com/office/drawing/2014/main" id="{2FA8FD78-EF66-3716-AE61-F3E39F576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035" y="2558531"/>
            <a:ext cx="791980" cy="525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5EDE847-6A7D-B475-F802-0A62AE41983E}"/>
              </a:ext>
            </a:extLst>
          </p:cNvPr>
          <p:cNvGrpSpPr/>
          <p:nvPr/>
        </p:nvGrpSpPr>
        <p:grpSpPr>
          <a:xfrm>
            <a:off x="3068278" y="4495903"/>
            <a:ext cx="3870588" cy="2343648"/>
            <a:chOff x="3068278" y="4495903"/>
            <a:chExt cx="3870588" cy="234364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242A685-7089-D168-87FC-55BD72D259D0}"/>
                </a:ext>
              </a:extLst>
            </p:cNvPr>
            <p:cNvSpPr txBox="1"/>
            <p:nvPr/>
          </p:nvSpPr>
          <p:spPr>
            <a:xfrm>
              <a:off x="5376765" y="4815789"/>
              <a:ext cx="15621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US" dirty="0">
                  <a:highlight>
                    <a:srgbClr val="FFFF00"/>
                  </a:highlight>
                </a:rPr>
                <a:t>???</a:t>
              </a:r>
            </a:p>
          </p:txBody>
        </p:sp>
        <p:pic>
          <p:nvPicPr>
            <p:cNvPr id="1038" name="Picture 14" descr="Diego | Ice Age Wiki | Fandom">
              <a:extLst>
                <a:ext uri="{FF2B5EF4-FFF2-40B4-BE49-F238E27FC236}">
                  <a16:creationId xmlns:a16="http://schemas.microsoft.com/office/drawing/2014/main" id="{95A48D90-B7CE-E102-E692-4B680632B9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8278" y="4495903"/>
              <a:ext cx="2726744" cy="23436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259A1CC-EF51-69E2-A802-B97A14EA87CA}"/>
              </a:ext>
            </a:extLst>
          </p:cNvPr>
          <p:cNvSpPr txBox="1"/>
          <p:nvPr/>
        </p:nvSpPr>
        <p:spPr>
          <a:xfrm>
            <a:off x="5768653" y="767119"/>
            <a:ext cx="3339385" cy="134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dirty="0">
                <a:solidFill>
                  <a:srgbClr val="FF0000"/>
                </a:solidFill>
              </a:rPr>
              <a:t>Weighted max cut</a:t>
            </a:r>
          </a:p>
          <a:p>
            <a:pPr algn="ctr">
              <a:buNone/>
            </a:pPr>
            <a:r>
              <a:rPr lang="en-US" dirty="0"/>
              <a:t>(maximize distance</a:t>
            </a:r>
          </a:p>
          <a:p>
            <a:pPr algn="ctr">
              <a:buNone/>
            </a:pPr>
            <a:r>
              <a:rPr lang="en-US" dirty="0"/>
              <a:t>BETWEEN groups) </a:t>
            </a: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45667C93-71C8-E71D-4678-58B06B4C5B6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685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43669"/>
    </mc:Choice>
    <mc:Fallback>
      <p:transition advClick="0" advTm="436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26243E-7ED2-D95B-0BD0-EC60C5E2C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18F409-6706-4CFC-CA9F-49896D39E2D8}"/>
              </a:ext>
            </a:extLst>
          </p:cNvPr>
          <p:cNvSpPr txBox="1"/>
          <p:nvPr/>
        </p:nvSpPr>
        <p:spPr>
          <a:xfrm>
            <a:off x="190499" y="114754"/>
            <a:ext cx="876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dirty="0">
                <a:highlight>
                  <a:srgbClr val="FFFF00"/>
                </a:highlight>
              </a:rPr>
              <a:t>Boolean 3-SAT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67B39A3-489F-5E71-3652-8D8DAF5529F2}"/>
              </a:ext>
            </a:extLst>
          </p:cNvPr>
          <p:cNvGrpSpPr/>
          <p:nvPr/>
        </p:nvGrpSpPr>
        <p:grpSpPr>
          <a:xfrm>
            <a:off x="623374" y="1138535"/>
            <a:ext cx="8063426" cy="461665"/>
            <a:chOff x="1080631" y="1571819"/>
            <a:chExt cx="8063426" cy="46166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BD483F3-1108-5160-9B84-28AB1A59828C}"/>
                </a:ext>
              </a:extLst>
            </p:cNvPr>
            <p:cNvSpPr txBox="1"/>
            <p:nvPr/>
          </p:nvSpPr>
          <p:spPr>
            <a:xfrm>
              <a:off x="1080631" y="1571819"/>
              <a:ext cx="80634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/>
                <a:t>(x</a:t>
              </a:r>
              <a:r>
                <a:rPr lang="en-US" baseline="-25000" dirty="0"/>
                <a:t>1</a:t>
              </a:r>
              <a:r>
                <a:rPr lang="en-US" dirty="0"/>
                <a:t> </a:t>
              </a:r>
              <a:r>
                <a:rPr lang="en-US" sz="1600" dirty="0"/>
                <a:t>v</a:t>
              </a:r>
              <a:r>
                <a:rPr lang="en-US" dirty="0"/>
                <a:t> x</a:t>
              </a:r>
              <a:r>
                <a:rPr lang="en-US" baseline="-25000" dirty="0"/>
                <a:t>2</a:t>
              </a:r>
              <a:r>
                <a:rPr lang="en-US" dirty="0"/>
                <a:t> </a:t>
              </a:r>
              <a:r>
                <a:rPr lang="en-US" sz="1600" dirty="0"/>
                <a:t>v</a:t>
              </a:r>
              <a:r>
                <a:rPr lang="en-US" dirty="0"/>
                <a:t> x</a:t>
              </a:r>
              <a:r>
                <a:rPr lang="en-US" baseline="-25000" dirty="0"/>
                <a:t>3</a:t>
              </a:r>
              <a:r>
                <a:rPr lang="en-US" dirty="0"/>
                <a:t>) </a:t>
              </a:r>
              <a:r>
                <a:rPr lang="en-US" sz="3600" baseline="-25000" dirty="0"/>
                <a:t>^</a:t>
              </a:r>
              <a:r>
                <a:rPr lang="en-US" dirty="0"/>
                <a:t> (x</a:t>
              </a:r>
              <a:r>
                <a:rPr lang="en-US" baseline="-25000" dirty="0"/>
                <a:t>1</a:t>
              </a:r>
              <a:r>
                <a:rPr lang="en-US" dirty="0"/>
                <a:t> </a:t>
              </a:r>
              <a:r>
                <a:rPr lang="en-US" sz="1600" dirty="0"/>
                <a:t>v</a:t>
              </a:r>
              <a:r>
                <a:rPr lang="en-US" dirty="0"/>
                <a:t> x</a:t>
              </a:r>
              <a:r>
                <a:rPr lang="en-US" baseline="-25000" dirty="0"/>
                <a:t>2</a:t>
              </a:r>
              <a:r>
                <a:rPr lang="en-US" dirty="0"/>
                <a:t> </a:t>
              </a:r>
              <a:r>
                <a:rPr lang="en-US" sz="1600" dirty="0"/>
                <a:t>v</a:t>
              </a:r>
              <a:r>
                <a:rPr lang="en-US" dirty="0"/>
                <a:t> x</a:t>
              </a:r>
              <a:r>
                <a:rPr lang="en-US" baseline="-25000" dirty="0"/>
                <a:t>4</a:t>
              </a:r>
              <a:r>
                <a:rPr lang="en-US" dirty="0"/>
                <a:t>) </a:t>
              </a:r>
              <a:r>
                <a:rPr lang="en-US" sz="3600" baseline="-25000" dirty="0"/>
                <a:t>^</a:t>
              </a:r>
              <a:r>
                <a:rPr lang="en-US" sz="2400" dirty="0"/>
                <a:t> </a:t>
              </a:r>
              <a:r>
                <a:rPr lang="en-US" dirty="0"/>
                <a:t>(x</a:t>
              </a:r>
              <a:r>
                <a:rPr lang="en-US" baseline="-25000" dirty="0"/>
                <a:t>4</a:t>
              </a:r>
              <a:r>
                <a:rPr lang="en-US" dirty="0"/>
                <a:t> </a:t>
              </a:r>
              <a:r>
                <a:rPr lang="en-US" sz="1600" dirty="0"/>
                <a:t>v</a:t>
              </a:r>
              <a:r>
                <a:rPr lang="en-US" dirty="0"/>
                <a:t> x</a:t>
              </a:r>
              <a:r>
                <a:rPr lang="en-US" baseline="-25000" dirty="0"/>
                <a:t>1</a:t>
              </a:r>
              <a:r>
                <a:rPr lang="en-US" dirty="0"/>
                <a:t> </a:t>
              </a:r>
              <a:r>
                <a:rPr lang="en-US" sz="1600" dirty="0"/>
                <a:t>v</a:t>
              </a:r>
              <a:r>
                <a:rPr lang="en-US" dirty="0"/>
                <a:t> x</a:t>
              </a:r>
              <a:r>
                <a:rPr lang="en-US" baseline="-25000" dirty="0"/>
                <a:t>3</a:t>
              </a:r>
              <a:r>
                <a:rPr lang="en-US" dirty="0"/>
                <a:t>) </a:t>
              </a:r>
              <a:r>
                <a:rPr lang="en-US" sz="3600" baseline="-25000" dirty="0"/>
                <a:t>^</a:t>
              </a:r>
              <a:r>
                <a:rPr lang="en-US" sz="2400" dirty="0"/>
                <a:t> </a:t>
              </a:r>
              <a:r>
                <a:rPr lang="en-US" dirty="0"/>
                <a:t>(x</a:t>
              </a:r>
              <a:r>
                <a:rPr lang="en-US" baseline="-25000" dirty="0"/>
                <a:t>4</a:t>
              </a:r>
              <a:r>
                <a:rPr lang="en-US" dirty="0"/>
                <a:t> </a:t>
              </a:r>
              <a:r>
                <a:rPr lang="en-US" sz="1600" dirty="0"/>
                <a:t>v</a:t>
              </a:r>
              <a:r>
                <a:rPr lang="en-US" dirty="0"/>
                <a:t> x</a:t>
              </a:r>
              <a:r>
                <a:rPr lang="en-US" baseline="-25000" dirty="0"/>
                <a:t>1</a:t>
              </a:r>
              <a:r>
                <a:rPr lang="en-US" dirty="0"/>
                <a:t> </a:t>
              </a:r>
              <a:r>
                <a:rPr lang="en-US" sz="1600" dirty="0"/>
                <a:t>v</a:t>
              </a:r>
              <a:r>
                <a:rPr lang="en-US" dirty="0"/>
                <a:t> x</a:t>
              </a:r>
              <a:r>
                <a:rPr lang="en-US" baseline="-25000" dirty="0"/>
                <a:t>2</a:t>
              </a:r>
              <a:r>
                <a:rPr lang="en-US" dirty="0"/>
                <a:t>) </a:t>
              </a: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7EB451AA-C930-4138-9332-3807B26D30D7}"/>
                    </a:ext>
                  </a:extLst>
                </p14:cNvPr>
                <p14:cNvContentPartPr/>
                <p14:nvPr/>
              </p14:nvContentPartPr>
              <p14:xfrm>
                <a:off x="4425994" y="1630095"/>
                <a:ext cx="169200" cy="720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7EB451AA-C930-4138-9332-3807B26D30D7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417354" y="1621095"/>
                  <a:ext cx="186840" cy="2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6AE08A4F-E6B6-CEE2-9F2D-D5094DBDB548}"/>
                    </a:ext>
                  </a:extLst>
                </p14:cNvPr>
                <p14:cNvContentPartPr/>
                <p14:nvPr/>
              </p14:nvContentPartPr>
              <p14:xfrm>
                <a:off x="5906697" y="1607775"/>
                <a:ext cx="172800" cy="1368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6AE08A4F-E6B6-CEE2-9F2D-D5094DBDB548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897697" y="1598775"/>
                  <a:ext cx="190440" cy="3132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F490812-A045-E18E-5942-5A7023DF0A44}"/>
              </a:ext>
            </a:extLst>
          </p:cNvPr>
          <p:cNvSpPr txBox="1"/>
          <p:nvPr/>
        </p:nvSpPr>
        <p:spPr>
          <a:xfrm>
            <a:off x="3568769" y="3635515"/>
            <a:ext cx="1138335" cy="1791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dirty="0"/>
              <a:t>x</a:t>
            </a:r>
            <a:r>
              <a:rPr lang="en-US" baseline="-25000" dirty="0"/>
              <a:t>1 </a:t>
            </a:r>
            <a:r>
              <a:rPr lang="en-US" dirty="0"/>
              <a:t>= 1</a:t>
            </a:r>
          </a:p>
          <a:p>
            <a:pPr>
              <a:buNone/>
            </a:pPr>
            <a:r>
              <a:rPr lang="en-US" dirty="0"/>
              <a:t>x</a:t>
            </a:r>
            <a:r>
              <a:rPr lang="en-US" baseline="-25000" dirty="0"/>
              <a:t>2</a:t>
            </a:r>
            <a:r>
              <a:rPr lang="en-US" dirty="0"/>
              <a:t>= 0</a:t>
            </a:r>
          </a:p>
          <a:p>
            <a:pPr>
              <a:buNone/>
            </a:pPr>
            <a:r>
              <a:rPr lang="en-US" dirty="0"/>
              <a:t>x</a:t>
            </a:r>
            <a:r>
              <a:rPr lang="en-US" baseline="-25000" dirty="0"/>
              <a:t>3</a:t>
            </a:r>
            <a:r>
              <a:rPr lang="en-US" dirty="0"/>
              <a:t>= 0</a:t>
            </a:r>
          </a:p>
          <a:p>
            <a:pPr>
              <a:buNone/>
            </a:pPr>
            <a:r>
              <a:rPr lang="en-US" dirty="0"/>
              <a:t>x</a:t>
            </a:r>
            <a:r>
              <a:rPr lang="en-US" baseline="-25000" dirty="0"/>
              <a:t>4</a:t>
            </a:r>
            <a:r>
              <a:rPr lang="en-US" dirty="0"/>
              <a:t>= 1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67DF81F0-B69C-65F4-8932-C97EC56864F0}"/>
                  </a:ext>
                </a:extLst>
              </p14:cNvPr>
              <p14:cNvContentPartPr/>
              <p14:nvPr/>
            </p14:nvContentPartPr>
            <p14:xfrm>
              <a:off x="1355040" y="1166916"/>
              <a:ext cx="0" cy="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67DF81F0-B69C-65F4-8932-C97EC56864F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355040" y="1166916"/>
                <a:ext cx="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0670E7AB-6656-29D9-1018-8D3BD73468B2}"/>
                  </a:ext>
                </a:extLst>
              </p14:cNvPr>
              <p14:cNvContentPartPr/>
              <p14:nvPr/>
            </p14:nvContentPartPr>
            <p14:xfrm>
              <a:off x="6003240" y="1166916"/>
              <a:ext cx="0" cy="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0670E7AB-6656-29D9-1018-8D3BD73468B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003240" y="1166916"/>
                <a:ext cx="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1CCDE41B-20D3-BE9B-1123-74D257334969}"/>
                  </a:ext>
                </a:extLst>
              </p14:cNvPr>
              <p14:cNvContentPartPr/>
              <p14:nvPr/>
            </p14:nvContentPartPr>
            <p14:xfrm>
              <a:off x="7794154" y="2784975"/>
              <a:ext cx="360" cy="36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1CCDE41B-20D3-BE9B-1123-74D257334969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785514" y="2776335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61" name="TextBox 60">
            <a:extLst>
              <a:ext uri="{FF2B5EF4-FFF2-40B4-BE49-F238E27FC236}">
                <a16:creationId xmlns:a16="http://schemas.microsoft.com/office/drawing/2014/main" id="{4ECCE4AE-68FD-7E8A-A0F3-C23BCC9B866B}"/>
              </a:ext>
            </a:extLst>
          </p:cNvPr>
          <p:cNvSpPr txBox="1"/>
          <p:nvPr/>
        </p:nvSpPr>
        <p:spPr>
          <a:xfrm>
            <a:off x="1219200" y="2162316"/>
            <a:ext cx="7234673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/>
              <a:t>Find consistent assignments of x</a:t>
            </a:r>
            <a:r>
              <a:rPr lang="en-US" baseline="-25000" dirty="0"/>
              <a:t>i</a:t>
            </a:r>
            <a:r>
              <a:rPr lang="en-US" dirty="0"/>
              <a:t> = 0, 1 such that</a:t>
            </a:r>
          </a:p>
          <a:p>
            <a:pPr algn="l">
              <a:buNone/>
            </a:pPr>
            <a:r>
              <a:rPr lang="en-US" dirty="0"/>
              <a:t>the net result is 1 (TRUE)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BEEAA212-3298-DB03-0564-E6CE4B73037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28231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129120"/>
    </mc:Choice>
    <mc:Fallback>
      <p:transition advClick="0" advTm="129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26243E-7ED2-D95B-0BD0-EC60C5E2C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18F409-6706-4CFC-CA9F-49896D39E2D8}"/>
              </a:ext>
            </a:extLst>
          </p:cNvPr>
          <p:cNvSpPr txBox="1"/>
          <p:nvPr/>
        </p:nvSpPr>
        <p:spPr>
          <a:xfrm>
            <a:off x="190500" y="2819400"/>
            <a:ext cx="876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b="1" dirty="0">
                <a:solidFill>
                  <a:schemeClr val="bg1"/>
                </a:solidFill>
              </a:rPr>
              <a:t>6C. But how do we solve these in a reasonable time?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0F0209B-08C0-BF2C-5324-2754712D37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544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16000">
        <p159:morph option="byObject"/>
      </p:transition>
    </mc:Choice>
    <mc:Fallback>
      <p:transition spd="slow" advClick="0" advTm="1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A819501-E3CF-7A66-642B-90500DB1CB53}"/>
              </a:ext>
            </a:extLst>
          </p:cNvPr>
          <p:cNvSpPr txBox="1"/>
          <p:nvPr/>
        </p:nvSpPr>
        <p:spPr>
          <a:xfrm>
            <a:off x="1391946" y="104910"/>
            <a:ext cx="6391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FF0000"/>
                </a:solidFill>
              </a:rPr>
              <a:t>How we ‘process’ information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C42910-3F50-6AD0-1FB4-A50281563C18}"/>
              </a:ext>
            </a:extLst>
          </p:cNvPr>
          <p:cNvSpPr txBox="1"/>
          <p:nvPr/>
        </p:nvSpPr>
        <p:spPr>
          <a:xfrm>
            <a:off x="717732" y="3023392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C000"/>
                </a:solidFill>
              </a:rPr>
              <a:t>x</a:t>
            </a:r>
            <a:r>
              <a:rPr lang="en-US" baseline="-25000" dirty="0">
                <a:solidFill>
                  <a:srgbClr val="FFC000"/>
                </a:solidFill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2E05A17-3B0C-AC58-FF63-F8FFD8EBC0D2}"/>
              </a:ext>
            </a:extLst>
          </p:cNvPr>
          <p:cNvSpPr/>
          <p:nvPr/>
        </p:nvSpPr>
        <p:spPr>
          <a:xfrm>
            <a:off x="394727" y="3023392"/>
            <a:ext cx="1104790" cy="535633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865829-8B84-7D94-41B6-328DFCD825BC}"/>
              </a:ext>
            </a:extLst>
          </p:cNvPr>
          <p:cNvSpPr txBox="1"/>
          <p:nvPr/>
        </p:nvSpPr>
        <p:spPr>
          <a:xfrm>
            <a:off x="226892" y="4218842"/>
            <a:ext cx="490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C000"/>
                </a:solidFill>
              </a:rPr>
              <a:t>x</a:t>
            </a:r>
            <a:r>
              <a:rPr lang="en-US" baseline="-25000" dirty="0">
                <a:solidFill>
                  <a:srgbClr val="FFC000"/>
                </a:solidFill>
              </a:rPr>
              <a:t>2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EDFF46B-6494-D9B3-051B-3EAE9E4D1541}"/>
              </a:ext>
            </a:extLst>
          </p:cNvPr>
          <p:cNvSpPr/>
          <p:nvPr/>
        </p:nvSpPr>
        <p:spPr>
          <a:xfrm>
            <a:off x="4581" y="4132300"/>
            <a:ext cx="1004453" cy="646331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16CBD1-AB6F-DF3F-0EDE-5B48CDAADF3A}"/>
              </a:ext>
            </a:extLst>
          </p:cNvPr>
          <p:cNvSpPr txBox="1"/>
          <p:nvPr/>
        </p:nvSpPr>
        <p:spPr>
          <a:xfrm>
            <a:off x="271182" y="5668773"/>
            <a:ext cx="490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C000"/>
                </a:solidFill>
              </a:rPr>
              <a:t>x</a:t>
            </a:r>
            <a:r>
              <a:rPr lang="en-US" baseline="-25000" dirty="0">
                <a:solidFill>
                  <a:srgbClr val="FFC000"/>
                </a:solidFill>
              </a:rPr>
              <a:t>3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86EE2E7-E6DC-301D-E80D-B3F804A68CD6}"/>
              </a:ext>
            </a:extLst>
          </p:cNvPr>
          <p:cNvSpPr/>
          <p:nvPr/>
        </p:nvSpPr>
        <p:spPr>
          <a:xfrm>
            <a:off x="74937" y="5519420"/>
            <a:ext cx="883331" cy="788796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291FBD2-83AD-110D-9DDA-29341CFA97F1}"/>
              </a:ext>
            </a:extLst>
          </p:cNvPr>
          <p:cNvGrpSpPr/>
          <p:nvPr/>
        </p:nvGrpSpPr>
        <p:grpSpPr>
          <a:xfrm>
            <a:off x="945636" y="3112289"/>
            <a:ext cx="1986355" cy="2868796"/>
            <a:chOff x="945636" y="3112289"/>
            <a:chExt cx="1986355" cy="2868796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BCED8C10-A782-E82E-ACF5-126E0B044564}"/>
                </a:ext>
              </a:extLst>
            </p:cNvPr>
            <p:cNvCxnSpPr>
              <a:cxnSpLocks/>
              <a:stCxn id="8" idx="5"/>
            </p:cNvCxnSpPr>
            <p:nvPr/>
          </p:nvCxnSpPr>
          <p:spPr bwMode="auto">
            <a:xfrm>
              <a:off x="1337724" y="3480583"/>
              <a:ext cx="1594267" cy="864426"/>
            </a:xfrm>
            <a:prstGeom prst="straightConnector1">
              <a:avLst/>
            </a:prstGeom>
            <a:noFill/>
            <a:ln w="349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med"/>
            </a:ln>
            <a:effectLst/>
          </p:spPr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28CCAAFD-B25D-B308-8ED5-AF814482C03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58268" y="4518944"/>
              <a:ext cx="1841751" cy="40557"/>
            </a:xfrm>
            <a:prstGeom prst="straightConnector1">
              <a:avLst/>
            </a:prstGeom>
            <a:noFill/>
            <a:ln w="349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med"/>
            </a:ln>
            <a:effectLst/>
          </p:spPr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D9F3A897-A4CB-ADED-7DB4-7AE05293094B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945636" y="4992113"/>
              <a:ext cx="1818876" cy="883578"/>
            </a:xfrm>
            <a:prstGeom prst="straightConnector1">
              <a:avLst/>
            </a:prstGeom>
            <a:noFill/>
            <a:ln w="349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med"/>
            </a:ln>
            <a:effectLst/>
          </p:spPr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F6E02DE-3925-C53B-1F69-52082B0F855F}"/>
                </a:ext>
              </a:extLst>
            </p:cNvPr>
            <p:cNvSpPr txBox="1"/>
            <p:nvPr/>
          </p:nvSpPr>
          <p:spPr>
            <a:xfrm>
              <a:off x="1934287" y="3112289"/>
              <a:ext cx="4876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highlight>
                    <a:srgbClr val="FFFF00"/>
                  </a:highlight>
                </a:rPr>
                <a:t>w</a:t>
              </a:r>
              <a:r>
                <a:rPr lang="en-US" baseline="-25000" dirty="0">
                  <a:highlight>
                    <a:srgbClr val="FFFF00"/>
                  </a:highlight>
                </a:rPr>
                <a:t>1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A5189BF-AE94-4413-A13F-33B5AD395817}"/>
                </a:ext>
              </a:extLst>
            </p:cNvPr>
            <p:cNvSpPr txBox="1"/>
            <p:nvPr/>
          </p:nvSpPr>
          <p:spPr>
            <a:xfrm>
              <a:off x="1561333" y="4053914"/>
              <a:ext cx="5196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highlight>
                    <a:srgbClr val="FFFF00"/>
                  </a:highlight>
                </a:rPr>
                <a:t>w</a:t>
              </a:r>
              <a:r>
                <a:rPr lang="en-US" baseline="-25000" dirty="0">
                  <a:highlight>
                    <a:srgbClr val="FFFF00"/>
                  </a:highlight>
                </a:rPr>
                <a:t>2</a:t>
              </a:r>
              <a:endParaRPr lang="en-US" dirty="0">
                <a:highlight>
                  <a:srgbClr val="FFFF00"/>
                </a:highlight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A13859F-48B6-4444-FA4C-10F2A1E3B331}"/>
                </a:ext>
              </a:extLst>
            </p:cNvPr>
            <p:cNvSpPr txBox="1"/>
            <p:nvPr/>
          </p:nvSpPr>
          <p:spPr>
            <a:xfrm>
              <a:off x="1666310" y="5519420"/>
              <a:ext cx="5196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highlight>
                    <a:srgbClr val="FFFF00"/>
                  </a:highlight>
                </a:rPr>
                <a:t>w</a:t>
              </a:r>
              <a:r>
                <a:rPr lang="en-US" baseline="-25000" dirty="0">
                  <a:highlight>
                    <a:srgbClr val="FFFF00"/>
                  </a:highlight>
                </a:rPr>
                <a:t>3</a:t>
              </a:r>
              <a:endParaRPr lang="en-US" dirty="0">
                <a:highlight>
                  <a:srgbClr val="FFFF00"/>
                </a:highlight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92561E27-5BEB-9B07-3BD2-59C0CB759483}"/>
              </a:ext>
            </a:extLst>
          </p:cNvPr>
          <p:cNvSpPr txBox="1"/>
          <p:nvPr/>
        </p:nvSpPr>
        <p:spPr>
          <a:xfrm>
            <a:off x="901996" y="1082235"/>
            <a:ext cx="1133644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0000FF"/>
                </a:solidFill>
              </a:rPr>
              <a:t>Inputs</a:t>
            </a:r>
          </a:p>
          <a:p>
            <a:pPr>
              <a:buNone/>
            </a:pPr>
            <a:r>
              <a:rPr lang="en-US" dirty="0"/>
              <a:t>{0, 1}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45B51A52-6F0A-4915-AC82-D89284B9A593}"/>
                  </a:ext>
                </a:extLst>
              </p14:cNvPr>
              <p14:cNvContentPartPr/>
              <p14:nvPr/>
            </p14:nvContentPartPr>
            <p14:xfrm>
              <a:off x="32081" y="2303726"/>
              <a:ext cx="1742040" cy="40572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45B51A52-6F0A-4915-AC82-D89284B9A59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081" y="2286086"/>
                <a:ext cx="1777680" cy="441360"/>
              </a:xfrm>
              <a:prstGeom prst="rect">
                <a:avLst/>
              </a:prstGeom>
            </p:spPr>
          </p:pic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A5B21B2B-8967-359C-9915-10EA7F03239C}"/>
              </a:ext>
            </a:extLst>
          </p:cNvPr>
          <p:cNvGrpSpPr/>
          <p:nvPr/>
        </p:nvGrpSpPr>
        <p:grpSpPr>
          <a:xfrm>
            <a:off x="2764513" y="2207426"/>
            <a:ext cx="3221450" cy="3801297"/>
            <a:chOff x="2764513" y="2207426"/>
            <a:chExt cx="3221450" cy="3801297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0218A6F-2CE3-3544-7E9B-B1FD1970CB0E}"/>
                </a:ext>
              </a:extLst>
            </p:cNvPr>
            <p:cNvSpPr txBox="1"/>
            <p:nvPr/>
          </p:nvSpPr>
          <p:spPr>
            <a:xfrm>
              <a:off x="2842154" y="4482470"/>
              <a:ext cx="314380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/>
                <a:t>y = x</a:t>
              </a:r>
              <a:r>
                <a:rPr lang="en-US" baseline="-25000" dirty="0"/>
                <a:t>1</a:t>
              </a:r>
              <a:r>
                <a:rPr lang="en-US" dirty="0"/>
                <a:t>w</a:t>
              </a:r>
              <a:r>
                <a:rPr lang="en-US" baseline="-25000" dirty="0"/>
                <a:t>1 </a:t>
              </a:r>
              <a:r>
                <a:rPr lang="en-US" dirty="0"/>
                <a:t>+ x</a:t>
              </a:r>
              <a:r>
                <a:rPr lang="en-US" baseline="-25000" dirty="0"/>
                <a:t>2</a:t>
              </a:r>
              <a:r>
                <a:rPr lang="en-US" dirty="0"/>
                <a:t>w</a:t>
              </a:r>
              <a:r>
                <a:rPr lang="en-US" baseline="-25000" dirty="0"/>
                <a:t>2 </a:t>
              </a:r>
              <a:r>
                <a:rPr lang="en-US" dirty="0"/>
                <a:t>+ x</a:t>
              </a:r>
              <a:r>
                <a:rPr lang="en-US" baseline="-25000" dirty="0"/>
                <a:t>3</a:t>
              </a:r>
              <a:r>
                <a:rPr lang="en-US" dirty="0"/>
                <a:t>w</a:t>
              </a:r>
              <a:r>
                <a:rPr lang="en-US" baseline="-25000" dirty="0"/>
                <a:t>3</a:t>
              </a:r>
            </a:p>
            <a:p>
              <a:pPr>
                <a:buNone/>
              </a:pPr>
              <a:endParaRPr lang="en-US" baseline="-25000" dirty="0"/>
            </a:p>
            <a:p>
              <a:pPr>
                <a:buNone/>
              </a:pPr>
              <a:r>
                <a:rPr lang="en-US" dirty="0"/>
                <a:t>   	= </a:t>
              </a:r>
              <a:r>
                <a:rPr lang="en-US" dirty="0" err="1"/>
                <a:t>x.w</a:t>
              </a:r>
              <a:endParaRPr lang="en-US" dirty="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DD4E90F-4B30-4C95-25B2-69DE6F5424AD}"/>
                </a:ext>
              </a:extLst>
            </p:cNvPr>
            <p:cNvSpPr/>
            <p:nvPr/>
          </p:nvSpPr>
          <p:spPr>
            <a:xfrm>
              <a:off x="2764513" y="3682936"/>
              <a:ext cx="3168678" cy="2325787"/>
            </a:xfrm>
            <a:prstGeom prst="ellipse">
              <a:avLst/>
            </a:prstGeom>
            <a:solidFill>
              <a:srgbClr val="0000FF">
                <a:alpha val="10066"/>
              </a:srgbClr>
            </a:solidFill>
            <a:ln w="38100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effectLst/>
                <a:latin typeface="Comic Sans MS" pitchFamily="66" charset="0"/>
              </a:endParaRP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BEAF435C-70A9-8E92-6080-8EB87EFBE6CD}"/>
                </a:ext>
              </a:extLst>
            </p:cNvPr>
            <p:cNvCxnSpPr/>
            <p:nvPr/>
          </p:nvCxnSpPr>
          <p:spPr bwMode="auto">
            <a:xfrm>
              <a:off x="4097693" y="5214723"/>
              <a:ext cx="228600" cy="0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BC4B011-8A35-4C84-FAB6-60BAF3A11BC3}"/>
                </a:ext>
              </a:extLst>
            </p:cNvPr>
            <p:cNvCxnSpPr/>
            <p:nvPr/>
          </p:nvCxnSpPr>
          <p:spPr bwMode="auto">
            <a:xfrm>
              <a:off x="4414058" y="5214723"/>
              <a:ext cx="228600" cy="0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6320153-6EC4-B610-2B73-1A6BB6CBDD33}"/>
                </a:ext>
              </a:extLst>
            </p:cNvPr>
            <p:cNvSpPr txBox="1"/>
            <p:nvPr/>
          </p:nvSpPr>
          <p:spPr>
            <a:xfrm>
              <a:off x="2882329" y="2207426"/>
              <a:ext cx="3086101" cy="13480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buNone/>
              </a:pPr>
              <a:r>
                <a:rPr lang="en-US" dirty="0">
                  <a:solidFill>
                    <a:srgbClr val="0000FF"/>
                  </a:solidFill>
                </a:rPr>
                <a:t>“Synapse”</a:t>
              </a:r>
            </a:p>
            <a:p>
              <a:pPr>
                <a:buNone/>
              </a:pPr>
              <a:r>
                <a:rPr lang="en-US" dirty="0"/>
                <a:t>(Info collecting and</a:t>
              </a:r>
            </a:p>
            <a:p>
              <a:pPr>
                <a:buNone/>
              </a:pPr>
              <a:r>
                <a:rPr lang="en-US" dirty="0"/>
                <a:t>Storage </a:t>
              </a:r>
              <a:r>
                <a:rPr lang="en-US" dirty="0">
                  <a:sym typeface="Wingdings" pitchFamily="2" charset="2"/>
                </a:rPr>
                <a:t> </a:t>
              </a:r>
              <a:r>
                <a:rPr lang="en-US" dirty="0">
                  <a:solidFill>
                    <a:srgbClr val="FF0000"/>
                  </a:solidFill>
                  <a:sym typeface="Wingdings" pitchFamily="2" charset="2"/>
                </a:rPr>
                <a:t>Memory</a:t>
              </a:r>
              <a:r>
                <a:rPr lang="en-US" dirty="0"/>
                <a:t>)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C743786-5657-A840-E8D8-7EE0AA500F7C}"/>
              </a:ext>
            </a:extLst>
          </p:cNvPr>
          <p:cNvGrpSpPr/>
          <p:nvPr/>
        </p:nvGrpSpPr>
        <p:grpSpPr>
          <a:xfrm>
            <a:off x="5924013" y="792715"/>
            <a:ext cx="3215406" cy="5684285"/>
            <a:chOff x="5924013" y="792715"/>
            <a:chExt cx="3215406" cy="5684285"/>
          </a:xfrm>
        </p:grpSpPr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973F4012-B6F5-D59D-9B00-741A0F92542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924013" y="4857461"/>
              <a:ext cx="900735" cy="0"/>
            </a:xfrm>
            <a:prstGeom prst="straightConnector1">
              <a:avLst/>
            </a:prstGeom>
            <a:noFill/>
            <a:ln w="349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med"/>
            </a:ln>
            <a:effectLst/>
          </p:spPr>
        </p:cxnSp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7A56D322-6043-479B-5DE4-2E50B9A2984D}"/>
                    </a:ext>
                  </a:extLst>
                </p14:cNvPr>
                <p14:cNvContentPartPr/>
                <p14:nvPr/>
              </p14:nvContentPartPr>
              <p14:xfrm>
                <a:off x="7340628" y="3660803"/>
                <a:ext cx="1038960" cy="8931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7A56D322-6043-479B-5DE4-2E50B9A2984D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331628" y="3651803"/>
                  <a:ext cx="1056600" cy="9108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9EFAF71E-4B90-7AC8-DB88-EA251CC54F95}"/>
                </a:ext>
              </a:extLst>
            </p:cNvPr>
            <p:cNvGrpSpPr/>
            <p:nvPr/>
          </p:nvGrpSpPr>
          <p:grpSpPr>
            <a:xfrm>
              <a:off x="7222188" y="4615163"/>
              <a:ext cx="1788120" cy="456480"/>
              <a:chOff x="7222188" y="4615163"/>
              <a:chExt cx="1788120" cy="4564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9">
                <p14:nvContentPartPr>
                  <p14:cNvPr id="36" name="Ink 35">
                    <a:extLst>
                      <a:ext uri="{FF2B5EF4-FFF2-40B4-BE49-F238E27FC236}">
                        <a16:creationId xmlns:a16="http://schemas.microsoft.com/office/drawing/2014/main" id="{5331899C-7988-E546-0875-19FF7CF3758C}"/>
                      </a:ext>
                    </a:extLst>
                  </p14:cNvPr>
                  <p14:cNvContentPartPr/>
                  <p14:nvPr/>
                </p14:nvContentPartPr>
                <p14:xfrm>
                  <a:off x="7222188" y="4642523"/>
                  <a:ext cx="1541520" cy="56160"/>
                </p14:xfrm>
              </p:contentPart>
            </mc:Choice>
            <mc:Fallback xmlns="">
              <p:pic>
                <p:nvPicPr>
                  <p:cNvPr id="36" name="Ink 35">
                    <a:extLst>
                      <a:ext uri="{FF2B5EF4-FFF2-40B4-BE49-F238E27FC236}">
                        <a16:creationId xmlns:a16="http://schemas.microsoft.com/office/drawing/2014/main" id="{5331899C-7988-E546-0875-19FF7CF3758C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7213548" y="4633523"/>
                    <a:ext cx="1559160" cy="73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">
                <p14:nvContentPartPr>
                  <p14:cNvPr id="37" name="Ink 36">
                    <a:extLst>
                      <a:ext uri="{FF2B5EF4-FFF2-40B4-BE49-F238E27FC236}">
                        <a16:creationId xmlns:a16="http://schemas.microsoft.com/office/drawing/2014/main" id="{6C32D428-BCEC-AF37-17D9-EEB13D0ABB55}"/>
                      </a:ext>
                    </a:extLst>
                  </p14:cNvPr>
                  <p14:cNvContentPartPr/>
                  <p14:nvPr/>
                </p14:nvContentPartPr>
                <p14:xfrm>
                  <a:off x="8649228" y="4615163"/>
                  <a:ext cx="139320" cy="112680"/>
                </p14:xfrm>
              </p:contentPart>
            </mc:Choice>
            <mc:Fallback xmlns="">
              <p:pic>
                <p:nvPicPr>
                  <p:cNvPr id="37" name="Ink 36">
                    <a:extLst>
                      <a:ext uri="{FF2B5EF4-FFF2-40B4-BE49-F238E27FC236}">
                        <a16:creationId xmlns:a16="http://schemas.microsoft.com/office/drawing/2014/main" id="{6C32D428-BCEC-AF37-17D9-EEB13D0ABB55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8640588" y="4606523"/>
                    <a:ext cx="156960" cy="130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">
                <p14:nvContentPartPr>
                  <p14:cNvPr id="39" name="Ink 38">
                    <a:extLst>
                      <a:ext uri="{FF2B5EF4-FFF2-40B4-BE49-F238E27FC236}">
                        <a16:creationId xmlns:a16="http://schemas.microsoft.com/office/drawing/2014/main" id="{DEB28A4D-1DF6-E908-F01B-64265CD2C6BA}"/>
                      </a:ext>
                    </a:extLst>
                  </p14:cNvPr>
                  <p14:cNvContentPartPr/>
                  <p14:nvPr/>
                </p14:nvContentPartPr>
                <p14:xfrm>
                  <a:off x="8854788" y="4733603"/>
                  <a:ext cx="155520" cy="338040"/>
                </p14:xfrm>
              </p:contentPart>
            </mc:Choice>
            <mc:Fallback xmlns="">
              <p:pic>
                <p:nvPicPr>
                  <p:cNvPr id="39" name="Ink 38">
                    <a:extLst>
                      <a:ext uri="{FF2B5EF4-FFF2-40B4-BE49-F238E27FC236}">
                        <a16:creationId xmlns:a16="http://schemas.microsoft.com/office/drawing/2014/main" id="{DEB28A4D-1DF6-E908-F01B-64265CD2C6BA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8846148" y="4724963"/>
                    <a:ext cx="173160" cy="3556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73D03DB1-F9CD-5A44-257C-2F5A3016E714}"/>
                </a:ext>
              </a:extLst>
            </p:cNvPr>
            <p:cNvGrpSpPr/>
            <p:nvPr/>
          </p:nvGrpSpPr>
          <p:grpSpPr>
            <a:xfrm>
              <a:off x="6915828" y="2513483"/>
              <a:ext cx="1062360" cy="2494800"/>
              <a:chOff x="6915828" y="2513483"/>
              <a:chExt cx="1062360" cy="2494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5">
                <p14:nvContentPartPr>
                  <p14:cNvPr id="41" name="Ink 40">
                    <a:extLst>
                      <a:ext uri="{FF2B5EF4-FFF2-40B4-BE49-F238E27FC236}">
                        <a16:creationId xmlns:a16="http://schemas.microsoft.com/office/drawing/2014/main" id="{BBA8890E-60A6-EE1B-7D71-4D7C27A8E700}"/>
                      </a:ext>
                    </a:extLst>
                  </p14:cNvPr>
                  <p14:cNvContentPartPr/>
                  <p14:nvPr/>
                </p14:nvContentPartPr>
                <p14:xfrm>
                  <a:off x="7842468" y="4795523"/>
                  <a:ext cx="135720" cy="212760"/>
                </p14:xfrm>
              </p:contentPart>
            </mc:Choice>
            <mc:Fallback xmlns="">
              <p:pic>
                <p:nvPicPr>
                  <p:cNvPr id="41" name="Ink 40">
                    <a:extLst>
                      <a:ext uri="{FF2B5EF4-FFF2-40B4-BE49-F238E27FC236}">
                        <a16:creationId xmlns:a16="http://schemas.microsoft.com/office/drawing/2014/main" id="{BBA8890E-60A6-EE1B-7D71-4D7C27A8E700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7833828" y="4786883"/>
                    <a:ext cx="153360" cy="230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">
                <p14:nvContentPartPr>
                  <p14:cNvPr id="42" name="Ink 41">
                    <a:extLst>
                      <a:ext uri="{FF2B5EF4-FFF2-40B4-BE49-F238E27FC236}">
                        <a16:creationId xmlns:a16="http://schemas.microsoft.com/office/drawing/2014/main" id="{AEA0198C-00F7-B5EA-112B-75A624573210}"/>
                      </a:ext>
                    </a:extLst>
                  </p14:cNvPr>
                  <p14:cNvContentPartPr/>
                  <p14:nvPr/>
                </p14:nvContentPartPr>
                <p14:xfrm>
                  <a:off x="7250268" y="4630643"/>
                  <a:ext cx="19440" cy="52560"/>
                </p14:xfrm>
              </p:contentPart>
            </mc:Choice>
            <mc:Fallback xmlns="">
              <p:pic>
                <p:nvPicPr>
                  <p:cNvPr id="42" name="Ink 41">
                    <a:extLst>
                      <a:ext uri="{FF2B5EF4-FFF2-40B4-BE49-F238E27FC236}">
                        <a16:creationId xmlns:a16="http://schemas.microsoft.com/office/drawing/2014/main" id="{AEA0198C-00F7-B5EA-112B-75A624573210}"/>
                      </a:ext>
                    </a:extLst>
                  </p:cNvPr>
                  <p:cNvPicPr/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7241268" y="4622003"/>
                    <a:ext cx="37080" cy="70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">
                <p14:nvContentPartPr>
                  <p14:cNvPr id="43" name="Ink 42">
                    <a:extLst>
                      <a:ext uri="{FF2B5EF4-FFF2-40B4-BE49-F238E27FC236}">
                        <a16:creationId xmlns:a16="http://schemas.microsoft.com/office/drawing/2014/main" id="{85F0E3E1-0531-730E-3757-B3661FABD566}"/>
                      </a:ext>
                    </a:extLst>
                  </p14:cNvPr>
                  <p14:cNvContentPartPr/>
                  <p14:nvPr/>
                </p14:nvContentPartPr>
                <p14:xfrm>
                  <a:off x="7270788" y="4822883"/>
                  <a:ext cx="125640" cy="181440"/>
                </p14:xfrm>
              </p:contentPart>
            </mc:Choice>
            <mc:Fallback xmlns="">
              <p:pic>
                <p:nvPicPr>
                  <p:cNvPr id="43" name="Ink 42">
                    <a:extLst>
                      <a:ext uri="{FF2B5EF4-FFF2-40B4-BE49-F238E27FC236}">
                        <a16:creationId xmlns:a16="http://schemas.microsoft.com/office/drawing/2014/main" id="{85F0E3E1-0531-730E-3757-B3661FABD566}"/>
                      </a:ext>
                    </a:extLst>
                  </p:cNvPr>
                  <p:cNvPicPr/>
                  <p:nvPr/>
                </p:nvPicPr>
                <p:blipFill>
                  <a:blip r:embed="rId20"/>
                  <a:stretch>
                    <a:fillRect/>
                  </a:stretch>
                </p:blipFill>
                <p:spPr>
                  <a:xfrm>
                    <a:off x="7262148" y="4814243"/>
                    <a:ext cx="143280" cy="199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">
                <p14:nvContentPartPr>
                  <p14:cNvPr id="45" name="Ink 44">
                    <a:extLst>
                      <a:ext uri="{FF2B5EF4-FFF2-40B4-BE49-F238E27FC236}">
                        <a16:creationId xmlns:a16="http://schemas.microsoft.com/office/drawing/2014/main" id="{678ABB89-DCA0-BD99-3A66-B18B15B84E9D}"/>
                      </a:ext>
                    </a:extLst>
                  </p14:cNvPr>
                  <p14:cNvContentPartPr/>
                  <p14:nvPr/>
                </p14:nvContentPartPr>
                <p14:xfrm>
                  <a:off x="6915828" y="2908763"/>
                  <a:ext cx="356040" cy="1786320"/>
                </p14:xfrm>
              </p:contentPart>
            </mc:Choice>
            <mc:Fallback xmlns="">
              <p:pic>
                <p:nvPicPr>
                  <p:cNvPr id="45" name="Ink 44">
                    <a:extLst>
                      <a:ext uri="{FF2B5EF4-FFF2-40B4-BE49-F238E27FC236}">
                        <a16:creationId xmlns:a16="http://schemas.microsoft.com/office/drawing/2014/main" id="{678ABB89-DCA0-BD99-3A66-B18B15B84E9D}"/>
                      </a:ext>
                    </a:extLst>
                  </p:cNvPr>
                  <p:cNvPicPr/>
                  <p:nvPr/>
                </p:nvPicPr>
                <p:blipFill>
                  <a:blip r:embed="rId22"/>
                  <a:stretch>
                    <a:fillRect/>
                  </a:stretch>
                </p:blipFill>
                <p:spPr>
                  <a:xfrm>
                    <a:off x="6907188" y="2900123"/>
                    <a:ext cx="373680" cy="1803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">
                <p14:nvContentPartPr>
                  <p14:cNvPr id="46" name="Ink 45">
                    <a:extLst>
                      <a:ext uri="{FF2B5EF4-FFF2-40B4-BE49-F238E27FC236}">
                        <a16:creationId xmlns:a16="http://schemas.microsoft.com/office/drawing/2014/main" id="{558BFC22-BE52-3380-98CB-A697DB96F7FD}"/>
                      </a:ext>
                    </a:extLst>
                  </p14:cNvPr>
                  <p14:cNvContentPartPr/>
                  <p14:nvPr/>
                </p14:nvContentPartPr>
                <p14:xfrm>
                  <a:off x="7004748" y="2949083"/>
                  <a:ext cx="192600" cy="29160"/>
                </p14:xfrm>
              </p:contentPart>
            </mc:Choice>
            <mc:Fallback xmlns="">
              <p:pic>
                <p:nvPicPr>
                  <p:cNvPr id="46" name="Ink 45">
                    <a:extLst>
                      <a:ext uri="{FF2B5EF4-FFF2-40B4-BE49-F238E27FC236}">
                        <a16:creationId xmlns:a16="http://schemas.microsoft.com/office/drawing/2014/main" id="{558BFC22-BE52-3380-98CB-A697DB96F7FD}"/>
                      </a:ext>
                    </a:extLst>
                  </p:cNvPr>
                  <p:cNvPicPr/>
                  <p:nvPr/>
                </p:nvPicPr>
                <p:blipFill>
                  <a:blip r:embed="rId24"/>
                  <a:stretch>
                    <a:fillRect/>
                  </a:stretch>
                </p:blipFill>
                <p:spPr>
                  <a:xfrm>
                    <a:off x="6996108" y="2940083"/>
                    <a:ext cx="210240" cy="46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">
                <p14:nvContentPartPr>
                  <p14:cNvPr id="47" name="Ink 46">
                    <a:extLst>
                      <a:ext uri="{FF2B5EF4-FFF2-40B4-BE49-F238E27FC236}">
                        <a16:creationId xmlns:a16="http://schemas.microsoft.com/office/drawing/2014/main" id="{0FF158EA-D2A2-08D9-3745-3319508665B3}"/>
                      </a:ext>
                    </a:extLst>
                  </p14:cNvPr>
                  <p14:cNvContentPartPr/>
                  <p14:nvPr/>
                </p14:nvContentPartPr>
                <p14:xfrm>
                  <a:off x="7204548" y="2513483"/>
                  <a:ext cx="197280" cy="335160"/>
                </p14:xfrm>
              </p:contentPart>
            </mc:Choice>
            <mc:Fallback xmlns="">
              <p:pic>
                <p:nvPicPr>
                  <p:cNvPr id="47" name="Ink 46">
                    <a:extLst>
                      <a:ext uri="{FF2B5EF4-FFF2-40B4-BE49-F238E27FC236}">
                        <a16:creationId xmlns:a16="http://schemas.microsoft.com/office/drawing/2014/main" id="{0FF158EA-D2A2-08D9-3745-3319508665B3}"/>
                      </a:ext>
                    </a:extLst>
                  </p:cNvPr>
                  <p:cNvPicPr/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7195548" y="2504483"/>
                    <a:ext cx="214920" cy="352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">
                <p14:nvContentPartPr>
                  <p14:cNvPr id="48" name="Ink 47">
                    <a:extLst>
                      <a:ext uri="{FF2B5EF4-FFF2-40B4-BE49-F238E27FC236}">
                        <a16:creationId xmlns:a16="http://schemas.microsoft.com/office/drawing/2014/main" id="{06979363-2427-C848-3E3F-4BEA090B797C}"/>
                      </a:ext>
                    </a:extLst>
                  </p14:cNvPr>
                  <p14:cNvContentPartPr/>
                  <p14:nvPr/>
                </p14:nvContentPartPr>
                <p14:xfrm>
                  <a:off x="7171788" y="2692043"/>
                  <a:ext cx="298440" cy="360"/>
                </p14:xfrm>
              </p:contentPart>
            </mc:Choice>
            <mc:Fallback xmlns="">
              <p:pic>
                <p:nvPicPr>
                  <p:cNvPr id="48" name="Ink 47">
                    <a:extLst>
                      <a:ext uri="{FF2B5EF4-FFF2-40B4-BE49-F238E27FC236}">
                        <a16:creationId xmlns:a16="http://schemas.microsoft.com/office/drawing/2014/main" id="{06979363-2427-C848-3E3F-4BEA090B797C}"/>
                      </a:ext>
                    </a:extLst>
                  </p:cNvPr>
                  <p:cNvPicPr/>
                  <p:nvPr/>
                </p:nvPicPr>
                <p:blipFill>
                  <a:blip r:embed="rId28"/>
                  <a:stretch>
                    <a:fillRect/>
                  </a:stretch>
                </p:blipFill>
                <p:spPr>
                  <a:xfrm>
                    <a:off x="7163148" y="2683403"/>
                    <a:ext cx="31608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D69B1CA3-C6EE-60CB-2907-773F63E33ED8}"/>
                    </a:ext>
                  </a:extLst>
                </p14:cNvPr>
                <p14:cNvContentPartPr/>
                <p14:nvPr/>
              </p14:nvContentPartPr>
              <p14:xfrm>
                <a:off x="7728708" y="4497803"/>
                <a:ext cx="80280" cy="7308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D69B1CA3-C6EE-60CB-2907-773F63E33ED8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7719748" y="4488803"/>
                  <a:ext cx="97841" cy="9072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ADBDDACF-A823-0546-38BF-4226417FD405}"/>
                </a:ext>
              </a:extLst>
            </p:cNvPr>
            <p:cNvGrpSpPr/>
            <p:nvPr/>
          </p:nvGrpSpPr>
          <p:grpSpPr>
            <a:xfrm>
              <a:off x="7098348" y="5444243"/>
              <a:ext cx="1279800" cy="577800"/>
              <a:chOff x="7098348" y="5444243"/>
              <a:chExt cx="1279800" cy="577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1">
                <p14:nvContentPartPr>
                  <p14:cNvPr id="51" name="Ink 50">
                    <a:extLst>
                      <a:ext uri="{FF2B5EF4-FFF2-40B4-BE49-F238E27FC236}">
                        <a16:creationId xmlns:a16="http://schemas.microsoft.com/office/drawing/2014/main" id="{C625DD31-B12A-D5F0-74C5-75574F693C0D}"/>
                      </a:ext>
                    </a:extLst>
                  </p14:cNvPr>
                  <p14:cNvContentPartPr/>
                  <p14:nvPr/>
                </p14:nvContentPartPr>
                <p14:xfrm>
                  <a:off x="7135068" y="5444243"/>
                  <a:ext cx="138240" cy="577800"/>
                </p14:xfrm>
              </p:contentPart>
            </mc:Choice>
            <mc:Fallback xmlns="">
              <p:pic>
                <p:nvPicPr>
                  <p:cNvPr id="51" name="Ink 50">
                    <a:extLst>
                      <a:ext uri="{FF2B5EF4-FFF2-40B4-BE49-F238E27FC236}">
                        <a16:creationId xmlns:a16="http://schemas.microsoft.com/office/drawing/2014/main" id="{C625DD31-B12A-D5F0-74C5-75574F693C0D}"/>
                      </a:ext>
                    </a:extLst>
                  </p:cNvPr>
                  <p:cNvPicPr/>
                  <p:nvPr/>
                </p:nvPicPr>
                <p:blipFill>
                  <a:blip r:embed="rId32"/>
                  <a:stretch>
                    <a:fillRect/>
                  </a:stretch>
                </p:blipFill>
                <p:spPr>
                  <a:xfrm>
                    <a:off x="7126428" y="5435603"/>
                    <a:ext cx="155880" cy="595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">
                <p14:nvContentPartPr>
                  <p14:cNvPr id="52" name="Ink 51">
                    <a:extLst>
                      <a:ext uri="{FF2B5EF4-FFF2-40B4-BE49-F238E27FC236}">
                        <a16:creationId xmlns:a16="http://schemas.microsoft.com/office/drawing/2014/main" id="{8A1C6546-5CDD-CEEE-6C9C-8272FED9F3D3}"/>
                      </a:ext>
                    </a:extLst>
                  </p14:cNvPr>
                  <p14:cNvContentPartPr/>
                  <p14:nvPr/>
                </p14:nvContentPartPr>
                <p14:xfrm>
                  <a:off x="7098348" y="5707043"/>
                  <a:ext cx="211680" cy="34920"/>
                </p14:xfrm>
              </p:contentPart>
            </mc:Choice>
            <mc:Fallback xmlns="">
              <p:pic>
                <p:nvPicPr>
                  <p:cNvPr id="52" name="Ink 51">
                    <a:extLst>
                      <a:ext uri="{FF2B5EF4-FFF2-40B4-BE49-F238E27FC236}">
                        <a16:creationId xmlns:a16="http://schemas.microsoft.com/office/drawing/2014/main" id="{8A1C6546-5CDD-CEEE-6C9C-8272FED9F3D3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7089708" y="5698043"/>
                    <a:ext cx="229320" cy="52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">
                <p14:nvContentPartPr>
                  <p14:cNvPr id="53" name="Ink 52">
                    <a:extLst>
                      <a:ext uri="{FF2B5EF4-FFF2-40B4-BE49-F238E27FC236}">
                        <a16:creationId xmlns:a16="http://schemas.microsoft.com/office/drawing/2014/main" id="{C04DD553-2123-629C-80A1-B05FEBD735F0}"/>
                      </a:ext>
                    </a:extLst>
                  </p14:cNvPr>
                  <p14:cNvContentPartPr/>
                  <p14:nvPr/>
                </p14:nvContentPartPr>
                <p14:xfrm>
                  <a:off x="7451508" y="5527403"/>
                  <a:ext cx="190080" cy="481320"/>
                </p14:xfrm>
              </p:contentPart>
            </mc:Choice>
            <mc:Fallback xmlns="">
              <p:pic>
                <p:nvPicPr>
                  <p:cNvPr id="53" name="Ink 52">
                    <a:extLst>
                      <a:ext uri="{FF2B5EF4-FFF2-40B4-BE49-F238E27FC236}">
                        <a16:creationId xmlns:a16="http://schemas.microsoft.com/office/drawing/2014/main" id="{C04DD553-2123-629C-80A1-B05FEBD735F0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7442868" y="5518403"/>
                    <a:ext cx="207720" cy="498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">
                <p14:nvContentPartPr>
                  <p14:cNvPr id="54" name="Ink 53">
                    <a:extLst>
                      <a:ext uri="{FF2B5EF4-FFF2-40B4-BE49-F238E27FC236}">
                        <a16:creationId xmlns:a16="http://schemas.microsoft.com/office/drawing/2014/main" id="{69CA0DC5-11AE-FD29-A705-A141822304E3}"/>
                      </a:ext>
                    </a:extLst>
                  </p14:cNvPr>
                  <p14:cNvContentPartPr/>
                  <p14:nvPr/>
                </p14:nvContentPartPr>
                <p14:xfrm>
                  <a:off x="7639068" y="5678243"/>
                  <a:ext cx="159480" cy="316080"/>
                </p14:xfrm>
              </p:contentPart>
            </mc:Choice>
            <mc:Fallback xmlns="">
              <p:pic>
                <p:nvPicPr>
                  <p:cNvPr id="54" name="Ink 53">
                    <a:extLst>
                      <a:ext uri="{FF2B5EF4-FFF2-40B4-BE49-F238E27FC236}">
                        <a16:creationId xmlns:a16="http://schemas.microsoft.com/office/drawing/2014/main" id="{69CA0DC5-11AE-FD29-A705-A141822304E3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7630068" y="5669243"/>
                    <a:ext cx="177120" cy="333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">
                <p14:nvContentPartPr>
                  <p14:cNvPr id="55" name="Ink 54">
                    <a:extLst>
                      <a:ext uri="{FF2B5EF4-FFF2-40B4-BE49-F238E27FC236}">
                        <a16:creationId xmlns:a16="http://schemas.microsoft.com/office/drawing/2014/main" id="{35C1FD78-7F5F-97BC-6D4D-A43A1B793709}"/>
                      </a:ext>
                    </a:extLst>
                  </p14:cNvPr>
                  <p14:cNvContentPartPr/>
                  <p14:nvPr/>
                </p14:nvContentPartPr>
                <p14:xfrm>
                  <a:off x="7877028" y="5746283"/>
                  <a:ext cx="88920" cy="360"/>
                </p14:xfrm>
              </p:contentPart>
            </mc:Choice>
            <mc:Fallback xmlns="">
              <p:pic>
                <p:nvPicPr>
                  <p:cNvPr id="55" name="Ink 54">
                    <a:extLst>
                      <a:ext uri="{FF2B5EF4-FFF2-40B4-BE49-F238E27FC236}">
                        <a16:creationId xmlns:a16="http://schemas.microsoft.com/office/drawing/2014/main" id="{35C1FD78-7F5F-97BC-6D4D-A43A1B793709}"/>
                      </a:ext>
                    </a:extLst>
                  </p:cNvPr>
                  <p:cNvPicPr/>
                  <p:nvPr/>
                </p:nvPicPr>
                <p:blipFill>
                  <a:blip r:embed="rId40"/>
                  <a:stretch>
                    <a:fillRect/>
                  </a:stretch>
                </p:blipFill>
                <p:spPr>
                  <a:xfrm>
                    <a:off x="7868388" y="5737283"/>
                    <a:ext cx="1065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">
                <p14:nvContentPartPr>
                  <p14:cNvPr id="56" name="Ink 55">
                    <a:extLst>
                      <a:ext uri="{FF2B5EF4-FFF2-40B4-BE49-F238E27FC236}">
                        <a16:creationId xmlns:a16="http://schemas.microsoft.com/office/drawing/2014/main" id="{54B3F970-41D1-5CDC-B1DF-3A6E119B5459}"/>
                      </a:ext>
                    </a:extLst>
                  </p14:cNvPr>
                  <p14:cNvContentPartPr/>
                  <p14:nvPr/>
                </p14:nvContentPartPr>
                <p14:xfrm>
                  <a:off x="8063868" y="5604083"/>
                  <a:ext cx="114120" cy="279000"/>
                </p14:xfrm>
              </p:contentPart>
            </mc:Choice>
            <mc:Fallback xmlns="">
              <p:pic>
                <p:nvPicPr>
                  <p:cNvPr id="56" name="Ink 55">
                    <a:extLst>
                      <a:ext uri="{FF2B5EF4-FFF2-40B4-BE49-F238E27FC236}">
                        <a16:creationId xmlns:a16="http://schemas.microsoft.com/office/drawing/2014/main" id="{54B3F970-41D1-5CDC-B1DF-3A6E119B5459}"/>
                      </a:ext>
                    </a:extLst>
                  </p:cNvPr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8054868" y="5595083"/>
                    <a:ext cx="131760" cy="296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3">
                <p14:nvContentPartPr>
                  <p14:cNvPr id="57" name="Ink 56">
                    <a:extLst>
                      <a:ext uri="{FF2B5EF4-FFF2-40B4-BE49-F238E27FC236}">
                        <a16:creationId xmlns:a16="http://schemas.microsoft.com/office/drawing/2014/main" id="{4711843F-1291-3D20-1C19-BFEA944B1AEF}"/>
                      </a:ext>
                    </a:extLst>
                  </p14:cNvPr>
                  <p14:cNvContentPartPr/>
                  <p14:nvPr/>
                </p14:nvContentPartPr>
                <p14:xfrm>
                  <a:off x="8260428" y="5486723"/>
                  <a:ext cx="117720" cy="423720"/>
                </p14:xfrm>
              </p:contentPart>
            </mc:Choice>
            <mc:Fallback xmlns="">
              <p:pic>
                <p:nvPicPr>
                  <p:cNvPr id="57" name="Ink 56">
                    <a:extLst>
                      <a:ext uri="{FF2B5EF4-FFF2-40B4-BE49-F238E27FC236}">
                        <a16:creationId xmlns:a16="http://schemas.microsoft.com/office/drawing/2014/main" id="{4711843F-1291-3D20-1C19-BFEA944B1AEF}"/>
                      </a:ext>
                    </a:extLst>
                  </p:cNvPr>
                  <p:cNvPicPr/>
                  <p:nvPr/>
                </p:nvPicPr>
                <p:blipFill>
                  <a:blip r:embed="rId44"/>
                  <a:stretch>
                    <a:fillRect/>
                  </a:stretch>
                </p:blipFill>
                <p:spPr>
                  <a:xfrm>
                    <a:off x="8251428" y="5477723"/>
                    <a:ext cx="135360" cy="441360"/>
                  </a:xfrm>
                  <a:prstGeom prst="rect">
                    <a:avLst/>
                  </a:prstGeom>
                </p:spPr>
              </p:pic>
            </mc:Fallback>
          </mc:AlternateContent>
        </p:grp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834CECF5-B04A-31F1-F25F-CD044D61AD96}"/>
                </a:ext>
              </a:extLst>
            </p:cNvPr>
            <p:cNvSpPr/>
            <p:nvPr/>
          </p:nvSpPr>
          <p:spPr>
            <a:xfrm>
              <a:off x="6502405" y="2229042"/>
              <a:ext cx="2637014" cy="4247958"/>
            </a:xfrm>
            <a:prstGeom prst="ellipse">
              <a:avLst/>
            </a:prstGeom>
            <a:solidFill>
              <a:srgbClr val="FFFF00">
                <a:alpha val="12867"/>
              </a:srgbClr>
            </a:solidFill>
            <a:ln w="38100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356B3EEC-A4FC-C832-237E-915B2FE00F36}"/>
                    </a:ext>
                  </a:extLst>
                </p14:cNvPr>
                <p14:cNvContentPartPr/>
                <p14:nvPr/>
              </p14:nvContentPartPr>
              <p14:xfrm>
                <a:off x="7320108" y="3634523"/>
                <a:ext cx="1168560" cy="93636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356B3EEC-A4FC-C832-237E-915B2FE00F36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7302108" y="3616523"/>
                  <a:ext cx="1204200" cy="9720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BAF63EE2-A3B9-145E-3E66-449150F71968}"/>
                </a:ext>
              </a:extLst>
            </p:cNvPr>
            <p:cNvGrpSpPr/>
            <p:nvPr/>
          </p:nvGrpSpPr>
          <p:grpSpPr>
            <a:xfrm>
              <a:off x="7283028" y="3620123"/>
              <a:ext cx="1348920" cy="931680"/>
              <a:chOff x="7283028" y="3620123"/>
              <a:chExt cx="1348920" cy="9316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7">
                <p14:nvContentPartPr>
                  <p14:cNvPr id="62" name="Ink 61">
                    <a:extLst>
                      <a:ext uri="{FF2B5EF4-FFF2-40B4-BE49-F238E27FC236}">
                        <a16:creationId xmlns:a16="http://schemas.microsoft.com/office/drawing/2014/main" id="{D04161D9-9985-7D42-EFAF-C20D322175A6}"/>
                      </a:ext>
                    </a:extLst>
                  </p14:cNvPr>
                  <p14:cNvContentPartPr/>
                  <p14:nvPr/>
                </p14:nvContentPartPr>
                <p14:xfrm>
                  <a:off x="7283028" y="3625523"/>
                  <a:ext cx="1301400" cy="926280"/>
                </p14:xfrm>
              </p:contentPart>
            </mc:Choice>
            <mc:Fallback xmlns="">
              <p:pic>
                <p:nvPicPr>
                  <p:cNvPr id="62" name="Ink 61">
                    <a:extLst>
                      <a:ext uri="{FF2B5EF4-FFF2-40B4-BE49-F238E27FC236}">
                        <a16:creationId xmlns:a16="http://schemas.microsoft.com/office/drawing/2014/main" id="{D04161D9-9985-7D42-EFAF-C20D322175A6}"/>
                      </a:ext>
                    </a:extLst>
                  </p:cNvPr>
                  <p:cNvPicPr/>
                  <p:nvPr/>
                </p:nvPicPr>
                <p:blipFill>
                  <a:blip r:embed="rId48"/>
                  <a:stretch>
                    <a:fillRect/>
                  </a:stretch>
                </p:blipFill>
                <p:spPr>
                  <a:xfrm>
                    <a:off x="7265388" y="3607523"/>
                    <a:ext cx="1337040" cy="961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9">
                <p14:nvContentPartPr>
                  <p14:cNvPr id="63" name="Ink 62">
                    <a:extLst>
                      <a:ext uri="{FF2B5EF4-FFF2-40B4-BE49-F238E27FC236}">
                        <a16:creationId xmlns:a16="http://schemas.microsoft.com/office/drawing/2014/main" id="{DA1511F1-0A55-12BE-4248-9F60BBD24D05}"/>
                      </a:ext>
                    </a:extLst>
                  </p14:cNvPr>
                  <p14:cNvContentPartPr/>
                  <p14:nvPr/>
                </p14:nvContentPartPr>
                <p14:xfrm>
                  <a:off x="8172948" y="3620123"/>
                  <a:ext cx="459000" cy="72000"/>
                </p14:xfrm>
              </p:contentPart>
            </mc:Choice>
            <mc:Fallback xmlns="">
              <p:pic>
                <p:nvPicPr>
                  <p:cNvPr id="63" name="Ink 62">
                    <a:extLst>
                      <a:ext uri="{FF2B5EF4-FFF2-40B4-BE49-F238E27FC236}">
                        <a16:creationId xmlns:a16="http://schemas.microsoft.com/office/drawing/2014/main" id="{DA1511F1-0A55-12BE-4248-9F60BBD24D05}"/>
                      </a:ext>
                    </a:extLst>
                  </p:cNvPr>
                  <p:cNvPicPr/>
                  <p:nvPr/>
                </p:nvPicPr>
                <p:blipFill>
                  <a:blip r:embed="rId50"/>
                  <a:stretch>
                    <a:fillRect/>
                  </a:stretch>
                </p:blipFill>
                <p:spPr>
                  <a:xfrm>
                    <a:off x="8155308" y="3602483"/>
                    <a:ext cx="494640" cy="107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1">
                <p14:nvContentPartPr>
                  <p14:cNvPr id="64" name="Ink 63">
                    <a:extLst>
                      <a:ext uri="{FF2B5EF4-FFF2-40B4-BE49-F238E27FC236}">
                        <a16:creationId xmlns:a16="http://schemas.microsoft.com/office/drawing/2014/main" id="{57BF43E4-4953-AE7C-3574-D9C9526E7617}"/>
                      </a:ext>
                    </a:extLst>
                  </p14:cNvPr>
                  <p14:cNvContentPartPr/>
                  <p14:nvPr/>
                </p14:nvContentPartPr>
                <p14:xfrm>
                  <a:off x="8491548" y="3620123"/>
                  <a:ext cx="70920" cy="360"/>
                </p14:xfrm>
              </p:contentPart>
            </mc:Choice>
            <mc:Fallback xmlns="">
              <p:pic>
                <p:nvPicPr>
                  <p:cNvPr id="64" name="Ink 63">
                    <a:extLst>
                      <a:ext uri="{FF2B5EF4-FFF2-40B4-BE49-F238E27FC236}">
                        <a16:creationId xmlns:a16="http://schemas.microsoft.com/office/drawing/2014/main" id="{57BF43E4-4953-AE7C-3574-D9C9526E7617}"/>
                      </a:ext>
                    </a:extLst>
                  </p:cNvPr>
                  <p:cNvPicPr/>
                  <p:nvPr/>
                </p:nvPicPr>
                <p:blipFill>
                  <a:blip r:embed="rId52"/>
                  <a:stretch>
                    <a:fillRect/>
                  </a:stretch>
                </p:blipFill>
                <p:spPr>
                  <a:xfrm>
                    <a:off x="8473908" y="3602483"/>
                    <a:ext cx="106560" cy="36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85004775-A044-D45B-D8CA-1046EFA1BEDA}"/>
                </a:ext>
              </a:extLst>
            </p:cNvPr>
            <p:cNvSpPr txBox="1"/>
            <p:nvPr/>
          </p:nvSpPr>
          <p:spPr>
            <a:xfrm>
              <a:off x="6481476" y="792715"/>
              <a:ext cx="2574744" cy="13480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buNone/>
              </a:pPr>
              <a:r>
                <a:rPr lang="en-US" dirty="0">
                  <a:solidFill>
                    <a:srgbClr val="0000FF"/>
                  </a:solidFill>
                </a:rPr>
                <a:t>“Neuron”</a:t>
              </a:r>
            </a:p>
            <a:p>
              <a:pPr>
                <a:buNone/>
              </a:pPr>
              <a:r>
                <a:rPr lang="en-US" dirty="0"/>
                <a:t>(Decision maker)</a:t>
              </a:r>
            </a:p>
            <a:p>
              <a:pPr>
                <a:buNone/>
              </a:pPr>
              <a:r>
                <a:rPr lang="en-US" dirty="0">
                  <a:solidFill>
                    <a:srgbClr val="FF0000"/>
                  </a:solidFill>
                </a:rPr>
                <a:t>--&gt; Logic </a:t>
              </a:r>
            </a:p>
          </p:txBody>
        </p:sp>
      </p:grp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F77D27F-589E-E2F9-6DE1-773D8EFB25D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3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19698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100725">
        <p159:morph option="byObject"/>
      </p:transition>
    </mc:Choice>
    <mc:Fallback>
      <p:transition spd="slow" advClick="0" advTm="10072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BAE6737-DF87-2F3C-DAB5-524FB26475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689" y="0"/>
            <a:ext cx="5676622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A6489F8-16E7-CFEE-4D7C-E332235AF4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00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7498"/>
    </mc:Choice>
    <mc:Fallback xmlns="">
      <p:transition advClick="0" advTm="74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A819501-E3CF-7A66-642B-90500DB1CB53}"/>
              </a:ext>
            </a:extLst>
          </p:cNvPr>
          <p:cNvSpPr txBox="1"/>
          <p:nvPr/>
        </p:nvSpPr>
        <p:spPr>
          <a:xfrm>
            <a:off x="2909830" y="-36523"/>
            <a:ext cx="40448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dirty="0">
                <a:solidFill>
                  <a:srgbClr val="FF0000"/>
                </a:solidFill>
              </a:rPr>
              <a:t>A bit more multi-dimensional </a:t>
            </a:r>
          </a:p>
          <a:p>
            <a:pPr>
              <a:buNone/>
            </a:pPr>
            <a:r>
              <a:rPr lang="en-US" sz="2000" dirty="0">
                <a:solidFill>
                  <a:srgbClr val="FF0000"/>
                </a:solidFill>
              </a:rPr>
              <a:t>– a cascade of decisions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701F3AA-9C47-C1F6-00C0-8A1076B6DC2F}"/>
              </a:ext>
            </a:extLst>
          </p:cNvPr>
          <p:cNvSpPr/>
          <p:nvPr/>
        </p:nvSpPr>
        <p:spPr>
          <a:xfrm>
            <a:off x="171564" y="1929284"/>
            <a:ext cx="540551" cy="477902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EE0B913-CBD4-7D6F-8E65-6B666A19BAEB}"/>
              </a:ext>
            </a:extLst>
          </p:cNvPr>
          <p:cNvSpPr/>
          <p:nvPr/>
        </p:nvSpPr>
        <p:spPr>
          <a:xfrm>
            <a:off x="171564" y="2767484"/>
            <a:ext cx="540551" cy="477902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7007EE5-DEF2-D0EC-09AE-EF1ACD9204C3}"/>
              </a:ext>
            </a:extLst>
          </p:cNvPr>
          <p:cNvSpPr/>
          <p:nvPr/>
        </p:nvSpPr>
        <p:spPr>
          <a:xfrm>
            <a:off x="171564" y="3605684"/>
            <a:ext cx="540551" cy="477902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B673028-4C88-1E47-AC83-8B02D72CE569}"/>
              </a:ext>
            </a:extLst>
          </p:cNvPr>
          <p:cNvSpPr/>
          <p:nvPr/>
        </p:nvSpPr>
        <p:spPr>
          <a:xfrm>
            <a:off x="175402" y="4520084"/>
            <a:ext cx="540551" cy="477902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B91672B-BB44-814F-60E7-4DEA289DEA24}"/>
              </a:ext>
            </a:extLst>
          </p:cNvPr>
          <p:cNvSpPr/>
          <p:nvPr/>
        </p:nvSpPr>
        <p:spPr>
          <a:xfrm>
            <a:off x="1847964" y="1876687"/>
            <a:ext cx="540551" cy="477902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CDD9053-AD5F-C893-C262-FBC2A9E32468}"/>
              </a:ext>
            </a:extLst>
          </p:cNvPr>
          <p:cNvSpPr/>
          <p:nvPr/>
        </p:nvSpPr>
        <p:spPr>
          <a:xfrm>
            <a:off x="1847964" y="2714887"/>
            <a:ext cx="540551" cy="477902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91C000F-76D9-3D66-8647-79CD4FE488BD}"/>
              </a:ext>
            </a:extLst>
          </p:cNvPr>
          <p:cNvSpPr/>
          <p:nvPr/>
        </p:nvSpPr>
        <p:spPr>
          <a:xfrm>
            <a:off x="1847964" y="3553087"/>
            <a:ext cx="540551" cy="477902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C16D3A1-6DDF-D065-E556-60D27902D730}"/>
              </a:ext>
            </a:extLst>
          </p:cNvPr>
          <p:cNvSpPr/>
          <p:nvPr/>
        </p:nvSpPr>
        <p:spPr>
          <a:xfrm>
            <a:off x="1851802" y="4467487"/>
            <a:ext cx="540551" cy="477902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44F64D00-F9D2-30AE-958A-F32D17656A24}"/>
              </a:ext>
            </a:extLst>
          </p:cNvPr>
          <p:cNvCxnSpPr>
            <a:cxnSpLocks/>
            <a:endCxn id="13" idx="2"/>
          </p:cNvCxnSpPr>
          <p:nvPr/>
        </p:nvCxnSpPr>
        <p:spPr bwMode="auto">
          <a:xfrm>
            <a:off x="712115" y="2115638"/>
            <a:ext cx="1135849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C0F39E0A-2E6E-6B90-3833-EA97DA9ABB72}"/>
              </a:ext>
            </a:extLst>
          </p:cNvPr>
          <p:cNvCxnSpPr>
            <a:cxnSpLocks/>
          </p:cNvCxnSpPr>
          <p:nvPr/>
        </p:nvCxnSpPr>
        <p:spPr bwMode="auto">
          <a:xfrm>
            <a:off x="712115" y="2948035"/>
            <a:ext cx="1135849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F9BAE92F-60F6-A0E2-8D8A-ED6770806FF3}"/>
              </a:ext>
            </a:extLst>
          </p:cNvPr>
          <p:cNvCxnSpPr>
            <a:cxnSpLocks/>
          </p:cNvCxnSpPr>
          <p:nvPr/>
        </p:nvCxnSpPr>
        <p:spPr bwMode="auto">
          <a:xfrm>
            <a:off x="712114" y="3792038"/>
            <a:ext cx="1135849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45FC52DF-FE26-BC7D-2FDE-96583EA533D3}"/>
              </a:ext>
            </a:extLst>
          </p:cNvPr>
          <p:cNvCxnSpPr>
            <a:cxnSpLocks/>
          </p:cNvCxnSpPr>
          <p:nvPr/>
        </p:nvCxnSpPr>
        <p:spPr bwMode="auto">
          <a:xfrm>
            <a:off x="712114" y="4707262"/>
            <a:ext cx="1135849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sp>
        <p:nvSpPr>
          <p:cNvPr id="78" name="Oval 77">
            <a:extLst>
              <a:ext uri="{FF2B5EF4-FFF2-40B4-BE49-F238E27FC236}">
                <a16:creationId xmlns:a16="http://schemas.microsoft.com/office/drawing/2014/main" id="{BCD61447-DF21-2BA2-3DAE-2CD18A02F18B}"/>
              </a:ext>
            </a:extLst>
          </p:cNvPr>
          <p:cNvSpPr/>
          <p:nvPr/>
        </p:nvSpPr>
        <p:spPr>
          <a:xfrm>
            <a:off x="3524364" y="1870884"/>
            <a:ext cx="540551" cy="477902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0442D5F6-D52B-B8C4-F9EE-C3800099974C}"/>
              </a:ext>
            </a:extLst>
          </p:cNvPr>
          <p:cNvSpPr/>
          <p:nvPr/>
        </p:nvSpPr>
        <p:spPr>
          <a:xfrm>
            <a:off x="3524364" y="2709084"/>
            <a:ext cx="540551" cy="477902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523FE302-6FD4-4069-F3F1-3DAAEDF8450E}"/>
              </a:ext>
            </a:extLst>
          </p:cNvPr>
          <p:cNvSpPr/>
          <p:nvPr/>
        </p:nvSpPr>
        <p:spPr>
          <a:xfrm>
            <a:off x="3524364" y="3547284"/>
            <a:ext cx="540551" cy="477902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C9155FB3-3CFD-802B-4DB7-41DD2BA837C9}"/>
              </a:ext>
            </a:extLst>
          </p:cNvPr>
          <p:cNvSpPr/>
          <p:nvPr/>
        </p:nvSpPr>
        <p:spPr>
          <a:xfrm>
            <a:off x="3528202" y="4461684"/>
            <a:ext cx="540551" cy="477902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2E0832D9-8012-28C4-B6D6-3AAF88CB5B5D}"/>
              </a:ext>
            </a:extLst>
          </p:cNvPr>
          <p:cNvCxnSpPr>
            <a:cxnSpLocks/>
            <a:endCxn id="78" idx="2"/>
          </p:cNvCxnSpPr>
          <p:nvPr/>
        </p:nvCxnSpPr>
        <p:spPr bwMode="auto">
          <a:xfrm>
            <a:off x="2388515" y="2109835"/>
            <a:ext cx="1135849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D590A539-BD40-8794-7302-6844D3430C73}"/>
              </a:ext>
            </a:extLst>
          </p:cNvPr>
          <p:cNvCxnSpPr>
            <a:cxnSpLocks/>
          </p:cNvCxnSpPr>
          <p:nvPr/>
        </p:nvCxnSpPr>
        <p:spPr bwMode="auto">
          <a:xfrm>
            <a:off x="2388515" y="2942232"/>
            <a:ext cx="1135849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1618468A-7DB4-675A-2D09-06032D18D890}"/>
              </a:ext>
            </a:extLst>
          </p:cNvPr>
          <p:cNvCxnSpPr>
            <a:cxnSpLocks/>
          </p:cNvCxnSpPr>
          <p:nvPr/>
        </p:nvCxnSpPr>
        <p:spPr bwMode="auto">
          <a:xfrm>
            <a:off x="2388514" y="3786235"/>
            <a:ext cx="1135849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25EFE471-A192-4ACE-1384-36864BC8308C}"/>
              </a:ext>
            </a:extLst>
          </p:cNvPr>
          <p:cNvCxnSpPr>
            <a:cxnSpLocks/>
          </p:cNvCxnSpPr>
          <p:nvPr/>
        </p:nvCxnSpPr>
        <p:spPr bwMode="auto">
          <a:xfrm>
            <a:off x="2388514" y="4701459"/>
            <a:ext cx="1135849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sp>
        <p:nvSpPr>
          <p:cNvPr id="86" name="Oval 85">
            <a:extLst>
              <a:ext uri="{FF2B5EF4-FFF2-40B4-BE49-F238E27FC236}">
                <a16:creationId xmlns:a16="http://schemas.microsoft.com/office/drawing/2014/main" id="{E660E4AC-7311-279B-1F83-A7E7FB83A4F2}"/>
              </a:ext>
            </a:extLst>
          </p:cNvPr>
          <p:cNvSpPr/>
          <p:nvPr/>
        </p:nvSpPr>
        <p:spPr>
          <a:xfrm>
            <a:off x="7022413" y="1870884"/>
            <a:ext cx="540551" cy="477902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86ABF3CC-FFF7-2FAA-9839-EF11A75460CD}"/>
              </a:ext>
            </a:extLst>
          </p:cNvPr>
          <p:cNvSpPr/>
          <p:nvPr/>
        </p:nvSpPr>
        <p:spPr>
          <a:xfrm>
            <a:off x="7022413" y="2709084"/>
            <a:ext cx="540551" cy="477902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8E2B3B54-1D88-7A74-29C1-40943C1B359D}"/>
              </a:ext>
            </a:extLst>
          </p:cNvPr>
          <p:cNvSpPr/>
          <p:nvPr/>
        </p:nvSpPr>
        <p:spPr>
          <a:xfrm>
            <a:off x="7022413" y="3547284"/>
            <a:ext cx="540551" cy="477902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EB49CBF6-3CAD-8A32-5E7B-7B858C29E5DF}"/>
              </a:ext>
            </a:extLst>
          </p:cNvPr>
          <p:cNvSpPr/>
          <p:nvPr/>
        </p:nvSpPr>
        <p:spPr>
          <a:xfrm>
            <a:off x="7026251" y="4461684"/>
            <a:ext cx="540551" cy="477902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3257AC9F-9573-0DFA-2720-544B55B43C9C}"/>
              </a:ext>
            </a:extLst>
          </p:cNvPr>
          <p:cNvCxnSpPr>
            <a:cxnSpLocks/>
            <a:endCxn id="86" idx="2"/>
          </p:cNvCxnSpPr>
          <p:nvPr/>
        </p:nvCxnSpPr>
        <p:spPr bwMode="auto">
          <a:xfrm>
            <a:off x="5886564" y="2109835"/>
            <a:ext cx="1135849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0E6D0E53-80A0-0CE8-3CE2-8B96AE7B4FD9}"/>
              </a:ext>
            </a:extLst>
          </p:cNvPr>
          <p:cNvCxnSpPr>
            <a:cxnSpLocks/>
          </p:cNvCxnSpPr>
          <p:nvPr/>
        </p:nvCxnSpPr>
        <p:spPr bwMode="auto">
          <a:xfrm>
            <a:off x="5886564" y="2942232"/>
            <a:ext cx="1135849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654D98CF-2BD4-13A8-78FF-1B629018A0E3}"/>
              </a:ext>
            </a:extLst>
          </p:cNvPr>
          <p:cNvCxnSpPr>
            <a:cxnSpLocks/>
          </p:cNvCxnSpPr>
          <p:nvPr/>
        </p:nvCxnSpPr>
        <p:spPr bwMode="auto">
          <a:xfrm>
            <a:off x="5886563" y="3786235"/>
            <a:ext cx="1135849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15F48B42-A9A8-1AC5-1902-8D1F492E39D1}"/>
              </a:ext>
            </a:extLst>
          </p:cNvPr>
          <p:cNvCxnSpPr>
            <a:cxnSpLocks/>
          </p:cNvCxnSpPr>
          <p:nvPr/>
        </p:nvCxnSpPr>
        <p:spPr bwMode="auto">
          <a:xfrm>
            <a:off x="5886563" y="4701459"/>
            <a:ext cx="1135849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6474F7A1-A0AC-8CE1-3CBD-52DA6AD6D34E}"/>
              </a:ext>
            </a:extLst>
          </p:cNvPr>
          <p:cNvCxnSpPr>
            <a:cxnSpLocks/>
            <a:endCxn id="16" idx="2"/>
          </p:cNvCxnSpPr>
          <p:nvPr/>
        </p:nvCxnSpPr>
        <p:spPr bwMode="auto">
          <a:xfrm>
            <a:off x="712114" y="2109835"/>
            <a:ext cx="1135850" cy="844003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C83EFA86-1B45-024B-DE01-774183D93817}"/>
              </a:ext>
            </a:extLst>
          </p:cNvPr>
          <p:cNvCxnSpPr>
            <a:cxnSpLocks/>
          </p:cNvCxnSpPr>
          <p:nvPr/>
        </p:nvCxnSpPr>
        <p:spPr bwMode="auto">
          <a:xfrm>
            <a:off x="712113" y="2948035"/>
            <a:ext cx="1135850" cy="844003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D43580DA-92F6-79AF-8A2E-459CA5D501A2}"/>
              </a:ext>
            </a:extLst>
          </p:cNvPr>
          <p:cNvCxnSpPr>
            <a:cxnSpLocks/>
          </p:cNvCxnSpPr>
          <p:nvPr/>
        </p:nvCxnSpPr>
        <p:spPr bwMode="auto">
          <a:xfrm>
            <a:off x="2361140" y="2091604"/>
            <a:ext cx="1135850" cy="844003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6CDB7E50-CF91-1BA4-B727-605F0F58D78C}"/>
              </a:ext>
            </a:extLst>
          </p:cNvPr>
          <p:cNvCxnSpPr>
            <a:cxnSpLocks/>
          </p:cNvCxnSpPr>
          <p:nvPr/>
        </p:nvCxnSpPr>
        <p:spPr bwMode="auto">
          <a:xfrm>
            <a:off x="2361139" y="2929804"/>
            <a:ext cx="1135850" cy="844003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FFEF8C95-108A-C742-9CF5-687E48462F78}"/>
              </a:ext>
            </a:extLst>
          </p:cNvPr>
          <p:cNvCxnSpPr>
            <a:cxnSpLocks/>
          </p:cNvCxnSpPr>
          <p:nvPr/>
        </p:nvCxnSpPr>
        <p:spPr bwMode="auto">
          <a:xfrm>
            <a:off x="5886562" y="2124332"/>
            <a:ext cx="1135850" cy="844003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1D8D0B23-26AF-9AC7-120A-69B23EA8537B}"/>
              </a:ext>
            </a:extLst>
          </p:cNvPr>
          <p:cNvCxnSpPr>
            <a:cxnSpLocks/>
          </p:cNvCxnSpPr>
          <p:nvPr/>
        </p:nvCxnSpPr>
        <p:spPr bwMode="auto">
          <a:xfrm>
            <a:off x="5886561" y="2962532"/>
            <a:ext cx="1135850" cy="844003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CF65FF76-9CDC-754A-9FB7-6B51F2B6BA01}"/>
              </a:ext>
            </a:extLst>
          </p:cNvPr>
          <p:cNvCxnSpPr>
            <a:cxnSpLocks/>
          </p:cNvCxnSpPr>
          <p:nvPr/>
        </p:nvCxnSpPr>
        <p:spPr bwMode="auto">
          <a:xfrm>
            <a:off x="745243" y="3816071"/>
            <a:ext cx="1135850" cy="844003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BC51E9CB-4CE0-D99E-93CE-9844681EBD60}"/>
              </a:ext>
            </a:extLst>
          </p:cNvPr>
          <p:cNvCxnSpPr>
            <a:cxnSpLocks/>
          </p:cNvCxnSpPr>
          <p:nvPr/>
        </p:nvCxnSpPr>
        <p:spPr bwMode="auto">
          <a:xfrm>
            <a:off x="2394269" y="3797840"/>
            <a:ext cx="1135850" cy="844003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79BE1492-8B8E-BA9E-D31D-8F37D6224A00}"/>
              </a:ext>
            </a:extLst>
          </p:cNvPr>
          <p:cNvCxnSpPr>
            <a:cxnSpLocks/>
          </p:cNvCxnSpPr>
          <p:nvPr/>
        </p:nvCxnSpPr>
        <p:spPr bwMode="auto">
          <a:xfrm>
            <a:off x="5901207" y="3800731"/>
            <a:ext cx="1135850" cy="844003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1CE13004-7253-0CF1-4C93-FEC88B162C8D}"/>
              </a:ext>
            </a:extLst>
          </p:cNvPr>
          <p:cNvCxnSpPr>
            <a:cxnSpLocks/>
            <a:endCxn id="13" idx="2"/>
          </p:cNvCxnSpPr>
          <p:nvPr/>
        </p:nvCxnSpPr>
        <p:spPr bwMode="auto">
          <a:xfrm flipV="1">
            <a:off x="712114" y="2115638"/>
            <a:ext cx="1135850" cy="852696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CF8D25A8-3EAA-4746-61D0-24D0C6709F28}"/>
              </a:ext>
            </a:extLst>
          </p:cNvPr>
          <p:cNvCxnSpPr>
            <a:cxnSpLocks/>
          </p:cNvCxnSpPr>
          <p:nvPr/>
        </p:nvCxnSpPr>
        <p:spPr bwMode="auto">
          <a:xfrm flipV="1">
            <a:off x="2374827" y="2119778"/>
            <a:ext cx="1135850" cy="852696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F5EB7CF3-1B20-9B92-9BAE-A54B8FDCEAB8}"/>
              </a:ext>
            </a:extLst>
          </p:cNvPr>
          <p:cNvCxnSpPr>
            <a:cxnSpLocks/>
          </p:cNvCxnSpPr>
          <p:nvPr/>
        </p:nvCxnSpPr>
        <p:spPr bwMode="auto">
          <a:xfrm flipV="1">
            <a:off x="5913937" y="2115229"/>
            <a:ext cx="1135850" cy="852696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6605E197-A54C-5C4A-F62A-FDFC34C12AE6}"/>
              </a:ext>
            </a:extLst>
          </p:cNvPr>
          <p:cNvCxnSpPr>
            <a:cxnSpLocks/>
          </p:cNvCxnSpPr>
          <p:nvPr/>
        </p:nvCxnSpPr>
        <p:spPr bwMode="auto">
          <a:xfrm flipV="1">
            <a:off x="688142" y="2958185"/>
            <a:ext cx="1135850" cy="852696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5F7E3177-2BF8-0752-2619-EB8D8B674E5D}"/>
              </a:ext>
            </a:extLst>
          </p:cNvPr>
          <p:cNvCxnSpPr>
            <a:cxnSpLocks/>
          </p:cNvCxnSpPr>
          <p:nvPr/>
        </p:nvCxnSpPr>
        <p:spPr bwMode="auto">
          <a:xfrm flipV="1">
            <a:off x="684738" y="3809852"/>
            <a:ext cx="1135850" cy="852696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A9C05F7C-5251-6D20-322E-40AEF448B421}"/>
              </a:ext>
            </a:extLst>
          </p:cNvPr>
          <p:cNvCxnSpPr>
            <a:cxnSpLocks/>
          </p:cNvCxnSpPr>
          <p:nvPr/>
        </p:nvCxnSpPr>
        <p:spPr bwMode="auto">
          <a:xfrm flipV="1">
            <a:off x="2347451" y="3813992"/>
            <a:ext cx="1135850" cy="852696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40E55ECF-BE4F-56B8-0FC2-CCED369499A3}"/>
              </a:ext>
            </a:extLst>
          </p:cNvPr>
          <p:cNvCxnSpPr>
            <a:cxnSpLocks/>
          </p:cNvCxnSpPr>
          <p:nvPr/>
        </p:nvCxnSpPr>
        <p:spPr bwMode="auto">
          <a:xfrm flipV="1">
            <a:off x="5886561" y="3809443"/>
            <a:ext cx="1135850" cy="852696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3DC44542-0DFD-C8FC-0A4A-AAA124E02DAE}"/>
              </a:ext>
            </a:extLst>
          </p:cNvPr>
          <p:cNvCxnSpPr>
            <a:cxnSpLocks/>
          </p:cNvCxnSpPr>
          <p:nvPr/>
        </p:nvCxnSpPr>
        <p:spPr bwMode="auto">
          <a:xfrm flipV="1">
            <a:off x="5889003" y="2927736"/>
            <a:ext cx="1135850" cy="852696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C5D0F818-F754-6FC9-1B0E-87E9EDE46DDA}"/>
              </a:ext>
            </a:extLst>
          </p:cNvPr>
          <p:cNvCxnSpPr>
            <a:cxnSpLocks/>
          </p:cNvCxnSpPr>
          <p:nvPr/>
        </p:nvCxnSpPr>
        <p:spPr bwMode="auto">
          <a:xfrm flipV="1">
            <a:off x="2373607" y="2941408"/>
            <a:ext cx="1135850" cy="852696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D4773E80-B2D0-05B0-3BBE-9D7ED5057A1C}"/>
              </a:ext>
            </a:extLst>
          </p:cNvPr>
          <p:cNvCxnSpPr>
            <a:cxnSpLocks/>
            <a:endCxn id="24" idx="2"/>
          </p:cNvCxnSpPr>
          <p:nvPr/>
        </p:nvCxnSpPr>
        <p:spPr bwMode="auto">
          <a:xfrm>
            <a:off x="684738" y="2104031"/>
            <a:ext cx="1163226" cy="1688007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5A22A772-5E3B-3E15-FB69-573A0C61DD00}"/>
              </a:ext>
            </a:extLst>
          </p:cNvPr>
          <p:cNvCxnSpPr>
            <a:cxnSpLocks/>
          </p:cNvCxnSpPr>
          <p:nvPr/>
        </p:nvCxnSpPr>
        <p:spPr bwMode="auto">
          <a:xfrm>
            <a:off x="2358697" y="2077312"/>
            <a:ext cx="1163226" cy="1688007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D0B9664-6722-7CF9-9F7D-F3BD1EE37A86}"/>
              </a:ext>
            </a:extLst>
          </p:cNvPr>
          <p:cNvCxnSpPr>
            <a:cxnSpLocks/>
          </p:cNvCxnSpPr>
          <p:nvPr/>
        </p:nvCxnSpPr>
        <p:spPr bwMode="auto">
          <a:xfrm>
            <a:off x="5872873" y="2119778"/>
            <a:ext cx="1163226" cy="1688007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065BAAF9-3EE7-A3F6-C336-37CE24AABBBF}"/>
              </a:ext>
            </a:extLst>
          </p:cNvPr>
          <p:cNvCxnSpPr>
            <a:cxnSpLocks/>
          </p:cNvCxnSpPr>
          <p:nvPr/>
        </p:nvCxnSpPr>
        <p:spPr bwMode="auto">
          <a:xfrm>
            <a:off x="717867" y="2981553"/>
            <a:ext cx="1163226" cy="1688007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026C3B65-BC47-6BD0-A0AA-FA4209FEC38F}"/>
              </a:ext>
            </a:extLst>
          </p:cNvPr>
          <p:cNvCxnSpPr>
            <a:cxnSpLocks/>
          </p:cNvCxnSpPr>
          <p:nvPr/>
        </p:nvCxnSpPr>
        <p:spPr bwMode="auto">
          <a:xfrm>
            <a:off x="2391826" y="2954834"/>
            <a:ext cx="1163226" cy="1688007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17C86EC2-E85F-15A4-23AE-9B5E8C22EEF2}"/>
              </a:ext>
            </a:extLst>
          </p:cNvPr>
          <p:cNvCxnSpPr>
            <a:cxnSpLocks/>
          </p:cNvCxnSpPr>
          <p:nvPr/>
        </p:nvCxnSpPr>
        <p:spPr bwMode="auto">
          <a:xfrm>
            <a:off x="5906002" y="2997300"/>
            <a:ext cx="1163226" cy="1688007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027DD874-6644-F0C4-6C76-13910DB739AB}"/>
              </a:ext>
            </a:extLst>
          </p:cNvPr>
          <p:cNvCxnSpPr>
            <a:cxnSpLocks/>
            <a:endCxn id="13" idx="2"/>
          </p:cNvCxnSpPr>
          <p:nvPr/>
        </p:nvCxnSpPr>
        <p:spPr bwMode="auto">
          <a:xfrm flipV="1">
            <a:off x="710893" y="2115638"/>
            <a:ext cx="1137071" cy="1678268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D318FEC9-D050-4FAC-A2B5-FDD4D3C461EE}"/>
              </a:ext>
            </a:extLst>
          </p:cNvPr>
          <p:cNvCxnSpPr>
            <a:cxnSpLocks/>
          </p:cNvCxnSpPr>
          <p:nvPr/>
        </p:nvCxnSpPr>
        <p:spPr bwMode="auto">
          <a:xfrm flipV="1">
            <a:off x="2404291" y="2069197"/>
            <a:ext cx="1137071" cy="1678268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BE90959E-2715-EE35-AEC9-0E218D85F41D}"/>
              </a:ext>
            </a:extLst>
          </p:cNvPr>
          <p:cNvCxnSpPr>
            <a:cxnSpLocks/>
          </p:cNvCxnSpPr>
          <p:nvPr/>
        </p:nvCxnSpPr>
        <p:spPr bwMode="auto">
          <a:xfrm flipV="1">
            <a:off x="5895892" y="2111515"/>
            <a:ext cx="1137071" cy="1678268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B4553271-FF33-0106-1174-A48B751D9ECD}"/>
              </a:ext>
            </a:extLst>
          </p:cNvPr>
          <p:cNvCxnSpPr>
            <a:cxnSpLocks/>
          </p:cNvCxnSpPr>
          <p:nvPr/>
        </p:nvCxnSpPr>
        <p:spPr bwMode="auto">
          <a:xfrm flipV="1">
            <a:off x="746465" y="2963706"/>
            <a:ext cx="1060437" cy="1674957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28945457-F46D-FD2F-0FCE-3C279BAA8A3A}"/>
              </a:ext>
            </a:extLst>
          </p:cNvPr>
          <p:cNvCxnSpPr>
            <a:cxnSpLocks/>
            <a:stCxn id="25" idx="6"/>
          </p:cNvCxnSpPr>
          <p:nvPr/>
        </p:nvCxnSpPr>
        <p:spPr bwMode="auto">
          <a:xfrm flipV="1">
            <a:off x="2392353" y="2917265"/>
            <a:ext cx="1107947" cy="1789173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59F55549-E996-539F-2187-43B2FCD7F9DD}"/>
              </a:ext>
            </a:extLst>
          </p:cNvPr>
          <p:cNvCxnSpPr>
            <a:cxnSpLocks/>
          </p:cNvCxnSpPr>
          <p:nvPr/>
        </p:nvCxnSpPr>
        <p:spPr bwMode="auto">
          <a:xfrm flipV="1">
            <a:off x="5913937" y="2959583"/>
            <a:ext cx="1077964" cy="1707105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8567BBA1-7555-EE1A-B01C-B3A0C0082492}"/>
              </a:ext>
            </a:extLst>
          </p:cNvPr>
          <p:cNvCxnSpPr>
            <a:cxnSpLocks/>
          </p:cNvCxnSpPr>
          <p:nvPr/>
        </p:nvCxnSpPr>
        <p:spPr bwMode="auto">
          <a:xfrm>
            <a:off x="704963" y="2186859"/>
            <a:ext cx="1135848" cy="2358914"/>
          </a:xfrm>
          <a:prstGeom prst="line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328DC222-5C0D-3D0B-254A-D94437D93D43}"/>
              </a:ext>
            </a:extLst>
          </p:cNvPr>
          <p:cNvCxnSpPr>
            <a:cxnSpLocks/>
          </p:cNvCxnSpPr>
          <p:nvPr/>
        </p:nvCxnSpPr>
        <p:spPr bwMode="auto">
          <a:xfrm>
            <a:off x="2348146" y="2098629"/>
            <a:ext cx="1135155" cy="2464177"/>
          </a:xfrm>
          <a:prstGeom prst="line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E1047B92-591B-BE0C-65E6-BCDE0A928760}"/>
              </a:ext>
            </a:extLst>
          </p:cNvPr>
          <p:cNvCxnSpPr>
            <a:cxnSpLocks/>
          </p:cNvCxnSpPr>
          <p:nvPr/>
        </p:nvCxnSpPr>
        <p:spPr bwMode="auto">
          <a:xfrm>
            <a:off x="5891575" y="2160857"/>
            <a:ext cx="1135155" cy="2464177"/>
          </a:xfrm>
          <a:prstGeom prst="line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8D7504D9-C006-98F3-87D2-081A5468B206}"/>
              </a:ext>
            </a:extLst>
          </p:cNvPr>
          <p:cNvCxnSpPr>
            <a:cxnSpLocks/>
            <a:endCxn id="13" idx="2"/>
          </p:cNvCxnSpPr>
          <p:nvPr/>
        </p:nvCxnSpPr>
        <p:spPr bwMode="auto">
          <a:xfrm flipV="1">
            <a:off x="702744" y="2115638"/>
            <a:ext cx="1145220" cy="2509806"/>
          </a:xfrm>
          <a:prstGeom prst="line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F4A436EF-C894-B782-EC8A-140A485B0735}"/>
              </a:ext>
            </a:extLst>
          </p:cNvPr>
          <p:cNvCxnSpPr>
            <a:cxnSpLocks/>
          </p:cNvCxnSpPr>
          <p:nvPr/>
        </p:nvCxnSpPr>
        <p:spPr bwMode="auto">
          <a:xfrm flipV="1">
            <a:off x="2346015" y="2150268"/>
            <a:ext cx="1145220" cy="2509806"/>
          </a:xfrm>
          <a:prstGeom prst="line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B6301787-61F5-1B32-31E1-C74B1CEA3550}"/>
              </a:ext>
            </a:extLst>
          </p:cNvPr>
          <p:cNvCxnSpPr>
            <a:cxnSpLocks/>
          </p:cNvCxnSpPr>
          <p:nvPr/>
        </p:nvCxnSpPr>
        <p:spPr bwMode="auto">
          <a:xfrm flipV="1">
            <a:off x="5897678" y="2139851"/>
            <a:ext cx="1145220" cy="2509806"/>
          </a:xfrm>
          <a:prstGeom prst="line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sp>
        <p:nvSpPr>
          <p:cNvPr id="143" name="TextBox 142">
            <a:extLst>
              <a:ext uri="{FF2B5EF4-FFF2-40B4-BE49-F238E27FC236}">
                <a16:creationId xmlns:a16="http://schemas.microsoft.com/office/drawing/2014/main" id="{DBF47078-900F-DAEE-D7DE-2F23D3CCAF16}"/>
              </a:ext>
            </a:extLst>
          </p:cNvPr>
          <p:cNvSpPr txBox="1"/>
          <p:nvPr/>
        </p:nvSpPr>
        <p:spPr>
          <a:xfrm>
            <a:off x="1432636" y="1568661"/>
            <a:ext cx="646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err="1"/>
              <a:t>y</a:t>
            </a:r>
            <a:r>
              <a:rPr lang="en-US" baseline="-25000" dirty="0" err="1"/>
              <a:t>i</a:t>
            </a:r>
            <a:r>
              <a:rPr lang="en-US" baseline="30000" dirty="0"/>
              <a:t>(1)</a:t>
            </a:r>
          </a:p>
        </p:txBody>
      </p: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18A39D48-1AD8-0CAA-C7FB-D19C2E8A2AC4}"/>
              </a:ext>
            </a:extLst>
          </p:cNvPr>
          <p:cNvGrpSpPr/>
          <p:nvPr/>
        </p:nvGrpSpPr>
        <p:grpSpPr>
          <a:xfrm>
            <a:off x="171564" y="5315248"/>
            <a:ext cx="2565126" cy="1393316"/>
            <a:chOff x="1661548" y="5160809"/>
            <a:chExt cx="2565126" cy="1393316"/>
          </a:xfrm>
        </p:grpSpPr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A2B23846-F5A4-FC24-9E5A-F9CD927AA8EB}"/>
                </a:ext>
              </a:extLst>
            </p:cNvPr>
            <p:cNvSpPr txBox="1"/>
            <p:nvPr/>
          </p:nvSpPr>
          <p:spPr>
            <a:xfrm>
              <a:off x="1661548" y="5206064"/>
              <a:ext cx="2565126" cy="13480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 err="1"/>
                <a:t>y</a:t>
              </a:r>
              <a:r>
                <a:rPr lang="en-US" baseline="-25000" dirty="0" err="1"/>
                <a:t>i</a:t>
              </a:r>
              <a:r>
                <a:rPr lang="en-US" baseline="30000" dirty="0"/>
                <a:t>(1)</a:t>
              </a:r>
              <a:r>
                <a:rPr lang="en-US" baseline="-25000" dirty="0"/>
                <a:t>  </a:t>
              </a:r>
              <a:r>
                <a:rPr lang="en-US" dirty="0"/>
                <a:t>=      </a:t>
              </a:r>
              <a:r>
                <a:rPr lang="en-US" dirty="0" err="1"/>
                <a:t>W</a:t>
              </a:r>
              <a:r>
                <a:rPr lang="en-US" baseline="-25000" dirty="0" err="1"/>
                <a:t>ij</a:t>
              </a:r>
              <a:r>
                <a:rPr lang="en-US" baseline="30000" dirty="0"/>
                <a:t>(1) </a:t>
              </a:r>
              <a:r>
                <a:rPr lang="en-US" dirty="0" err="1"/>
                <a:t>x</a:t>
              </a:r>
              <a:r>
                <a:rPr lang="en-US" baseline="-25000" dirty="0" err="1"/>
                <a:t>j</a:t>
              </a:r>
              <a:endParaRPr lang="en-US" baseline="-25000" dirty="0"/>
            </a:p>
            <a:p>
              <a:pPr>
                <a:buNone/>
              </a:pPr>
              <a:endParaRPr lang="en-US" dirty="0"/>
            </a:p>
            <a:p>
              <a:pPr>
                <a:buNone/>
              </a:pPr>
              <a:r>
                <a:rPr lang="en-US" dirty="0"/>
                <a:t>z</a:t>
              </a:r>
              <a:r>
                <a:rPr lang="en-US" baseline="-25000" dirty="0"/>
                <a:t>i</a:t>
              </a:r>
              <a:r>
                <a:rPr lang="en-US" baseline="30000" dirty="0"/>
                <a:t>(1) </a:t>
              </a:r>
              <a:r>
                <a:rPr lang="en-US" dirty="0"/>
                <a:t>= f(</a:t>
              </a:r>
              <a:r>
                <a:rPr lang="en-US" dirty="0" err="1"/>
                <a:t>y</a:t>
              </a:r>
              <a:r>
                <a:rPr lang="en-US" baseline="-25000" dirty="0" err="1"/>
                <a:t>i</a:t>
              </a:r>
              <a:r>
                <a:rPr lang="en-US" baseline="30000" dirty="0"/>
                <a:t>(1) </a:t>
              </a:r>
              <a:r>
                <a:rPr lang="en-US" dirty="0"/>
                <a:t>-b</a:t>
              </a:r>
              <a:r>
                <a:rPr lang="en-US" baseline="-25000" dirty="0"/>
                <a:t>i</a:t>
              </a:r>
              <a:r>
                <a:rPr lang="en-US" baseline="30000" dirty="0"/>
                <a:t>(1)</a:t>
              </a:r>
              <a:r>
                <a:rPr lang="en-US" dirty="0"/>
                <a:t>)</a:t>
              </a:r>
              <a:endParaRPr lang="en-US" baseline="-25000" dirty="0"/>
            </a:p>
          </p:txBody>
        </p:sp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id="{D5238738-2C13-DA7A-5050-EDC0FC814FA5}"/>
                </a:ext>
              </a:extLst>
            </p:cNvPr>
            <p:cNvGrpSpPr/>
            <p:nvPr/>
          </p:nvGrpSpPr>
          <p:grpSpPr>
            <a:xfrm>
              <a:off x="2576600" y="5160809"/>
              <a:ext cx="506630" cy="577510"/>
              <a:chOff x="4920964" y="5476044"/>
              <a:chExt cx="506630" cy="577510"/>
            </a:xfrm>
          </p:grpSpPr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B4DEFE2E-6F34-9EBA-1514-8AEA2CE63704}"/>
                  </a:ext>
                </a:extLst>
              </p:cNvPr>
              <p:cNvSpPr txBox="1"/>
              <p:nvPr/>
            </p:nvSpPr>
            <p:spPr>
              <a:xfrm>
                <a:off x="4938358" y="5476044"/>
                <a:ext cx="48923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600" dirty="0"/>
                  <a:t>⎲</a:t>
                </a:r>
              </a:p>
            </p:txBody>
          </p:sp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544AE82C-D5FB-C43A-FC14-28B6FAFC59C3}"/>
                  </a:ext>
                </a:extLst>
              </p:cNvPr>
              <p:cNvSpPr txBox="1"/>
              <p:nvPr/>
            </p:nvSpPr>
            <p:spPr>
              <a:xfrm>
                <a:off x="4920964" y="5715000"/>
                <a:ext cx="48923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600" dirty="0"/>
                  <a:t>⎳</a:t>
                </a:r>
              </a:p>
            </p:txBody>
          </p:sp>
        </p:grp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EE6B8E5C-968D-176F-7DF0-FBEA480E0A17}"/>
                </a:ext>
              </a:extLst>
            </p:cNvPr>
            <p:cNvSpPr txBox="1"/>
            <p:nvPr/>
          </p:nvSpPr>
          <p:spPr>
            <a:xfrm>
              <a:off x="2702214" y="5517177"/>
              <a:ext cx="79723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en-US" baseline="-25000" dirty="0"/>
                <a:t>j</a:t>
              </a:r>
              <a:endParaRPr lang="en-US" dirty="0"/>
            </a:p>
          </p:txBody>
        </p:sp>
      </p:grpSp>
      <p:sp>
        <p:nvSpPr>
          <p:cNvPr id="153" name="TextBox 152">
            <a:extLst>
              <a:ext uri="{FF2B5EF4-FFF2-40B4-BE49-F238E27FC236}">
                <a16:creationId xmlns:a16="http://schemas.microsoft.com/office/drawing/2014/main" id="{3EA18DAD-59D8-9E05-DC6A-9696B790EAE3}"/>
              </a:ext>
            </a:extLst>
          </p:cNvPr>
          <p:cNvSpPr txBox="1"/>
          <p:nvPr/>
        </p:nvSpPr>
        <p:spPr>
          <a:xfrm>
            <a:off x="7400011" y="865245"/>
            <a:ext cx="13532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0000FF"/>
                </a:solidFill>
              </a:rPr>
              <a:t>Outputs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CB205726-9F22-6B1F-127B-CCB0DCDD7F7A}"/>
              </a:ext>
            </a:extLst>
          </p:cNvPr>
          <p:cNvSpPr txBox="1"/>
          <p:nvPr/>
        </p:nvSpPr>
        <p:spPr>
          <a:xfrm>
            <a:off x="2213224" y="1562198"/>
            <a:ext cx="65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z</a:t>
            </a:r>
            <a:r>
              <a:rPr lang="en-US" baseline="-25000" dirty="0"/>
              <a:t>i</a:t>
            </a:r>
            <a:r>
              <a:rPr lang="en-US" baseline="30000" dirty="0"/>
              <a:t>(1)</a:t>
            </a:r>
            <a:endParaRPr lang="en-US" baseline="-25000" dirty="0"/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6963D207-8172-48AB-BD8B-8F93E7D55BD6}"/>
              </a:ext>
            </a:extLst>
          </p:cNvPr>
          <p:cNvSpPr txBox="1"/>
          <p:nvPr/>
        </p:nvSpPr>
        <p:spPr>
          <a:xfrm>
            <a:off x="6643670" y="1488622"/>
            <a:ext cx="4876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O</a:t>
            </a:r>
            <a:r>
              <a:rPr lang="en-US" baseline="-25000" dirty="0"/>
              <a:t>i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75C27A28-5757-5C46-FE99-EA8C6C5F66CD}"/>
              </a:ext>
            </a:extLst>
          </p:cNvPr>
          <p:cNvSpPr txBox="1"/>
          <p:nvPr/>
        </p:nvSpPr>
        <p:spPr>
          <a:xfrm>
            <a:off x="3108745" y="1551478"/>
            <a:ext cx="6783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err="1"/>
              <a:t>y</a:t>
            </a:r>
            <a:r>
              <a:rPr lang="en-US" baseline="-25000" dirty="0" err="1"/>
              <a:t>i</a:t>
            </a:r>
            <a:r>
              <a:rPr lang="en-US" baseline="30000" dirty="0"/>
              <a:t>(2)</a:t>
            </a: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C13C89F6-E8C7-13C8-F66C-54D2A3748175}"/>
              </a:ext>
            </a:extLst>
          </p:cNvPr>
          <p:cNvSpPr txBox="1"/>
          <p:nvPr/>
        </p:nvSpPr>
        <p:spPr>
          <a:xfrm>
            <a:off x="3889333" y="1545015"/>
            <a:ext cx="6832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z</a:t>
            </a:r>
            <a:r>
              <a:rPr lang="en-US" baseline="-25000" dirty="0"/>
              <a:t>i</a:t>
            </a:r>
            <a:r>
              <a:rPr lang="en-US" baseline="30000" dirty="0"/>
              <a:t>(2)</a:t>
            </a:r>
            <a:endParaRPr lang="en-US" baseline="-25000" dirty="0"/>
          </a:p>
        </p:txBody>
      </p: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C930D01F-9B2C-8E9B-3474-3BE0DE813406}"/>
              </a:ext>
            </a:extLst>
          </p:cNvPr>
          <p:cNvGrpSpPr/>
          <p:nvPr/>
        </p:nvGrpSpPr>
        <p:grpSpPr>
          <a:xfrm>
            <a:off x="2876556" y="5349614"/>
            <a:ext cx="2770310" cy="1393316"/>
            <a:chOff x="1558957" y="5160809"/>
            <a:chExt cx="2770310" cy="1393316"/>
          </a:xfrm>
        </p:grpSpPr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70024ACE-4980-E428-777E-A6537C18F142}"/>
                </a:ext>
              </a:extLst>
            </p:cNvPr>
            <p:cNvSpPr txBox="1"/>
            <p:nvPr/>
          </p:nvSpPr>
          <p:spPr>
            <a:xfrm>
              <a:off x="1558957" y="5206064"/>
              <a:ext cx="2770310" cy="13480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 err="1"/>
                <a:t>y</a:t>
              </a:r>
              <a:r>
                <a:rPr lang="en-US" baseline="-25000" dirty="0" err="1"/>
                <a:t>i</a:t>
              </a:r>
              <a:r>
                <a:rPr lang="en-US" baseline="30000" dirty="0"/>
                <a:t>(2)</a:t>
              </a:r>
              <a:r>
                <a:rPr lang="en-US" baseline="-25000" dirty="0"/>
                <a:t>  </a:t>
              </a:r>
              <a:r>
                <a:rPr lang="en-US" dirty="0"/>
                <a:t>=      </a:t>
              </a:r>
              <a:r>
                <a:rPr lang="en-US" dirty="0" err="1"/>
                <a:t>W</a:t>
              </a:r>
              <a:r>
                <a:rPr lang="en-US" baseline="-25000" dirty="0" err="1"/>
                <a:t>ij</a:t>
              </a:r>
              <a:r>
                <a:rPr lang="en-US" baseline="30000" dirty="0"/>
                <a:t>(2) </a:t>
              </a:r>
              <a:r>
                <a:rPr lang="en-US" dirty="0"/>
                <a:t>z</a:t>
              </a:r>
              <a:r>
                <a:rPr lang="en-US" baseline="-25000" dirty="0"/>
                <a:t>i</a:t>
              </a:r>
              <a:r>
                <a:rPr lang="en-US" baseline="30000" dirty="0"/>
                <a:t>(1)</a:t>
              </a:r>
              <a:endParaRPr lang="en-US" baseline="-25000" dirty="0"/>
            </a:p>
            <a:p>
              <a:pPr>
                <a:buNone/>
              </a:pPr>
              <a:endParaRPr lang="en-US" dirty="0"/>
            </a:p>
            <a:p>
              <a:pPr>
                <a:buNone/>
              </a:pPr>
              <a:r>
                <a:rPr lang="en-US" dirty="0"/>
                <a:t>z</a:t>
              </a:r>
              <a:r>
                <a:rPr lang="en-US" baseline="-25000" dirty="0"/>
                <a:t>i</a:t>
              </a:r>
              <a:r>
                <a:rPr lang="en-US" baseline="30000" dirty="0"/>
                <a:t>(2) </a:t>
              </a:r>
              <a:r>
                <a:rPr lang="en-US" dirty="0"/>
                <a:t>= f(</a:t>
              </a:r>
              <a:r>
                <a:rPr lang="en-US" dirty="0" err="1"/>
                <a:t>y</a:t>
              </a:r>
              <a:r>
                <a:rPr lang="en-US" baseline="-25000" dirty="0" err="1"/>
                <a:t>i</a:t>
              </a:r>
              <a:r>
                <a:rPr lang="en-US" baseline="30000" dirty="0"/>
                <a:t>(2) </a:t>
              </a:r>
              <a:r>
                <a:rPr lang="en-US" dirty="0"/>
                <a:t>-b</a:t>
              </a:r>
              <a:r>
                <a:rPr lang="en-US" baseline="-25000" dirty="0"/>
                <a:t>i</a:t>
              </a:r>
              <a:r>
                <a:rPr lang="en-US" baseline="30000" dirty="0"/>
                <a:t>(2)</a:t>
              </a:r>
              <a:r>
                <a:rPr lang="en-US" dirty="0"/>
                <a:t>)</a:t>
              </a:r>
              <a:endParaRPr lang="en-US" baseline="-25000" dirty="0"/>
            </a:p>
          </p:txBody>
        </p:sp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1F32E3F5-6626-80EC-6AB3-BCA33A7228A5}"/>
                </a:ext>
              </a:extLst>
            </p:cNvPr>
            <p:cNvGrpSpPr/>
            <p:nvPr/>
          </p:nvGrpSpPr>
          <p:grpSpPr>
            <a:xfrm>
              <a:off x="2576600" y="5160809"/>
              <a:ext cx="506630" cy="577510"/>
              <a:chOff x="4920964" y="5476044"/>
              <a:chExt cx="506630" cy="577510"/>
            </a:xfrm>
          </p:grpSpPr>
          <p:sp>
            <p:nvSpPr>
              <p:cNvPr id="170" name="TextBox 169">
                <a:extLst>
                  <a:ext uri="{FF2B5EF4-FFF2-40B4-BE49-F238E27FC236}">
                    <a16:creationId xmlns:a16="http://schemas.microsoft.com/office/drawing/2014/main" id="{4C8646C3-4B26-888D-DFD6-CAE7BAB802EA}"/>
                  </a:ext>
                </a:extLst>
              </p:cNvPr>
              <p:cNvSpPr txBox="1"/>
              <p:nvPr/>
            </p:nvSpPr>
            <p:spPr>
              <a:xfrm>
                <a:off x="4938358" y="5476044"/>
                <a:ext cx="48923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600" dirty="0"/>
                  <a:t>⎲</a:t>
                </a:r>
              </a:p>
            </p:txBody>
          </p:sp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4FCA9E89-8DF4-70C4-EDB1-E58EF16D6B87}"/>
                  </a:ext>
                </a:extLst>
              </p:cNvPr>
              <p:cNvSpPr txBox="1"/>
              <p:nvPr/>
            </p:nvSpPr>
            <p:spPr>
              <a:xfrm>
                <a:off x="4920964" y="5715000"/>
                <a:ext cx="48923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600" dirty="0"/>
                  <a:t>⎳</a:t>
                </a:r>
              </a:p>
            </p:txBody>
          </p:sp>
        </p:grpSp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id="{2C658499-07C2-0EF8-8ED4-2236CF1B4407}"/>
                </a:ext>
              </a:extLst>
            </p:cNvPr>
            <p:cNvSpPr txBox="1"/>
            <p:nvPr/>
          </p:nvSpPr>
          <p:spPr>
            <a:xfrm>
              <a:off x="2702214" y="5517177"/>
              <a:ext cx="79723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en-US" baseline="-25000" dirty="0"/>
                <a:t>j</a:t>
              </a:r>
              <a:endParaRPr lang="en-US" dirty="0"/>
            </a:p>
          </p:txBody>
        </p:sp>
      </p:grp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D8DB5DBF-00C2-BC55-E044-EBDC13F01144}"/>
              </a:ext>
            </a:extLst>
          </p:cNvPr>
          <p:cNvGrpSpPr/>
          <p:nvPr/>
        </p:nvGrpSpPr>
        <p:grpSpPr>
          <a:xfrm>
            <a:off x="5791200" y="5278335"/>
            <a:ext cx="3156633" cy="1444323"/>
            <a:chOff x="1575227" y="5160809"/>
            <a:chExt cx="3156633" cy="1444323"/>
          </a:xfrm>
        </p:grpSpPr>
        <p:sp>
          <p:nvSpPr>
            <p:cNvPr id="173" name="TextBox 172">
              <a:extLst>
                <a:ext uri="{FF2B5EF4-FFF2-40B4-BE49-F238E27FC236}">
                  <a16:creationId xmlns:a16="http://schemas.microsoft.com/office/drawing/2014/main" id="{B542DAF9-937A-CB27-7114-5A6B4324EE6E}"/>
                </a:ext>
              </a:extLst>
            </p:cNvPr>
            <p:cNvSpPr txBox="1"/>
            <p:nvPr/>
          </p:nvSpPr>
          <p:spPr>
            <a:xfrm>
              <a:off x="1575227" y="5257071"/>
              <a:ext cx="3156633" cy="13480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 err="1"/>
                <a:t>y</a:t>
              </a:r>
              <a:r>
                <a:rPr lang="en-US" baseline="-25000" dirty="0" err="1"/>
                <a:t>i</a:t>
              </a:r>
              <a:r>
                <a:rPr lang="en-US" baseline="30000" dirty="0"/>
                <a:t>(N)</a:t>
              </a:r>
              <a:r>
                <a:rPr lang="en-US" baseline="-25000" dirty="0"/>
                <a:t>  </a:t>
              </a:r>
              <a:r>
                <a:rPr lang="en-US" dirty="0"/>
                <a:t>=      </a:t>
              </a:r>
              <a:r>
                <a:rPr lang="en-US" dirty="0" err="1"/>
                <a:t>W</a:t>
              </a:r>
              <a:r>
                <a:rPr lang="en-US" baseline="-25000" dirty="0" err="1"/>
                <a:t>ij</a:t>
              </a:r>
              <a:r>
                <a:rPr lang="en-US" baseline="30000" dirty="0"/>
                <a:t>(N) </a:t>
              </a:r>
              <a:r>
                <a:rPr lang="en-US" dirty="0"/>
                <a:t>z</a:t>
              </a:r>
              <a:r>
                <a:rPr lang="en-US" baseline="-25000" dirty="0"/>
                <a:t>i</a:t>
              </a:r>
              <a:r>
                <a:rPr lang="en-US" baseline="30000" dirty="0"/>
                <a:t>(N-1)</a:t>
              </a:r>
              <a:endParaRPr lang="en-US" baseline="-25000" dirty="0"/>
            </a:p>
            <a:p>
              <a:pPr>
                <a:buNone/>
              </a:pPr>
              <a:endParaRPr lang="en-US" dirty="0"/>
            </a:p>
            <a:p>
              <a:pPr>
                <a:buNone/>
              </a:pPr>
              <a:r>
                <a:rPr lang="en-US" dirty="0"/>
                <a:t>O</a:t>
              </a:r>
              <a:r>
                <a:rPr lang="en-US" baseline="-25000" dirty="0"/>
                <a:t>i</a:t>
              </a:r>
              <a:r>
                <a:rPr lang="en-US" baseline="30000" dirty="0"/>
                <a:t> </a:t>
              </a:r>
              <a:r>
                <a:rPr lang="en-US" dirty="0"/>
                <a:t>= f(</a:t>
              </a:r>
              <a:r>
                <a:rPr lang="en-US" dirty="0" err="1"/>
                <a:t>y</a:t>
              </a:r>
              <a:r>
                <a:rPr lang="en-US" baseline="-25000" dirty="0" err="1"/>
                <a:t>i</a:t>
              </a:r>
              <a:r>
                <a:rPr lang="en-US" baseline="30000" dirty="0"/>
                <a:t>(N) </a:t>
              </a:r>
              <a:r>
                <a:rPr lang="en-US" dirty="0"/>
                <a:t>-b</a:t>
              </a:r>
              <a:r>
                <a:rPr lang="en-US" baseline="-25000" dirty="0"/>
                <a:t>i</a:t>
              </a:r>
              <a:r>
                <a:rPr lang="en-US" baseline="30000" dirty="0"/>
                <a:t>(N)</a:t>
              </a:r>
              <a:r>
                <a:rPr lang="en-US" dirty="0"/>
                <a:t>)</a:t>
              </a:r>
              <a:endParaRPr lang="en-US" baseline="-25000" dirty="0"/>
            </a:p>
          </p:txBody>
        </p:sp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B84B299A-81DB-C436-1D44-9E185A8D5044}"/>
                </a:ext>
              </a:extLst>
            </p:cNvPr>
            <p:cNvGrpSpPr/>
            <p:nvPr/>
          </p:nvGrpSpPr>
          <p:grpSpPr>
            <a:xfrm>
              <a:off x="2576600" y="5160809"/>
              <a:ext cx="506630" cy="577510"/>
              <a:chOff x="4920964" y="5476044"/>
              <a:chExt cx="506630" cy="577510"/>
            </a:xfrm>
          </p:grpSpPr>
          <p:sp>
            <p:nvSpPr>
              <p:cNvPr id="176" name="TextBox 175">
                <a:extLst>
                  <a:ext uri="{FF2B5EF4-FFF2-40B4-BE49-F238E27FC236}">
                    <a16:creationId xmlns:a16="http://schemas.microsoft.com/office/drawing/2014/main" id="{FA87F9D5-71CE-1BE6-A7A9-1E1515152304}"/>
                  </a:ext>
                </a:extLst>
              </p:cNvPr>
              <p:cNvSpPr txBox="1"/>
              <p:nvPr/>
            </p:nvSpPr>
            <p:spPr>
              <a:xfrm>
                <a:off x="4938358" y="5476044"/>
                <a:ext cx="48923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600" dirty="0"/>
                  <a:t>⎲</a:t>
                </a:r>
              </a:p>
            </p:txBody>
          </p:sp>
          <p:sp>
            <p:nvSpPr>
              <p:cNvPr id="177" name="TextBox 176">
                <a:extLst>
                  <a:ext uri="{FF2B5EF4-FFF2-40B4-BE49-F238E27FC236}">
                    <a16:creationId xmlns:a16="http://schemas.microsoft.com/office/drawing/2014/main" id="{77E12B70-04E4-8DD1-28B4-EC88B0429C96}"/>
                  </a:ext>
                </a:extLst>
              </p:cNvPr>
              <p:cNvSpPr txBox="1"/>
              <p:nvPr/>
            </p:nvSpPr>
            <p:spPr>
              <a:xfrm>
                <a:off x="4920964" y="5715000"/>
                <a:ext cx="48923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600" dirty="0"/>
                  <a:t>⎳</a:t>
                </a:r>
              </a:p>
            </p:txBody>
          </p:sp>
        </p:grpSp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id="{81A3CF32-AC6F-F1FC-29BD-E4BDE6E5420D}"/>
                </a:ext>
              </a:extLst>
            </p:cNvPr>
            <p:cNvSpPr txBox="1"/>
            <p:nvPr/>
          </p:nvSpPr>
          <p:spPr>
            <a:xfrm>
              <a:off x="2702214" y="5517177"/>
              <a:ext cx="79723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en-US" baseline="-25000" dirty="0"/>
                <a:t>j</a:t>
              </a:r>
              <a:endParaRPr lang="en-US" dirty="0"/>
            </a:p>
          </p:txBody>
        </p:sp>
      </p:grpSp>
      <p:sp>
        <p:nvSpPr>
          <p:cNvPr id="178" name="TextBox 177">
            <a:extLst>
              <a:ext uri="{FF2B5EF4-FFF2-40B4-BE49-F238E27FC236}">
                <a16:creationId xmlns:a16="http://schemas.microsoft.com/office/drawing/2014/main" id="{CB348F8D-7814-BF78-5DA2-74CC1F007F44}"/>
              </a:ext>
            </a:extLst>
          </p:cNvPr>
          <p:cNvSpPr txBox="1"/>
          <p:nvPr/>
        </p:nvSpPr>
        <p:spPr>
          <a:xfrm>
            <a:off x="162256" y="804799"/>
            <a:ext cx="1133644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0000FF"/>
                </a:solidFill>
              </a:rPr>
              <a:t>Inputs</a:t>
            </a:r>
          </a:p>
          <a:p>
            <a:pPr>
              <a:buNone/>
            </a:pPr>
            <a:r>
              <a:rPr lang="en-US" dirty="0"/>
              <a:t>x</a:t>
            </a:r>
            <a:r>
              <a:rPr lang="en-US" baseline="-25000" dirty="0"/>
              <a:t>i</a:t>
            </a:r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FFB3B356-AC51-6B6A-1989-518D3C53061A}"/>
              </a:ext>
            </a:extLst>
          </p:cNvPr>
          <p:cNvSpPr/>
          <p:nvPr/>
        </p:nvSpPr>
        <p:spPr>
          <a:xfrm>
            <a:off x="171564" y="5278335"/>
            <a:ext cx="2438399" cy="1464595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80" name="Rectangle 179">
            <a:extLst>
              <a:ext uri="{FF2B5EF4-FFF2-40B4-BE49-F238E27FC236}">
                <a16:creationId xmlns:a16="http://schemas.microsoft.com/office/drawing/2014/main" id="{92D5ED20-ECDB-D5F8-E2EE-9FE4E08B992C}"/>
              </a:ext>
            </a:extLst>
          </p:cNvPr>
          <p:cNvSpPr/>
          <p:nvPr/>
        </p:nvSpPr>
        <p:spPr>
          <a:xfrm>
            <a:off x="2876556" y="5269114"/>
            <a:ext cx="2770310" cy="1464595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81" name="Rectangle 180">
            <a:extLst>
              <a:ext uri="{FF2B5EF4-FFF2-40B4-BE49-F238E27FC236}">
                <a16:creationId xmlns:a16="http://schemas.microsoft.com/office/drawing/2014/main" id="{C89BB469-E182-4C9A-593D-10B9196E2A11}"/>
              </a:ext>
            </a:extLst>
          </p:cNvPr>
          <p:cNvSpPr/>
          <p:nvPr/>
        </p:nvSpPr>
        <p:spPr>
          <a:xfrm>
            <a:off x="5772479" y="5245434"/>
            <a:ext cx="3175353" cy="1464595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EBBB6CAB-4233-8BD8-5EAD-26C43C141B8C}"/>
              </a:ext>
            </a:extLst>
          </p:cNvPr>
          <p:cNvSpPr/>
          <p:nvPr/>
        </p:nvSpPr>
        <p:spPr>
          <a:xfrm>
            <a:off x="1479209" y="1356235"/>
            <a:ext cx="1320279" cy="3763740"/>
          </a:xfrm>
          <a:prstGeom prst="rect">
            <a:avLst/>
          </a:prstGeom>
          <a:ln w="38100" cmpd="sng"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id="{BF8C907B-6880-E92F-1080-A0C227B6D99C}"/>
              </a:ext>
            </a:extLst>
          </p:cNvPr>
          <p:cNvSpPr/>
          <p:nvPr/>
        </p:nvSpPr>
        <p:spPr>
          <a:xfrm>
            <a:off x="3165188" y="1357124"/>
            <a:ext cx="1320279" cy="3763740"/>
          </a:xfrm>
          <a:prstGeom prst="rect">
            <a:avLst/>
          </a:prstGeom>
          <a:ln w="38100" cmpd="sng"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9A720DBC-A480-7C02-FF6E-ED083CFF6D36}"/>
              </a:ext>
            </a:extLst>
          </p:cNvPr>
          <p:cNvSpPr/>
          <p:nvPr/>
        </p:nvSpPr>
        <p:spPr>
          <a:xfrm>
            <a:off x="6700015" y="1306246"/>
            <a:ext cx="1320279" cy="3763740"/>
          </a:xfrm>
          <a:prstGeom prst="rect">
            <a:avLst/>
          </a:prstGeom>
          <a:ln w="38100" cmpd="sng"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86" name="Oval 185">
            <a:extLst>
              <a:ext uri="{FF2B5EF4-FFF2-40B4-BE49-F238E27FC236}">
                <a16:creationId xmlns:a16="http://schemas.microsoft.com/office/drawing/2014/main" id="{9E32CAFD-ACAD-5C38-4BF7-6104425B2329}"/>
              </a:ext>
            </a:extLst>
          </p:cNvPr>
          <p:cNvSpPr/>
          <p:nvPr/>
        </p:nvSpPr>
        <p:spPr>
          <a:xfrm>
            <a:off x="4765646" y="2064582"/>
            <a:ext cx="124390" cy="119499"/>
          </a:xfrm>
          <a:prstGeom prst="ellipse">
            <a:avLst/>
          </a:prstGeom>
          <a:solidFill>
            <a:schemeClr val="tx1"/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87" name="Oval 186">
            <a:extLst>
              <a:ext uri="{FF2B5EF4-FFF2-40B4-BE49-F238E27FC236}">
                <a16:creationId xmlns:a16="http://schemas.microsoft.com/office/drawing/2014/main" id="{A81B64C8-D830-920C-A523-F0CDDC6B35A3}"/>
              </a:ext>
            </a:extLst>
          </p:cNvPr>
          <p:cNvSpPr/>
          <p:nvPr/>
        </p:nvSpPr>
        <p:spPr>
          <a:xfrm>
            <a:off x="5062472" y="2064582"/>
            <a:ext cx="124390" cy="119499"/>
          </a:xfrm>
          <a:prstGeom prst="ellipse">
            <a:avLst/>
          </a:prstGeom>
          <a:solidFill>
            <a:schemeClr val="tx1"/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88" name="Oval 187">
            <a:extLst>
              <a:ext uri="{FF2B5EF4-FFF2-40B4-BE49-F238E27FC236}">
                <a16:creationId xmlns:a16="http://schemas.microsoft.com/office/drawing/2014/main" id="{07B2B847-004D-2910-5B4C-0F98490D4ABE}"/>
              </a:ext>
            </a:extLst>
          </p:cNvPr>
          <p:cNvSpPr/>
          <p:nvPr/>
        </p:nvSpPr>
        <p:spPr>
          <a:xfrm>
            <a:off x="5375246" y="2064582"/>
            <a:ext cx="124390" cy="119499"/>
          </a:xfrm>
          <a:prstGeom prst="ellipse">
            <a:avLst/>
          </a:prstGeom>
          <a:solidFill>
            <a:schemeClr val="tx1"/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89" name="Oval 188">
            <a:extLst>
              <a:ext uri="{FF2B5EF4-FFF2-40B4-BE49-F238E27FC236}">
                <a16:creationId xmlns:a16="http://schemas.microsoft.com/office/drawing/2014/main" id="{28A7FBE6-CC8D-D099-1CAE-C927E8F5478F}"/>
              </a:ext>
            </a:extLst>
          </p:cNvPr>
          <p:cNvSpPr/>
          <p:nvPr/>
        </p:nvSpPr>
        <p:spPr>
          <a:xfrm>
            <a:off x="4765646" y="2902782"/>
            <a:ext cx="124390" cy="119499"/>
          </a:xfrm>
          <a:prstGeom prst="ellipse">
            <a:avLst/>
          </a:prstGeom>
          <a:solidFill>
            <a:schemeClr val="tx1"/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90" name="Oval 189">
            <a:extLst>
              <a:ext uri="{FF2B5EF4-FFF2-40B4-BE49-F238E27FC236}">
                <a16:creationId xmlns:a16="http://schemas.microsoft.com/office/drawing/2014/main" id="{724E8BC4-10F1-EDC0-73C2-12F01575E92A}"/>
              </a:ext>
            </a:extLst>
          </p:cNvPr>
          <p:cNvSpPr/>
          <p:nvPr/>
        </p:nvSpPr>
        <p:spPr>
          <a:xfrm>
            <a:off x="5062472" y="2902782"/>
            <a:ext cx="124390" cy="119499"/>
          </a:xfrm>
          <a:prstGeom prst="ellipse">
            <a:avLst/>
          </a:prstGeom>
          <a:solidFill>
            <a:schemeClr val="tx1"/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91" name="Oval 190">
            <a:extLst>
              <a:ext uri="{FF2B5EF4-FFF2-40B4-BE49-F238E27FC236}">
                <a16:creationId xmlns:a16="http://schemas.microsoft.com/office/drawing/2014/main" id="{D2D2D15C-7A4C-C6A2-CCAC-7A770248938E}"/>
              </a:ext>
            </a:extLst>
          </p:cNvPr>
          <p:cNvSpPr/>
          <p:nvPr/>
        </p:nvSpPr>
        <p:spPr>
          <a:xfrm>
            <a:off x="5375246" y="2902782"/>
            <a:ext cx="124390" cy="119499"/>
          </a:xfrm>
          <a:prstGeom prst="ellipse">
            <a:avLst/>
          </a:prstGeom>
          <a:solidFill>
            <a:schemeClr val="tx1"/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98" name="Oval 197">
            <a:extLst>
              <a:ext uri="{FF2B5EF4-FFF2-40B4-BE49-F238E27FC236}">
                <a16:creationId xmlns:a16="http://schemas.microsoft.com/office/drawing/2014/main" id="{E7B2FA2E-CCD9-7E79-6F62-A75436E2E631}"/>
              </a:ext>
            </a:extLst>
          </p:cNvPr>
          <p:cNvSpPr/>
          <p:nvPr/>
        </p:nvSpPr>
        <p:spPr>
          <a:xfrm>
            <a:off x="4765646" y="3751707"/>
            <a:ext cx="124390" cy="119499"/>
          </a:xfrm>
          <a:prstGeom prst="ellipse">
            <a:avLst/>
          </a:prstGeom>
          <a:solidFill>
            <a:schemeClr val="tx1"/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99" name="Oval 198">
            <a:extLst>
              <a:ext uri="{FF2B5EF4-FFF2-40B4-BE49-F238E27FC236}">
                <a16:creationId xmlns:a16="http://schemas.microsoft.com/office/drawing/2014/main" id="{69432C96-30B6-18C8-8C1B-81D1441DC752}"/>
              </a:ext>
            </a:extLst>
          </p:cNvPr>
          <p:cNvSpPr/>
          <p:nvPr/>
        </p:nvSpPr>
        <p:spPr>
          <a:xfrm>
            <a:off x="5062472" y="3751707"/>
            <a:ext cx="124390" cy="119499"/>
          </a:xfrm>
          <a:prstGeom prst="ellipse">
            <a:avLst/>
          </a:prstGeom>
          <a:solidFill>
            <a:schemeClr val="tx1"/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00" name="Oval 199">
            <a:extLst>
              <a:ext uri="{FF2B5EF4-FFF2-40B4-BE49-F238E27FC236}">
                <a16:creationId xmlns:a16="http://schemas.microsoft.com/office/drawing/2014/main" id="{218A279C-479E-E3F1-E0B3-A017696C58B2}"/>
              </a:ext>
            </a:extLst>
          </p:cNvPr>
          <p:cNvSpPr/>
          <p:nvPr/>
        </p:nvSpPr>
        <p:spPr>
          <a:xfrm>
            <a:off x="5375246" y="3751707"/>
            <a:ext cx="124390" cy="119499"/>
          </a:xfrm>
          <a:prstGeom prst="ellipse">
            <a:avLst/>
          </a:prstGeom>
          <a:solidFill>
            <a:schemeClr val="tx1"/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01" name="Oval 200">
            <a:extLst>
              <a:ext uri="{FF2B5EF4-FFF2-40B4-BE49-F238E27FC236}">
                <a16:creationId xmlns:a16="http://schemas.microsoft.com/office/drawing/2014/main" id="{973426E5-9D33-3E30-BE85-4B22ADB877CB}"/>
              </a:ext>
            </a:extLst>
          </p:cNvPr>
          <p:cNvSpPr/>
          <p:nvPr/>
        </p:nvSpPr>
        <p:spPr>
          <a:xfrm>
            <a:off x="4765646" y="4589907"/>
            <a:ext cx="124390" cy="119499"/>
          </a:xfrm>
          <a:prstGeom prst="ellipse">
            <a:avLst/>
          </a:prstGeom>
          <a:solidFill>
            <a:schemeClr val="tx1"/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02" name="Oval 201">
            <a:extLst>
              <a:ext uri="{FF2B5EF4-FFF2-40B4-BE49-F238E27FC236}">
                <a16:creationId xmlns:a16="http://schemas.microsoft.com/office/drawing/2014/main" id="{682F2EE9-D03A-7B6A-2AC4-B98C814191D8}"/>
              </a:ext>
            </a:extLst>
          </p:cNvPr>
          <p:cNvSpPr/>
          <p:nvPr/>
        </p:nvSpPr>
        <p:spPr>
          <a:xfrm>
            <a:off x="5062472" y="4589907"/>
            <a:ext cx="124390" cy="119499"/>
          </a:xfrm>
          <a:prstGeom prst="ellipse">
            <a:avLst/>
          </a:prstGeom>
          <a:solidFill>
            <a:schemeClr val="tx1"/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03" name="Oval 202">
            <a:extLst>
              <a:ext uri="{FF2B5EF4-FFF2-40B4-BE49-F238E27FC236}">
                <a16:creationId xmlns:a16="http://schemas.microsoft.com/office/drawing/2014/main" id="{BBD8FCFF-A2BD-886B-3325-805897626364}"/>
              </a:ext>
            </a:extLst>
          </p:cNvPr>
          <p:cNvSpPr/>
          <p:nvPr/>
        </p:nvSpPr>
        <p:spPr>
          <a:xfrm>
            <a:off x="5375246" y="4589907"/>
            <a:ext cx="124390" cy="119499"/>
          </a:xfrm>
          <a:prstGeom prst="ellipse">
            <a:avLst/>
          </a:prstGeom>
          <a:solidFill>
            <a:schemeClr val="tx1"/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EBF301B-5422-2B3C-8391-B66DA90091E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2484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8496"/>
    </mc:Choice>
    <mc:Fallback>
      <p:transition advClick="0" advTm="384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79" grpId="0" animBg="1"/>
      <p:bldP spid="180" grpId="0" animBg="1"/>
      <p:bldP spid="18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A819501-E3CF-7A66-642B-90500DB1CB53}"/>
              </a:ext>
            </a:extLst>
          </p:cNvPr>
          <p:cNvSpPr txBox="1"/>
          <p:nvPr/>
        </p:nvSpPr>
        <p:spPr>
          <a:xfrm>
            <a:off x="885403" y="104910"/>
            <a:ext cx="74045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FF0000"/>
                </a:solidFill>
              </a:rPr>
              <a:t>Simple mathematical way to think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C42910-3F50-6AD0-1FB4-A50281563C18}"/>
              </a:ext>
            </a:extLst>
          </p:cNvPr>
          <p:cNvSpPr txBox="1"/>
          <p:nvPr/>
        </p:nvSpPr>
        <p:spPr>
          <a:xfrm>
            <a:off x="706525" y="2116353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C000"/>
                </a:solidFill>
              </a:rPr>
              <a:t>x</a:t>
            </a:r>
            <a:r>
              <a:rPr lang="en-US" baseline="-25000" dirty="0">
                <a:solidFill>
                  <a:srgbClr val="FFC000"/>
                </a:solidFill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2E05A17-3B0C-AC58-FF63-F8FFD8EBC0D2}"/>
              </a:ext>
            </a:extLst>
          </p:cNvPr>
          <p:cNvSpPr/>
          <p:nvPr/>
        </p:nvSpPr>
        <p:spPr>
          <a:xfrm>
            <a:off x="383520" y="2116353"/>
            <a:ext cx="1104790" cy="535633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865829-8B84-7D94-41B6-328DFCD825BC}"/>
              </a:ext>
            </a:extLst>
          </p:cNvPr>
          <p:cNvSpPr txBox="1"/>
          <p:nvPr/>
        </p:nvSpPr>
        <p:spPr>
          <a:xfrm>
            <a:off x="215685" y="3311803"/>
            <a:ext cx="490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C000"/>
                </a:solidFill>
              </a:rPr>
              <a:t>x</a:t>
            </a:r>
            <a:r>
              <a:rPr lang="en-US" baseline="-25000" dirty="0">
                <a:solidFill>
                  <a:srgbClr val="FFC000"/>
                </a:solidFill>
              </a:rPr>
              <a:t>2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EDFF46B-6494-D9B3-051B-3EAE9E4D1541}"/>
              </a:ext>
            </a:extLst>
          </p:cNvPr>
          <p:cNvSpPr/>
          <p:nvPr/>
        </p:nvSpPr>
        <p:spPr>
          <a:xfrm>
            <a:off x="-6626" y="3225261"/>
            <a:ext cx="1004453" cy="646331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16CBD1-AB6F-DF3F-0EDE-5B48CDAADF3A}"/>
              </a:ext>
            </a:extLst>
          </p:cNvPr>
          <p:cNvSpPr txBox="1"/>
          <p:nvPr/>
        </p:nvSpPr>
        <p:spPr>
          <a:xfrm>
            <a:off x="259975" y="4761734"/>
            <a:ext cx="490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C000"/>
                </a:solidFill>
              </a:rPr>
              <a:t>x</a:t>
            </a:r>
            <a:r>
              <a:rPr lang="en-US" baseline="-25000" dirty="0">
                <a:solidFill>
                  <a:srgbClr val="FFC000"/>
                </a:solidFill>
              </a:rPr>
              <a:t>3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86EE2E7-E6DC-301D-E80D-B3F804A68CD6}"/>
              </a:ext>
            </a:extLst>
          </p:cNvPr>
          <p:cNvSpPr/>
          <p:nvPr/>
        </p:nvSpPr>
        <p:spPr>
          <a:xfrm>
            <a:off x="63730" y="4612381"/>
            <a:ext cx="883331" cy="788796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CED8C10-A782-E82E-ACF5-126E0B044564}"/>
              </a:ext>
            </a:extLst>
          </p:cNvPr>
          <p:cNvCxnSpPr>
            <a:cxnSpLocks/>
            <a:stCxn id="8" idx="5"/>
          </p:cNvCxnSpPr>
          <p:nvPr/>
        </p:nvCxnSpPr>
        <p:spPr bwMode="auto">
          <a:xfrm>
            <a:off x="1326517" y="2573544"/>
            <a:ext cx="1594267" cy="864426"/>
          </a:xfrm>
          <a:prstGeom prst="straightConnector1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8CCAAFD-B25D-B308-8ED5-AF814482C032}"/>
              </a:ext>
            </a:extLst>
          </p:cNvPr>
          <p:cNvCxnSpPr>
            <a:cxnSpLocks/>
          </p:cNvCxnSpPr>
          <p:nvPr/>
        </p:nvCxnSpPr>
        <p:spPr bwMode="auto">
          <a:xfrm>
            <a:off x="947061" y="3611905"/>
            <a:ext cx="1841751" cy="40557"/>
          </a:xfrm>
          <a:prstGeom prst="straightConnector1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9F3A897-A4CB-ADED-7DB4-7AE05293094B}"/>
              </a:ext>
            </a:extLst>
          </p:cNvPr>
          <p:cNvCxnSpPr>
            <a:cxnSpLocks/>
          </p:cNvCxnSpPr>
          <p:nvPr/>
        </p:nvCxnSpPr>
        <p:spPr bwMode="auto">
          <a:xfrm flipV="1">
            <a:off x="934429" y="4055935"/>
            <a:ext cx="1867412" cy="912717"/>
          </a:xfrm>
          <a:prstGeom prst="straightConnector1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F6E02DE-3925-C53B-1F69-52082B0F855F}"/>
              </a:ext>
            </a:extLst>
          </p:cNvPr>
          <p:cNvSpPr txBox="1"/>
          <p:nvPr/>
        </p:nvSpPr>
        <p:spPr>
          <a:xfrm>
            <a:off x="1923080" y="2205250"/>
            <a:ext cx="4876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highlight>
                  <a:srgbClr val="FFFF00"/>
                </a:highlight>
              </a:rPr>
              <a:t>w</a:t>
            </a:r>
            <a:r>
              <a:rPr lang="en-US" baseline="-25000" dirty="0">
                <a:highlight>
                  <a:srgbClr val="FFFF00"/>
                </a:highlight>
              </a:rPr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A5189BF-AE94-4413-A13F-33B5AD395817}"/>
              </a:ext>
            </a:extLst>
          </p:cNvPr>
          <p:cNvSpPr txBox="1"/>
          <p:nvPr/>
        </p:nvSpPr>
        <p:spPr>
          <a:xfrm>
            <a:off x="1550126" y="3146875"/>
            <a:ext cx="5196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highlight>
                  <a:srgbClr val="FFFF00"/>
                </a:highlight>
              </a:rPr>
              <a:t>w</a:t>
            </a:r>
            <a:r>
              <a:rPr lang="en-US" baseline="-25000" dirty="0">
                <a:highlight>
                  <a:srgbClr val="FFFF00"/>
                </a:highlight>
              </a:rPr>
              <a:t>2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A13859F-48B6-4444-FA4C-10F2A1E3B331}"/>
              </a:ext>
            </a:extLst>
          </p:cNvPr>
          <p:cNvSpPr txBox="1"/>
          <p:nvPr/>
        </p:nvSpPr>
        <p:spPr>
          <a:xfrm>
            <a:off x="1655103" y="4612381"/>
            <a:ext cx="5196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highlight>
                  <a:srgbClr val="FFFF00"/>
                </a:highlight>
              </a:rPr>
              <a:t>w</a:t>
            </a:r>
            <a:r>
              <a:rPr lang="en-US" baseline="-25000" dirty="0">
                <a:highlight>
                  <a:srgbClr val="FFFF00"/>
                </a:highlight>
              </a:rPr>
              <a:t>3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DD4E90F-4B30-4C95-25B2-69DE6F5424AD}"/>
              </a:ext>
            </a:extLst>
          </p:cNvPr>
          <p:cNvSpPr/>
          <p:nvPr/>
        </p:nvSpPr>
        <p:spPr>
          <a:xfrm>
            <a:off x="2724591" y="3301325"/>
            <a:ext cx="1434789" cy="1038958"/>
          </a:xfrm>
          <a:prstGeom prst="ellipse">
            <a:avLst/>
          </a:prstGeom>
          <a:solidFill>
            <a:srgbClr val="0000FF">
              <a:alpha val="10066"/>
            </a:srgbClr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effectLst/>
              <a:latin typeface="Comic Sans MS" pitchFamily="66" charset="0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73F4012-B6F5-D59D-9B00-741A0F925425}"/>
              </a:ext>
            </a:extLst>
          </p:cNvPr>
          <p:cNvCxnSpPr>
            <a:cxnSpLocks/>
          </p:cNvCxnSpPr>
          <p:nvPr/>
        </p:nvCxnSpPr>
        <p:spPr bwMode="auto">
          <a:xfrm>
            <a:off x="4159380" y="3852788"/>
            <a:ext cx="900735" cy="0"/>
          </a:xfrm>
          <a:prstGeom prst="straightConnector1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2561E27-5BEB-9B07-3BD2-59C0CB759483}"/>
              </a:ext>
            </a:extLst>
          </p:cNvPr>
          <p:cNvSpPr txBox="1"/>
          <p:nvPr/>
        </p:nvSpPr>
        <p:spPr>
          <a:xfrm>
            <a:off x="598483" y="902201"/>
            <a:ext cx="1133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0000FF"/>
                </a:solidFill>
              </a:rPr>
              <a:t>Inputs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45B51A52-6F0A-4915-AC82-D89284B9A593}"/>
                  </a:ext>
                </a:extLst>
              </p14:cNvPr>
              <p14:cNvContentPartPr/>
              <p14:nvPr/>
            </p14:nvContentPartPr>
            <p14:xfrm>
              <a:off x="20874" y="1396687"/>
              <a:ext cx="1742040" cy="40572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45B51A52-6F0A-4915-AC82-D89284B9A59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74" y="1379047"/>
                <a:ext cx="1777680" cy="441360"/>
              </a:xfrm>
              <a:prstGeom prst="rect">
                <a:avLst/>
              </a:prstGeom>
            </p:spPr>
          </p:pic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7F06101B-F607-0121-42B3-F3AA95917473}"/>
              </a:ext>
            </a:extLst>
          </p:cNvPr>
          <p:cNvGrpSpPr/>
          <p:nvPr/>
        </p:nvGrpSpPr>
        <p:grpSpPr>
          <a:xfrm>
            <a:off x="2801841" y="3594270"/>
            <a:ext cx="1152880" cy="461665"/>
            <a:chOff x="3829560" y="4514807"/>
            <a:chExt cx="1152880" cy="461665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0218A6F-2CE3-3544-7E9B-B1FD1970CB0E}"/>
                </a:ext>
              </a:extLst>
            </p:cNvPr>
            <p:cNvSpPr txBox="1"/>
            <p:nvPr/>
          </p:nvSpPr>
          <p:spPr>
            <a:xfrm>
              <a:off x="3829560" y="4514807"/>
              <a:ext cx="11528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/>
                <a:t>y = </a:t>
              </a:r>
              <a:r>
                <a:rPr lang="en-US" dirty="0" err="1"/>
                <a:t>x.w</a:t>
              </a:r>
              <a:endParaRPr lang="en-US" dirty="0"/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BEAF435C-70A9-8E92-6080-8EB87EFBE6CD}"/>
                </a:ext>
              </a:extLst>
            </p:cNvPr>
            <p:cNvCxnSpPr/>
            <p:nvPr/>
          </p:nvCxnSpPr>
          <p:spPr bwMode="auto">
            <a:xfrm>
              <a:off x="4408035" y="4540944"/>
              <a:ext cx="228600" cy="0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BC4B011-8A35-4C84-FAB6-60BAF3A11BC3}"/>
                </a:ext>
              </a:extLst>
            </p:cNvPr>
            <p:cNvCxnSpPr/>
            <p:nvPr/>
          </p:nvCxnSpPr>
          <p:spPr bwMode="auto">
            <a:xfrm>
              <a:off x="4724400" y="4540944"/>
              <a:ext cx="228600" cy="0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6320153-6EC4-B610-2B73-1A6BB6CBDD33}"/>
              </a:ext>
            </a:extLst>
          </p:cNvPr>
          <p:cNvSpPr txBox="1"/>
          <p:nvPr/>
        </p:nvSpPr>
        <p:spPr>
          <a:xfrm>
            <a:off x="2804663" y="2711757"/>
            <a:ext cx="16033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dirty="0">
                <a:solidFill>
                  <a:srgbClr val="0000FF"/>
                </a:solidFill>
              </a:rPr>
              <a:t>“Synapse”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834CECF5-B04A-31F1-F25F-CD044D61AD96}"/>
              </a:ext>
            </a:extLst>
          </p:cNvPr>
          <p:cNvSpPr/>
          <p:nvPr/>
        </p:nvSpPr>
        <p:spPr>
          <a:xfrm>
            <a:off x="5061894" y="3396386"/>
            <a:ext cx="1638067" cy="1038916"/>
          </a:xfrm>
          <a:prstGeom prst="ellipse">
            <a:avLst/>
          </a:prstGeom>
          <a:solidFill>
            <a:srgbClr val="FFFF00">
              <a:alpha val="12867"/>
            </a:srgbClr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5004775-A044-D45B-D8CA-1046EFA1BEDA}"/>
              </a:ext>
            </a:extLst>
          </p:cNvPr>
          <p:cNvSpPr txBox="1"/>
          <p:nvPr/>
        </p:nvSpPr>
        <p:spPr>
          <a:xfrm>
            <a:off x="5104981" y="2964831"/>
            <a:ext cx="14734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dirty="0">
                <a:solidFill>
                  <a:srgbClr val="0000FF"/>
                </a:solidFill>
              </a:rPr>
              <a:t>“Neuron”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A95D42-08A1-ABEF-CE6C-CBFE93FC10A3}"/>
              </a:ext>
            </a:extLst>
          </p:cNvPr>
          <p:cNvSpPr txBox="1"/>
          <p:nvPr/>
        </p:nvSpPr>
        <p:spPr>
          <a:xfrm>
            <a:off x="7197858" y="3643803"/>
            <a:ext cx="18902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U = </a:t>
            </a:r>
            <a:r>
              <a:rPr lang="en-US" dirty="0">
                <a:latin typeface="Symbol" pitchFamily="2" charset="2"/>
              </a:rPr>
              <a:t>l</a:t>
            </a:r>
            <a:r>
              <a:rPr lang="en-US" dirty="0"/>
              <a:t>(z-z*)</a:t>
            </a:r>
            <a:r>
              <a:rPr lang="en-US" baseline="30000" dirty="0"/>
              <a:t>2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EA28B35-4C9E-CD0A-835C-D6BA7A9DA58C}"/>
              </a:ext>
            </a:extLst>
          </p:cNvPr>
          <p:cNvCxnSpPr>
            <a:cxnSpLocks/>
          </p:cNvCxnSpPr>
          <p:nvPr/>
        </p:nvCxnSpPr>
        <p:spPr bwMode="auto">
          <a:xfrm>
            <a:off x="6699961" y="3884902"/>
            <a:ext cx="375432" cy="0"/>
          </a:xfrm>
          <a:prstGeom prst="straightConnector1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C6B31CCB-1229-BBFA-505C-0E3045C5D215}"/>
              </a:ext>
            </a:extLst>
          </p:cNvPr>
          <p:cNvSpPr txBox="1"/>
          <p:nvPr/>
        </p:nvSpPr>
        <p:spPr>
          <a:xfrm>
            <a:off x="7577306" y="2667000"/>
            <a:ext cx="12827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dirty="0">
                <a:solidFill>
                  <a:srgbClr val="0000FF"/>
                </a:solidFill>
              </a:rPr>
              <a:t>“COST”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AE2AC0-93B5-0BEC-4122-318BFC416A9A}"/>
              </a:ext>
            </a:extLst>
          </p:cNvPr>
          <p:cNvSpPr txBox="1"/>
          <p:nvPr/>
        </p:nvSpPr>
        <p:spPr>
          <a:xfrm>
            <a:off x="5155772" y="3623409"/>
            <a:ext cx="15424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z = f(y-b)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283B2EA-652A-809A-B461-297B716A4729}"/>
              </a:ext>
            </a:extLst>
          </p:cNvPr>
          <p:cNvSpPr/>
          <p:nvPr/>
        </p:nvSpPr>
        <p:spPr>
          <a:xfrm>
            <a:off x="7075394" y="3333329"/>
            <a:ext cx="2012726" cy="1169819"/>
          </a:xfrm>
          <a:prstGeom prst="ellipse">
            <a:avLst/>
          </a:prstGeom>
          <a:solidFill>
            <a:srgbClr val="FFFF00">
              <a:alpha val="12867"/>
            </a:srgbClr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71B9400-CFD4-ECE1-11E8-2FEC31BE9271}"/>
              </a:ext>
            </a:extLst>
          </p:cNvPr>
          <p:cNvSpPr txBox="1"/>
          <p:nvPr/>
        </p:nvSpPr>
        <p:spPr>
          <a:xfrm>
            <a:off x="4433098" y="1875021"/>
            <a:ext cx="24785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f(x) = 1/(1+e</a:t>
            </a:r>
            <a:r>
              <a:rPr lang="en-US" baseline="30000" dirty="0"/>
              <a:t>-x/a</a:t>
            </a:r>
            <a:r>
              <a:rPr lang="en-US" dirty="0"/>
              <a:t>)</a:t>
            </a: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6B1369E8-1E93-7EAB-31C8-E8C6BEDE9413}"/>
              </a:ext>
            </a:extLst>
          </p:cNvPr>
          <p:cNvGrpSpPr/>
          <p:nvPr/>
        </p:nvGrpSpPr>
        <p:grpSpPr>
          <a:xfrm>
            <a:off x="3200400" y="4902831"/>
            <a:ext cx="3250080" cy="1582560"/>
            <a:chOff x="3209080" y="4593800"/>
            <a:chExt cx="3250080" cy="1582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070C0820-A5C5-56EA-40AF-711405D29C08}"/>
                    </a:ext>
                  </a:extLst>
                </p14:cNvPr>
                <p14:cNvContentPartPr/>
                <p14:nvPr/>
              </p14:nvContentPartPr>
              <p14:xfrm>
                <a:off x="4451800" y="4768760"/>
                <a:ext cx="189720" cy="13644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070C0820-A5C5-56EA-40AF-711405D29C08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442800" y="4759760"/>
                  <a:ext cx="207360" cy="15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C52ACC1A-FD15-2118-7507-E68AA45A72D6}"/>
                    </a:ext>
                  </a:extLst>
                </p14:cNvPr>
                <p14:cNvContentPartPr/>
                <p14:nvPr/>
              </p14:nvContentPartPr>
              <p14:xfrm>
                <a:off x="4582840" y="4846520"/>
                <a:ext cx="360" cy="131832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C52ACC1A-FD15-2118-7507-E68AA45A72D6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574200" y="4837880"/>
                  <a:ext cx="18000" cy="133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7739E060-404C-A4EF-6D78-0F44259CCC55}"/>
                    </a:ext>
                  </a:extLst>
                </p14:cNvPr>
                <p14:cNvContentPartPr/>
                <p14:nvPr/>
              </p14:nvContentPartPr>
              <p14:xfrm>
                <a:off x="3209080" y="6069080"/>
                <a:ext cx="3227760" cy="2700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7739E060-404C-A4EF-6D78-0F44259CCC55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200440" y="6060080"/>
                  <a:ext cx="3245400" cy="4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977EF48B-B982-340B-11D2-FF5AF2A13CA4}"/>
                    </a:ext>
                  </a:extLst>
                </p14:cNvPr>
                <p14:cNvContentPartPr/>
                <p14:nvPr/>
              </p14:nvContentPartPr>
              <p14:xfrm>
                <a:off x="6322720" y="5984120"/>
                <a:ext cx="136440" cy="19224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977EF48B-B982-340B-11D2-FF5AF2A13CA4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313720" y="5975480"/>
                  <a:ext cx="154080" cy="20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2C8001E4-42C8-602E-9AAB-307C126BEC47}"/>
                    </a:ext>
                  </a:extLst>
                </p14:cNvPr>
                <p14:cNvContentPartPr/>
                <p14:nvPr/>
              </p14:nvContentPartPr>
              <p14:xfrm>
                <a:off x="4734760" y="4593800"/>
                <a:ext cx="131400" cy="21600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2C8001E4-42C8-602E-9AAB-307C126BEC47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726120" y="4584800"/>
                  <a:ext cx="149040" cy="23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3339C77A-23CE-96AD-FB7B-19BC1B18AC60}"/>
                    </a:ext>
                  </a:extLst>
                </p14:cNvPr>
                <p14:cNvContentPartPr/>
                <p14:nvPr/>
              </p14:nvContentPartPr>
              <p14:xfrm>
                <a:off x="3646840" y="5092040"/>
                <a:ext cx="2040480" cy="94356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3339C77A-23CE-96AD-FB7B-19BC1B18AC60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637840" y="5083040"/>
                  <a:ext cx="2058120" cy="961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FC67CFCC-3FCC-204A-5323-F19EBF40C849}"/>
              </a:ext>
            </a:extLst>
          </p:cNvPr>
          <p:cNvGrpSpPr/>
          <p:nvPr/>
        </p:nvGrpSpPr>
        <p:grpSpPr>
          <a:xfrm>
            <a:off x="3309160" y="1443440"/>
            <a:ext cx="4473000" cy="1084680"/>
            <a:chOff x="3309160" y="1443440"/>
            <a:chExt cx="4473000" cy="1084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6EF4D968-5203-88D2-9412-3599779EDAEF}"/>
                    </a:ext>
                  </a:extLst>
                </p14:cNvPr>
                <p14:cNvContentPartPr/>
                <p14:nvPr/>
              </p14:nvContentPartPr>
              <p14:xfrm>
                <a:off x="3332200" y="1443440"/>
                <a:ext cx="4449960" cy="105552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6EF4D968-5203-88D2-9412-3599779EDAEF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3323560" y="1434800"/>
                  <a:ext cx="4467600" cy="107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EA050166-B79E-63D0-4D9F-5A21FBEB2C10}"/>
                    </a:ext>
                  </a:extLst>
                </p14:cNvPr>
                <p14:cNvContentPartPr/>
                <p14:nvPr/>
              </p14:nvContentPartPr>
              <p14:xfrm>
                <a:off x="3309160" y="2264240"/>
                <a:ext cx="253440" cy="26388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EA050166-B79E-63D0-4D9F-5A21FBEB2C10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3300160" y="2255240"/>
                  <a:ext cx="271080" cy="281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8E9C4F53-681B-A569-92E0-336378271C79}"/>
                  </a:ext>
                </a:extLst>
              </p14:cNvPr>
              <p14:cNvContentPartPr/>
              <p14:nvPr/>
            </p14:nvContentPartPr>
            <p14:xfrm>
              <a:off x="6258280" y="2528480"/>
              <a:ext cx="1303920" cy="49104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8E9C4F53-681B-A569-92E0-336378271C79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6249280" y="2519480"/>
                <a:ext cx="1321560" cy="508680"/>
              </a:xfrm>
              <a:prstGeom prst="rect">
                <a:avLst/>
              </a:prstGeom>
            </p:spPr>
          </p:pic>
        </mc:Fallback>
      </mc:AlternateContent>
      <p:grpSp>
        <p:nvGrpSpPr>
          <p:cNvPr id="84" name="Group 83">
            <a:extLst>
              <a:ext uri="{FF2B5EF4-FFF2-40B4-BE49-F238E27FC236}">
                <a16:creationId xmlns:a16="http://schemas.microsoft.com/office/drawing/2014/main" id="{7122BE73-00A5-A71E-94E2-118035AAD20C}"/>
              </a:ext>
            </a:extLst>
          </p:cNvPr>
          <p:cNvGrpSpPr/>
          <p:nvPr/>
        </p:nvGrpSpPr>
        <p:grpSpPr>
          <a:xfrm>
            <a:off x="5334160" y="874280"/>
            <a:ext cx="484920" cy="364680"/>
            <a:chOff x="5334160" y="874280"/>
            <a:chExt cx="484920" cy="364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6DC6BD85-FDF0-3627-FDAF-934EA2E357C8}"/>
                    </a:ext>
                  </a:extLst>
                </p14:cNvPr>
                <p14:cNvContentPartPr/>
                <p14:nvPr/>
              </p14:nvContentPartPr>
              <p14:xfrm>
                <a:off x="5334160" y="874280"/>
                <a:ext cx="156240" cy="35172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6DC6BD85-FDF0-3627-FDAF-934EA2E357C8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5325520" y="865640"/>
                  <a:ext cx="173880" cy="36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1AE2670C-B729-39A6-35D9-EE4E248B2E07}"/>
                    </a:ext>
                  </a:extLst>
                </p14:cNvPr>
                <p14:cNvContentPartPr/>
                <p14:nvPr/>
              </p14:nvContentPartPr>
              <p14:xfrm>
                <a:off x="5545480" y="952040"/>
                <a:ext cx="273600" cy="28692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1AE2670C-B729-39A6-35D9-EE4E248B2E07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5536480" y="943040"/>
                  <a:ext cx="291240" cy="304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DBE9D249-12A7-B98E-90E1-278B10E850A2}"/>
              </a:ext>
            </a:extLst>
          </p:cNvPr>
          <p:cNvGrpSpPr/>
          <p:nvPr/>
        </p:nvGrpSpPr>
        <p:grpSpPr>
          <a:xfrm>
            <a:off x="6850840" y="2617400"/>
            <a:ext cx="420840" cy="445680"/>
            <a:chOff x="6850840" y="2617400"/>
            <a:chExt cx="420840" cy="445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7F8F012F-014A-5DBD-54B6-6C5C69E390FD}"/>
                    </a:ext>
                  </a:extLst>
                </p14:cNvPr>
                <p14:cNvContentPartPr/>
                <p14:nvPr/>
              </p14:nvContentPartPr>
              <p14:xfrm>
                <a:off x="6850840" y="2617400"/>
                <a:ext cx="142200" cy="42264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7F8F012F-014A-5DBD-54B6-6C5C69E390FD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6841840" y="2608760"/>
                  <a:ext cx="159840" cy="44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249FE9E9-47AA-3CFA-E6E4-BB3F6F2FD7E3}"/>
                    </a:ext>
                  </a:extLst>
                </p14:cNvPr>
                <p14:cNvContentPartPr/>
                <p14:nvPr/>
              </p14:nvContentPartPr>
              <p14:xfrm>
                <a:off x="7154320" y="2667800"/>
                <a:ext cx="117360" cy="39528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249FE9E9-47AA-3CFA-E6E4-BB3F6F2FD7E3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7145680" y="2659160"/>
                  <a:ext cx="135000" cy="412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D37973EB-4F0A-A33B-DAAF-3309D41D5930}"/>
              </a:ext>
            </a:extLst>
          </p:cNvPr>
          <p:cNvGrpSpPr/>
          <p:nvPr/>
        </p:nvGrpSpPr>
        <p:grpSpPr>
          <a:xfrm>
            <a:off x="4322160" y="5644791"/>
            <a:ext cx="1263240" cy="671040"/>
            <a:chOff x="4330840" y="5335760"/>
            <a:chExt cx="1263240" cy="671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71AAAB6A-C4B1-B629-C9AE-08BB96D24D12}"/>
                    </a:ext>
                  </a:extLst>
                </p14:cNvPr>
                <p14:cNvContentPartPr/>
                <p14:nvPr/>
              </p14:nvContentPartPr>
              <p14:xfrm>
                <a:off x="5510920" y="5335760"/>
                <a:ext cx="83160" cy="9468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71AAAB6A-C4B1-B629-C9AE-08BB96D24D12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5501920" y="5327120"/>
                  <a:ext cx="100800" cy="11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1A2816E3-EB21-6B4E-95D7-526BD0401BFB}"/>
                    </a:ext>
                  </a:extLst>
                </p14:cNvPr>
                <p14:cNvContentPartPr/>
                <p14:nvPr/>
              </p14:nvContentPartPr>
              <p14:xfrm>
                <a:off x="5217160" y="5363120"/>
                <a:ext cx="329760" cy="31860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1A2816E3-EB21-6B4E-95D7-526BD0401BFB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5208520" y="5354480"/>
                  <a:ext cx="347400" cy="33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2211ABDD-DA23-1416-240E-0754E58B1A99}"/>
                    </a:ext>
                  </a:extLst>
                </p14:cNvPr>
                <p14:cNvContentPartPr/>
                <p14:nvPr/>
              </p14:nvContentPartPr>
              <p14:xfrm>
                <a:off x="4895320" y="5666240"/>
                <a:ext cx="372600" cy="22068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2211ABDD-DA23-1416-240E-0754E58B1A99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4886680" y="5657240"/>
                  <a:ext cx="390240" cy="23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DBD71F99-D5F0-2DD9-5BF4-5086057202EE}"/>
                    </a:ext>
                  </a:extLst>
                </p14:cNvPr>
                <p14:cNvContentPartPr/>
                <p14:nvPr/>
              </p14:nvContentPartPr>
              <p14:xfrm>
                <a:off x="4330840" y="5777120"/>
                <a:ext cx="586440" cy="22968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DBD71F99-D5F0-2DD9-5BF4-5086057202EE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4321840" y="5768480"/>
                  <a:ext cx="604080" cy="247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BB861BEC-878E-DBB0-48E8-35B157D136DB}"/>
                  </a:ext>
                </a:extLst>
              </p14:cNvPr>
              <p14:cNvContentPartPr/>
              <p14:nvPr/>
            </p14:nvContentPartPr>
            <p14:xfrm>
              <a:off x="4501800" y="6361191"/>
              <a:ext cx="171360" cy="141480"/>
            </p14:xfrm>
          </p:contentPart>
        </mc:Choice>
        <mc:Fallback xmlns=""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BB861BEC-878E-DBB0-48E8-35B157D136DB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4492800" y="6352191"/>
                <a:ext cx="189000" cy="15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C267DE23-52EC-7D60-BF19-E181737709BC}"/>
                  </a:ext>
                </a:extLst>
              </p14:cNvPr>
              <p14:cNvContentPartPr/>
              <p14:nvPr/>
            </p14:nvContentPartPr>
            <p14:xfrm>
              <a:off x="6625481" y="6381323"/>
              <a:ext cx="169560" cy="2487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C267DE23-52EC-7D60-BF19-E181737709BC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6616841" y="6372323"/>
                <a:ext cx="187200" cy="266400"/>
              </a:xfrm>
              <a:prstGeom prst="rect">
                <a:avLst/>
              </a:prstGeom>
            </p:spPr>
          </p:pic>
        </mc:Fallback>
      </mc:AlternateContent>
      <p:grpSp>
        <p:nvGrpSpPr>
          <p:cNvPr id="40" name="Group 39">
            <a:extLst>
              <a:ext uri="{FF2B5EF4-FFF2-40B4-BE49-F238E27FC236}">
                <a16:creationId xmlns:a16="http://schemas.microsoft.com/office/drawing/2014/main" id="{FD1E7859-FF7D-92D0-933C-0F89A9C476FF}"/>
              </a:ext>
            </a:extLst>
          </p:cNvPr>
          <p:cNvGrpSpPr/>
          <p:nvPr/>
        </p:nvGrpSpPr>
        <p:grpSpPr>
          <a:xfrm>
            <a:off x="4636481" y="6426323"/>
            <a:ext cx="322560" cy="401400"/>
            <a:chOff x="4636481" y="6426323"/>
            <a:chExt cx="322560" cy="401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480F8F04-2684-9A77-EDD8-EC41A3C6D107}"/>
                    </a:ext>
                  </a:extLst>
                </p14:cNvPr>
                <p14:cNvContentPartPr/>
                <p14:nvPr/>
              </p14:nvContentPartPr>
              <p14:xfrm>
                <a:off x="4636481" y="6573203"/>
                <a:ext cx="221760" cy="25452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480F8F04-2684-9A77-EDD8-EC41A3C6D107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4627481" y="6564203"/>
                  <a:ext cx="239400" cy="27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04F7E005-F384-83FB-8652-CC09911B1562}"/>
                    </a:ext>
                  </a:extLst>
                </p14:cNvPr>
                <p14:cNvContentPartPr/>
                <p14:nvPr/>
              </p14:nvContentPartPr>
              <p14:xfrm>
                <a:off x="4863641" y="6488603"/>
                <a:ext cx="38880" cy="11628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04F7E005-F384-83FB-8652-CC09911B1562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4854641" y="6479963"/>
                  <a:ext cx="56520" cy="13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F2C46C1A-577B-F042-A242-801D330C5A19}"/>
                    </a:ext>
                  </a:extLst>
                </p14:cNvPr>
                <p14:cNvContentPartPr/>
                <p14:nvPr/>
              </p14:nvContentPartPr>
              <p14:xfrm>
                <a:off x="4882001" y="6469523"/>
                <a:ext cx="14760" cy="19620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F2C46C1A-577B-F042-A242-801D330C5A19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4873361" y="6460523"/>
                  <a:ext cx="32400" cy="21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AE990C43-34BB-430E-E605-87907434ADFD}"/>
                    </a:ext>
                  </a:extLst>
                </p14:cNvPr>
                <p14:cNvContentPartPr/>
                <p14:nvPr/>
              </p14:nvContentPartPr>
              <p14:xfrm>
                <a:off x="4824041" y="6513803"/>
                <a:ext cx="124200" cy="3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AE990C43-34BB-430E-E605-87907434ADFD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4815041" y="6504803"/>
                  <a:ext cx="1418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6D22A3EA-05D6-793F-FD5F-D2CC801944C0}"/>
                    </a:ext>
                  </a:extLst>
                </p14:cNvPr>
                <p14:cNvContentPartPr/>
                <p14:nvPr/>
              </p14:nvContentPartPr>
              <p14:xfrm>
                <a:off x="4837001" y="6435683"/>
                <a:ext cx="122040" cy="14004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6D22A3EA-05D6-793F-FD5F-D2CC801944C0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4828001" y="6427043"/>
                  <a:ext cx="139680" cy="15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6D0FD877-9374-EC5B-2086-67F90900C2D8}"/>
                    </a:ext>
                  </a:extLst>
                </p14:cNvPr>
                <p14:cNvContentPartPr/>
                <p14:nvPr/>
              </p14:nvContentPartPr>
              <p14:xfrm>
                <a:off x="4906481" y="6426323"/>
                <a:ext cx="52560" cy="16920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6D0FD877-9374-EC5B-2086-67F90900C2D8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4897481" y="6417323"/>
                  <a:ext cx="70200" cy="18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DB072144-BA2F-F4BB-6FA8-A5860B3B9942}"/>
                    </a:ext>
                  </a:extLst>
                </p14:cNvPr>
                <p14:cNvContentPartPr/>
                <p14:nvPr/>
              </p14:nvContentPartPr>
              <p14:xfrm>
                <a:off x="4677521" y="6531083"/>
                <a:ext cx="133200" cy="25380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DB072144-BA2F-F4BB-6FA8-A5860B3B9942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4668521" y="6522443"/>
                  <a:ext cx="150840" cy="27144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41" name="Audio 40">
            <a:hlinkClick r:id="" action="ppaction://media"/>
            <a:extLst>
              <a:ext uri="{FF2B5EF4-FFF2-40B4-BE49-F238E27FC236}">
                <a16:creationId xmlns:a16="http://schemas.microsoft.com/office/drawing/2014/main" id="{E844D58D-C102-B484-9388-838B53896A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534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57632"/>
    </mc:Choice>
    <mc:Fallback>
      <p:transition advClick="0" advTm="57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A819501-E3CF-7A66-642B-90500DB1CB53}"/>
              </a:ext>
            </a:extLst>
          </p:cNvPr>
          <p:cNvSpPr txBox="1"/>
          <p:nvPr/>
        </p:nvSpPr>
        <p:spPr>
          <a:xfrm>
            <a:off x="1504969" y="104910"/>
            <a:ext cx="61654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FF0000"/>
                </a:solidFill>
              </a:rPr>
              <a:t>Supervised vs Unsupervised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26919F18-8D0F-847D-F203-2912764C866F}"/>
              </a:ext>
            </a:extLst>
          </p:cNvPr>
          <p:cNvGrpSpPr/>
          <p:nvPr/>
        </p:nvGrpSpPr>
        <p:grpSpPr>
          <a:xfrm>
            <a:off x="572412" y="804016"/>
            <a:ext cx="2836800" cy="1929600"/>
            <a:chOff x="466848" y="1719072"/>
            <a:chExt cx="2836800" cy="1929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ABA2B52E-847C-51D0-208F-0F0386CCA9F9}"/>
                    </a:ext>
                  </a:extLst>
                </p14:cNvPr>
                <p14:cNvContentPartPr/>
                <p14:nvPr/>
              </p14:nvContentPartPr>
              <p14:xfrm>
                <a:off x="1506888" y="1968192"/>
                <a:ext cx="193320" cy="33012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ABA2B52E-847C-51D0-208F-0F0386CCA9F9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497888" y="1959552"/>
                  <a:ext cx="210960" cy="34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B779BB60-748A-C06A-A7DA-B0B7FD9BAC2C}"/>
                    </a:ext>
                  </a:extLst>
                </p14:cNvPr>
                <p14:cNvContentPartPr/>
                <p14:nvPr/>
              </p14:nvContentPartPr>
              <p14:xfrm>
                <a:off x="1146528" y="1719072"/>
                <a:ext cx="154080" cy="21888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B779BB60-748A-C06A-A7DA-B0B7FD9BAC2C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137888" y="1710432"/>
                  <a:ext cx="171720" cy="23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90D61A1B-246B-D369-B89B-8BBD3F468960}"/>
                    </a:ext>
                  </a:extLst>
                </p14:cNvPr>
                <p14:cNvContentPartPr/>
                <p14:nvPr/>
              </p14:nvContentPartPr>
              <p14:xfrm>
                <a:off x="1232928" y="1791432"/>
                <a:ext cx="2880" cy="156276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90D61A1B-246B-D369-B89B-8BBD3F468960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223928" y="1782792"/>
                  <a:ext cx="20520" cy="158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C8C74BBA-F3F2-DA83-07ED-7F391566B2AF}"/>
                    </a:ext>
                  </a:extLst>
                </p14:cNvPr>
                <p14:cNvContentPartPr/>
                <p14:nvPr/>
              </p14:nvContentPartPr>
              <p14:xfrm>
                <a:off x="654768" y="3196512"/>
                <a:ext cx="2324520" cy="5076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C8C74BBA-F3F2-DA83-07ED-7F391566B2AF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46128" y="3187512"/>
                  <a:ext cx="2342160" cy="6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33EDE854-EC26-122B-9684-290C9F36A83D}"/>
                    </a:ext>
                  </a:extLst>
                </p14:cNvPr>
                <p14:cNvContentPartPr/>
                <p14:nvPr/>
              </p14:nvContentPartPr>
              <p14:xfrm>
                <a:off x="2862288" y="3148992"/>
                <a:ext cx="150120" cy="21492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33EDE854-EC26-122B-9684-290C9F36A83D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853288" y="3139992"/>
                  <a:ext cx="167760" cy="23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94433E49-878B-EA27-D2A1-31C6F85C5B04}"/>
                    </a:ext>
                  </a:extLst>
                </p14:cNvPr>
                <p14:cNvContentPartPr/>
                <p14:nvPr/>
              </p14:nvContentPartPr>
              <p14:xfrm>
                <a:off x="466848" y="2142072"/>
                <a:ext cx="1553400" cy="105984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94433E49-878B-EA27-D2A1-31C6F85C5B04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57848" y="2133432"/>
                  <a:ext cx="1571040" cy="107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D2B9CE5F-8D2E-F590-9821-98450BE5F3D0}"/>
                    </a:ext>
                  </a:extLst>
                </p14:cNvPr>
                <p14:cNvContentPartPr/>
                <p14:nvPr/>
              </p14:nvContentPartPr>
              <p14:xfrm>
                <a:off x="3113568" y="3307032"/>
                <a:ext cx="128880" cy="30204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D2B9CE5F-8D2E-F590-9821-98450BE5F3D0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104928" y="3298392"/>
                  <a:ext cx="146520" cy="31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17807A29-F91A-79A6-CF1E-EFD3A0C901AF}"/>
                    </a:ext>
                  </a:extLst>
                </p14:cNvPr>
                <p14:cNvContentPartPr/>
                <p14:nvPr/>
              </p14:nvContentPartPr>
              <p14:xfrm>
                <a:off x="3026808" y="3444912"/>
                <a:ext cx="168840" cy="612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17807A29-F91A-79A6-CF1E-EFD3A0C901AF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017808" y="3436272"/>
                  <a:ext cx="18648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4C4DE874-002E-E07F-E849-64105F1AB32A}"/>
                    </a:ext>
                  </a:extLst>
                </p14:cNvPr>
                <p14:cNvContentPartPr/>
                <p14:nvPr/>
              </p14:nvContentPartPr>
              <p14:xfrm>
                <a:off x="3098808" y="3300912"/>
                <a:ext cx="179280" cy="3477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4C4DE874-002E-E07F-E849-64105F1AB32A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089808" y="3291912"/>
                  <a:ext cx="196920" cy="36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B7F32148-F16E-E645-9530-5A818E632AFA}"/>
                    </a:ext>
                  </a:extLst>
                </p14:cNvPr>
                <p14:cNvContentPartPr/>
                <p14:nvPr/>
              </p14:nvContentPartPr>
              <p14:xfrm>
                <a:off x="3064248" y="3464712"/>
                <a:ext cx="239400" cy="288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B7F32148-F16E-E645-9530-5A818E632AFA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055608" y="3456072"/>
                  <a:ext cx="25704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7E271717-ECF2-6E66-62D5-CDC41F743B82}"/>
                    </a:ext>
                  </a:extLst>
                </p14:cNvPr>
                <p14:cNvContentPartPr/>
                <p14:nvPr/>
              </p14:nvContentPartPr>
              <p14:xfrm>
                <a:off x="1467648" y="2758752"/>
                <a:ext cx="329760" cy="25812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7E271717-ECF2-6E66-62D5-CDC41F743B82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458648" y="2750112"/>
                  <a:ext cx="347400" cy="27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0BE92378-3DE0-DEDE-5AFC-30AA8AB6B7D6}"/>
                    </a:ext>
                  </a:extLst>
                </p14:cNvPr>
                <p14:cNvContentPartPr/>
                <p14:nvPr/>
              </p14:nvContentPartPr>
              <p14:xfrm>
                <a:off x="1288008" y="3015072"/>
                <a:ext cx="156960" cy="12240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0BE92378-3DE0-DEDE-5AFC-30AA8AB6B7D6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279008" y="3006432"/>
                  <a:ext cx="174600" cy="14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FCACCDD7-706B-AB54-B0EE-9D0DBDD2670C}"/>
                    </a:ext>
                  </a:extLst>
                </p14:cNvPr>
                <p14:cNvContentPartPr/>
                <p14:nvPr/>
              </p14:nvContentPartPr>
              <p14:xfrm>
                <a:off x="1447488" y="3041352"/>
                <a:ext cx="360" cy="468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FCACCDD7-706B-AB54-B0EE-9D0DBDD2670C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438848" y="3032352"/>
                  <a:ext cx="18000" cy="2232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877157EC-CA5E-F655-4809-9548927585E7}"/>
              </a:ext>
            </a:extLst>
          </p:cNvPr>
          <p:cNvSpPr txBox="1"/>
          <p:nvPr/>
        </p:nvSpPr>
        <p:spPr>
          <a:xfrm>
            <a:off x="648620" y="4400886"/>
            <a:ext cx="2541080" cy="23637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1800" dirty="0"/>
              <a:t>Adjust parameters</a:t>
            </a:r>
          </a:p>
          <a:p>
            <a:pPr algn="l">
              <a:buNone/>
            </a:pPr>
            <a:r>
              <a:rPr lang="en-US" sz="1800" dirty="0"/>
              <a:t>(bias, weights) to</a:t>
            </a:r>
          </a:p>
          <a:p>
            <a:pPr algn="l">
              <a:buNone/>
            </a:pPr>
            <a:r>
              <a:rPr lang="en-US" sz="1800" dirty="0"/>
              <a:t>get to a minimum loss.</a:t>
            </a:r>
          </a:p>
          <a:p>
            <a:pPr algn="l">
              <a:buNone/>
            </a:pPr>
            <a:endParaRPr lang="en-US" sz="1800" dirty="0"/>
          </a:p>
          <a:p>
            <a:pPr algn="l">
              <a:buNone/>
            </a:pPr>
            <a:r>
              <a:rPr lang="en-US" sz="1800" dirty="0"/>
              <a:t>Loss function can be</a:t>
            </a:r>
          </a:p>
          <a:p>
            <a:pPr algn="l">
              <a:buNone/>
            </a:pPr>
            <a:r>
              <a:rPr lang="en-US" sz="1800" dirty="0"/>
              <a:t>set by nature, or  </a:t>
            </a:r>
          </a:p>
          <a:p>
            <a:pPr algn="l">
              <a:buNone/>
            </a:pPr>
            <a:r>
              <a:rPr lang="en-US" sz="1800" dirty="0"/>
              <a:t>‘designed’ by an algo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602E480-9AA0-2F0C-6A38-0F84A4FD67F5}"/>
              </a:ext>
            </a:extLst>
          </p:cNvPr>
          <p:cNvSpPr txBox="1"/>
          <p:nvPr/>
        </p:nvSpPr>
        <p:spPr>
          <a:xfrm>
            <a:off x="5370807" y="4400886"/>
            <a:ext cx="3124573" cy="9787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1800" dirty="0"/>
              <a:t>Parameters self-adjust</a:t>
            </a:r>
          </a:p>
          <a:p>
            <a:pPr algn="l">
              <a:buNone/>
            </a:pPr>
            <a:r>
              <a:rPr lang="en-US" sz="1800" dirty="0"/>
              <a:t>by natural selection</a:t>
            </a:r>
            <a:br>
              <a:rPr lang="en-US" sz="1800" dirty="0"/>
            </a:br>
            <a:r>
              <a:rPr lang="en-US" sz="1800" dirty="0"/>
              <a:t>(e.g. coincidence detection)</a:t>
            </a:r>
          </a:p>
        </p:txBody>
      </p:sp>
      <p:pic>
        <p:nvPicPr>
          <p:cNvPr id="1026" name="Picture 2" descr="How To Change Your Guitar Strings | Hub Guitar">
            <a:extLst>
              <a:ext uri="{FF2B5EF4-FFF2-40B4-BE49-F238E27FC236}">
                <a16:creationId xmlns:a16="http://schemas.microsoft.com/office/drawing/2014/main" id="{6277CE4B-A2CD-B4B8-F422-D11419982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76" y="2877719"/>
            <a:ext cx="2510424" cy="140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AVLOV, Does that name ring a bell? - Study Notes ABA">
            <a:extLst>
              <a:ext uri="{FF2B5EF4-FFF2-40B4-BE49-F238E27FC236}">
                <a16:creationId xmlns:a16="http://schemas.microsoft.com/office/drawing/2014/main" id="{DCE8C0D9-2421-7F73-7D31-C1EE7B936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581" y="1059232"/>
            <a:ext cx="3800439" cy="2799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C4A847B-7AED-C0A1-F21A-692ED097CA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511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107018"/>
    </mc:Choice>
    <mc:Fallback>
      <p:transition advClick="0" advTm="1070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Electrophysiological properties of a fast-spiking neuron. A: responses to depolarizing current pulses (values given at right). B: relationship between average firing frequency and amplitude of injected current. C: interspike intervals between successive spikes. Note that stable high-frequency firing occurred with current pulses 152 pA.">
            <a:extLst>
              <a:ext uri="{FF2B5EF4-FFF2-40B4-BE49-F238E27FC236}">
                <a16:creationId xmlns:a16="http://schemas.microsoft.com/office/drawing/2014/main" id="{BED83847-47B6-DCAE-398F-B6BF9F3C7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134" y="1600200"/>
            <a:ext cx="6899732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C88DC2F-2202-4C80-9435-4A807D8DE2D3}"/>
              </a:ext>
            </a:extLst>
          </p:cNvPr>
          <p:cNvSpPr txBox="1"/>
          <p:nvPr/>
        </p:nvSpPr>
        <p:spPr>
          <a:xfrm>
            <a:off x="1487815" y="6477000"/>
            <a:ext cx="6477000" cy="363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sz="800" b="0" i="0" dirty="0">
                <a:solidFill>
                  <a:srgbClr val="C00000"/>
                </a:solidFill>
                <a:effectLst/>
                <a:latin typeface="Comic Sans MS" panose="030F0902030302020204" pitchFamily="66" charset="0"/>
              </a:rPr>
              <a:t>Electrophysiological and Morphological Properties of Neurons in the Rat Superior Colliculus. I. Neurons in the Intermediate Layer – </a:t>
            </a:r>
          </a:p>
          <a:p>
            <a:pPr algn="l">
              <a:buNone/>
            </a:pPr>
            <a:r>
              <a:rPr lang="en-US" sz="800" dirty="0">
                <a:solidFill>
                  <a:srgbClr val="C00000"/>
                </a:solidFill>
                <a:latin typeface="Comic Sans MS" panose="030F0902030302020204" pitchFamily="66" charset="0"/>
              </a:rPr>
              <a:t>Y. Saito and T. Isa </a:t>
            </a:r>
            <a:r>
              <a:rPr lang="en-US" sz="800" b="0" i="0" u="sng" dirty="0">
                <a:solidFill>
                  <a:srgbClr val="C00000"/>
                </a:solidFill>
                <a:effectLst/>
                <a:latin typeface="Comic Sans MS" panose="030F0902030302020204" pitchFamily="66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Journal of Neurophysiology</a:t>
            </a:r>
            <a:r>
              <a:rPr lang="en-US" sz="800" b="0" i="0" u="sng" dirty="0">
                <a:solidFill>
                  <a:srgbClr val="C00000"/>
                </a:solidFill>
                <a:effectLst/>
                <a:latin typeface="Comic Sans MS" panose="030F0902030302020204" pitchFamily="66" charset="0"/>
              </a:rPr>
              <a:t> </a:t>
            </a:r>
            <a:r>
              <a:rPr lang="en-US" sz="800" b="0" i="0" dirty="0">
                <a:solidFill>
                  <a:srgbClr val="C00000"/>
                </a:solidFill>
                <a:effectLst/>
                <a:latin typeface="Comic Sans MS" panose="030F0902030302020204" pitchFamily="66" charset="0"/>
              </a:rPr>
              <a:t>82(2):754-67, 1999. </a:t>
            </a:r>
          </a:p>
        </p:txBody>
      </p:sp>
      <p:sp>
        <p:nvSpPr>
          <p:cNvPr id="10" name="Text Box 31">
            <a:extLst>
              <a:ext uri="{FF2B5EF4-FFF2-40B4-BE49-F238E27FC236}">
                <a16:creationId xmlns:a16="http://schemas.microsoft.com/office/drawing/2014/main" id="{64B173FB-D871-4FC4-FD14-F1FAD02369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7305" y="802649"/>
            <a:ext cx="5943600" cy="63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 b="1" dirty="0">
                <a:highlight>
                  <a:srgbClr val="FFFF00"/>
                </a:highlight>
              </a:rPr>
              <a:t>Input (ionic current) Controls signal (current) </a:t>
            </a:r>
            <a:r>
              <a:rPr lang="en-US" sz="1600" b="1" dirty="0">
                <a:solidFill>
                  <a:srgbClr val="FF0000"/>
                </a:solidFill>
                <a:highlight>
                  <a:srgbClr val="FFFF00"/>
                </a:highlight>
              </a:rPr>
              <a:t>amplitude</a:t>
            </a:r>
          </a:p>
          <a:p>
            <a:pPr eaLnBrk="1" hangingPunct="1">
              <a:buFontTx/>
              <a:buNone/>
            </a:pPr>
            <a:r>
              <a:rPr lang="en-US" sz="1600" b="1" dirty="0">
                <a:solidFill>
                  <a:srgbClr val="FF0000"/>
                </a:solidFill>
              </a:rPr>
              <a:t>Pulse Position Modulation</a:t>
            </a:r>
            <a:r>
              <a:rPr lang="en-US" sz="1600" b="1" dirty="0"/>
              <a:t> 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72754C4-C1A7-C124-84F4-4B4D94B679F8}"/>
              </a:ext>
            </a:extLst>
          </p:cNvPr>
          <p:cNvCxnSpPr/>
          <p:nvPr/>
        </p:nvCxnSpPr>
        <p:spPr bwMode="auto">
          <a:xfrm>
            <a:off x="1274534" y="2362200"/>
            <a:ext cx="3145066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9D9A2E6-E2CC-5EB8-9DEA-1FBB44522D6B}"/>
              </a:ext>
            </a:extLst>
          </p:cNvPr>
          <p:cNvCxnSpPr/>
          <p:nvPr/>
        </p:nvCxnSpPr>
        <p:spPr bwMode="auto">
          <a:xfrm>
            <a:off x="1274534" y="3200400"/>
            <a:ext cx="3145066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D07D82B-5394-FD1A-CC1A-51D2C93AFC8F}"/>
              </a:ext>
            </a:extLst>
          </p:cNvPr>
          <p:cNvCxnSpPr/>
          <p:nvPr/>
        </p:nvCxnSpPr>
        <p:spPr bwMode="auto">
          <a:xfrm>
            <a:off x="1274534" y="5562600"/>
            <a:ext cx="3145066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A696DB8-A63C-FE26-B9BA-258034C8DE9D}"/>
              </a:ext>
            </a:extLst>
          </p:cNvPr>
          <p:cNvCxnSpPr/>
          <p:nvPr/>
        </p:nvCxnSpPr>
        <p:spPr bwMode="auto">
          <a:xfrm>
            <a:off x="1266251" y="4038600"/>
            <a:ext cx="3145066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FD3AD99-B9CA-E228-6AFD-F222B1FE9798}"/>
              </a:ext>
            </a:extLst>
          </p:cNvPr>
          <p:cNvCxnSpPr/>
          <p:nvPr/>
        </p:nvCxnSpPr>
        <p:spPr bwMode="auto">
          <a:xfrm>
            <a:off x="1350734" y="4800600"/>
            <a:ext cx="3145066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B20370B-2928-2FAE-83C2-7461BCAA1E6F}"/>
              </a:ext>
            </a:extLst>
          </p:cNvPr>
          <p:cNvGrpSpPr/>
          <p:nvPr/>
        </p:nvGrpSpPr>
        <p:grpSpPr>
          <a:xfrm>
            <a:off x="7150495" y="1197242"/>
            <a:ext cx="1527120" cy="679680"/>
            <a:chOff x="5945441" y="538163"/>
            <a:chExt cx="1527120" cy="679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B1F523CE-7D7F-D71C-4516-BC1CCE1FA395}"/>
                    </a:ext>
                  </a:extLst>
                </p14:cNvPr>
                <p14:cNvContentPartPr/>
                <p14:nvPr/>
              </p14:nvContentPartPr>
              <p14:xfrm>
                <a:off x="6084401" y="652643"/>
                <a:ext cx="167400" cy="38916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B1F523CE-7D7F-D71C-4516-BC1CCE1FA395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075401" y="644003"/>
                  <a:ext cx="185040" cy="40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840BDA57-D86B-3117-0806-3400ADF9C54A}"/>
                    </a:ext>
                  </a:extLst>
                </p14:cNvPr>
                <p14:cNvContentPartPr/>
                <p14:nvPr/>
              </p14:nvContentPartPr>
              <p14:xfrm>
                <a:off x="6057401" y="877283"/>
                <a:ext cx="278640" cy="2988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840BDA57-D86B-3117-0806-3400ADF9C54A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048761" y="868283"/>
                  <a:ext cx="29628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022DBB1C-EB40-FEAB-9431-CAB177FA4636}"/>
                    </a:ext>
                  </a:extLst>
                </p14:cNvPr>
                <p14:cNvContentPartPr/>
                <p14:nvPr/>
              </p14:nvContentPartPr>
              <p14:xfrm>
                <a:off x="6400121" y="692603"/>
                <a:ext cx="180000" cy="39816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022DBB1C-EB40-FEAB-9431-CAB177FA4636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391481" y="683603"/>
                  <a:ext cx="197640" cy="41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4D736355-F606-D196-2262-B6F9EC52E0A0}"/>
                    </a:ext>
                  </a:extLst>
                </p14:cNvPr>
                <p14:cNvContentPartPr/>
                <p14:nvPr/>
              </p14:nvContentPartPr>
              <p14:xfrm>
                <a:off x="6555641" y="757043"/>
                <a:ext cx="133920" cy="25920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4D736355-F606-D196-2262-B6F9EC52E0A0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546641" y="748403"/>
                  <a:ext cx="151560" cy="27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964AB4DE-E971-7F5F-5AA2-E9CA41723FB7}"/>
                    </a:ext>
                  </a:extLst>
                </p14:cNvPr>
                <p14:cNvContentPartPr/>
                <p14:nvPr/>
              </p14:nvContentPartPr>
              <p14:xfrm>
                <a:off x="6759761" y="929123"/>
                <a:ext cx="162360" cy="792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964AB4DE-E971-7F5F-5AA2-E9CA41723FB7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751121" y="920483"/>
                  <a:ext cx="180000" cy="2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316F16DC-4DBD-704A-6E11-3F07F4891A58}"/>
                    </a:ext>
                  </a:extLst>
                </p14:cNvPr>
                <p14:cNvContentPartPr/>
                <p14:nvPr/>
              </p14:nvContentPartPr>
              <p14:xfrm>
                <a:off x="7018961" y="788363"/>
                <a:ext cx="106200" cy="1818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316F16DC-4DBD-704A-6E11-3F07F4891A58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7010321" y="779723"/>
                  <a:ext cx="123840" cy="19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A2BDE009-A9FD-A37B-0067-3BD9A8F0E3D5}"/>
                    </a:ext>
                  </a:extLst>
                </p14:cNvPr>
                <p14:cNvContentPartPr/>
                <p14:nvPr/>
              </p14:nvContentPartPr>
              <p14:xfrm>
                <a:off x="7124801" y="920483"/>
                <a:ext cx="147960" cy="11052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A2BDE009-A9FD-A37B-0067-3BD9A8F0E3D5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7115801" y="911483"/>
                  <a:ext cx="165600" cy="12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DBBCE859-03EA-86B4-4612-05C57E7EFD70}"/>
                    </a:ext>
                  </a:extLst>
                </p14:cNvPr>
                <p14:cNvContentPartPr/>
                <p14:nvPr/>
              </p14:nvContentPartPr>
              <p14:xfrm>
                <a:off x="7268081" y="767843"/>
                <a:ext cx="123840" cy="33048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DBBCE859-03EA-86B4-4612-05C57E7EFD70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7259081" y="759203"/>
                  <a:ext cx="141480" cy="34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BEF9D7B7-9AEE-EDF3-5663-A26CE393F340}"/>
                    </a:ext>
                  </a:extLst>
                </p14:cNvPr>
                <p14:cNvContentPartPr/>
                <p14:nvPr/>
              </p14:nvContentPartPr>
              <p14:xfrm>
                <a:off x="5945441" y="538163"/>
                <a:ext cx="1527120" cy="67968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BEF9D7B7-9AEE-EDF3-5663-A26CE393F340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936441" y="529163"/>
                  <a:ext cx="1544760" cy="697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A1C7E72F-83CF-23AC-F331-3A32A793E4BC}"/>
                  </a:ext>
                </a:extLst>
              </p14:cNvPr>
              <p14:cNvContentPartPr/>
              <p14:nvPr/>
            </p14:nvContentPartPr>
            <p14:xfrm>
              <a:off x="-346279" y="2368043"/>
              <a:ext cx="2880" cy="36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A1C7E72F-83CF-23AC-F331-3A32A793E4BC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-355279" y="2359403"/>
                <a:ext cx="2052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34CC8BA1-9E8E-B494-7C8E-E51C827F07D8}"/>
              </a:ext>
            </a:extLst>
          </p:cNvPr>
          <p:cNvSpPr txBox="1"/>
          <p:nvPr/>
        </p:nvSpPr>
        <p:spPr>
          <a:xfrm>
            <a:off x="612422" y="-16133"/>
            <a:ext cx="79191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0000FF"/>
                </a:solidFill>
              </a:rPr>
              <a:t>Biology: the origin of our inspiration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73EA8B0-1BE9-210B-0F50-E97C8D343B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135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74784"/>
    </mc:Choice>
    <mc:Fallback>
      <p:transition advClick="0" advTm="747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98E6E07-57DD-BD7E-1DE7-7356A64BD780}"/>
              </a:ext>
            </a:extLst>
          </p:cNvPr>
          <p:cNvSpPr txBox="1"/>
          <p:nvPr/>
        </p:nvSpPr>
        <p:spPr>
          <a:xfrm>
            <a:off x="6802524" y="3479182"/>
            <a:ext cx="15996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000" dirty="0">
                <a:solidFill>
                  <a:srgbClr val="FF0000"/>
                </a:solidFill>
              </a:rPr>
              <a:t>Ion Pumps</a:t>
            </a:r>
          </a:p>
        </p:txBody>
      </p:sp>
      <p:sp>
        <p:nvSpPr>
          <p:cNvPr id="10" name="Text Box 31">
            <a:extLst>
              <a:ext uri="{FF2B5EF4-FFF2-40B4-BE49-F238E27FC236}">
                <a16:creationId xmlns:a16="http://schemas.microsoft.com/office/drawing/2014/main" id="{64B173FB-D871-4FC4-FD14-F1FAD02369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514" y="53575"/>
            <a:ext cx="737483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b="1" dirty="0">
                <a:highlight>
                  <a:srgbClr val="FFFF00"/>
                </a:highlight>
              </a:rPr>
              <a:t>Biophysics of Spike generation and propagation</a:t>
            </a:r>
            <a:endParaRPr lang="en-US" b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A1C7E72F-83CF-23AC-F331-3A32A793E4BC}"/>
                  </a:ext>
                </a:extLst>
              </p14:cNvPr>
              <p14:cNvContentPartPr/>
              <p14:nvPr/>
            </p14:nvContentPartPr>
            <p14:xfrm>
              <a:off x="-346279" y="2368043"/>
              <a:ext cx="2880" cy="36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A1C7E72F-83CF-23AC-F331-3A32A793E4BC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-355279" y="2359403"/>
                <a:ext cx="2052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29738" name="Can 29737">
            <a:extLst>
              <a:ext uri="{FF2B5EF4-FFF2-40B4-BE49-F238E27FC236}">
                <a16:creationId xmlns:a16="http://schemas.microsoft.com/office/drawing/2014/main" id="{B61108BF-5FD2-617F-BC22-2AB538879F31}"/>
              </a:ext>
            </a:extLst>
          </p:cNvPr>
          <p:cNvSpPr/>
          <p:nvPr/>
        </p:nvSpPr>
        <p:spPr>
          <a:xfrm rot="5400000">
            <a:off x="3842374" y="8379"/>
            <a:ext cx="533400" cy="4267200"/>
          </a:xfrm>
          <a:prstGeom prst="can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9739" name="Rounded Rectangle 29738">
            <a:extLst>
              <a:ext uri="{FF2B5EF4-FFF2-40B4-BE49-F238E27FC236}">
                <a16:creationId xmlns:a16="http://schemas.microsoft.com/office/drawing/2014/main" id="{59CAB652-C0A5-D00A-BE5D-E6B64A7F071E}"/>
              </a:ext>
            </a:extLst>
          </p:cNvPr>
          <p:cNvSpPr/>
          <p:nvPr/>
        </p:nvSpPr>
        <p:spPr>
          <a:xfrm>
            <a:off x="2438400" y="1600200"/>
            <a:ext cx="228600" cy="1066800"/>
          </a:xfrm>
          <a:prstGeom prst="roundRect">
            <a:avLst/>
          </a:prstGeom>
          <a:solidFill>
            <a:srgbClr val="0000FF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9740" name="Rounded Rectangle 29739">
            <a:extLst>
              <a:ext uri="{FF2B5EF4-FFF2-40B4-BE49-F238E27FC236}">
                <a16:creationId xmlns:a16="http://schemas.microsoft.com/office/drawing/2014/main" id="{3DEBCE4B-7E25-50AA-9E0D-E9ECD80AA103}"/>
              </a:ext>
            </a:extLst>
          </p:cNvPr>
          <p:cNvSpPr/>
          <p:nvPr/>
        </p:nvSpPr>
        <p:spPr>
          <a:xfrm>
            <a:off x="2731180" y="1600200"/>
            <a:ext cx="228600" cy="1066800"/>
          </a:xfrm>
          <a:prstGeom prst="roundRect">
            <a:avLst/>
          </a:prstGeom>
          <a:solidFill>
            <a:srgbClr val="0000FF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9741" name="Rounded Rectangle 29740">
            <a:extLst>
              <a:ext uri="{FF2B5EF4-FFF2-40B4-BE49-F238E27FC236}">
                <a16:creationId xmlns:a16="http://schemas.microsoft.com/office/drawing/2014/main" id="{C524E274-19BB-CDA4-D26A-71427A49CAFE}"/>
              </a:ext>
            </a:extLst>
          </p:cNvPr>
          <p:cNvSpPr/>
          <p:nvPr/>
        </p:nvSpPr>
        <p:spPr>
          <a:xfrm>
            <a:off x="4164920" y="1600200"/>
            <a:ext cx="228600" cy="1066800"/>
          </a:xfrm>
          <a:prstGeom prst="roundRect">
            <a:avLst/>
          </a:prstGeom>
          <a:solidFill>
            <a:srgbClr val="FF0000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9742" name="Rounded Rectangle 29741">
            <a:extLst>
              <a:ext uri="{FF2B5EF4-FFF2-40B4-BE49-F238E27FC236}">
                <a16:creationId xmlns:a16="http://schemas.microsoft.com/office/drawing/2014/main" id="{E3C4BC5B-1DC7-8B51-A118-2D17E2E208EC}"/>
              </a:ext>
            </a:extLst>
          </p:cNvPr>
          <p:cNvSpPr/>
          <p:nvPr/>
        </p:nvSpPr>
        <p:spPr>
          <a:xfrm>
            <a:off x="4457700" y="1600200"/>
            <a:ext cx="228600" cy="1066800"/>
          </a:xfrm>
          <a:prstGeom prst="roundRect">
            <a:avLst/>
          </a:prstGeom>
          <a:solidFill>
            <a:srgbClr val="FF0000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9743" name="Oval 29742">
            <a:extLst>
              <a:ext uri="{FF2B5EF4-FFF2-40B4-BE49-F238E27FC236}">
                <a16:creationId xmlns:a16="http://schemas.microsoft.com/office/drawing/2014/main" id="{34DB8C84-73E1-F44C-F298-F38260892A59}"/>
              </a:ext>
            </a:extLst>
          </p:cNvPr>
          <p:cNvSpPr/>
          <p:nvPr/>
        </p:nvSpPr>
        <p:spPr>
          <a:xfrm>
            <a:off x="1828800" y="914400"/>
            <a:ext cx="304800" cy="324840"/>
          </a:xfrm>
          <a:prstGeom prst="ellipse">
            <a:avLst/>
          </a:prstGeom>
          <a:solidFill>
            <a:srgbClr val="0000FF"/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9744" name="Oval 29743">
            <a:extLst>
              <a:ext uri="{FF2B5EF4-FFF2-40B4-BE49-F238E27FC236}">
                <a16:creationId xmlns:a16="http://schemas.microsoft.com/office/drawing/2014/main" id="{87D76C99-7845-F2F0-C8AC-A1DB0F03CD7E}"/>
              </a:ext>
            </a:extLst>
          </p:cNvPr>
          <p:cNvSpPr/>
          <p:nvPr/>
        </p:nvSpPr>
        <p:spPr>
          <a:xfrm>
            <a:off x="2449174" y="1076820"/>
            <a:ext cx="304800" cy="324840"/>
          </a:xfrm>
          <a:prstGeom prst="ellipse">
            <a:avLst/>
          </a:prstGeom>
          <a:solidFill>
            <a:srgbClr val="0000FF"/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9745" name="Oval 29744">
            <a:extLst>
              <a:ext uri="{FF2B5EF4-FFF2-40B4-BE49-F238E27FC236}">
                <a16:creationId xmlns:a16="http://schemas.microsoft.com/office/drawing/2014/main" id="{F080A0A6-B019-9A05-694B-E7C34A56748C}"/>
              </a:ext>
            </a:extLst>
          </p:cNvPr>
          <p:cNvSpPr/>
          <p:nvPr/>
        </p:nvSpPr>
        <p:spPr>
          <a:xfrm>
            <a:off x="3219787" y="881732"/>
            <a:ext cx="304800" cy="324840"/>
          </a:xfrm>
          <a:prstGeom prst="ellipse">
            <a:avLst/>
          </a:prstGeom>
          <a:solidFill>
            <a:srgbClr val="0000FF"/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9747" name="Diamond 29746">
            <a:extLst>
              <a:ext uri="{FF2B5EF4-FFF2-40B4-BE49-F238E27FC236}">
                <a16:creationId xmlns:a16="http://schemas.microsoft.com/office/drawing/2014/main" id="{4A2A7F4B-A108-5706-9EE6-D9914F1B2639}"/>
              </a:ext>
            </a:extLst>
          </p:cNvPr>
          <p:cNvSpPr/>
          <p:nvPr/>
        </p:nvSpPr>
        <p:spPr>
          <a:xfrm>
            <a:off x="3137861" y="3522133"/>
            <a:ext cx="234326" cy="228600"/>
          </a:xfrm>
          <a:prstGeom prst="diamond">
            <a:avLst/>
          </a:prstGeom>
          <a:solidFill>
            <a:srgbClr val="FF0000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9748" name="Diamond 29747">
            <a:extLst>
              <a:ext uri="{FF2B5EF4-FFF2-40B4-BE49-F238E27FC236}">
                <a16:creationId xmlns:a16="http://schemas.microsoft.com/office/drawing/2014/main" id="{00207A65-0FD9-04B6-B7CE-05DE728F67CE}"/>
              </a:ext>
            </a:extLst>
          </p:cNvPr>
          <p:cNvSpPr/>
          <p:nvPr/>
        </p:nvSpPr>
        <p:spPr>
          <a:xfrm>
            <a:off x="3637610" y="3145986"/>
            <a:ext cx="234326" cy="228600"/>
          </a:xfrm>
          <a:prstGeom prst="diamond">
            <a:avLst/>
          </a:prstGeom>
          <a:solidFill>
            <a:srgbClr val="FF0000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9750" name="TextBox 29749">
            <a:extLst>
              <a:ext uri="{FF2B5EF4-FFF2-40B4-BE49-F238E27FC236}">
                <a16:creationId xmlns:a16="http://schemas.microsoft.com/office/drawing/2014/main" id="{B3EAD80D-B49C-7AA1-A5A2-82A8C91340E3}"/>
              </a:ext>
            </a:extLst>
          </p:cNvPr>
          <p:cNvSpPr txBox="1"/>
          <p:nvPr/>
        </p:nvSpPr>
        <p:spPr>
          <a:xfrm>
            <a:off x="1983716" y="1519535"/>
            <a:ext cx="332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+</a:t>
            </a:r>
          </a:p>
        </p:txBody>
      </p:sp>
      <p:sp>
        <p:nvSpPr>
          <p:cNvPr id="29751" name="TextBox 29750">
            <a:extLst>
              <a:ext uri="{FF2B5EF4-FFF2-40B4-BE49-F238E27FC236}">
                <a16:creationId xmlns:a16="http://schemas.microsoft.com/office/drawing/2014/main" id="{B3BBA24D-EDE6-E90F-1E0F-8EE05005F4E7}"/>
              </a:ext>
            </a:extLst>
          </p:cNvPr>
          <p:cNvSpPr txBox="1"/>
          <p:nvPr/>
        </p:nvSpPr>
        <p:spPr>
          <a:xfrm>
            <a:off x="2975213" y="1519044"/>
            <a:ext cx="332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+</a:t>
            </a:r>
          </a:p>
        </p:txBody>
      </p:sp>
      <p:sp>
        <p:nvSpPr>
          <p:cNvPr id="29752" name="TextBox 29751">
            <a:extLst>
              <a:ext uri="{FF2B5EF4-FFF2-40B4-BE49-F238E27FC236}">
                <a16:creationId xmlns:a16="http://schemas.microsoft.com/office/drawing/2014/main" id="{DCF8322F-8196-139E-847F-981C85BED303}"/>
              </a:ext>
            </a:extLst>
          </p:cNvPr>
          <p:cNvSpPr txBox="1"/>
          <p:nvPr/>
        </p:nvSpPr>
        <p:spPr>
          <a:xfrm>
            <a:off x="3267993" y="1519535"/>
            <a:ext cx="332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+</a:t>
            </a:r>
          </a:p>
        </p:txBody>
      </p:sp>
      <p:sp>
        <p:nvSpPr>
          <p:cNvPr id="29754" name="TextBox 29753">
            <a:extLst>
              <a:ext uri="{FF2B5EF4-FFF2-40B4-BE49-F238E27FC236}">
                <a16:creationId xmlns:a16="http://schemas.microsoft.com/office/drawing/2014/main" id="{AA1761FF-D64D-019E-4A14-224330C99289}"/>
              </a:ext>
            </a:extLst>
          </p:cNvPr>
          <p:cNvSpPr txBox="1"/>
          <p:nvPr/>
        </p:nvSpPr>
        <p:spPr>
          <a:xfrm>
            <a:off x="3566078" y="1519044"/>
            <a:ext cx="332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+</a:t>
            </a:r>
          </a:p>
        </p:txBody>
      </p:sp>
      <p:sp>
        <p:nvSpPr>
          <p:cNvPr id="29755" name="TextBox 29754">
            <a:extLst>
              <a:ext uri="{FF2B5EF4-FFF2-40B4-BE49-F238E27FC236}">
                <a16:creationId xmlns:a16="http://schemas.microsoft.com/office/drawing/2014/main" id="{EAA3726D-0EFA-888C-2DB5-DCDC030EA820}"/>
              </a:ext>
            </a:extLst>
          </p:cNvPr>
          <p:cNvSpPr txBox="1"/>
          <p:nvPr/>
        </p:nvSpPr>
        <p:spPr>
          <a:xfrm>
            <a:off x="3858858" y="1519535"/>
            <a:ext cx="332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+</a:t>
            </a:r>
          </a:p>
        </p:txBody>
      </p:sp>
      <p:sp>
        <p:nvSpPr>
          <p:cNvPr id="29756" name="TextBox 29755">
            <a:extLst>
              <a:ext uri="{FF2B5EF4-FFF2-40B4-BE49-F238E27FC236}">
                <a16:creationId xmlns:a16="http://schemas.microsoft.com/office/drawing/2014/main" id="{617D0A7D-4F77-543F-24F6-0E6007FD04F2}"/>
              </a:ext>
            </a:extLst>
          </p:cNvPr>
          <p:cNvSpPr txBox="1"/>
          <p:nvPr/>
        </p:nvSpPr>
        <p:spPr>
          <a:xfrm>
            <a:off x="4786931" y="1515123"/>
            <a:ext cx="332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+</a:t>
            </a:r>
          </a:p>
        </p:txBody>
      </p:sp>
      <p:sp>
        <p:nvSpPr>
          <p:cNvPr id="29757" name="TextBox 29756">
            <a:extLst>
              <a:ext uri="{FF2B5EF4-FFF2-40B4-BE49-F238E27FC236}">
                <a16:creationId xmlns:a16="http://schemas.microsoft.com/office/drawing/2014/main" id="{8F5D36DA-753A-03BE-67F3-248E77452A19}"/>
              </a:ext>
            </a:extLst>
          </p:cNvPr>
          <p:cNvSpPr txBox="1"/>
          <p:nvPr/>
        </p:nvSpPr>
        <p:spPr>
          <a:xfrm>
            <a:off x="5079711" y="1515614"/>
            <a:ext cx="332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+</a:t>
            </a:r>
          </a:p>
        </p:txBody>
      </p:sp>
      <p:sp>
        <p:nvSpPr>
          <p:cNvPr id="29758" name="TextBox 29757">
            <a:extLst>
              <a:ext uri="{FF2B5EF4-FFF2-40B4-BE49-F238E27FC236}">
                <a16:creationId xmlns:a16="http://schemas.microsoft.com/office/drawing/2014/main" id="{7B09D28B-3303-0127-E9AE-1CE64CA2E32C}"/>
              </a:ext>
            </a:extLst>
          </p:cNvPr>
          <p:cNvSpPr txBox="1"/>
          <p:nvPr/>
        </p:nvSpPr>
        <p:spPr>
          <a:xfrm>
            <a:off x="5377796" y="1515123"/>
            <a:ext cx="332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+</a:t>
            </a:r>
          </a:p>
        </p:txBody>
      </p:sp>
      <p:sp>
        <p:nvSpPr>
          <p:cNvPr id="29759" name="TextBox 29758">
            <a:extLst>
              <a:ext uri="{FF2B5EF4-FFF2-40B4-BE49-F238E27FC236}">
                <a16:creationId xmlns:a16="http://schemas.microsoft.com/office/drawing/2014/main" id="{4D6F9C03-192C-4754-7E75-64CEBA2F139D}"/>
              </a:ext>
            </a:extLst>
          </p:cNvPr>
          <p:cNvSpPr txBox="1"/>
          <p:nvPr/>
        </p:nvSpPr>
        <p:spPr>
          <a:xfrm>
            <a:off x="5670576" y="1515614"/>
            <a:ext cx="332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+</a:t>
            </a:r>
          </a:p>
        </p:txBody>
      </p:sp>
      <p:sp>
        <p:nvSpPr>
          <p:cNvPr id="29760" name="TextBox 29759">
            <a:extLst>
              <a:ext uri="{FF2B5EF4-FFF2-40B4-BE49-F238E27FC236}">
                <a16:creationId xmlns:a16="http://schemas.microsoft.com/office/drawing/2014/main" id="{4E152A9B-5E16-7868-1051-213CFFBFAA6B}"/>
              </a:ext>
            </a:extLst>
          </p:cNvPr>
          <p:cNvSpPr txBox="1"/>
          <p:nvPr/>
        </p:nvSpPr>
        <p:spPr>
          <a:xfrm>
            <a:off x="1979429" y="2297866"/>
            <a:ext cx="312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-</a:t>
            </a:r>
          </a:p>
        </p:txBody>
      </p:sp>
      <p:sp>
        <p:nvSpPr>
          <p:cNvPr id="29761" name="TextBox 29760">
            <a:extLst>
              <a:ext uri="{FF2B5EF4-FFF2-40B4-BE49-F238E27FC236}">
                <a16:creationId xmlns:a16="http://schemas.microsoft.com/office/drawing/2014/main" id="{7BA4C086-263B-4C1D-5688-08AD3B257CA3}"/>
              </a:ext>
            </a:extLst>
          </p:cNvPr>
          <p:cNvSpPr txBox="1"/>
          <p:nvPr/>
        </p:nvSpPr>
        <p:spPr>
          <a:xfrm>
            <a:off x="2981408" y="2291934"/>
            <a:ext cx="312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-</a:t>
            </a:r>
          </a:p>
        </p:txBody>
      </p:sp>
      <p:sp>
        <p:nvSpPr>
          <p:cNvPr id="29762" name="TextBox 29761">
            <a:extLst>
              <a:ext uri="{FF2B5EF4-FFF2-40B4-BE49-F238E27FC236}">
                <a16:creationId xmlns:a16="http://schemas.microsoft.com/office/drawing/2014/main" id="{E67FBB41-D621-5C32-2515-ABBC8310FF88}"/>
              </a:ext>
            </a:extLst>
          </p:cNvPr>
          <p:cNvSpPr txBox="1"/>
          <p:nvPr/>
        </p:nvSpPr>
        <p:spPr>
          <a:xfrm>
            <a:off x="3274188" y="2286000"/>
            <a:ext cx="312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-</a:t>
            </a:r>
          </a:p>
        </p:txBody>
      </p:sp>
      <p:sp>
        <p:nvSpPr>
          <p:cNvPr id="29763" name="TextBox 29762">
            <a:extLst>
              <a:ext uri="{FF2B5EF4-FFF2-40B4-BE49-F238E27FC236}">
                <a16:creationId xmlns:a16="http://schemas.microsoft.com/office/drawing/2014/main" id="{4A25135F-400E-C3C4-96CE-7EB4C3CB2162}"/>
              </a:ext>
            </a:extLst>
          </p:cNvPr>
          <p:cNvSpPr txBox="1"/>
          <p:nvPr/>
        </p:nvSpPr>
        <p:spPr>
          <a:xfrm>
            <a:off x="3585233" y="2288053"/>
            <a:ext cx="312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-</a:t>
            </a:r>
          </a:p>
        </p:txBody>
      </p:sp>
      <p:sp>
        <p:nvSpPr>
          <p:cNvPr id="29764" name="TextBox 29763">
            <a:extLst>
              <a:ext uri="{FF2B5EF4-FFF2-40B4-BE49-F238E27FC236}">
                <a16:creationId xmlns:a16="http://schemas.microsoft.com/office/drawing/2014/main" id="{865C5E0B-846F-1C79-6C9F-45D26CA92C63}"/>
              </a:ext>
            </a:extLst>
          </p:cNvPr>
          <p:cNvSpPr txBox="1"/>
          <p:nvPr/>
        </p:nvSpPr>
        <p:spPr>
          <a:xfrm>
            <a:off x="3876152" y="2283207"/>
            <a:ext cx="312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-</a:t>
            </a:r>
          </a:p>
        </p:txBody>
      </p:sp>
      <p:sp>
        <p:nvSpPr>
          <p:cNvPr id="29765" name="TextBox 29764">
            <a:extLst>
              <a:ext uri="{FF2B5EF4-FFF2-40B4-BE49-F238E27FC236}">
                <a16:creationId xmlns:a16="http://schemas.microsoft.com/office/drawing/2014/main" id="{79782CF1-1D68-1629-CBED-D675A8F20D79}"/>
              </a:ext>
            </a:extLst>
          </p:cNvPr>
          <p:cNvSpPr txBox="1"/>
          <p:nvPr/>
        </p:nvSpPr>
        <p:spPr>
          <a:xfrm>
            <a:off x="4794549" y="2291934"/>
            <a:ext cx="312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-</a:t>
            </a:r>
          </a:p>
        </p:txBody>
      </p:sp>
      <p:sp>
        <p:nvSpPr>
          <p:cNvPr id="29766" name="TextBox 29765">
            <a:extLst>
              <a:ext uri="{FF2B5EF4-FFF2-40B4-BE49-F238E27FC236}">
                <a16:creationId xmlns:a16="http://schemas.microsoft.com/office/drawing/2014/main" id="{588F35B4-7659-A712-8994-7B7FBDE4B6A1}"/>
              </a:ext>
            </a:extLst>
          </p:cNvPr>
          <p:cNvSpPr txBox="1"/>
          <p:nvPr/>
        </p:nvSpPr>
        <p:spPr>
          <a:xfrm>
            <a:off x="5087329" y="2286000"/>
            <a:ext cx="312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-</a:t>
            </a:r>
          </a:p>
        </p:txBody>
      </p:sp>
      <p:sp>
        <p:nvSpPr>
          <p:cNvPr id="29767" name="TextBox 29766">
            <a:extLst>
              <a:ext uri="{FF2B5EF4-FFF2-40B4-BE49-F238E27FC236}">
                <a16:creationId xmlns:a16="http://schemas.microsoft.com/office/drawing/2014/main" id="{DFC73FFE-D748-D7A8-5D91-CC2AF831A9AF}"/>
              </a:ext>
            </a:extLst>
          </p:cNvPr>
          <p:cNvSpPr txBox="1"/>
          <p:nvPr/>
        </p:nvSpPr>
        <p:spPr>
          <a:xfrm>
            <a:off x="5398374" y="2288053"/>
            <a:ext cx="312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-</a:t>
            </a:r>
          </a:p>
        </p:txBody>
      </p:sp>
      <p:sp>
        <p:nvSpPr>
          <p:cNvPr id="29768" name="TextBox 29767">
            <a:extLst>
              <a:ext uri="{FF2B5EF4-FFF2-40B4-BE49-F238E27FC236}">
                <a16:creationId xmlns:a16="http://schemas.microsoft.com/office/drawing/2014/main" id="{F55E0280-CAD9-EEDC-D1CB-0EAC9099405D}"/>
              </a:ext>
            </a:extLst>
          </p:cNvPr>
          <p:cNvSpPr txBox="1"/>
          <p:nvPr/>
        </p:nvSpPr>
        <p:spPr>
          <a:xfrm>
            <a:off x="5689293" y="2283207"/>
            <a:ext cx="312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-</a:t>
            </a:r>
          </a:p>
        </p:txBody>
      </p:sp>
      <p:sp>
        <p:nvSpPr>
          <p:cNvPr id="29769" name="TextBox 29768">
            <a:extLst>
              <a:ext uri="{FF2B5EF4-FFF2-40B4-BE49-F238E27FC236}">
                <a16:creationId xmlns:a16="http://schemas.microsoft.com/office/drawing/2014/main" id="{054214DD-3527-581A-861D-2C272D871426}"/>
              </a:ext>
            </a:extLst>
          </p:cNvPr>
          <p:cNvSpPr txBox="1"/>
          <p:nvPr/>
        </p:nvSpPr>
        <p:spPr>
          <a:xfrm>
            <a:off x="6203281" y="2394193"/>
            <a:ext cx="1218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-70 mV</a:t>
            </a:r>
          </a:p>
        </p:txBody>
      </p:sp>
      <p:sp>
        <p:nvSpPr>
          <p:cNvPr id="29770" name="TextBox 29769">
            <a:extLst>
              <a:ext uri="{FF2B5EF4-FFF2-40B4-BE49-F238E27FC236}">
                <a16:creationId xmlns:a16="http://schemas.microsoft.com/office/drawing/2014/main" id="{3301491A-9435-1A4B-8D2F-EB920AD7AAF8}"/>
              </a:ext>
            </a:extLst>
          </p:cNvPr>
          <p:cNvSpPr txBox="1"/>
          <p:nvPr/>
        </p:nvSpPr>
        <p:spPr>
          <a:xfrm>
            <a:off x="6413187" y="1413614"/>
            <a:ext cx="902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0 mV</a:t>
            </a:r>
          </a:p>
        </p:txBody>
      </p:sp>
      <p:cxnSp>
        <p:nvCxnSpPr>
          <p:cNvPr id="29772" name="Straight Arrow Connector 29771">
            <a:extLst>
              <a:ext uri="{FF2B5EF4-FFF2-40B4-BE49-F238E27FC236}">
                <a16:creationId xmlns:a16="http://schemas.microsoft.com/office/drawing/2014/main" id="{530A3E32-B92A-B629-2944-DA2B64E13A50}"/>
              </a:ext>
            </a:extLst>
          </p:cNvPr>
          <p:cNvCxnSpPr/>
          <p:nvPr/>
        </p:nvCxnSpPr>
        <p:spPr bwMode="auto">
          <a:xfrm>
            <a:off x="152400" y="2057400"/>
            <a:ext cx="1066800" cy="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9773" name="TextBox 29772">
            <a:extLst>
              <a:ext uri="{FF2B5EF4-FFF2-40B4-BE49-F238E27FC236}">
                <a16:creationId xmlns:a16="http://schemas.microsoft.com/office/drawing/2014/main" id="{DC44BD35-3852-32CA-D6BE-DD56B1190907}"/>
              </a:ext>
            </a:extLst>
          </p:cNvPr>
          <p:cNvSpPr txBox="1"/>
          <p:nvPr/>
        </p:nvSpPr>
        <p:spPr>
          <a:xfrm>
            <a:off x="227231" y="1600200"/>
            <a:ext cx="1132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I (mA)</a:t>
            </a:r>
          </a:p>
        </p:txBody>
      </p:sp>
      <p:sp>
        <p:nvSpPr>
          <p:cNvPr id="29774" name="TextBox 29773">
            <a:extLst>
              <a:ext uri="{FF2B5EF4-FFF2-40B4-BE49-F238E27FC236}">
                <a16:creationId xmlns:a16="http://schemas.microsoft.com/office/drawing/2014/main" id="{74147579-3607-E74C-6397-BFA4BF2B5193}"/>
              </a:ext>
            </a:extLst>
          </p:cNvPr>
          <p:cNvSpPr txBox="1"/>
          <p:nvPr/>
        </p:nvSpPr>
        <p:spPr>
          <a:xfrm>
            <a:off x="2970699" y="2297866"/>
            <a:ext cx="332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highlight>
                  <a:srgbClr val="FFFF00"/>
                </a:highlight>
              </a:rPr>
              <a:t>+</a:t>
            </a:r>
          </a:p>
        </p:txBody>
      </p:sp>
      <p:sp>
        <p:nvSpPr>
          <p:cNvPr id="29775" name="TextBox 29774">
            <a:extLst>
              <a:ext uri="{FF2B5EF4-FFF2-40B4-BE49-F238E27FC236}">
                <a16:creationId xmlns:a16="http://schemas.microsoft.com/office/drawing/2014/main" id="{FC52C0D2-2B95-B2A9-09EE-4CE6CB902E30}"/>
              </a:ext>
            </a:extLst>
          </p:cNvPr>
          <p:cNvSpPr txBox="1"/>
          <p:nvPr/>
        </p:nvSpPr>
        <p:spPr>
          <a:xfrm>
            <a:off x="6235943" y="2394193"/>
            <a:ext cx="1218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highlight>
                  <a:srgbClr val="FFFF00"/>
                </a:highlight>
              </a:rPr>
              <a:t>-65 mV</a:t>
            </a:r>
          </a:p>
        </p:txBody>
      </p:sp>
      <p:sp>
        <p:nvSpPr>
          <p:cNvPr id="29777" name="TextBox 29776">
            <a:extLst>
              <a:ext uri="{FF2B5EF4-FFF2-40B4-BE49-F238E27FC236}">
                <a16:creationId xmlns:a16="http://schemas.microsoft.com/office/drawing/2014/main" id="{E785EC6F-2ADB-2D01-9B30-7E0A4762AA9A}"/>
              </a:ext>
            </a:extLst>
          </p:cNvPr>
          <p:cNvSpPr txBox="1"/>
          <p:nvPr/>
        </p:nvSpPr>
        <p:spPr>
          <a:xfrm>
            <a:off x="3277642" y="2291019"/>
            <a:ext cx="332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highlight>
                  <a:srgbClr val="FFFF00"/>
                </a:highlight>
              </a:rPr>
              <a:t>+</a:t>
            </a:r>
          </a:p>
        </p:txBody>
      </p:sp>
      <p:sp>
        <p:nvSpPr>
          <p:cNvPr id="29778" name="TextBox 29777">
            <a:extLst>
              <a:ext uri="{FF2B5EF4-FFF2-40B4-BE49-F238E27FC236}">
                <a16:creationId xmlns:a16="http://schemas.microsoft.com/office/drawing/2014/main" id="{0376DDC4-EEF6-7A1A-8E8B-84608550046A}"/>
              </a:ext>
            </a:extLst>
          </p:cNvPr>
          <p:cNvSpPr txBox="1"/>
          <p:nvPr/>
        </p:nvSpPr>
        <p:spPr>
          <a:xfrm>
            <a:off x="6220727" y="2353273"/>
            <a:ext cx="1218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highlight>
                  <a:srgbClr val="FFFF00"/>
                </a:highlight>
              </a:rPr>
              <a:t>-55 mV</a:t>
            </a:r>
          </a:p>
        </p:txBody>
      </p:sp>
      <p:grpSp>
        <p:nvGrpSpPr>
          <p:cNvPr id="29787" name="Group 29786">
            <a:extLst>
              <a:ext uri="{FF2B5EF4-FFF2-40B4-BE49-F238E27FC236}">
                <a16:creationId xmlns:a16="http://schemas.microsoft.com/office/drawing/2014/main" id="{60CE55EA-2BD0-10AB-936F-B03122883B4E}"/>
              </a:ext>
            </a:extLst>
          </p:cNvPr>
          <p:cNvGrpSpPr/>
          <p:nvPr/>
        </p:nvGrpSpPr>
        <p:grpSpPr>
          <a:xfrm>
            <a:off x="1410664" y="4165226"/>
            <a:ext cx="2751840" cy="1929600"/>
            <a:chOff x="1410664" y="4165226"/>
            <a:chExt cx="2751840" cy="1929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29779" name="Ink 29778">
                  <a:extLst>
                    <a:ext uri="{FF2B5EF4-FFF2-40B4-BE49-F238E27FC236}">
                      <a16:creationId xmlns:a16="http://schemas.microsoft.com/office/drawing/2014/main" id="{EA24A422-9BF8-4DC7-5611-EB8C793C9169}"/>
                    </a:ext>
                  </a:extLst>
                </p14:cNvPr>
                <p14:cNvContentPartPr/>
                <p14:nvPr/>
              </p14:nvContentPartPr>
              <p14:xfrm>
                <a:off x="2107984" y="4267466"/>
                <a:ext cx="2054520" cy="1827360"/>
              </p14:xfrm>
            </p:contentPart>
          </mc:Choice>
          <mc:Fallback xmlns="">
            <p:pic>
              <p:nvPicPr>
                <p:cNvPr id="29779" name="Ink 29778">
                  <a:extLst>
                    <a:ext uri="{FF2B5EF4-FFF2-40B4-BE49-F238E27FC236}">
                      <a16:creationId xmlns:a16="http://schemas.microsoft.com/office/drawing/2014/main" id="{EA24A422-9BF8-4DC7-5611-EB8C793C9169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2098984" y="4258466"/>
                  <a:ext cx="2072160" cy="184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29780" name="Ink 29779">
                  <a:extLst>
                    <a:ext uri="{FF2B5EF4-FFF2-40B4-BE49-F238E27FC236}">
                      <a16:creationId xmlns:a16="http://schemas.microsoft.com/office/drawing/2014/main" id="{146350BC-E01B-745D-9970-BED314977C05}"/>
                    </a:ext>
                  </a:extLst>
                </p14:cNvPr>
                <p14:cNvContentPartPr/>
                <p14:nvPr/>
              </p14:nvContentPartPr>
              <p14:xfrm>
                <a:off x="1410664" y="5434586"/>
                <a:ext cx="80280" cy="360"/>
              </p14:xfrm>
            </p:contentPart>
          </mc:Choice>
          <mc:Fallback xmlns="">
            <p:pic>
              <p:nvPicPr>
                <p:cNvPr id="29780" name="Ink 29779">
                  <a:extLst>
                    <a:ext uri="{FF2B5EF4-FFF2-40B4-BE49-F238E27FC236}">
                      <a16:creationId xmlns:a16="http://schemas.microsoft.com/office/drawing/2014/main" id="{146350BC-E01B-745D-9970-BED314977C05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1401664" y="5425946"/>
                  <a:ext cx="979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29781" name="Ink 29780">
                  <a:extLst>
                    <a:ext uri="{FF2B5EF4-FFF2-40B4-BE49-F238E27FC236}">
                      <a16:creationId xmlns:a16="http://schemas.microsoft.com/office/drawing/2014/main" id="{0CCA72C7-753C-E442-CC1E-CEEC7332436B}"/>
                    </a:ext>
                  </a:extLst>
                </p14:cNvPr>
                <p14:cNvContentPartPr/>
                <p14:nvPr/>
              </p14:nvContentPartPr>
              <p14:xfrm>
                <a:off x="1645024" y="5366546"/>
                <a:ext cx="171360" cy="230400"/>
              </p14:xfrm>
            </p:contentPart>
          </mc:Choice>
          <mc:Fallback xmlns="">
            <p:pic>
              <p:nvPicPr>
                <p:cNvPr id="29781" name="Ink 29780">
                  <a:extLst>
                    <a:ext uri="{FF2B5EF4-FFF2-40B4-BE49-F238E27FC236}">
                      <a16:creationId xmlns:a16="http://schemas.microsoft.com/office/drawing/2014/main" id="{0CCA72C7-753C-E442-CC1E-CEEC7332436B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1636384" y="5357906"/>
                  <a:ext cx="189000" cy="24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29782" name="Ink 29781">
                  <a:extLst>
                    <a:ext uri="{FF2B5EF4-FFF2-40B4-BE49-F238E27FC236}">
                      <a16:creationId xmlns:a16="http://schemas.microsoft.com/office/drawing/2014/main" id="{F3ADAE6F-A8FF-71C5-9F48-1E9CFA7FFEE8}"/>
                    </a:ext>
                  </a:extLst>
                </p14:cNvPr>
                <p14:cNvContentPartPr/>
                <p14:nvPr/>
              </p14:nvContentPartPr>
              <p14:xfrm>
                <a:off x="1846264" y="5393906"/>
                <a:ext cx="121680" cy="224640"/>
              </p14:xfrm>
            </p:contentPart>
          </mc:Choice>
          <mc:Fallback xmlns="">
            <p:pic>
              <p:nvPicPr>
                <p:cNvPr id="29782" name="Ink 29781">
                  <a:extLst>
                    <a:ext uri="{FF2B5EF4-FFF2-40B4-BE49-F238E27FC236}">
                      <a16:creationId xmlns:a16="http://schemas.microsoft.com/office/drawing/2014/main" id="{F3ADAE6F-A8FF-71C5-9F48-1E9CFA7FFEE8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1837264" y="5384906"/>
                  <a:ext cx="139320" cy="24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29784" name="Ink 29783">
                  <a:extLst>
                    <a:ext uri="{FF2B5EF4-FFF2-40B4-BE49-F238E27FC236}">
                      <a16:creationId xmlns:a16="http://schemas.microsoft.com/office/drawing/2014/main" id="{ECDE455A-011B-E89D-1A6F-62BFA213F8E7}"/>
                    </a:ext>
                  </a:extLst>
                </p14:cNvPr>
                <p14:cNvContentPartPr/>
                <p14:nvPr/>
              </p14:nvContentPartPr>
              <p14:xfrm>
                <a:off x="3148024" y="4165226"/>
                <a:ext cx="129960" cy="208800"/>
              </p14:xfrm>
            </p:contentPart>
          </mc:Choice>
          <mc:Fallback xmlns="">
            <p:pic>
              <p:nvPicPr>
                <p:cNvPr id="29784" name="Ink 29783">
                  <a:extLst>
                    <a:ext uri="{FF2B5EF4-FFF2-40B4-BE49-F238E27FC236}">
                      <a16:creationId xmlns:a16="http://schemas.microsoft.com/office/drawing/2014/main" id="{ECDE455A-011B-E89D-1A6F-62BFA213F8E7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3139384" y="4156586"/>
                  <a:ext cx="147600" cy="22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29785" name="Ink 29784">
                  <a:extLst>
                    <a:ext uri="{FF2B5EF4-FFF2-40B4-BE49-F238E27FC236}">
                      <a16:creationId xmlns:a16="http://schemas.microsoft.com/office/drawing/2014/main" id="{F706B95F-2CD2-D470-E783-31AEFA999854}"/>
                    </a:ext>
                  </a:extLst>
                </p14:cNvPr>
                <p14:cNvContentPartPr/>
                <p14:nvPr/>
              </p14:nvContentPartPr>
              <p14:xfrm>
                <a:off x="3349624" y="4169546"/>
                <a:ext cx="136440" cy="135000"/>
              </p14:xfrm>
            </p:contentPart>
          </mc:Choice>
          <mc:Fallback xmlns="">
            <p:pic>
              <p:nvPicPr>
                <p:cNvPr id="29785" name="Ink 29784">
                  <a:extLst>
                    <a:ext uri="{FF2B5EF4-FFF2-40B4-BE49-F238E27FC236}">
                      <a16:creationId xmlns:a16="http://schemas.microsoft.com/office/drawing/2014/main" id="{F706B95F-2CD2-D470-E783-31AEFA999854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3340984" y="4160906"/>
                  <a:ext cx="154080" cy="1526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9788" name="Rectangle 29787">
            <a:extLst>
              <a:ext uri="{FF2B5EF4-FFF2-40B4-BE49-F238E27FC236}">
                <a16:creationId xmlns:a16="http://schemas.microsoft.com/office/drawing/2014/main" id="{DA8F43EB-1194-89DC-6318-C3E04B71ECA9}"/>
              </a:ext>
            </a:extLst>
          </p:cNvPr>
          <p:cNvSpPr/>
          <p:nvPr/>
        </p:nvSpPr>
        <p:spPr>
          <a:xfrm>
            <a:off x="1359272" y="4166400"/>
            <a:ext cx="3034248" cy="1929600"/>
          </a:xfrm>
          <a:prstGeom prst="rect">
            <a:avLst/>
          </a:prstGeom>
          <a:solidFill>
            <a:schemeClr val="bg1"/>
          </a:solidFill>
          <a:ln w="92075" cmpd="sng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9789" name="TextBox 29788">
            <a:extLst>
              <a:ext uri="{FF2B5EF4-FFF2-40B4-BE49-F238E27FC236}">
                <a16:creationId xmlns:a16="http://schemas.microsoft.com/office/drawing/2014/main" id="{30EBA538-6D5A-314E-8881-69C4A8A540E3}"/>
              </a:ext>
            </a:extLst>
          </p:cNvPr>
          <p:cNvSpPr txBox="1"/>
          <p:nvPr/>
        </p:nvSpPr>
        <p:spPr>
          <a:xfrm>
            <a:off x="3581400" y="2286000"/>
            <a:ext cx="332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highlight>
                  <a:srgbClr val="FFFF00"/>
                </a:highlight>
              </a:rPr>
              <a:t>+</a:t>
            </a:r>
          </a:p>
        </p:txBody>
      </p:sp>
      <p:sp>
        <p:nvSpPr>
          <p:cNvPr id="29790" name="TextBox 29789">
            <a:extLst>
              <a:ext uri="{FF2B5EF4-FFF2-40B4-BE49-F238E27FC236}">
                <a16:creationId xmlns:a16="http://schemas.microsoft.com/office/drawing/2014/main" id="{C87E4965-5A57-1DD9-17B7-023CC4C0598D}"/>
              </a:ext>
            </a:extLst>
          </p:cNvPr>
          <p:cNvSpPr txBox="1"/>
          <p:nvPr/>
        </p:nvSpPr>
        <p:spPr>
          <a:xfrm>
            <a:off x="3886200" y="2286000"/>
            <a:ext cx="332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highlight>
                  <a:srgbClr val="FFFF00"/>
                </a:highlight>
              </a:rPr>
              <a:t>+</a:t>
            </a:r>
          </a:p>
        </p:txBody>
      </p:sp>
      <p:sp>
        <p:nvSpPr>
          <p:cNvPr id="29791" name="TextBox 29790">
            <a:extLst>
              <a:ext uri="{FF2B5EF4-FFF2-40B4-BE49-F238E27FC236}">
                <a16:creationId xmlns:a16="http://schemas.microsoft.com/office/drawing/2014/main" id="{9F8D9308-A7BB-BFB2-F4E2-487016290A30}"/>
              </a:ext>
            </a:extLst>
          </p:cNvPr>
          <p:cNvSpPr txBox="1"/>
          <p:nvPr/>
        </p:nvSpPr>
        <p:spPr>
          <a:xfrm>
            <a:off x="6262277" y="2341246"/>
            <a:ext cx="10903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highlight>
                  <a:srgbClr val="FFFF00"/>
                </a:highlight>
              </a:rPr>
              <a:t>30 mV</a:t>
            </a:r>
          </a:p>
        </p:txBody>
      </p:sp>
      <p:sp>
        <p:nvSpPr>
          <p:cNvPr id="29792" name="TextBox 29791">
            <a:extLst>
              <a:ext uri="{FF2B5EF4-FFF2-40B4-BE49-F238E27FC236}">
                <a16:creationId xmlns:a16="http://schemas.microsoft.com/office/drawing/2014/main" id="{8BF3A8F3-600A-3A1A-00D1-6A6770860360}"/>
              </a:ext>
            </a:extLst>
          </p:cNvPr>
          <p:cNvSpPr txBox="1"/>
          <p:nvPr/>
        </p:nvSpPr>
        <p:spPr>
          <a:xfrm>
            <a:off x="6248997" y="2348658"/>
            <a:ext cx="1218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highlight>
                  <a:srgbClr val="FFFF00"/>
                </a:highlight>
              </a:rPr>
              <a:t>-70 mV</a:t>
            </a:r>
          </a:p>
        </p:txBody>
      </p:sp>
      <p:grpSp>
        <p:nvGrpSpPr>
          <p:cNvPr id="29797" name="Group 29796">
            <a:extLst>
              <a:ext uri="{FF2B5EF4-FFF2-40B4-BE49-F238E27FC236}">
                <a16:creationId xmlns:a16="http://schemas.microsoft.com/office/drawing/2014/main" id="{B309CBEA-0BC6-4BCC-C5FA-5A3B5CAFF894}"/>
              </a:ext>
            </a:extLst>
          </p:cNvPr>
          <p:cNvGrpSpPr/>
          <p:nvPr/>
        </p:nvGrpSpPr>
        <p:grpSpPr>
          <a:xfrm>
            <a:off x="2981408" y="2319588"/>
            <a:ext cx="1207650" cy="470392"/>
            <a:chOff x="4788111" y="3044718"/>
            <a:chExt cx="1207650" cy="470392"/>
          </a:xfrm>
        </p:grpSpPr>
        <p:sp>
          <p:nvSpPr>
            <p:cNvPr id="29793" name="TextBox 29792">
              <a:extLst>
                <a:ext uri="{FF2B5EF4-FFF2-40B4-BE49-F238E27FC236}">
                  <a16:creationId xmlns:a16="http://schemas.microsoft.com/office/drawing/2014/main" id="{B122588C-7F6D-CB7C-E73F-DD3864CDE47F}"/>
                </a:ext>
              </a:extLst>
            </p:cNvPr>
            <p:cNvSpPr txBox="1"/>
            <p:nvPr/>
          </p:nvSpPr>
          <p:spPr>
            <a:xfrm>
              <a:off x="4788111" y="3053445"/>
              <a:ext cx="3129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highlight>
                    <a:srgbClr val="FFFF00"/>
                  </a:highlight>
                </a:rPr>
                <a:t>-</a:t>
              </a:r>
            </a:p>
          </p:txBody>
        </p:sp>
        <p:sp>
          <p:nvSpPr>
            <p:cNvPr id="29794" name="TextBox 29793">
              <a:extLst>
                <a:ext uri="{FF2B5EF4-FFF2-40B4-BE49-F238E27FC236}">
                  <a16:creationId xmlns:a16="http://schemas.microsoft.com/office/drawing/2014/main" id="{9877F925-AEDD-2BDD-F20C-B9B9E69CFFCF}"/>
                </a:ext>
              </a:extLst>
            </p:cNvPr>
            <p:cNvSpPr txBox="1"/>
            <p:nvPr/>
          </p:nvSpPr>
          <p:spPr>
            <a:xfrm>
              <a:off x="5080891" y="3047511"/>
              <a:ext cx="3129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highlight>
                    <a:srgbClr val="FFFF00"/>
                  </a:highlight>
                </a:rPr>
                <a:t>-</a:t>
              </a:r>
            </a:p>
          </p:txBody>
        </p:sp>
        <p:sp>
          <p:nvSpPr>
            <p:cNvPr id="29795" name="TextBox 29794">
              <a:extLst>
                <a:ext uri="{FF2B5EF4-FFF2-40B4-BE49-F238E27FC236}">
                  <a16:creationId xmlns:a16="http://schemas.microsoft.com/office/drawing/2014/main" id="{D049D411-DA20-EB09-F97B-16C6FDDABE3B}"/>
                </a:ext>
              </a:extLst>
            </p:cNvPr>
            <p:cNvSpPr txBox="1"/>
            <p:nvPr/>
          </p:nvSpPr>
          <p:spPr>
            <a:xfrm>
              <a:off x="5391936" y="3049564"/>
              <a:ext cx="3129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highlight>
                    <a:srgbClr val="FFFF00"/>
                  </a:highlight>
                </a:rPr>
                <a:t>-</a:t>
              </a:r>
            </a:p>
          </p:txBody>
        </p:sp>
        <p:sp>
          <p:nvSpPr>
            <p:cNvPr id="29796" name="TextBox 29795">
              <a:extLst>
                <a:ext uri="{FF2B5EF4-FFF2-40B4-BE49-F238E27FC236}">
                  <a16:creationId xmlns:a16="http://schemas.microsoft.com/office/drawing/2014/main" id="{AB28AEC6-ED54-EF45-A138-A747C0A951FC}"/>
                </a:ext>
              </a:extLst>
            </p:cNvPr>
            <p:cNvSpPr txBox="1"/>
            <p:nvPr/>
          </p:nvSpPr>
          <p:spPr>
            <a:xfrm>
              <a:off x="5682855" y="3044718"/>
              <a:ext cx="3129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highlight>
                    <a:srgbClr val="FFFF00"/>
                  </a:highlight>
                </a:rPr>
                <a:t>-</a:t>
              </a: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29798" name="Ink 29797">
                <a:extLst>
                  <a:ext uri="{FF2B5EF4-FFF2-40B4-BE49-F238E27FC236}">
                    <a16:creationId xmlns:a16="http://schemas.microsoft.com/office/drawing/2014/main" id="{E14E1508-61C5-6954-FC5F-A3ACF6AE113A}"/>
                  </a:ext>
                </a:extLst>
              </p14:cNvPr>
              <p14:cNvContentPartPr/>
              <p14:nvPr/>
            </p14:nvContentPartPr>
            <p14:xfrm>
              <a:off x="6303754" y="3510375"/>
              <a:ext cx="786240" cy="1338120"/>
            </p14:xfrm>
          </p:contentPart>
        </mc:Choice>
        <mc:Fallback xmlns="">
          <p:pic>
            <p:nvPicPr>
              <p:cNvPr id="29798" name="Ink 29797">
                <a:extLst>
                  <a:ext uri="{FF2B5EF4-FFF2-40B4-BE49-F238E27FC236}">
                    <a16:creationId xmlns:a16="http://schemas.microsoft.com/office/drawing/2014/main" id="{E14E1508-61C5-6954-FC5F-A3ACF6AE113A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6294754" y="3501375"/>
                <a:ext cx="803880" cy="135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29800" name="Ink 29799">
                <a:extLst>
                  <a:ext uri="{FF2B5EF4-FFF2-40B4-BE49-F238E27FC236}">
                    <a16:creationId xmlns:a16="http://schemas.microsoft.com/office/drawing/2014/main" id="{3533E645-82D0-3BD7-32E0-C55E84BD7941}"/>
                  </a:ext>
                </a:extLst>
              </p14:cNvPr>
              <p14:cNvContentPartPr/>
              <p14:nvPr/>
            </p14:nvContentPartPr>
            <p14:xfrm>
              <a:off x="6853834" y="4009335"/>
              <a:ext cx="131760" cy="113040"/>
            </p14:xfrm>
          </p:contentPart>
        </mc:Choice>
        <mc:Fallback xmlns="">
          <p:pic>
            <p:nvPicPr>
              <p:cNvPr id="29800" name="Ink 29799">
                <a:extLst>
                  <a:ext uri="{FF2B5EF4-FFF2-40B4-BE49-F238E27FC236}">
                    <a16:creationId xmlns:a16="http://schemas.microsoft.com/office/drawing/2014/main" id="{3533E645-82D0-3BD7-32E0-C55E84BD7941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6835834" y="3991335"/>
                <a:ext cx="167400" cy="14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29802" name="Ink 29801">
                <a:extLst>
                  <a:ext uri="{FF2B5EF4-FFF2-40B4-BE49-F238E27FC236}">
                    <a16:creationId xmlns:a16="http://schemas.microsoft.com/office/drawing/2014/main" id="{56557CD4-6CF9-BD2F-9D06-3F20A36BAA04}"/>
                  </a:ext>
                </a:extLst>
              </p14:cNvPr>
              <p14:cNvContentPartPr/>
              <p14:nvPr/>
            </p14:nvContentPartPr>
            <p14:xfrm>
              <a:off x="7162800" y="3550695"/>
              <a:ext cx="893520" cy="1233720"/>
            </p14:xfrm>
          </p:contentPart>
        </mc:Choice>
        <mc:Fallback xmlns="">
          <p:pic>
            <p:nvPicPr>
              <p:cNvPr id="29802" name="Ink 29801">
                <a:extLst>
                  <a:ext uri="{FF2B5EF4-FFF2-40B4-BE49-F238E27FC236}">
                    <a16:creationId xmlns:a16="http://schemas.microsoft.com/office/drawing/2014/main" id="{56557CD4-6CF9-BD2F-9D06-3F20A36BAA04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7154160" y="3541695"/>
                <a:ext cx="911160" cy="125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29803" name="Ink 29802">
                <a:extLst>
                  <a:ext uri="{FF2B5EF4-FFF2-40B4-BE49-F238E27FC236}">
                    <a16:creationId xmlns:a16="http://schemas.microsoft.com/office/drawing/2014/main" id="{12829E2F-0C37-DA2A-1FDC-2AF5C180F49E}"/>
                  </a:ext>
                </a:extLst>
              </p14:cNvPr>
              <p14:cNvContentPartPr/>
              <p14:nvPr/>
            </p14:nvContentPartPr>
            <p14:xfrm>
              <a:off x="7259640" y="3962400"/>
              <a:ext cx="131760" cy="113040"/>
            </p14:xfrm>
          </p:contentPart>
        </mc:Choice>
        <mc:Fallback xmlns="">
          <p:pic>
            <p:nvPicPr>
              <p:cNvPr id="29803" name="Ink 29802">
                <a:extLst>
                  <a:ext uri="{FF2B5EF4-FFF2-40B4-BE49-F238E27FC236}">
                    <a16:creationId xmlns:a16="http://schemas.microsoft.com/office/drawing/2014/main" id="{12829E2F-0C37-DA2A-1FDC-2AF5C180F49E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7241640" y="3944400"/>
                <a:ext cx="167400" cy="14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29805" name="Ink 29804">
                <a:extLst>
                  <a:ext uri="{FF2B5EF4-FFF2-40B4-BE49-F238E27FC236}">
                    <a16:creationId xmlns:a16="http://schemas.microsoft.com/office/drawing/2014/main" id="{7A756F7F-3EC9-D58A-F0F3-1258AB54413E}"/>
                  </a:ext>
                </a:extLst>
              </p14:cNvPr>
              <p14:cNvContentPartPr/>
              <p14:nvPr/>
            </p14:nvContentPartPr>
            <p14:xfrm>
              <a:off x="6740794" y="4464375"/>
              <a:ext cx="133560" cy="113040"/>
            </p14:xfrm>
          </p:contentPart>
        </mc:Choice>
        <mc:Fallback xmlns="">
          <p:pic>
            <p:nvPicPr>
              <p:cNvPr id="29805" name="Ink 29804">
                <a:extLst>
                  <a:ext uri="{FF2B5EF4-FFF2-40B4-BE49-F238E27FC236}">
                    <a16:creationId xmlns:a16="http://schemas.microsoft.com/office/drawing/2014/main" id="{7A756F7F-3EC9-D58A-F0F3-1258AB54413E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6723154" y="4446375"/>
                <a:ext cx="169200" cy="14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29806" name="Ink 29805">
                <a:extLst>
                  <a:ext uri="{FF2B5EF4-FFF2-40B4-BE49-F238E27FC236}">
                    <a16:creationId xmlns:a16="http://schemas.microsoft.com/office/drawing/2014/main" id="{54FD111B-6EC2-0AC4-DB94-1B474510E8F6}"/>
                  </a:ext>
                </a:extLst>
              </p14:cNvPr>
              <p14:cNvContentPartPr/>
              <p14:nvPr/>
            </p14:nvContentPartPr>
            <p14:xfrm>
              <a:off x="6540304" y="5186906"/>
              <a:ext cx="760680" cy="1101960"/>
            </p14:xfrm>
          </p:contentPart>
        </mc:Choice>
        <mc:Fallback xmlns="">
          <p:pic>
            <p:nvPicPr>
              <p:cNvPr id="29806" name="Ink 29805">
                <a:extLst>
                  <a:ext uri="{FF2B5EF4-FFF2-40B4-BE49-F238E27FC236}">
                    <a16:creationId xmlns:a16="http://schemas.microsoft.com/office/drawing/2014/main" id="{54FD111B-6EC2-0AC4-DB94-1B474510E8F6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6531304" y="5177906"/>
                <a:ext cx="778320" cy="111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29807" name="Ink 29806">
                <a:extLst>
                  <a:ext uri="{FF2B5EF4-FFF2-40B4-BE49-F238E27FC236}">
                    <a16:creationId xmlns:a16="http://schemas.microsoft.com/office/drawing/2014/main" id="{361A438B-B988-B596-E82A-75B91FC5F765}"/>
                  </a:ext>
                </a:extLst>
              </p14:cNvPr>
              <p14:cNvContentPartPr/>
              <p14:nvPr/>
            </p14:nvContentPartPr>
            <p14:xfrm>
              <a:off x="7417984" y="5128586"/>
              <a:ext cx="961560" cy="1122120"/>
            </p14:xfrm>
          </p:contentPart>
        </mc:Choice>
        <mc:Fallback xmlns="">
          <p:pic>
            <p:nvPicPr>
              <p:cNvPr id="29807" name="Ink 29806">
                <a:extLst>
                  <a:ext uri="{FF2B5EF4-FFF2-40B4-BE49-F238E27FC236}">
                    <a16:creationId xmlns:a16="http://schemas.microsoft.com/office/drawing/2014/main" id="{361A438B-B988-B596-E82A-75B91FC5F765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7409344" y="5119586"/>
                <a:ext cx="979200" cy="113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29814" name="Ink 29813">
                <a:extLst>
                  <a:ext uri="{FF2B5EF4-FFF2-40B4-BE49-F238E27FC236}">
                    <a16:creationId xmlns:a16="http://schemas.microsoft.com/office/drawing/2014/main" id="{D4E2DF1A-734A-CEAB-CF11-EC03AA505B14}"/>
                  </a:ext>
                </a:extLst>
              </p14:cNvPr>
              <p14:cNvContentPartPr/>
              <p14:nvPr/>
            </p14:nvContentPartPr>
            <p14:xfrm>
              <a:off x="7020184" y="5394986"/>
              <a:ext cx="268560" cy="158400"/>
            </p14:xfrm>
          </p:contentPart>
        </mc:Choice>
        <mc:Fallback xmlns="">
          <p:pic>
            <p:nvPicPr>
              <p:cNvPr id="29814" name="Ink 29813">
                <a:extLst>
                  <a:ext uri="{FF2B5EF4-FFF2-40B4-BE49-F238E27FC236}">
                    <a16:creationId xmlns:a16="http://schemas.microsoft.com/office/drawing/2014/main" id="{D4E2DF1A-734A-CEAB-CF11-EC03AA505B14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7002184" y="5376986"/>
                <a:ext cx="304200" cy="19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29817" name="Ink 29816">
                <a:extLst>
                  <a:ext uri="{FF2B5EF4-FFF2-40B4-BE49-F238E27FC236}">
                    <a16:creationId xmlns:a16="http://schemas.microsoft.com/office/drawing/2014/main" id="{9A6F8A0A-C784-5AFB-0266-EFAF13608F92}"/>
                  </a:ext>
                </a:extLst>
              </p14:cNvPr>
              <p14:cNvContentPartPr/>
              <p14:nvPr/>
            </p14:nvContentPartPr>
            <p14:xfrm>
              <a:off x="7512304" y="5773346"/>
              <a:ext cx="185040" cy="196200"/>
            </p14:xfrm>
          </p:contentPart>
        </mc:Choice>
        <mc:Fallback xmlns="">
          <p:pic>
            <p:nvPicPr>
              <p:cNvPr id="29817" name="Ink 29816">
                <a:extLst>
                  <a:ext uri="{FF2B5EF4-FFF2-40B4-BE49-F238E27FC236}">
                    <a16:creationId xmlns:a16="http://schemas.microsoft.com/office/drawing/2014/main" id="{9A6F8A0A-C784-5AFB-0266-EFAF13608F92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7494304" y="5755346"/>
                <a:ext cx="220680" cy="23184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Oval 1">
            <a:extLst>
              <a:ext uri="{FF2B5EF4-FFF2-40B4-BE49-F238E27FC236}">
                <a16:creationId xmlns:a16="http://schemas.microsoft.com/office/drawing/2014/main" id="{1CE6D8DD-C3A9-A580-C271-5A128C32EE5E}"/>
              </a:ext>
            </a:extLst>
          </p:cNvPr>
          <p:cNvSpPr/>
          <p:nvPr/>
        </p:nvSpPr>
        <p:spPr>
          <a:xfrm>
            <a:off x="5746456" y="814763"/>
            <a:ext cx="304800" cy="324840"/>
          </a:xfrm>
          <a:prstGeom prst="ellipse">
            <a:avLst/>
          </a:prstGeom>
          <a:solidFill>
            <a:srgbClr val="0000FF"/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308BEA-3489-AD9B-12A5-9FD7B5F5725D}"/>
              </a:ext>
            </a:extLst>
          </p:cNvPr>
          <p:cNvSpPr txBox="1"/>
          <p:nvPr/>
        </p:nvSpPr>
        <p:spPr>
          <a:xfrm>
            <a:off x="5714721" y="891374"/>
            <a:ext cx="386644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200" dirty="0">
                <a:solidFill>
                  <a:schemeClr val="bg1"/>
                </a:solidFill>
              </a:rPr>
              <a:t>Na</a:t>
            </a:r>
          </a:p>
        </p:txBody>
      </p:sp>
      <p:sp>
        <p:nvSpPr>
          <p:cNvPr id="5" name="Diamond 4">
            <a:extLst>
              <a:ext uri="{FF2B5EF4-FFF2-40B4-BE49-F238E27FC236}">
                <a16:creationId xmlns:a16="http://schemas.microsoft.com/office/drawing/2014/main" id="{F42D0170-FF82-A995-046C-2ADC2C8BE646}"/>
              </a:ext>
            </a:extLst>
          </p:cNvPr>
          <p:cNvSpPr/>
          <p:nvPr/>
        </p:nvSpPr>
        <p:spPr>
          <a:xfrm>
            <a:off x="6001617" y="2860473"/>
            <a:ext cx="234326" cy="228600"/>
          </a:xfrm>
          <a:prstGeom prst="diamond">
            <a:avLst/>
          </a:prstGeom>
          <a:solidFill>
            <a:srgbClr val="FF0000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D9ADB3-C747-B612-0392-89907A1A76C4}"/>
              </a:ext>
            </a:extLst>
          </p:cNvPr>
          <p:cNvSpPr txBox="1"/>
          <p:nvPr/>
        </p:nvSpPr>
        <p:spPr>
          <a:xfrm>
            <a:off x="5979158" y="2840221"/>
            <a:ext cx="279244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200" dirty="0">
                <a:solidFill>
                  <a:schemeClr val="bg1"/>
                </a:solidFill>
              </a:rPr>
              <a:t>K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9DE10C3-2060-9BCF-5F10-824A90821FE5}"/>
              </a:ext>
            </a:extLst>
          </p:cNvPr>
          <p:cNvSpPr/>
          <p:nvPr/>
        </p:nvSpPr>
        <p:spPr>
          <a:xfrm>
            <a:off x="5709938" y="3260286"/>
            <a:ext cx="2900662" cy="3369114"/>
          </a:xfrm>
          <a:prstGeom prst="rect">
            <a:avLst/>
          </a:prstGeom>
          <a:solidFill>
            <a:schemeClr val="bg1"/>
          </a:solidFill>
          <a:ln w="38100" cmpd="sng">
            <a:noFill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5A274A-D9B1-E5E5-8BBF-ACA229E0D612}"/>
              </a:ext>
            </a:extLst>
          </p:cNvPr>
          <p:cNvSpPr txBox="1"/>
          <p:nvPr/>
        </p:nvSpPr>
        <p:spPr>
          <a:xfrm>
            <a:off x="2304026" y="1374189"/>
            <a:ext cx="15996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000" dirty="0">
                <a:solidFill>
                  <a:srgbClr val="0000FF"/>
                </a:solidFill>
              </a:rPr>
              <a:t>Na Channel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479B2E-F6A5-868D-33AD-2DFFAF65AADA}"/>
              </a:ext>
            </a:extLst>
          </p:cNvPr>
          <p:cNvSpPr txBox="1"/>
          <p:nvPr/>
        </p:nvSpPr>
        <p:spPr>
          <a:xfrm>
            <a:off x="4077318" y="1339550"/>
            <a:ext cx="15996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000" dirty="0">
                <a:solidFill>
                  <a:srgbClr val="FF0000"/>
                </a:solidFill>
              </a:rPr>
              <a:t>K Channel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0E237BC4-717D-45B3-0C63-BB9032767D0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8289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224821"/>
    </mc:Choice>
    <mc:Fallback>
      <p:transition advClick="0" advTm="2248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9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9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9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9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9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9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4132 0 " pathEditMode="relative" ptsTypes="AA">
                                      <p:cBhvr>
                                        <p:cTn id="32" dur="2000" fill="hold"/>
                                        <p:tgtEl>
                                          <p:spTgt spid="297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4149 0.00162 L 0.04149 0.00162 " pathEditMode="relative" ptsTypes="AAA">
                                      <p:cBhvr>
                                        <p:cTn id="34" dur="2000" fill="hold"/>
                                        <p:tgtEl>
                                          <p:spTgt spid="297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468 0.02291 0.00955 0.04583 0.01076 0.06967 C 0.01198 0.09351 0.00781 0.11527 0.00711 0.14305 C 0.00659 0.1706 0.00729 0.21226 0.00711 0.23564 C 0.00694 0.25879 0.00642 0.27083 0.0059 0.28287 " pathEditMode="relative" ptsTypes="AAAAA">
                                      <p:cBhvr>
                                        <p:cTn id="37" dur="2000" fill="hold"/>
                                        <p:tgtEl>
                                          <p:spTgt spid="297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2101 0.01041 -0.04202 0.02083 -0.05365 0.03402 C -0.06528 0.04722 -0.06667 0.0625 -0.06945 0.07962 C -0.07222 0.09675 -0.07014 0.11689 -0.07066 0.13657 C -0.07136 0.15601 -0.07274 0.1787 -0.07309 0.19675 C -0.07344 0.21458 -0.07327 0.22916 -0.07309 0.24398 " pathEditMode="relative" ptsTypes="AAAAAA">
                                      <p:cBhvr>
                                        <p:cTn id="39" dur="2000" fill="hold"/>
                                        <p:tgtEl>
                                          <p:spTgt spid="297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1632 0.00416 0.03264 0.00833 0.04393 0.01458 C 0.05504 0.02083 0.06198 0.02916 0.06702 0.03727 C 0.07205 0.04537 0.07309 0.04977 0.07431 0.06342 C 0.07553 0.07685 0.07431 0.11852 0.07431 0.11852 L 0.07431 0.12685 " pathEditMode="relative" ptsTypes="AAAAAA">
                                      <p:cBhvr>
                                        <p:cTn id="41" dur="2000" fill="hold"/>
                                        <p:tgtEl>
                                          <p:spTgt spid="297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32 -0.00348 L 0.16598 -0.00348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97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9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9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29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4427 0 " pathEditMode="relative" ptsTypes="AA">
                                      <p:cBhvr>
                                        <p:cTn id="59" dur="2000" fill="hold"/>
                                        <p:tgtEl>
                                          <p:spTgt spid="297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181 0 " pathEditMode="relative" ptsTypes="AA">
                                      <p:cBhvr>
                                        <p:cTn id="61" dur="2000" fill="hold"/>
                                        <p:tgtEl>
                                          <p:spTgt spid="297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2292 -0.00741 0.04601 -0.01482 0.05851 -0.03264 C 0.07084 -0.05046 0.07136 -0.08148 0.07431 -0.10741 C 0.07743 -0.13333 0.07639 -0.15718 0.07674 -0.18866 C 0.07709 -0.22014 0.07691 -0.2581 0.07674 -0.29583 " pathEditMode="relative" ptsTypes="AAAAA">
                                      <p:cBhvr>
                                        <p:cTn id="64" dur="3000" fill="hold"/>
                                        <p:tgtEl>
                                          <p:spTgt spid="297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4115 -0.02315 0.0823 -0.0463 0.10243 -0.06852 C 0.12257 -0.09074 0.11737 -0.1044 0.12066 -0.13357 C 0.12396 -0.1625 0.12171 -0.2162 0.12188 -0.24259 C 0.12205 -0.26875 0.12205 -0.28009 0.12188 -0.2912 " pathEditMode="relative" ptsTypes="AAAAA">
                                      <p:cBhvr>
                                        <p:cTn id="66" dur="3000" fill="hold"/>
                                        <p:tgtEl>
                                          <p:spTgt spid="297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29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500"/>
                            </p:stCondLst>
                            <p:childTnLst>
                              <p:par>
                                <p:cTn id="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29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98 -0.00348 L 0.20973 -0.00348 " pathEditMode="relative" rAng="0" ptsTypes="AA">
                                      <p:cBhvr>
                                        <p:cTn id="78" dur="5000" fill="hold"/>
                                        <p:tgtEl>
                                          <p:spTgt spid="297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400000">
                                      <p:cBhvr>
                                        <p:cTn id="86" dur="2000" fill="hold"/>
                                        <p:tgtEl>
                                          <p:spTgt spid="297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400000">
                                      <p:cBhvr>
                                        <p:cTn id="88" dur="2000" fill="hold"/>
                                        <p:tgtEl>
                                          <p:spTgt spid="298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6 -0.00092 C 0.00677 -0.00208 0.01093 -0.00301 0.01371 -0.00787 C 0.01649 -0.0125 0.01718 -0.01921 0.01875 -0.02963 C 0.02048 -0.04004 0.02309 -0.05671 0.02396 -0.07037 C 0.02482 -0.08426 0.0243 -0.09838 0.02396 -0.1125 " pathEditMode="relative" ptsTypes="AAAAA">
                                      <p:cBhvr>
                                        <p:cTn id="90" dur="3000" fill="hold"/>
                                        <p:tgtEl>
                                          <p:spTgt spid="298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0208 C -0.00798 -0.00509 -0.01493 -0.00787 -0.01805 -0.01528 C -0.02135 -0.02245 -0.01979 -0.02986 -0.02066 -0.04607 C -0.02135 -0.0625 -0.02222 -0.08773 -0.02291 -0.11273 " pathEditMode="relative" ptsTypes="AAAA">
                                      <p:cBhvr>
                                        <p:cTn id="92" dur="3000" fill="hold"/>
                                        <p:tgtEl>
                                          <p:spTgt spid="298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-0.00209 C 0.00921 -0.00903 0.01667 -0.01597 0.02136 -0.02986 C 0.02605 -0.04375 0.02744 -0.06204 0.02987 -0.08519 C 0.0323 -0.10834 0.03421 -0.1382 0.03612 -0.16806 " pathEditMode="relative" ptsTypes="AAAA">
                                      <p:cBhvr>
                                        <p:cTn id="94" dur="3000" fill="hold"/>
                                        <p:tgtEl>
                                          <p:spTgt spid="298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500"/>
                            </p:stCondLst>
                            <p:childTnLst>
                              <p:par>
                                <p:cTn id="9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400000">
                                      <p:cBhvr>
                                        <p:cTn id="97" dur="2000" fill="hold"/>
                                        <p:tgtEl>
                                          <p:spTgt spid="298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400000">
                                      <p:cBhvr>
                                        <p:cTn id="99" dur="2000" fill="hold"/>
                                        <p:tgtEl>
                                          <p:spTgt spid="298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0417 C -0.00677 0.01204 -0.01372 0.02014 -0.01823 0.03009 C -0.02275 0.04004 -0.02552 0.05278 -0.02691 0.06412 C -0.0283 0.07546 -0.02761 0.0868 -0.02691 0.09838 " pathEditMode="relative" ptsTypes="AAAA">
                                      <p:cBhvr>
                                        <p:cTn id="101" dur="3000" fill="hold"/>
                                        <p:tgtEl>
                                          <p:spTgt spid="298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3 -0.00463 C 0.00556 0.00231 0.00816 0.00926 0.01042 0.02291 C 0.0125 0.03634 0.01441 0.05463 0.01649 0.07662 C 0.0184 0.09838 0.02049 0.12639 0.02257 0.15463 " pathEditMode="relative" ptsTypes="AAAA">
                                      <p:cBhvr>
                                        <p:cTn id="103" dur="3000" fill="hold"/>
                                        <p:tgtEl>
                                          <p:spTgt spid="298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6500"/>
                            </p:stCondLst>
                            <p:childTnLst>
                              <p:par>
                                <p:cTn id="105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972 -0.00348 L 0.30764 -0.00348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297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9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9739" grpId="0" animBg="1"/>
      <p:bldP spid="29740" grpId="0" animBg="1"/>
      <p:bldP spid="29741" grpId="0" animBg="1"/>
      <p:bldP spid="29742" grpId="0" animBg="1"/>
      <p:bldP spid="29743" grpId="0" animBg="1"/>
      <p:bldP spid="29744" grpId="0" animBg="1"/>
      <p:bldP spid="29745" grpId="0" animBg="1"/>
      <p:bldP spid="29747" grpId="0" animBg="1"/>
      <p:bldP spid="29748" grpId="0" animBg="1"/>
      <p:bldP spid="29773" grpId="0"/>
      <p:bldP spid="29774" grpId="0"/>
      <p:bldP spid="29775" grpId="0"/>
      <p:bldP spid="29777" grpId="0"/>
      <p:bldP spid="29778" grpId="0"/>
      <p:bldP spid="29788" grpId="0" animBg="1"/>
      <p:bldP spid="29788" grpId="1" animBg="1"/>
      <p:bldP spid="29788" grpId="2" animBg="1"/>
      <p:bldP spid="29789" grpId="0"/>
      <p:bldP spid="29790" grpId="0"/>
      <p:bldP spid="29791" grpId="0"/>
      <p:bldP spid="29792" grpId="0"/>
      <p:bldP spid="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31">
            <a:extLst>
              <a:ext uri="{FF2B5EF4-FFF2-40B4-BE49-F238E27FC236}">
                <a16:creationId xmlns:a16="http://schemas.microsoft.com/office/drawing/2014/main" id="{64B173FB-D871-4FC4-FD14-F1FAD02369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514" y="53575"/>
            <a:ext cx="737483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b="1" dirty="0">
                <a:solidFill>
                  <a:srgbClr val="0000FF"/>
                </a:solidFill>
              </a:rPr>
              <a:t>Leaky Integrate and Fire model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9807" name="Ink 29806">
                <a:extLst>
                  <a:ext uri="{FF2B5EF4-FFF2-40B4-BE49-F238E27FC236}">
                    <a16:creationId xmlns:a16="http://schemas.microsoft.com/office/drawing/2014/main" id="{361A438B-B988-B596-E82A-75B91FC5F765}"/>
                  </a:ext>
                </a:extLst>
              </p14:cNvPr>
              <p14:cNvContentPartPr/>
              <p14:nvPr/>
            </p14:nvContentPartPr>
            <p14:xfrm>
              <a:off x="7390340" y="5012933"/>
              <a:ext cx="961560" cy="1122120"/>
            </p14:xfrm>
          </p:contentPart>
        </mc:Choice>
        <mc:Fallback xmlns="">
          <p:pic>
            <p:nvPicPr>
              <p:cNvPr id="29807" name="Ink 29806">
                <a:extLst>
                  <a:ext uri="{FF2B5EF4-FFF2-40B4-BE49-F238E27FC236}">
                    <a16:creationId xmlns:a16="http://schemas.microsoft.com/office/drawing/2014/main" id="{361A438B-B988-B596-E82A-75B91FC5F76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381337" y="5003933"/>
                <a:ext cx="979207" cy="113976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29DE10C3-2060-9BCF-5F10-824A90821FE5}"/>
              </a:ext>
            </a:extLst>
          </p:cNvPr>
          <p:cNvSpPr/>
          <p:nvPr/>
        </p:nvSpPr>
        <p:spPr>
          <a:xfrm>
            <a:off x="5709938" y="3260286"/>
            <a:ext cx="2900662" cy="3369114"/>
          </a:xfrm>
          <a:prstGeom prst="rect">
            <a:avLst/>
          </a:prstGeom>
          <a:solidFill>
            <a:schemeClr val="bg1"/>
          </a:solidFill>
          <a:ln w="38100" cmpd="sng">
            <a:noFill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142BE9-514B-3D5B-4CA9-8664CD3B35F2}"/>
              </a:ext>
            </a:extLst>
          </p:cNvPr>
          <p:cNvSpPr txBox="1"/>
          <p:nvPr/>
        </p:nvSpPr>
        <p:spPr>
          <a:xfrm>
            <a:off x="219531" y="762609"/>
            <a:ext cx="5602147" cy="51367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100" dirty="0">
                <a:solidFill>
                  <a:srgbClr val="028009"/>
                </a:solidFill>
                <a:effectLst/>
                <a:latin typeface="Comic Sans MS" panose="030F0902030302020204" pitchFamily="66" charset="0"/>
              </a:rPr>
              <a:t>%% Leaky Integrate and Fire model </a:t>
            </a:r>
            <a:r>
              <a:rPr lang="en-US" sz="1100" dirty="0" err="1">
                <a:solidFill>
                  <a:srgbClr val="028009"/>
                </a:solidFill>
                <a:effectLst/>
                <a:latin typeface="Comic Sans MS" panose="030F0902030302020204" pitchFamily="66" charset="0"/>
              </a:rPr>
              <a:t>VHLab</a:t>
            </a:r>
            <a:endParaRPr lang="en-US" sz="1100" dirty="0">
              <a:solidFill>
                <a:srgbClr val="028009"/>
              </a:solidFill>
              <a:effectLst/>
              <a:latin typeface="Comic Sans MS" panose="030F0902030302020204" pitchFamily="66" charset="0"/>
            </a:endParaRPr>
          </a:p>
          <a:p>
            <a:pPr>
              <a:buNone/>
            </a:pPr>
            <a:r>
              <a:rPr lang="en-US" sz="1100" dirty="0">
                <a:solidFill>
                  <a:srgbClr val="028009"/>
                </a:solidFill>
                <a:effectLst/>
                <a:latin typeface="Comic Sans MS" panose="030F0902030302020204" pitchFamily="66" charset="0"/>
              </a:rPr>
              <a:t> </a:t>
            </a:r>
          </a:p>
          <a:p>
            <a:pPr>
              <a:buNone/>
            </a:pPr>
            <a:r>
              <a:rPr lang="en-US" sz="1100" dirty="0" err="1">
                <a:effectLst/>
                <a:latin typeface="Comic Sans MS" panose="030F0902030302020204" pitchFamily="66" charset="0"/>
              </a:rPr>
              <a:t>V_reset</a:t>
            </a:r>
            <a:r>
              <a:rPr lang="en-US" sz="1100" dirty="0">
                <a:effectLst/>
                <a:latin typeface="Comic Sans MS" panose="030F0902030302020204" pitchFamily="66" charset="0"/>
              </a:rPr>
              <a:t> = -0.080; </a:t>
            </a:r>
            <a:r>
              <a:rPr lang="en-US" sz="1100" dirty="0">
                <a:solidFill>
                  <a:srgbClr val="028009"/>
                </a:solidFill>
                <a:effectLst/>
                <a:latin typeface="Comic Sans MS" panose="030F0902030302020204" pitchFamily="66" charset="0"/>
              </a:rPr>
              <a:t>% -80mV</a:t>
            </a:r>
          </a:p>
          <a:p>
            <a:pPr>
              <a:buNone/>
            </a:pPr>
            <a:r>
              <a:rPr lang="en-US" sz="1100" dirty="0" err="1">
                <a:effectLst/>
                <a:latin typeface="Comic Sans MS" panose="030F0902030302020204" pitchFamily="66" charset="0"/>
              </a:rPr>
              <a:t>V_e</a:t>
            </a:r>
            <a:r>
              <a:rPr lang="en-US" sz="1100" dirty="0">
                <a:effectLst/>
                <a:latin typeface="Comic Sans MS" panose="030F0902030302020204" pitchFamily="66" charset="0"/>
              </a:rPr>
              <a:t> = -0.075; </a:t>
            </a:r>
            <a:r>
              <a:rPr lang="en-US" sz="1100" dirty="0">
                <a:solidFill>
                  <a:srgbClr val="028009"/>
                </a:solidFill>
                <a:effectLst/>
                <a:latin typeface="Comic Sans MS" panose="030F0902030302020204" pitchFamily="66" charset="0"/>
              </a:rPr>
              <a:t>% -75mV</a:t>
            </a:r>
          </a:p>
          <a:p>
            <a:pPr>
              <a:buNone/>
            </a:pPr>
            <a:r>
              <a:rPr lang="en-US" sz="1100" dirty="0" err="1">
                <a:effectLst/>
                <a:latin typeface="Comic Sans MS" panose="030F0902030302020204" pitchFamily="66" charset="0"/>
              </a:rPr>
              <a:t>V_th</a:t>
            </a:r>
            <a:r>
              <a:rPr lang="en-US" sz="1100" dirty="0">
                <a:effectLst/>
                <a:latin typeface="Comic Sans MS" panose="030F0902030302020204" pitchFamily="66" charset="0"/>
              </a:rPr>
              <a:t> = -0.040; </a:t>
            </a:r>
            <a:r>
              <a:rPr lang="en-US" sz="1100" dirty="0">
                <a:solidFill>
                  <a:srgbClr val="028009"/>
                </a:solidFill>
                <a:effectLst/>
                <a:latin typeface="Comic Sans MS" panose="030F0902030302020204" pitchFamily="66" charset="0"/>
              </a:rPr>
              <a:t>% -40mV</a:t>
            </a:r>
          </a:p>
          <a:p>
            <a:pPr>
              <a:buNone/>
            </a:pPr>
            <a:r>
              <a:rPr lang="en-US" sz="1100" dirty="0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  <a:t>Rm = 10e6; </a:t>
            </a:r>
            <a:r>
              <a:rPr lang="en-US" sz="1100" dirty="0">
                <a:solidFill>
                  <a:srgbClr val="028009"/>
                </a:solidFill>
                <a:effectLst/>
                <a:latin typeface="Comic Sans MS" panose="030F0902030302020204" pitchFamily="66" charset="0"/>
              </a:rPr>
              <a:t>% membrane resistance</a:t>
            </a:r>
          </a:p>
          <a:p>
            <a:pPr>
              <a:buNone/>
            </a:pPr>
            <a:r>
              <a:rPr lang="en-US" sz="1100" dirty="0" err="1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  <a:t>tau_m</a:t>
            </a:r>
            <a:r>
              <a:rPr lang="en-US" sz="1100" dirty="0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  <a:t> = 10e-3; </a:t>
            </a:r>
            <a:r>
              <a:rPr lang="en-US" sz="1100" dirty="0">
                <a:solidFill>
                  <a:srgbClr val="028009"/>
                </a:solidFill>
                <a:effectLst/>
                <a:latin typeface="Comic Sans MS" panose="030F0902030302020204" pitchFamily="66" charset="0"/>
              </a:rPr>
              <a:t>% membrane time constant</a:t>
            </a:r>
          </a:p>
          <a:p>
            <a:pPr>
              <a:buNone/>
            </a:pPr>
            <a:r>
              <a:rPr lang="en-US" sz="1100" dirty="0">
                <a:solidFill>
                  <a:srgbClr val="028009"/>
                </a:solidFill>
                <a:effectLst/>
                <a:latin typeface="Comic Sans MS" panose="030F0902030302020204" pitchFamily="66" charset="0"/>
              </a:rPr>
              <a:t> </a:t>
            </a:r>
          </a:p>
          <a:p>
            <a:pPr>
              <a:buNone/>
            </a:pPr>
            <a:r>
              <a:rPr lang="en-US" sz="1100" dirty="0">
                <a:effectLst/>
                <a:latin typeface="Comic Sans MS" panose="030F0902030302020204" pitchFamily="66" charset="0"/>
              </a:rPr>
              <a:t>dt = 0.0002;</a:t>
            </a:r>
          </a:p>
          <a:p>
            <a:pPr>
              <a:buNone/>
            </a:pPr>
            <a:r>
              <a:rPr lang="en-US" sz="1100" dirty="0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  <a:t>T = 0:dt:1; </a:t>
            </a:r>
            <a:r>
              <a:rPr lang="en-US" sz="1100" dirty="0">
                <a:solidFill>
                  <a:srgbClr val="028009"/>
                </a:solidFill>
                <a:effectLst/>
                <a:latin typeface="Comic Sans MS" panose="030F0902030302020204" pitchFamily="66" charset="0"/>
              </a:rPr>
              <a:t>% 1 second simulation</a:t>
            </a:r>
          </a:p>
          <a:p>
            <a:pPr>
              <a:buNone/>
            </a:pPr>
            <a:r>
              <a:rPr lang="en-US" sz="1100" dirty="0">
                <a:solidFill>
                  <a:srgbClr val="028009"/>
                </a:solidFill>
                <a:effectLst/>
                <a:latin typeface="Comic Sans MS" panose="030F0902030302020204" pitchFamily="66" charset="0"/>
              </a:rPr>
              <a:t> </a:t>
            </a:r>
          </a:p>
          <a:p>
            <a:pPr>
              <a:buNone/>
            </a:pPr>
            <a:r>
              <a:rPr lang="en-US" sz="1100" dirty="0" err="1">
                <a:effectLst/>
                <a:latin typeface="Comic Sans MS" panose="030F0902030302020204" pitchFamily="66" charset="0"/>
              </a:rPr>
              <a:t>Vm</a:t>
            </a:r>
            <a:r>
              <a:rPr lang="en-US" sz="1100" dirty="0">
                <a:effectLst/>
                <a:latin typeface="Comic Sans MS" panose="030F0902030302020204" pitchFamily="66" charset="0"/>
              </a:rPr>
              <a:t>(1) = </a:t>
            </a:r>
            <a:r>
              <a:rPr lang="en-US" sz="1100" dirty="0" err="1">
                <a:effectLst/>
                <a:latin typeface="Comic Sans MS" panose="030F0902030302020204" pitchFamily="66" charset="0"/>
              </a:rPr>
              <a:t>V_reset</a:t>
            </a:r>
            <a:r>
              <a:rPr lang="en-US" sz="1100" dirty="0">
                <a:effectLst/>
                <a:latin typeface="Comic Sans MS" panose="030F0902030302020204" pitchFamily="66" charset="0"/>
              </a:rPr>
              <a:t>;</a:t>
            </a:r>
          </a:p>
          <a:p>
            <a:pPr>
              <a:buNone/>
            </a:pPr>
            <a:r>
              <a:rPr lang="en-US" sz="1100" dirty="0" err="1">
                <a:effectLst/>
                <a:latin typeface="Comic Sans MS" panose="030F0902030302020204" pitchFamily="66" charset="0"/>
              </a:rPr>
              <a:t>Im</a:t>
            </a:r>
            <a:r>
              <a:rPr lang="en-US" sz="1100" dirty="0">
                <a:effectLst/>
                <a:latin typeface="Comic Sans MS" panose="030F0902030302020204" pitchFamily="66" charset="0"/>
              </a:rPr>
              <a:t> = 5e-9;</a:t>
            </a:r>
          </a:p>
          <a:p>
            <a:pPr>
              <a:buNone/>
            </a:pPr>
            <a:r>
              <a:rPr lang="en-US" sz="1100" dirty="0">
                <a:effectLst/>
                <a:latin typeface="Comic Sans MS" panose="030F0902030302020204" pitchFamily="66" charset="0"/>
              </a:rPr>
              <a:t> </a:t>
            </a:r>
          </a:p>
          <a:p>
            <a:pPr>
              <a:buNone/>
            </a:pPr>
            <a:r>
              <a:rPr lang="en-US" sz="1100" dirty="0">
                <a:solidFill>
                  <a:srgbClr val="0E00FF"/>
                </a:solidFill>
                <a:effectLst/>
                <a:latin typeface="Comic Sans MS" panose="030F0902030302020204" pitchFamily="66" charset="0"/>
              </a:rPr>
              <a:t>for</a:t>
            </a:r>
            <a:r>
              <a:rPr lang="en-US" sz="1100" dirty="0">
                <a:effectLst/>
                <a:latin typeface="Comic Sans MS" panose="030F0902030302020204" pitchFamily="66" charset="0"/>
              </a:rPr>
              <a:t> t=1:length(T)-1,</a:t>
            </a:r>
          </a:p>
          <a:p>
            <a:pPr>
              <a:buNone/>
            </a:pPr>
            <a:r>
              <a:rPr lang="en-US" sz="1100" dirty="0">
                <a:effectLst/>
                <a:latin typeface="Comic Sans MS" panose="030F0902030302020204" pitchFamily="66" charset="0"/>
              </a:rPr>
              <a:t>    </a:t>
            </a:r>
            <a:r>
              <a:rPr lang="en-US" sz="1100" dirty="0">
                <a:solidFill>
                  <a:srgbClr val="0E00FF"/>
                </a:solidFill>
                <a:effectLst/>
                <a:latin typeface="Comic Sans MS" panose="030F0902030302020204" pitchFamily="66" charset="0"/>
              </a:rPr>
              <a:t>if</a:t>
            </a:r>
            <a:r>
              <a:rPr lang="en-US" sz="1100" dirty="0">
                <a:effectLst/>
                <a:latin typeface="Comic Sans MS" panose="030F0902030302020204" pitchFamily="66" charset="0"/>
              </a:rPr>
              <a:t> </a:t>
            </a:r>
            <a:r>
              <a:rPr lang="en-US" sz="1100" dirty="0" err="1">
                <a:effectLst/>
                <a:latin typeface="Comic Sans MS" panose="030F0902030302020204" pitchFamily="66" charset="0"/>
              </a:rPr>
              <a:t>Vm</a:t>
            </a:r>
            <a:r>
              <a:rPr lang="en-US" sz="1100" dirty="0">
                <a:effectLst/>
                <a:latin typeface="Comic Sans MS" panose="030F0902030302020204" pitchFamily="66" charset="0"/>
              </a:rPr>
              <a:t>(t) &gt; </a:t>
            </a:r>
            <a:r>
              <a:rPr lang="en-US" sz="1100" dirty="0" err="1">
                <a:effectLst/>
                <a:latin typeface="Comic Sans MS" panose="030F0902030302020204" pitchFamily="66" charset="0"/>
              </a:rPr>
              <a:t>V_th</a:t>
            </a:r>
            <a:r>
              <a:rPr lang="en-US" sz="1100" dirty="0">
                <a:effectLst/>
                <a:latin typeface="Comic Sans MS" panose="030F0902030302020204" pitchFamily="66" charset="0"/>
              </a:rPr>
              <a:t>,</a:t>
            </a:r>
          </a:p>
          <a:p>
            <a:pPr>
              <a:buNone/>
            </a:pPr>
            <a:r>
              <a:rPr lang="en-US" sz="1100" dirty="0">
                <a:effectLst/>
                <a:latin typeface="Comic Sans MS" panose="030F0902030302020204" pitchFamily="66" charset="0"/>
              </a:rPr>
              <a:t>        </a:t>
            </a:r>
            <a:r>
              <a:rPr lang="en-US" sz="1100" dirty="0" err="1">
                <a:effectLst/>
                <a:latin typeface="Comic Sans MS" panose="030F0902030302020204" pitchFamily="66" charset="0"/>
              </a:rPr>
              <a:t>Vm</a:t>
            </a:r>
            <a:r>
              <a:rPr lang="en-US" sz="1100" dirty="0">
                <a:effectLst/>
                <a:latin typeface="Comic Sans MS" panose="030F0902030302020204" pitchFamily="66" charset="0"/>
              </a:rPr>
              <a:t>(t+1) = </a:t>
            </a:r>
            <a:r>
              <a:rPr lang="en-US" sz="1100" dirty="0" err="1">
                <a:effectLst/>
                <a:latin typeface="Comic Sans MS" panose="030F0902030302020204" pitchFamily="66" charset="0"/>
              </a:rPr>
              <a:t>V_reset</a:t>
            </a:r>
            <a:r>
              <a:rPr lang="en-US" sz="1100" dirty="0">
                <a:effectLst/>
                <a:latin typeface="Comic Sans MS" panose="030F0902030302020204" pitchFamily="66" charset="0"/>
              </a:rPr>
              <a:t>;</a:t>
            </a:r>
          </a:p>
          <a:p>
            <a:pPr>
              <a:buNone/>
            </a:pPr>
            <a:r>
              <a:rPr lang="en-US" sz="1100" dirty="0">
                <a:effectLst/>
                <a:latin typeface="Comic Sans MS" panose="030F0902030302020204" pitchFamily="66" charset="0"/>
              </a:rPr>
              <a:t>    </a:t>
            </a:r>
            <a:r>
              <a:rPr lang="en-US" sz="1100" dirty="0">
                <a:solidFill>
                  <a:srgbClr val="0E00FF"/>
                </a:solidFill>
                <a:effectLst/>
                <a:latin typeface="Comic Sans MS" panose="030F0902030302020204" pitchFamily="66" charset="0"/>
              </a:rPr>
              <a:t>else</a:t>
            </a:r>
            <a:r>
              <a:rPr lang="en-US" sz="1100" dirty="0">
                <a:effectLst/>
                <a:latin typeface="Comic Sans MS" panose="030F0902030302020204" pitchFamily="66" charset="0"/>
              </a:rPr>
              <a:t>,</a:t>
            </a:r>
          </a:p>
          <a:p>
            <a:pPr>
              <a:buNone/>
            </a:pPr>
            <a:r>
              <a:rPr lang="en-US" sz="1100" dirty="0">
                <a:effectLst/>
                <a:latin typeface="Comic Sans MS" panose="030F0902030302020204" pitchFamily="66" charset="0"/>
              </a:rPr>
              <a:t>        </a:t>
            </a:r>
            <a:r>
              <a:rPr lang="en-US" sz="1100" dirty="0" err="1">
                <a:effectLst/>
                <a:latin typeface="Comic Sans MS" panose="030F0902030302020204" pitchFamily="66" charset="0"/>
              </a:rPr>
              <a:t>Vm</a:t>
            </a:r>
            <a:r>
              <a:rPr lang="en-US" sz="1100" dirty="0">
                <a:effectLst/>
                <a:latin typeface="Comic Sans MS" panose="030F0902030302020204" pitchFamily="66" charset="0"/>
              </a:rPr>
              <a:t>(t+1) = </a:t>
            </a:r>
            <a:r>
              <a:rPr lang="en-US" sz="1100" dirty="0" err="1">
                <a:effectLst/>
                <a:latin typeface="Comic Sans MS" panose="030F0902030302020204" pitchFamily="66" charset="0"/>
              </a:rPr>
              <a:t>Vm</a:t>
            </a:r>
            <a:r>
              <a:rPr lang="en-US" sz="1100" dirty="0">
                <a:effectLst/>
                <a:latin typeface="Comic Sans MS" panose="030F0902030302020204" pitchFamily="66" charset="0"/>
              </a:rPr>
              <a:t>(t) + dt * ( -(</a:t>
            </a:r>
            <a:r>
              <a:rPr lang="en-US" sz="1100" dirty="0" err="1">
                <a:effectLst/>
                <a:latin typeface="Comic Sans MS" panose="030F0902030302020204" pitchFamily="66" charset="0"/>
              </a:rPr>
              <a:t>Vm</a:t>
            </a:r>
            <a:r>
              <a:rPr lang="en-US" sz="1100" dirty="0">
                <a:effectLst/>
                <a:latin typeface="Comic Sans MS" panose="030F0902030302020204" pitchFamily="66" charset="0"/>
              </a:rPr>
              <a:t>(t) - </a:t>
            </a:r>
            <a:r>
              <a:rPr lang="en-US" sz="1100" dirty="0" err="1">
                <a:effectLst/>
                <a:latin typeface="Comic Sans MS" panose="030F0902030302020204" pitchFamily="66" charset="0"/>
              </a:rPr>
              <a:t>V_e</a:t>
            </a:r>
            <a:r>
              <a:rPr lang="en-US" sz="1100" dirty="0">
                <a:effectLst/>
                <a:latin typeface="Comic Sans MS" panose="030F0902030302020204" pitchFamily="66" charset="0"/>
              </a:rPr>
              <a:t>) + </a:t>
            </a:r>
            <a:r>
              <a:rPr lang="en-US" sz="1100" dirty="0" err="1">
                <a:effectLst/>
                <a:latin typeface="Comic Sans MS" panose="030F0902030302020204" pitchFamily="66" charset="0"/>
              </a:rPr>
              <a:t>Im</a:t>
            </a:r>
            <a:r>
              <a:rPr lang="en-US" sz="1100" dirty="0">
                <a:effectLst/>
                <a:latin typeface="Comic Sans MS" panose="030F0902030302020204" pitchFamily="66" charset="0"/>
              </a:rPr>
              <a:t> * Rm) / </a:t>
            </a:r>
            <a:r>
              <a:rPr lang="en-US" sz="1100" dirty="0" err="1">
                <a:effectLst/>
                <a:latin typeface="Comic Sans MS" panose="030F0902030302020204" pitchFamily="66" charset="0"/>
              </a:rPr>
              <a:t>tau_m</a:t>
            </a:r>
            <a:r>
              <a:rPr lang="en-US" sz="1100" dirty="0">
                <a:effectLst/>
                <a:latin typeface="Comic Sans MS" panose="030F0902030302020204" pitchFamily="66" charset="0"/>
              </a:rPr>
              <a:t>;</a:t>
            </a:r>
          </a:p>
          <a:p>
            <a:pPr>
              <a:buNone/>
            </a:pPr>
            <a:r>
              <a:rPr lang="en-US" sz="1100" dirty="0">
                <a:effectLst/>
                <a:latin typeface="Comic Sans MS" panose="030F0902030302020204" pitchFamily="66" charset="0"/>
              </a:rPr>
              <a:t>    </a:t>
            </a:r>
            <a:r>
              <a:rPr lang="en-US" sz="1100" dirty="0">
                <a:solidFill>
                  <a:srgbClr val="0E00FF"/>
                </a:solidFill>
                <a:effectLst/>
                <a:latin typeface="Comic Sans MS" panose="030F0902030302020204" pitchFamily="66" charset="0"/>
              </a:rPr>
              <a:t>end</a:t>
            </a:r>
            <a:r>
              <a:rPr lang="en-US" sz="1100" dirty="0">
                <a:effectLst/>
                <a:latin typeface="Comic Sans MS" panose="030F0902030302020204" pitchFamily="66" charset="0"/>
              </a:rPr>
              <a:t>;</a:t>
            </a:r>
          </a:p>
          <a:p>
            <a:pPr>
              <a:buNone/>
            </a:pPr>
            <a:r>
              <a:rPr lang="en-US" sz="1100" dirty="0">
                <a:solidFill>
                  <a:srgbClr val="0E00FF"/>
                </a:solidFill>
                <a:effectLst/>
                <a:latin typeface="Comic Sans MS" panose="030F0902030302020204" pitchFamily="66" charset="0"/>
              </a:rPr>
              <a:t>end</a:t>
            </a:r>
            <a:r>
              <a:rPr lang="en-US" sz="1100" dirty="0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  <a:t>;</a:t>
            </a:r>
            <a:endParaRPr lang="en-US" sz="1100" dirty="0">
              <a:solidFill>
                <a:srgbClr val="0E00FF"/>
              </a:solidFill>
              <a:effectLst/>
              <a:latin typeface="Comic Sans MS" panose="030F0902030302020204" pitchFamily="66" charset="0"/>
            </a:endParaRPr>
          </a:p>
          <a:p>
            <a:pPr>
              <a:buNone/>
            </a:pPr>
            <a:r>
              <a:rPr lang="en-US" sz="1100" dirty="0">
                <a:effectLst/>
                <a:latin typeface="Comic Sans MS" panose="030F0902030302020204" pitchFamily="66" charset="0"/>
              </a:rPr>
              <a:t> </a:t>
            </a:r>
          </a:p>
          <a:p>
            <a:pPr>
              <a:buNone/>
            </a:pPr>
            <a:r>
              <a:rPr lang="en-US" sz="1100" dirty="0">
                <a:effectLst/>
                <a:latin typeface="Comic Sans MS" panose="030F0902030302020204" pitchFamily="66" charset="0"/>
              </a:rPr>
              <a:t>plot(T,</a:t>
            </a:r>
            <a:r>
              <a:rPr lang="en-US" sz="1100" dirty="0" err="1">
                <a:effectLst/>
                <a:latin typeface="Comic Sans MS" panose="030F0902030302020204" pitchFamily="66" charset="0"/>
              </a:rPr>
              <a:t>Vm</a:t>
            </a:r>
            <a:r>
              <a:rPr lang="en-US" sz="1100" dirty="0">
                <a:effectLst/>
                <a:latin typeface="Comic Sans MS" panose="030F0902030302020204" pitchFamily="66" charset="0"/>
              </a:rPr>
              <a:t>,</a:t>
            </a:r>
            <a:r>
              <a:rPr lang="en-US" sz="1100" dirty="0">
                <a:solidFill>
                  <a:srgbClr val="AA04F9"/>
                </a:solidFill>
                <a:effectLst/>
                <a:latin typeface="Comic Sans MS" panose="030F0902030302020204" pitchFamily="66" charset="0"/>
              </a:rPr>
              <a:t>'b-'</a:t>
            </a:r>
            <a:r>
              <a:rPr lang="en-US" sz="1100" dirty="0">
                <a:effectLst/>
                <a:latin typeface="Comic Sans MS" panose="030F0902030302020204" pitchFamily="66" charset="0"/>
              </a:rPr>
              <a:t>);</a:t>
            </a:r>
          </a:p>
          <a:p>
            <a:pPr>
              <a:buNone/>
            </a:pPr>
            <a:r>
              <a:rPr lang="en-US" sz="1100" dirty="0" err="1">
                <a:effectLst/>
                <a:latin typeface="Comic Sans MS" panose="030F0902030302020204" pitchFamily="66" charset="0"/>
              </a:rPr>
              <a:t>xlabel</a:t>
            </a:r>
            <a:r>
              <a:rPr lang="en-US" sz="1100" dirty="0">
                <a:effectLst/>
                <a:latin typeface="Comic Sans MS" panose="030F0902030302020204" pitchFamily="66" charset="0"/>
              </a:rPr>
              <a:t>(</a:t>
            </a:r>
            <a:r>
              <a:rPr lang="en-US" sz="1100" dirty="0">
                <a:solidFill>
                  <a:srgbClr val="AA04F9"/>
                </a:solidFill>
                <a:effectLst/>
                <a:latin typeface="Comic Sans MS" panose="030F0902030302020204" pitchFamily="66" charset="0"/>
              </a:rPr>
              <a:t>'Time(s)'</a:t>
            </a:r>
            <a:r>
              <a:rPr lang="en-US" sz="1100" dirty="0">
                <a:effectLst/>
                <a:latin typeface="Comic Sans MS" panose="030F0902030302020204" pitchFamily="66" charset="0"/>
              </a:rPr>
              <a:t>);</a:t>
            </a:r>
          </a:p>
          <a:p>
            <a:pPr>
              <a:buNone/>
            </a:pPr>
            <a:r>
              <a:rPr lang="en-US" sz="1100" dirty="0" err="1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  <a:t>ylabel</a:t>
            </a:r>
            <a:r>
              <a:rPr lang="en-US" sz="1100" dirty="0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  <a:t>(</a:t>
            </a:r>
            <a:r>
              <a:rPr lang="en-US" sz="1100" dirty="0">
                <a:solidFill>
                  <a:srgbClr val="AA04F9"/>
                </a:solidFill>
                <a:effectLst/>
                <a:latin typeface="Comic Sans MS" panose="030F0902030302020204" pitchFamily="66" charset="0"/>
              </a:rPr>
              <a:t>'Voltage (V)'</a:t>
            </a:r>
            <a:r>
              <a:rPr lang="en-US" sz="1100" dirty="0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  <a:t>);</a:t>
            </a:r>
            <a:endParaRPr lang="en-US" sz="1100" dirty="0">
              <a:solidFill>
                <a:srgbClr val="AA04F9"/>
              </a:solidFill>
              <a:effectLst/>
              <a:latin typeface="Comic Sans MS" panose="030F0902030302020204" pitchFamily="66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E37EAC8-315B-141E-18AF-C35CBCD9F2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058" y="688831"/>
            <a:ext cx="2733972" cy="1914128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8ABA18F0-42EB-FCF9-4A66-38470E0DDD42}"/>
              </a:ext>
            </a:extLst>
          </p:cNvPr>
          <p:cNvGrpSpPr/>
          <p:nvPr/>
        </p:nvGrpSpPr>
        <p:grpSpPr>
          <a:xfrm>
            <a:off x="5195400" y="4740984"/>
            <a:ext cx="362880" cy="329760"/>
            <a:chOff x="5223044" y="4856637"/>
            <a:chExt cx="362880" cy="329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484B002A-FC82-80EE-66E2-28FFC082A1E4}"/>
                    </a:ext>
                  </a:extLst>
                </p14:cNvPr>
                <p14:cNvContentPartPr/>
                <p14:nvPr/>
              </p14:nvContentPartPr>
              <p14:xfrm>
                <a:off x="5223044" y="4876437"/>
                <a:ext cx="153720" cy="3099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484B002A-FC82-80EE-66E2-28FFC082A1E4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5214404" y="4867797"/>
                  <a:ext cx="171360" cy="32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28DE7DC8-C60E-A3C8-BDE7-C7628FE2513A}"/>
                    </a:ext>
                  </a:extLst>
                </p14:cNvPr>
                <p14:cNvContentPartPr/>
                <p14:nvPr/>
              </p14:nvContentPartPr>
              <p14:xfrm>
                <a:off x="5468204" y="4856637"/>
                <a:ext cx="117720" cy="27828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28DE7DC8-C60E-A3C8-BDE7-C7628FE2513A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5459564" y="4847637"/>
                  <a:ext cx="135360" cy="295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ECDB38F-BE98-2C38-7F14-88D149155B5F}"/>
              </a:ext>
            </a:extLst>
          </p:cNvPr>
          <p:cNvGrpSpPr/>
          <p:nvPr/>
        </p:nvGrpSpPr>
        <p:grpSpPr>
          <a:xfrm>
            <a:off x="5073360" y="5256864"/>
            <a:ext cx="682560" cy="454680"/>
            <a:chOff x="5101004" y="5372517"/>
            <a:chExt cx="682560" cy="454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2A9DFFA9-FCF4-CCDE-1D0E-627C4837A2F4}"/>
                    </a:ext>
                  </a:extLst>
                </p14:cNvPr>
                <p14:cNvContentPartPr/>
                <p14:nvPr/>
              </p14:nvContentPartPr>
              <p14:xfrm>
                <a:off x="5101004" y="5414277"/>
                <a:ext cx="489960" cy="3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2A9DFFA9-FCF4-CCDE-1D0E-627C4837A2F4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5092364" y="5405277"/>
                  <a:ext cx="5076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5A517F66-82FA-BCD1-6D54-DCABBEA186BB}"/>
                    </a:ext>
                  </a:extLst>
                </p14:cNvPr>
                <p14:cNvContentPartPr/>
                <p14:nvPr/>
              </p14:nvContentPartPr>
              <p14:xfrm>
                <a:off x="5148884" y="5438037"/>
                <a:ext cx="331200" cy="3891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5A517F66-82FA-BCD1-6D54-DCABBEA186BB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5139884" y="5429037"/>
                  <a:ext cx="348840" cy="40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94DC82C8-7A45-EB04-B36E-1936F6095DFF}"/>
                    </a:ext>
                  </a:extLst>
                </p14:cNvPr>
                <p14:cNvContentPartPr/>
                <p14:nvPr/>
              </p14:nvContentPartPr>
              <p14:xfrm>
                <a:off x="5374244" y="5687877"/>
                <a:ext cx="141120" cy="1224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94DC82C8-7A45-EB04-B36E-1936F6095DFF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5365604" y="5679237"/>
                  <a:ext cx="15876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74C496DA-199E-F099-A3D2-B9A7B6D7D6B8}"/>
                    </a:ext>
                  </a:extLst>
                </p14:cNvPr>
                <p14:cNvContentPartPr/>
                <p14:nvPr/>
              </p14:nvContentPartPr>
              <p14:xfrm>
                <a:off x="5739284" y="5469357"/>
                <a:ext cx="30600" cy="3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74C496DA-199E-F099-A3D2-B9A7B6D7D6B8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5730644" y="5460357"/>
                  <a:ext cx="482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D1EF8D17-621F-9F8C-E401-81C2120DFD94}"/>
                    </a:ext>
                  </a:extLst>
                </p14:cNvPr>
                <p14:cNvContentPartPr/>
                <p14:nvPr/>
              </p14:nvContentPartPr>
              <p14:xfrm>
                <a:off x="5750444" y="5372517"/>
                <a:ext cx="22680" cy="3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D1EF8D17-621F-9F8C-E401-81C2120DFD94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5741444" y="5363877"/>
                  <a:ext cx="403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236CC1F3-203F-0538-4FE9-BA5C642A9C43}"/>
                    </a:ext>
                  </a:extLst>
                </p14:cNvPr>
                <p14:cNvContentPartPr/>
                <p14:nvPr/>
              </p14:nvContentPartPr>
              <p14:xfrm>
                <a:off x="5735324" y="5465037"/>
                <a:ext cx="48240" cy="3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236CC1F3-203F-0538-4FE9-BA5C642A9C43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5726684" y="5456397"/>
                  <a:ext cx="6588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7AC901BD-9FA2-BDE1-D6D0-D8680B94B64B}"/>
                  </a:ext>
                </a:extLst>
              </p14:cNvPr>
              <p14:cNvContentPartPr/>
              <p14:nvPr/>
            </p14:nvContentPartPr>
            <p14:xfrm>
              <a:off x="5550720" y="4961664"/>
              <a:ext cx="118800" cy="8352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7AC901BD-9FA2-BDE1-D6D0-D8680B94B64B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5541747" y="4952664"/>
                <a:ext cx="136387" cy="101160"/>
              </a:xfrm>
              <a:prstGeom prst="rect">
                <a:avLst/>
              </a:prstGeom>
            </p:spPr>
          </p:pic>
        </mc:Fallback>
      </mc:AlternateContent>
      <p:grpSp>
        <p:nvGrpSpPr>
          <p:cNvPr id="48" name="Group 47">
            <a:extLst>
              <a:ext uri="{FF2B5EF4-FFF2-40B4-BE49-F238E27FC236}">
                <a16:creationId xmlns:a16="http://schemas.microsoft.com/office/drawing/2014/main" id="{713CF84C-2CFA-9500-2339-2467216B98C9}"/>
              </a:ext>
            </a:extLst>
          </p:cNvPr>
          <p:cNvGrpSpPr/>
          <p:nvPr/>
        </p:nvGrpSpPr>
        <p:grpSpPr>
          <a:xfrm>
            <a:off x="6019800" y="4742424"/>
            <a:ext cx="2120400" cy="574200"/>
            <a:chOff x="6047444" y="4858077"/>
            <a:chExt cx="2120400" cy="574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B4A3C636-2356-5B32-6FA3-D477C14D1B0E}"/>
                    </a:ext>
                  </a:extLst>
                </p14:cNvPr>
                <p14:cNvContentPartPr/>
                <p14:nvPr/>
              </p14:nvContentPartPr>
              <p14:xfrm>
                <a:off x="6047444" y="5205477"/>
                <a:ext cx="102960" cy="3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B4A3C636-2356-5B32-6FA3-D477C14D1B0E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6038804" y="5196477"/>
                  <a:ext cx="1206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EC20C36D-49E9-B096-47EA-4BAE830290E3}"/>
                    </a:ext>
                  </a:extLst>
                </p14:cNvPr>
                <p14:cNvContentPartPr/>
                <p14:nvPr/>
              </p14:nvContentPartPr>
              <p14:xfrm>
                <a:off x="6272444" y="4959957"/>
                <a:ext cx="149040" cy="23940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EC20C36D-49E9-B096-47EA-4BAE830290E3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6263804" y="4951317"/>
                  <a:ext cx="166680" cy="25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47923A84-0DBA-C7C2-9F38-BDB3D5B6CA1B}"/>
                    </a:ext>
                  </a:extLst>
                </p14:cNvPr>
                <p14:cNvContentPartPr/>
                <p14:nvPr/>
              </p14:nvContentPartPr>
              <p14:xfrm>
                <a:off x="6437324" y="5139237"/>
                <a:ext cx="142560" cy="939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47923A84-0DBA-C7C2-9F38-BDB3D5B6CA1B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6428684" y="5130237"/>
                  <a:ext cx="160200" cy="11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2584FF15-FEC3-DDDF-3D51-A52F7E260312}"/>
                    </a:ext>
                  </a:extLst>
                </p14:cNvPr>
                <p14:cNvContentPartPr/>
                <p14:nvPr/>
              </p14:nvContentPartPr>
              <p14:xfrm>
                <a:off x="6683564" y="5018277"/>
                <a:ext cx="57240" cy="3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2584FF15-FEC3-DDDF-3D51-A52F7E260312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6674564" y="5009277"/>
                  <a:ext cx="74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FBBB2523-EEFE-E5CF-4E17-270BEC735F07}"/>
                    </a:ext>
                  </a:extLst>
                </p14:cNvPr>
                <p14:cNvContentPartPr/>
                <p14:nvPr/>
              </p14:nvContentPartPr>
              <p14:xfrm>
                <a:off x="6843764" y="4897677"/>
                <a:ext cx="135720" cy="2271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FBBB2523-EEFE-E5CF-4E17-270BEC735F07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6834764" y="4889037"/>
                  <a:ext cx="153360" cy="24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CE6EA0C6-114C-22B8-CE11-BA3E01A1CA22}"/>
                    </a:ext>
                  </a:extLst>
                </p14:cNvPr>
                <p14:cNvContentPartPr/>
                <p14:nvPr/>
              </p14:nvContentPartPr>
              <p14:xfrm>
                <a:off x="6996044" y="5074437"/>
                <a:ext cx="82440" cy="15300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CE6EA0C6-114C-22B8-CE11-BA3E01A1CA22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6987404" y="5065437"/>
                  <a:ext cx="100080" cy="17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B4BC94A8-2B16-D970-5779-CF97DE940689}"/>
                    </a:ext>
                  </a:extLst>
                </p14:cNvPr>
                <p14:cNvContentPartPr/>
                <p14:nvPr/>
              </p14:nvContentPartPr>
              <p14:xfrm>
                <a:off x="6992804" y="5151117"/>
                <a:ext cx="57240" cy="3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B4BC94A8-2B16-D970-5779-CF97DE940689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6984164" y="5142477"/>
                  <a:ext cx="74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E74A5332-651F-E22E-01CC-AE4F23D573A0}"/>
                    </a:ext>
                  </a:extLst>
                </p14:cNvPr>
                <p14:cNvContentPartPr/>
                <p14:nvPr/>
              </p14:nvContentPartPr>
              <p14:xfrm>
                <a:off x="6246884" y="4862757"/>
                <a:ext cx="100800" cy="52884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E74A5332-651F-E22E-01CC-AE4F23D573A0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6237884" y="4853757"/>
                  <a:ext cx="118440" cy="54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70DD4607-DD5E-D2F2-7813-FCC6C9F621C1}"/>
                    </a:ext>
                  </a:extLst>
                </p14:cNvPr>
                <p14:cNvContentPartPr/>
                <p14:nvPr/>
              </p14:nvContentPartPr>
              <p14:xfrm>
                <a:off x="7057964" y="4858077"/>
                <a:ext cx="109800" cy="44784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70DD4607-DD5E-D2F2-7813-FCC6C9F621C1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7048964" y="4849077"/>
                  <a:ext cx="127440" cy="46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386429F7-E520-8F54-D579-6D05AC028794}"/>
                    </a:ext>
                  </a:extLst>
                </p14:cNvPr>
                <p14:cNvContentPartPr/>
                <p14:nvPr/>
              </p14:nvContentPartPr>
              <p14:xfrm>
                <a:off x="7246964" y="5143557"/>
                <a:ext cx="119520" cy="324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386429F7-E520-8F54-D579-6D05AC028794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7238324" y="5134917"/>
                  <a:ext cx="13716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39EE82D6-D7A0-752D-EF5D-ED17F9EF8522}"/>
                    </a:ext>
                  </a:extLst>
                </p14:cNvPr>
                <p14:cNvContentPartPr/>
                <p14:nvPr/>
              </p14:nvContentPartPr>
              <p14:xfrm>
                <a:off x="7280444" y="5079477"/>
                <a:ext cx="360" cy="18468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39EE82D6-D7A0-752D-EF5D-ED17F9EF8522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7271804" y="5070477"/>
                  <a:ext cx="18000" cy="20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3AB94735-30EE-4259-F3E3-B563D2E1FFD3}"/>
                    </a:ext>
                  </a:extLst>
                </p14:cNvPr>
                <p14:cNvContentPartPr/>
                <p14:nvPr/>
              </p14:nvContentPartPr>
              <p14:xfrm>
                <a:off x="7460804" y="4979397"/>
                <a:ext cx="117360" cy="2235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3AB94735-30EE-4259-F3E3-B563D2E1FFD3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7452164" y="4970397"/>
                  <a:ext cx="135000" cy="24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929F0C94-7652-794D-7C81-AB33836A7C28}"/>
                    </a:ext>
                  </a:extLst>
                </p14:cNvPr>
                <p14:cNvContentPartPr/>
                <p14:nvPr/>
              </p14:nvContentPartPr>
              <p14:xfrm>
                <a:off x="7464764" y="4957077"/>
                <a:ext cx="132840" cy="3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929F0C94-7652-794D-7C81-AB33836A7C28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7455764" y="4948437"/>
                  <a:ext cx="1504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E1CCCE7C-C653-77E2-8996-B45276B44401}"/>
                    </a:ext>
                  </a:extLst>
                </p14:cNvPr>
                <p14:cNvContentPartPr/>
                <p14:nvPr/>
              </p14:nvContentPartPr>
              <p14:xfrm>
                <a:off x="7606244" y="5115477"/>
                <a:ext cx="142560" cy="7776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E1CCCE7C-C653-77E2-8996-B45276B44401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7597244" y="5106477"/>
                  <a:ext cx="160200" cy="9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3AC18004-EC6D-DD42-601A-D76EB4F5E5ED}"/>
                    </a:ext>
                  </a:extLst>
                </p14:cNvPr>
                <p14:cNvContentPartPr/>
                <p14:nvPr/>
              </p14:nvContentPartPr>
              <p14:xfrm>
                <a:off x="7856084" y="4890477"/>
                <a:ext cx="151560" cy="28044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3AC18004-EC6D-DD42-601A-D76EB4F5E5ED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7847084" y="4881477"/>
                  <a:ext cx="169200" cy="29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3E235CC2-58FA-E8C9-D411-95055599F23A}"/>
                    </a:ext>
                  </a:extLst>
                </p14:cNvPr>
                <p14:cNvContentPartPr/>
                <p14:nvPr/>
              </p14:nvContentPartPr>
              <p14:xfrm>
                <a:off x="8015924" y="5050317"/>
                <a:ext cx="151920" cy="11772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3E235CC2-58FA-E8C9-D411-95055599F23A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8007284" y="5041677"/>
                  <a:ext cx="169560" cy="13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8C84EB4F-D88C-8F47-35D9-4928133375DF}"/>
                    </a:ext>
                  </a:extLst>
                </p14:cNvPr>
                <p14:cNvContentPartPr/>
                <p14:nvPr/>
              </p14:nvContentPartPr>
              <p14:xfrm>
                <a:off x="6178844" y="5324277"/>
                <a:ext cx="1914480" cy="10800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8C84EB4F-D88C-8F47-35D9-4928133375DF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6169844" y="5315637"/>
                  <a:ext cx="1932120" cy="125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FC1749F2-5EA8-A0D1-A8FF-DE8B0E553B04}"/>
              </a:ext>
            </a:extLst>
          </p:cNvPr>
          <p:cNvGrpSpPr/>
          <p:nvPr/>
        </p:nvGrpSpPr>
        <p:grpSpPr>
          <a:xfrm>
            <a:off x="6996120" y="5455584"/>
            <a:ext cx="318240" cy="280440"/>
            <a:chOff x="7023764" y="5571237"/>
            <a:chExt cx="318240" cy="280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179ED76F-6E39-8895-46E7-75AF0ACC4818}"/>
                    </a:ext>
                  </a:extLst>
                </p14:cNvPr>
                <p14:cNvContentPartPr/>
                <p14:nvPr/>
              </p14:nvContentPartPr>
              <p14:xfrm>
                <a:off x="7023764" y="5571237"/>
                <a:ext cx="188640" cy="6984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179ED76F-6E39-8895-46E7-75AF0ACC4818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7014764" y="5562597"/>
                  <a:ext cx="206280" cy="8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04D67A8F-64AE-D3A2-CB30-EBF3BCF110FC}"/>
                    </a:ext>
                  </a:extLst>
                </p14:cNvPr>
                <p14:cNvContentPartPr/>
                <p14:nvPr/>
              </p14:nvContentPartPr>
              <p14:xfrm>
                <a:off x="7093964" y="5656197"/>
                <a:ext cx="98280" cy="10764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04D67A8F-64AE-D3A2-CB30-EBF3BCF110FC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7085324" y="5647197"/>
                  <a:ext cx="115920" cy="12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5B012713-23DC-3B70-7055-228CB73AC782}"/>
                    </a:ext>
                  </a:extLst>
                </p14:cNvPr>
                <p14:cNvContentPartPr/>
                <p14:nvPr/>
              </p14:nvContentPartPr>
              <p14:xfrm>
                <a:off x="7200164" y="5757357"/>
                <a:ext cx="141840" cy="9432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5B012713-23DC-3B70-7055-228CB73AC782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7191164" y="5748717"/>
                  <a:ext cx="159480" cy="111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049D4573-EC29-CAAB-E9F8-360ACD9B9227}"/>
              </a:ext>
            </a:extLst>
          </p:cNvPr>
          <p:cNvGrpSpPr/>
          <p:nvPr/>
        </p:nvGrpSpPr>
        <p:grpSpPr>
          <a:xfrm>
            <a:off x="7551240" y="5390064"/>
            <a:ext cx="1195200" cy="313920"/>
            <a:chOff x="7578884" y="5505717"/>
            <a:chExt cx="1195200" cy="313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2191E6ED-048E-0064-FBE3-CA08C4F9B34F}"/>
                    </a:ext>
                  </a:extLst>
                </p14:cNvPr>
                <p14:cNvContentPartPr/>
                <p14:nvPr/>
              </p14:nvContentPartPr>
              <p14:xfrm>
                <a:off x="7578884" y="5687157"/>
                <a:ext cx="422280" cy="8424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2191E6ED-048E-0064-FBE3-CA08C4F9B34F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7570244" y="5678517"/>
                  <a:ext cx="439920" cy="10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0388D5B2-9D72-9C97-4809-69F2671AEE7E}"/>
                    </a:ext>
                  </a:extLst>
                </p14:cNvPr>
                <p14:cNvContentPartPr/>
                <p14:nvPr/>
              </p14:nvContentPartPr>
              <p14:xfrm>
                <a:off x="7955084" y="5666637"/>
                <a:ext cx="83520" cy="15300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0388D5B2-9D72-9C97-4809-69F2671AEE7E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7946444" y="5657997"/>
                  <a:ext cx="101160" cy="17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C7E5B626-D16F-09C5-F337-C29713BA6575}"/>
                    </a:ext>
                  </a:extLst>
                </p14:cNvPr>
                <p14:cNvContentPartPr/>
                <p14:nvPr/>
              </p14:nvContentPartPr>
              <p14:xfrm>
                <a:off x="8218244" y="5519757"/>
                <a:ext cx="158040" cy="28260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C7E5B626-D16F-09C5-F337-C29713BA6575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8209604" y="5510757"/>
                  <a:ext cx="175680" cy="30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786832F2-ED9B-640B-2ACE-FD26365AE6CF}"/>
                    </a:ext>
                  </a:extLst>
                </p14:cNvPr>
                <p14:cNvContentPartPr/>
                <p14:nvPr/>
              </p14:nvContentPartPr>
              <p14:xfrm>
                <a:off x="8361884" y="5670957"/>
                <a:ext cx="90720" cy="10728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786832F2-ED9B-640B-2ACE-FD26365AE6CF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8353244" y="5661957"/>
                  <a:ext cx="108360" cy="12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484B5DCD-CF6E-5D67-AFC9-E1347624D330}"/>
                    </a:ext>
                  </a:extLst>
                </p14:cNvPr>
                <p14:cNvContentPartPr/>
                <p14:nvPr/>
              </p14:nvContentPartPr>
              <p14:xfrm>
                <a:off x="8568164" y="5505717"/>
                <a:ext cx="85680" cy="22428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484B5DCD-CF6E-5D67-AFC9-E1347624D330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8559164" y="5497077"/>
                  <a:ext cx="103320" cy="24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DC6FB971-BFBB-9D4D-4887-73A39834F607}"/>
                    </a:ext>
                  </a:extLst>
                </p14:cNvPr>
                <p14:cNvContentPartPr/>
                <p14:nvPr/>
              </p14:nvContentPartPr>
              <p14:xfrm>
                <a:off x="8668964" y="5703357"/>
                <a:ext cx="105120" cy="7524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DC6FB971-BFBB-9D4D-4887-73A39834F607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8659964" y="5694717"/>
                  <a:ext cx="122760" cy="92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735" name="Group 29734">
            <a:extLst>
              <a:ext uri="{FF2B5EF4-FFF2-40B4-BE49-F238E27FC236}">
                <a16:creationId xmlns:a16="http://schemas.microsoft.com/office/drawing/2014/main" id="{F46DF184-A9A7-2591-FD78-9857220CA209}"/>
              </a:ext>
            </a:extLst>
          </p:cNvPr>
          <p:cNvGrpSpPr/>
          <p:nvPr/>
        </p:nvGrpSpPr>
        <p:grpSpPr>
          <a:xfrm>
            <a:off x="4772040" y="5921784"/>
            <a:ext cx="3281760" cy="817920"/>
            <a:chOff x="4799684" y="6037437"/>
            <a:chExt cx="3281760" cy="817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29706" name="Ink 29705">
                  <a:extLst>
                    <a:ext uri="{FF2B5EF4-FFF2-40B4-BE49-F238E27FC236}">
                      <a16:creationId xmlns:a16="http://schemas.microsoft.com/office/drawing/2014/main" id="{98402D88-F426-D926-8154-926E83D10EDA}"/>
                    </a:ext>
                  </a:extLst>
                </p14:cNvPr>
                <p14:cNvContentPartPr/>
                <p14:nvPr/>
              </p14:nvContentPartPr>
              <p14:xfrm>
                <a:off x="6056804" y="6401397"/>
                <a:ext cx="151920" cy="6120"/>
              </p14:xfrm>
            </p:contentPart>
          </mc:Choice>
          <mc:Fallback xmlns="">
            <p:pic>
              <p:nvPicPr>
                <p:cNvPr id="29706" name="Ink 29705">
                  <a:extLst>
                    <a:ext uri="{FF2B5EF4-FFF2-40B4-BE49-F238E27FC236}">
                      <a16:creationId xmlns:a16="http://schemas.microsoft.com/office/drawing/2014/main" id="{98402D88-F426-D926-8154-926E83D10EDA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6047804" y="6392397"/>
                  <a:ext cx="16956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29707" name="Ink 29706">
                  <a:extLst>
                    <a:ext uri="{FF2B5EF4-FFF2-40B4-BE49-F238E27FC236}">
                      <a16:creationId xmlns:a16="http://schemas.microsoft.com/office/drawing/2014/main" id="{B56C0936-312C-7419-B220-D674E56A6255}"/>
                    </a:ext>
                  </a:extLst>
                </p14:cNvPr>
                <p14:cNvContentPartPr/>
                <p14:nvPr/>
              </p14:nvContentPartPr>
              <p14:xfrm>
                <a:off x="6337604" y="6187197"/>
                <a:ext cx="113760" cy="179280"/>
              </p14:xfrm>
            </p:contentPart>
          </mc:Choice>
          <mc:Fallback xmlns="">
            <p:pic>
              <p:nvPicPr>
                <p:cNvPr id="29707" name="Ink 29706">
                  <a:extLst>
                    <a:ext uri="{FF2B5EF4-FFF2-40B4-BE49-F238E27FC236}">
                      <a16:creationId xmlns:a16="http://schemas.microsoft.com/office/drawing/2014/main" id="{B56C0936-312C-7419-B220-D674E56A6255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6328604" y="6178197"/>
                  <a:ext cx="131400" cy="19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29708" name="Ink 29707">
                  <a:extLst>
                    <a:ext uri="{FF2B5EF4-FFF2-40B4-BE49-F238E27FC236}">
                      <a16:creationId xmlns:a16="http://schemas.microsoft.com/office/drawing/2014/main" id="{4BB87FCA-CADF-1822-7AA0-D996EFFBEDF8}"/>
                    </a:ext>
                  </a:extLst>
                </p14:cNvPr>
                <p14:cNvContentPartPr/>
                <p14:nvPr/>
              </p14:nvContentPartPr>
              <p14:xfrm>
                <a:off x="6451004" y="6317157"/>
                <a:ext cx="68400" cy="81360"/>
              </p14:xfrm>
            </p:contentPart>
          </mc:Choice>
          <mc:Fallback xmlns="">
            <p:pic>
              <p:nvPicPr>
                <p:cNvPr id="29708" name="Ink 29707">
                  <a:extLst>
                    <a:ext uri="{FF2B5EF4-FFF2-40B4-BE49-F238E27FC236}">
                      <a16:creationId xmlns:a16="http://schemas.microsoft.com/office/drawing/2014/main" id="{4BB87FCA-CADF-1822-7AA0-D996EFFBEDF8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6442004" y="6308517"/>
                  <a:ext cx="86040" cy="9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29709" name="Ink 29708">
                  <a:extLst>
                    <a:ext uri="{FF2B5EF4-FFF2-40B4-BE49-F238E27FC236}">
                      <a16:creationId xmlns:a16="http://schemas.microsoft.com/office/drawing/2014/main" id="{A3B08E91-BC04-C416-31F6-F573192A82F4}"/>
                    </a:ext>
                  </a:extLst>
                </p14:cNvPr>
                <p14:cNvContentPartPr/>
                <p14:nvPr/>
              </p14:nvContentPartPr>
              <p14:xfrm>
                <a:off x="6498524" y="6347397"/>
                <a:ext cx="46800" cy="28080"/>
              </p14:xfrm>
            </p:contentPart>
          </mc:Choice>
          <mc:Fallback xmlns="">
            <p:pic>
              <p:nvPicPr>
                <p:cNvPr id="29709" name="Ink 29708">
                  <a:extLst>
                    <a:ext uri="{FF2B5EF4-FFF2-40B4-BE49-F238E27FC236}">
                      <a16:creationId xmlns:a16="http://schemas.microsoft.com/office/drawing/2014/main" id="{A3B08E91-BC04-C416-31F6-F573192A82F4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6489524" y="6338757"/>
                  <a:ext cx="64440" cy="4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29710" name="Ink 29709">
                  <a:extLst>
                    <a:ext uri="{FF2B5EF4-FFF2-40B4-BE49-F238E27FC236}">
                      <a16:creationId xmlns:a16="http://schemas.microsoft.com/office/drawing/2014/main" id="{EA057657-CBB2-5FCE-1DA5-2915447183AB}"/>
                    </a:ext>
                  </a:extLst>
                </p14:cNvPr>
                <p14:cNvContentPartPr/>
                <p14:nvPr/>
              </p14:nvContentPartPr>
              <p14:xfrm>
                <a:off x="6614444" y="6226437"/>
                <a:ext cx="114840" cy="360"/>
              </p14:xfrm>
            </p:contentPart>
          </mc:Choice>
          <mc:Fallback xmlns="">
            <p:pic>
              <p:nvPicPr>
                <p:cNvPr id="29710" name="Ink 29709">
                  <a:extLst>
                    <a:ext uri="{FF2B5EF4-FFF2-40B4-BE49-F238E27FC236}">
                      <a16:creationId xmlns:a16="http://schemas.microsoft.com/office/drawing/2014/main" id="{EA057657-CBB2-5FCE-1DA5-2915447183AB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6605804" y="6217437"/>
                  <a:ext cx="1324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29711" name="Ink 29710">
                  <a:extLst>
                    <a:ext uri="{FF2B5EF4-FFF2-40B4-BE49-F238E27FC236}">
                      <a16:creationId xmlns:a16="http://schemas.microsoft.com/office/drawing/2014/main" id="{E970D1D9-AEE9-92C8-63E9-07AF1DD93CC2}"/>
                    </a:ext>
                  </a:extLst>
                </p14:cNvPr>
                <p14:cNvContentPartPr/>
                <p14:nvPr/>
              </p14:nvContentPartPr>
              <p14:xfrm>
                <a:off x="6792644" y="6183237"/>
                <a:ext cx="114480" cy="142560"/>
              </p14:xfrm>
            </p:contentPart>
          </mc:Choice>
          <mc:Fallback xmlns="">
            <p:pic>
              <p:nvPicPr>
                <p:cNvPr id="29711" name="Ink 29710">
                  <a:extLst>
                    <a:ext uri="{FF2B5EF4-FFF2-40B4-BE49-F238E27FC236}">
                      <a16:creationId xmlns:a16="http://schemas.microsoft.com/office/drawing/2014/main" id="{E970D1D9-AEE9-92C8-63E9-07AF1DD93CC2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6783644" y="6174237"/>
                  <a:ext cx="132120" cy="16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29712" name="Ink 29711">
                  <a:extLst>
                    <a:ext uri="{FF2B5EF4-FFF2-40B4-BE49-F238E27FC236}">
                      <a16:creationId xmlns:a16="http://schemas.microsoft.com/office/drawing/2014/main" id="{E18ECDF5-C0B5-91A9-EADA-6EC9D590D90A}"/>
                    </a:ext>
                  </a:extLst>
                </p14:cNvPr>
                <p14:cNvContentPartPr/>
                <p14:nvPr/>
              </p14:nvContentPartPr>
              <p14:xfrm>
                <a:off x="6955724" y="6219957"/>
                <a:ext cx="59760" cy="125640"/>
              </p14:xfrm>
            </p:contentPart>
          </mc:Choice>
          <mc:Fallback xmlns="">
            <p:pic>
              <p:nvPicPr>
                <p:cNvPr id="29712" name="Ink 29711">
                  <a:extLst>
                    <a:ext uri="{FF2B5EF4-FFF2-40B4-BE49-F238E27FC236}">
                      <a16:creationId xmlns:a16="http://schemas.microsoft.com/office/drawing/2014/main" id="{E18ECDF5-C0B5-91A9-EADA-6EC9D590D90A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6947084" y="6210957"/>
                  <a:ext cx="77400" cy="14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29713" name="Ink 29712">
                  <a:extLst>
                    <a:ext uri="{FF2B5EF4-FFF2-40B4-BE49-F238E27FC236}">
                      <a16:creationId xmlns:a16="http://schemas.microsoft.com/office/drawing/2014/main" id="{405C8914-B253-6EFB-5378-647C8D0CE933}"/>
                    </a:ext>
                  </a:extLst>
                </p14:cNvPr>
                <p14:cNvContentPartPr/>
                <p14:nvPr/>
              </p14:nvContentPartPr>
              <p14:xfrm>
                <a:off x="6992444" y="6276837"/>
                <a:ext cx="32760" cy="360"/>
              </p14:xfrm>
            </p:contentPart>
          </mc:Choice>
          <mc:Fallback xmlns="">
            <p:pic>
              <p:nvPicPr>
                <p:cNvPr id="29713" name="Ink 29712">
                  <a:extLst>
                    <a:ext uri="{FF2B5EF4-FFF2-40B4-BE49-F238E27FC236}">
                      <a16:creationId xmlns:a16="http://schemas.microsoft.com/office/drawing/2014/main" id="{405C8914-B253-6EFB-5378-647C8D0CE933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6983444" y="6267837"/>
                  <a:ext cx="50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29714" name="Ink 29713">
                  <a:extLst>
                    <a:ext uri="{FF2B5EF4-FFF2-40B4-BE49-F238E27FC236}">
                      <a16:creationId xmlns:a16="http://schemas.microsoft.com/office/drawing/2014/main" id="{9E19DE45-C1AE-B601-C02D-6710DFDEEA3E}"/>
                    </a:ext>
                  </a:extLst>
                </p14:cNvPr>
                <p14:cNvContentPartPr/>
                <p14:nvPr/>
              </p14:nvContentPartPr>
              <p14:xfrm>
                <a:off x="6324644" y="6453597"/>
                <a:ext cx="710640" cy="9720"/>
              </p14:xfrm>
            </p:contentPart>
          </mc:Choice>
          <mc:Fallback xmlns="">
            <p:pic>
              <p:nvPicPr>
                <p:cNvPr id="29714" name="Ink 29713">
                  <a:extLst>
                    <a:ext uri="{FF2B5EF4-FFF2-40B4-BE49-F238E27FC236}">
                      <a16:creationId xmlns:a16="http://schemas.microsoft.com/office/drawing/2014/main" id="{9E19DE45-C1AE-B601-C02D-6710DFDEEA3E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6315644" y="6444597"/>
                  <a:ext cx="728280" cy="2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29717" name="Ink 29716">
                  <a:extLst>
                    <a:ext uri="{FF2B5EF4-FFF2-40B4-BE49-F238E27FC236}">
                      <a16:creationId xmlns:a16="http://schemas.microsoft.com/office/drawing/2014/main" id="{52ABDEB8-42D5-D1A4-AA4A-83036F272C9A}"/>
                    </a:ext>
                  </a:extLst>
                </p14:cNvPr>
                <p14:cNvContentPartPr/>
                <p14:nvPr/>
              </p14:nvContentPartPr>
              <p14:xfrm>
                <a:off x="6592844" y="6556917"/>
                <a:ext cx="117000" cy="212400"/>
              </p14:xfrm>
            </p:contentPart>
          </mc:Choice>
          <mc:Fallback xmlns="">
            <p:pic>
              <p:nvPicPr>
                <p:cNvPr id="29717" name="Ink 29716">
                  <a:extLst>
                    <a:ext uri="{FF2B5EF4-FFF2-40B4-BE49-F238E27FC236}">
                      <a16:creationId xmlns:a16="http://schemas.microsoft.com/office/drawing/2014/main" id="{52ABDEB8-42D5-D1A4-AA4A-83036F272C9A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6583844" y="6548277"/>
                  <a:ext cx="134640" cy="23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29718" name="Ink 29717">
                  <a:extLst>
                    <a:ext uri="{FF2B5EF4-FFF2-40B4-BE49-F238E27FC236}">
                      <a16:creationId xmlns:a16="http://schemas.microsoft.com/office/drawing/2014/main" id="{25C6520C-D67A-6891-C3D1-221BED5CD574}"/>
                    </a:ext>
                  </a:extLst>
                </p14:cNvPr>
                <p14:cNvContentPartPr/>
                <p14:nvPr/>
              </p14:nvContentPartPr>
              <p14:xfrm>
                <a:off x="6747644" y="6668157"/>
                <a:ext cx="147960" cy="91080"/>
              </p14:xfrm>
            </p:contentPart>
          </mc:Choice>
          <mc:Fallback xmlns="">
            <p:pic>
              <p:nvPicPr>
                <p:cNvPr id="29718" name="Ink 29717">
                  <a:extLst>
                    <a:ext uri="{FF2B5EF4-FFF2-40B4-BE49-F238E27FC236}">
                      <a16:creationId xmlns:a16="http://schemas.microsoft.com/office/drawing/2014/main" id="{25C6520C-D67A-6891-C3D1-221BED5CD574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6738644" y="6659517"/>
                  <a:ext cx="165600" cy="10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29720" name="Ink 29719">
                  <a:extLst>
                    <a:ext uri="{FF2B5EF4-FFF2-40B4-BE49-F238E27FC236}">
                      <a16:creationId xmlns:a16="http://schemas.microsoft.com/office/drawing/2014/main" id="{74D2FD28-77B6-0B41-444C-41D95EF9F759}"/>
                    </a:ext>
                  </a:extLst>
                </p14:cNvPr>
                <p14:cNvContentPartPr/>
                <p14:nvPr/>
              </p14:nvContentPartPr>
              <p14:xfrm>
                <a:off x="7074524" y="6200517"/>
                <a:ext cx="70560" cy="347760"/>
              </p14:xfrm>
            </p:contentPart>
          </mc:Choice>
          <mc:Fallback xmlns="">
            <p:pic>
              <p:nvPicPr>
                <p:cNvPr id="29720" name="Ink 29719">
                  <a:extLst>
                    <a:ext uri="{FF2B5EF4-FFF2-40B4-BE49-F238E27FC236}">
                      <a16:creationId xmlns:a16="http://schemas.microsoft.com/office/drawing/2014/main" id="{74D2FD28-77B6-0B41-444C-41D95EF9F759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7065884" y="6191517"/>
                  <a:ext cx="88200" cy="36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29722" name="Ink 29721">
                  <a:extLst>
                    <a:ext uri="{FF2B5EF4-FFF2-40B4-BE49-F238E27FC236}">
                      <a16:creationId xmlns:a16="http://schemas.microsoft.com/office/drawing/2014/main" id="{9A177B78-DDDD-39B8-7D76-6D2BB52B2B14}"/>
                    </a:ext>
                  </a:extLst>
                </p14:cNvPr>
                <p14:cNvContentPartPr/>
                <p14:nvPr/>
              </p14:nvContentPartPr>
              <p14:xfrm>
                <a:off x="6280364" y="6117717"/>
                <a:ext cx="67320" cy="474480"/>
              </p14:xfrm>
            </p:contentPart>
          </mc:Choice>
          <mc:Fallback xmlns="">
            <p:pic>
              <p:nvPicPr>
                <p:cNvPr id="29722" name="Ink 29721">
                  <a:extLst>
                    <a:ext uri="{FF2B5EF4-FFF2-40B4-BE49-F238E27FC236}">
                      <a16:creationId xmlns:a16="http://schemas.microsoft.com/office/drawing/2014/main" id="{9A177B78-DDDD-39B8-7D76-6D2BB52B2B14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6271364" y="6109077"/>
                  <a:ext cx="84960" cy="49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29724" name="Ink 29723">
                  <a:extLst>
                    <a:ext uri="{FF2B5EF4-FFF2-40B4-BE49-F238E27FC236}">
                      <a16:creationId xmlns:a16="http://schemas.microsoft.com/office/drawing/2014/main" id="{39904329-FC87-BC39-03C0-AB669CBBA7E2}"/>
                    </a:ext>
                  </a:extLst>
                </p14:cNvPr>
                <p14:cNvContentPartPr/>
                <p14:nvPr/>
              </p14:nvContentPartPr>
              <p14:xfrm>
                <a:off x="7309964" y="6450717"/>
                <a:ext cx="163800" cy="360"/>
              </p14:xfrm>
            </p:contentPart>
          </mc:Choice>
          <mc:Fallback xmlns="">
            <p:pic>
              <p:nvPicPr>
                <p:cNvPr id="29724" name="Ink 29723">
                  <a:extLst>
                    <a:ext uri="{FF2B5EF4-FFF2-40B4-BE49-F238E27FC236}">
                      <a16:creationId xmlns:a16="http://schemas.microsoft.com/office/drawing/2014/main" id="{39904329-FC87-BC39-03C0-AB669CBBA7E2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7300964" y="6442077"/>
                  <a:ext cx="1814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29725" name="Ink 29724">
                  <a:extLst>
                    <a:ext uri="{FF2B5EF4-FFF2-40B4-BE49-F238E27FC236}">
                      <a16:creationId xmlns:a16="http://schemas.microsoft.com/office/drawing/2014/main" id="{53B1905D-00A7-A03B-851C-B9A2FBAB3E26}"/>
                    </a:ext>
                  </a:extLst>
                </p14:cNvPr>
                <p14:cNvContentPartPr/>
                <p14:nvPr/>
              </p14:nvContentPartPr>
              <p14:xfrm>
                <a:off x="7416524" y="6378357"/>
                <a:ext cx="360" cy="175320"/>
              </p14:xfrm>
            </p:contentPart>
          </mc:Choice>
          <mc:Fallback xmlns="">
            <p:pic>
              <p:nvPicPr>
                <p:cNvPr id="29725" name="Ink 29724">
                  <a:extLst>
                    <a:ext uri="{FF2B5EF4-FFF2-40B4-BE49-F238E27FC236}">
                      <a16:creationId xmlns:a16="http://schemas.microsoft.com/office/drawing/2014/main" id="{53B1905D-00A7-A03B-851C-B9A2FBAB3E26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7407524" y="6369357"/>
                  <a:ext cx="18000" cy="19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29727" name="Ink 29726">
                  <a:extLst>
                    <a:ext uri="{FF2B5EF4-FFF2-40B4-BE49-F238E27FC236}">
                      <a16:creationId xmlns:a16="http://schemas.microsoft.com/office/drawing/2014/main" id="{3F1B1F15-05E6-FB14-A865-5D96FD9EF4F9}"/>
                    </a:ext>
                  </a:extLst>
                </p14:cNvPr>
                <p14:cNvContentPartPr/>
                <p14:nvPr/>
              </p14:nvContentPartPr>
              <p14:xfrm>
                <a:off x="7624244" y="6335157"/>
                <a:ext cx="186840" cy="360"/>
              </p14:xfrm>
            </p:contentPart>
          </mc:Choice>
          <mc:Fallback xmlns="">
            <p:pic>
              <p:nvPicPr>
                <p:cNvPr id="29727" name="Ink 29726">
                  <a:extLst>
                    <a:ext uri="{FF2B5EF4-FFF2-40B4-BE49-F238E27FC236}">
                      <a16:creationId xmlns:a16="http://schemas.microsoft.com/office/drawing/2014/main" id="{3F1B1F15-05E6-FB14-A865-5D96FD9EF4F9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7615604" y="6326157"/>
                  <a:ext cx="2044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29728" name="Ink 29727">
                  <a:extLst>
                    <a:ext uri="{FF2B5EF4-FFF2-40B4-BE49-F238E27FC236}">
                      <a16:creationId xmlns:a16="http://schemas.microsoft.com/office/drawing/2014/main" id="{7D03ABC5-8493-B51A-89E2-73231EF78F4F}"/>
                    </a:ext>
                  </a:extLst>
                </p14:cNvPr>
                <p14:cNvContentPartPr/>
                <p14:nvPr/>
              </p14:nvContentPartPr>
              <p14:xfrm>
                <a:off x="7730444" y="6335157"/>
                <a:ext cx="27720" cy="211680"/>
              </p14:xfrm>
            </p:contentPart>
          </mc:Choice>
          <mc:Fallback xmlns="">
            <p:pic>
              <p:nvPicPr>
                <p:cNvPr id="29728" name="Ink 29727">
                  <a:extLst>
                    <a:ext uri="{FF2B5EF4-FFF2-40B4-BE49-F238E27FC236}">
                      <a16:creationId xmlns:a16="http://schemas.microsoft.com/office/drawing/2014/main" id="{7D03ABC5-8493-B51A-89E2-73231EF78F4F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7721804" y="6326157"/>
                  <a:ext cx="45360" cy="22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29729" name="Ink 29728">
                  <a:extLst>
                    <a:ext uri="{FF2B5EF4-FFF2-40B4-BE49-F238E27FC236}">
                      <a16:creationId xmlns:a16="http://schemas.microsoft.com/office/drawing/2014/main" id="{F0D032B5-970C-EC91-AAA5-63BA7D155F6D}"/>
                    </a:ext>
                  </a:extLst>
                </p14:cNvPr>
                <p14:cNvContentPartPr/>
                <p14:nvPr/>
              </p14:nvContentPartPr>
              <p14:xfrm>
                <a:off x="7701284" y="6549357"/>
                <a:ext cx="132120" cy="360"/>
              </p14:xfrm>
            </p:contentPart>
          </mc:Choice>
          <mc:Fallback xmlns="">
            <p:pic>
              <p:nvPicPr>
                <p:cNvPr id="29729" name="Ink 29728">
                  <a:extLst>
                    <a:ext uri="{FF2B5EF4-FFF2-40B4-BE49-F238E27FC236}">
                      <a16:creationId xmlns:a16="http://schemas.microsoft.com/office/drawing/2014/main" id="{F0D032B5-970C-EC91-AAA5-63BA7D155F6D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7692284" y="6540717"/>
                  <a:ext cx="1497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29730" name="Ink 29729">
                  <a:extLst>
                    <a:ext uri="{FF2B5EF4-FFF2-40B4-BE49-F238E27FC236}">
                      <a16:creationId xmlns:a16="http://schemas.microsoft.com/office/drawing/2014/main" id="{0F052DDE-D9C3-9437-CEAB-66C53A33C4C5}"/>
                    </a:ext>
                  </a:extLst>
                </p14:cNvPr>
                <p14:cNvContentPartPr/>
                <p14:nvPr/>
              </p14:nvContentPartPr>
              <p14:xfrm>
                <a:off x="7833044" y="6494277"/>
                <a:ext cx="129960" cy="97560"/>
              </p14:xfrm>
            </p:contentPart>
          </mc:Choice>
          <mc:Fallback xmlns="">
            <p:pic>
              <p:nvPicPr>
                <p:cNvPr id="29730" name="Ink 29729">
                  <a:extLst>
                    <a:ext uri="{FF2B5EF4-FFF2-40B4-BE49-F238E27FC236}">
                      <a16:creationId xmlns:a16="http://schemas.microsoft.com/office/drawing/2014/main" id="{0F052DDE-D9C3-9437-CEAB-66C53A33C4C5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7824044" y="6485637"/>
                  <a:ext cx="147600" cy="11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C989CFC8-3D83-26EF-482A-21D759F531E5}"/>
                    </a:ext>
                  </a:extLst>
                </p14:cNvPr>
                <p14:cNvContentPartPr/>
                <p14:nvPr/>
              </p14:nvContentPartPr>
              <p14:xfrm>
                <a:off x="4872044" y="6208077"/>
                <a:ext cx="111960" cy="26388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C989CFC8-3D83-26EF-482A-21D759F531E5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4863044" y="6199077"/>
                  <a:ext cx="129600" cy="28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49774FBF-FEB8-227E-870C-60A864AFF017}"/>
                    </a:ext>
                  </a:extLst>
                </p14:cNvPr>
                <p14:cNvContentPartPr/>
                <p14:nvPr/>
              </p14:nvContentPartPr>
              <p14:xfrm>
                <a:off x="4976804" y="6471597"/>
                <a:ext cx="140760" cy="12600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49774FBF-FEB8-227E-870C-60A864AFF017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4968164" y="6462597"/>
                  <a:ext cx="158400" cy="14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58B58E1D-6FF4-3A31-1E7E-FCD19478DA14}"/>
                    </a:ext>
                  </a:extLst>
                </p14:cNvPr>
                <p14:cNvContentPartPr/>
                <p14:nvPr/>
              </p14:nvContentPartPr>
              <p14:xfrm>
                <a:off x="5207564" y="6142197"/>
                <a:ext cx="138240" cy="24156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58B58E1D-6FF4-3A31-1E7E-FCD19478DA14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5198924" y="6133197"/>
                  <a:ext cx="155880" cy="25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A2ECD8E5-5A4D-ADCA-73C6-F0FC00A624DF}"/>
                    </a:ext>
                  </a:extLst>
                </p14:cNvPr>
                <p14:cNvContentPartPr/>
                <p14:nvPr/>
              </p14:nvContentPartPr>
              <p14:xfrm>
                <a:off x="5394404" y="6130317"/>
                <a:ext cx="126720" cy="14796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A2ECD8E5-5A4D-ADCA-73C6-F0FC00A624DF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5385764" y="6121677"/>
                  <a:ext cx="144360" cy="16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29697" name="Ink 29696">
                  <a:extLst>
                    <a:ext uri="{FF2B5EF4-FFF2-40B4-BE49-F238E27FC236}">
                      <a16:creationId xmlns:a16="http://schemas.microsoft.com/office/drawing/2014/main" id="{D524DEB9-3626-2F9E-30DB-D79912671511}"/>
                    </a:ext>
                  </a:extLst>
                </p14:cNvPr>
                <p14:cNvContentPartPr/>
                <p14:nvPr/>
              </p14:nvContentPartPr>
              <p14:xfrm>
                <a:off x="5375684" y="6168477"/>
                <a:ext cx="3960" cy="21960"/>
              </p14:xfrm>
            </p:contentPart>
          </mc:Choice>
          <mc:Fallback xmlns="">
            <p:pic>
              <p:nvPicPr>
                <p:cNvPr id="29697" name="Ink 29696">
                  <a:extLst>
                    <a:ext uri="{FF2B5EF4-FFF2-40B4-BE49-F238E27FC236}">
                      <a16:creationId xmlns:a16="http://schemas.microsoft.com/office/drawing/2014/main" id="{D524DEB9-3626-2F9E-30DB-D79912671511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5367044" y="6159837"/>
                  <a:ext cx="21600" cy="3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29699" name="Ink 29698">
                  <a:extLst>
                    <a:ext uri="{FF2B5EF4-FFF2-40B4-BE49-F238E27FC236}">
                      <a16:creationId xmlns:a16="http://schemas.microsoft.com/office/drawing/2014/main" id="{62CDD08C-1C71-CD27-6B0A-81A05E75E66A}"/>
                    </a:ext>
                  </a:extLst>
                </p14:cNvPr>
                <p14:cNvContentPartPr/>
                <p14:nvPr/>
              </p14:nvContentPartPr>
              <p14:xfrm>
                <a:off x="5497364" y="6222477"/>
                <a:ext cx="118440" cy="102600"/>
              </p14:xfrm>
            </p:contentPart>
          </mc:Choice>
          <mc:Fallback xmlns="">
            <p:pic>
              <p:nvPicPr>
                <p:cNvPr id="29699" name="Ink 29698">
                  <a:extLst>
                    <a:ext uri="{FF2B5EF4-FFF2-40B4-BE49-F238E27FC236}">
                      <a16:creationId xmlns:a16="http://schemas.microsoft.com/office/drawing/2014/main" id="{62CDD08C-1C71-CD27-6B0A-81A05E75E66A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5488364" y="6213477"/>
                  <a:ext cx="136080" cy="12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29700" name="Ink 29699">
                  <a:extLst>
                    <a:ext uri="{FF2B5EF4-FFF2-40B4-BE49-F238E27FC236}">
                      <a16:creationId xmlns:a16="http://schemas.microsoft.com/office/drawing/2014/main" id="{E4EF17C3-D08E-42C5-9A58-875CC74E1448}"/>
                    </a:ext>
                  </a:extLst>
                </p14:cNvPr>
                <p14:cNvContentPartPr/>
                <p14:nvPr/>
              </p14:nvContentPartPr>
              <p14:xfrm>
                <a:off x="5278484" y="6377277"/>
                <a:ext cx="334080" cy="18360"/>
              </p14:xfrm>
            </p:contentPart>
          </mc:Choice>
          <mc:Fallback xmlns="">
            <p:pic>
              <p:nvPicPr>
                <p:cNvPr id="29700" name="Ink 29699">
                  <a:extLst>
                    <a:ext uri="{FF2B5EF4-FFF2-40B4-BE49-F238E27FC236}">
                      <a16:creationId xmlns:a16="http://schemas.microsoft.com/office/drawing/2014/main" id="{E4EF17C3-D08E-42C5-9A58-875CC74E1448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5269484" y="6368637"/>
                  <a:ext cx="35172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29701" name="Ink 29700">
                  <a:extLst>
                    <a:ext uri="{FF2B5EF4-FFF2-40B4-BE49-F238E27FC236}">
                      <a16:creationId xmlns:a16="http://schemas.microsoft.com/office/drawing/2014/main" id="{161AF1A8-195B-7DB4-8EE3-DF8E5DFFF0E6}"/>
                    </a:ext>
                  </a:extLst>
                </p14:cNvPr>
                <p14:cNvContentPartPr/>
                <p14:nvPr/>
              </p14:nvContentPartPr>
              <p14:xfrm>
                <a:off x="5344364" y="6516957"/>
                <a:ext cx="231120" cy="204480"/>
              </p14:xfrm>
            </p:contentPart>
          </mc:Choice>
          <mc:Fallback xmlns="">
            <p:pic>
              <p:nvPicPr>
                <p:cNvPr id="29701" name="Ink 29700">
                  <a:extLst>
                    <a:ext uri="{FF2B5EF4-FFF2-40B4-BE49-F238E27FC236}">
                      <a16:creationId xmlns:a16="http://schemas.microsoft.com/office/drawing/2014/main" id="{161AF1A8-195B-7DB4-8EE3-DF8E5DFFF0E6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5335364" y="6508317"/>
                  <a:ext cx="248760" cy="22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29702" name="Ink 29701">
                  <a:extLst>
                    <a:ext uri="{FF2B5EF4-FFF2-40B4-BE49-F238E27FC236}">
                      <a16:creationId xmlns:a16="http://schemas.microsoft.com/office/drawing/2014/main" id="{90BC047B-6DCD-DDF5-2E75-4D3BDA67D9F4}"/>
                    </a:ext>
                  </a:extLst>
                </p14:cNvPr>
                <p14:cNvContentPartPr/>
                <p14:nvPr/>
              </p14:nvContentPartPr>
              <p14:xfrm>
                <a:off x="5500964" y="6626037"/>
                <a:ext cx="108360" cy="11160"/>
              </p14:xfrm>
            </p:contentPart>
          </mc:Choice>
          <mc:Fallback xmlns="">
            <p:pic>
              <p:nvPicPr>
                <p:cNvPr id="29702" name="Ink 29701">
                  <a:extLst>
                    <a:ext uri="{FF2B5EF4-FFF2-40B4-BE49-F238E27FC236}">
                      <a16:creationId xmlns:a16="http://schemas.microsoft.com/office/drawing/2014/main" id="{90BC047B-6DCD-DDF5-2E75-4D3BDA67D9F4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5492324" y="6617397"/>
                  <a:ext cx="126000" cy="2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29703" name="Ink 29702">
                  <a:extLst>
                    <a:ext uri="{FF2B5EF4-FFF2-40B4-BE49-F238E27FC236}">
                      <a16:creationId xmlns:a16="http://schemas.microsoft.com/office/drawing/2014/main" id="{8338FC6B-016C-55CF-DCA7-42BBEAF45C84}"/>
                    </a:ext>
                  </a:extLst>
                </p14:cNvPr>
                <p14:cNvContentPartPr/>
                <p14:nvPr/>
              </p14:nvContentPartPr>
              <p14:xfrm>
                <a:off x="5742884" y="6421557"/>
                <a:ext cx="87480" cy="360"/>
              </p14:xfrm>
            </p:contentPart>
          </mc:Choice>
          <mc:Fallback xmlns="">
            <p:pic>
              <p:nvPicPr>
                <p:cNvPr id="29703" name="Ink 29702">
                  <a:extLst>
                    <a:ext uri="{FF2B5EF4-FFF2-40B4-BE49-F238E27FC236}">
                      <a16:creationId xmlns:a16="http://schemas.microsoft.com/office/drawing/2014/main" id="{8338FC6B-016C-55CF-DCA7-42BBEAF45C84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5733884" y="6412557"/>
                  <a:ext cx="1051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29704" name="Ink 29703">
                  <a:extLst>
                    <a:ext uri="{FF2B5EF4-FFF2-40B4-BE49-F238E27FC236}">
                      <a16:creationId xmlns:a16="http://schemas.microsoft.com/office/drawing/2014/main" id="{F787CD13-A3DB-D25E-1A7D-9DEBC8273FCD}"/>
                    </a:ext>
                  </a:extLst>
                </p14:cNvPr>
                <p14:cNvContentPartPr/>
                <p14:nvPr/>
              </p14:nvContentPartPr>
              <p14:xfrm>
                <a:off x="5766644" y="6503997"/>
                <a:ext cx="57240" cy="360"/>
              </p14:xfrm>
            </p:contentPart>
          </mc:Choice>
          <mc:Fallback xmlns="">
            <p:pic>
              <p:nvPicPr>
                <p:cNvPr id="29704" name="Ink 29703">
                  <a:extLst>
                    <a:ext uri="{FF2B5EF4-FFF2-40B4-BE49-F238E27FC236}">
                      <a16:creationId xmlns:a16="http://schemas.microsoft.com/office/drawing/2014/main" id="{F787CD13-A3DB-D25E-1A7D-9DEBC8273FCD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5758004" y="6495357"/>
                  <a:ext cx="74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29732" name="Ink 29731">
                  <a:extLst>
                    <a:ext uri="{FF2B5EF4-FFF2-40B4-BE49-F238E27FC236}">
                      <a16:creationId xmlns:a16="http://schemas.microsoft.com/office/drawing/2014/main" id="{8E73FFF7-401D-AE61-C867-5D40076F5C22}"/>
                    </a:ext>
                  </a:extLst>
                </p14:cNvPr>
                <p14:cNvContentPartPr/>
                <p14:nvPr/>
              </p14:nvContentPartPr>
              <p14:xfrm>
                <a:off x="4804364" y="6127797"/>
                <a:ext cx="9360" cy="621720"/>
              </p14:xfrm>
            </p:contentPart>
          </mc:Choice>
          <mc:Fallback xmlns="">
            <p:pic>
              <p:nvPicPr>
                <p:cNvPr id="29732" name="Ink 29731">
                  <a:extLst>
                    <a:ext uri="{FF2B5EF4-FFF2-40B4-BE49-F238E27FC236}">
                      <a16:creationId xmlns:a16="http://schemas.microsoft.com/office/drawing/2014/main" id="{8E73FFF7-401D-AE61-C867-5D40076F5C22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4795724" y="6119157"/>
                  <a:ext cx="27000" cy="63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29734" name="Ink 29733">
                  <a:extLst>
                    <a:ext uri="{FF2B5EF4-FFF2-40B4-BE49-F238E27FC236}">
                      <a16:creationId xmlns:a16="http://schemas.microsoft.com/office/drawing/2014/main" id="{6477BC2B-5B27-6879-3599-726FBF313B4C}"/>
                    </a:ext>
                  </a:extLst>
                </p14:cNvPr>
                <p14:cNvContentPartPr/>
                <p14:nvPr/>
              </p14:nvContentPartPr>
              <p14:xfrm>
                <a:off x="4799684" y="6037437"/>
                <a:ext cx="3281760" cy="817920"/>
              </p14:xfrm>
            </p:contentPart>
          </mc:Choice>
          <mc:Fallback xmlns="">
            <p:pic>
              <p:nvPicPr>
                <p:cNvPr id="29734" name="Ink 29733">
                  <a:extLst>
                    <a:ext uri="{FF2B5EF4-FFF2-40B4-BE49-F238E27FC236}">
                      <a16:creationId xmlns:a16="http://schemas.microsoft.com/office/drawing/2014/main" id="{6477BC2B-5B27-6879-3599-726FBF313B4C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4791044" y="6028437"/>
                  <a:ext cx="3299400" cy="83556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BA50A3E-453E-648B-D017-B01F89D25664}"/>
              </a:ext>
            </a:extLst>
          </p:cNvPr>
          <p:cNvSpPr txBox="1"/>
          <p:nvPr/>
        </p:nvSpPr>
        <p:spPr>
          <a:xfrm>
            <a:off x="152804" y="6550782"/>
            <a:ext cx="457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800" dirty="0">
                <a:solidFill>
                  <a:srgbClr val="C00000"/>
                </a:solidFill>
              </a:rPr>
              <a:t>https://d-</a:t>
            </a:r>
            <a:r>
              <a:rPr lang="en-US" sz="800" dirty="0" err="1">
                <a:solidFill>
                  <a:srgbClr val="C00000"/>
                </a:solidFill>
              </a:rPr>
              <a:t>arora.github.io</a:t>
            </a:r>
            <a:r>
              <a:rPr lang="en-US" sz="800" dirty="0">
                <a:solidFill>
                  <a:srgbClr val="C00000"/>
                </a:solidFill>
              </a:rPr>
              <a:t>/Doing-Physics-With-</a:t>
            </a:r>
            <a:r>
              <a:rPr lang="en-US" sz="800" dirty="0" err="1">
                <a:solidFill>
                  <a:srgbClr val="C00000"/>
                </a:solidFill>
              </a:rPr>
              <a:t>Matlab</a:t>
            </a:r>
            <a:r>
              <a:rPr lang="en-US" sz="800" dirty="0">
                <a:solidFill>
                  <a:srgbClr val="C00000"/>
                </a:solidFill>
              </a:rPr>
              <a:t>/</a:t>
            </a:r>
            <a:r>
              <a:rPr lang="en-US" sz="800" dirty="0" err="1">
                <a:solidFill>
                  <a:srgbClr val="C00000"/>
                </a:solidFill>
              </a:rPr>
              <a:t>mpDocs</a:t>
            </a:r>
            <a:r>
              <a:rPr lang="en-US" sz="800" dirty="0">
                <a:solidFill>
                  <a:srgbClr val="C00000"/>
                </a:solidFill>
              </a:rPr>
              <a:t>/pbs007.htm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55EBC1D-33C4-A8E9-607E-6FABCAA98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8280" y="2596517"/>
            <a:ext cx="3000091" cy="184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1982D4C-F07A-2193-0321-571CD7DC62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034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77088"/>
    </mc:Choice>
    <mc:Fallback>
      <p:transition advClick="0" advTm="770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BC6031-DE69-7735-1E5A-4DA11B99B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41886F2-08FB-32CE-D5E3-563D27449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00" y="3429000"/>
            <a:ext cx="2946400" cy="3273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D39351D0-36E3-0FE0-258D-536A65B44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609600"/>
            <a:ext cx="5911892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46CBEBDA-D8CE-87F7-8959-3A03267AF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479699"/>
            <a:ext cx="2887510" cy="3212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31">
            <a:extLst>
              <a:ext uri="{FF2B5EF4-FFF2-40B4-BE49-F238E27FC236}">
                <a16:creationId xmlns:a16="http://schemas.microsoft.com/office/drawing/2014/main" id="{FE723FB1-27EB-1396-992A-F419204284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514" y="53575"/>
            <a:ext cx="737483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b="1" dirty="0">
                <a:solidFill>
                  <a:srgbClr val="0000FF"/>
                </a:solidFill>
              </a:rPr>
              <a:t>Playing with parameters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6118285-EBEE-747A-FB62-064E87EFD7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983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45173"/>
    </mc:Choice>
    <mc:Fallback>
      <p:transition advClick="0" advTm="451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4B84A8-000E-C9E0-5B29-AC5803D93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B5345C-4198-8A06-1357-4C14528B5703}"/>
              </a:ext>
            </a:extLst>
          </p:cNvPr>
          <p:cNvSpPr txBox="1"/>
          <p:nvPr/>
        </p:nvSpPr>
        <p:spPr>
          <a:xfrm>
            <a:off x="2396522" y="11235"/>
            <a:ext cx="38379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dirty="0">
                <a:solidFill>
                  <a:srgbClr val="0000FF"/>
                </a:solidFill>
              </a:rPr>
              <a:t>A Hodgkin-Huxley Circuit</a:t>
            </a:r>
          </a:p>
        </p:txBody>
      </p:sp>
      <p:pic>
        <p:nvPicPr>
          <p:cNvPr id="1119" name="Picture 4">
            <a:extLst>
              <a:ext uri="{FF2B5EF4-FFF2-40B4-BE49-F238E27FC236}">
                <a16:creationId xmlns:a16="http://schemas.microsoft.com/office/drawing/2014/main" id="{C93562E7-0E7D-4B35-8765-F5BDFF515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88" y="1105176"/>
            <a:ext cx="3630280" cy="2793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182DE05-9328-530E-E95A-E90F5C2750A0}"/>
              </a:ext>
            </a:extLst>
          </p:cNvPr>
          <p:cNvGrpSpPr/>
          <p:nvPr/>
        </p:nvGrpSpPr>
        <p:grpSpPr>
          <a:xfrm>
            <a:off x="1244162" y="5664932"/>
            <a:ext cx="2164680" cy="554760"/>
            <a:chOff x="1364238" y="5612438"/>
            <a:chExt cx="2164680" cy="554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052" name="Ink 1051">
                  <a:extLst>
                    <a:ext uri="{FF2B5EF4-FFF2-40B4-BE49-F238E27FC236}">
                      <a16:creationId xmlns:a16="http://schemas.microsoft.com/office/drawing/2014/main" id="{F3589C0F-CA3D-0B6E-A2A9-CF7AB04001E7}"/>
                    </a:ext>
                  </a:extLst>
                </p14:cNvPr>
                <p14:cNvContentPartPr/>
                <p14:nvPr/>
              </p14:nvContentPartPr>
              <p14:xfrm>
                <a:off x="1364238" y="5709998"/>
                <a:ext cx="118440" cy="204480"/>
              </p14:xfrm>
            </p:contentPart>
          </mc:Choice>
          <mc:Fallback xmlns="">
            <p:pic>
              <p:nvPicPr>
                <p:cNvPr id="1052" name="Ink 1051">
                  <a:extLst>
                    <a:ext uri="{FF2B5EF4-FFF2-40B4-BE49-F238E27FC236}">
                      <a16:creationId xmlns:a16="http://schemas.microsoft.com/office/drawing/2014/main" id="{F3589C0F-CA3D-0B6E-A2A9-CF7AB04001E7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355238" y="5701358"/>
                  <a:ext cx="136080" cy="22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053" name="Ink 1052">
                  <a:extLst>
                    <a:ext uri="{FF2B5EF4-FFF2-40B4-BE49-F238E27FC236}">
                      <a16:creationId xmlns:a16="http://schemas.microsoft.com/office/drawing/2014/main" id="{51265697-B9B2-C650-54D0-0E2F2458E0B5}"/>
                    </a:ext>
                  </a:extLst>
                </p14:cNvPr>
                <p14:cNvContentPartPr/>
                <p14:nvPr/>
              </p14:nvContentPartPr>
              <p14:xfrm>
                <a:off x="1538118" y="5802518"/>
                <a:ext cx="71640" cy="360"/>
              </p14:xfrm>
            </p:contentPart>
          </mc:Choice>
          <mc:Fallback xmlns="">
            <p:pic>
              <p:nvPicPr>
                <p:cNvPr id="1053" name="Ink 1052">
                  <a:extLst>
                    <a:ext uri="{FF2B5EF4-FFF2-40B4-BE49-F238E27FC236}">
                      <a16:creationId xmlns:a16="http://schemas.microsoft.com/office/drawing/2014/main" id="{51265697-B9B2-C650-54D0-0E2F2458E0B5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529118" y="5793878"/>
                  <a:ext cx="892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054" name="Ink 1053">
                  <a:extLst>
                    <a:ext uri="{FF2B5EF4-FFF2-40B4-BE49-F238E27FC236}">
                      <a16:creationId xmlns:a16="http://schemas.microsoft.com/office/drawing/2014/main" id="{8EE40854-B587-B90D-16FB-C525B74F3E2C}"/>
                    </a:ext>
                  </a:extLst>
                </p14:cNvPr>
                <p14:cNvContentPartPr/>
                <p14:nvPr/>
              </p14:nvContentPartPr>
              <p14:xfrm>
                <a:off x="1558998" y="5865878"/>
                <a:ext cx="81360" cy="2520"/>
              </p14:xfrm>
            </p:contentPart>
          </mc:Choice>
          <mc:Fallback xmlns="">
            <p:pic>
              <p:nvPicPr>
                <p:cNvPr id="1054" name="Ink 1053">
                  <a:extLst>
                    <a:ext uri="{FF2B5EF4-FFF2-40B4-BE49-F238E27FC236}">
                      <a16:creationId xmlns:a16="http://schemas.microsoft.com/office/drawing/2014/main" id="{8EE40854-B587-B90D-16FB-C525B74F3E2C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549998" y="5857238"/>
                  <a:ext cx="9900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055" name="Ink 1054">
                  <a:extLst>
                    <a:ext uri="{FF2B5EF4-FFF2-40B4-BE49-F238E27FC236}">
                      <a16:creationId xmlns:a16="http://schemas.microsoft.com/office/drawing/2014/main" id="{A59FDBA3-788C-EE32-94E3-0B8909871563}"/>
                    </a:ext>
                  </a:extLst>
                </p14:cNvPr>
                <p14:cNvContentPartPr/>
                <p14:nvPr/>
              </p14:nvContentPartPr>
              <p14:xfrm>
                <a:off x="1764918" y="5779478"/>
                <a:ext cx="82440" cy="5040"/>
              </p14:xfrm>
            </p:contentPart>
          </mc:Choice>
          <mc:Fallback xmlns="">
            <p:pic>
              <p:nvPicPr>
                <p:cNvPr id="1055" name="Ink 1054">
                  <a:extLst>
                    <a:ext uri="{FF2B5EF4-FFF2-40B4-BE49-F238E27FC236}">
                      <a16:creationId xmlns:a16="http://schemas.microsoft.com/office/drawing/2014/main" id="{A59FDBA3-788C-EE32-94E3-0B8909871563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756278" y="5770838"/>
                  <a:ext cx="100080" cy="2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056" name="Ink 1055">
                  <a:extLst>
                    <a:ext uri="{FF2B5EF4-FFF2-40B4-BE49-F238E27FC236}">
                      <a16:creationId xmlns:a16="http://schemas.microsoft.com/office/drawing/2014/main" id="{577A542F-3F29-AFF6-7E3A-40A4EB0A7994}"/>
                    </a:ext>
                  </a:extLst>
                </p14:cNvPr>
                <p14:cNvContentPartPr/>
                <p14:nvPr/>
              </p14:nvContentPartPr>
              <p14:xfrm>
                <a:off x="1980198" y="5679398"/>
                <a:ext cx="93960" cy="150480"/>
              </p14:xfrm>
            </p:contentPart>
          </mc:Choice>
          <mc:Fallback xmlns="">
            <p:pic>
              <p:nvPicPr>
                <p:cNvPr id="1056" name="Ink 1055">
                  <a:extLst>
                    <a:ext uri="{FF2B5EF4-FFF2-40B4-BE49-F238E27FC236}">
                      <a16:creationId xmlns:a16="http://schemas.microsoft.com/office/drawing/2014/main" id="{577A542F-3F29-AFF6-7E3A-40A4EB0A7994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971558" y="5670758"/>
                  <a:ext cx="111600" cy="16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057" name="Ink 1056">
                  <a:extLst>
                    <a:ext uri="{FF2B5EF4-FFF2-40B4-BE49-F238E27FC236}">
                      <a16:creationId xmlns:a16="http://schemas.microsoft.com/office/drawing/2014/main" id="{E75E421F-3C9E-9318-DA0A-6A388FBA73FD}"/>
                    </a:ext>
                  </a:extLst>
                </p14:cNvPr>
                <p14:cNvContentPartPr/>
                <p14:nvPr/>
              </p14:nvContentPartPr>
              <p14:xfrm>
                <a:off x="2119878" y="5670398"/>
                <a:ext cx="94680" cy="189360"/>
              </p14:xfrm>
            </p:contentPart>
          </mc:Choice>
          <mc:Fallback xmlns="">
            <p:pic>
              <p:nvPicPr>
                <p:cNvPr id="1057" name="Ink 1056">
                  <a:extLst>
                    <a:ext uri="{FF2B5EF4-FFF2-40B4-BE49-F238E27FC236}">
                      <a16:creationId xmlns:a16="http://schemas.microsoft.com/office/drawing/2014/main" id="{E75E421F-3C9E-9318-DA0A-6A388FBA73FD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110878" y="5661398"/>
                  <a:ext cx="112320" cy="20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058" name="Ink 1057">
                  <a:extLst>
                    <a:ext uri="{FF2B5EF4-FFF2-40B4-BE49-F238E27FC236}">
                      <a16:creationId xmlns:a16="http://schemas.microsoft.com/office/drawing/2014/main" id="{FCD82236-C2B2-E30A-4441-B792C3D11F55}"/>
                    </a:ext>
                  </a:extLst>
                </p14:cNvPr>
                <p14:cNvContentPartPr/>
                <p14:nvPr/>
              </p14:nvContentPartPr>
              <p14:xfrm>
                <a:off x="2325798" y="5732318"/>
                <a:ext cx="100800" cy="108720"/>
              </p14:xfrm>
            </p:contentPart>
          </mc:Choice>
          <mc:Fallback xmlns="">
            <p:pic>
              <p:nvPicPr>
                <p:cNvPr id="1058" name="Ink 1057">
                  <a:extLst>
                    <a:ext uri="{FF2B5EF4-FFF2-40B4-BE49-F238E27FC236}">
                      <a16:creationId xmlns:a16="http://schemas.microsoft.com/office/drawing/2014/main" id="{FCD82236-C2B2-E30A-4441-B792C3D11F55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2317158" y="5723678"/>
                  <a:ext cx="118440" cy="12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059" name="Ink 1058">
                  <a:extLst>
                    <a:ext uri="{FF2B5EF4-FFF2-40B4-BE49-F238E27FC236}">
                      <a16:creationId xmlns:a16="http://schemas.microsoft.com/office/drawing/2014/main" id="{4513B323-F6BB-3647-0FFE-4C37CCC5EB06}"/>
                    </a:ext>
                  </a:extLst>
                </p14:cNvPr>
                <p14:cNvContentPartPr/>
                <p14:nvPr/>
              </p14:nvContentPartPr>
              <p14:xfrm>
                <a:off x="2464398" y="5612438"/>
                <a:ext cx="104400" cy="217080"/>
              </p14:xfrm>
            </p:contentPart>
          </mc:Choice>
          <mc:Fallback xmlns="">
            <p:pic>
              <p:nvPicPr>
                <p:cNvPr id="1059" name="Ink 1058">
                  <a:extLst>
                    <a:ext uri="{FF2B5EF4-FFF2-40B4-BE49-F238E27FC236}">
                      <a16:creationId xmlns:a16="http://schemas.microsoft.com/office/drawing/2014/main" id="{4513B323-F6BB-3647-0FFE-4C37CCC5EB06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2455398" y="5603438"/>
                  <a:ext cx="122040" cy="23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062" name="Ink 1061">
                  <a:extLst>
                    <a:ext uri="{FF2B5EF4-FFF2-40B4-BE49-F238E27FC236}">
                      <a16:creationId xmlns:a16="http://schemas.microsoft.com/office/drawing/2014/main" id="{B27B8742-A1EF-DC38-094E-454C02705AD1}"/>
                    </a:ext>
                  </a:extLst>
                </p14:cNvPr>
                <p14:cNvContentPartPr/>
                <p14:nvPr/>
              </p14:nvContentPartPr>
              <p14:xfrm>
                <a:off x="2857518" y="5630798"/>
                <a:ext cx="90720" cy="197280"/>
              </p14:xfrm>
            </p:contentPart>
          </mc:Choice>
          <mc:Fallback xmlns="">
            <p:pic>
              <p:nvPicPr>
                <p:cNvPr id="1062" name="Ink 1061">
                  <a:extLst>
                    <a:ext uri="{FF2B5EF4-FFF2-40B4-BE49-F238E27FC236}">
                      <a16:creationId xmlns:a16="http://schemas.microsoft.com/office/drawing/2014/main" id="{B27B8742-A1EF-DC38-094E-454C02705AD1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2848878" y="5621798"/>
                  <a:ext cx="108360" cy="21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063" name="Ink 1062">
                  <a:extLst>
                    <a:ext uri="{FF2B5EF4-FFF2-40B4-BE49-F238E27FC236}">
                      <a16:creationId xmlns:a16="http://schemas.microsoft.com/office/drawing/2014/main" id="{E4399A52-BF03-AAFC-C3BE-4E67C9714F66}"/>
                    </a:ext>
                  </a:extLst>
                </p14:cNvPr>
                <p14:cNvContentPartPr/>
                <p14:nvPr/>
              </p14:nvContentPartPr>
              <p14:xfrm>
                <a:off x="2972358" y="5619278"/>
                <a:ext cx="88560" cy="154800"/>
              </p14:xfrm>
            </p:contentPart>
          </mc:Choice>
          <mc:Fallback xmlns="">
            <p:pic>
              <p:nvPicPr>
                <p:cNvPr id="1063" name="Ink 1062">
                  <a:extLst>
                    <a:ext uri="{FF2B5EF4-FFF2-40B4-BE49-F238E27FC236}">
                      <a16:creationId xmlns:a16="http://schemas.microsoft.com/office/drawing/2014/main" id="{E4399A52-BF03-AAFC-C3BE-4E67C9714F66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2963718" y="5610638"/>
                  <a:ext cx="106200" cy="17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064" name="Ink 1063">
                  <a:extLst>
                    <a:ext uri="{FF2B5EF4-FFF2-40B4-BE49-F238E27FC236}">
                      <a16:creationId xmlns:a16="http://schemas.microsoft.com/office/drawing/2014/main" id="{784EBB3D-9DAA-3C76-D431-F567C1F30766}"/>
                    </a:ext>
                  </a:extLst>
                </p14:cNvPr>
                <p14:cNvContentPartPr/>
                <p14:nvPr/>
              </p14:nvContentPartPr>
              <p14:xfrm>
                <a:off x="2834118" y="5870558"/>
                <a:ext cx="200520" cy="28080"/>
              </p14:xfrm>
            </p:contentPart>
          </mc:Choice>
          <mc:Fallback xmlns="">
            <p:pic>
              <p:nvPicPr>
                <p:cNvPr id="1064" name="Ink 1063">
                  <a:extLst>
                    <a:ext uri="{FF2B5EF4-FFF2-40B4-BE49-F238E27FC236}">
                      <a16:creationId xmlns:a16="http://schemas.microsoft.com/office/drawing/2014/main" id="{784EBB3D-9DAA-3C76-D431-F567C1F30766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2825478" y="5861918"/>
                  <a:ext cx="218160" cy="4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065" name="Ink 1064">
                  <a:extLst>
                    <a:ext uri="{FF2B5EF4-FFF2-40B4-BE49-F238E27FC236}">
                      <a16:creationId xmlns:a16="http://schemas.microsoft.com/office/drawing/2014/main" id="{388A1E54-FCD2-2EDC-8703-1919C0EFC896}"/>
                    </a:ext>
                  </a:extLst>
                </p14:cNvPr>
                <p14:cNvContentPartPr/>
                <p14:nvPr/>
              </p14:nvContentPartPr>
              <p14:xfrm>
                <a:off x="2909718" y="5962718"/>
                <a:ext cx="260280" cy="204480"/>
              </p14:xfrm>
            </p:contentPart>
          </mc:Choice>
          <mc:Fallback xmlns="">
            <p:pic>
              <p:nvPicPr>
                <p:cNvPr id="1065" name="Ink 1064">
                  <a:extLst>
                    <a:ext uri="{FF2B5EF4-FFF2-40B4-BE49-F238E27FC236}">
                      <a16:creationId xmlns:a16="http://schemas.microsoft.com/office/drawing/2014/main" id="{388A1E54-FCD2-2EDC-8703-1919C0EFC896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2900718" y="5954078"/>
                  <a:ext cx="277920" cy="22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066" name="Ink 1065">
                  <a:extLst>
                    <a:ext uri="{FF2B5EF4-FFF2-40B4-BE49-F238E27FC236}">
                      <a16:creationId xmlns:a16="http://schemas.microsoft.com/office/drawing/2014/main" id="{9CE43762-6071-2721-0684-438996B65AE2}"/>
                    </a:ext>
                  </a:extLst>
                </p14:cNvPr>
                <p14:cNvContentPartPr/>
                <p14:nvPr/>
              </p14:nvContentPartPr>
              <p14:xfrm>
                <a:off x="3070998" y="6013478"/>
                <a:ext cx="81720" cy="33480"/>
              </p14:xfrm>
            </p:contentPart>
          </mc:Choice>
          <mc:Fallback xmlns="">
            <p:pic>
              <p:nvPicPr>
                <p:cNvPr id="1066" name="Ink 1065">
                  <a:extLst>
                    <a:ext uri="{FF2B5EF4-FFF2-40B4-BE49-F238E27FC236}">
                      <a16:creationId xmlns:a16="http://schemas.microsoft.com/office/drawing/2014/main" id="{9CE43762-6071-2721-0684-438996B65AE2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3061998" y="6004838"/>
                  <a:ext cx="9936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1067" name="Ink 1066">
                  <a:extLst>
                    <a:ext uri="{FF2B5EF4-FFF2-40B4-BE49-F238E27FC236}">
                      <a16:creationId xmlns:a16="http://schemas.microsoft.com/office/drawing/2014/main" id="{D844521F-7796-E6F7-5DCC-0955A3C95BE1}"/>
                    </a:ext>
                  </a:extLst>
                </p14:cNvPr>
                <p14:cNvContentPartPr/>
                <p14:nvPr/>
              </p14:nvContentPartPr>
              <p14:xfrm>
                <a:off x="3222198" y="5903678"/>
                <a:ext cx="59760" cy="2520"/>
              </p14:xfrm>
            </p:contentPart>
          </mc:Choice>
          <mc:Fallback xmlns="">
            <p:pic>
              <p:nvPicPr>
                <p:cNvPr id="1067" name="Ink 1066">
                  <a:extLst>
                    <a:ext uri="{FF2B5EF4-FFF2-40B4-BE49-F238E27FC236}">
                      <a16:creationId xmlns:a16="http://schemas.microsoft.com/office/drawing/2014/main" id="{D844521F-7796-E6F7-5DCC-0955A3C95BE1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3213198" y="5894678"/>
                  <a:ext cx="7740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1068" name="Ink 1067">
                  <a:extLst>
                    <a:ext uri="{FF2B5EF4-FFF2-40B4-BE49-F238E27FC236}">
                      <a16:creationId xmlns:a16="http://schemas.microsoft.com/office/drawing/2014/main" id="{173273CB-3FFE-EB7B-2AD9-BAFA2E635CFD}"/>
                    </a:ext>
                  </a:extLst>
                </p14:cNvPr>
                <p14:cNvContentPartPr/>
                <p14:nvPr/>
              </p14:nvContentPartPr>
              <p14:xfrm>
                <a:off x="3248838" y="5962358"/>
                <a:ext cx="27360" cy="360"/>
              </p14:xfrm>
            </p:contentPart>
          </mc:Choice>
          <mc:Fallback xmlns="">
            <p:pic>
              <p:nvPicPr>
                <p:cNvPr id="1068" name="Ink 1067">
                  <a:extLst>
                    <a:ext uri="{FF2B5EF4-FFF2-40B4-BE49-F238E27FC236}">
                      <a16:creationId xmlns:a16="http://schemas.microsoft.com/office/drawing/2014/main" id="{173273CB-3FFE-EB7B-2AD9-BAFA2E635CFD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3240198" y="5953718"/>
                  <a:ext cx="45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1069" name="Ink 1068">
                  <a:extLst>
                    <a:ext uri="{FF2B5EF4-FFF2-40B4-BE49-F238E27FC236}">
                      <a16:creationId xmlns:a16="http://schemas.microsoft.com/office/drawing/2014/main" id="{5A458A41-3F65-AA53-BBDC-13693AD10FC9}"/>
                    </a:ext>
                  </a:extLst>
                </p14:cNvPr>
                <p14:cNvContentPartPr/>
                <p14:nvPr/>
              </p14:nvContentPartPr>
              <p14:xfrm>
                <a:off x="3401478" y="5837078"/>
                <a:ext cx="127440" cy="109080"/>
              </p14:xfrm>
            </p:contentPart>
          </mc:Choice>
          <mc:Fallback xmlns="">
            <p:pic>
              <p:nvPicPr>
                <p:cNvPr id="1069" name="Ink 1068">
                  <a:extLst>
                    <a:ext uri="{FF2B5EF4-FFF2-40B4-BE49-F238E27FC236}">
                      <a16:creationId xmlns:a16="http://schemas.microsoft.com/office/drawing/2014/main" id="{5A458A41-3F65-AA53-BBDC-13693AD10FC9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3392478" y="5828438"/>
                  <a:ext cx="145080" cy="126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A479AE3-9F93-C770-B308-40C65BEE510C}"/>
              </a:ext>
            </a:extLst>
          </p:cNvPr>
          <p:cNvGrpSpPr/>
          <p:nvPr/>
        </p:nvGrpSpPr>
        <p:grpSpPr>
          <a:xfrm>
            <a:off x="1211940" y="4686107"/>
            <a:ext cx="6720120" cy="719280"/>
            <a:chOff x="1348038" y="4533422"/>
            <a:chExt cx="6720120" cy="719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50" name="Ink 249">
                  <a:extLst>
                    <a:ext uri="{FF2B5EF4-FFF2-40B4-BE49-F238E27FC236}">
                      <a16:creationId xmlns:a16="http://schemas.microsoft.com/office/drawing/2014/main" id="{3AC3A47A-6F64-681B-27A4-B7C7D9D271EA}"/>
                    </a:ext>
                  </a:extLst>
                </p14:cNvPr>
                <p14:cNvContentPartPr/>
                <p14:nvPr/>
              </p14:nvContentPartPr>
              <p14:xfrm>
                <a:off x="3291678" y="4618382"/>
                <a:ext cx="122040" cy="430920"/>
              </p14:xfrm>
            </p:contentPart>
          </mc:Choice>
          <mc:Fallback xmlns="">
            <p:pic>
              <p:nvPicPr>
                <p:cNvPr id="250" name="Ink 249">
                  <a:extLst>
                    <a:ext uri="{FF2B5EF4-FFF2-40B4-BE49-F238E27FC236}">
                      <a16:creationId xmlns:a16="http://schemas.microsoft.com/office/drawing/2014/main" id="{3AC3A47A-6F64-681B-27A4-B7C7D9D271EA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282678" y="4609382"/>
                  <a:ext cx="139680" cy="44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37" name="Ink 236">
                  <a:extLst>
                    <a:ext uri="{FF2B5EF4-FFF2-40B4-BE49-F238E27FC236}">
                      <a16:creationId xmlns:a16="http://schemas.microsoft.com/office/drawing/2014/main" id="{FFDCEFA2-EF92-65BE-6A51-921472DABCCE}"/>
                    </a:ext>
                  </a:extLst>
                </p14:cNvPr>
                <p14:cNvContentPartPr/>
                <p14:nvPr/>
              </p14:nvContentPartPr>
              <p14:xfrm>
                <a:off x="1348038" y="4742582"/>
                <a:ext cx="188640" cy="283680"/>
              </p14:xfrm>
            </p:contentPart>
          </mc:Choice>
          <mc:Fallback xmlns="">
            <p:pic>
              <p:nvPicPr>
                <p:cNvPr id="237" name="Ink 236">
                  <a:extLst>
                    <a:ext uri="{FF2B5EF4-FFF2-40B4-BE49-F238E27FC236}">
                      <a16:creationId xmlns:a16="http://schemas.microsoft.com/office/drawing/2014/main" id="{FFDCEFA2-EF92-65BE-6A51-921472DABCCE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1339398" y="4733582"/>
                  <a:ext cx="206280" cy="30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38" name="Ink 237">
                  <a:extLst>
                    <a:ext uri="{FF2B5EF4-FFF2-40B4-BE49-F238E27FC236}">
                      <a16:creationId xmlns:a16="http://schemas.microsoft.com/office/drawing/2014/main" id="{4061E180-D7A7-E030-BDC5-427CE15DE5CF}"/>
                    </a:ext>
                  </a:extLst>
                </p14:cNvPr>
                <p14:cNvContentPartPr/>
                <p14:nvPr/>
              </p14:nvContentPartPr>
              <p14:xfrm>
                <a:off x="1609038" y="4641422"/>
                <a:ext cx="140400" cy="197640"/>
              </p14:xfrm>
            </p:contentPart>
          </mc:Choice>
          <mc:Fallback xmlns="">
            <p:pic>
              <p:nvPicPr>
                <p:cNvPr id="238" name="Ink 237">
                  <a:extLst>
                    <a:ext uri="{FF2B5EF4-FFF2-40B4-BE49-F238E27FC236}">
                      <a16:creationId xmlns:a16="http://schemas.microsoft.com/office/drawing/2014/main" id="{4061E180-D7A7-E030-BDC5-427CE15DE5CF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1600038" y="4632422"/>
                  <a:ext cx="158040" cy="21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39" name="Ink 238">
                  <a:extLst>
                    <a:ext uri="{FF2B5EF4-FFF2-40B4-BE49-F238E27FC236}">
                      <a16:creationId xmlns:a16="http://schemas.microsoft.com/office/drawing/2014/main" id="{BF258D46-F6C2-3BC4-7567-1F3E00C9BD8E}"/>
                    </a:ext>
                  </a:extLst>
                </p14:cNvPr>
                <p14:cNvContentPartPr/>
                <p14:nvPr/>
              </p14:nvContentPartPr>
              <p14:xfrm>
                <a:off x="1763118" y="4643582"/>
                <a:ext cx="106920" cy="180000"/>
              </p14:xfrm>
            </p:contentPart>
          </mc:Choice>
          <mc:Fallback xmlns="">
            <p:pic>
              <p:nvPicPr>
                <p:cNvPr id="239" name="Ink 238">
                  <a:extLst>
                    <a:ext uri="{FF2B5EF4-FFF2-40B4-BE49-F238E27FC236}">
                      <a16:creationId xmlns:a16="http://schemas.microsoft.com/office/drawing/2014/main" id="{BF258D46-F6C2-3BC4-7567-1F3E00C9BD8E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1754118" y="4634942"/>
                  <a:ext cx="124560" cy="19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240" name="Ink 239">
                  <a:extLst>
                    <a:ext uri="{FF2B5EF4-FFF2-40B4-BE49-F238E27FC236}">
                      <a16:creationId xmlns:a16="http://schemas.microsoft.com/office/drawing/2014/main" id="{3EB3E47A-0597-3DC0-F59B-8F2E205537A0}"/>
                    </a:ext>
                  </a:extLst>
                </p14:cNvPr>
                <p14:cNvContentPartPr/>
                <p14:nvPr/>
              </p14:nvContentPartPr>
              <p14:xfrm>
                <a:off x="1589958" y="4891982"/>
                <a:ext cx="329400" cy="35280"/>
              </p14:xfrm>
            </p:contentPart>
          </mc:Choice>
          <mc:Fallback xmlns="">
            <p:pic>
              <p:nvPicPr>
                <p:cNvPr id="240" name="Ink 239">
                  <a:extLst>
                    <a:ext uri="{FF2B5EF4-FFF2-40B4-BE49-F238E27FC236}">
                      <a16:creationId xmlns:a16="http://schemas.microsoft.com/office/drawing/2014/main" id="{3EB3E47A-0597-3DC0-F59B-8F2E205537A0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1581318" y="4882982"/>
                  <a:ext cx="347040" cy="5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241" name="Ink 240">
                  <a:extLst>
                    <a:ext uri="{FF2B5EF4-FFF2-40B4-BE49-F238E27FC236}">
                      <a16:creationId xmlns:a16="http://schemas.microsoft.com/office/drawing/2014/main" id="{3725025B-0F22-B77C-B1B7-C1A82139B72C}"/>
                    </a:ext>
                  </a:extLst>
                </p14:cNvPr>
                <p14:cNvContentPartPr/>
                <p14:nvPr/>
              </p14:nvContentPartPr>
              <p14:xfrm>
                <a:off x="1660158" y="5041742"/>
                <a:ext cx="255960" cy="210960"/>
              </p14:xfrm>
            </p:contentPart>
          </mc:Choice>
          <mc:Fallback xmlns="">
            <p:pic>
              <p:nvPicPr>
                <p:cNvPr id="241" name="Ink 240">
                  <a:extLst>
                    <a:ext uri="{FF2B5EF4-FFF2-40B4-BE49-F238E27FC236}">
                      <a16:creationId xmlns:a16="http://schemas.microsoft.com/office/drawing/2014/main" id="{3725025B-0F22-B77C-B1B7-C1A82139B72C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1651158" y="5033102"/>
                  <a:ext cx="273600" cy="22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242" name="Ink 241">
                  <a:extLst>
                    <a:ext uri="{FF2B5EF4-FFF2-40B4-BE49-F238E27FC236}">
                      <a16:creationId xmlns:a16="http://schemas.microsoft.com/office/drawing/2014/main" id="{1BA0F5A0-5740-A9C0-D8B0-03793D0551A7}"/>
                    </a:ext>
                  </a:extLst>
                </p14:cNvPr>
                <p14:cNvContentPartPr/>
                <p14:nvPr/>
              </p14:nvContentPartPr>
              <p14:xfrm>
                <a:off x="1810278" y="5101862"/>
                <a:ext cx="123120" cy="29160"/>
              </p14:xfrm>
            </p:contentPart>
          </mc:Choice>
          <mc:Fallback xmlns="">
            <p:pic>
              <p:nvPicPr>
                <p:cNvPr id="242" name="Ink 241">
                  <a:extLst>
                    <a:ext uri="{FF2B5EF4-FFF2-40B4-BE49-F238E27FC236}">
                      <a16:creationId xmlns:a16="http://schemas.microsoft.com/office/drawing/2014/main" id="{1BA0F5A0-5740-A9C0-D8B0-03793D0551A7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1801638" y="5092862"/>
                  <a:ext cx="140760" cy="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243" name="Ink 242">
                  <a:extLst>
                    <a:ext uri="{FF2B5EF4-FFF2-40B4-BE49-F238E27FC236}">
                      <a16:creationId xmlns:a16="http://schemas.microsoft.com/office/drawing/2014/main" id="{C9538BC4-F729-28A2-A434-1589C81F9EE6}"/>
                    </a:ext>
                  </a:extLst>
                </p14:cNvPr>
                <p14:cNvContentPartPr/>
                <p14:nvPr/>
              </p14:nvContentPartPr>
              <p14:xfrm>
                <a:off x="2103678" y="4894862"/>
                <a:ext cx="91800" cy="360"/>
              </p14:xfrm>
            </p:contentPart>
          </mc:Choice>
          <mc:Fallback xmlns="">
            <p:pic>
              <p:nvPicPr>
                <p:cNvPr id="243" name="Ink 242">
                  <a:extLst>
                    <a:ext uri="{FF2B5EF4-FFF2-40B4-BE49-F238E27FC236}">
                      <a16:creationId xmlns:a16="http://schemas.microsoft.com/office/drawing/2014/main" id="{C9538BC4-F729-28A2-A434-1589C81F9EE6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2094678" y="4885862"/>
                  <a:ext cx="1094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244" name="Ink 243">
                  <a:extLst>
                    <a:ext uri="{FF2B5EF4-FFF2-40B4-BE49-F238E27FC236}">
                      <a16:creationId xmlns:a16="http://schemas.microsoft.com/office/drawing/2014/main" id="{402EA01B-43B1-4DC1-B336-F51D3F212A24}"/>
                    </a:ext>
                  </a:extLst>
                </p14:cNvPr>
                <p14:cNvContentPartPr/>
                <p14:nvPr/>
              </p14:nvContentPartPr>
              <p14:xfrm>
                <a:off x="2134998" y="4967582"/>
                <a:ext cx="74160" cy="360"/>
              </p14:xfrm>
            </p:contentPart>
          </mc:Choice>
          <mc:Fallback xmlns="">
            <p:pic>
              <p:nvPicPr>
                <p:cNvPr id="244" name="Ink 243">
                  <a:extLst>
                    <a:ext uri="{FF2B5EF4-FFF2-40B4-BE49-F238E27FC236}">
                      <a16:creationId xmlns:a16="http://schemas.microsoft.com/office/drawing/2014/main" id="{402EA01B-43B1-4DC1-B336-F51D3F212A24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2126358" y="4958942"/>
                  <a:ext cx="918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251" name="Ink 250">
                  <a:extLst>
                    <a:ext uri="{FF2B5EF4-FFF2-40B4-BE49-F238E27FC236}">
                      <a16:creationId xmlns:a16="http://schemas.microsoft.com/office/drawing/2014/main" id="{455DA441-A2F6-89A9-0D02-0AD21AA6B549}"/>
                    </a:ext>
                  </a:extLst>
                </p14:cNvPr>
                <p14:cNvContentPartPr/>
                <p14:nvPr/>
              </p14:nvContentPartPr>
              <p14:xfrm>
                <a:off x="3445758" y="4715222"/>
                <a:ext cx="112320" cy="187200"/>
              </p14:xfrm>
            </p:contentPart>
          </mc:Choice>
          <mc:Fallback xmlns="">
            <p:pic>
              <p:nvPicPr>
                <p:cNvPr id="251" name="Ink 250">
                  <a:extLst>
                    <a:ext uri="{FF2B5EF4-FFF2-40B4-BE49-F238E27FC236}">
                      <a16:creationId xmlns:a16="http://schemas.microsoft.com/office/drawing/2014/main" id="{455DA441-A2F6-89A9-0D02-0AD21AA6B549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3437118" y="4706582"/>
                  <a:ext cx="129960" cy="20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252" name="Ink 251">
                  <a:extLst>
                    <a:ext uri="{FF2B5EF4-FFF2-40B4-BE49-F238E27FC236}">
                      <a16:creationId xmlns:a16="http://schemas.microsoft.com/office/drawing/2014/main" id="{DAD0BA25-1BC3-FE43-A8B2-C060EEE32B47}"/>
                    </a:ext>
                  </a:extLst>
                </p14:cNvPr>
                <p14:cNvContentPartPr/>
                <p14:nvPr/>
              </p14:nvContentPartPr>
              <p14:xfrm>
                <a:off x="3592638" y="4782902"/>
                <a:ext cx="95040" cy="2520"/>
              </p14:xfrm>
            </p:contentPart>
          </mc:Choice>
          <mc:Fallback xmlns="">
            <p:pic>
              <p:nvPicPr>
                <p:cNvPr id="252" name="Ink 251">
                  <a:extLst>
                    <a:ext uri="{FF2B5EF4-FFF2-40B4-BE49-F238E27FC236}">
                      <a16:creationId xmlns:a16="http://schemas.microsoft.com/office/drawing/2014/main" id="{DAD0BA25-1BC3-FE43-A8B2-C060EEE32B47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3583638" y="4773902"/>
                  <a:ext cx="11268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253" name="Ink 252">
                  <a:extLst>
                    <a:ext uri="{FF2B5EF4-FFF2-40B4-BE49-F238E27FC236}">
                      <a16:creationId xmlns:a16="http://schemas.microsoft.com/office/drawing/2014/main" id="{558B7F29-BF8F-4D77-C66B-3B3E1BE9D8C6}"/>
                    </a:ext>
                  </a:extLst>
                </p14:cNvPr>
                <p14:cNvContentPartPr/>
                <p14:nvPr/>
              </p14:nvContentPartPr>
              <p14:xfrm>
                <a:off x="3772278" y="4698662"/>
                <a:ext cx="101160" cy="228600"/>
              </p14:xfrm>
            </p:contentPart>
          </mc:Choice>
          <mc:Fallback xmlns="">
            <p:pic>
              <p:nvPicPr>
                <p:cNvPr id="253" name="Ink 252">
                  <a:extLst>
                    <a:ext uri="{FF2B5EF4-FFF2-40B4-BE49-F238E27FC236}">
                      <a16:creationId xmlns:a16="http://schemas.microsoft.com/office/drawing/2014/main" id="{558B7F29-BF8F-4D77-C66B-3B3E1BE9D8C6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3763638" y="4690022"/>
                  <a:ext cx="118800" cy="24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254" name="Ink 253">
                  <a:extLst>
                    <a:ext uri="{FF2B5EF4-FFF2-40B4-BE49-F238E27FC236}">
                      <a16:creationId xmlns:a16="http://schemas.microsoft.com/office/drawing/2014/main" id="{75D6E7E9-CAF7-2DAD-454E-47560EAC8A33}"/>
                    </a:ext>
                  </a:extLst>
                </p14:cNvPr>
                <p14:cNvContentPartPr/>
                <p14:nvPr/>
              </p14:nvContentPartPr>
              <p14:xfrm>
                <a:off x="3789558" y="4807382"/>
                <a:ext cx="60840" cy="13320"/>
              </p14:xfrm>
            </p:contentPart>
          </mc:Choice>
          <mc:Fallback xmlns="">
            <p:pic>
              <p:nvPicPr>
                <p:cNvPr id="254" name="Ink 253">
                  <a:extLst>
                    <a:ext uri="{FF2B5EF4-FFF2-40B4-BE49-F238E27FC236}">
                      <a16:creationId xmlns:a16="http://schemas.microsoft.com/office/drawing/2014/main" id="{75D6E7E9-CAF7-2DAD-454E-47560EAC8A33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3780918" y="4798382"/>
                  <a:ext cx="7848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255" name="Ink 254">
                  <a:extLst>
                    <a:ext uri="{FF2B5EF4-FFF2-40B4-BE49-F238E27FC236}">
                      <a16:creationId xmlns:a16="http://schemas.microsoft.com/office/drawing/2014/main" id="{B8E1374B-ED53-B068-8BF8-CCCC419A9C9F}"/>
                    </a:ext>
                  </a:extLst>
                </p14:cNvPr>
                <p14:cNvContentPartPr/>
                <p14:nvPr/>
              </p14:nvContentPartPr>
              <p14:xfrm>
                <a:off x="3927438" y="4826102"/>
                <a:ext cx="68760" cy="112680"/>
              </p14:xfrm>
            </p:contentPart>
          </mc:Choice>
          <mc:Fallback xmlns="">
            <p:pic>
              <p:nvPicPr>
                <p:cNvPr id="255" name="Ink 254">
                  <a:extLst>
                    <a:ext uri="{FF2B5EF4-FFF2-40B4-BE49-F238E27FC236}">
                      <a16:creationId xmlns:a16="http://schemas.microsoft.com/office/drawing/2014/main" id="{B8E1374B-ED53-B068-8BF8-CCCC419A9C9F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3918438" y="4817462"/>
                  <a:ext cx="86400" cy="13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1024" name="Ink 1023">
                  <a:extLst>
                    <a:ext uri="{FF2B5EF4-FFF2-40B4-BE49-F238E27FC236}">
                      <a16:creationId xmlns:a16="http://schemas.microsoft.com/office/drawing/2014/main" id="{54AC3D40-A4E4-8C6D-EF35-89F9CD489E13}"/>
                    </a:ext>
                  </a:extLst>
                </p14:cNvPr>
                <p14:cNvContentPartPr/>
                <p14:nvPr/>
              </p14:nvContentPartPr>
              <p14:xfrm>
                <a:off x="4051638" y="4873262"/>
                <a:ext cx="106200" cy="105840"/>
              </p14:xfrm>
            </p:contentPart>
          </mc:Choice>
          <mc:Fallback xmlns="">
            <p:pic>
              <p:nvPicPr>
                <p:cNvPr id="1024" name="Ink 1023">
                  <a:extLst>
                    <a:ext uri="{FF2B5EF4-FFF2-40B4-BE49-F238E27FC236}">
                      <a16:creationId xmlns:a16="http://schemas.microsoft.com/office/drawing/2014/main" id="{54AC3D40-A4E4-8C6D-EF35-89F9CD489E13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4042998" y="4864622"/>
                  <a:ext cx="123840" cy="12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1025" name="Ink 1024">
                  <a:extLst>
                    <a:ext uri="{FF2B5EF4-FFF2-40B4-BE49-F238E27FC236}">
                      <a16:creationId xmlns:a16="http://schemas.microsoft.com/office/drawing/2014/main" id="{C9BF4531-B22D-76C6-D4B0-A6DADE97A67E}"/>
                    </a:ext>
                  </a:extLst>
                </p14:cNvPr>
                <p14:cNvContentPartPr/>
                <p14:nvPr/>
              </p14:nvContentPartPr>
              <p14:xfrm>
                <a:off x="4140918" y="4610462"/>
                <a:ext cx="176400" cy="430200"/>
              </p14:xfrm>
            </p:contentPart>
          </mc:Choice>
          <mc:Fallback xmlns="">
            <p:pic>
              <p:nvPicPr>
                <p:cNvPr id="1025" name="Ink 1024">
                  <a:extLst>
                    <a:ext uri="{FF2B5EF4-FFF2-40B4-BE49-F238E27FC236}">
                      <a16:creationId xmlns:a16="http://schemas.microsoft.com/office/drawing/2014/main" id="{C9BF4531-B22D-76C6-D4B0-A6DADE97A67E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4131918" y="4601822"/>
                  <a:ext cx="194040" cy="44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1027" name="Ink 1026">
                  <a:extLst>
                    <a:ext uri="{FF2B5EF4-FFF2-40B4-BE49-F238E27FC236}">
                      <a16:creationId xmlns:a16="http://schemas.microsoft.com/office/drawing/2014/main" id="{FD522BD4-C1B2-CAAC-BBC6-6EFA0344BB12}"/>
                    </a:ext>
                  </a:extLst>
                </p14:cNvPr>
                <p14:cNvContentPartPr/>
                <p14:nvPr/>
              </p14:nvContentPartPr>
              <p14:xfrm>
                <a:off x="4460958" y="4780382"/>
                <a:ext cx="150120" cy="20160"/>
              </p14:xfrm>
            </p:contentPart>
          </mc:Choice>
          <mc:Fallback xmlns="">
            <p:pic>
              <p:nvPicPr>
                <p:cNvPr id="1027" name="Ink 1026">
                  <a:extLst>
                    <a:ext uri="{FF2B5EF4-FFF2-40B4-BE49-F238E27FC236}">
                      <a16:creationId xmlns:a16="http://schemas.microsoft.com/office/drawing/2014/main" id="{FD522BD4-C1B2-CAAC-BBC6-6EFA0344BB12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4452318" y="4771742"/>
                  <a:ext cx="16776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1028" name="Ink 1027">
                  <a:extLst>
                    <a:ext uri="{FF2B5EF4-FFF2-40B4-BE49-F238E27FC236}">
                      <a16:creationId xmlns:a16="http://schemas.microsoft.com/office/drawing/2014/main" id="{3998F397-C19F-F29E-8B51-806CCA775A50}"/>
                    </a:ext>
                  </a:extLst>
                </p14:cNvPr>
                <p14:cNvContentPartPr/>
                <p14:nvPr/>
              </p14:nvContentPartPr>
              <p14:xfrm>
                <a:off x="4526838" y="4700462"/>
                <a:ext cx="25200" cy="213840"/>
              </p14:xfrm>
            </p:contentPart>
          </mc:Choice>
          <mc:Fallback xmlns="">
            <p:pic>
              <p:nvPicPr>
                <p:cNvPr id="1028" name="Ink 1027">
                  <a:extLst>
                    <a:ext uri="{FF2B5EF4-FFF2-40B4-BE49-F238E27FC236}">
                      <a16:creationId xmlns:a16="http://schemas.microsoft.com/office/drawing/2014/main" id="{3998F397-C19F-F29E-8B51-806CCA775A50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4518198" y="4691822"/>
                  <a:ext cx="42840" cy="23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1029" name="Ink 1028">
                  <a:extLst>
                    <a:ext uri="{FF2B5EF4-FFF2-40B4-BE49-F238E27FC236}">
                      <a16:creationId xmlns:a16="http://schemas.microsoft.com/office/drawing/2014/main" id="{2341306E-F8CB-FD06-702C-477BA4BB22BA}"/>
                    </a:ext>
                  </a:extLst>
                </p14:cNvPr>
                <p14:cNvContentPartPr/>
                <p14:nvPr/>
              </p14:nvContentPartPr>
              <p14:xfrm>
                <a:off x="4802958" y="4661582"/>
                <a:ext cx="106200" cy="330480"/>
              </p14:xfrm>
            </p:contentPart>
          </mc:Choice>
          <mc:Fallback xmlns="">
            <p:pic>
              <p:nvPicPr>
                <p:cNvPr id="1029" name="Ink 1028">
                  <a:extLst>
                    <a:ext uri="{FF2B5EF4-FFF2-40B4-BE49-F238E27FC236}">
                      <a16:creationId xmlns:a16="http://schemas.microsoft.com/office/drawing/2014/main" id="{2341306E-F8CB-FD06-702C-477BA4BB22BA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4793958" y="4652942"/>
                  <a:ext cx="123840" cy="34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1030" name="Ink 1029">
                  <a:extLst>
                    <a:ext uri="{FF2B5EF4-FFF2-40B4-BE49-F238E27FC236}">
                      <a16:creationId xmlns:a16="http://schemas.microsoft.com/office/drawing/2014/main" id="{5D93788A-7CD4-8D93-EEFE-0C0105DBF529}"/>
                    </a:ext>
                  </a:extLst>
                </p14:cNvPr>
                <p14:cNvContentPartPr/>
                <p14:nvPr/>
              </p14:nvContentPartPr>
              <p14:xfrm>
                <a:off x="4995198" y="4846262"/>
                <a:ext cx="135360" cy="173160"/>
              </p14:xfrm>
            </p:contentPart>
          </mc:Choice>
          <mc:Fallback xmlns="">
            <p:pic>
              <p:nvPicPr>
                <p:cNvPr id="1030" name="Ink 1029">
                  <a:extLst>
                    <a:ext uri="{FF2B5EF4-FFF2-40B4-BE49-F238E27FC236}">
                      <a16:creationId xmlns:a16="http://schemas.microsoft.com/office/drawing/2014/main" id="{5D93788A-7CD4-8D93-EEFE-0C0105DBF529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4986198" y="4837622"/>
                  <a:ext cx="153000" cy="19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1031" name="Ink 1030">
                  <a:extLst>
                    <a:ext uri="{FF2B5EF4-FFF2-40B4-BE49-F238E27FC236}">
                      <a16:creationId xmlns:a16="http://schemas.microsoft.com/office/drawing/2014/main" id="{FF7C898D-F37F-40EA-94FF-1A0BA250431D}"/>
                    </a:ext>
                  </a:extLst>
                </p14:cNvPr>
                <p14:cNvContentPartPr/>
                <p14:nvPr/>
              </p14:nvContentPartPr>
              <p14:xfrm>
                <a:off x="5233518" y="4581302"/>
                <a:ext cx="137520" cy="404280"/>
              </p14:xfrm>
            </p:contentPart>
          </mc:Choice>
          <mc:Fallback xmlns="">
            <p:pic>
              <p:nvPicPr>
                <p:cNvPr id="1031" name="Ink 1030">
                  <a:extLst>
                    <a:ext uri="{FF2B5EF4-FFF2-40B4-BE49-F238E27FC236}">
                      <a16:creationId xmlns:a16="http://schemas.microsoft.com/office/drawing/2014/main" id="{FF7C898D-F37F-40EA-94FF-1A0BA250431D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5224878" y="4572662"/>
                  <a:ext cx="155160" cy="42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1032" name="Ink 1031">
                  <a:extLst>
                    <a:ext uri="{FF2B5EF4-FFF2-40B4-BE49-F238E27FC236}">
                      <a16:creationId xmlns:a16="http://schemas.microsoft.com/office/drawing/2014/main" id="{04F17BA0-ED1E-E160-1B23-5B791DC27933}"/>
                    </a:ext>
                  </a:extLst>
                </p14:cNvPr>
                <p14:cNvContentPartPr/>
                <p14:nvPr/>
              </p14:nvContentPartPr>
              <p14:xfrm>
                <a:off x="5370678" y="4710182"/>
                <a:ext cx="95400" cy="196560"/>
              </p14:xfrm>
            </p:contentPart>
          </mc:Choice>
          <mc:Fallback xmlns="">
            <p:pic>
              <p:nvPicPr>
                <p:cNvPr id="1032" name="Ink 1031">
                  <a:extLst>
                    <a:ext uri="{FF2B5EF4-FFF2-40B4-BE49-F238E27FC236}">
                      <a16:creationId xmlns:a16="http://schemas.microsoft.com/office/drawing/2014/main" id="{04F17BA0-ED1E-E160-1B23-5B791DC27933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5361678" y="4701542"/>
                  <a:ext cx="113040" cy="21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1033" name="Ink 1032">
                  <a:extLst>
                    <a:ext uri="{FF2B5EF4-FFF2-40B4-BE49-F238E27FC236}">
                      <a16:creationId xmlns:a16="http://schemas.microsoft.com/office/drawing/2014/main" id="{043FCD08-D1F7-FA4A-A96C-48F81B4E8AC7}"/>
                    </a:ext>
                  </a:extLst>
                </p14:cNvPr>
                <p14:cNvContentPartPr/>
                <p14:nvPr/>
              </p14:nvContentPartPr>
              <p14:xfrm>
                <a:off x="5508918" y="4777142"/>
                <a:ext cx="41760" cy="4680"/>
              </p14:xfrm>
            </p:contentPart>
          </mc:Choice>
          <mc:Fallback xmlns="">
            <p:pic>
              <p:nvPicPr>
                <p:cNvPr id="1033" name="Ink 1032">
                  <a:extLst>
                    <a:ext uri="{FF2B5EF4-FFF2-40B4-BE49-F238E27FC236}">
                      <a16:creationId xmlns:a16="http://schemas.microsoft.com/office/drawing/2014/main" id="{043FCD08-D1F7-FA4A-A96C-48F81B4E8AC7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5499918" y="4768502"/>
                  <a:ext cx="59400" cy="2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1034" name="Ink 1033">
                  <a:extLst>
                    <a:ext uri="{FF2B5EF4-FFF2-40B4-BE49-F238E27FC236}">
                      <a16:creationId xmlns:a16="http://schemas.microsoft.com/office/drawing/2014/main" id="{E86B1EB1-F257-C671-5155-73B85294D890}"/>
                    </a:ext>
                  </a:extLst>
                </p14:cNvPr>
                <p14:cNvContentPartPr/>
                <p14:nvPr/>
              </p14:nvContentPartPr>
              <p14:xfrm>
                <a:off x="5647518" y="4686422"/>
                <a:ext cx="77760" cy="198360"/>
              </p14:xfrm>
            </p:contentPart>
          </mc:Choice>
          <mc:Fallback xmlns="">
            <p:pic>
              <p:nvPicPr>
                <p:cNvPr id="1034" name="Ink 1033">
                  <a:extLst>
                    <a:ext uri="{FF2B5EF4-FFF2-40B4-BE49-F238E27FC236}">
                      <a16:creationId xmlns:a16="http://schemas.microsoft.com/office/drawing/2014/main" id="{E86B1EB1-F257-C671-5155-73B85294D890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5638878" y="4677422"/>
                  <a:ext cx="954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1035" name="Ink 1034">
                  <a:extLst>
                    <a:ext uri="{FF2B5EF4-FFF2-40B4-BE49-F238E27FC236}">
                      <a16:creationId xmlns:a16="http://schemas.microsoft.com/office/drawing/2014/main" id="{D165DCFA-9A77-4D3E-CFFB-68A124075406}"/>
                    </a:ext>
                  </a:extLst>
                </p14:cNvPr>
                <p14:cNvContentPartPr/>
                <p14:nvPr/>
              </p14:nvContentPartPr>
              <p14:xfrm>
                <a:off x="5657958" y="4790462"/>
                <a:ext cx="48600" cy="15840"/>
              </p14:xfrm>
            </p:contentPart>
          </mc:Choice>
          <mc:Fallback xmlns="">
            <p:pic>
              <p:nvPicPr>
                <p:cNvPr id="1035" name="Ink 1034">
                  <a:extLst>
                    <a:ext uri="{FF2B5EF4-FFF2-40B4-BE49-F238E27FC236}">
                      <a16:creationId xmlns:a16="http://schemas.microsoft.com/office/drawing/2014/main" id="{D165DCFA-9A77-4D3E-CFFB-68A124075406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5649318" y="4781462"/>
                  <a:ext cx="66240" cy="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1036" name="Ink 1035">
                  <a:extLst>
                    <a:ext uri="{FF2B5EF4-FFF2-40B4-BE49-F238E27FC236}">
                      <a16:creationId xmlns:a16="http://schemas.microsoft.com/office/drawing/2014/main" id="{096128A2-5D3A-2186-6A71-3AEA259AFC58}"/>
                    </a:ext>
                  </a:extLst>
                </p14:cNvPr>
                <p14:cNvContentPartPr/>
                <p14:nvPr/>
              </p14:nvContentPartPr>
              <p14:xfrm>
                <a:off x="5771718" y="4792622"/>
                <a:ext cx="95400" cy="128520"/>
              </p14:xfrm>
            </p:contentPart>
          </mc:Choice>
          <mc:Fallback xmlns="">
            <p:pic>
              <p:nvPicPr>
                <p:cNvPr id="1036" name="Ink 1035">
                  <a:extLst>
                    <a:ext uri="{FF2B5EF4-FFF2-40B4-BE49-F238E27FC236}">
                      <a16:creationId xmlns:a16="http://schemas.microsoft.com/office/drawing/2014/main" id="{096128A2-5D3A-2186-6A71-3AEA259AFC58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5763078" y="4783982"/>
                  <a:ext cx="113040" cy="14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1037" name="Ink 1036">
                  <a:extLst>
                    <a:ext uri="{FF2B5EF4-FFF2-40B4-BE49-F238E27FC236}">
                      <a16:creationId xmlns:a16="http://schemas.microsoft.com/office/drawing/2014/main" id="{FDAE1610-90D1-CE75-652D-5EABB315DD2F}"/>
                    </a:ext>
                  </a:extLst>
                </p14:cNvPr>
                <p14:cNvContentPartPr/>
                <p14:nvPr/>
              </p14:nvContentPartPr>
              <p14:xfrm>
                <a:off x="5845878" y="4563302"/>
                <a:ext cx="109080" cy="338040"/>
              </p14:xfrm>
            </p:contentPart>
          </mc:Choice>
          <mc:Fallback xmlns="">
            <p:pic>
              <p:nvPicPr>
                <p:cNvPr id="1037" name="Ink 1036">
                  <a:extLst>
                    <a:ext uri="{FF2B5EF4-FFF2-40B4-BE49-F238E27FC236}">
                      <a16:creationId xmlns:a16="http://schemas.microsoft.com/office/drawing/2014/main" id="{FDAE1610-90D1-CE75-652D-5EABB315DD2F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5837238" y="4554302"/>
                  <a:ext cx="126720" cy="35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1038" name="Ink 1037">
                  <a:extLst>
                    <a:ext uri="{FF2B5EF4-FFF2-40B4-BE49-F238E27FC236}">
                      <a16:creationId xmlns:a16="http://schemas.microsoft.com/office/drawing/2014/main" id="{51874FE8-1510-7AA7-168D-83D49B60546B}"/>
                    </a:ext>
                  </a:extLst>
                </p14:cNvPr>
                <p14:cNvContentPartPr/>
                <p14:nvPr/>
              </p14:nvContentPartPr>
              <p14:xfrm>
                <a:off x="6121278" y="4681022"/>
                <a:ext cx="5760" cy="201960"/>
              </p14:xfrm>
            </p:contentPart>
          </mc:Choice>
          <mc:Fallback xmlns="">
            <p:pic>
              <p:nvPicPr>
                <p:cNvPr id="1038" name="Ink 1037">
                  <a:extLst>
                    <a:ext uri="{FF2B5EF4-FFF2-40B4-BE49-F238E27FC236}">
                      <a16:creationId xmlns:a16="http://schemas.microsoft.com/office/drawing/2014/main" id="{51874FE8-1510-7AA7-168D-83D49B60546B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6112638" y="4672022"/>
                  <a:ext cx="23400" cy="21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1039" name="Ink 1038">
                  <a:extLst>
                    <a:ext uri="{FF2B5EF4-FFF2-40B4-BE49-F238E27FC236}">
                      <a16:creationId xmlns:a16="http://schemas.microsoft.com/office/drawing/2014/main" id="{4749FE35-C8FB-7A6B-DEBC-7F286D2BDCC4}"/>
                    </a:ext>
                  </a:extLst>
                </p14:cNvPr>
                <p14:cNvContentPartPr/>
                <p14:nvPr/>
              </p14:nvContentPartPr>
              <p14:xfrm>
                <a:off x="6041358" y="4772822"/>
                <a:ext cx="155880" cy="16920"/>
              </p14:xfrm>
            </p:contentPart>
          </mc:Choice>
          <mc:Fallback xmlns="">
            <p:pic>
              <p:nvPicPr>
                <p:cNvPr id="1039" name="Ink 1038">
                  <a:extLst>
                    <a:ext uri="{FF2B5EF4-FFF2-40B4-BE49-F238E27FC236}">
                      <a16:creationId xmlns:a16="http://schemas.microsoft.com/office/drawing/2014/main" id="{4749FE35-C8FB-7A6B-DEBC-7F286D2BDCC4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6032718" y="4764182"/>
                  <a:ext cx="173520" cy="3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1040" name="Ink 1039">
                  <a:extLst>
                    <a:ext uri="{FF2B5EF4-FFF2-40B4-BE49-F238E27FC236}">
                      <a16:creationId xmlns:a16="http://schemas.microsoft.com/office/drawing/2014/main" id="{E5089379-8597-9E8F-3978-A72015BFF19B}"/>
                    </a:ext>
                  </a:extLst>
                </p14:cNvPr>
                <p14:cNvContentPartPr/>
                <p14:nvPr/>
              </p14:nvContentPartPr>
              <p14:xfrm>
                <a:off x="6345918" y="4677062"/>
                <a:ext cx="111600" cy="275760"/>
              </p14:xfrm>
            </p:contentPart>
          </mc:Choice>
          <mc:Fallback xmlns="">
            <p:pic>
              <p:nvPicPr>
                <p:cNvPr id="1040" name="Ink 1039">
                  <a:extLst>
                    <a:ext uri="{FF2B5EF4-FFF2-40B4-BE49-F238E27FC236}">
                      <a16:creationId xmlns:a16="http://schemas.microsoft.com/office/drawing/2014/main" id="{E5089379-8597-9E8F-3978-A72015BFF19B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6337278" y="4668422"/>
                  <a:ext cx="129240" cy="29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1041" name="Ink 1040">
                  <a:extLst>
                    <a:ext uri="{FF2B5EF4-FFF2-40B4-BE49-F238E27FC236}">
                      <a16:creationId xmlns:a16="http://schemas.microsoft.com/office/drawing/2014/main" id="{4C5FA60A-AE90-6381-FC6C-8438308890EA}"/>
                    </a:ext>
                  </a:extLst>
                </p14:cNvPr>
                <p14:cNvContentPartPr/>
                <p14:nvPr/>
              </p14:nvContentPartPr>
              <p14:xfrm>
                <a:off x="6552198" y="4810622"/>
                <a:ext cx="76320" cy="131040"/>
              </p14:xfrm>
            </p:contentPart>
          </mc:Choice>
          <mc:Fallback xmlns="">
            <p:pic>
              <p:nvPicPr>
                <p:cNvPr id="1041" name="Ink 1040">
                  <a:extLst>
                    <a:ext uri="{FF2B5EF4-FFF2-40B4-BE49-F238E27FC236}">
                      <a16:creationId xmlns:a16="http://schemas.microsoft.com/office/drawing/2014/main" id="{4C5FA60A-AE90-6381-FC6C-8438308890EA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6543558" y="4801982"/>
                  <a:ext cx="93960" cy="14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1042" name="Ink 1041">
                  <a:extLst>
                    <a:ext uri="{FF2B5EF4-FFF2-40B4-BE49-F238E27FC236}">
                      <a16:creationId xmlns:a16="http://schemas.microsoft.com/office/drawing/2014/main" id="{3231F643-E99F-591D-8E43-2A2DD563AE4C}"/>
                    </a:ext>
                  </a:extLst>
                </p14:cNvPr>
                <p14:cNvContentPartPr/>
                <p14:nvPr/>
              </p14:nvContentPartPr>
              <p14:xfrm>
                <a:off x="6686478" y="4534862"/>
                <a:ext cx="118800" cy="396360"/>
              </p14:xfrm>
            </p:contentPart>
          </mc:Choice>
          <mc:Fallback xmlns="">
            <p:pic>
              <p:nvPicPr>
                <p:cNvPr id="1042" name="Ink 1041">
                  <a:extLst>
                    <a:ext uri="{FF2B5EF4-FFF2-40B4-BE49-F238E27FC236}">
                      <a16:creationId xmlns:a16="http://schemas.microsoft.com/office/drawing/2014/main" id="{3231F643-E99F-591D-8E43-2A2DD563AE4C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6677838" y="4526222"/>
                  <a:ext cx="136440" cy="41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1043" name="Ink 1042">
                  <a:extLst>
                    <a:ext uri="{FF2B5EF4-FFF2-40B4-BE49-F238E27FC236}">
                      <a16:creationId xmlns:a16="http://schemas.microsoft.com/office/drawing/2014/main" id="{B578F739-DD52-F187-256F-4B3EB725279C}"/>
                    </a:ext>
                  </a:extLst>
                </p14:cNvPr>
                <p14:cNvContentPartPr/>
                <p14:nvPr/>
              </p14:nvContentPartPr>
              <p14:xfrm>
                <a:off x="6805278" y="4663382"/>
                <a:ext cx="96480" cy="158760"/>
              </p14:xfrm>
            </p:contentPart>
          </mc:Choice>
          <mc:Fallback xmlns="">
            <p:pic>
              <p:nvPicPr>
                <p:cNvPr id="1043" name="Ink 1042">
                  <a:extLst>
                    <a:ext uri="{FF2B5EF4-FFF2-40B4-BE49-F238E27FC236}">
                      <a16:creationId xmlns:a16="http://schemas.microsoft.com/office/drawing/2014/main" id="{B578F739-DD52-F187-256F-4B3EB725279C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6796278" y="4654742"/>
                  <a:ext cx="114120" cy="17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1044" name="Ink 1043">
                  <a:extLst>
                    <a:ext uri="{FF2B5EF4-FFF2-40B4-BE49-F238E27FC236}">
                      <a16:creationId xmlns:a16="http://schemas.microsoft.com/office/drawing/2014/main" id="{FA1A1C63-F54A-8E6B-7315-63DC59F5BCAC}"/>
                    </a:ext>
                  </a:extLst>
                </p14:cNvPr>
                <p14:cNvContentPartPr/>
                <p14:nvPr/>
              </p14:nvContentPartPr>
              <p14:xfrm>
                <a:off x="6922638" y="4735382"/>
                <a:ext cx="57240" cy="360"/>
              </p14:xfrm>
            </p:contentPart>
          </mc:Choice>
          <mc:Fallback xmlns="">
            <p:pic>
              <p:nvPicPr>
                <p:cNvPr id="1044" name="Ink 1043">
                  <a:extLst>
                    <a:ext uri="{FF2B5EF4-FFF2-40B4-BE49-F238E27FC236}">
                      <a16:creationId xmlns:a16="http://schemas.microsoft.com/office/drawing/2014/main" id="{FA1A1C63-F54A-8E6B-7315-63DC59F5BCAC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6913998" y="4726742"/>
                  <a:ext cx="74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1045" name="Ink 1044">
                  <a:extLst>
                    <a:ext uri="{FF2B5EF4-FFF2-40B4-BE49-F238E27FC236}">
                      <a16:creationId xmlns:a16="http://schemas.microsoft.com/office/drawing/2014/main" id="{F77445DE-DE4C-9936-6A87-BA376CA9E4B8}"/>
                    </a:ext>
                  </a:extLst>
                </p14:cNvPr>
                <p14:cNvContentPartPr/>
                <p14:nvPr/>
              </p14:nvContentPartPr>
              <p14:xfrm>
                <a:off x="7104438" y="4640702"/>
                <a:ext cx="117000" cy="213840"/>
              </p14:xfrm>
            </p:contentPart>
          </mc:Choice>
          <mc:Fallback xmlns="">
            <p:pic>
              <p:nvPicPr>
                <p:cNvPr id="1045" name="Ink 1044">
                  <a:extLst>
                    <a:ext uri="{FF2B5EF4-FFF2-40B4-BE49-F238E27FC236}">
                      <a16:creationId xmlns:a16="http://schemas.microsoft.com/office/drawing/2014/main" id="{F77445DE-DE4C-9936-6A87-BA376CA9E4B8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7095438" y="4632062"/>
                  <a:ext cx="134640" cy="23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1046" name="Ink 1045">
                  <a:extLst>
                    <a:ext uri="{FF2B5EF4-FFF2-40B4-BE49-F238E27FC236}">
                      <a16:creationId xmlns:a16="http://schemas.microsoft.com/office/drawing/2014/main" id="{80DBFE3A-3EA4-BFBD-4E12-6DBE4275D5C5}"/>
                    </a:ext>
                  </a:extLst>
                </p14:cNvPr>
                <p14:cNvContentPartPr/>
                <p14:nvPr/>
              </p14:nvContentPartPr>
              <p14:xfrm>
                <a:off x="7119198" y="4757342"/>
                <a:ext cx="77040" cy="8280"/>
              </p14:xfrm>
            </p:contentPart>
          </mc:Choice>
          <mc:Fallback xmlns="">
            <p:pic>
              <p:nvPicPr>
                <p:cNvPr id="1046" name="Ink 1045">
                  <a:extLst>
                    <a:ext uri="{FF2B5EF4-FFF2-40B4-BE49-F238E27FC236}">
                      <a16:creationId xmlns:a16="http://schemas.microsoft.com/office/drawing/2014/main" id="{80DBFE3A-3EA4-BFBD-4E12-6DBE4275D5C5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7110198" y="4748342"/>
                  <a:ext cx="94680" cy="2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1047" name="Ink 1046">
                  <a:extLst>
                    <a:ext uri="{FF2B5EF4-FFF2-40B4-BE49-F238E27FC236}">
                      <a16:creationId xmlns:a16="http://schemas.microsoft.com/office/drawing/2014/main" id="{4B1C2CF3-8ED6-F914-DD08-64BFC41C5BF7}"/>
                    </a:ext>
                  </a:extLst>
                </p14:cNvPr>
                <p14:cNvContentPartPr/>
                <p14:nvPr/>
              </p14:nvContentPartPr>
              <p14:xfrm>
                <a:off x="7291278" y="4762022"/>
                <a:ext cx="78480" cy="100800"/>
              </p14:xfrm>
            </p:contentPart>
          </mc:Choice>
          <mc:Fallback xmlns="">
            <p:pic>
              <p:nvPicPr>
                <p:cNvPr id="1047" name="Ink 1046">
                  <a:extLst>
                    <a:ext uri="{FF2B5EF4-FFF2-40B4-BE49-F238E27FC236}">
                      <a16:creationId xmlns:a16="http://schemas.microsoft.com/office/drawing/2014/main" id="{4B1C2CF3-8ED6-F914-DD08-64BFC41C5BF7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7282278" y="4753382"/>
                  <a:ext cx="96120" cy="11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1048" name="Ink 1047">
                  <a:extLst>
                    <a:ext uri="{FF2B5EF4-FFF2-40B4-BE49-F238E27FC236}">
                      <a16:creationId xmlns:a16="http://schemas.microsoft.com/office/drawing/2014/main" id="{B2075086-FF9C-43D6-5FCC-B5787CF24E23}"/>
                    </a:ext>
                  </a:extLst>
                </p14:cNvPr>
                <p14:cNvContentPartPr/>
                <p14:nvPr/>
              </p14:nvContentPartPr>
              <p14:xfrm>
                <a:off x="7346358" y="4533422"/>
                <a:ext cx="137520" cy="404640"/>
              </p14:xfrm>
            </p:contentPart>
          </mc:Choice>
          <mc:Fallback xmlns="">
            <p:pic>
              <p:nvPicPr>
                <p:cNvPr id="1048" name="Ink 1047">
                  <a:extLst>
                    <a:ext uri="{FF2B5EF4-FFF2-40B4-BE49-F238E27FC236}">
                      <a16:creationId xmlns:a16="http://schemas.microsoft.com/office/drawing/2014/main" id="{B2075086-FF9C-43D6-5FCC-B5787CF24E23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7337358" y="4524422"/>
                  <a:ext cx="155160" cy="42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1071" name="Ink 1070">
                  <a:extLst>
                    <a:ext uri="{FF2B5EF4-FFF2-40B4-BE49-F238E27FC236}">
                      <a16:creationId xmlns:a16="http://schemas.microsoft.com/office/drawing/2014/main" id="{B77D9693-30D6-FCED-936A-2918A0C90AB9}"/>
                    </a:ext>
                  </a:extLst>
                </p14:cNvPr>
                <p14:cNvContentPartPr/>
                <p14:nvPr/>
              </p14:nvContentPartPr>
              <p14:xfrm>
                <a:off x="7591878" y="4749422"/>
                <a:ext cx="187560" cy="2520"/>
              </p14:xfrm>
            </p:contentPart>
          </mc:Choice>
          <mc:Fallback xmlns="">
            <p:pic>
              <p:nvPicPr>
                <p:cNvPr id="1071" name="Ink 1070">
                  <a:extLst>
                    <a:ext uri="{FF2B5EF4-FFF2-40B4-BE49-F238E27FC236}">
                      <a16:creationId xmlns:a16="http://schemas.microsoft.com/office/drawing/2014/main" id="{B77D9693-30D6-FCED-936A-2918A0C90AB9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7582878" y="4740782"/>
                  <a:ext cx="20520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1072" name="Ink 1071">
                  <a:extLst>
                    <a:ext uri="{FF2B5EF4-FFF2-40B4-BE49-F238E27FC236}">
                      <a16:creationId xmlns:a16="http://schemas.microsoft.com/office/drawing/2014/main" id="{875DB3B5-CCB9-6B94-2E57-854629B0D544}"/>
                    </a:ext>
                  </a:extLst>
                </p14:cNvPr>
                <p14:cNvContentPartPr/>
                <p14:nvPr/>
              </p14:nvContentPartPr>
              <p14:xfrm>
                <a:off x="7663158" y="4594982"/>
                <a:ext cx="5040" cy="244080"/>
              </p14:xfrm>
            </p:contentPart>
          </mc:Choice>
          <mc:Fallback xmlns="">
            <p:pic>
              <p:nvPicPr>
                <p:cNvPr id="1072" name="Ink 1071">
                  <a:extLst>
                    <a:ext uri="{FF2B5EF4-FFF2-40B4-BE49-F238E27FC236}">
                      <a16:creationId xmlns:a16="http://schemas.microsoft.com/office/drawing/2014/main" id="{875DB3B5-CCB9-6B94-2E57-854629B0D544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7654518" y="4586342"/>
                  <a:ext cx="22680" cy="26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1073" name="Ink 1072">
                  <a:extLst>
                    <a:ext uri="{FF2B5EF4-FFF2-40B4-BE49-F238E27FC236}">
                      <a16:creationId xmlns:a16="http://schemas.microsoft.com/office/drawing/2014/main" id="{86B43FEC-5504-5AA7-745D-37580B55BC5D}"/>
                    </a:ext>
                  </a:extLst>
                </p14:cNvPr>
                <p14:cNvContentPartPr/>
                <p14:nvPr/>
              </p14:nvContentPartPr>
              <p14:xfrm>
                <a:off x="7852878" y="4602542"/>
                <a:ext cx="187200" cy="360"/>
              </p14:xfrm>
            </p:contentPart>
          </mc:Choice>
          <mc:Fallback xmlns="">
            <p:pic>
              <p:nvPicPr>
                <p:cNvPr id="1073" name="Ink 1072">
                  <a:extLst>
                    <a:ext uri="{FF2B5EF4-FFF2-40B4-BE49-F238E27FC236}">
                      <a16:creationId xmlns:a16="http://schemas.microsoft.com/office/drawing/2014/main" id="{86B43FEC-5504-5AA7-745D-37580B55BC5D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7844238" y="4593902"/>
                  <a:ext cx="2048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1074" name="Ink 1073">
                  <a:extLst>
                    <a:ext uri="{FF2B5EF4-FFF2-40B4-BE49-F238E27FC236}">
                      <a16:creationId xmlns:a16="http://schemas.microsoft.com/office/drawing/2014/main" id="{4D2C61B0-95E8-959E-F9E4-16154C2775CB}"/>
                    </a:ext>
                  </a:extLst>
                </p14:cNvPr>
                <p14:cNvContentPartPr/>
                <p14:nvPr/>
              </p14:nvContentPartPr>
              <p14:xfrm>
                <a:off x="7952598" y="4604702"/>
                <a:ext cx="2520" cy="236880"/>
              </p14:xfrm>
            </p:contentPart>
          </mc:Choice>
          <mc:Fallback xmlns="">
            <p:pic>
              <p:nvPicPr>
                <p:cNvPr id="1074" name="Ink 1073">
                  <a:extLst>
                    <a:ext uri="{FF2B5EF4-FFF2-40B4-BE49-F238E27FC236}">
                      <a16:creationId xmlns:a16="http://schemas.microsoft.com/office/drawing/2014/main" id="{4D2C61B0-95E8-959E-F9E4-16154C2775CB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7943598" y="4596062"/>
                  <a:ext cx="20160" cy="25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1075" name="Ink 1074">
                  <a:extLst>
                    <a:ext uri="{FF2B5EF4-FFF2-40B4-BE49-F238E27FC236}">
                      <a16:creationId xmlns:a16="http://schemas.microsoft.com/office/drawing/2014/main" id="{D705B756-90A7-712A-F7D8-CADA5E02C6E0}"/>
                    </a:ext>
                  </a:extLst>
                </p14:cNvPr>
                <p14:cNvContentPartPr/>
                <p14:nvPr/>
              </p14:nvContentPartPr>
              <p14:xfrm>
                <a:off x="7909398" y="4848782"/>
                <a:ext cx="158760" cy="360"/>
              </p14:xfrm>
            </p:contentPart>
          </mc:Choice>
          <mc:Fallback xmlns="">
            <p:pic>
              <p:nvPicPr>
                <p:cNvPr id="1075" name="Ink 1074">
                  <a:extLst>
                    <a:ext uri="{FF2B5EF4-FFF2-40B4-BE49-F238E27FC236}">
                      <a16:creationId xmlns:a16="http://schemas.microsoft.com/office/drawing/2014/main" id="{D705B756-90A7-712A-F7D8-CADA5E02C6E0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7900758" y="4839782"/>
                  <a:ext cx="176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1077" name="Ink 1076">
                  <a:extLst>
                    <a:ext uri="{FF2B5EF4-FFF2-40B4-BE49-F238E27FC236}">
                      <a16:creationId xmlns:a16="http://schemas.microsoft.com/office/drawing/2014/main" id="{771A2A6B-2FF7-95AC-707E-3BC896CA92CB}"/>
                    </a:ext>
                  </a:extLst>
                </p14:cNvPr>
                <p14:cNvContentPartPr/>
                <p14:nvPr/>
              </p14:nvContentPartPr>
              <p14:xfrm>
                <a:off x="7642278" y="4806662"/>
                <a:ext cx="18360" cy="91080"/>
              </p14:xfrm>
            </p:contentPart>
          </mc:Choice>
          <mc:Fallback xmlns="">
            <p:pic>
              <p:nvPicPr>
                <p:cNvPr id="1077" name="Ink 1076">
                  <a:extLst>
                    <a:ext uri="{FF2B5EF4-FFF2-40B4-BE49-F238E27FC236}">
                      <a16:creationId xmlns:a16="http://schemas.microsoft.com/office/drawing/2014/main" id="{771A2A6B-2FF7-95AC-707E-3BC896CA92CB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7633278" y="4797662"/>
                  <a:ext cx="36000" cy="10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246" name="Ink 245">
                  <a:extLst>
                    <a:ext uri="{FF2B5EF4-FFF2-40B4-BE49-F238E27FC236}">
                      <a16:creationId xmlns:a16="http://schemas.microsoft.com/office/drawing/2014/main" id="{214E4A8E-9316-D873-C08C-3D439D164BA9}"/>
                    </a:ext>
                  </a:extLst>
                </p14:cNvPr>
                <p14:cNvContentPartPr/>
                <p14:nvPr/>
              </p14:nvContentPartPr>
              <p14:xfrm>
                <a:off x="2567358" y="4780022"/>
                <a:ext cx="146160" cy="270720"/>
              </p14:xfrm>
            </p:contentPart>
          </mc:Choice>
          <mc:Fallback xmlns="">
            <p:pic>
              <p:nvPicPr>
                <p:cNvPr id="246" name="Ink 245">
                  <a:extLst>
                    <a:ext uri="{FF2B5EF4-FFF2-40B4-BE49-F238E27FC236}">
                      <a16:creationId xmlns:a16="http://schemas.microsoft.com/office/drawing/2014/main" id="{214E4A8E-9316-D873-C08C-3D439D164BA9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2558718" y="4771382"/>
                  <a:ext cx="163800" cy="28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247" name="Ink 246">
                  <a:extLst>
                    <a:ext uri="{FF2B5EF4-FFF2-40B4-BE49-F238E27FC236}">
                      <a16:creationId xmlns:a16="http://schemas.microsoft.com/office/drawing/2014/main" id="{34303C17-147C-2B03-BF9B-BB093531DC34}"/>
                    </a:ext>
                  </a:extLst>
                </p14:cNvPr>
                <p14:cNvContentPartPr/>
                <p14:nvPr/>
              </p14:nvContentPartPr>
              <p14:xfrm>
                <a:off x="2796678" y="4947422"/>
                <a:ext cx="110160" cy="178920"/>
              </p14:xfrm>
            </p:contentPart>
          </mc:Choice>
          <mc:Fallback xmlns="">
            <p:pic>
              <p:nvPicPr>
                <p:cNvPr id="247" name="Ink 246">
                  <a:extLst>
                    <a:ext uri="{FF2B5EF4-FFF2-40B4-BE49-F238E27FC236}">
                      <a16:creationId xmlns:a16="http://schemas.microsoft.com/office/drawing/2014/main" id="{34303C17-147C-2B03-BF9B-BB093531DC34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2787678" y="4938782"/>
                  <a:ext cx="127800" cy="19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248" name="Ink 247">
                  <a:extLst>
                    <a:ext uri="{FF2B5EF4-FFF2-40B4-BE49-F238E27FC236}">
                      <a16:creationId xmlns:a16="http://schemas.microsoft.com/office/drawing/2014/main" id="{A62D4CCD-471D-F437-F518-F85AF0404205}"/>
                    </a:ext>
                  </a:extLst>
                </p14:cNvPr>
                <p14:cNvContentPartPr/>
                <p14:nvPr/>
              </p14:nvContentPartPr>
              <p14:xfrm>
                <a:off x="2980638" y="4994942"/>
                <a:ext cx="166680" cy="101880"/>
              </p14:xfrm>
            </p:contentPart>
          </mc:Choice>
          <mc:Fallback xmlns="">
            <p:pic>
              <p:nvPicPr>
                <p:cNvPr id="248" name="Ink 247">
                  <a:extLst>
                    <a:ext uri="{FF2B5EF4-FFF2-40B4-BE49-F238E27FC236}">
                      <a16:creationId xmlns:a16="http://schemas.microsoft.com/office/drawing/2014/main" id="{A62D4CCD-471D-F437-F518-F85AF0404205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2971638" y="4986302"/>
                  <a:ext cx="184320" cy="1195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7" name="Picture 6" descr="A drawing of a person&#10;&#10;Description automatically generated">
            <a:extLst>
              <a:ext uri="{FF2B5EF4-FFF2-40B4-BE49-F238E27FC236}">
                <a16:creationId xmlns:a16="http://schemas.microsoft.com/office/drawing/2014/main" id="{2C8E550C-7829-F73F-652D-20BBBC116965}"/>
              </a:ext>
            </a:extLst>
          </p:cNvPr>
          <p:cNvPicPr>
            <a:picLocks noChangeAspect="1"/>
          </p:cNvPicPr>
          <p:nvPr/>
        </p:nvPicPr>
        <p:blipFill>
          <a:blip r:embed="rId1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530" y="751597"/>
            <a:ext cx="3749220" cy="269122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04E1AB8-442A-A9EB-7265-1F8664C55B49}"/>
              </a:ext>
            </a:extLst>
          </p:cNvPr>
          <p:cNvGrpSpPr/>
          <p:nvPr/>
        </p:nvGrpSpPr>
        <p:grpSpPr>
          <a:xfrm>
            <a:off x="6687323" y="2849213"/>
            <a:ext cx="1028880" cy="565200"/>
            <a:chOff x="6296363" y="2905606"/>
            <a:chExt cx="1028880" cy="565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F1B76D4A-B01B-03A6-759A-5FE2ACCD756D}"/>
                    </a:ext>
                  </a:extLst>
                </p14:cNvPr>
                <p14:cNvContentPartPr/>
                <p14:nvPr/>
              </p14:nvContentPartPr>
              <p14:xfrm>
                <a:off x="6296363" y="2905606"/>
                <a:ext cx="1028880" cy="56520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F1B76D4A-B01B-03A6-759A-5FE2ACCD756D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6287723" y="2896966"/>
                  <a:ext cx="1046520" cy="58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0FA3EAA0-A49F-32D1-A4BC-1518F9A2F1BF}"/>
                    </a:ext>
                  </a:extLst>
                </p14:cNvPr>
                <p14:cNvContentPartPr/>
                <p14:nvPr/>
              </p14:nvContentPartPr>
              <p14:xfrm>
                <a:off x="6567803" y="3178126"/>
                <a:ext cx="360" cy="3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0FA3EAA0-A49F-32D1-A4BC-1518F9A2F1BF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6559163" y="316912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A8F5063-2688-68AF-0B0F-69DB1A6791C2}"/>
              </a:ext>
            </a:extLst>
          </p:cNvPr>
          <p:cNvGrpSpPr/>
          <p:nvPr/>
        </p:nvGrpSpPr>
        <p:grpSpPr>
          <a:xfrm>
            <a:off x="7399403" y="3025253"/>
            <a:ext cx="768600" cy="606240"/>
            <a:chOff x="7008443" y="3081646"/>
            <a:chExt cx="768600" cy="606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47F9C9B1-4538-5A9F-F6AC-3E6636A26A19}"/>
                    </a:ext>
                  </a:extLst>
                </p14:cNvPr>
                <p14:cNvContentPartPr/>
                <p14:nvPr/>
              </p14:nvContentPartPr>
              <p14:xfrm>
                <a:off x="7008443" y="3385486"/>
                <a:ext cx="138960" cy="1926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47F9C9B1-4538-5A9F-F6AC-3E6636A26A19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6999443" y="3376846"/>
                  <a:ext cx="156600" cy="21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84FA0A9F-65A9-DC20-5643-BD55F226A48E}"/>
                    </a:ext>
                  </a:extLst>
                </p14:cNvPr>
                <p14:cNvContentPartPr/>
                <p14:nvPr/>
              </p14:nvContentPartPr>
              <p14:xfrm>
                <a:off x="7157483" y="3319246"/>
                <a:ext cx="18000" cy="27360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84FA0A9F-65A9-DC20-5643-BD55F226A48E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7148843" y="3310606"/>
                  <a:ext cx="35640" cy="29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4D3B52A8-1BAA-E7C3-9A5C-19CDC318810A}"/>
                    </a:ext>
                  </a:extLst>
                </p14:cNvPr>
                <p14:cNvContentPartPr/>
                <p14:nvPr/>
              </p14:nvContentPartPr>
              <p14:xfrm>
                <a:off x="7235963" y="3340126"/>
                <a:ext cx="96480" cy="12852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4D3B52A8-1BAA-E7C3-9A5C-19CDC318810A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7227323" y="3331486"/>
                  <a:ext cx="114120" cy="14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83C38C45-CEE9-613E-9CAC-2EC8BAE9E3F1}"/>
                    </a:ext>
                  </a:extLst>
                </p14:cNvPr>
                <p14:cNvContentPartPr/>
                <p14:nvPr/>
              </p14:nvContentPartPr>
              <p14:xfrm>
                <a:off x="7334963" y="3306286"/>
                <a:ext cx="137160" cy="957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83C38C45-CEE9-613E-9CAC-2EC8BAE9E3F1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7325963" y="3297286"/>
                  <a:ext cx="154800" cy="11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F4AE50C4-B46A-51D3-FE64-8C177B665578}"/>
                    </a:ext>
                  </a:extLst>
                </p14:cNvPr>
                <p14:cNvContentPartPr/>
                <p14:nvPr/>
              </p14:nvContentPartPr>
              <p14:xfrm>
                <a:off x="7474283" y="3178126"/>
                <a:ext cx="360" cy="2826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F4AE50C4-B46A-51D3-FE64-8C177B665578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7465283" y="3169486"/>
                  <a:ext cx="18000" cy="30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294DCB13-1C3E-EE56-D240-558CCAD1714C}"/>
                    </a:ext>
                  </a:extLst>
                </p14:cNvPr>
                <p14:cNvContentPartPr/>
                <p14:nvPr/>
              </p14:nvContentPartPr>
              <p14:xfrm>
                <a:off x="7550603" y="3151846"/>
                <a:ext cx="136440" cy="1227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294DCB13-1C3E-EE56-D240-558CCAD1714C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7541603" y="3143206"/>
                  <a:ext cx="154080" cy="14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908357FA-E78A-D89E-90DE-246C7CD2475F}"/>
                    </a:ext>
                  </a:extLst>
                </p14:cNvPr>
                <p14:cNvContentPartPr/>
                <p14:nvPr/>
              </p14:nvContentPartPr>
              <p14:xfrm>
                <a:off x="7686323" y="3081646"/>
                <a:ext cx="90720" cy="11592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908357FA-E78A-D89E-90DE-246C7CD2475F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7677683" y="3072646"/>
                  <a:ext cx="108360" cy="13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DB9747EA-2F15-A9F9-8EF0-E479B9859649}"/>
                    </a:ext>
                  </a:extLst>
                </p14:cNvPr>
                <p14:cNvContentPartPr/>
                <p14:nvPr/>
              </p14:nvContentPartPr>
              <p14:xfrm>
                <a:off x="7094843" y="3290086"/>
                <a:ext cx="674280" cy="3978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DB9747EA-2F15-A9F9-8EF0-E479B9859649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7086203" y="3281446"/>
                  <a:ext cx="691920" cy="415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D92D04E8-2577-B13D-E147-765182F31ADD}"/>
                  </a:ext>
                </a:extLst>
              </p14:cNvPr>
              <p14:cNvContentPartPr/>
              <p14:nvPr/>
            </p14:nvContentPartPr>
            <p14:xfrm>
              <a:off x="2447208" y="5913792"/>
              <a:ext cx="47520" cy="15552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D92D04E8-2577-B13D-E147-765182F31ADD}"/>
                  </a:ext>
                </a:extLst>
              </p:cNvPr>
              <p:cNvPicPr/>
              <p:nvPr/>
            </p:nvPicPr>
            <p:blipFill>
              <a:blip r:embed="rId153"/>
              <a:stretch>
                <a:fillRect/>
              </a:stretch>
            </p:blipFill>
            <p:spPr>
              <a:xfrm>
                <a:off x="2438568" y="5904792"/>
                <a:ext cx="65160" cy="17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3A443FAE-5061-12D7-86C1-A8CB085888D1}"/>
                  </a:ext>
                </a:extLst>
              </p14:cNvPr>
              <p14:cNvContentPartPr/>
              <p14:nvPr/>
            </p14:nvContentPartPr>
            <p14:xfrm>
              <a:off x="7756488" y="2299392"/>
              <a:ext cx="2844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3A443FAE-5061-12D7-86C1-A8CB085888D1}"/>
                  </a:ext>
                </a:extLst>
              </p:cNvPr>
              <p:cNvPicPr/>
              <p:nvPr/>
            </p:nvPicPr>
            <p:blipFill>
              <a:blip r:embed="rId155"/>
              <a:stretch>
                <a:fillRect/>
              </a:stretch>
            </p:blipFill>
            <p:spPr>
              <a:xfrm>
                <a:off x="7747488" y="2290752"/>
                <a:ext cx="4608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92C65970-3955-C89B-5738-C1DBA66C9157}"/>
                  </a:ext>
                </a:extLst>
              </p14:cNvPr>
              <p14:cNvContentPartPr/>
              <p14:nvPr/>
            </p14:nvContentPartPr>
            <p14:xfrm>
              <a:off x="5627808" y="1297152"/>
              <a:ext cx="336960" cy="37152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92C65970-3955-C89B-5738-C1DBA66C9157}"/>
                  </a:ext>
                </a:extLst>
              </p:cNvPr>
              <p:cNvPicPr/>
              <p:nvPr/>
            </p:nvPicPr>
            <p:blipFill>
              <a:blip r:embed="rId157"/>
              <a:stretch>
                <a:fillRect/>
              </a:stretch>
            </p:blipFill>
            <p:spPr>
              <a:xfrm>
                <a:off x="5609808" y="1279152"/>
                <a:ext cx="372600" cy="40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42089EDB-7A9D-78A0-F7E2-1EBA6375CBCD}"/>
                  </a:ext>
                </a:extLst>
              </p14:cNvPr>
              <p14:cNvContentPartPr/>
              <p14:nvPr/>
            </p14:nvContentPartPr>
            <p14:xfrm>
              <a:off x="5590368" y="875592"/>
              <a:ext cx="1211400" cy="60048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42089EDB-7A9D-78A0-F7E2-1EBA6375CBCD}"/>
                  </a:ext>
                </a:extLst>
              </p:cNvPr>
              <p:cNvPicPr/>
              <p:nvPr/>
            </p:nvPicPr>
            <p:blipFill>
              <a:blip r:embed="rId159"/>
              <a:stretch>
                <a:fillRect/>
              </a:stretch>
            </p:blipFill>
            <p:spPr>
              <a:xfrm>
                <a:off x="5572728" y="857952"/>
                <a:ext cx="1247040" cy="636120"/>
              </a:xfrm>
              <a:prstGeom prst="rect">
                <a:avLst/>
              </a:prstGeom>
            </p:spPr>
          </p:pic>
        </mc:Fallback>
      </mc:AlternateContent>
      <p:grpSp>
        <p:nvGrpSpPr>
          <p:cNvPr id="30" name="Group 29">
            <a:extLst>
              <a:ext uri="{FF2B5EF4-FFF2-40B4-BE49-F238E27FC236}">
                <a16:creationId xmlns:a16="http://schemas.microsoft.com/office/drawing/2014/main" id="{D9F2E765-C580-B370-77D3-DA800E0776B7}"/>
              </a:ext>
            </a:extLst>
          </p:cNvPr>
          <p:cNvGrpSpPr/>
          <p:nvPr/>
        </p:nvGrpSpPr>
        <p:grpSpPr>
          <a:xfrm>
            <a:off x="7333128" y="903312"/>
            <a:ext cx="1113480" cy="1027080"/>
            <a:chOff x="7333128" y="903312"/>
            <a:chExt cx="1113480" cy="1027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579A0E14-B601-DCC7-84BA-0BA07FD7F371}"/>
                    </a:ext>
                  </a:extLst>
                </p14:cNvPr>
                <p14:cNvContentPartPr/>
                <p14:nvPr/>
              </p14:nvContentPartPr>
              <p14:xfrm>
                <a:off x="7874928" y="1781352"/>
                <a:ext cx="3600" cy="1188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579A0E14-B601-DCC7-84BA-0BA07FD7F371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7866288" y="1772352"/>
                  <a:ext cx="21240" cy="2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DE0C6BCE-4D10-4AFD-8497-8917CC6BDDA3}"/>
                    </a:ext>
                  </a:extLst>
                </p14:cNvPr>
                <p14:cNvContentPartPr/>
                <p14:nvPr/>
              </p14:nvContentPartPr>
              <p14:xfrm>
                <a:off x="8230248" y="1895832"/>
                <a:ext cx="54360" cy="345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DE0C6BCE-4D10-4AFD-8497-8917CC6BDDA3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8221248" y="1886832"/>
                  <a:ext cx="72000" cy="5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BA9CAD55-6F8A-DEFF-05F5-B4011F638D60}"/>
                    </a:ext>
                  </a:extLst>
                </p14:cNvPr>
                <p14:cNvContentPartPr/>
                <p14:nvPr/>
              </p14:nvContentPartPr>
              <p14:xfrm>
                <a:off x="7333128" y="903312"/>
                <a:ext cx="1113480" cy="88164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BA9CAD55-6F8A-DEFF-05F5-B4011F638D60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7315128" y="885312"/>
                  <a:ext cx="1149120" cy="9172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9F992C6F-8043-7086-3F0B-40F11B2E6522}"/>
              </a:ext>
            </a:extLst>
          </p:cNvPr>
          <p:cNvSpPr/>
          <p:nvPr/>
        </p:nvSpPr>
        <p:spPr>
          <a:xfrm>
            <a:off x="5329980" y="549195"/>
            <a:ext cx="3392700" cy="3215354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2B5A2949-3215-DDF4-BF89-14D47A78A24D}"/>
                  </a:ext>
                </a:extLst>
              </p14:cNvPr>
              <p14:cNvContentPartPr/>
              <p14:nvPr/>
            </p14:nvContentPartPr>
            <p14:xfrm>
              <a:off x="6182568" y="2141352"/>
              <a:ext cx="53640" cy="720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2B5A2949-3215-DDF4-BF89-14D47A78A24D}"/>
                  </a:ext>
                </a:extLst>
              </p:cNvPr>
              <p:cNvPicPr/>
              <p:nvPr/>
            </p:nvPicPr>
            <p:blipFill>
              <a:blip r:embed="rId167"/>
              <a:stretch>
                <a:fillRect/>
              </a:stretch>
            </p:blipFill>
            <p:spPr>
              <a:xfrm>
                <a:off x="6173928" y="2132352"/>
                <a:ext cx="71280" cy="24840"/>
              </a:xfrm>
              <a:prstGeom prst="rect">
                <a:avLst/>
              </a:prstGeom>
            </p:spPr>
          </p:pic>
        </mc:Fallback>
      </mc:AlternateContent>
      <p:grpSp>
        <p:nvGrpSpPr>
          <p:cNvPr id="39" name="Group 38">
            <a:extLst>
              <a:ext uri="{FF2B5EF4-FFF2-40B4-BE49-F238E27FC236}">
                <a16:creationId xmlns:a16="http://schemas.microsoft.com/office/drawing/2014/main" id="{837D3907-71ED-576E-E988-A5E748CF1E06}"/>
              </a:ext>
            </a:extLst>
          </p:cNvPr>
          <p:cNvGrpSpPr/>
          <p:nvPr/>
        </p:nvGrpSpPr>
        <p:grpSpPr>
          <a:xfrm>
            <a:off x="6123168" y="2322432"/>
            <a:ext cx="390960" cy="215280"/>
            <a:chOff x="6123168" y="2322432"/>
            <a:chExt cx="390960" cy="215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E8E9A237-5C0A-32EF-BF25-F21650396811}"/>
                    </a:ext>
                  </a:extLst>
                </p14:cNvPr>
                <p14:cNvContentPartPr/>
                <p14:nvPr/>
              </p14:nvContentPartPr>
              <p14:xfrm>
                <a:off x="6123168" y="2414592"/>
                <a:ext cx="390960" cy="3024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E8E9A237-5C0A-32EF-BF25-F21650396811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6114168" y="2405592"/>
                  <a:ext cx="408600" cy="4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7EEB5546-A7F7-2351-B7B0-3E7848C7B604}"/>
                    </a:ext>
                  </a:extLst>
                </p14:cNvPr>
                <p14:cNvContentPartPr/>
                <p14:nvPr/>
              </p14:nvContentPartPr>
              <p14:xfrm>
                <a:off x="6308208" y="2322432"/>
                <a:ext cx="11880" cy="4284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7EEB5546-A7F7-2351-B7B0-3E7848C7B604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6299568" y="2313792"/>
                  <a:ext cx="29520" cy="6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1DF48DEB-AAAE-D687-92DC-58C16137B81F}"/>
                    </a:ext>
                  </a:extLst>
                </p14:cNvPr>
                <p14:cNvContentPartPr/>
                <p14:nvPr/>
              </p14:nvContentPartPr>
              <p14:xfrm>
                <a:off x="6131808" y="2409912"/>
                <a:ext cx="14040" cy="4176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1DF48DEB-AAAE-D687-92DC-58C16137B81F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6123168" y="2401272"/>
                  <a:ext cx="31680" cy="5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0A410615-4336-0DE6-C02C-8882A4BFE9AE}"/>
                    </a:ext>
                  </a:extLst>
                </p14:cNvPr>
                <p14:cNvContentPartPr/>
                <p14:nvPr/>
              </p14:nvContentPartPr>
              <p14:xfrm>
                <a:off x="6263208" y="2527272"/>
                <a:ext cx="119520" cy="1044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0A410615-4336-0DE6-C02C-8882A4BFE9AE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6254208" y="2518272"/>
                  <a:ext cx="137160" cy="28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D0B63903-458D-2C9E-EFDB-38B60733E4BB}"/>
                  </a:ext>
                </a:extLst>
              </p14:cNvPr>
              <p14:cNvContentPartPr/>
              <p14:nvPr/>
            </p14:nvContentPartPr>
            <p14:xfrm>
              <a:off x="6347088" y="2691792"/>
              <a:ext cx="360" cy="1008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D0B63903-458D-2C9E-EFDB-38B60733E4BB}"/>
                  </a:ext>
                </a:extLst>
              </p:cNvPr>
              <p:cNvPicPr/>
              <p:nvPr/>
            </p:nvPicPr>
            <p:blipFill>
              <a:blip r:embed="rId177"/>
              <a:stretch>
                <a:fillRect/>
              </a:stretch>
            </p:blipFill>
            <p:spPr>
              <a:xfrm>
                <a:off x="6338088" y="2683152"/>
                <a:ext cx="18000" cy="2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5A49F20E-0397-186C-2175-BF958D9CF5C7}"/>
                  </a:ext>
                </a:extLst>
              </p14:cNvPr>
              <p14:cNvContentPartPr/>
              <p14:nvPr/>
            </p14:nvContentPartPr>
            <p14:xfrm>
              <a:off x="6508008" y="1759392"/>
              <a:ext cx="204120" cy="9684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5A49F20E-0397-186C-2175-BF958D9CF5C7}"/>
                  </a:ext>
                </a:extLst>
              </p:cNvPr>
              <p:cNvPicPr/>
              <p:nvPr/>
            </p:nvPicPr>
            <p:blipFill>
              <a:blip r:embed="rId179"/>
              <a:stretch>
                <a:fillRect/>
              </a:stretch>
            </p:blipFill>
            <p:spPr>
              <a:xfrm>
                <a:off x="6499368" y="1750392"/>
                <a:ext cx="221760" cy="11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39F4F5CB-7C27-C879-EC0E-4D87D7DEB2A2}"/>
                  </a:ext>
                </a:extLst>
              </p14:cNvPr>
              <p14:cNvContentPartPr/>
              <p14:nvPr/>
            </p14:nvContentPartPr>
            <p14:xfrm>
              <a:off x="6047928" y="1885392"/>
              <a:ext cx="81360" cy="4716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39F4F5CB-7C27-C879-EC0E-4D87D7DEB2A2}"/>
                  </a:ext>
                </a:extLst>
              </p:cNvPr>
              <p:cNvPicPr/>
              <p:nvPr/>
            </p:nvPicPr>
            <p:blipFill>
              <a:blip r:embed="rId181"/>
              <a:stretch>
                <a:fillRect/>
              </a:stretch>
            </p:blipFill>
            <p:spPr>
              <a:xfrm>
                <a:off x="6038928" y="1876752"/>
                <a:ext cx="99000" cy="6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D2A0F518-DC69-F926-2E3C-1525A8997314}"/>
                  </a:ext>
                </a:extLst>
              </p14:cNvPr>
              <p14:cNvContentPartPr/>
              <p14:nvPr/>
            </p14:nvContentPartPr>
            <p14:xfrm>
              <a:off x="5948208" y="1730592"/>
              <a:ext cx="37800" cy="5904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D2A0F518-DC69-F926-2E3C-1525A8997314}"/>
                  </a:ext>
                </a:extLst>
              </p:cNvPr>
              <p:cNvPicPr/>
              <p:nvPr/>
            </p:nvPicPr>
            <p:blipFill>
              <a:blip r:embed="rId183"/>
              <a:stretch>
                <a:fillRect/>
              </a:stretch>
            </p:blipFill>
            <p:spPr>
              <a:xfrm>
                <a:off x="5939208" y="1721592"/>
                <a:ext cx="55440" cy="7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C9867607-1BE3-6007-C432-F38B42CBB29B}"/>
                  </a:ext>
                </a:extLst>
              </p14:cNvPr>
              <p14:cNvContentPartPr/>
              <p14:nvPr/>
            </p14:nvContentPartPr>
            <p14:xfrm>
              <a:off x="5992488" y="1151352"/>
              <a:ext cx="250920" cy="28872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C9867607-1BE3-6007-C432-F38B42CBB29B}"/>
                  </a:ext>
                </a:extLst>
              </p:cNvPr>
              <p:cNvPicPr/>
              <p:nvPr/>
            </p:nvPicPr>
            <p:blipFill>
              <a:blip r:embed="rId185"/>
              <a:stretch>
                <a:fillRect/>
              </a:stretch>
            </p:blipFill>
            <p:spPr>
              <a:xfrm>
                <a:off x="5983488" y="1142352"/>
                <a:ext cx="268560" cy="306360"/>
              </a:xfrm>
              <a:prstGeom prst="rect">
                <a:avLst/>
              </a:prstGeom>
            </p:spPr>
          </p:pic>
        </mc:Fallback>
      </mc:AlternateContent>
      <p:grpSp>
        <p:nvGrpSpPr>
          <p:cNvPr id="62" name="Group 61">
            <a:extLst>
              <a:ext uri="{FF2B5EF4-FFF2-40B4-BE49-F238E27FC236}">
                <a16:creationId xmlns:a16="http://schemas.microsoft.com/office/drawing/2014/main" id="{3142DB32-FA17-F30E-76F1-DDA427D664E2}"/>
              </a:ext>
            </a:extLst>
          </p:cNvPr>
          <p:cNvGrpSpPr/>
          <p:nvPr/>
        </p:nvGrpSpPr>
        <p:grpSpPr>
          <a:xfrm>
            <a:off x="5912568" y="1714032"/>
            <a:ext cx="699480" cy="217800"/>
            <a:chOff x="5912568" y="1714032"/>
            <a:chExt cx="699480" cy="217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E624F97B-0CDF-63C8-E43B-228727387691}"/>
                    </a:ext>
                  </a:extLst>
                </p14:cNvPr>
                <p14:cNvContentPartPr/>
                <p14:nvPr/>
              </p14:nvContentPartPr>
              <p14:xfrm>
                <a:off x="5984568" y="1860912"/>
                <a:ext cx="176760" cy="5292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E624F97B-0CDF-63C8-E43B-228727387691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5975928" y="1851912"/>
                  <a:ext cx="194400" cy="7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656E9BE6-607F-9914-FB1F-BED0A0642CFE}"/>
                    </a:ext>
                  </a:extLst>
                </p14:cNvPr>
                <p14:cNvContentPartPr/>
                <p14:nvPr/>
              </p14:nvContentPartPr>
              <p14:xfrm>
                <a:off x="6100488" y="1929312"/>
                <a:ext cx="2520" cy="25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656E9BE6-607F-9914-FB1F-BED0A0642CFE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6091488" y="1920672"/>
                  <a:ext cx="2016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28F54413-01F4-9A55-87A1-DE9C6C06F5A5}"/>
                    </a:ext>
                  </a:extLst>
                </p14:cNvPr>
                <p14:cNvContentPartPr/>
                <p14:nvPr/>
              </p14:nvContentPartPr>
              <p14:xfrm>
                <a:off x="5948928" y="1777752"/>
                <a:ext cx="2520" cy="3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28F54413-01F4-9A55-87A1-DE9C6C06F5A5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5939928" y="1769112"/>
                  <a:ext cx="20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97D02B54-53BF-6152-33C2-C0674B500054}"/>
                    </a:ext>
                  </a:extLst>
                </p14:cNvPr>
                <p14:cNvContentPartPr/>
                <p14:nvPr/>
              </p14:nvContentPartPr>
              <p14:xfrm>
                <a:off x="5912568" y="1729512"/>
                <a:ext cx="328680" cy="14760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97D02B54-53BF-6152-33C2-C0674B500054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5903568" y="1720512"/>
                  <a:ext cx="346320" cy="16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917988C7-A186-35A0-8A30-F39EC6D8D817}"/>
                    </a:ext>
                  </a:extLst>
                </p14:cNvPr>
                <p14:cNvContentPartPr/>
                <p14:nvPr/>
              </p14:nvContentPartPr>
              <p14:xfrm>
                <a:off x="6374448" y="1714032"/>
                <a:ext cx="11160" cy="8784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917988C7-A186-35A0-8A30-F39EC6D8D817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6365448" y="1705392"/>
                  <a:ext cx="28800" cy="10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370819E0-E989-4841-34FE-9A82143F36FC}"/>
                    </a:ext>
                  </a:extLst>
                </p14:cNvPr>
                <p14:cNvContentPartPr/>
                <p14:nvPr/>
              </p14:nvContentPartPr>
              <p14:xfrm>
                <a:off x="6307848" y="1848672"/>
                <a:ext cx="30600" cy="2232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370819E0-E989-4841-34FE-9A82143F36FC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6298848" y="1840032"/>
                  <a:ext cx="4824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D4AB25FE-8C3C-D774-29C4-4440B9230CC7}"/>
                    </a:ext>
                  </a:extLst>
                </p14:cNvPr>
                <p14:cNvContentPartPr/>
                <p14:nvPr/>
              </p14:nvContentPartPr>
              <p14:xfrm>
                <a:off x="6596928" y="1896192"/>
                <a:ext cx="15120" cy="468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D4AB25FE-8C3C-D774-29C4-4440B9230CC7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6587928" y="1887192"/>
                  <a:ext cx="32760" cy="2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BFB533D1-6090-D43C-933D-3990ABC4C765}"/>
                    </a:ext>
                  </a:extLst>
                </p14:cNvPr>
                <p14:cNvContentPartPr/>
                <p14:nvPr/>
              </p14:nvContentPartPr>
              <p14:xfrm>
                <a:off x="6525288" y="1879632"/>
                <a:ext cx="2520" cy="252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BFB533D1-6090-D43C-933D-3990ABC4C765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6516288" y="1870632"/>
                  <a:ext cx="2016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0891AB45-086D-04D0-9B9F-C433D55E603E}"/>
                    </a:ext>
                  </a:extLst>
                </p14:cNvPr>
                <p14:cNvContentPartPr/>
                <p14:nvPr/>
              </p14:nvContentPartPr>
              <p14:xfrm>
                <a:off x="6133608" y="1764432"/>
                <a:ext cx="69120" cy="1044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0891AB45-086D-04D0-9B9F-C433D55E603E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6124608" y="1755432"/>
                  <a:ext cx="86760" cy="2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6D8EA3F0-1F43-566A-333E-F19471AAB71C}"/>
                    </a:ext>
                  </a:extLst>
                </p14:cNvPr>
                <p14:cNvContentPartPr/>
                <p14:nvPr/>
              </p14:nvContentPartPr>
              <p14:xfrm>
                <a:off x="6437808" y="1827792"/>
                <a:ext cx="9360" cy="36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6D8EA3F0-1F43-566A-333E-F19471AAB71C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6429168" y="1819152"/>
                  <a:ext cx="270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61" name="Group 1060">
            <a:extLst>
              <a:ext uri="{FF2B5EF4-FFF2-40B4-BE49-F238E27FC236}">
                <a16:creationId xmlns:a16="http://schemas.microsoft.com/office/drawing/2014/main" id="{132596C4-FE6B-30C7-9BEB-2A537F476E7C}"/>
              </a:ext>
            </a:extLst>
          </p:cNvPr>
          <p:cNvGrpSpPr/>
          <p:nvPr/>
        </p:nvGrpSpPr>
        <p:grpSpPr>
          <a:xfrm>
            <a:off x="6603048" y="2047392"/>
            <a:ext cx="106920" cy="325080"/>
            <a:chOff x="6603048" y="2047392"/>
            <a:chExt cx="106920" cy="325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28FD0721-034F-4745-67F5-4265845FBFF1}"/>
                    </a:ext>
                  </a:extLst>
                </p14:cNvPr>
                <p14:cNvContentPartPr/>
                <p14:nvPr/>
              </p14:nvContentPartPr>
              <p14:xfrm>
                <a:off x="6603048" y="2047392"/>
                <a:ext cx="106920" cy="26784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28FD0721-034F-4745-67F5-4265845FBFF1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6594408" y="2038392"/>
                  <a:ext cx="124560" cy="28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049" name="Ink 1048">
                  <a:extLst>
                    <a:ext uri="{FF2B5EF4-FFF2-40B4-BE49-F238E27FC236}">
                      <a16:creationId xmlns:a16="http://schemas.microsoft.com/office/drawing/2014/main" id="{0E476BE7-5800-A7DB-500E-8822860BACDE}"/>
                    </a:ext>
                  </a:extLst>
                </p14:cNvPr>
                <p14:cNvContentPartPr/>
                <p14:nvPr/>
              </p14:nvContentPartPr>
              <p14:xfrm>
                <a:off x="6609528" y="2313432"/>
                <a:ext cx="2880" cy="59040"/>
              </p14:xfrm>
            </p:contentPart>
          </mc:Choice>
          <mc:Fallback xmlns="">
            <p:pic>
              <p:nvPicPr>
                <p:cNvPr id="1049" name="Ink 1048">
                  <a:extLst>
                    <a:ext uri="{FF2B5EF4-FFF2-40B4-BE49-F238E27FC236}">
                      <a16:creationId xmlns:a16="http://schemas.microsoft.com/office/drawing/2014/main" id="{0E476BE7-5800-A7DB-500E-8822860BACDE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6600528" y="2304432"/>
                  <a:ext cx="20520" cy="76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60" name="Group 1059">
            <a:extLst>
              <a:ext uri="{FF2B5EF4-FFF2-40B4-BE49-F238E27FC236}">
                <a16:creationId xmlns:a16="http://schemas.microsoft.com/office/drawing/2014/main" id="{A3B9E129-6B54-5442-D4BE-9875154C554B}"/>
              </a:ext>
            </a:extLst>
          </p:cNvPr>
          <p:cNvGrpSpPr/>
          <p:nvPr/>
        </p:nvGrpSpPr>
        <p:grpSpPr>
          <a:xfrm>
            <a:off x="6643368" y="1283112"/>
            <a:ext cx="261000" cy="472680"/>
            <a:chOff x="6643368" y="1283112"/>
            <a:chExt cx="261000" cy="472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050" name="Ink 1049">
                  <a:extLst>
                    <a:ext uri="{FF2B5EF4-FFF2-40B4-BE49-F238E27FC236}">
                      <a16:creationId xmlns:a16="http://schemas.microsoft.com/office/drawing/2014/main" id="{A39E886A-912E-BB07-3308-F42C510CEBA0}"/>
                    </a:ext>
                  </a:extLst>
                </p14:cNvPr>
                <p14:cNvContentPartPr/>
                <p14:nvPr/>
              </p14:nvContentPartPr>
              <p14:xfrm>
                <a:off x="6643368" y="1283112"/>
                <a:ext cx="261000" cy="472680"/>
              </p14:xfrm>
            </p:contentPart>
          </mc:Choice>
          <mc:Fallback xmlns="">
            <p:pic>
              <p:nvPicPr>
                <p:cNvPr id="1050" name="Ink 1049">
                  <a:extLst>
                    <a:ext uri="{FF2B5EF4-FFF2-40B4-BE49-F238E27FC236}">
                      <a16:creationId xmlns:a16="http://schemas.microsoft.com/office/drawing/2014/main" id="{A39E886A-912E-BB07-3308-F42C510CEBA0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6634368" y="1274472"/>
                  <a:ext cx="278640" cy="49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051" name="Ink 1050">
                  <a:extLst>
                    <a:ext uri="{FF2B5EF4-FFF2-40B4-BE49-F238E27FC236}">
                      <a16:creationId xmlns:a16="http://schemas.microsoft.com/office/drawing/2014/main" id="{C3948E27-BFB0-DA3A-BFCC-8AD922801BBF}"/>
                    </a:ext>
                  </a:extLst>
                </p14:cNvPr>
                <p14:cNvContentPartPr/>
                <p14:nvPr/>
              </p14:nvContentPartPr>
              <p14:xfrm>
                <a:off x="6782328" y="1372752"/>
                <a:ext cx="102600" cy="340560"/>
              </p14:xfrm>
            </p:contentPart>
          </mc:Choice>
          <mc:Fallback xmlns="">
            <p:pic>
              <p:nvPicPr>
                <p:cNvPr id="1051" name="Ink 1050">
                  <a:extLst>
                    <a:ext uri="{FF2B5EF4-FFF2-40B4-BE49-F238E27FC236}">
                      <a16:creationId xmlns:a16="http://schemas.microsoft.com/office/drawing/2014/main" id="{C3948E27-BFB0-DA3A-BFCC-8AD922801BBF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6773328" y="1363752"/>
                  <a:ext cx="120240" cy="3582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153A342E-2097-9416-F295-C1706FFA32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514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67349"/>
    </mc:Choice>
    <mc:Fallback>
      <p:transition advClick="0" advTm="673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4B84A8-000E-C9E0-5B29-AC5803D93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B5345C-4198-8A06-1357-4C14528B5703}"/>
              </a:ext>
            </a:extLst>
          </p:cNvPr>
          <p:cNvSpPr txBox="1"/>
          <p:nvPr/>
        </p:nvSpPr>
        <p:spPr>
          <a:xfrm>
            <a:off x="2741117" y="87530"/>
            <a:ext cx="38379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dirty="0">
                <a:solidFill>
                  <a:srgbClr val="0000FF"/>
                </a:solidFill>
              </a:rPr>
              <a:t>A Hodgkin-Huxley Circuit</a:t>
            </a:r>
          </a:p>
        </p:txBody>
      </p:sp>
      <p:pic>
        <p:nvPicPr>
          <p:cNvPr id="1119" name="Picture 4">
            <a:extLst>
              <a:ext uri="{FF2B5EF4-FFF2-40B4-BE49-F238E27FC236}">
                <a16:creationId xmlns:a16="http://schemas.microsoft.com/office/drawing/2014/main" id="{C93562E7-0E7D-4B35-8765-F5BDFF515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88" y="1105176"/>
            <a:ext cx="3630280" cy="2793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drawing of a person&#10;&#10;Description automatically generated">
            <a:extLst>
              <a:ext uri="{FF2B5EF4-FFF2-40B4-BE49-F238E27FC236}">
                <a16:creationId xmlns:a16="http://schemas.microsoft.com/office/drawing/2014/main" id="{2C8E550C-7829-F73F-652D-20BBBC1169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530" y="751597"/>
            <a:ext cx="3749220" cy="269122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04E1AB8-442A-A9EB-7265-1F8664C55B49}"/>
              </a:ext>
            </a:extLst>
          </p:cNvPr>
          <p:cNvGrpSpPr/>
          <p:nvPr/>
        </p:nvGrpSpPr>
        <p:grpSpPr>
          <a:xfrm>
            <a:off x="6687323" y="2849213"/>
            <a:ext cx="1028880" cy="565200"/>
            <a:chOff x="6296363" y="2905606"/>
            <a:chExt cx="1028880" cy="565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F1B76D4A-B01B-03A6-759A-5FE2ACCD756D}"/>
                    </a:ext>
                  </a:extLst>
                </p14:cNvPr>
                <p14:cNvContentPartPr/>
                <p14:nvPr/>
              </p14:nvContentPartPr>
              <p14:xfrm>
                <a:off x="6296363" y="2905606"/>
                <a:ext cx="1028880" cy="56520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F1B76D4A-B01B-03A6-759A-5FE2ACCD756D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6287723" y="2896966"/>
                  <a:ext cx="1046520" cy="58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0FA3EAA0-A49F-32D1-A4BC-1518F9A2F1BF}"/>
                    </a:ext>
                  </a:extLst>
                </p14:cNvPr>
                <p14:cNvContentPartPr/>
                <p14:nvPr/>
              </p14:nvContentPartPr>
              <p14:xfrm>
                <a:off x="6567803" y="3178126"/>
                <a:ext cx="360" cy="3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0FA3EAA0-A49F-32D1-A4BC-1518F9A2F1BF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6559163" y="316912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A8F5063-2688-68AF-0B0F-69DB1A6791C2}"/>
              </a:ext>
            </a:extLst>
          </p:cNvPr>
          <p:cNvGrpSpPr/>
          <p:nvPr/>
        </p:nvGrpSpPr>
        <p:grpSpPr>
          <a:xfrm>
            <a:off x="7399403" y="3025253"/>
            <a:ext cx="768600" cy="606240"/>
            <a:chOff x="7008443" y="3081646"/>
            <a:chExt cx="768600" cy="606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47F9C9B1-4538-5A9F-F6AC-3E6636A26A19}"/>
                    </a:ext>
                  </a:extLst>
                </p14:cNvPr>
                <p14:cNvContentPartPr/>
                <p14:nvPr/>
              </p14:nvContentPartPr>
              <p14:xfrm>
                <a:off x="7008443" y="3385486"/>
                <a:ext cx="138960" cy="1926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47F9C9B1-4538-5A9F-F6AC-3E6636A26A19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6999443" y="3376846"/>
                  <a:ext cx="156600" cy="21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84FA0A9F-65A9-DC20-5643-BD55F226A48E}"/>
                    </a:ext>
                  </a:extLst>
                </p14:cNvPr>
                <p14:cNvContentPartPr/>
                <p14:nvPr/>
              </p14:nvContentPartPr>
              <p14:xfrm>
                <a:off x="7157483" y="3319246"/>
                <a:ext cx="18000" cy="27360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84FA0A9F-65A9-DC20-5643-BD55F226A48E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7148843" y="3310606"/>
                  <a:ext cx="35640" cy="29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4D3B52A8-1BAA-E7C3-9A5C-19CDC318810A}"/>
                    </a:ext>
                  </a:extLst>
                </p14:cNvPr>
                <p14:cNvContentPartPr/>
                <p14:nvPr/>
              </p14:nvContentPartPr>
              <p14:xfrm>
                <a:off x="7235963" y="3340126"/>
                <a:ext cx="96480" cy="12852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4D3B52A8-1BAA-E7C3-9A5C-19CDC318810A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7227323" y="3331486"/>
                  <a:ext cx="114120" cy="14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83C38C45-CEE9-613E-9CAC-2EC8BAE9E3F1}"/>
                    </a:ext>
                  </a:extLst>
                </p14:cNvPr>
                <p14:cNvContentPartPr/>
                <p14:nvPr/>
              </p14:nvContentPartPr>
              <p14:xfrm>
                <a:off x="7334963" y="3306286"/>
                <a:ext cx="137160" cy="957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83C38C45-CEE9-613E-9CAC-2EC8BAE9E3F1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7325963" y="3297286"/>
                  <a:ext cx="154800" cy="11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F4AE50C4-B46A-51D3-FE64-8C177B665578}"/>
                    </a:ext>
                  </a:extLst>
                </p14:cNvPr>
                <p14:cNvContentPartPr/>
                <p14:nvPr/>
              </p14:nvContentPartPr>
              <p14:xfrm>
                <a:off x="7474283" y="3178126"/>
                <a:ext cx="360" cy="2826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F4AE50C4-B46A-51D3-FE64-8C177B665578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7465283" y="3169486"/>
                  <a:ext cx="18000" cy="30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294DCB13-1C3E-EE56-D240-558CCAD1714C}"/>
                    </a:ext>
                  </a:extLst>
                </p14:cNvPr>
                <p14:cNvContentPartPr/>
                <p14:nvPr/>
              </p14:nvContentPartPr>
              <p14:xfrm>
                <a:off x="7550603" y="3151846"/>
                <a:ext cx="136440" cy="1227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294DCB13-1C3E-EE56-D240-558CCAD1714C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7541603" y="3143206"/>
                  <a:ext cx="154080" cy="14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908357FA-E78A-D89E-90DE-246C7CD2475F}"/>
                    </a:ext>
                  </a:extLst>
                </p14:cNvPr>
                <p14:cNvContentPartPr/>
                <p14:nvPr/>
              </p14:nvContentPartPr>
              <p14:xfrm>
                <a:off x="7686323" y="3081646"/>
                <a:ext cx="90720" cy="11592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908357FA-E78A-D89E-90DE-246C7CD2475F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7677683" y="3072646"/>
                  <a:ext cx="108360" cy="13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DB9747EA-2F15-A9F9-8EF0-E479B9859649}"/>
                    </a:ext>
                  </a:extLst>
                </p14:cNvPr>
                <p14:cNvContentPartPr/>
                <p14:nvPr/>
              </p14:nvContentPartPr>
              <p14:xfrm>
                <a:off x="7094843" y="3290086"/>
                <a:ext cx="674280" cy="3978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DB9747EA-2F15-A9F9-8EF0-E479B9859649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7086203" y="3281446"/>
                  <a:ext cx="691920" cy="415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3A443FAE-5061-12D7-86C1-A8CB085888D1}"/>
                  </a:ext>
                </a:extLst>
              </p14:cNvPr>
              <p14:cNvContentPartPr/>
              <p14:nvPr/>
            </p14:nvContentPartPr>
            <p14:xfrm>
              <a:off x="7756488" y="2299392"/>
              <a:ext cx="2844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3A443FAE-5061-12D7-86C1-A8CB085888D1}"/>
                  </a:ext>
                </a:extLst>
              </p:cNvPr>
              <p:cNvPicPr/>
              <p:nvPr/>
            </p:nvPicPr>
            <p:blipFill>
              <a:blip r:embed="rId155"/>
              <a:stretch>
                <a:fillRect/>
              </a:stretch>
            </p:blipFill>
            <p:spPr>
              <a:xfrm>
                <a:off x="7747488" y="2290752"/>
                <a:ext cx="4608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92C65970-3955-C89B-5738-C1DBA66C9157}"/>
                  </a:ext>
                </a:extLst>
              </p14:cNvPr>
              <p14:cNvContentPartPr/>
              <p14:nvPr/>
            </p14:nvContentPartPr>
            <p14:xfrm>
              <a:off x="5627808" y="1297152"/>
              <a:ext cx="336960" cy="37152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92C65970-3955-C89B-5738-C1DBA66C9157}"/>
                  </a:ext>
                </a:extLst>
              </p:cNvPr>
              <p:cNvPicPr/>
              <p:nvPr/>
            </p:nvPicPr>
            <p:blipFill>
              <a:blip r:embed="rId157"/>
              <a:stretch>
                <a:fillRect/>
              </a:stretch>
            </p:blipFill>
            <p:spPr>
              <a:xfrm>
                <a:off x="5609808" y="1279152"/>
                <a:ext cx="372600" cy="40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42089EDB-7A9D-78A0-F7E2-1EBA6375CBCD}"/>
                  </a:ext>
                </a:extLst>
              </p14:cNvPr>
              <p14:cNvContentPartPr/>
              <p14:nvPr/>
            </p14:nvContentPartPr>
            <p14:xfrm>
              <a:off x="5590368" y="875592"/>
              <a:ext cx="1211400" cy="60048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42089EDB-7A9D-78A0-F7E2-1EBA6375CBCD}"/>
                  </a:ext>
                </a:extLst>
              </p:cNvPr>
              <p:cNvPicPr/>
              <p:nvPr/>
            </p:nvPicPr>
            <p:blipFill>
              <a:blip r:embed="rId159"/>
              <a:stretch>
                <a:fillRect/>
              </a:stretch>
            </p:blipFill>
            <p:spPr>
              <a:xfrm>
                <a:off x="5572728" y="857952"/>
                <a:ext cx="1247040" cy="636120"/>
              </a:xfrm>
              <a:prstGeom prst="rect">
                <a:avLst/>
              </a:prstGeom>
            </p:spPr>
          </p:pic>
        </mc:Fallback>
      </mc:AlternateContent>
      <p:grpSp>
        <p:nvGrpSpPr>
          <p:cNvPr id="30" name="Group 29">
            <a:extLst>
              <a:ext uri="{FF2B5EF4-FFF2-40B4-BE49-F238E27FC236}">
                <a16:creationId xmlns:a16="http://schemas.microsoft.com/office/drawing/2014/main" id="{D9F2E765-C580-B370-77D3-DA800E0776B7}"/>
              </a:ext>
            </a:extLst>
          </p:cNvPr>
          <p:cNvGrpSpPr/>
          <p:nvPr/>
        </p:nvGrpSpPr>
        <p:grpSpPr>
          <a:xfrm>
            <a:off x="7333128" y="903312"/>
            <a:ext cx="1113480" cy="1027080"/>
            <a:chOff x="7333128" y="903312"/>
            <a:chExt cx="1113480" cy="1027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579A0E14-B601-DCC7-84BA-0BA07FD7F371}"/>
                    </a:ext>
                  </a:extLst>
                </p14:cNvPr>
                <p14:cNvContentPartPr/>
                <p14:nvPr/>
              </p14:nvContentPartPr>
              <p14:xfrm>
                <a:off x="7874928" y="1781352"/>
                <a:ext cx="3600" cy="1188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579A0E14-B601-DCC7-84BA-0BA07FD7F371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7866288" y="1772352"/>
                  <a:ext cx="21240" cy="2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DE0C6BCE-4D10-4AFD-8497-8917CC6BDDA3}"/>
                    </a:ext>
                  </a:extLst>
                </p14:cNvPr>
                <p14:cNvContentPartPr/>
                <p14:nvPr/>
              </p14:nvContentPartPr>
              <p14:xfrm>
                <a:off x="8230248" y="1895832"/>
                <a:ext cx="54360" cy="345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DE0C6BCE-4D10-4AFD-8497-8917CC6BDDA3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8221248" y="1886832"/>
                  <a:ext cx="72000" cy="5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BA9CAD55-6F8A-DEFF-05F5-B4011F638D60}"/>
                    </a:ext>
                  </a:extLst>
                </p14:cNvPr>
                <p14:cNvContentPartPr/>
                <p14:nvPr/>
              </p14:nvContentPartPr>
              <p14:xfrm>
                <a:off x="7333128" y="903312"/>
                <a:ext cx="1113480" cy="88164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BA9CAD55-6F8A-DEFF-05F5-B4011F638D60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7315128" y="885312"/>
                  <a:ext cx="1149120" cy="9172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9F992C6F-8043-7086-3F0B-40F11B2E6522}"/>
              </a:ext>
            </a:extLst>
          </p:cNvPr>
          <p:cNvSpPr/>
          <p:nvPr/>
        </p:nvSpPr>
        <p:spPr>
          <a:xfrm>
            <a:off x="5329980" y="549195"/>
            <a:ext cx="3392700" cy="3215354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2B5A2949-3215-DDF4-BF89-14D47A78A24D}"/>
                  </a:ext>
                </a:extLst>
              </p14:cNvPr>
              <p14:cNvContentPartPr/>
              <p14:nvPr/>
            </p14:nvContentPartPr>
            <p14:xfrm>
              <a:off x="6182568" y="2141352"/>
              <a:ext cx="53640" cy="720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2B5A2949-3215-DDF4-BF89-14D47A78A24D}"/>
                  </a:ext>
                </a:extLst>
              </p:cNvPr>
              <p:cNvPicPr/>
              <p:nvPr/>
            </p:nvPicPr>
            <p:blipFill>
              <a:blip r:embed="rId167"/>
              <a:stretch>
                <a:fillRect/>
              </a:stretch>
            </p:blipFill>
            <p:spPr>
              <a:xfrm>
                <a:off x="6173928" y="2132352"/>
                <a:ext cx="71280" cy="24840"/>
              </a:xfrm>
              <a:prstGeom prst="rect">
                <a:avLst/>
              </a:prstGeom>
            </p:spPr>
          </p:pic>
        </mc:Fallback>
      </mc:AlternateContent>
      <p:grpSp>
        <p:nvGrpSpPr>
          <p:cNvPr id="39" name="Group 38">
            <a:extLst>
              <a:ext uri="{FF2B5EF4-FFF2-40B4-BE49-F238E27FC236}">
                <a16:creationId xmlns:a16="http://schemas.microsoft.com/office/drawing/2014/main" id="{837D3907-71ED-576E-E988-A5E748CF1E06}"/>
              </a:ext>
            </a:extLst>
          </p:cNvPr>
          <p:cNvGrpSpPr/>
          <p:nvPr/>
        </p:nvGrpSpPr>
        <p:grpSpPr>
          <a:xfrm>
            <a:off x="6123168" y="2322432"/>
            <a:ext cx="390960" cy="215280"/>
            <a:chOff x="6123168" y="2322432"/>
            <a:chExt cx="390960" cy="215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E8E9A237-5C0A-32EF-BF25-F21650396811}"/>
                    </a:ext>
                  </a:extLst>
                </p14:cNvPr>
                <p14:cNvContentPartPr/>
                <p14:nvPr/>
              </p14:nvContentPartPr>
              <p14:xfrm>
                <a:off x="6123168" y="2414592"/>
                <a:ext cx="390960" cy="3024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E8E9A237-5C0A-32EF-BF25-F21650396811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6114168" y="2405592"/>
                  <a:ext cx="408600" cy="4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7EEB5546-A7F7-2351-B7B0-3E7848C7B604}"/>
                    </a:ext>
                  </a:extLst>
                </p14:cNvPr>
                <p14:cNvContentPartPr/>
                <p14:nvPr/>
              </p14:nvContentPartPr>
              <p14:xfrm>
                <a:off x="6308208" y="2322432"/>
                <a:ext cx="11880" cy="4284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7EEB5546-A7F7-2351-B7B0-3E7848C7B604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6299568" y="2313792"/>
                  <a:ext cx="29520" cy="6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1DF48DEB-AAAE-D687-92DC-58C16137B81F}"/>
                    </a:ext>
                  </a:extLst>
                </p14:cNvPr>
                <p14:cNvContentPartPr/>
                <p14:nvPr/>
              </p14:nvContentPartPr>
              <p14:xfrm>
                <a:off x="6131808" y="2409912"/>
                <a:ext cx="14040" cy="4176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1DF48DEB-AAAE-D687-92DC-58C16137B81F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6123168" y="2401272"/>
                  <a:ext cx="31680" cy="5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0A410615-4336-0DE6-C02C-8882A4BFE9AE}"/>
                    </a:ext>
                  </a:extLst>
                </p14:cNvPr>
                <p14:cNvContentPartPr/>
                <p14:nvPr/>
              </p14:nvContentPartPr>
              <p14:xfrm>
                <a:off x="6263208" y="2527272"/>
                <a:ext cx="119520" cy="1044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0A410615-4336-0DE6-C02C-8882A4BFE9AE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6254208" y="2518272"/>
                  <a:ext cx="137160" cy="28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D0B63903-458D-2C9E-EFDB-38B60733E4BB}"/>
                  </a:ext>
                </a:extLst>
              </p14:cNvPr>
              <p14:cNvContentPartPr/>
              <p14:nvPr/>
            </p14:nvContentPartPr>
            <p14:xfrm>
              <a:off x="6347088" y="2691792"/>
              <a:ext cx="360" cy="1008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D0B63903-458D-2C9E-EFDB-38B60733E4BB}"/>
                  </a:ext>
                </a:extLst>
              </p:cNvPr>
              <p:cNvPicPr/>
              <p:nvPr/>
            </p:nvPicPr>
            <p:blipFill>
              <a:blip r:embed="rId177"/>
              <a:stretch>
                <a:fillRect/>
              </a:stretch>
            </p:blipFill>
            <p:spPr>
              <a:xfrm>
                <a:off x="6338088" y="2683152"/>
                <a:ext cx="18000" cy="2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5A49F20E-0397-186C-2175-BF958D9CF5C7}"/>
                  </a:ext>
                </a:extLst>
              </p14:cNvPr>
              <p14:cNvContentPartPr/>
              <p14:nvPr/>
            </p14:nvContentPartPr>
            <p14:xfrm>
              <a:off x="6508008" y="1759392"/>
              <a:ext cx="204120" cy="9684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5A49F20E-0397-186C-2175-BF958D9CF5C7}"/>
                  </a:ext>
                </a:extLst>
              </p:cNvPr>
              <p:cNvPicPr/>
              <p:nvPr/>
            </p:nvPicPr>
            <p:blipFill>
              <a:blip r:embed="rId179"/>
              <a:stretch>
                <a:fillRect/>
              </a:stretch>
            </p:blipFill>
            <p:spPr>
              <a:xfrm>
                <a:off x="6499368" y="1750392"/>
                <a:ext cx="221760" cy="11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39F4F5CB-7C27-C879-EC0E-4D87D7DEB2A2}"/>
                  </a:ext>
                </a:extLst>
              </p14:cNvPr>
              <p14:cNvContentPartPr/>
              <p14:nvPr/>
            </p14:nvContentPartPr>
            <p14:xfrm>
              <a:off x="6047928" y="1885392"/>
              <a:ext cx="81360" cy="4716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39F4F5CB-7C27-C879-EC0E-4D87D7DEB2A2}"/>
                  </a:ext>
                </a:extLst>
              </p:cNvPr>
              <p:cNvPicPr/>
              <p:nvPr/>
            </p:nvPicPr>
            <p:blipFill>
              <a:blip r:embed="rId181"/>
              <a:stretch>
                <a:fillRect/>
              </a:stretch>
            </p:blipFill>
            <p:spPr>
              <a:xfrm>
                <a:off x="6038928" y="1876752"/>
                <a:ext cx="99000" cy="6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D2A0F518-DC69-F926-2E3C-1525A8997314}"/>
                  </a:ext>
                </a:extLst>
              </p14:cNvPr>
              <p14:cNvContentPartPr/>
              <p14:nvPr/>
            </p14:nvContentPartPr>
            <p14:xfrm>
              <a:off x="5948208" y="1730592"/>
              <a:ext cx="37800" cy="5904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D2A0F518-DC69-F926-2E3C-1525A8997314}"/>
                  </a:ext>
                </a:extLst>
              </p:cNvPr>
              <p:cNvPicPr/>
              <p:nvPr/>
            </p:nvPicPr>
            <p:blipFill>
              <a:blip r:embed="rId183"/>
              <a:stretch>
                <a:fillRect/>
              </a:stretch>
            </p:blipFill>
            <p:spPr>
              <a:xfrm>
                <a:off x="5939208" y="1721592"/>
                <a:ext cx="55440" cy="7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C9867607-1BE3-6007-C432-F38B42CBB29B}"/>
                  </a:ext>
                </a:extLst>
              </p14:cNvPr>
              <p14:cNvContentPartPr/>
              <p14:nvPr/>
            </p14:nvContentPartPr>
            <p14:xfrm>
              <a:off x="5992488" y="1151352"/>
              <a:ext cx="250920" cy="28872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C9867607-1BE3-6007-C432-F38B42CBB29B}"/>
                  </a:ext>
                </a:extLst>
              </p:cNvPr>
              <p:cNvPicPr/>
              <p:nvPr/>
            </p:nvPicPr>
            <p:blipFill>
              <a:blip r:embed="rId185"/>
              <a:stretch>
                <a:fillRect/>
              </a:stretch>
            </p:blipFill>
            <p:spPr>
              <a:xfrm>
                <a:off x="5983488" y="1142352"/>
                <a:ext cx="268560" cy="306360"/>
              </a:xfrm>
              <a:prstGeom prst="rect">
                <a:avLst/>
              </a:prstGeom>
            </p:spPr>
          </p:pic>
        </mc:Fallback>
      </mc:AlternateContent>
      <p:grpSp>
        <p:nvGrpSpPr>
          <p:cNvPr id="62" name="Group 61">
            <a:extLst>
              <a:ext uri="{FF2B5EF4-FFF2-40B4-BE49-F238E27FC236}">
                <a16:creationId xmlns:a16="http://schemas.microsoft.com/office/drawing/2014/main" id="{3142DB32-FA17-F30E-76F1-DDA427D664E2}"/>
              </a:ext>
            </a:extLst>
          </p:cNvPr>
          <p:cNvGrpSpPr/>
          <p:nvPr/>
        </p:nvGrpSpPr>
        <p:grpSpPr>
          <a:xfrm>
            <a:off x="5912568" y="1714032"/>
            <a:ext cx="699480" cy="217800"/>
            <a:chOff x="5912568" y="1714032"/>
            <a:chExt cx="699480" cy="217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E624F97B-0CDF-63C8-E43B-228727387691}"/>
                    </a:ext>
                  </a:extLst>
                </p14:cNvPr>
                <p14:cNvContentPartPr/>
                <p14:nvPr/>
              </p14:nvContentPartPr>
              <p14:xfrm>
                <a:off x="5984568" y="1860912"/>
                <a:ext cx="176760" cy="5292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E624F97B-0CDF-63C8-E43B-228727387691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5975928" y="1851912"/>
                  <a:ext cx="194400" cy="7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656E9BE6-607F-9914-FB1F-BED0A0642CFE}"/>
                    </a:ext>
                  </a:extLst>
                </p14:cNvPr>
                <p14:cNvContentPartPr/>
                <p14:nvPr/>
              </p14:nvContentPartPr>
              <p14:xfrm>
                <a:off x="6100488" y="1929312"/>
                <a:ext cx="2520" cy="25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656E9BE6-607F-9914-FB1F-BED0A0642CFE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6091488" y="1920672"/>
                  <a:ext cx="2016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28F54413-01F4-9A55-87A1-DE9C6C06F5A5}"/>
                    </a:ext>
                  </a:extLst>
                </p14:cNvPr>
                <p14:cNvContentPartPr/>
                <p14:nvPr/>
              </p14:nvContentPartPr>
              <p14:xfrm>
                <a:off x="5948928" y="1777752"/>
                <a:ext cx="2520" cy="3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28F54413-01F4-9A55-87A1-DE9C6C06F5A5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5939928" y="1769112"/>
                  <a:ext cx="20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97D02B54-53BF-6152-33C2-C0674B500054}"/>
                    </a:ext>
                  </a:extLst>
                </p14:cNvPr>
                <p14:cNvContentPartPr/>
                <p14:nvPr/>
              </p14:nvContentPartPr>
              <p14:xfrm>
                <a:off x="5912568" y="1729512"/>
                <a:ext cx="328680" cy="14760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97D02B54-53BF-6152-33C2-C0674B500054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5903568" y="1720512"/>
                  <a:ext cx="346320" cy="16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917988C7-A186-35A0-8A30-F39EC6D8D817}"/>
                    </a:ext>
                  </a:extLst>
                </p14:cNvPr>
                <p14:cNvContentPartPr/>
                <p14:nvPr/>
              </p14:nvContentPartPr>
              <p14:xfrm>
                <a:off x="6374448" y="1714032"/>
                <a:ext cx="11160" cy="8784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917988C7-A186-35A0-8A30-F39EC6D8D817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6365448" y="1705392"/>
                  <a:ext cx="28800" cy="10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370819E0-E989-4841-34FE-9A82143F36FC}"/>
                    </a:ext>
                  </a:extLst>
                </p14:cNvPr>
                <p14:cNvContentPartPr/>
                <p14:nvPr/>
              </p14:nvContentPartPr>
              <p14:xfrm>
                <a:off x="6307848" y="1848672"/>
                <a:ext cx="30600" cy="2232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370819E0-E989-4841-34FE-9A82143F36FC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6298848" y="1840032"/>
                  <a:ext cx="4824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D4AB25FE-8C3C-D774-29C4-4440B9230CC7}"/>
                    </a:ext>
                  </a:extLst>
                </p14:cNvPr>
                <p14:cNvContentPartPr/>
                <p14:nvPr/>
              </p14:nvContentPartPr>
              <p14:xfrm>
                <a:off x="6596928" y="1896192"/>
                <a:ext cx="15120" cy="468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D4AB25FE-8C3C-D774-29C4-4440B9230CC7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6587928" y="1887192"/>
                  <a:ext cx="32760" cy="2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BFB533D1-6090-D43C-933D-3990ABC4C765}"/>
                    </a:ext>
                  </a:extLst>
                </p14:cNvPr>
                <p14:cNvContentPartPr/>
                <p14:nvPr/>
              </p14:nvContentPartPr>
              <p14:xfrm>
                <a:off x="6525288" y="1879632"/>
                <a:ext cx="2520" cy="252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BFB533D1-6090-D43C-933D-3990ABC4C765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6516288" y="1870632"/>
                  <a:ext cx="2016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0891AB45-086D-04D0-9B9F-C433D55E603E}"/>
                    </a:ext>
                  </a:extLst>
                </p14:cNvPr>
                <p14:cNvContentPartPr/>
                <p14:nvPr/>
              </p14:nvContentPartPr>
              <p14:xfrm>
                <a:off x="6133608" y="1764432"/>
                <a:ext cx="69120" cy="1044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0891AB45-086D-04D0-9B9F-C433D55E603E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6124608" y="1755432"/>
                  <a:ext cx="86760" cy="2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6D8EA3F0-1F43-566A-333E-F19471AAB71C}"/>
                    </a:ext>
                  </a:extLst>
                </p14:cNvPr>
                <p14:cNvContentPartPr/>
                <p14:nvPr/>
              </p14:nvContentPartPr>
              <p14:xfrm>
                <a:off x="6437808" y="1827792"/>
                <a:ext cx="9360" cy="36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6D8EA3F0-1F43-566A-333E-F19471AAB71C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6429168" y="1819152"/>
                  <a:ext cx="270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61" name="Group 1060">
            <a:extLst>
              <a:ext uri="{FF2B5EF4-FFF2-40B4-BE49-F238E27FC236}">
                <a16:creationId xmlns:a16="http://schemas.microsoft.com/office/drawing/2014/main" id="{132596C4-FE6B-30C7-9BEB-2A537F476E7C}"/>
              </a:ext>
            </a:extLst>
          </p:cNvPr>
          <p:cNvGrpSpPr/>
          <p:nvPr/>
        </p:nvGrpSpPr>
        <p:grpSpPr>
          <a:xfrm>
            <a:off x="6603048" y="2047392"/>
            <a:ext cx="106920" cy="325080"/>
            <a:chOff x="6603048" y="2047392"/>
            <a:chExt cx="106920" cy="325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28FD0721-034F-4745-67F5-4265845FBFF1}"/>
                    </a:ext>
                  </a:extLst>
                </p14:cNvPr>
                <p14:cNvContentPartPr/>
                <p14:nvPr/>
              </p14:nvContentPartPr>
              <p14:xfrm>
                <a:off x="6603048" y="2047392"/>
                <a:ext cx="106920" cy="26784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28FD0721-034F-4745-67F5-4265845FBFF1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6594408" y="2038392"/>
                  <a:ext cx="124560" cy="28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049" name="Ink 1048">
                  <a:extLst>
                    <a:ext uri="{FF2B5EF4-FFF2-40B4-BE49-F238E27FC236}">
                      <a16:creationId xmlns:a16="http://schemas.microsoft.com/office/drawing/2014/main" id="{0E476BE7-5800-A7DB-500E-8822860BACDE}"/>
                    </a:ext>
                  </a:extLst>
                </p14:cNvPr>
                <p14:cNvContentPartPr/>
                <p14:nvPr/>
              </p14:nvContentPartPr>
              <p14:xfrm>
                <a:off x="6609528" y="2313432"/>
                <a:ext cx="2880" cy="59040"/>
              </p14:xfrm>
            </p:contentPart>
          </mc:Choice>
          <mc:Fallback xmlns="">
            <p:pic>
              <p:nvPicPr>
                <p:cNvPr id="1049" name="Ink 1048">
                  <a:extLst>
                    <a:ext uri="{FF2B5EF4-FFF2-40B4-BE49-F238E27FC236}">
                      <a16:creationId xmlns:a16="http://schemas.microsoft.com/office/drawing/2014/main" id="{0E476BE7-5800-A7DB-500E-8822860BACDE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6600528" y="2304432"/>
                  <a:ext cx="20520" cy="76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60" name="Group 1059">
            <a:extLst>
              <a:ext uri="{FF2B5EF4-FFF2-40B4-BE49-F238E27FC236}">
                <a16:creationId xmlns:a16="http://schemas.microsoft.com/office/drawing/2014/main" id="{A3B9E129-6B54-5442-D4BE-9875154C554B}"/>
              </a:ext>
            </a:extLst>
          </p:cNvPr>
          <p:cNvGrpSpPr/>
          <p:nvPr/>
        </p:nvGrpSpPr>
        <p:grpSpPr>
          <a:xfrm>
            <a:off x="6643368" y="1283112"/>
            <a:ext cx="261000" cy="472680"/>
            <a:chOff x="6643368" y="1283112"/>
            <a:chExt cx="261000" cy="472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050" name="Ink 1049">
                  <a:extLst>
                    <a:ext uri="{FF2B5EF4-FFF2-40B4-BE49-F238E27FC236}">
                      <a16:creationId xmlns:a16="http://schemas.microsoft.com/office/drawing/2014/main" id="{A39E886A-912E-BB07-3308-F42C510CEBA0}"/>
                    </a:ext>
                  </a:extLst>
                </p14:cNvPr>
                <p14:cNvContentPartPr/>
                <p14:nvPr/>
              </p14:nvContentPartPr>
              <p14:xfrm>
                <a:off x="6643368" y="1283112"/>
                <a:ext cx="261000" cy="472680"/>
              </p14:xfrm>
            </p:contentPart>
          </mc:Choice>
          <mc:Fallback xmlns="">
            <p:pic>
              <p:nvPicPr>
                <p:cNvPr id="1050" name="Ink 1049">
                  <a:extLst>
                    <a:ext uri="{FF2B5EF4-FFF2-40B4-BE49-F238E27FC236}">
                      <a16:creationId xmlns:a16="http://schemas.microsoft.com/office/drawing/2014/main" id="{A39E886A-912E-BB07-3308-F42C510CEBA0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6634368" y="1274472"/>
                  <a:ext cx="278640" cy="49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051" name="Ink 1050">
                  <a:extLst>
                    <a:ext uri="{FF2B5EF4-FFF2-40B4-BE49-F238E27FC236}">
                      <a16:creationId xmlns:a16="http://schemas.microsoft.com/office/drawing/2014/main" id="{C3948E27-BFB0-DA3A-BFCC-8AD922801BBF}"/>
                    </a:ext>
                  </a:extLst>
                </p14:cNvPr>
                <p14:cNvContentPartPr/>
                <p14:nvPr/>
              </p14:nvContentPartPr>
              <p14:xfrm>
                <a:off x="6782328" y="1372752"/>
                <a:ext cx="102600" cy="340560"/>
              </p14:xfrm>
            </p:contentPart>
          </mc:Choice>
          <mc:Fallback xmlns="">
            <p:pic>
              <p:nvPicPr>
                <p:cNvPr id="1051" name="Ink 1050">
                  <a:extLst>
                    <a:ext uri="{FF2B5EF4-FFF2-40B4-BE49-F238E27FC236}">
                      <a16:creationId xmlns:a16="http://schemas.microsoft.com/office/drawing/2014/main" id="{C3948E27-BFB0-DA3A-BFCC-8AD922801BBF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6773328" y="1363752"/>
                  <a:ext cx="120240" cy="358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79" name="Group 1078">
            <a:extLst>
              <a:ext uri="{FF2B5EF4-FFF2-40B4-BE49-F238E27FC236}">
                <a16:creationId xmlns:a16="http://schemas.microsoft.com/office/drawing/2014/main" id="{B2DD290B-EAFE-356E-56BD-8C70DFF32A94}"/>
              </a:ext>
            </a:extLst>
          </p:cNvPr>
          <p:cNvGrpSpPr/>
          <p:nvPr/>
        </p:nvGrpSpPr>
        <p:grpSpPr>
          <a:xfrm>
            <a:off x="843284" y="4428957"/>
            <a:ext cx="772560" cy="426960"/>
            <a:chOff x="843284" y="4428957"/>
            <a:chExt cx="772560" cy="426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AAB3CBB7-B0DF-352A-A42A-4A6E7783BB87}"/>
                    </a:ext>
                  </a:extLst>
                </p14:cNvPr>
                <p14:cNvContentPartPr/>
                <p14:nvPr/>
              </p14:nvContentPartPr>
              <p14:xfrm>
                <a:off x="843284" y="4428957"/>
                <a:ext cx="128880" cy="4269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AAB3CBB7-B0DF-352A-A42A-4A6E7783BB87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834644" y="4420317"/>
                  <a:ext cx="146520" cy="44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248099ED-91BC-F26B-9893-8B3395B117B6}"/>
                    </a:ext>
                  </a:extLst>
                </p14:cNvPr>
                <p14:cNvContentPartPr/>
                <p14:nvPr/>
              </p14:nvContentPartPr>
              <p14:xfrm>
                <a:off x="1045964" y="4612557"/>
                <a:ext cx="96480" cy="20988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248099ED-91BC-F26B-9893-8B3395B117B6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1037324" y="4603557"/>
                  <a:ext cx="114120" cy="22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32A2C657-D745-1B49-56FD-87D528B71579}"/>
                    </a:ext>
                  </a:extLst>
                </p14:cNvPr>
                <p14:cNvContentPartPr/>
                <p14:nvPr/>
              </p14:nvContentPartPr>
              <p14:xfrm>
                <a:off x="1237124" y="4715517"/>
                <a:ext cx="172440" cy="1227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32A2C657-D745-1B49-56FD-87D528B71579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1228124" y="4706517"/>
                  <a:ext cx="190080" cy="14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02EECACF-0E4A-0B25-0F0A-A2B557AD0B89}"/>
                    </a:ext>
                  </a:extLst>
                </p14:cNvPr>
                <p14:cNvContentPartPr/>
                <p14:nvPr/>
              </p14:nvContentPartPr>
              <p14:xfrm>
                <a:off x="1464284" y="4595997"/>
                <a:ext cx="151560" cy="612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02EECACF-0E4A-0B25-0F0A-A2B557AD0B89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1455284" y="4586997"/>
                  <a:ext cx="16920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C0EAC4F4-B87A-050D-06C0-29BC7BC81710}"/>
                    </a:ext>
                  </a:extLst>
                </p14:cNvPr>
                <p14:cNvContentPartPr/>
                <p14:nvPr/>
              </p14:nvContentPartPr>
              <p14:xfrm>
                <a:off x="1468244" y="4682757"/>
                <a:ext cx="115560" cy="3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C0EAC4F4-B87A-050D-06C0-29BC7BC81710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1459244" y="4674117"/>
                  <a:ext cx="1332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78" name="Group 1077">
            <a:extLst>
              <a:ext uri="{FF2B5EF4-FFF2-40B4-BE49-F238E27FC236}">
                <a16:creationId xmlns:a16="http://schemas.microsoft.com/office/drawing/2014/main" id="{BAC9153F-7E5B-C1A9-DC5C-20774D241208}"/>
              </a:ext>
            </a:extLst>
          </p:cNvPr>
          <p:cNvGrpSpPr/>
          <p:nvPr/>
        </p:nvGrpSpPr>
        <p:grpSpPr>
          <a:xfrm>
            <a:off x="1859924" y="4302957"/>
            <a:ext cx="508320" cy="339480"/>
            <a:chOff x="1859924" y="4302957"/>
            <a:chExt cx="508320" cy="339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9603346B-56F4-0D23-83B5-C82470BAD946}"/>
                    </a:ext>
                  </a:extLst>
                </p14:cNvPr>
                <p14:cNvContentPartPr/>
                <p14:nvPr/>
              </p14:nvContentPartPr>
              <p14:xfrm>
                <a:off x="1859924" y="4533357"/>
                <a:ext cx="181440" cy="10908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9603346B-56F4-0D23-83B5-C82470BAD946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1851284" y="4524717"/>
                  <a:ext cx="199080" cy="12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74802951-D124-0FA6-6EEC-A4CCC9E5F62E}"/>
                    </a:ext>
                  </a:extLst>
                </p14:cNvPr>
                <p14:cNvContentPartPr/>
                <p14:nvPr/>
              </p14:nvContentPartPr>
              <p14:xfrm>
                <a:off x="2041364" y="4359837"/>
                <a:ext cx="109080" cy="16092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74802951-D124-0FA6-6EEC-A4CCC9E5F62E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2032364" y="4350837"/>
                  <a:ext cx="126720" cy="17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527547AE-8131-637C-0A40-2B28192806E2}"/>
                    </a:ext>
                  </a:extLst>
                </p14:cNvPr>
                <p14:cNvContentPartPr/>
                <p14:nvPr/>
              </p14:nvContentPartPr>
              <p14:xfrm>
                <a:off x="2135324" y="4302957"/>
                <a:ext cx="232920" cy="32976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527547AE-8131-637C-0A40-2B28192806E2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2126684" y="4293957"/>
                  <a:ext cx="250560" cy="347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76" name="Group 1075">
            <a:extLst>
              <a:ext uri="{FF2B5EF4-FFF2-40B4-BE49-F238E27FC236}">
                <a16:creationId xmlns:a16="http://schemas.microsoft.com/office/drawing/2014/main" id="{44843C36-B656-7A2E-B093-01716A6508F0}"/>
              </a:ext>
            </a:extLst>
          </p:cNvPr>
          <p:cNvGrpSpPr/>
          <p:nvPr/>
        </p:nvGrpSpPr>
        <p:grpSpPr>
          <a:xfrm>
            <a:off x="4176164" y="4318437"/>
            <a:ext cx="534960" cy="493200"/>
            <a:chOff x="4176164" y="4318437"/>
            <a:chExt cx="534960" cy="493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363242AB-AC2B-DC42-47B3-06F40E51D60E}"/>
                    </a:ext>
                  </a:extLst>
                </p14:cNvPr>
                <p14:cNvContentPartPr/>
                <p14:nvPr/>
              </p14:nvContentPartPr>
              <p14:xfrm>
                <a:off x="4176164" y="4318437"/>
                <a:ext cx="186480" cy="49212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363242AB-AC2B-DC42-47B3-06F40E51D60E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4167524" y="4309437"/>
                  <a:ext cx="204120" cy="50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B36451C0-2AAD-8878-3E86-0DC8C7F2A1FC}"/>
                    </a:ext>
                  </a:extLst>
                </p14:cNvPr>
                <p14:cNvContentPartPr/>
                <p14:nvPr/>
              </p14:nvContentPartPr>
              <p14:xfrm>
                <a:off x="4425284" y="4653237"/>
                <a:ext cx="165960" cy="15840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B36451C0-2AAD-8878-3E86-0DC8C7F2A1FC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4416284" y="4644237"/>
                  <a:ext cx="183600" cy="17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873FCD09-0FF1-1380-6032-06C480B514FC}"/>
                    </a:ext>
                  </a:extLst>
                </p14:cNvPr>
                <p14:cNvContentPartPr/>
                <p14:nvPr/>
              </p14:nvContentPartPr>
              <p14:xfrm>
                <a:off x="4616804" y="4430397"/>
                <a:ext cx="94320" cy="36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873FCD09-0FF1-1380-6032-06C480B514FC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4607804" y="4421757"/>
                  <a:ext cx="1119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C3F6E5A4-A759-F0F3-B813-B0966CDF36CF}"/>
                    </a:ext>
                  </a:extLst>
                </p14:cNvPr>
                <p14:cNvContentPartPr/>
                <p14:nvPr/>
              </p14:nvContentPartPr>
              <p14:xfrm>
                <a:off x="4634084" y="4488717"/>
                <a:ext cx="61920" cy="36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C3F6E5A4-A759-F0F3-B813-B0966CDF36CF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4625084" y="4480077"/>
                  <a:ext cx="7956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C812ABE2-B635-66F3-C04F-87727358E649}"/>
                  </a:ext>
                </a:extLst>
              </p14:cNvPr>
              <p14:cNvContentPartPr/>
              <p14:nvPr/>
            </p14:nvContentPartPr>
            <p14:xfrm>
              <a:off x="4896884" y="4338597"/>
              <a:ext cx="201240" cy="19404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C812ABE2-B635-66F3-C04F-87727358E649}"/>
                  </a:ext>
                </a:extLst>
              </p:cNvPr>
              <p:cNvPicPr/>
              <p:nvPr/>
            </p:nvPicPr>
            <p:blipFill>
              <a:blip r:embed="rId239"/>
              <a:stretch>
                <a:fillRect/>
              </a:stretch>
            </p:blipFill>
            <p:spPr>
              <a:xfrm>
                <a:off x="4887884" y="4329597"/>
                <a:ext cx="218880" cy="21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1026" name="Ink 1025">
                <a:extLst>
                  <a:ext uri="{FF2B5EF4-FFF2-40B4-BE49-F238E27FC236}">
                    <a16:creationId xmlns:a16="http://schemas.microsoft.com/office/drawing/2014/main" id="{F69BBD4B-FCBD-B89F-8906-C701DD78BF91}"/>
                  </a:ext>
                </a:extLst>
              </p14:cNvPr>
              <p14:cNvContentPartPr/>
              <p14:nvPr/>
            </p14:nvContentPartPr>
            <p14:xfrm>
              <a:off x="5174084" y="4113957"/>
              <a:ext cx="164880" cy="243360"/>
            </p14:xfrm>
          </p:contentPart>
        </mc:Choice>
        <mc:Fallback xmlns="">
          <p:pic>
            <p:nvPicPr>
              <p:cNvPr id="1026" name="Ink 1025">
                <a:extLst>
                  <a:ext uri="{FF2B5EF4-FFF2-40B4-BE49-F238E27FC236}">
                    <a16:creationId xmlns:a16="http://schemas.microsoft.com/office/drawing/2014/main" id="{F69BBD4B-FCBD-B89F-8906-C701DD78BF91}"/>
                  </a:ext>
                </a:extLst>
              </p:cNvPr>
              <p:cNvPicPr/>
              <p:nvPr/>
            </p:nvPicPr>
            <p:blipFill>
              <a:blip r:embed="rId241"/>
              <a:stretch>
                <a:fillRect/>
              </a:stretch>
            </p:blipFill>
            <p:spPr>
              <a:xfrm>
                <a:off x="5165084" y="4105317"/>
                <a:ext cx="182520" cy="261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100" name="Group 1099">
            <a:extLst>
              <a:ext uri="{FF2B5EF4-FFF2-40B4-BE49-F238E27FC236}">
                <a16:creationId xmlns:a16="http://schemas.microsoft.com/office/drawing/2014/main" id="{9078627F-CF13-5F29-1B23-259CE7784545}"/>
              </a:ext>
            </a:extLst>
          </p:cNvPr>
          <p:cNvGrpSpPr/>
          <p:nvPr/>
        </p:nvGrpSpPr>
        <p:grpSpPr>
          <a:xfrm>
            <a:off x="287804" y="5329317"/>
            <a:ext cx="753120" cy="649800"/>
            <a:chOff x="287804" y="5329317"/>
            <a:chExt cx="753120" cy="649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1080" name="Ink 1079">
                  <a:extLst>
                    <a:ext uri="{FF2B5EF4-FFF2-40B4-BE49-F238E27FC236}">
                      <a16:creationId xmlns:a16="http://schemas.microsoft.com/office/drawing/2014/main" id="{F966A5B5-21F1-3021-794B-5C3AC32BFB99}"/>
                    </a:ext>
                  </a:extLst>
                </p14:cNvPr>
                <p14:cNvContentPartPr/>
                <p14:nvPr/>
              </p14:nvContentPartPr>
              <p14:xfrm>
                <a:off x="359084" y="5329317"/>
                <a:ext cx="156240" cy="267120"/>
              </p14:xfrm>
            </p:contentPart>
          </mc:Choice>
          <mc:Fallback xmlns="">
            <p:pic>
              <p:nvPicPr>
                <p:cNvPr id="1080" name="Ink 1079">
                  <a:extLst>
                    <a:ext uri="{FF2B5EF4-FFF2-40B4-BE49-F238E27FC236}">
                      <a16:creationId xmlns:a16="http://schemas.microsoft.com/office/drawing/2014/main" id="{F966A5B5-21F1-3021-794B-5C3AC32BFB99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350084" y="5320677"/>
                  <a:ext cx="173880" cy="28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1081" name="Ink 1080">
                  <a:extLst>
                    <a:ext uri="{FF2B5EF4-FFF2-40B4-BE49-F238E27FC236}">
                      <a16:creationId xmlns:a16="http://schemas.microsoft.com/office/drawing/2014/main" id="{9F49240F-A8AC-7637-00BC-B3F1C3FDC57E}"/>
                    </a:ext>
                  </a:extLst>
                </p14:cNvPr>
                <p14:cNvContentPartPr/>
                <p14:nvPr/>
              </p14:nvContentPartPr>
              <p14:xfrm>
                <a:off x="539804" y="5380797"/>
                <a:ext cx="168480" cy="145080"/>
              </p14:xfrm>
            </p:contentPart>
          </mc:Choice>
          <mc:Fallback xmlns="">
            <p:pic>
              <p:nvPicPr>
                <p:cNvPr id="1081" name="Ink 1080">
                  <a:extLst>
                    <a:ext uri="{FF2B5EF4-FFF2-40B4-BE49-F238E27FC236}">
                      <a16:creationId xmlns:a16="http://schemas.microsoft.com/office/drawing/2014/main" id="{9F49240F-A8AC-7637-00BC-B3F1C3FDC57E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530804" y="5372157"/>
                  <a:ext cx="186120" cy="16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1082" name="Ink 1081">
                  <a:extLst>
                    <a:ext uri="{FF2B5EF4-FFF2-40B4-BE49-F238E27FC236}">
                      <a16:creationId xmlns:a16="http://schemas.microsoft.com/office/drawing/2014/main" id="{280CFDEF-0C62-87F3-47EC-B18BE67A16B1}"/>
                    </a:ext>
                  </a:extLst>
                </p14:cNvPr>
                <p14:cNvContentPartPr/>
                <p14:nvPr/>
              </p14:nvContentPartPr>
              <p14:xfrm>
                <a:off x="287804" y="5623077"/>
                <a:ext cx="582480" cy="39240"/>
              </p14:xfrm>
            </p:contentPart>
          </mc:Choice>
          <mc:Fallback xmlns="">
            <p:pic>
              <p:nvPicPr>
                <p:cNvPr id="1082" name="Ink 1081">
                  <a:extLst>
                    <a:ext uri="{FF2B5EF4-FFF2-40B4-BE49-F238E27FC236}">
                      <a16:creationId xmlns:a16="http://schemas.microsoft.com/office/drawing/2014/main" id="{280CFDEF-0C62-87F3-47EC-B18BE67A16B1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278804" y="5614077"/>
                  <a:ext cx="600120" cy="5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1083" name="Ink 1082">
                  <a:extLst>
                    <a:ext uri="{FF2B5EF4-FFF2-40B4-BE49-F238E27FC236}">
                      <a16:creationId xmlns:a16="http://schemas.microsoft.com/office/drawing/2014/main" id="{D14BCB6B-5759-5F42-9A80-7D465C489626}"/>
                    </a:ext>
                  </a:extLst>
                </p14:cNvPr>
                <p14:cNvContentPartPr/>
                <p14:nvPr/>
              </p14:nvContentPartPr>
              <p14:xfrm>
                <a:off x="428204" y="5685717"/>
                <a:ext cx="262440" cy="293400"/>
              </p14:xfrm>
            </p:contentPart>
          </mc:Choice>
          <mc:Fallback xmlns="">
            <p:pic>
              <p:nvPicPr>
                <p:cNvPr id="1083" name="Ink 1082">
                  <a:extLst>
                    <a:ext uri="{FF2B5EF4-FFF2-40B4-BE49-F238E27FC236}">
                      <a16:creationId xmlns:a16="http://schemas.microsoft.com/office/drawing/2014/main" id="{D14BCB6B-5759-5F42-9A80-7D465C489626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419204" y="5676717"/>
                  <a:ext cx="280080" cy="31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1084" name="Ink 1083">
                  <a:extLst>
                    <a:ext uri="{FF2B5EF4-FFF2-40B4-BE49-F238E27FC236}">
                      <a16:creationId xmlns:a16="http://schemas.microsoft.com/office/drawing/2014/main" id="{843C6798-8F36-AF4E-322C-EC58A5E7C706}"/>
                    </a:ext>
                  </a:extLst>
                </p14:cNvPr>
                <p14:cNvContentPartPr/>
                <p14:nvPr/>
              </p14:nvContentPartPr>
              <p14:xfrm>
                <a:off x="605324" y="5826117"/>
                <a:ext cx="154800" cy="29880"/>
              </p14:xfrm>
            </p:contentPart>
          </mc:Choice>
          <mc:Fallback xmlns="">
            <p:pic>
              <p:nvPicPr>
                <p:cNvPr id="1084" name="Ink 1083">
                  <a:extLst>
                    <a:ext uri="{FF2B5EF4-FFF2-40B4-BE49-F238E27FC236}">
                      <a16:creationId xmlns:a16="http://schemas.microsoft.com/office/drawing/2014/main" id="{843C6798-8F36-AF4E-322C-EC58A5E7C706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596324" y="5817117"/>
                  <a:ext cx="17244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1085" name="Ink 1084">
                  <a:extLst>
                    <a:ext uri="{FF2B5EF4-FFF2-40B4-BE49-F238E27FC236}">
                      <a16:creationId xmlns:a16="http://schemas.microsoft.com/office/drawing/2014/main" id="{0DDCCE06-3230-167E-7CD8-35754DC875F2}"/>
                    </a:ext>
                  </a:extLst>
                </p14:cNvPr>
                <p14:cNvContentPartPr/>
                <p14:nvPr/>
              </p14:nvContentPartPr>
              <p14:xfrm>
                <a:off x="963524" y="5647557"/>
                <a:ext cx="65880" cy="360"/>
              </p14:xfrm>
            </p:contentPart>
          </mc:Choice>
          <mc:Fallback xmlns="">
            <p:pic>
              <p:nvPicPr>
                <p:cNvPr id="1085" name="Ink 1084">
                  <a:extLst>
                    <a:ext uri="{FF2B5EF4-FFF2-40B4-BE49-F238E27FC236}">
                      <a16:creationId xmlns:a16="http://schemas.microsoft.com/office/drawing/2014/main" id="{0DDCCE06-3230-167E-7CD8-35754DC875F2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954884" y="5638917"/>
                  <a:ext cx="83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3">
              <p14:nvContentPartPr>
                <p14:cNvPr id="1086" name="Ink 1085">
                  <a:extLst>
                    <a:ext uri="{FF2B5EF4-FFF2-40B4-BE49-F238E27FC236}">
                      <a16:creationId xmlns:a16="http://schemas.microsoft.com/office/drawing/2014/main" id="{AF24FAB5-3DE8-986A-6255-9417C9D6589D}"/>
                    </a:ext>
                  </a:extLst>
                </p14:cNvPr>
                <p14:cNvContentPartPr/>
                <p14:nvPr/>
              </p14:nvContentPartPr>
              <p14:xfrm>
                <a:off x="958124" y="5728197"/>
                <a:ext cx="82800" cy="360"/>
              </p14:xfrm>
            </p:contentPart>
          </mc:Choice>
          <mc:Fallback xmlns="">
            <p:pic>
              <p:nvPicPr>
                <p:cNvPr id="1086" name="Ink 1085">
                  <a:extLst>
                    <a:ext uri="{FF2B5EF4-FFF2-40B4-BE49-F238E27FC236}">
                      <a16:creationId xmlns:a16="http://schemas.microsoft.com/office/drawing/2014/main" id="{AF24FAB5-3DE8-986A-6255-9417C9D6589D}"/>
                    </a:ext>
                  </a:extLst>
                </p:cNvPr>
                <p:cNvPicPr/>
                <p:nvPr/>
              </p:nvPicPr>
              <p:blipFill>
                <a:blip r:embed="rId254"/>
                <a:stretch>
                  <a:fillRect/>
                </a:stretch>
              </p:blipFill>
              <p:spPr>
                <a:xfrm>
                  <a:off x="949484" y="5719557"/>
                  <a:ext cx="10044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99" name="Group 1098">
            <a:extLst>
              <a:ext uri="{FF2B5EF4-FFF2-40B4-BE49-F238E27FC236}">
                <a16:creationId xmlns:a16="http://schemas.microsoft.com/office/drawing/2014/main" id="{BF3A8764-0CFA-5A1B-78B2-FC28DDE28478}"/>
              </a:ext>
            </a:extLst>
          </p:cNvPr>
          <p:cNvGrpSpPr/>
          <p:nvPr/>
        </p:nvGrpSpPr>
        <p:grpSpPr>
          <a:xfrm>
            <a:off x="1265924" y="5394477"/>
            <a:ext cx="1659600" cy="351720"/>
            <a:chOff x="1265924" y="5394477"/>
            <a:chExt cx="1659600" cy="351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5">
              <p14:nvContentPartPr>
                <p14:cNvPr id="1087" name="Ink 1086">
                  <a:extLst>
                    <a:ext uri="{FF2B5EF4-FFF2-40B4-BE49-F238E27FC236}">
                      <a16:creationId xmlns:a16="http://schemas.microsoft.com/office/drawing/2014/main" id="{A04E71BA-98D4-534C-2830-8A75DAD98196}"/>
                    </a:ext>
                  </a:extLst>
                </p14:cNvPr>
                <p14:cNvContentPartPr/>
                <p14:nvPr/>
              </p14:nvContentPartPr>
              <p14:xfrm>
                <a:off x="1265924" y="5505717"/>
                <a:ext cx="138960" cy="195480"/>
              </p14:xfrm>
            </p:contentPart>
          </mc:Choice>
          <mc:Fallback xmlns="">
            <p:pic>
              <p:nvPicPr>
                <p:cNvPr id="1087" name="Ink 1086">
                  <a:extLst>
                    <a:ext uri="{FF2B5EF4-FFF2-40B4-BE49-F238E27FC236}">
                      <a16:creationId xmlns:a16="http://schemas.microsoft.com/office/drawing/2014/main" id="{A04E71BA-98D4-534C-2830-8A75DAD98196}"/>
                    </a:ext>
                  </a:extLst>
                </p:cNvPr>
                <p:cNvPicPr/>
                <p:nvPr/>
              </p:nvPicPr>
              <p:blipFill>
                <a:blip r:embed="rId256"/>
                <a:stretch>
                  <a:fillRect/>
                </a:stretch>
              </p:blipFill>
              <p:spPr>
                <a:xfrm>
                  <a:off x="1256924" y="5497077"/>
                  <a:ext cx="156600" cy="21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7">
              <p14:nvContentPartPr>
                <p14:cNvPr id="1088" name="Ink 1087">
                  <a:extLst>
                    <a:ext uri="{FF2B5EF4-FFF2-40B4-BE49-F238E27FC236}">
                      <a16:creationId xmlns:a16="http://schemas.microsoft.com/office/drawing/2014/main" id="{16A588B1-AA26-705B-55DB-C11553A430E6}"/>
                    </a:ext>
                  </a:extLst>
                </p14:cNvPr>
                <p14:cNvContentPartPr/>
                <p14:nvPr/>
              </p14:nvContentPartPr>
              <p14:xfrm>
                <a:off x="1443764" y="5646837"/>
                <a:ext cx="135720" cy="81000"/>
              </p14:xfrm>
            </p:contentPart>
          </mc:Choice>
          <mc:Fallback xmlns="">
            <p:pic>
              <p:nvPicPr>
                <p:cNvPr id="1088" name="Ink 1087">
                  <a:extLst>
                    <a:ext uri="{FF2B5EF4-FFF2-40B4-BE49-F238E27FC236}">
                      <a16:creationId xmlns:a16="http://schemas.microsoft.com/office/drawing/2014/main" id="{16A588B1-AA26-705B-55DB-C11553A430E6}"/>
                    </a:ext>
                  </a:extLst>
                </p:cNvPr>
                <p:cNvPicPr/>
                <p:nvPr/>
              </p:nvPicPr>
              <p:blipFill>
                <a:blip r:embed="rId258"/>
                <a:stretch>
                  <a:fillRect/>
                </a:stretch>
              </p:blipFill>
              <p:spPr>
                <a:xfrm>
                  <a:off x="1435124" y="5637837"/>
                  <a:ext cx="153360" cy="9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9">
              <p14:nvContentPartPr>
                <p14:cNvPr id="1089" name="Ink 1088">
                  <a:extLst>
                    <a:ext uri="{FF2B5EF4-FFF2-40B4-BE49-F238E27FC236}">
                      <a16:creationId xmlns:a16="http://schemas.microsoft.com/office/drawing/2014/main" id="{7B8DADAA-6A59-914B-98DE-AC2D986B0B3C}"/>
                    </a:ext>
                  </a:extLst>
                </p14:cNvPr>
                <p14:cNvContentPartPr/>
                <p14:nvPr/>
              </p14:nvContentPartPr>
              <p14:xfrm>
                <a:off x="1710524" y="5418957"/>
                <a:ext cx="66600" cy="298440"/>
              </p14:xfrm>
            </p:contentPart>
          </mc:Choice>
          <mc:Fallback xmlns="">
            <p:pic>
              <p:nvPicPr>
                <p:cNvPr id="1089" name="Ink 1088">
                  <a:extLst>
                    <a:ext uri="{FF2B5EF4-FFF2-40B4-BE49-F238E27FC236}">
                      <a16:creationId xmlns:a16="http://schemas.microsoft.com/office/drawing/2014/main" id="{7B8DADAA-6A59-914B-98DE-AC2D986B0B3C}"/>
                    </a:ext>
                  </a:extLst>
                </p:cNvPr>
                <p:cNvPicPr/>
                <p:nvPr/>
              </p:nvPicPr>
              <p:blipFill>
                <a:blip r:embed="rId260"/>
                <a:stretch>
                  <a:fillRect/>
                </a:stretch>
              </p:blipFill>
              <p:spPr>
                <a:xfrm>
                  <a:off x="1701884" y="5410317"/>
                  <a:ext cx="84240" cy="31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1">
              <p14:nvContentPartPr>
                <p14:cNvPr id="1090" name="Ink 1089">
                  <a:extLst>
                    <a:ext uri="{FF2B5EF4-FFF2-40B4-BE49-F238E27FC236}">
                      <a16:creationId xmlns:a16="http://schemas.microsoft.com/office/drawing/2014/main" id="{5B6A7702-BF47-97CD-84A2-3C79B19EE31F}"/>
                    </a:ext>
                  </a:extLst>
                </p14:cNvPr>
                <p14:cNvContentPartPr/>
                <p14:nvPr/>
              </p14:nvContentPartPr>
              <p14:xfrm>
                <a:off x="1780364" y="5457117"/>
                <a:ext cx="360" cy="182880"/>
              </p14:xfrm>
            </p:contentPart>
          </mc:Choice>
          <mc:Fallback xmlns="">
            <p:pic>
              <p:nvPicPr>
                <p:cNvPr id="1090" name="Ink 1089">
                  <a:extLst>
                    <a:ext uri="{FF2B5EF4-FFF2-40B4-BE49-F238E27FC236}">
                      <a16:creationId xmlns:a16="http://schemas.microsoft.com/office/drawing/2014/main" id="{5B6A7702-BF47-97CD-84A2-3C79B19EE31F}"/>
                    </a:ext>
                  </a:extLst>
                </p:cNvPr>
                <p:cNvPicPr/>
                <p:nvPr/>
              </p:nvPicPr>
              <p:blipFill>
                <a:blip r:embed="rId262"/>
                <a:stretch>
                  <a:fillRect/>
                </a:stretch>
              </p:blipFill>
              <p:spPr>
                <a:xfrm>
                  <a:off x="1771724" y="5448117"/>
                  <a:ext cx="18000" cy="20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3">
              <p14:nvContentPartPr>
                <p14:cNvPr id="1091" name="Ink 1090">
                  <a:extLst>
                    <a:ext uri="{FF2B5EF4-FFF2-40B4-BE49-F238E27FC236}">
                      <a16:creationId xmlns:a16="http://schemas.microsoft.com/office/drawing/2014/main" id="{AD3BC042-F266-D274-2FDA-DD3646A4481B}"/>
                    </a:ext>
                  </a:extLst>
                </p14:cNvPr>
                <p14:cNvContentPartPr/>
                <p14:nvPr/>
              </p14:nvContentPartPr>
              <p14:xfrm>
                <a:off x="1796564" y="5548197"/>
                <a:ext cx="95400" cy="5760"/>
              </p14:xfrm>
            </p:contentPart>
          </mc:Choice>
          <mc:Fallback xmlns="">
            <p:pic>
              <p:nvPicPr>
                <p:cNvPr id="1091" name="Ink 1090">
                  <a:extLst>
                    <a:ext uri="{FF2B5EF4-FFF2-40B4-BE49-F238E27FC236}">
                      <a16:creationId xmlns:a16="http://schemas.microsoft.com/office/drawing/2014/main" id="{AD3BC042-F266-D274-2FDA-DD3646A4481B}"/>
                    </a:ext>
                  </a:extLst>
                </p:cNvPr>
                <p:cNvPicPr/>
                <p:nvPr/>
              </p:nvPicPr>
              <p:blipFill>
                <a:blip r:embed="rId264"/>
                <a:stretch>
                  <a:fillRect/>
                </a:stretch>
              </p:blipFill>
              <p:spPr>
                <a:xfrm>
                  <a:off x="1787924" y="5539557"/>
                  <a:ext cx="11304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5">
              <p14:nvContentPartPr>
                <p14:cNvPr id="1092" name="Ink 1091">
                  <a:extLst>
                    <a:ext uri="{FF2B5EF4-FFF2-40B4-BE49-F238E27FC236}">
                      <a16:creationId xmlns:a16="http://schemas.microsoft.com/office/drawing/2014/main" id="{433A5E46-3250-0A6F-52D3-10D6073FDAD6}"/>
                    </a:ext>
                  </a:extLst>
                </p14:cNvPr>
                <p14:cNvContentPartPr/>
                <p14:nvPr/>
              </p14:nvContentPartPr>
              <p14:xfrm>
                <a:off x="1945244" y="5494197"/>
                <a:ext cx="174240" cy="105120"/>
              </p14:xfrm>
            </p:contentPart>
          </mc:Choice>
          <mc:Fallback xmlns="">
            <p:pic>
              <p:nvPicPr>
                <p:cNvPr id="1092" name="Ink 1091">
                  <a:extLst>
                    <a:ext uri="{FF2B5EF4-FFF2-40B4-BE49-F238E27FC236}">
                      <a16:creationId xmlns:a16="http://schemas.microsoft.com/office/drawing/2014/main" id="{433A5E46-3250-0A6F-52D3-10D6073FDAD6}"/>
                    </a:ext>
                  </a:extLst>
                </p:cNvPr>
                <p:cNvPicPr/>
                <p:nvPr/>
              </p:nvPicPr>
              <p:blipFill>
                <a:blip r:embed="rId266"/>
                <a:stretch>
                  <a:fillRect/>
                </a:stretch>
              </p:blipFill>
              <p:spPr>
                <a:xfrm>
                  <a:off x="1936604" y="5485557"/>
                  <a:ext cx="191880" cy="12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7">
              <p14:nvContentPartPr>
                <p14:cNvPr id="1093" name="Ink 1092">
                  <a:extLst>
                    <a:ext uri="{FF2B5EF4-FFF2-40B4-BE49-F238E27FC236}">
                      <a16:creationId xmlns:a16="http://schemas.microsoft.com/office/drawing/2014/main" id="{563ED446-97AE-8C11-63B4-5F52B2541070}"/>
                    </a:ext>
                  </a:extLst>
                </p14:cNvPr>
                <p14:cNvContentPartPr/>
                <p14:nvPr/>
              </p14:nvContentPartPr>
              <p14:xfrm>
                <a:off x="2130644" y="5394477"/>
                <a:ext cx="68760" cy="240480"/>
              </p14:xfrm>
            </p:contentPart>
          </mc:Choice>
          <mc:Fallback xmlns="">
            <p:pic>
              <p:nvPicPr>
                <p:cNvPr id="1093" name="Ink 1092">
                  <a:extLst>
                    <a:ext uri="{FF2B5EF4-FFF2-40B4-BE49-F238E27FC236}">
                      <a16:creationId xmlns:a16="http://schemas.microsoft.com/office/drawing/2014/main" id="{563ED446-97AE-8C11-63B4-5F52B2541070}"/>
                    </a:ext>
                  </a:extLst>
                </p:cNvPr>
                <p:cNvPicPr/>
                <p:nvPr/>
              </p:nvPicPr>
              <p:blipFill>
                <a:blip r:embed="rId268"/>
                <a:stretch>
                  <a:fillRect/>
                </a:stretch>
              </p:blipFill>
              <p:spPr>
                <a:xfrm>
                  <a:off x="2121644" y="5385477"/>
                  <a:ext cx="86400" cy="25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9">
              <p14:nvContentPartPr>
                <p14:cNvPr id="1094" name="Ink 1093">
                  <a:extLst>
                    <a:ext uri="{FF2B5EF4-FFF2-40B4-BE49-F238E27FC236}">
                      <a16:creationId xmlns:a16="http://schemas.microsoft.com/office/drawing/2014/main" id="{9C9862FA-2FE9-E6E2-4215-DE74BB281746}"/>
                    </a:ext>
                  </a:extLst>
                </p14:cNvPr>
                <p14:cNvContentPartPr/>
                <p14:nvPr/>
              </p14:nvContentPartPr>
              <p14:xfrm>
                <a:off x="2273924" y="5551797"/>
                <a:ext cx="97560" cy="360"/>
              </p14:xfrm>
            </p:contentPart>
          </mc:Choice>
          <mc:Fallback xmlns="">
            <p:pic>
              <p:nvPicPr>
                <p:cNvPr id="1094" name="Ink 1093">
                  <a:extLst>
                    <a:ext uri="{FF2B5EF4-FFF2-40B4-BE49-F238E27FC236}">
                      <a16:creationId xmlns:a16="http://schemas.microsoft.com/office/drawing/2014/main" id="{9C9862FA-2FE9-E6E2-4215-DE74BB281746}"/>
                    </a:ext>
                  </a:extLst>
                </p:cNvPr>
                <p:cNvPicPr/>
                <p:nvPr/>
              </p:nvPicPr>
              <p:blipFill>
                <a:blip r:embed="rId270"/>
                <a:stretch>
                  <a:fillRect/>
                </a:stretch>
              </p:blipFill>
              <p:spPr>
                <a:xfrm>
                  <a:off x="2265284" y="5543157"/>
                  <a:ext cx="1152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1">
              <p14:nvContentPartPr>
                <p14:cNvPr id="1095" name="Ink 1094">
                  <a:extLst>
                    <a:ext uri="{FF2B5EF4-FFF2-40B4-BE49-F238E27FC236}">
                      <a16:creationId xmlns:a16="http://schemas.microsoft.com/office/drawing/2014/main" id="{54D039A6-0F45-0B5F-1C07-ED75C6383068}"/>
                    </a:ext>
                  </a:extLst>
                </p14:cNvPr>
                <p14:cNvContentPartPr/>
                <p14:nvPr/>
              </p14:nvContentPartPr>
              <p14:xfrm>
                <a:off x="2317844" y="5508597"/>
                <a:ext cx="360" cy="137520"/>
              </p14:xfrm>
            </p:contentPart>
          </mc:Choice>
          <mc:Fallback xmlns="">
            <p:pic>
              <p:nvPicPr>
                <p:cNvPr id="1095" name="Ink 1094">
                  <a:extLst>
                    <a:ext uri="{FF2B5EF4-FFF2-40B4-BE49-F238E27FC236}">
                      <a16:creationId xmlns:a16="http://schemas.microsoft.com/office/drawing/2014/main" id="{54D039A6-0F45-0B5F-1C07-ED75C6383068}"/>
                    </a:ext>
                  </a:extLst>
                </p:cNvPr>
                <p:cNvPicPr/>
                <p:nvPr/>
              </p:nvPicPr>
              <p:blipFill>
                <a:blip r:embed="rId272"/>
                <a:stretch>
                  <a:fillRect/>
                </a:stretch>
              </p:blipFill>
              <p:spPr>
                <a:xfrm>
                  <a:off x="2308844" y="5499957"/>
                  <a:ext cx="18000" cy="15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3">
              <p14:nvContentPartPr>
                <p14:cNvPr id="1096" name="Ink 1095">
                  <a:extLst>
                    <a:ext uri="{FF2B5EF4-FFF2-40B4-BE49-F238E27FC236}">
                      <a16:creationId xmlns:a16="http://schemas.microsoft.com/office/drawing/2014/main" id="{A238A062-EC89-EC8D-DAB1-E53BA73B4EA4}"/>
                    </a:ext>
                  </a:extLst>
                </p14:cNvPr>
                <p14:cNvContentPartPr/>
                <p14:nvPr/>
              </p14:nvContentPartPr>
              <p14:xfrm>
                <a:off x="2434844" y="5403477"/>
                <a:ext cx="113040" cy="342720"/>
              </p14:xfrm>
            </p:contentPart>
          </mc:Choice>
          <mc:Fallback xmlns="">
            <p:pic>
              <p:nvPicPr>
                <p:cNvPr id="1096" name="Ink 1095">
                  <a:extLst>
                    <a:ext uri="{FF2B5EF4-FFF2-40B4-BE49-F238E27FC236}">
                      <a16:creationId xmlns:a16="http://schemas.microsoft.com/office/drawing/2014/main" id="{A238A062-EC89-EC8D-DAB1-E53BA73B4EA4}"/>
                    </a:ext>
                  </a:extLst>
                </p:cNvPr>
                <p:cNvPicPr/>
                <p:nvPr/>
              </p:nvPicPr>
              <p:blipFill>
                <a:blip r:embed="rId274"/>
                <a:stretch>
                  <a:fillRect/>
                </a:stretch>
              </p:blipFill>
              <p:spPr>
                <a:xfrm>
                  <a:off x="2425844" y="5394837"/>
                  <a:ext cx="130680" cy="36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5">
              <p14:nvContentPartPr>
                <p14:cNvPr id="1097" name="Ink 1096">
                  <a:extLst>
                    <a:ext uri="{FF2B5EF4-FFF2-40B4-BE49-F238E27FC236}">
                      <a16:creationId xmlns:a16="http://schemas.microsoft.com/office/drawing/2014/main" id="{BEF74A3C-57E5-301A-EEA9-CEDECBB17E20}"/>
                    </a:ext>
                  </a:extLst>
                </p14:cNvPr>
                <p14:cNvContentPartPr/>
                <p14:nvPr/>
              </p14:nvContentPartPr>
              <p14:xfrm>
                <a:off x="2565524" y="5560797"/>
                <a:ext cx="133560" cy="91800"/>
              </p14:xfrm>
            </p:contentPart>
          </mc:Choice>
          <mc:Fallback xmlns="">
            <p:pic>
              <p:nvPicPr>
                <p:cNvPr id="1097" name="Ink 1096">
                  <a:extLst>
                    <a:ext uri="{FF2B5EF4-FFF2-40B4-BE49-F238E27FC236}">
                      <a16:creationId xmlns:a16="http://schemas.microsoft.com/office/drawing/2014/main" id="{BEF74A3C-57E5-301A-EEA9-CEDECBB17E20}"/>
                    </a:ext>
                  </a:extLst>
                </p:cNvPr>
                <p:cNvPicPr/>
                <p:nvPr/>
              </p:nvPicPr>
              <p:blipFill>
                <a:blip r:embed="rId276"/>
                <a:stretch>
                  <a:fillRect/>
                </a:stretch>
              </p:blipFill>
              <p:spPr>
                <a:xfrm>
                  <a:off x="2556884" y="5551797"/>
                  <a:ext cx="151200" cy="10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7">
              <p14:nvContentPartPr>
                <p14:cNvPr id="1098" name="Ink 1097">
                  <a:extLst>
                    <a:ext uri="{FF2B5EF4-FFF2-40B4-BE49-F238E27FC236}">
                      <a16:creationId xmlns:a16="http://schemas.microsoft.com/office/drawing/2014/main" id="{5B0D5288-DD2C-2DA6-5188-2E978F2CDC5B}"/>
                    </a:ext>
                  </a:extLst>
                </p14:cNvPr>
                <p14:cNvContentPartPr/>
                <p14:nvPr/>
              </p14:nvContentPartPr>
              <p14:xfrm>
                <a:off x="2735444" y="5510037"/>
                <a:ext cx="190080" cy="123480"/>
              </p14:xfrm>
            </p:contentPart>
          </mc:Choice>
          <mc:Fallback xmlns="">
            <p:pic>
              <p:nvPicPr>
                <p:cNvPr id="1098" name="Ink 1097">
                  <a:extLst>
                    <a:ext uri="{FF2B5EF4-FFF2-40B4-BE49-F238E27FC236}">
                      <a16:creationId xmlns:a16="http://schemas.microsoft.com/office/drawing/2014/main" id="{5B0D5288-DD2C-2DA6-5188-2E978F2CDC5B}"/>
                    </a:ext>
                  </a:extLst>
                </p:cNvPr>
                <p:cNvPicPr/>
                <p:nvPr/>
              </p:nvPicPr>
              <p:blipFill>
                <a:blip r:embed="rId278"/>
                <a:stretch>
                  <a:fillRect/>
                </a:stretch>
              </p:blipFill>
              <p:spPr>
                <a:xfrm>
                  <a:off x="2726804" y="5501397"/>
                  <a:ext cx="207720" cy="141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23" name="Group 1122">
            <a:extLst>
              <a:ext uri="{FF2B5EF4-FFF2-40B4-BE49-F238E27FC236}">
                <a16:creationId xmlns:a16="http://schemas.microsoft.com/office/drawing/2014/main" id="{7D361434-09B7-3AAF-F172-E565E26386C7}"/>
              </a:ext>
            </a:extLst>
          </p:cNvPr>
          <p:cNvGrpSpPr/>
          <p:nvPr/>
        </p:nvGrpSpPr>
        <p:grpSpPr>
          <a:xfrm>
            <a:off x="4214684" y="5342637"/>
            <a:ext cx="555840" cy="505800"/>
            <a:chOff x="4214684" y="5342637"/>
            <a:chExt cx="555840" cy="505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9">
              <p14:nvContentPartPr>
                <p14:cNvPr id="1101" name="Ink 1100">
                  <a:extLst>
                    <a:ext uri="{FF2B5EF4-FFF2-40B4-BE49-F238E27FC236}">
                      <a16:creationId xmlns:a16="http://schemas.microsoft.com/office/drawing/2014/main" id="{C9AB5DA8-3375-E6FE-F097-26A2C271F103}"/>
                    </a:ext>
                  </a:extLst>
                </p14:cNvPr>
                <p14:cNvContentPartPr/>
                <p14:nvPr/>
              </p14:nvContentPartPr>
              <p14:xfrm>
                <a:off x="4269044" y="5342637"/>
                <a:ext cx="140040" cy="197280"/>
              </p14:xfrm>
            </p:contentPart>
          </mc:Choice>
          <mc:Fallback xmlns="">
            <p:pic>
              <p:nvPicPr>
                <p:cNvPr id="1101" name="Ink 1100">
                  <a:extLst>
                    <a:ext uri="{FF2B5EF4-FFF2-40B4-BE49-F238E27FC236}">
                      <a16:creationId xmlns:a16="http://schemas.microsoft.com/office/drawing/2014/main" id="{C9AB5DA8-3375-E6FE-F097-26A2C271F103}"/>
                    </a:ext>
                  </a:extLst>
                </p:cNvPr>
                <p:cNvPicPr/>
                <p:nvPr/>
              </p:nvPicPr>
              <p:blipFill>
                <a:blip r:embed="rId280"/>
                <a:stretch>
                  <a:fillRect/>
                </a:stretch>
              </p:blipFill>
              <p:spPr>
                <a:xfrm>
                  <a:off x="4260044" y="5333997"/>
                  <a:ext cx="157680" cy="21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1">
              <p14:nvContentPartPr>
                <p14:cNvPr id="1102" name="Ink 1101">
                  <a:extLst>
                    <a:ext uri="{FF2B5EF4-FFF2-40B4-BE49-F238E27FC236}">
                      <a16:creationId xmlns:a16="http://schemas.microsoft.com/office/drawing/2014/main" id="{C7001DBB-9CBE-C34E-D575-EB4EE2DB4099}"/>
                    </a:ext>
                  </a:extLst>
                </p14:cNvPr>
                <p14:cNvContentPartPr/>
                <p14:nvPr/>
              </p14:nvContentPartPr>
              <p14:xfrm>
                <a:off x="4437524" y="5417517"/>
                <a:ext cx="102240" cy="101520"/>
              </p14:xfrm>
            </p:contentPart>
          </mc:Choice>
          <mc:Fallback xmlns="">
            <p:pic>
              <p:nvPicPr>
                <p:cNvPr id="1102" name="Ink 1101">
                  <a:extLst>
                    <a:ext uri="{FF2B5EF4-FFF2-40B4-BE49-F238E27FC236}">
                      <a16:creationId xmlns:a16="http://schemas.microsoft.com/office/drawing/2014/main" id="{C7001DBB-9CBE-C34E-D575-EB4EE2DB4099}"/>
                    </a:ext>
                  </a:extLst>
                </p:cNvPr>
                <p:cNvPicPr/>
                <p:nvPr/>
              </p:nvPicPr>
              <p:blipFill>
                <a:blip r:embed="rId282"/>
                <a:stretch>
                  <a:fillRect/>
                </a:stretch>
              </p:blipFill>
              <p:spPr>
                <a:xfrm>
                  <a:off x="4428884" y="5408877"/>
                  <a:ext cx="119880" cy="11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3">
              <p14:nvContentPartPr>
                <p14:cNvPr id="1103" name="Ink 1102">
                  <a:extLst>
                    <a:ext uri="{FF2B5EF4-FFF2-40B4-BE49-F238E27FC236}">
                      <a16:creationId xmlns:a16="http://schemas.microsoft.com/office/drawing/2014/main" id="{715CD60A-1693-A57D-7AF5-B2866524D431}"/>
                    </a:ext>
                  </a:extLst>
                </p14:cNvPr>
                <p14:cNvContentPartPr/>
                <p14:nvPr/>
              </p14:nvContentPartPr>
              <p14:xfrm>
                <a:off x="4214684" y="5630997"/>
                <a:ext cx="329040" cy="5400"/>
              </p14:xfrm>
            </p:contentPart>
          </mc:Choice>
          <mc:Fallback xmlns="">
            <p:pic>
              <p:nvPicPr>
                <p:cNvPr id="1103" name="Ink 1102">
                  <a:extLst>
                    <a:ext uri="{FF2B5EF4-FFF2-40B4-BE49-F238E27FC236}">
                      <a16:creationId xmlns:a16="http://schemas.microsoft.com/office/drawing/2014/main" id="{715CD60A-1693-A57D-7AF5-B2866524D431}"/>
                    </a:ext>
                  </a:extLst>
                </p:cNvPr>
                <p:cNvPicPr/>
                <p:nvPr/>
              </p:nvPicPr>
              <p:blipFill>
                <a:blip r:embed="rId284"/>
                <a:stretch>
                  <a:fillRect/>
                </a:stretch>
              </p:blipFill>
              <p:spPr>
                <a:xfrm>
                  <a:off x="4206044" y="5622357"/>
                  <a:ext cx="34668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5">
              <p14:nvContentPartPr>
                <p14:cNvPr id="1104" name="Ink 1103">
                  <a:extLst>
                    <a:ext uri="{FF2B5EF4-FFF2-40B4-BE49-F238E27FC236}">
                      <a16:creationId xmlns:a16="http://schemas.microsoft.com/office/drawing/2014/main" id="{0B1AD0EB-339D-6C6A-C6F9-2B3470D9AC4D}"/>
                    </a:ext>
                  </a:extLst>
                </p14:cNvPr>
                <p14:cNvContentPartPr/>
                <p14:nvPr/>
              </p14:nvContentPartPr>
              <p14:xfrm>
                <a:off x="4244564" y="5649717"/>
                <a:ext cx="223200" cy="198720"/>
              </p14:xfrm>
            </p:contentPart>
          </mc:Choice>
          <mc:Fallback xmlns="">
            <p:pic>
              <p:nvPicPr>
                <p:cNvPr id="1104" name="Ink 1103">
                  <a:extLst>
                    <a:ext uri="{FF2B5EF4-FFF2-40B4-BE49-F238E27FC236}">
                      <a16:creationId xmlns:a16="http://schemas.microsoft.com/office/drawing/2014/main" id="{0B1AD0EB-339D-6C6A-C6F9-2B3470D9AC4D}"/>
                    </a:ext>
                  </a:extLst>
                </p:cNvPr>
                <p:cNvPicPr/>
                <p:nvPr/>
              </p:nvPicPr>
              <p:blipFill>
                <a:blip r:embed="rId286"/>
                <a:stretch>
                  <a:fillRect/>
                </a:stretch>
              </p:blipFill>
              <p:spPr>
                <a:xfrm>
                  <a:off x="4235564" y="5641077"/>
                  <a:ext cx="240840" cy="21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7">
              <p14:nvContentPartPr>
                <p14:cNvPr id="1105" name="Ink 1104">
                  <a:extLst>
                    <a:ext uri="{FF2B5EF4-FFF2-40B4-BE49-F238E27FC236}">
                      <a16:creationId xmlns:a16="http://schemas.microsoft.com/office/drawing/2014/main" id="{A792BB91-3D69-C883-2810-C93436E32C00}"/>
                    </a:ext>
                  </a:extLst>
                </p14:cNvPr>
                <p14:cNvContentPartPr/>
                <p14:nvPr/>
              </p14:nvContentPartPr>
              <p14:xfrm>
                <a:off x="4405124" y="5770317"/>
                <a:ext cx="48960" cy="9720"/>
              </p14:xfrm>
            </p:contentPart>
          </mc:Choice>
          <mc:Fallback xmlns="">
            <p:pic>
              <p:nvPicPr>
                <p:cNvPr id="1105" name="Ink 1104">
                  <a:extLst>
                    <a:ext uri="{FF2B5EF4-FFF2-40B4-BE49-F238E27FC236}">
                      <a16:creationId xmlns:a16="http://schemas.microsoft.com/office/drawing/2014/main" id="{A792BB91-3D69-C883-2810-C93436E32C00}"/>
                    </a:ext>
                  </a:extLst>
                </p:cNvPr>
                <p:cNvPicPr/>
                <p:nvPr/>
              </p:nvPicPr>
              <p:blipFill>
                <a:blip r:embed="rId288"/>
                <a:stretch>
                  <a:fillRect/>
                </a:stretch>
              </p:blipFill>
              <p:spPr>
                <a:xfrm>
                  <a:off x="4396124" y="5761677"/>
                  <a:ext cx="66600" cy="2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9">
              <p14:nvContentPartPr>
                <p14:cNvPr id="1106" name="Ink 1105">
                  <a:extLst>
                    <a:ext uri="{FF2B5EF4-FFF2-40B4-BE49-F238E27FC236}">
                      <a16:creationId xmlns:a16="http://schemas.microsoft.com/office/drawing/2014/main" id="{52BC7092-1199-44F3-CB75-20B1237AF3A5}"/>
                    </a:ext>
                  </a:extLst>
                </p14:cNvPr>
                <p14:cNvContentPartPr/>
                <p14:nvPr/>
              </p14:nvContentPartPr>
              <p14:xfrm>
                <a:off x="4283804" y="5731437"/>
                <a:ext cx="44280" cy="3240"/>
              </p14:xfrm>
            </p:contentPart>
          </mc:Choice>
          <mc:Fallback xmlns="">
            <p:pic>
              <p:nvPicPr>
                <p:cNvPr id="1106" name="Ink 1105">
                  <a:extLst>
                    <a:ext uri="{FF2B5EF4-FFF2-40B4-BE49-F238E27FC236}">
                      <a16:creationId xmlns:a16="http://schemas.microsoft.com/office/drawing/2014/main" id="{52BC7092-1199-44F3-CB75-20B1237AF3A5}"/>
                    </a:ext>
                  </a:extLst>
                </p:cNvPr>
                <p:cNvPicPr/>
                <p:nvPr/>
              </p:nvPicPr>
              <p:blipFill>
                <a:blip r:embed="rId290"/>
                <a:stretch>
                  <a:fillRect/>
                </a:stretch>
              </p:blipFill>
              <p:spPr>
                <a:xfrm>
                  <a:off x="4274804" y="5722437"/>
                  <a:ext cx="6192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1">
              <p14:nvContentPartPr>
                <p14:cNvPr id="1107" name="Ink 1106">
                  <a:extLst>
                    <a:ext uri="{FF2B5EF4-FFF2-40B4-BE49-F238E27FC236}">
                      <a16:creationId xmlns:a16="http://schemas.microsoft.com/office/drawing/2014/main" id="{B26AE32D-3880-9F5C-48EB-9B8CA5D8C76D}"/>
                    </a:ext>
                  </a:extLst>
                </p14:cNvPr>
                <p14:cNvContentPartPr/>
                <p14:nvPr/>
              </p14:nvContentPartPr>
              <p14:xfrm>
                <a:off x="4675124" y="5598597"/>
                <a:ext cx="89280" cy="360"/>
              </p14:xfrm>
            </p:contentPart>
          </mc:Choice>
          <mc:Fallback xmlns="">
            <p:pic>
              <p:nvPicPr>
                <p:cNvPr id="1107" name="Ink 1106">
                  <a:extLst>
                    <a:ext uri="{FF2B5EF4-FFF2-40B4-BE49-F238E27FC236}">
                      <a16:creationId xmlns:a16="http://schemas.microsoft.com/office/drawing/2014/main" id="{B26AE32D-3880-9F5C-48EB-9B8CA5D8C76D}"/>
                    </a:ext>
                  </a:extLst>
                </p:cNvPr>
                <p:cNvPicPr/>
                <p:nvPr/>
              </p:nvPicPr>
              <p:blipFill>
                <a:blip r:embed="rId292"/>
                <a:stretch>
                  <a:fillRect/>
                </a:stretch>
              </p:blipFill>
              <p:spPr>
                <a:xfrm>
                  <a:off x="4666484" y="5589597"/>
                  <a:ext cx="1069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3">
              <p14:nvContentPartPr>
                <p14:cNvPr id="1108" name="Ink 1107">
                  <a:extLst>
                    <a:ext uri="{FF2B5EF4-FFF2-40B4-BE49-F238E27FC236}">
                      <a16:creationId xmlns:a16="http://schemas.microsoft.com/office/drawing/2014/main" id="{16D0CCA5-0C7B-E27D-1858-81EB474CCD78}"/>
                    </a:ext>
                  </a:extLst>
                </p14:cNvPr>
                <p14:cNvContentPartPr/>
                <p14:nvPr/>
              </p14:nvContentPartPr>
              <p14:xfrm>
                <a:off x="4687004" y="5682117"/>
                <a:ext cx="83520" cy="360"/>
              </p14:xfrm>
            </p:contentPart>
          </mc:Choice>
          <mc:Fallback xmlns="">
            <p:pic>
              <p:nvPicPr>
                <p:cNvPr id="1108" name="Ink 1107">
                  <a:extLst>
                    <a:ext uri="{FF2B5EF4-FFF2-40B4-BE49-F238E27FC236}">
                      <a16:creationId xmlns:a16="http://schemas.microsoft.com/office/drawing/2014/main" id="{16D0CCA5-0C7B-E27D-1858-81EB474CCD78}"/>
                    </a:ext>
                  </a:extLst>
                </p:cNvPr>
                <p:cNvPicPr/>
                <p:nvPr/>
              </p:nvPicPr>
              <p:blipFill>
                <a:blip r:embed="rId294"/>
                <a:stretch>
                  <a:fillRect/>
                </a:stretch>
              </p:blipFill>
              <p:spPr>
                <a:xfrm>
                  <a:off x="4678004" y="5673117"/>
                  <a:ext cx="10116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22" name="Group 1121">
            <a:extLst>
              <a:ext uri="{FF2B5EF4-FFF2-40B4-BE49-F238E27FC236}">
                <a16:creationId xmlns:a16="http://schemas.microsoft.com/office/drawing/2014/main" id="{C13BE053-992A-4FED-0975-5FC709A6641A}"/>
              </a:ext>
            </a:extLst>
          </p:cNvPr>
          <p:cNvGrpSpPr/>
          <p:nvPr/>
        </p:nvGrpSpPr>
        <p:grpSpPr>
          <a:xfrm>
            <a:off x="4997684" y="5382597"/>
            <a:ext cx="1843920" cy="436680"/>
            <a:chOff x="4997684" y="5382597"/>
            <a:chExt cx="1843920" cy="436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5">
              <p14:nvContentPartPr>
                <p14:cNvPr id="1109" name="Ink 1108">
                  <a:extLst>
                    <a:ext uri="{FF2B5EF4-FFF2-40B4-BE49-F238E27FC236}">
                      <a16:creationId xmlns:a16="http://schemas.microsoft.com/office/drawing/2014/main" id="{DEEECCC4-5978-2713-C8B4-656F15C7EFC0}"/>
                    </a:ext>
                  </a:extLst>
                </p14:cNvPr>
                <p14:cNvContentPartPr/>
                <p14:nvPr/>
              </p14:nvContentPartPr>
              <p14:xfrm>
                <a:off x="4997684" y="5458917"/>
                <a:ext cx="144720" cy="197280"/>
              </p14:xfrm>
            </p:contentPart>
          </mc:Choice>
          <mc:Fallback xmlns="">
            <p:pic>
              <p:nvPicPr>
                <p:cNvPr id="1109" name="Ink 1108">
                  <a:extLst>
                    <a:ext uri="{FF2B5EF4-FFF2-40B4-BE49-F238E27FC236}">
                      <a16:creationId xmlns:a16="http://schemas.microsoft.com/office/drawing/2014/main" id="{DEEECCC4-5978-2713-C8B4-656F15C7EFC0}"/>
                    </a:ext>
                  </a:extLst>
                </p:cNvPr>
                <p:cNvPicPr/>
                <p:nvPr/>
              </p:nvPicPr>
              <p:blipFill>
                <a:blip r:embed="rId296"/>
                <a:stretch>
                  <a:fillRect/>
                </a:stretch>
              </p:blipFill>
              <p:spPr>
                <a:xfrm>
                  <a:off x="4988684" y="5449917"/>
                  <a:ext cx="162360" cy="21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7">
              <p14:nvContentPartPr>
                <p14:cNvPr id="1110" name="Ink 1109">
                  <a:extLst>
                    <a:ext uri="{FF2B5EF4-FFF2-40B4-BE49-F238E27FC236}">
                      <a16:creationId xmlns:a16="http://schemas.microsoft.com/office/drawing/2014/main" id="{A57B1928-34B0-9E97-1563-CFC568AB358A}"/>
                    </a:ext>
                  </a:extLst>
                </p14:cNvPr>
                <p14:cNvContentPartPr/>
                <p14:nvPr/>
              </p14:nvContentPartPr>
              <p14:xfrm>
                <a:off x="5189204" y="5625597"/>
                <a:ext cx="71640" cy="90360"/>
              </p14:xfrm>
            </p:contentPart>
          </mc:Choice>
          <mc:Fallback xmlns="">
            <p:pic>
              <p:nvPicPr>
                <p:cNvPr id="1110" name="Ink 1109">
                  <a:extLst>
                    <a:ext uri="{FF2B5EF4-FFF2-40B4-BE49-F238E27FC236}">
                      <a16:creationId xmlns:a16="http://schemas.microsoft.com/office/drawing/2014/main" id="{A57B1928-34B0-9E97-1563-CFC568AB358A}"/>
                    </a:ext>
                  </a:extLst>
                </p:cNvPr>
                <p:cNvPicPr/>
                <p:nvPr/>
              </p:nvPicPr>
              <p:blipFill>
                <a:blip r:embed="rId298"/>
                <a:stretch>
                  <a:fillRect/>
                </a:stretch>
              </p:blipFill>
              <p:spPr>
                <a:xfrm>
                  <a:off x="5180564" y="5616597"/>
                  <a:ext cx="89280" cy="10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9">
              <p14:nvContentPartPr>
                <p14:cNvPr id="1111" name="Ink 1110">
                  <a:extLst>
                    <a:ext uri="{FF2B5EF4-FFF2-40B4-BE49-F238E27FC236}">
                      <a16:creationId xmlns:a16="http://schemas.microsoft.com/office/drawing/2014/main" id="{F16B7431-7FC3-13AD-D8D8-8D84E077C0A3}"/>
                    </a:ext>
                  </a:extLst>
                </p14:cNvPr>
                <p14:cNvContentPartPr/>
                <p14:nvPr/>
              </p14:nvContentPartPr>
              <p14:xfrm>
                <a:off x="5341844" y="5420757"/>
                <a:ext cx="59040" cy="276480"/>
              </p14:xfrm>
            </p:contentPart>
          </mc:Choice>
          <mc:Fallback xmlns="">
            <p:pic>
              <p:nvPicPr>
                <p:cNvPr id="1111" name="Ink 1110">
                  <a:extLst>
                    <a:ext uri="{FF2B5EF4-FFF2-40B4-BE49-F238E27FC236}">
                      <a16:creationId xmlns:a16="http://schemas.microsoft.com/office/drawing/2014/main" id="{F16B7431-7FC3-13AD-D8D8-8D84E077C0A3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5333204" y="5411757"/>
                  <a:ext cx="76680" cy="29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1">
              <p14:nvContentPartPr>
                <p14:cNvPr id="1112" name="Ink 1111">
                  <a:extLst>
                    <a:ext uri="{FF2B5EF4-FFF2-40B4-BE49-F238E27FC236}">
                      <a16:creationId xmlns:a16="http://schemas.microsoft.com/office/drawing/2014/main" id="{DF6C81F9-86A8-0497-F5A5-E36C17CD6A96}"/>
                    </a:ext>
                  </a:extLst>
                </p14:cNvPr>
                <p14:cNvContentPartPr/>
                <p14:nvPr/>
              </p14:nvContentPartPr>
              <p14:xfrm>
                <a:off x="5417444" y="5415357"/>
                <a:ext cx="3240" cy="255960"/>
              </p14:xfrm>
            </p:contentPart>
          </mc:Choice>
          <mc:Fallback xmlns="">
            <p:pic>
              <p:nvPicPr>
                <p:cNvPr id="1112" name="Ink 1111">
                  <a:extLst>
                    <a:ext uri="{FF2B5EF4-FFF2-40B4-BE49-F238E27FC236}">
                      <a16:creationId xmlns:a16="http://schemas.microsoft.com/office/drawing/2014/main" id="{DF6C81F9-86A8-0497-F5A5-E36C17CD6A96}"/>
                    </a:ext>
                  </a:extLst>
                </p:cNvPr>
                <p:cNvPicPr/>
                <p:nvPr/>
              </p:nvPicPr>
              <p:blipFill>
                <a:blip r:embed="rId302"/>
                <a:stretch>
                  <a:fillRect/>
                </a:stretch>
              </p:blipFill>
              <p:spPr>
                <a:xfrm>
                  <a:off x="5408444" y="5406717"/>
                  <a:ext cx="20880" cy="27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3">
              <p14:nvContentPartPr>
                <p14:cNvPr id="1113" name="Ink 1112">
                  <a:extLst>
                    <a:ext uri="{FF2B5EF4-FFF2-40B4-BE49-F238E27FC236}">
                      <a16:creationId xmlns:a16="http://schemas.microsoft.com/office/drawing/2014/main" id="{B744AC5F-713A-6E01-AD2B-DA71F5392C52}"/>
                    </a:ext>
                  </a:extLst>
                </p14:cNvPr>
                <p14:cNvContentPartPr/>
                <p14:nvPr/>
              </p14:nvContentPartPr>
              <p14:xfrm>
                <a:off x="5446604" y="5534157"/>
                <a:ext cx="84240" cy="3240"/>
              </p14:xfrm>
            </p:contentPart>
          </mc:Choice>
          <mc:Fallback xmlns="">
            <p:pic>
              <p:nvPicPr>
                <p:cNvPr id="1113" name="Ink 1112">
                  <a:extLst>
                    <a:ext uri="{FF2B5EF4-FFF2-40B4-BE49-F238E27FC236}">
                      <a16:creationId xmlns:a16="http://schemas.microsoft.com/office/drawing/2014/main" id="{B744AC5F-713A-6E01-AD2B-DA71F5392C52}"/>
                    </a:ext>
                  </a:extLst>
                </p:cNvPr>
                <p:cNvPicPr/>
                <p:nvPr/>
              </p:nvPicPr>
              <p:blipFill>
                <a:blip r:embed="rId304"/>
                <a:stretch>
                  <a:fillRect/>
                </a:stretch>
              </p:blipFill>
              <p:spPr>
                <a:xfrm>
                  <a:off x="5437604" y="5525157"/>
                  <a:ext cx="10188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5">
              <p14:nvContentPartPr>
                <p14:cNvPr id="1114" name="Ink 1113">
                  <a:extLst>
                    <a:ext uri="{FF2B5EF4-FFF2-40B4-BE49-F238E27FC236}">
                      <a16:creationId xmlns:a16="http://schemas.microsoft.com/office/drawing/2014/main" id="{52E7D767-B236-4BC9-0ACF-C2B568E8A00F}"/>
                    </a:ext>
                  </a:extLst>
                </p14:cNvPr>
                <p14:cNvContentPartPr/>
                <p14:nvPr/>
              </p14:nvContentPartPr>
              <p14:xfrm>
                <a:off x="5632364" y="5507157"/>
                <a:ext cx="124200" cy="132480"/>
              </p14:xfrm>
            </p:contentPart>
          </mc:Choice>
          <mc:Fallback xmlns="">
            <p:pic>
              <p:nvPicPr>
                <p:cNvPr id="1114" name="Ink 1113">
                  <a:extLst>
                    <a:ext uri="{FF2B5EF4-FFF2-40B4-BE49-F238E27FC236}">
                      <a16:creationId xmlns:a16="http://schemas.microsoft.com/office/drawing/2014/main" id="{52E7D767-B236-4BC9-0ACF-C2B568E8A00F}"/>
                    </a:ext>
                  </a:extLst>
                </p:cNvPr>
                <p:cNvPicPr/>
                <p:nvPr/>
              </p:nvPicPr>
              <p:blipFill>
                <a:blip r:embed="rId306"/>
                <a:stretch>
                  <a:fillRect/>
                </a:stretch>
              </p:blipFill>
              <p:spPr>
                <a:xfrm>
                  <a:off x="5623724" y="5498157"/>
                  <a:ext cx="141840" cy="15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7">
              <p14:nvContentPartPr>
                <p14:cNvPr id="1115" name="Ink 1114">
                  <a:extLst>
                    <a:ext uri="{FF2B5EF4-FFF2-40B4-BE49-F238E27FC236}">
                      <a16:creationId xmlns:a16="http://schemas.microsoft.com/office/drawing/2014/main" id="{BA141763-287D-18FC-3835-BEDEC2D48EF4}"/>
                    </a:ext>
                  </a:extLst>
                </p14:cNvPr>
                <p14:cNvContentPartPr/>
                <p14:nvPr/>
              </p14:nvContentPartPr>
              <p14:xfrm>
                <a:off x="5768084" y="5437317"/>
                <a:ext cx="119520" cy="297000"/>
              </p14:xfrm>
            </p:contentPart>
          </mc:Choice>
          <mc:Fallback xmlns="">
            <p:pic>
              <p:nvPicPr>
                <p:cNvPr id="1115" name="Ink 1114">
                  <a:extLst>
                    <a:ext uri="{FF2B5EF4-FFF2-40B4-BE49-F238E27FC236}">
                      <a16:creationId xmlns:a16="http://schemas.microsoft.com/office/drawing/2014/main" id="{BA141763-287D-18FC-3835-BEDEC2D48EF4}"/>
                    </a:ext>
                  </a:extLst>
                </p:cNvPr>
                <p:cNvPicPr/>
                <p:nvPr/>
              </p:nvPicPr>
              <p:blipFill>
                <a:blip r:embed="rId308"/>
                <a:stretch>
                  <a:fillRect/>
                </a:stretch>
              </p:blipFill>
              <p:spPr>
                <a:xfrm>
                  <a:off x="5759084" y="5428677"/>
                  <a:ext cx="137160" cy="31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9">
              <p14:nvContentPartPr>
                <p14:cNvPr id="1116" name="Ink 1115">
                  <a:extLst>
                    <a:ext uri="{FF2B5EF4-FFF2-40B4-BE49-F238E27FC236}">
                      <a16:creationId xmlns:a16="http://schemas.microsoft.com/office/drawing/2014/main" id="{D6565FAA-40F2-B947-89A2-5F0F2E23FFD4}"/>
                    </a:ext>
                  </a:extLst>
                </p14:cNvPr>
                <p14:cNvContentPartPr/>
                <p14:nvPr/>
              </p14:nvContentPartPr>
              <p14:xfrm>
                <a:off x="6161564" y="5382597"/>
                <a:ext cx="3600" cy="295560"/>
              </p14:xfrm>
            </p:contentPart>
          </mc:Choice>
          <mc:Fallback xmlns="">
            <p:pic>
              <p:nvPicPr>
                <p:cNvPr id="1116" name="Ink 1115">
                  <a:extLst>
                    <a:ext uri="{FF2B5EF4-FFF2-40B4-BE49-F238E27FC236}">
                      <a16:creationId xmlns:a16="http://schemas.microsoft.com/office/drawing/2014/main" id="{D6565FAA-40F2-B947-89A2-5F0F2E23FFD4}"/>
                    </a:ext>
                  </a:extLst>
                </p:cNvPr>
                <p:cNvPicPr/>
                <p:nvPr/>
              </p:nvPicPr>
              <p:blipFill>
                <a:blip r:embed="rId310"/>
                <a:stretch>
                  <a:fillRect/>
                </a:stretch>
              </p:blipFill>
              <p:spPr>
                <a:xfrm>
                  <a:off x="6152564" y="5373957"/>
                  <a:ext cx="21240" cy="31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1">
              <p14:nvContentPartPr>
                <p14:cNvPr id="1117" name="Ink 1116">
                  <a:extLst>
                    <a:ext uri="{FF2B5EF4-FFF2-40B4-BE49-F238E27FC236}">
                      <a16:creationId xmlns:a16="http://schemas.microsoft.com/office/drawing/2014/main" id="{BC589E9A-F95A-7D61-4E7F-66A8EAE18211}"/>
                    </a:ext>
                  </a:extLst>
                </p14:cNvPr>
                <p14:cNvContentPartPr/>
                <p14:nvPr/>
              </p14:nvContentPartPr>
              <p14:xfrm>
                <a:off x="6031604" y="5510397"/>
                <a:ext cx="274680" cy="360"/>
              </p14:xfrm>
            </p:contentPart>
          </mc:Choice>
          <mc:Fallback xmlns="">
            <p:pic>
              <p:nvPicPr>
                <p:cNvPr id="1117" name="Ink 1116">
                  <a:extLst>
                    <a:ext uri="{FF2B5EF4-FFF2-40B4-BE49-F238E27FC236}">
                      <a16:creationId xmlns:a16="http://schemas.microsoft.com/office/drawing/2014/main" id="{BC589E9A-F95A-7D61-4E7F-66A8EAE18211}"/>
                    </a:ext>
                  </a:extLst>
                </p:cNvPr>
                <p:cNvPicPr/>
                <p:nvPr/>
              </p:nvPicPr>
              <p:blipFill>
                <a:blip r:embed="rId312"/>
                <a:stretch>
                  <a:fillRect/>
                </a:stretch>
              </p:blipFill>
              <p:spPr>
                <a:xfrm>
                  <a:off x="6022964" y="5501397"/>
                  <a:ext cx="2923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3">
              <p14:nvContentPartPr>
                <p14:cNvPr id="1118" name="Ink 1117">
                  <a:extLst>
                    <a:ext uri="{FF2B5EF4-FFF2-40B4-BE49-F238E27FC236}">
                      <a16:creationId xmlns:a16="http://schemas.microsoft.com/office/drawing/2014/main" id="{657712DE-003E-B8DA-4AD3-C62E3043D1AD}"/>
                    </a:ext>
                  </a:extLst>
                </p14:cNvPr>
                <p14:cNvContentPartPr/>
                <p14:nvPr/>
              </p14:nvContentPartPr>
              <p14:xfrm>
                <a:off x="6428324" y="5413197"/>
                <a:ext cx="91440" cy="406080"/>
              </p14:xfrm>
            </p:contentPart>
          </mc:Choice>
          <mc:Fallback xmlns="">
            <p:pic>
              <p:nvPicPr>
                <p:cNvPr id="1118" name="Ink 1117">
                  <a:extLst>
                    <a:ext uri="{FF2B5EF4-FFF2-40B4-BE49-F238E27FC236}">
                      <a16:creationId xmlns:a16="http://schemas.microsoft.com/office/drawing/2014/main" id="{657712DE-003E-B8DA-4AD3-C62E3043D1AD}"/>
                    </a:ext>
                  </a:extLst>
                </p:cNvPr>
                <p:cNvPicPr/>
                <p:nvPr/>
              </p:nvPicPr>
              <p:blipFill>
                <a:blip r:embed="rId314"/>
                <a:stretch>
                  <a:fillRect/>
                </a:stretch>
              </p:blipFill>
              <p:spPr>
                <a:xfrm>
                  <a:off x="6419684" y="5404197"/>
                  <a:ext cx="109080" cy="42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5">
              <p14:nvContentPartPr>
                <p14:cNvPr id="1120" name="Ink 1119">
                  <a:extLst>
                    <a:ext uri="{FF2B5EF4-FFF2-40B4-BE49-F238E27FC236}">
                      <a16:creationId xmlns:a16="http://schemas.microsoft.com/office/drawing/2014/main" id="{B0FC470E-2D7A-2F03-1035-F716ABF172AA}"/>
                    </a:ext>
                  </a:extLst>
                </p14:cNvPr>
                <p14:cNvContentPartPr/>
                <p14:nvPr/>
              </p14:nvContentPartPr>
              <p14:xfrm>
                <a:off x="6561164" y="5599317"/>
                <a:ext cx="79200" cy="67320"/>
              </p14:xfrm>
            </p:contentPart>
          </mc:Choice>
          <mc:Fallback xmlns="">
            <p:pic>
              <p:nvPicPr>
                <p:cNvPr id="1120" name="Ink 1119">
                  <a:extLst>
                    <a:ext uri="{FF2B5EF4-FFF2-40B4-BE49-F238E27FC236}">
                      <a16:creationId xmlns:a16="http://schemas.microsoft.com/office/drawing/2014/main" id="{B0FC470E-2D7A-2F03-1035-F716ABF172AA}"/>
                    </a:ext>
                  </a:extLst>
                </p:cNvPr>
                <p:cNvPicPr/>
                <p:nvPr/>
              </p:nvPicPr>
              <p:blipFill>
                <a:blip r:embed="rId316"/>
                <a:stretch>
                  <a:fillRect/>
                </a:stretch>
              </p:blipFill>
              <p:spPr>
                <a:xfrm>
                  <a:off x="6552524" y="5590317"/>
                  <a:ext cx="96840" cy="8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7">
              <p14:nvContentPartPr>
                <p14:cNvPr id="1121" name="Ink 1120">
                  <a:extLst>
                    <a:ext uri="{FF2B5EF4-FFF2-40B4-BE49-F238E27FC236}">
                      <a16:creationId xmlns:a16="http://schemas.microsoft.com/office/drawing/2014/main" id="{994D064D-4423-A3DE-053A-72F0901BC7F4}"/>
                    </a:ext>
                  </a:extLst>
                </p14:cNvPr>
                <p14:cNvContentPartPr/>
                <p14:nvPr/>
              </p14:nvContentPartPr>
              <p14:xfrm>
                <a:off x="6740804" y="5520117"/>
                <a:ext cx="100800" cy="163440"/>
              </p14:xfrm>
            </p:contentPart>
          </mc:Choice>
          <mc:Fallback xmlns="">
            <p:pic>
              <p:nvPicPr>
                <p:cNvPr id="1121" name="Ink 1120">
                  <a:extLst>
                    <a:ext uri="{FF2B5EF4-FFF2-40B4-BE49-F238E27FC236}">
                      <a16:creationId xmlns:a16="http://schemas.microsoft.com/office/drawing/2014/main" id="{994D064D-4423-A3DE-053A-72F0901BC7F4}"/>
                    </a:ext>
                  </a:extLst>
                </p:cNvPr>
                <p:cNvPicPr/>
                <p:nvPr/>
              </p:nvPicPr>
              <p:blipFill>
                <a:blip r:embed="rId318"/>
                <a:stretch>
                  <a:fillRect/>
                </a:stretch>
              </p:blipFill>
              <p:spPr>
                <a:xfrm>
                  <a:off x="6731804" y="5511117"/>
                  <a:ext cx="118440" cy="181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19">
            <p14:nvContentPartPr>
              <p14:cNvPr id="1124" name="Ink 1123">
                <a:extLst>
                  <a:ext uri="{FF2B5EF4-FFF2-40B4-BE49-F238E27FC236}">
                    <a16:creationId xmlns:a16="http://schemas.microsoft.com/office/drawing/2014/main" id="{998002C2-6DB2-45DD-2EBF-3B1C071FD9E3}"/>
                  </a:ext>
                </a:extLst>
              </p14:cNvPr>
              <p14:cNvContentPartPr/>
              <p14:nvPr/>
            </p14:nvContentPartPr>
            <p14:xfrm>
              <a:off x="1052084" y="6266757"/>
              <a:ext cx="209880" cy="210960"/>
            </p14:xfrm>
          </p:contentPart>
        </mc:Choice>
        <mc:Fallback xmlns="">
          <p:pic>
            <p:nvPicPr>
              <p:cNvPr id="1124" name="Ink 1123">
                <a:extLst>
                  <a:ext uri="{FF2B5EF4-FFF2-40B4-BE49-F238E27FC236}">
                    <a16:creationId xmlns:a16="http://schemas.microsoft.com/office/drawing/2014/main" id="{998002C2-6DB2-45DD-2EBF-3B1C071FD9E3}"/>
                  </a:ext>
                </a:extLst>
              </p:cNvPr>
              <p:cNvPicPr/>
              <p:nvPr/>
            </p:nvPicPr>
            <p:blipFill>
              <a:blip r:embed="rId320"/>
              <a:stretch>
                <a:fillRect/>
              </a:stretch>
            </p:blipFill>
            <p:spPr>
              <a:xfrm>
                <a:off x="1043084" y="6257757"/>
                <a:ext cx="227520" cy="22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1">
            <p14:nvContentPartPr>
              <p14:cNvPr id="1125" name="Ink 1124">
                <a:extLst>
                  <a:ext uri="{FF2B5EF4-FFF2-40B4-BE49-F238E27FC236}">
                    <a16:creationId xmlns:a16="http://schemas.microsoft.com/office/drawing/2014/main" id="{01B6009B-4079-C58C-09AD-5E14EC58CB1F}"/>
                  </a:ext>
                </a:extLst>
              </p14:cNvPr>
              <p14:cNvContentPartPr/>
              <p14:nvPr/>
            </p14:nvContentPartPr>
            <p14:xfrm>
              <a:off x="1239644" y="6396357"/>
              <a:ext cx="117720" cy="176040"/>
            </p14:xfrm>
          </p:contentPart>
        </mc:Choice>
        <mc:Fallback xmlns="">
          <p:pic>
            <p:nvPicPr>
              <p:cNvPr id="1125" name="Ink 1124">
                <a:extLst>
                  <a:ext uri="{FF2B5EF4-FFF2-40B4-BE49-F238E27FC236}">
                    <a16:creationId xmlns:a16="http://schemas.microsoft.com/office/drawing/2014/main" id="{01B6009B-4079-C58C-09AD-5E14EC58CB1F}"/>
                  </a:ext>
                </a:extLst>
              </p:cNvPr>
              <p:cNvPicPr/>
              <p:nvPr/>
            </p:nvPicPr>
            <p:blipFill>
              <a:blip r:embed="rId322"/>
              <a:stretch>
                <a:fillRect/>
              </a:stretch>
            </p:blipFill>
            <p:spPr>
              <a:xfrm>
                <a:off x="1230644" y="6387717"/>
                <a:ext cx="135360" cy="19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3">
            <p14:nvContentPartPr>
              <p14:cNvPr id="1126" name="Ink 1125">
                <a:extLst>
                  <a:ext uri="{FF2B5EF4-FFF2-40B4-BE49-F238E27FC236}">
                    <a16:creationId xmlns:a16="http://schemas.microsoft.com/office/drawing/2014/main" id="{497949C9-EBAE-9ED4-D270-2E94726A3AAE}"/>
                  </a:ext>
                </a:extLst>
              </p14:cNvPr>
              <p14:cNvContentPartPr/>
              <p14:nvPr/>
            </p14:nvContentPartPr>
            <p14:xfrm>
              <a:off x="1424684" y="6427317"/>
              <a:ext cx="72720" cy="360"/>
            </p14:xfrm>
          </p:contentPart>
        </mc:Choice>
        <mc:Fallback xmlns="">
          <p:pic>
            <p:nvPicPr>
              <p:cNvPr id="1126" name="Ink 1125">
                <a:extLst>
                  <a:ext uri="{FF2B5EF4-FFF2-40B4-BE49-F238E27FC236}">
                    <a16:creationId xmlns:a16="http://schemas.microsoft.com/office/drawing/2014/main" id="{497949C9-EBAE-9ED4-D270-2E94726A3AAE}"/>
                  </a:ext>
                </a:extLst>
              </p:cNvPr>
              <p:cNvPicPr/>
              <p:nvPr/>
            </p:nvPicPr>
            <p:blipFill>
              <a:blip r:embed="rId324"/>
              <a:stretch>
                <a:fillRect/>
              </a:stretch>
            </p:blipFill>
            <p:spPr>
              <a:xfrm>
                <a:off x="1416044" y="6418677"/>
                <a:ext cx="9036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5">
            <p14:nvContentPartPr>
              <p14:cNvPr id="1127" name="Ink 1126">
                <a:extLst>
                  <a:ext uri="{FF2B5EF4-FFF2-40B4-BE49-F238E27FC236}">
                    <a16:creationId xmlns:a16="http://schemas.microsoft.com/office/drawing/2014/main" id="{4D2B7357-5809-79FB-33C7-3EA494C07C82}"/>
                  </a:ext>
                </a:extLst>
              </p14:cNvPr>
              <p14:cNvContentPartPr/>
              <p14:nvPr/>
            </p14:nvContentPartPr>
            <p14:xfrm>
              <a:off x="1431884" y="6508317"/>
              <a:ext cx="78480" cy="3240"/>
            </p14:xfrm>
          </p:contentPart>
        </mc:Choice>
        <mc:Fallback xmlns="">
          <p:pic>
            <p:nvPicPr>
              <p:cNvPr id="1127" name="Ink 1126">
                <a:extLst>
                  <a:ext uri="{FF2B5EF4-FFF2-40B4-BE49-F238E27FC236}">
                    <a16:creationId xmlns:a16="http://schemas.microsoft.com/office/drawing/2014/main" id="{4D2B7357-5809-79FB-33C7-3EA494C07C82}"/>
                  </a:ext>
                </a:extLst>
              </p:cNvPr>
              <p:cNvPicPr/>
              <p:nvPr/>
            </p:nvPicPr>
            <p:blipFill>
              <a:blip r:embed="rId326"/>
              <a:stretch>
                <a:fillRect/>
              </a:stretch>
            </p:blipFill>
            <p:spPr>
              <a:xfrm>
                <a:off x="1422884" y="6499317"/>
                <a:ext cx="96120" cy="20880"/>
              </a:xfrm>
              <a:prstGeom prst="rect">
                <a:avLst/>
              </a:prstGeom>
            </p:spPr>
          </p:pic>
        </mc:Fallback>
      </mc:AlternateContent>
      <p:grpSp>
        <p:nvGrpSpPr>
          <p:cNvPr id="203" name="Group 202">
            <a:extLst>
              <a:ext uri="{FF2B5EF4-FFF2-40B4-BE49-F238E27FC236}">
                <a16:creationId xmlns:a16="http://schemas.microsoft.com/office/drawing/2014/main" id="{4324C22C-7BCC-8BD6-1214-7D1584765EB9}"/>
              </a:ext>
            </a:extLst>
          </p:cNvPr>
          <p:cNvGrpSpPr/>
          <p:nvPr/>
        </p:nvGrpSpPr>
        <p:grpSpPr>
          <a:xfrm>
            <a:off x="3730124" y="6474117"/>
            <a:ext cx="261720" cy="360"/>
            <a:chOff x="3730124" y="6474117"/>
            <a:chExt cx="26172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7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4E41BF09-8B23-89C7-E4F5-B312A7E9BA3D}"/>
                    </a:ext>
                  </a:extLst>
                </p14:cNvPr>
                <p14:cNvContentPartPr/>
                <p14:nvPr/>
              </p14:nvContentPartPr>
              <p14:xfrm>
                <a:off x="3730124" y="6474117"/>
                <a:ext cx="360" cy="360"/>
              </p14:xfrm>
            </p:contentPart>
          </mc:Choice>
          <mc:Fallback xmlns=""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4E41BF09-8B23-89C7-E4F5-B312A7E9BA3D}"/>
                    </a:ext>
                  </a:extLst>
                </p:cNvPr>
                <p:cNvPicPr/>
                <p:nvPr/>
              </p:nvPicPr>
              <p:blipFill>
                <a:blip r:embed="rId328"/>
                <a:stretch>
                  <a:fillRect/>
                </a:stretch>
              </p:blipFill>
              <p:spPr>
                <a:xfrm>
                  <a:off x="3721124" y="6465477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9">
              <p14:nvContentPartPr>
                <p14:cNvPr id="201" name="Ink 200">
                  <a:extLst>
                    <a:ext uri="{FF2B5EF4-FFF2-40B4-BE49-F238E27FC236}">
                      <a16:creationId xmlns:a16="http://schemas.microsoft.com/office/drawing/2014/main" id="{09586E4E-14B8-5049-A16B-BFF3F4CE1698}"/>
                    </a:ext>
                  </a:extLst>
                </p14:cNvPr>
                <p14:cNvContentPartPr/>
                <p14:nvPr/>
              </p14:nvContentPartPr>
              <p14:xfrm>
                <a:off x="3884924" y="6474117"/>
                <a:ext cx="360" cy="360"/>
              </p14:xfrm>
            </p:contentPart>
          </mc:Choice>
          <mc:Fallback xmlns=""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09586E4E-14B8-5049-A16B-BFF3F4CE1698}"/>
                    </a:ext>
                  </a:extLst>
                </p:cNvPr>
                <p:cNvPicPr/>
                <p:nvPr/>
              </p:nvPicPr>
              <p:blipFill>
                <a:blip r:embed="rId328"/>
                <a:stretch>
                  <a:fillRect/>
                </a:stretch>
              </p:blipFill>
              <p:spPr>
                <a:xfrm>
                  <a:off x="3876284" y="6465477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0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E8E8E087-BB70-2D12-CF76-0E3CFC565447}"/>
                    </a:ext>
                  </a:extLst>
                </p14:cNvPr>
                <p14:cNvContentPartPr/>
                <p14:nvPr/>
              </p14:nvContentPartPr>
              <p14:xfrm>
                <a:off x="3988604" y="6474117"/>
                <a:ext cx="3240" cy="36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E8E8E087-BB70-2D12-CF76-0E3CFC565447}"/>
                    </a:ext>
                  </a:extLst>
                </p:cNvPr>
                <p:cNvPicPr/>
                <p:nvPr/>
              </p:nvPicPr>
              <p:blipFill>
                <a:blip r:embed="rId331"/>
                <a:stretch>
                  <a:fillRect/>
                </a:stretch>
              </p:blipFill>
              <p:spPr>
                <a:xfrm>
                  <a:off x="3979604" y="6465477"/>
                  <a:ext cx="2088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8" name="Group 207">
            <a:extLst>
              <a:ext uri="{FF2B5EF4-FFF2-40B4-BE49-F238E27FC236}">
                <a16:creationId xmlns:a16="http://schemas.microsoft.com/office/drawing/2014/main" id="{6268E0D8-31AD-3737-7A6F-1ACB1DEE04FC}"/>
              </a:ext>
            </a:extLst>
          </p:cNvPr>
          <p:cNvGrpSpPr/>
          <p:nvPr/>
        </p:nvGrpSpPr>
        <p:grpSpPr>
          <a:xfrm>
            <a:off x="1868564" y="6044637"/>
            <a:ext cx="1584720" cy="783000"/>
            <a:chOff x="1868564" y="6044637"/>
            <a:chExt cx="1584720" cy="783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2">
              <p14:nvContentPartPr>
                <p14:cNvPr id="1134" name="Ink 1133">
                  <a:extLst>
                    <a:ext uri="{FF2B5EF4-FFF2-40B4-BE49-F238E27FC236}">
                      <a16:creationId xmlns:a16="http://schemas.microsoft.com/office/drawing/2014/main" id="{C10F11AA-87C7-5C62-D882-95398B888BA1}"/>
                    </a:ext>
                  </a:extLst>
                </p14:cNvPr>
                <p14:cNvContentPartPr/>
                <p14:nvPr/>
              </p14:nvContentPartPr>
              <p14:xfrm>
                <a:off x="2164844" y="6044637"/>
                <a:ext cx="162000" cy="304560"/>
              </p14:xfrm>
            </p:contentPart>
          </mc:Choice>
          <mc:Fallback xmlns="">
            <p:pic>
              <p:nvPicPr>
                <p:cNvPr id="1134" name="Ink 1133">
                  <a:extLst>
                    <a:ext uri="{FF2B5EF4-FFF2-40B4-BE49-F238E27FC236}">
                      <a16:creationId xmlns:a16="http://schemas.microsoft.com/office/drawing/2014/main" id="{C10F11AA-87C7-5C62-D882-95398B888BA1}"/>
                    </a:ext>
                  </a:extLst>
                </p:cNvPr>
                <p:cNvPicPr/>
                <p:nvPr/>
              </p:nvPicPr>
              <p:blipFill>
                <a:blip r:embed="rId333"/>
                <a:stretch>
                  <a:fillRect/>
                </a:stretch>
              </p:blipFill>
              <p:spPr>
                <a:xfrm>
                  <a:off x="2155844" y="6035637"/>
                  <a:ext cx="179640" cy="32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4">
              <p14:nvContentPartPr>
                <p14:cNvPr id="1135" name="Ink 1134">
                  <a:extLst>
                    <a:ext uri="{FF2B5EF4-FFF2-40B4-BE49-F238E27FC236}">
                      <a16:creationId xmlns:a16="http://schemas.microsoft.com/office/drawing/2014/main" id="{9F87DEF0-27D1-A754-7513-F9621E79037D}"/>
                    </a:ext>
                  </a:extLst>
                </p14:cNvPr>
                <p14:cNvContentPartPr/>
                <p14:nvPr/>
              </p14:nvContentPartPr>
              <p14:xfrm>
                <a:off x="2326484" y="6254877"/>
                <a:ext cx="132480" cy="77760"/>
              </p14:xfrm>
            </p:contentPart>
          </mc:Choice>
          <mc:Fallback xmlns="">
            <p:pic>
              <p:nvPicPr>
                <p:cNvPr id="1135" name="Ink 1134">
                  <a:extLst>
                    <a:ext uri="{FF2B5EF4-FFF2-40B4-BE49-F238E27FC236}">
                      <a16:creationId xmlns:a16="http://schemas.microsoft.com/office/drawing/2014/main" id="{9F87DEF0-27D1-A754-7513-F9621E79037D}"/>
                    </a:ext>
                  </a:extLst>
                </p:cNvPr>
                <p:cNvPicPr/>
                <p:nvPr/>
              </p:nvPicPr>
              <p:blipFill>
                <a:blip r:embed="rId335"/>
                <a:stretch>
                  <a:fillRect/>
                </a:stretch>
              </p:blipFill>
              <p:spPr>
                <a:xfrm>
                  <a:off x="2317484" y="6246237"/>
                  <a:ext cx="150120" cy="9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6">
              <p14:nvContentPartPr>
                <p14:cNvPr id="1136" name="Ink 1135">
                  <a:extLst>
                    <a:ext uri="{FF2B5EF4-FFF2-40B4-BE49-F238E27FC236}">
                      <a16:creationId xmlns:a16="http://schemas.microsoft.com/office/drawing/2014/main" id="{2FADAB93-30BE-0841-3000-DB603C3E8AD0}"/>
                    </a:ext>
                  </a:extLst>
                </p14:cNvPr>
                <p14:cNvContentPartPr/>
                <p14:nvPr/>
              </p14:nvContentPartPr>
              <p14:xfrm>
                <a:off x="2532044" y="6216717"/>
                <a:ext cx="54360" cy="3240"/>
              </p14:xfrm>
            </p:contentPart>
          </mc:Choice>
          <mc:Fallback xmlns="">
            <p:pic>
              <p:nvPicPr>
                <p:cNvPr id="1136" name="Ink 1135">
                  <a:extLst>
                    <a:ext uri="{FF2B5EF4-FFF2-40B4-BE49-F238E27FC236}">
                      <a16:creationId xmlns:a16="http://schemas.microsoft.com/office/drawing/2014/main" id="{2FADAB93-30BE-0841-3000-DB603C3E8AD0}"/>
                    </a:ext>
                  </a:extLst>
                </p:cNvPr>
                <p:cNvPicPr/>
                <p:nvPr/>
              </p:nvPicPr>
              <p:blipFill>
                <a:blip r:embed="rId337"/>
                <a:stretch>
                  <a:fillRect/>
                </a:stretch>
              </p:blipFill>
              <p:spPr>
                <a:xfrm>
                  <a:off x="2523044" y="6208077"/>
                  <a:ext cx="7200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8">
              <p14:nvContentPartPr>
                <p14:cNvPr id="1137" name="Ink 1136">
                  <a:extLst>
                    <a:ext uri="{FF2B5EF4-FFF2-40B4-BE49-F238E27FC236}">
                      <a16:creationId xmlns:a16="http://schemas.microsoft.com/office/drawing/2014/main" id="{D218ECDF-99EC-8CA7-97EA-C21146F0C338}"/>
                    </a:ext>
                  </a:extLst>
                </p14:cNvPr>
                <p14:cNvContentPartPr/>
                <p14:nvPr/>
              </p14:nvContentPartPr>
              <p14:xfrm>
                <a:off x="2675324" y="6119517"/>
                <a:ext cx="129960" cy="220680"/>
              </p14:xfrm>
            </p:contentPart>
          </mc:Choice>
          <mc:Fallback xmlns="">
            <p:pic>
              <p:nvPicPr>
                <p:cNvPr id="1137" name="Ink 1136">
                  <a:extLst>
                    <a:ext uri="{FF2B5EF4-FFF2-40B4-BE49-F238E27FC236}">
                      <a16:creationId xmlns:a16="http://schemas.microsoft.com/office/drawing/2014/main" id="{D218ECDF-99EC-8CA7-97EA-C21146F0C338}"/>
                    </a:ext>
                  </a:extLst>
                </p:cNvPr>
                <p:cNvPicPr/>
                <p:nvPr/>
              </p:nvPicPr>
              <p:blipFill>
                <a:blip r:embed="rId339"/>
                <a:stretch>
                  <a:fillRect/>
                </a:stretch>
              </p:blipFill>
              <p:spPr>
                <a:xfrm>
                  <a:off x="2666684" y="6110877"/>
                  <a:ext cx="147600" cy="23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0">
              <p14:nvContentPartPr>
                <p14:cNvPr id="1138" name="Ink 1137">
                  <a:extLst>
                    <a:ext uri="{FF2B5EF4-FFF2-40B4-BE49-F238E27FC236}">
                      <a16:creationId xmlns:a16="http://schemas.microsoft.com/office/drawing/2014/main" id="{29611B0D-067C-F21C-67D7-1837071532D5}"/>
                    </a:ext>
                  </a:extLst>
                </p14:cNvPr>
                <p14:cNvContentPartPr/>
                <p14:nvPr/>
              </p14:nvContentPartPr>
              <p14:xfrm>
                <a:off x="2836244" y="6218877"/>
                <a:ext cx="74880" cy="157320"/>
              </p14:xfrm>
            </p:contentPart>
          </mc:Choice>
          <mc:Fallback xmlns="">
            <p:pic>
              <p:nvPicPr>
                <p:cNvPr id="1138" name="Ink 1137">
                  <a:extLst>
                    <a:ext uri="{FF2B5EF4-FFF2-40B4-BE49-F238E27FC236}">
                      <a16:creationId xmlns:a16="http://schemas.microsoft.com/office/drawing/2014/main" id="{29611B0D-067C-F21C-67D7-1837071532D5}"/>
                    </a:ext>
                  </a:extLst>
                </p:cNvPr>
                <p:cNvPicPr/>
                <p:nvPr/>
              </p:nvPicPr>
              <p:blipFill>
                <a:blip r:embed="rId341"/>
                <a:stretch>
                  <a:fillRect/>
                </a:stretch>
              </p:blipFill>
              <p:spPr>
                <a:xfrm>
                  <a:off x="2827604" y="6209877"/>
                  <a:ext cx="92520" cy="17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2">
              <p14:nvContentPartPr>
                <p14:cNvPr id="1139" name="Ink 1138">
                  <a:extLst>
                    <a:ext uri="{FF2B5EF4-FFF2-40B4-BE49-F238E27FC236}">
                      <a16:creationId xmlns:a16="http://schemas.microsoft.com/office/drawing/2014/main" id="{C01CC002-1A47-13C0-0C8D-34CB8DD4BF16}"/>
                    </a:ext>
                  </a:extLst>
                </p14:cNvPr>
                <p14:cNvContentPartPr/>
                <p14:nvPr/>
              </p14:nvContentPartPr>
              <p14:xfrm>
                <a:off x="2872244" y="6284757"/>
                <a:ext cx="65160" cy="3960"/>
              </p14:xfrm>
            </p:contentPart>
          </mc:Choice>
          <mc:Fallback xmlns="">
            <p:pic>
              <p:nvPicPr>
                <p:cNvPr id="1139" name="Ink 1138">
                  <a:extLst>
                    <a:ext uri="{FF2B5EF4-FFF2-40B4-BE49-F238E27FC236}">
                      <a16:creationId xmlns:a16="http://schemas.microsoft.com/office/drawing/2014/main" id="{C01CC002-1A47-13C0-0C8D-34CB8DD4BF16}"/>
                    </a:ext>
                  </a:extLst>
                </p:cNvPr>
                <p:cNvPicPr/>
                <p:nvPr/>
              </p:nvPicPr>
              <p:blipFill>
                <a:blip r:embed="rId343"/>
                <a:stretch>
                  <a:fillRect/>
                </a:stretch>
              </p:blipFill>
              <p:spPr>
                <a:xfrm>
                  <a:off x="2863244" y="6275757"/>
                  <a:ext cx="82800" cy="2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4">
              <p14:nvContentPartPr>
                <p14:cNvPr id="1140" name="Ink 1139">
                  <a:extLst>
                    <a:ext uri="{FF2B5EF4-FFF2-40B4-BE49-F238E27FC236}">
                      <a16:creationId xmlns:a16="http://schemas.microsoft.com/office/drawing/2014/main" id="{E7576244-C83C-64B5-9ADB-AA96FFD5EF2D}"/>
                    </a:ext>
                  </a:extLst>
                </p14:cNvPr>
                <p14:cNvContentPartPr/>
                <p14:nvPr/>
              </p14:nvContentPartPr>
              <p14:xfrm>
                <a:off x="1868564" y="6405717"/>
                <a:ext cx="1566000" cy="30600"/>
              </p14:xfrm>
            </p:contentPart>
          </mc:Choice>
          <mc:Fallback xmlns="">
            <p:pic>
              <p:nvPicPr>
                <p:cNvPr id="1140" name="Ink 1139">
                  <a:extLst>
                    <a:ext uri="{FF2B5EF4-FFF2-40B4-BE49-F238E27FC236}">
                      <a16:creationId xmlns:a16="http://schemas.microsoft.com/office/drawing/2014/main" id="{E7576244-C83C-64B5-9ADB-AA96FFD5EF2D}"/>
                    </a:ext>
                  </a:extLst>
                </p:cNvPr>
                <p:cNvPicPr/>
                <p:nvPr/>
              </p:nvPicPr>
              <p:blipFill>
                <a:blip r:embed="rId345"/>
                <a:stretch>
                  <a:fillRect/>
                </a:stretch>
              </p:blipFill>
              <p:spPr>
                <a:xfrm>
                  <a:off x="1859564" y="6396717"/>
                  <a:ext cx="158364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6">
              <p14:nvContentPartPr>
                <p14:cNvPr id="1142" name="Ink 1141">
                  <a:extLst>
                    <a:ext uri="{FF2B5EF4-FFF2-40B4-BE49-F238E27FC236}">
                      <a16:creationId xmlns:a16="http://schemas.microsoft.com/office/drawing/2014/main" id="{5CC4E3AA-55E7-9E99-4F2C-DD1243296B8B}"/>
                    </a:ext>
                  </a:extLst>
                </p14:cNvPr>
                <p14:cNvContentPartPr/>
                <p14:nvPr/>
              </p14:nvContentPartPr>
              <p14:xfrm>
                <a:off x="1882244" y="6605157"/>
                <a:ext cx="276840" cy="222480"/>
              </p14:xfrm>
            </p:contentPart>
          </mc:Choice>
          <mc:Fallback xmlns="">
            <p:pic>
              <p:nvPicPr>
                <p:cNvPr id="1142" name="Ink 1141">
                  <a:extLst>
                    <a:ext uri="{FF2B5EF4-FFF2-40B4-BE49-F238E27FC236}">
                      <a16:creationId xmlns:a16="http://schemas.microsoft.com/office/drawing/2014/main" id="{5CC4E3AA-55E7-9E99-4F2C-DD1243296B8B}"/>
                    </a:ext>
                  </a:extLst>
                </p:cNvPr>
                <p:cNvPicPr/>
                <p:nvPr/>
              </p:nvPicPr>
              <p:blipFill>
                <a:blip r:embed="rId347"/>
                <a:stretch>
                  <a:fillRect/>
                </a:stretch>
              </p:blipFill>
              <p:spPr>
                <a:xfrm>
                  <a:off x="1873244" y="6596517"/>
                  <a:ext cx="294480" cy="24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8">
              <p14:nvContentPartPr>
                <p14:cNvPr id="1143" name="Ink 1142">
                  <a:extLst>
                    <a:ext uri="{FF2B5EF4-FFF2-40B4-BE49-F238E27FC236}">
                      <a16:creationId xmlns:a16="http://schemas.microsoft.com/office/drawing/2014/main" id="{74DDA5AF-E776-24A2-11A9-F4899409D8C3}"/>
                    </a:ext>
                  </a:extLst>
                </p14:cNvPr>
                <p14:cNvContentPartPr/>
                <p14:nvPr/>
              </p14:nvContentPartPr>
              <p14:xfrm>
                <a:off x="2185004" y="6450717"/>
                <a:ext cx="53640" cy="124560"/>
              </p14:xfrm>
            </p:contentPart>
          </mc:Choice>
          <mc:Fallback xmlns="">
            <p:pic>
              <p:nvPicPr>
                <p:cNvPr id="1143" name="Ink 1142">
                  <a:extLst>
                    <a:ext uri="{FF2B5EF4-FFF2-40B4-BE49-F238E27FC236}">
                      <a16:creationId xmlns:a16="http://schemas.microsoft.com/office/drawing/2014/main" id="{74DDA5AF-E776-24A2-11A9-F4899409D8C3}"/>
                    </a:ext>
                  </a:extLst>
                </p:cNvPr>
                <p:cNvPicPr/>
                <p:nvPr/>
              </p:nvPicPr>
              <p:blipFill>
                <a:blip r:embed="rId349"/>
                <a:stretch>
                  <a:fillRect/>
                </a:stretch>
              </p:blipFill>
              <p:spPr>
                <a:xfrm>
                  <a:off x="2176004" y="6442077"/>
                  <a:ext cx="71280" cy="14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0">
              <p14:nvContentPartPr>
                <p14:cNvPr id="1144" name="Ink 1143">
                  <a:extLst>
                    <a:ext uri="{FF2B5EF4-FFF2-40B4-BE49-F238E27FC236}">
                      <a16:creationId xmlns:a16="http://schemas.microsoft.com/office/drawing/2014/main" id="{8F0F3E75-3EE8-33C9-A284-79AC1396E414}"/>
                    </a:ext>
                  </a:extLst>
                </p14:cNvPr>
                <p14:cNvContentPartPr/>
                <p14:nvPr/>
              </p14:nvContentPartPr>
              <p14:xfrm>
                <a:off x="2131364" y="6440277"/>
                <a:ext cx="61920" cy="150480"/>
              </p14:xfrm>
            </p:contentPart>
          </mc:Choice>
          <mc:Fallback xmlns="">
            <p:pic>
              <p:nvPicPr>
                <p:cNvPr id="1144" name="Ink 1143">
                  <a:extLst>
                    <a:ext uri="{FF2B5EF4-FFF2-40B4-BE49-F238E27FC236}">
                      <a16:creationId xmlns:a16="http://schemas.microsoft.com/office/drawing/2014/main" id="{8F0F3E75-3EE8-33C9-A284-79AC1396E414}"/>
                    </a:ext>
                  </a:extLst>
                </p:cNvPr>
                <p:cNvPicPr/>
                <p:nvPr/>
              </p:nvPicPr>
              <p:blipFill>
                <a:blip r:embed="rId351"/>
                <a:stretch>
                  <a:fillRect/>
                </a:stretch>
              </p:blipFill>
              <p:spPr>
                <a:xfrm>
                  <a:off x="2122724" y="6431637"/>
                  <a:ext cx="79560" cy="16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2">
              <p14:nvContentPartPr>
                <p14:cNvPr id="1145" name="Ink 1144">
                  <a:extLst>
                    <a:ext uri="{FF2B5EF4-FFF2-40B4-BE49-F238E27FC236}">
                      <a16:creationId xmlns:a16="http://schemas.microsoft.com/office/drawing/2014/main" id="{BCAB1E11-F09B-3141-F0BA-50EDF3B81A67}"/>
                    </a:ext>
                  </a:extLst>
                </p14:cNvPr>
                <p14:cNvContentPartPr/>
                <p14:nvPr/>
              </p14:nvContentPartPr>
              <p14:xfrm>
                <a:off x="2265284" y="6515157"/>
                <a:ext cx="148320" cy="97200"/>
              </p14:xfrm>
            </p:contentPart>
          </mc:Choice>
          <mc:Fallback xmlns="">
            <p:pic>
              <p:nvPicPr>
                <p:cNvPr id="1145" name="Ink 1144">
                  <a:extLst>
                    <a:ext uri="{FF2B5EF4-FFF2-40B4-BE49-F238E27FC236}">
                      <a16:creationId xmlns:a16="http://schemas.microsoft.com/office/drawing/2014/main" id="{BCAB1E11-F09B-3141-F0BA-50EDF3B81A67}"/>
                    </a:ext>
                  </a:extLst>
                </p:cNvPr>
                <p:cNvPicPr/>
                <p:nvPr/>
              </p:nvPicPr>
              <p:blipFill>
                <a:blip r:embed="rId353"/>
                <a:stretch>
                  <a:fillRect/>
                </a:stretch>
              </p:blipFill>
              <p:spPr>
                <a:xfrm>
                  <a:off x="2256284" y="6506517"/>
                  <a:ext cx="165960" cy="11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4">
              <p14:nvContentPartPr>
                <p14:cNvPr id="1146" name="Ink 1145">
                  <a:extLst>
                    <a:ext uri="{FF2B5EF4-FFF2-40B4-BE49-F238E27FC236}">
                      <a16:creationId xmlns:a16="http://schemas.microsoft.com/office/drawing/2014/main" id="{BA6FB15D-C784-EC8C-CF9F-851E83B16F1D}"/>
                    </a:ext>
                  </a:extLst>
                </p14:cNvPr>
                <p14:cNvContentPartPr/>
                <p14:nvPr/>
              </p14:nvContentPartPr>
              <p14:xfrm>
                <a:off x="2445284" y="6556917"/>
                <a:ext cx="70560" cy="360"/>
              </p14:xfrm>
            </p:contentPart>
          </mc:Choice>
          <mc:Fallback xmlns="">
            <p:pic>
              <p:nvPicPr>
                <p:cNvPr id="1146" name="Ink 1145">
                  <a:extLst>
                    <a:ext uri="{FF2B5EF4-FFF2-40B4-BE49-F238E27FC236}">
                      <a16:creationId xmlns:a16="http://schemas.microsoft.com/office/drawing/2014/main" id="{BA6FB15D-C784-EC8C-CF9F-851E83B16F1D}"/>
                    </a:ext>
                  </a:extLst>
                </p:cNvPr>
                <p:cNvPicPr/>
                <p:nvPr/>
              </p:nvPicPr>
              <p:blipFill>
                <a:blip r:embed="rId355"/>
                <a:stretch>
                  <a:fillRect/>
                </a:stretch>
              </p:blipFill>
              <p:spPr>
                <a:xfrm>
                  <a:off x="2436644" y="6547917"/>
                  <a:ext cx="882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6">
              <p14:nvContentPartPr>
                <p14:cNvPr id="1147" name="Ink 1146">
                  <a:extLst>
                    <a:ext uri="{FF2B5EF4-FFF2-40B4-BE49-F238E27FC236}">
                      <a16:creationId xmlns:a16="http://schemas.microsoft.com/office/drawing/2014/main" id="{6B085B27-8AE1-B1D4-26FC-28709AA240BE}"/>
                    </a:ext>
                  </a:extLst>
                </p14:cNvPr>
                <p14:cNvContentPartPr/>
                <p14:nvPr/>
              </p14:nvContentPartPr>
              <p14:xfrm>
                <a:off x="2547164" y="6510837"/>
                <a:ext cx="97560" cy="150120"/>
              </p14:xfrm>
            </p:contentPart>
          </mc:Choice>
          <mc:Fallback xmlns="">
            <p:pic>
              <p:nvPicPr>
                <p:cNvPr id="1147" name="Ink 1146">
                  <a:extLst>
                    <a:ext uri="{FF2B5EF4-FFF2-40B4-BE49-F238E27FC236}">
                      <a16:creationId xmlns:a16="http://schemas.microsoft.com/office/drawing/2014/main" id="{6B085B27-8AE1-B1D4-26FC-28709AA240BE}"/>
                    </a:ext>
                  </a:extLst>
                </p:cNvPr>
                <p:cNvPicPr/>
                <p:nvPr/>
              </p:nvPicPr>
              <p:blipFill>
                <a:blip r:embed="rId357"/>
                <a:stretch>
                  <a:fillRect/>
                </a:stretch>
              </p:blipFill>
              <p:spPr>
                <a:xfrm>
                  <a:off x="2538164" y="6502197"/>
                  <a:ext cx="115200" cy="16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8">
              <p14:nvContentPartPr>
                <p14:cNvPr id="1148" name="Ink 1147">
                  <a:extLst>
                    <a:ext uri="{FF2B5EF4-FFF2-40B4-BE49-F238E27FC236}">
                      <a16:creationId xmlns:a16="http://schemas.microsoft.com/office/drawing/2014/main" id="{345EABD1-CB60-B42E-B8EE-96B6B5935199}"/>
                    </a:ext>
                  </a:extLst>
                </p14:cNvPr>
                <p14:cNvContentPartPr/>
                <p14:nvPr/>
              </p14:nvContentPartPr>
              <p14:xfrm>
                <a:off x="2686484" y="6542517"/>
                <a:ext cx="54000" cy="141840"/>
              </p14:xfrm>
            </p:contentPart>
          </mc:Choice>
          <mc:Fallback xmlns="">
            <p:pic>
              <p:nvPicPr>
                <p:cNvPr id="1148" name="Ink 1147">
                  <a:extLst>
                    <a:ext uri="{FF2B5EF4-FFF2-40B4-BE49-F238E27FC236}">
                      <a16:creationId xmlns:a16="http://schemas.microsoft.com/office/drawing/2014/main" id="{345EABD1-CB60-B42E-B8EE-96B6B5935199}"/>
                    </a:ext>
                  </a:extLst>
                </p:cNvPr>
                <p:cNvPicPr/>
                <p:nvPr/>
              </p:nvPicPr>
              <p:blipFill>
                <a:blip r:embed="rId359"/>
                <a:stretch>
                  <a:fillRect/>
                </a:stretch>
              </p:blipFill>
              <p:spPr>
                <a:xfrm>
                  <a:off x="2677484" y="6533877"/>
                  <a:ext cx="71640" cy="15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0">
              <p14:nvContentPartPr>
                <p14:cNvPr id="1149" name="Ink 1148">
                  <a:extLst>
                    <a:ext uri="{FF2B5EF4-FFF2-40B4-BE49-F238E27FC236}">
                      <a16:creationId xmlns:a16="http://schemas.microsoft.com/office/drawing/2014/main" id="{D91F63CA-58FE-1F91-7149-7C44AE323D69}"/>
                    </a:ext>
                  </a:extLst>
                </p14:cNvPr>
                <p14:cNvContentPartPr/>
                <p14:nvPr/>
              </p14:nvContentPartPr>
              <p14:xfrm>
                <a:off x="2707364" y="6582117"/>
                <a:ext cx="26640" cy="6120"/>
              </p14:xfrm>
            </p:contentPart>
          </mc:Choice>
          <mc:Fallback xmlns="">
            <p:pic>
              <p:nvPicPr>
                <p:cNvPr id="1149" name="Ink 1148">
                  <a:extLst>
                    <a:ext uri="{FF2B5EF4-FFF2-40B4-BE49-F238E27FC236}">
                      <a16:creationId xmlns:a16="http://schemas.microsoft.com/office/drawing/2014/main" id="{D91F63CA-58FE-1F91-7149-7C44AE323D69}"/>
                    </a:ext>
                  </a:extLst>
                </p:cNvPr>
                <p:cNvPicPr/>
                <p:nvPr/>
              </p:nvPicPr>
              <p:blipFill>
                <a:blip r:embed="rId361"/>
                <a:stretch>
                  <a:fillRect/>
                </a:stretch>
              </p:blipFill>
              <p:spPr>
                <a:xfrm>
                  <a:off x="2698364" y="6573477"/>
                  <a:ext cx="4428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2">
              <p14:nvContentPartPr>
                <p14:cNvPr id="1150" name="Ink 1149">
                  <a:extLst>
                    <a:ext uri="{FF2B5EF4-FFF2-40B4-BE49-F238E27FC236}">
                      <a16:creationId xmlns:a16="http://schemas.microsoft.com/office/drawing/2014/main" id="{E108F922-E7CF-1FCA-BB03-A9D743133B26}"/>
                    </a:ext>
                  </a:extLst>
                </p14:cNvPr>
                <p14:cNvContentPartPr/>
                <p14:nvPr/>
              </p14:nvContentPartPr>
              <p14:xfrm>
                <a:off x="2750564" y="6500397"/>
                <a:ext cx="36000" cy="191160"/>
              </p14:xfrm>
            </p:contentPart>
          </mc:Choice>
          <mc:Fallback xmlns="">
            <p:pic>
              <p:nvPicPr>
                <p:cNvPr id="1150" name="Ink 1149">
                  <a:extLst>
                    <a:ext uri="{FF2B5EF4-FFF2-40B4-BE49-F238E27FC236}">
                      <a16:creationId xmlns:a16="http://schemas.microsoft.com/office/drawing/2014/main" id="{E108F922-E7CF-1FCA-BB03-A9D743133B26}"/>
                    </a:ext>
                  </a:extLst>
                </p:cNvPr>
                <p:cNvPicPr/>
                <p:nvPr/>
              </p:nvPicPr>
              <p:blipFill>
                <a:blip r:embed="rId363"/>
                <a:stretch>
                  <a:fillRect/>
                </a:stretch>
              </p:blipFill>
              <p:spPr>
                <a:xfrm>
                  <a:off x="2741564" y="6491397"/>
                  <a:ext cx="53640" cy="20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4">
              <p14:nvContentPartPr>
                <p14:cNvPr id="1151" name="Ink 1150">
                  <a:extLst>
                    <a:ext uri="{FF2B5EF4-FFF2-40B4-BE49-F238E27FC236}">
                      <a16:creationId xmlns:a16="http://schemas.microsoft.com/office/drawing/2014/main" id="{5E3A6629-02C3-7B8A-4482-FC19845A2FB6}"/>
                    </a:ext>
                  </a:extLst>
                </p14:cNvPr>
                <p14:cNvContentPartPr/>
                <p14:nvPr/>
              </p14:nvContentPartPr>
              <p14:xfrm>
                <a:off x="2829404" y="6463317"/>
                <a:ext cx="97560" cy="243720"/>
              </p14:xfrm>
            </p:contentPart>
          </mc:Choice>
          <mc:Fallback xmlns="">
            <p:pic>
              <p:nvPicPr>
                <p:cNvPr id="1151" name="Ink 1150">
                  <a:extLst>
                    <a:ext uri="{FF2B5EF4-FFF2-40B4-BE49-F238E27FC236}">
                      <a16:creationId xmlns:a16="http://schemas.microsoft.com/office/drawing/2014/main" id="{5E3A6629-02C3-7B8A-4482-FC19845A2FB6}"/>
                    </a:ext>
                  </a:extLst>
                </p:cNvPr>
                <p:cNvPicPr/>
                <p:nvPr/>
              </p:nvPicPr>
              <p:blipFill>
                <a:blip r:embed="rId365"/>
                <a:stretch>
                  <a:fillRect/>
                </a:stretch>
              </p:blipFill>
              <p:spPr>
                <a:xfrm>
                  <a:off x="2820764" y="6454317"/>
                  <a:ext cx="115200" cy="26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6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3DDFCE86-CCE5-E7FB-BA14-A973E8C577A7}"/>
                    </a:ext>
                  </a:extLst>
                </p14:cNvPr>
                <p14:cNvContentPartPr/>
                <p14:nvPr/>
              </p14:nvContentPartPr>
              <p14:xfrm>
                <a:off x="2948204" y="6528117"/>
                <a:ext cx="92160" cy="11232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3DDFCE86-CCE5-E7FB-BA14-A973E8C577A7}"/>
                    </a:ext>
                  </a:extLst>
                </p:cNvPr>
                <p:cNvPicPr/>
                <p:nvPr/>
              </p:nvPicPr>
              <p:blipFill>
                <a:blip r:embed="rId367"/>
                <a:stretch>
                  <a:fillRect/>
                </a:stretch>
              </p:blipFill>
              <p:spPr>
                <a:xfrm>
                  <a:off x="2939564" y="6519117"/>
                  <a:ext cx="109800" cy="12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8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82B8DB53-93E8-B5C4-16B1-AC81B61D72EC}"/>
                    </a:ext>
                  </a:extLst>
                </p14:cNvPr>
                <p14:cNvContentPartPr/>
                <p14:nvPr/>
              </p14:nvContentPartPr>
              <p14:xfrm>
                <a:off x="3061604" y="6545037"/>
                <a:ext cx="60840" cy="36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82B8DB53-93E8-B5C4-16B1-AC81B61D72EC}"/>
                    </a:ext>
                  </a:extLst>
                </p:cNvPr>
                <p:cNvPicPr/>
                <p:nvPr/>
              </p:nvPicPr>
              <p:blipFill>
                <a:blip r:embed="rId369"/>
                <a:stretch>
                  <a:fillRect/>
                </a:stretch>
              </p:blipFill>
              <p:spPr>
                <a:xfrm>
                  <a:off x="3052964" y="6536397"/>
                  <a:ext cx="784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0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E0DCDBE1-6904-C882-25E8-4F02E2DABA71}"/>
                    </a:ext>
                  </a:extLst>
                </p14:cNvPr>
                <p14:cNvContentPartPr/>
                <p14:nvPr/>
              </p14:nvContentPartPr>
              <p14:xfrm>
                <a:off x="3098324" y="6545037"/>
                <a:ext cx="360" cy="15300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E0DCDBE1-6904-C882-25E8-4F02E2DABA71}"/>
                    </a:ext>
                  </a:extLst>
                </p:cNvPr>
                <p:cNvPicPr/>
                <p:nvPr/>
              </p:nvPicPr>
              <p:blipFill>
                <a:blip r:embed="rId371"/>
                <a:stretch>
                  <a:fillRect/>
                </a:stretch>
              </p:blipFill>
              <p:spPr>
                <a:xfrm>
                  <a:off x="3089684" y="6536397"/>
                  <a:ext cx="18000" cy="17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2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8391AE21-A5F9-965E-724E-7B08441A8226}"/>
                    </a:ext>
                  </a:extLst>
                </p14:cNvPr>
                <p14:cNvContentPartPr/>
                <p14:nvPr/>
              </p14:nvContentPartPr>
              <p14:xfrm>
                <a:off x="3211364" y="6700557"/>
                <a:ext cx="108000" cy="36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8391AE21-A5F9-965E-724E-7B08441A8226}"/>
                    </a:ext>
                  </a:extLst>
                </p:cNvPr>
                <p:cNvPicPr/>
                <p:nvPr/>
              </p:nvPicPr>
              <p:blipFill>
                <a:blip r:embed="rId373"/>
                <a:stretch>
                  <a:fillRect/>
                </a:stretch>
              </p:blipFill>
              <p:spPr>
                <a:xfrm>
                  <a:off x="3202724" y="6691557"/>
                  <a:ext cx="1256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4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432EE09D-4DCA-2DEF-D06C-2D8FB30EE017}"/>
                    </a:ext>
                  </a:extLst>
                </p14:cNvPr>
                <p14:cNvContentPartPr/>
                <p14:nvPr/>
              </p14:nvContentPartPr>
              <p14:xfrm>
                <a:off x="3395324" y="6601197"/>
                <a:ext cx="360" cy="191520"/>
              </p14:xfrm>
            </p:contentPart>
          </mc:Choice>
          <mc:Fallback xmlns=""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432EE09D-4DCA-2DEF-D06C-2D8FB30EE017}"/>
                    </a:ext>
                  </a:extLst>
                </p:cNvPr>
                <p:cNvPicPr/>
                <p:nvPr/>
              </p:nvPicPr>
              <p:blipFill>
                <a:blip r:embed="rId375"/>
                <a:stretch>
                  <a:fillRect/>
                </a:stretch>
              </p:blipFill>
              <p:spPr>
                <a:xfrm>
                  <a:off x="3386324" y="6592197"/>
                  <a:ext cx="18000" cy="20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6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CEFB4449-43C6-3BAC-B218-1088FCBD326C}"/>
                    </a:ext>
                  </a:extLst>
                </p14:cNvPr>
                <p14:cNvContentPartPr/>
                <p14:nvPr/>
              </p14:nvContentPartPr>
              <p14:xfrm>
                <a:off x="3395324" y="6421917"/>
                <a:ext cx="57960" cy="36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CEFB4449-43C6-3BAC-B218-1088FCBD326C}"/>
                    </a:ext>
                  </a:extLst>
                </p:cNvPr>
                <p:cNvPicPr/>
                <p:nvPr/>
              </p:nvPicPr>
              <p:blipFill>
                <a:blip r:embed="rId377"/>
                <a:stretch>
                  <a:fillRect/>
                </a:stretch>
              </p:blipFill>
              <p:spPr>
                <a:xfrm>
                  <a:off x="3386324" y="6412917"/>
                  <a:ext cx="756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8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BAA23FBC-DBC8-991D-DE29-2D57127FF729}"/>
                    </a:ext>
                  </a:extLst>
                </p14:cNvPr>
                <p14:cNvContentPartPr/>
                <p14:nvPr/>
              </p14:nvContentPartPr>
              <p14:xfrm>
                <a:off x="3117764" y="6515877"/>
                <a:ext cx="72000" cy="324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BAA23FBC-DBC8-991D-DE29-2D57127FF729}"/>
                    </a:ext>
                  </a:extLst>
                </p:cNvPr>
                <p:cNvPicPr/>
                <p:nvPr/>
              </p:nvPicPr>
              <p:blipFill>
                <a:blip r:embed="rId379"/>
                <a:stretch>
                  <a:fillRect/>
                </a:stretch>
              </p:blipFill>
              <p:spPr>
                <a:xfrm>
                  <a:off x="3109124" y="6506877"/>
                  <a:ext cx="8964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0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BCA662B9-F5DC-B67A-1F90-07292F51DA96}"/>
                    </a:ext>
                  </a:extLst>
                </p14:cNvPr>
                <p14:cNvContentPartPr/>
                <p14:nvPr/>
              </p14:nvContentPartPr>
              <p14:xfrm>
                <a:off x="2801684" y="6282597"/>
                <a:ext cx="55080" cy="1224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BCA662B9-F5DC-B67A-1F90-07292F51DA96}"/>
                    </a:ext>
                  </a:extLst>
                </p:cNvPr>
                <p:cNvPicPr/>
                <p:nvPr/>
              </p:nvPicPr>
              <p:blipFill>
                <a:blip r:embed="rId381"/>
                <a:stretch>
                  <a:fillRect/>
                </a:stretch>
              </p:blipFill>
              <p:spPr>
                <a:xfrm>
                  <a:off x="2793044" y="6273597"/>
                  <a:ext cx="7272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2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1CD0D1FC-57D4-9887-224D-F85A37BC56E8}"/>
                    </a:ext>
                  </a:extLst>
                </p14:cNvPr>
                <p14:cNvContentPartPr/>
                <p14:nvPr/>
              </p14:nvContentPartPr>
              <p14:xfrm>
                <a:off x="2871884" y="6199077"/>
                <a:ext cx="46800" cy="10440"/>
              </p14:xfrm>
            </p:contentPart>
          </mc:Choice>
          <mc:Fallback xmlns=""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1CD0D1FC-57D4-9887-224D-F85A37BC56E8}"/>
                    </a:ext>
                  </a:extLst>
                </p:cNvPr>
                <p:cNvPicPr/>
                <p:nvPr/>
              </p:nvPicPr>
              <p:blipFill>
                <a:blip r:embed="rId383"/>
                <a:stretch>
                  <a:fillRect/>
                </a:stretch>
              </p:blipFill>
              <p:spPr>
                <a:xfrm>
                  <a:off x="2863244" y="6190077"/>
                  <a:ext cx="64440" cy="2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4">
              <p14:nvContentPartPr>
                <p14:cNvPr id="207" name="Ink 206">
                  <a:extLst>
                    <a:ext uri="{FF2B5EF4-FFF2-40B4-BE49-F238E27FC236}">
                      <a16:creationId xmlns:a16="http://schemas.microsoft.com/office/drawing/2014/main" id="{38E81E6D-35B0-EB81-2FCC-1E7B2BDD3637}"/>
                    </a:ext>
                  </a:extLst>
                </p14:cNvPr>
                <p14:cNvContentPartPr/>
                <p14:nvPr/>
              </p14:nvContentPartPr>
              <p14:xfrm>
                <a:off x="2877284" y="6376197"/>
                <a:ext cx="27720" cy="360"/>
              </p14:xfrm>
            </p:contentPart>
          </mc:Choice>
          <mc:Fallback xmlns="">
            <p:pic>
              <p:nvPicPr>
                <p:cNvPr id="207" name="Ink 206">
                  <a:extLst>
                    <a:ext uri="{FF2B5EF4-FFF2-40B4-BE49-F238E27FC236}">
                      <a16:creationId xmlns:a16="http://schemas.microsoft.com/office/drawing/2014/main" id="{38E81E6D-35B0-EB81-2FCC-1E7B2BDD3637}"/>
                    </a:ext>
                  </a:extLst>
                </p:cNvPr>
                <p:cNvPicPr/>
                <p:nvPr/>
              </p:nvPicPr>
              <p:blipFill>
                <a:blip r:embed="rId385"/>
                <a:stretch>
                  <a:fillRect/>
                </a:stretch>
              </p:blipFill>
              <p:spPr>
                <a:xfrm>
                  <a:off x="2868284" y="6367557"/>
                  <a:ext cx="45360" cy="180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B529D4A-CBC5-C049-0D31-A2F35BBC08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8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696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4080"/>
    </mc:Choice>
    <mc:Fallback>
      <p:transition advClick="0" advTm="34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153251-2A58-0F24-5170-220FD198E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p:pic>
        <p:nvPicPr>
          <p:cNvPr id="8" name="Picture 7" descr="A graph of a voltage&#10;&#10;Description automatically generated">
            <a:extLst>
              <a:ext uri="{FF2B5EF4-FFF2-40B4-BE49-F238E27FC236}">
                <a16:creationId xmlns:a16="http://schemas.microsoft.com/office/drawing/2014/main" id="{03D266B1-F5F0-2804-6401-FB618EBA8B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40" y="3733800"/>
            <a:ext cx="3439034" cy="24152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0DDC3F3-D2B2-81CB-D4D8-BA3FAB809EEF}"/>
              </a:ext>
            </a:extLst>
          </p:cNvPr>
          <p:cNvSpPr txBox="1"/>
          <p:nvPr/>
        </p:nvSpPr>
        <p:spPr>
          <a:xfrm>
            <a:off x="1941340" y="4315042"/>
            <a:ext cx="1481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I = 10mA</a:t>
            </a:r>
          </a:p>
        </p:txBody>
      </p:sp>
      <p:pic>
        <p:nvPicPr>
          <p:cNvPr id="11" name="Picture 10" descr="A graph with blue lines&#10;&#10;Description automatically generated">
            <a:extLst>
              <a:ext uri="{FF2B5EF4-FFF2-40B4-BE49-F238E27FC236}">
                <a16:creationId xmlns:a16="http://schemas.microsoft.com/office/drawing/2014/main" id="{49A2988F-4B6C-746D-5519-7F611CBBE4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505200"/>
            <a:ext cx="3444241" cy="283718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3E78919-709D-2E4A-7DB4-126289D865D5}"/>
              </a:ext>
            </a:extLst>
          </p:cNvPr>
          <p:cNvSpPr txBox="1"/>
          <p:nvPr/>
        </p:nvSpPr>
        <p:spPr>
          <a:xfrm>
            <a:off x="6299378" y="4219371"/>
            <a:ext cx="1531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I = 20mA</a:t>
            </a:r>
          </a:p>
        </p:txBody>
      </p:sp>
      <p:pic>
        <p:nvPicPr>
          <p:cNvPr id="14" name="Picture 13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9F4B8531-0F9F-B506-0D41-39909B055B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340" y="564132"/>
            <a:ext cx="3444240" cy="278934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E4F745E-6D4B-82E2-5486-9808F506588F}"/>
              </a:ext>
            </a:extLst>
          </p:cNvPr>
          <p:cNvSpPr txBox="1"/>
          <p:nvPr/>
        </p:nvSpPr>
        <p:spPr>
          <a:xfrm>
            <a:off x="6318210" y="1144098"/>
            <a:ext cx="1343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I = 5mA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B25E9509-F731-4218-4B6C-990FE851290E}"/>
                  </a:ext>
                </a:extLst>
              </p14:cNvPr>
              <p14:cNvContentPartPr/>
              <p14:nvPr/>
            </p14:nvContentPartPr>
            <p14:xfrm>
              <a:off x="5182695" y="830102"/>
              <a:ext cx="718560" cy="5389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B25E9509-F731-4218-4B6C-990FE851290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173695" y="821102"/>
                <a:ext cx="736200" cy="556560"/>
              </a:xfrm>
              <a:prstGeom prst="rect">
                <a:avLst/>
              </a:prstGeom>
            </p:spPr>
          </p:pic>
        </mc:Fallback>
      </mc:AlternateContent>
      <p:pic>
        <p:nvPicPr>
          <p:cNvPr id="48" name="Picture 47" descr="A graph of a voltage&#10;&#10;Description automatically generated">
            <a:extLst>
              <a:ext uri="{FF2B5EF4-FFF2-40B4-BE49-F238E27FC236}">
                <a16:creationId xmlns:a16="http://schemas.microsoft.com/office/drawing/2014/main" id="{BD903CAA-5257-77C9-34AC-59454A611E1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23" y="604092"/>
            <a:ext cx="3550953" cy="2705181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94AA93B0-FAE2-E79F-EAB1-A242BB977E53}"/>
              </a:ext>
            </a:extLst>
          </p:cNvPr>
          <p:cNvGrpSpPr/>
          <p:nvPr/>
        </p:nvGrpSpPr>
        <p:grpSpPr>
          <a:xfrm>
            <a:off x="3380574" y="1202124"/>
            <a:ext cx="1346040" cy="969120"/>
            <a:chOff x="7510392" y="826632"/>
            <a:chExt cx="1346040" cy="969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55D70D5F-766A-6465-BF42-C928B269BF56}"/>
                    </a:ext>
                  </a:extLst>
                </p14:cNvPr>
                <p14:cNvContentPartPr/>
                <p14:nvPr/>
              </p14:nvContentPartPr>
              <p14:xfrm>
                <a:off x="7510392" y="826632"/>
                <a:ext cx="856800" cy="90144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55D70D5F-766A-6465-BF42-C928B269BF56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501752" y="817632"/>
                  <a:ext cx="874440" cy="91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4395288E-30D1-3B8D-EAC9-12F94F108E52}"/>
                    </a:ext>
                  </a:extLst>
                </p14:cNvPr>
                <p14:cNvContentPartPr/>
                <p14:nvPr/>
              </p14:nvContentPartPr>
              <p14:xfrm>
                <a:off x="8255592" y="1655352"/>
                <a:ext cx="193680" cy="14040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4395288E-30D1-3B8D-EAC9-12F94F108E52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8246592" y="1646352"/>
                  <a:ext cx="211320" cy="15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93E95C46-C172-7BB4-1D9D-F7DE00D51460}"/>
                    </a:ext>
                  </a:extLst>
                </p14:cNvPr>
                <p14:cNvContentPartPr/>
                <p14:nvPr/>
              </p14:nvContentPartPr>
              <p14:xfrm>
                <a:off x="8514792" y="1143072"/>
                <a:ext cx="115560" cy="33516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93E95C46-C172-7BB4-1D9D-F7DE00D51460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8506152" y="1134072"/>
                  <a:ext cx="133200" cy="35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878395A8-895D-45A6-D9A9-1452E2EA1C5B}"/>
                    </a:ext>
                  </a:extLst>
                </p14:cNvPr>
                <p14:cNvContentPartPr/>
                <p14:nvPr/>
              </p14:nvContentPartPr>
              <p14:xfrm>
                <a:off x="8688672" y="1320192"/>
                <a:ext cx="167760" cy="21924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878395A8-895D-45A6-D9A9-1452E2EA1C5B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8680032" y="1311192"/>
                  <a:ext cx="185400" cy="23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7F942415-B5A3-3763-BC72-5852ACCA1382}"/>
                    </a:ext>
                  </a:extLst>
                </p14:cNvPr>
                <p14:cNvContentPartPr/>
                <p14:nvPr/>
              </p14:nvContentPartPr>
              <p14:xfrm>
                <a:off x="8606592" y="1149912"/>
                <a:ext cx="360" cy="6840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7F942415-B5A3-3763-BC72-5852ACCA1382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8597592" y="1140912"/>
                  <a:ext cx="18000" cy="860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1D0D2B26-A447-EB8C-1075-BFD0656D6C4A}"/>
              </a:ext>
            </a:extLst>
          </p:cNvPr>
          <p:cNvSpPr txBox="1"/>
          <p:nvPr/>
        </p:nvSpPr>
        <p:spPr>
          <a:xfrm>
            <a:off x="480968" y="6483350"/>
            <a:ext cx="29642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1400" dirty="0" err="1">
                <a:solidFill>
                  <a:srgbClr val="FF0000"/>
                </a:solidFill>
                <a:hlinkClick r:id="rId20"/>
              </a:rPr>
              <a:t>Matlab</a:t>
            </a:r>
            <a:r>
              <a:rPr lang="en-US" sz="1400" dirty="0">
                <a:solidFill>
                  <a:srgbClr val="FF0000"/>
                </a:solidFill>
                <a:hlinkClick r:id="rId20"/>
              </a:rPr>
              <a:t> code </a:t>
            </a:r>
            <a:r>
              <a:rPr lang="en-US" sz="1400" dirty="0"/>
              <a:t>share Rohit Chandra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FC6245-8CC5-A2A7-C11E-735CD677926A}"/>
              </a:ext>
            </a:extLst>
          </p:cNvPr>
          <p:cNvSpPr txBox="1"/>
          <p:nvPr/>
        </p:nvSpPr>
        <p:spPr>
          <a:xfrm>
            <a:off x="3580509" y="-46618"/>
            <a:ext cx="17251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dirty="0">
                <a:solidFill>
                  <a:srgbClr val="0000FF"/>
                </a:solidFill>
              </a:rPr>
              <a:t>All or none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1D87F5C-6808-9510-3289-4A7B6BD36A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621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28725"/>
    </mc:Choice>
    <mc:Fallback>
      <p:transition advClick="0" advTm="287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heetah and airplane speed of light and a dog&#10;&#10;Description automatically generated">
            <a:extLst>
              <a:ext uri="{FF2B5EF4-FFF2-40B4-BE49-F238E27FC236}">
                <a16:creationId xmlns:a16="http://schemas.microsoft.com/office/drawing/2014/main" id="{91B02150-217C-31A9-2FC3-AA1B2A23D5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04800"/>
            <a:ext cx="6095338" cy="5851525"/>
          </a:xfrm>
          <a:prstGeom prst="rect">
            <a:avLst/>
          </a:prstGeom>
          <a:noFill/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DE9844-B5A4-8F1C-BE87-01AF7AAE6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590800" cy="476250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fld id="{5BE49736-B368-C840-80FE-046B1BC27A41}" type="slidenum">
              <a:rPr lang="en-US" smtClean="0"/>
              <a:pPr>
                <a:spcAft>
                  <a:spcPts val="600"/>
                </a:spcAft>
                <a:defRPr/>
              </a:pPr>
              <a:t>5</a:t>
            </a:fld>
            <a:endParaRPr 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1781C5E-F02C-DF3A-7D73-420B6AC6E6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7833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3546">
        <p159:morph option="byObject"/>
      </p:transition>
    </mc:Choice>
    <mc:Fallback xmlns="">
      <p:transition spd="slow" advClick="0" advTm="3354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D6984D-6A8D-9D06-012B-3A429361A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  <p:sp>
        <p:nvSpPr>
          <p:cNvPr id="6" name="Can 5">
            <a:extLst>
              <a:ext uri="{FF2B5EF4-FFF2-40B4-BE49-F238E27FC236}">
                <a16:creationId xmlns:a16="http://schemas.microsoft.com/office/drawing/2014/main" id="{BA22C683-EB52-C87A-A503-734A53EE7A88}"/>
              </a:ext>
            </a:extLst>
          </p:cNvPr>
          <p:cNvSpPr/>
          <p:nvPr/>
        </p:nvSpPr>
        <p:spPr>
          <a:xfrm rot="5400000">
            <a:off x="3842374" y="114300"/>
            <a:ext cx="533400" cy="4267200"/>
          </a:xfrm>
          <a:prstGeom prst="can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16D2F5-ACA9-48C1-7357-FC7D5445B92A}"/>
              </a:ext>
            </a:extLst>
          </p:cNvPr>
          <p:cNvSpPr txBox="1"/>
          <p:nvPr/>
        </p:nvSpPr>
        <p:spPr>
          <a:xfrm>
            <a:off x="1983716" y="1519535"/>
            <a:ext cx="332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+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F507FC-9489-0731-B0B7-93CB80396875}"/>
              </a:ext>
            </a:extLst>
          </p:cNvPr>
          <p:cNvSpPr txBox="1"/>
          <p:nvPr/>
        </p:nvSpPr>
        <p:spPr>
          <a:xfrm>
            <a:off x="2975213" y="1519044"/>
            <a:ext cx="332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+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A0E71F-9789-2C26-7780-7EB7CA17C2AF}"/>
              </a:ext>
            </a:extLst>
          </p:cNvPr>
          <p:cNvSpPr txBox="1"/>
          <p:nvPr/>
        </p:nvSpPr>
        <p:spPr>
          <a:xfrm>
            <a:off x="3267993" y="1519535"/>
            <a:ext cx="332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+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B43F35-988F-0A22-0C53-FB45F598B731}"/>
              </a:ext>
            </a:extLst>
          </p:cNvPr>
          <p:cNvSpPr txBox="1"/>
          <p:nvPr/>
        </p:nvSpPr>
        <p:spPr>
          <a:xfrm>
            <a:off x="3566078" y="1519044"/>
            <a:ext cx="332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+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782A40-2B60-9841-D119-AF4534A86BA1}"/>
              </a:ext>
            </a:extLst>
          </p:cNvPr>
          <p:cNvSpPr txBox="1"/>
          <p:nvPr/>
        </p:nvSpPr>
        <p:spPr>
          <a:xfrm>
            <a:off x="3858858" y="1519535"/>
            <a:ext cx="332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+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FED07E-4399-B445-0F2F-5F51ED4486D2}"/>
              </a:ext>
            </a:extLst>
          </p:cNvPr>
          <p:cNvSpPr txBox="1"/>
          <p:nvPr/>
        </p:nvSpPr>
        <p:spPr>
          <a:xfrm>
            <a:off x="4786931" y="1515123"/>
            <a:ext cx="332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+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F04A4B5-EA6D-72F9-C231-974DE5E3BC73}"/>
              </a:ext>
            </a:extLst>
          </p:cNvPr>
          <p:cNvSpPr txBox="1"/>
          <p:nvPr/>
        </p:nvSpPr>
        <p:spPr>
          <a:xfrm>
            <a:off x="5079711" y="1515614"/>
            <a:ext cx="332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+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CFACB18-44E0-7372-9F0E-D5C4D0AB0E8B}"/>
              </a:ext>
            </a:extLst>
          </p:cNvPr>
          <p:cNvSpPr txBox="1"/>
          <p:nvPr/>
        </p:nvSpPr>
        <p:spPr>
          <a:xfrm>
            <a:off x="5377796" y="1515123"/>
            <a:ext cx="332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+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C28CCFC-CF08-ABF1-4D11-7B611F085F13}"/>
              </a:ext>
            </a:extLst>
          </p:cNvPr>
          <p:cNvSpPr txBox="1"/>
          <p:nvPr/>
        </p:nvSpPr>
        <p:spPr>
          <a:xfrm>
            <a:off x="5670576" y="1515614"/>
            <a:ext cx="332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+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219CFC-DF5F-E189-8F28-6B2E8A89C7C2}"/>
              </a:ext>
            </a:extLst>
          </p:cNvPr>
          <p:cNvSpPr txBox="1"/>
          <p:nvPr/>
        </p:nvSpPr>
        <p:spPr>
          <a:xfrm>
            <a:off x="2346878" y="1515123"/>
            <a:ext cx="332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+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24AAF26-C612-8181-4CCD-DCF5CBE0B521}"/>
              </a:ext>
            </a:extLst>
          </p:cNvPr>
          <p:cNvSpPr txBox="1"/>
          <p:nvPr/>
        </p:nvSpPr>
        <p:spPr>
          <a:xfrm>
            <a:off x="2639658" y="1515614"/>
            <a:ext cx="332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+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89930BE-5382-52A7-4944-39B39FA7D438}"/>
              </a:ext>
            </a:extLst>
          </p:cNvPr>
          <p:cNvSpPr txBox="1"/>
          <p:nvPr/>
        </p:nvSpPr>
        <p:spPr>
          <a:xfrm>
            <a:off x="4179038" y="1519044"/>
            <a:ext cx="332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+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A39FD1F-0D40-A3B6-A277-69E3AEA2F40F}"/>
              </a:ext>
            </a:extLst>
          </p:cNvPr>
          <p:cNvSpPr txBox="1"/>
          <p:nvPr/>
        </p:nvSpPr>
        <p:spPr>
          <a:xfrm>
            <a:off x="4471818" y="1519535"/>
            <a:ext cx="332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+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9A1E0B5-8F2E-A225-8F9C-B8F0C0A5EF89}"/>
              </a:ext>
            </a:extLst>
          </p:cNvPr>
          <p:cNvGrpSpPr/>
          <p:nvPr/>
        </p:nvGrpSpPr>
        <p:grpSpPr>
          <a:xfrm>
            <a:off x="619602" y="533400"/>
            <a:ext cx="1293504" cy="1447800"/>
            <a:chOff x="619602" y="533400"/>
            <a:chExt cx="1293504" cy="1447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B06B8B37-5B61-7A34-7E2B-F8AB28FEC1C7}"/>
                    </a:ext>
                  </a:extLst>
                </p14:cNvPr>
                <p14:cNvContentPartPr/>
                <p14:nvPr/>
              </p14:nvContentPartPr>
              <p14:xfrm>
                <a:off x="619602" y="533400"/>
                <a:ext cx="1153440" cy="119268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B06B8B37-5B61-7A34-7E2B-F8AB28FEC1C7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10962" y="524400"/>
                  <a:ext cx="1171080" cy="1210320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2BF6707-7240-D091-DEB8-9F5B278EA1B1}"/>
                </a:ext>
              </a:extLst>
            </p:cNvPr>
            <p:cNvSpPr/>
            <p:nvPr/>
          </p:nvSpPr>
          <p:spPr>
            <a:xfrm>
              <a:off x="1341477" y="1519044"/>
              <a:ext cx="551947" cy="365870"/>
            </a:xfrm>
            <a:prstGeom prst="rect">
              <a:avLst/>
            </a:prstGeom>
            <a:solidFill>
              <a:srgbClr val="FFFF00"/>
            </a:solidFill>
            <a:ln w="38100" cmpd="sng"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DDEE359-4BCC-3A65-3D7A-9548A51B7802}"/>
                </a:ext>
              </a:extLst>
            </p:cNvPr>
            <p:cNvSpPr txBox="1"/>
            <p:nvPr/>
          </p:nvSpPr>
          <p:spPr>
            <a:xfrm>
              <a:off x="1295400" y="1515123"/>
              <a:ext cx="3129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highlight>
                    <a:srgbClr val="FFFF00"/>
                  </a:highlight>
                </a:rPr>
                <a:t>-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193E962-ECE0-FBB6-07C8-38D64ED05764}"/>
                </a:ext>
              </a:extLst>
            </p:cNvPr>
            <p:cNvSpPr txBox="1"/>
            <p:nvPr/>
          </p:nvSpPr>
          <p:spPr>
            <a:xfrm>
              <a:off x="1600200" y="1519535"/>
              <a:ext cx="3129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highlight>
                    <a:srgbClr val="FFFF00"/>
                  </a:highlight>
                </a:rPr>
                <a:t>-</a:t>
              </a: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A6B8915-C0BD-4401-1A60-A5B043C8B0E4}"/>
                  </a:ext>
                </a:extLst>
              </p14:cNvPr>
              <p14:cNvContentPartPr/>
              <p14:nvPr/>
            </p14:nvContentPartPr>
            <p14:xfrm>
              <a:off x="6195240" y="1438935"/>
              <a:ext cx="1418760" cy="19605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A6B8915-C0BD-4401-1A60-A5B043C8B0E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186600" y="1429935"/>
                <a:ext cx="1436400" cy="197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07EC1DF-8343-1587-B81A-143601A49C89}"/>
                  </a:ext>
                </a:extLst>
              </p14:cNvPr>
              <p14:cNvContentPartPr/>
              <p14:nvPr/>
            </p14:nvContentPartPr>
            <p14:xfrm>
              <a:off x="7140960" y="1728375"/>
              <a:ext cx="235800" cy="2167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07EC1DF-8343-1587-B81A-143601A49C8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131960" y="1719375"/>
                <a:ext cx="253440" cy="23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F944A35-45E0-0FA1-4060-BFFDB7CC604B}"/>
                  </a:ext>
                </a:extLst>
              </p14:cNvPr>
              <p14:cNvContentPartPr/>
              <p14:nvPr/>
            </p14:nvContentPartPr>
            <p14:xfrm>
              <a:off x="7153920" y="2214735"/>
              <a:ext cx="204480" cy="1818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F944A35-45E0-0FA1-4060-BFFDB7CC604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144920" y="2205735"/>
                <a:ext cx="222120" cy="19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68EE3F4B-B876-BEA6-C4D1-3B99AD276CA7}"/>
                  </a:ext>
                </a:extLst>
              </p14:cNvPr>
              <p14:cNvContentPartPr/>
              <p14:nvPr/>
            </p14:nvContentPartPr>
            <p14:xfrm>
              <a:off x="6910560" y="2695695"/>
              <a:ext cx="181080" cy="18288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68EE3F4B-B876-BEA6-C4D1-3B99AD276CA7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901920" y="2687055"/>
                <a:ext cx="198720" cy="20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92A2D360-2E4C-7336-52BF-7E51760DC57B}"/>
                  </a:ext>
                </a:extLst>
              </p14:cNvPr>
              <p14:cNvContentPartPr/>
              <p14:nvPr/>
            </p14:nvContentPartPr>
            <p14:xfrm>
              <a:off x="7279920" y="2597775"/>
              <a:ext cx="186840" cy="20700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92A2D360-2E4C-7336-52BF-7E51760DC57B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270920" y="2588775"/>
                <a:ext cx="204480" cy="224640"/>
              </a:xfrm>
              <a:prstGeom prst="rect">
                <a:avLst/>
              </a:prstGeom>
            </p:spPr>
          </p:pic>
        </mc:Fallback>
      </mc:AlternateContent>
      <p:grpSp>
        <p:nvGrpSpPr>
          <p:cNvPr id="41" name="Group 40">
            <a:extLst>
              <a:ext uri="{FF2B5EF4-FFF2-40B4-BE49-F238E27FC236}">
                <a16:creationId xmlns:a16="http://schemas.microsoft.com/office/drawing/2014/main" id="{9424B5DF-3823-9628-5DCC-9245186C03F2}"/>
              </a:ext>
            </a:extLst>
          </p:cNvPr>
          <p:cNvGrpSpPr/>
          <p:nvPr/>
        </p:nvGrpSpPr>
        <p:grpSpPr>
          <a:xfrm>
            <a:off x="7805160" y="1368015"/>
            <a:ext cx="1216440" cy="1853280"/>
            <a:chOff x="7805160" y="1368015"/>
            <a:chExt cx="1216440" cy="1853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B48D5E74-BF9D-2574-A3FA-D049955F2911}"/>
                    </a:ext>
                  </a:extLst>
                </p14:cNvPr>
                <p14:cNvContentPartPr/>
                <p14:nvPr/>
              </p14:nvContentPartPr>
              <p14:xfrm>
                <a:off x="7852320" y="1384935"/>
                <a:ext cx="650160" cy="18363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B48D5E74-BF9D-2574-A3FA-D049955F2911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7843680" y="1376295"/>
                  <a:ext cx="667800" cy="18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C827FC92-554E-5166-4D90-E2DCEEE1DE9F}"/>
                    </a:ext>
                  </a:extLst>
                </p14:cNvPr>
                <p14:cNvContentPartPr/>
                <p14:nvPr/>
              </p14:nvContentPartPr>
              <p14:xfrm>
                <a:off x="8143920" y="1368015"/>
                <a:ext cx="689760" cy="171792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C827FC92-554E-5166-4D90-E2DCEEE1DE9F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8135280" y="1359375"/>
                  <a:ext cx="707400" cy="173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263E6C5A-65BA-01D4-DBB2-C88400293DAF}"/>
                    </a:ext>
                  </a:extLst>
                </p14:cNvPr>
                <p14:cNvContentPartPr/>
                <p14:nvPr/>
              </p14:nvContentPartPr>
              <p14:xfrm>
                <a:off x="8850600" y="2203215"/>
                <a:ext cx="131760" cy="36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263E6C5A-65BA-01D4-DBB2-C88400293DAF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8841960" y="2194215"/>
                  <a:ext cx="149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817F4757-45F7-AD58-0C91-BD61BD06AA3B}"/>
                    </a:ext>
                  </a:extLst>
                </p14:cNvPr>
                <p14:cNvContentPartPr/>
                <p14:nvPr/>
              </p14:nvContentPartPr>
              <p14:xfrm>
                <a:off x="8848080" y="2464935"/>
                <a:ext cx="173520" cy="252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817F4757-45F7-AD58-0C91-BD61BD06AA3B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8839440" y="2455935"/>
                  <a:ext cx="19116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3F4DE4A5-E288-A01D-582D-EF8AA8DD4F42}"/>
                    </a:ext>
                  </a:extLst>
                </p14:cNvPr>
                <p14:cNvContentPartPr/>
                <p14:nvPr/>
              </p14:nvContentPartPr>
              <p14:xfrm>
                <a:off x="8998200" y="2217615"/>
                <a:ext cx="14040" cy="26388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3F4DE4A5-E288-A01D-582D-EF8AA8DD4F42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8989200" y="2208975"/>
                  <a:ext cx="31680" cy="28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2991AE28-AC84-BB7D-971E-53BA269F2602}"/>
                    </a:ext>
                  </a:extLst>
                </p14:cNvPr>
                <p14:cNvContentPartPr/>
                <p14:nvPr/>
              </p14:nvContentPartPr>
              <p14:xfrm>
                <a:off x="7910640" y="1639455"/>
                <a:ext cx="132480" cy="15156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2991AE28-AC84-BB7D-971E-53BA269F2602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7902000" y="1630815"/>
                  <a:ext cx="150120" cy="16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7758E65B-98CB-3A74-7B66-A983B8E354A5}"/>
                    </a:ext>
                  </a:extLst>
                </p14:cNvPr>
                <p14:cNvContentPartPr/>
                <p14:nvPr/>
              </p14:nvContentPartPr>
              <p14:xfrm>
                <a:off x="8022960" y="2170095"/>
                <a:ext cx="152280" cy="14148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7758E65B-98CB-3A74-7B66-A983B8E354A5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8014320" y="2161095"/>
                  <a:ext cx="169920" cy="15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AA08E544-5C7D-669C-D420-4D5005032CE9}"/>
                    </a:ext>
                  </a:extLst>
                </p14:cNvPr>
                <p14:cNvContentPartPr/>
                <p14:nvPr/>
              </p14:nvContentPartPr>
              <p14:xfrm>
                <a:off x="7805160" y="2784255"/>
                <a:ext cx="128160" cy="1983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AA08E544-5C7D-669C-D420-4D5005032CE9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7796520" y="2775255"/>
                  <a:ext cx="145800" cy="216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154FA32-F3D3-2E00-1EF6-F73AF5B824D8}"/>
              </a:ext>
            </a:extLst>
          </p:cNvPr>
          <p:cNvGrpSpPr/>
          <p:nvPr/>
        </p:nvGrpSpPr>
        <p:grpSpPr>
          <a:xfrm>
            <a:off x="7609171" y="109122"/>
            <a:ext cx="1293504" cy="1447800"/>
            <a:chOff x="619602" y="533400"/>
            <a:chExt cx="1293504" cy="1447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B6688401-6BAA-C6BF-338F-7B98F98901AE}"/>
                    </a:ext>
                  </a:extLst>
                </p14:cNvPr>
                <p14:cNvContentPartPr/>
                <p14:nvPr/>
              </p14:nvContentPartPr>
              <p14:xfrm>
                <a:off x="619602" y="533400"/>
                <a:ext cx="1153440" cy="119268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B06B8B37-5B61-7A34-7E2B-F8AB28FEC1C7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10962" y="524400"/>
                  <a:ext cx="1171080" cy="1210320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1739173D-1E60-F398-F79A-70D577752BD9}"/>
                </a:ext>
              </a:extLst>
            </p:cNvPr>
            <p:cNvSpPr/>
            <p:nvPr/>
          </p:nvSpPr>
          <p:spPr>
            <a:xfrm>
              <a:off x="1341477" y="1519044"/>
              <a:ext cx="551947" cy="365870"/>
            </a:xfrm>
            <a:prstGeom prst="rect">
              <a:avLst/>
            </a:prstGeom>
            <a:solidFill>
              <a:srgbClr val="FFFF00"/>
            </a:solidFill>
            <a:ln w="38100" cmpd="sng"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2D35AB7-4898-49FC-18F1-7B93FE2CDB40}"/>
                </a:ext>
              </a:extLst>
            </p:cNvPr>
            <p:cNvSpPr txBox="1"/>
            <p:nvPr/>
          </p:nvSpPr>
          <p:spPr>
            <a:xfrm>
              <a:off x="1295400" y="1515123"/>
              <a:ext cx="3129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highlight>
                    <a:srgbClr val="FFFF00"/>
                  </a:highlight>
                </a:rPr>
                <a:t>-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FFE9DA0B-8597-2CEF-155B-E6ED344E2189}"/>
                </a:ext>
              </a:extLst>
            </p:cNvPr>
            <p:cNvSpPr txBox="1"/>
            <p:nvPr/>
          </p:nvSpPr>
          <p:spPr>
            <a:xfrm>
              <a:off x="1600200" y="1519535"/>
              <a:ext cx="3129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highlight>
                    <a:srgbClr val="FFFF00"/>
                  </a:highlight>
                </a:rPr>
                <a:t>-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C19C051-AA89-6839-415C-C55C53F02E47}"/>
              </a:ext>
            </a:extLst>
          </p:cNvPr>
          <p:cNvSpPr txBox="1"/>
          <p:nvPr/>
        </p:nvSpPr>
        <p:spPr>
          <a:xfrm>
            <a:off x="2384518" y="2032920"/>
            <a:ext cx="15996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dirty="0">
                <a:solidFill>
                  <a:srgbClr val="0000FF"/>
                </a:solidFill>
              </a:rPr>
              <a:t>Axon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B56BB2E-EEEA-21C9-1AC9-0DC49F1E1B98}"/>
              </a:ext>
            </a:extLst>
          </p:cNvPr>
          <p:cNvSpPr txBox="1"/>
          <p:nvPr/>
        </p:nvSpPr>
        <p:spPr>
          <a:xfrm>
            <a:off x="6841799" y="3347580"/>
            <a:ext cx="15996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dirty="0">
                <a:solidFill>
                  <a:srgbClr val="0000FF"/>
                </a:solidFill>
              </a:rPr>
              <a:t>Dendrite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5FA8610-98EA-B2EB-2CAF-58512067A34C}"/>
              </a:ext>
            </a:extLst>
          </p:cNvPr>
          <p:cNvSpPr txBox="1"/>
          <p:nvPr/>
        </p:nvSpPr>
        <p:spPr>
          <a:xfrm>
            <a:off x="6236907" y="1015190"/>
            <a:ext cx="15996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dirty="0">
                <a:solidFill>
                  <a:srgbClr val="00B050"/>
                </a:solidFill>
              </a:rPr>
              <a:t>Glutamates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360B0ED-ED7E-9514-364B-98C1D89D8F5B}"/>
              </a:ext>
            </a:extLst>
          </p:cNvPr>
          <p:cNvSpPr txBox="1"/>
          <p:nvPr/>
        </p:nvSpPr>
        <p:spPr>
          <a:xfrm>
            <a:off x="1196322" y="4343401"/>
            <a:ext cx="318228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/>
            <a:r>
              <a:rPr lang="en-US" sz="1800" dirty="0"/>
              <a:t>Fitzhugh-Nagumo Model</a:t>
            </a:r>
          </a:p>
          <a:p>
            <a:pPr marL="285750" indent="-285750" algn="l"/>
            <a:r>
              <a:rPr lang="en-US" sz="1800" dirty="0"/>
              <a:t>Cable Equation</a:t>
            </a:r>
          </a:p>
          <a:p>
            <a:pPr marL="285750" indent="-285750" algn="l"/>
            <a:r>
              <a:rPr lang="en-US" sz="1800" dirty="0"/>
              <a:t>Morris-</a:t>
            </a:r>
            <a:r>
              <a:rPr lang="en-US" sz="1800" dirty="0" err="1"/>
              <a:t>Lecar</a:t>
            </a:r>
            <a:endParaRPr lang="en-US" sz="1800" dirty="0"/>
          </a:p>
          <a:p>
            <a:pPr marL="285750" indent="-285750" algn="l"/>
            <a:r>
              <a:rPr lang="en-US" sz="1800" dirty="0"/>
              <a:t>Hodgkin-Huxley</a:t>
            </a:r>
          </a:p>
          <a:p>
            <a:pPr marL="285750" indent="-285750" algn="l"/>
            <a:r>
              <a:rPr lang="en-US" sz="1800" dirty="0"/>
              <a:t>Leaky Integrate and Fire</a:t>
            </a:r>
          </a:p>
          <a:p>
            <a:pPr marL="285750" indent="-285750" algn="l"/>
            <a:r>
              <a:rPr lang="en-US" sz="1800" dirty="0" err="1"/>
              <a:t>Izhikevich</a:t>
            </a:r>
            <a:r>
              <a:rPr lang="en-US" sz="1800" dirty="0"/>
              <a:t> Model</a:t>
            </a:r>
          </a:p>
        </p:txBody>
      </p:sp>
      <p:pic>
        <p:nvPicPr>
          <p:cNvPr id="37" name="Audio 36">
            <a:hlinkClick r:id="" action="ppaction://media"/>
            <a:extLst>
              <a:ext uri="{FF2B5EF4-FFF2-40B4-BE49-F238E27FC236}">
                <a16:creationId xmlns:a16="http://schemas.microsoft.com/office/drawing/2014/main" id="{8E49C707-6E16-3C57-694E-0107AE685F8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4622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55093"/>
    </mc:Choice>
    <mc:Fallback>
      <p:transition advClick="0" advTm="550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40741E-7 L 0.55555 -0.00555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04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45 0.00301 C 0.03924 -0.00393 0.06319 -0.01088 0.07257 -0.01481 C 0.08194 -0.01875 0.07674 -0.01944 0.07153 -0.02013 " pathEditMode="relative" ptsTypes="AAA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76 -0.00949 C 0.01875 -0.01204 0.02275 -0.01458 0.029 -0.01643 C 0.03525 -0.01829 0.04323 -0.0206 0.05243 -0.02037 C 0.06163 -0.02014 0.07292 -0.01759 0.0842 -0.01505 " pathEditMode="relative" ptsTypes="AA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9 0.00625 C 0.01181 0.01042 0.01563 0.01458 0.02014 0.0169 C 0.02483 0.01944 0.03003 0.01968 0.03542 0.02106 C 0.04097 0.02245 0.04688 0.02384 0.05295 0.02523 " pathEditMode="relative" ptsTypes="AAAA">
                                      <p:cBhvr>
                                        <p:cTn id="1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72 0.00324 C 0.01355 0.01343 0.02153 0.02361 0.02709 0.03727 C 0.03264 0.05069 0.03594 0.06782 0.03941 0.08495 " pathEditMode="relative" ptsTypes="AAA">
                                      <p:cBhvr>
                                        <p:cTn id="1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0.00347 L 0.20555 -0.00324 L 0.20555 -0.00278 " pathEditMode="relative" rAng="0" ptsTypes="AAA">
                                      <p:cBhvr>
                                        <p:cTn id="2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78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ar code with numbers&#10;&#10;Description automatically generated">
            <a:extLst>
              <a:ext uri="{FF2B5EF4-FFF2-40B4-BE49-F238E27FC236}">
                <a16:creationId xmlns:a16="http://schemas.microsoft.com/office/drawing/2014/main" id="{193852A4-EC4A-E66C-5334-B02FBDD71D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314" y="1245391"/>
            <a:ext cx="3167743" cy="2404359"/>
          </a:xfrm>
          <a:prstGeom prst="rect">
            <a:avLst/>
          </a:prstGeom>
        </p:spPr>
      </p:pic>
      <p:pic>
        <p:nvPicPr>
          <p:cNvPr id="5" name="Picture 4" descr="A bar code with numbers&#10;&#10;Description automatically generated">
            <a:extLst>
              <a:ext uri="{FF2B5EF4-FFF2-40B4-BE49-F238E27FC236}">
                <a16:creationId xmlns:a16="http://schemas.microsoft.com/office/drawing/2014/main" id="{126182DE-AE64-58CE-0185-4B648A3B0B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257" y="1210417"/>
            <a:ext cx="3167743" cy="24339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2E564D-FACC-728A-D3DA-194572B7E31B}"/>
              </a:ext>
            </a:extLst>
          </p:cNvPr>
          <p:cNvSpPr txBox="1"/>
          <p:nvPr/>
        </p:nvSpPr>
        <p:spPr>
          <a:xfrm>
            <a:off x="1843395" y="0"/>
            <a:ext cx="56124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FF0000"/>
                </a:solidFill>
              </a:rPr>
              <a:t>Probabilistic bits (p-bits)</a:t>
            </a:r>
          </a:p>
        </p:txBody>
      </p:sp>
      <p:pic>
        <p:nvPicPr>
          <p:cNvPr id="3" name="Picture 2" descr="A graph of a number&#10;&#10;Description automatically generated">
            <a:extLst>
              <a:ext uri="{FF2B5EF4-FFF2-40B4-BE49-F238E27FC236}">
                <a16:creationId xmlns:a16="http://schemas.microsoft.com/office/drawing/2014/main" id="{FCBF6D83-284C-9DE4-FB21-FB85A8B214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4" y="1209750"/>
            <a:ext cx="3167743" cy="2401066"/>
          </a:xfrm>
          <a:prstGeom prst="rect">
            <a:avLst/>
          </a:prstGeom>
        </p:spPr>
      </p:pic>
      <p:pic>
        <p:nvPicPr>
          <p:cNvPr id="10" name="Picture 9" descr="A bar code with numbers&#10;&#10;Description automatically generated">
            <a:extLst>
              <a:ext uri="{FF2B5EF4-FFF2-40B4-BE49-F238E27FC236}">
                <a16:creationId xmlns:a16="http://schemas.microsoft.com/office/drawing/2014/main" id="{A6456178-15F5-807C-C7E5-AE0B8667F5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21" y="3657266"/>
            <a:ext cx="4222750" cy="3200734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361B6A1-63B9-B4FF-6E8B-121EE3CCF5B4}"/>
              </a:ext>
            </a:extLst>
          </p:cNvPr>
          <p:cNvCxnSpPr>
            <a:cxnSpLocks/>
          </p:cNvCxnSpPr>
          <p:nvPr/>
        </p:nvCxnSpPr>
        <p:spPr bwMode="auto">
          <a:xfrm>
            <a:off x="413657" y="3121544"/>
            <a:ext cx="2590800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62097AC-6240-24E7-45FE-CF658F6CB843}"/>
              </a:ext>
            </a:extLst>
          </p:cNvPr>
          <p:cNvCxnSpPr>
            <a:cxnSpLocks/>
          </p:cNvCxnSpPr>
          <p:nvPr/>
        </p:nvCxnSpPr>
        <p:spPr bwMode="auto">
          <a:xfrm>
            <a:off x="3290207" y="2729989"/>
            <a:ext cx="2628900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62654BD-754A-0F89-052D-7C12F3CE0B91}"/>
              </a:ext>
            </a:extLst>
          </p:cNvPr>
          <p:cNvCxnSpPr>
            <a:cxnSpLocks/>
          </p:cNvCxnSpPr>
          <p:nvPr/>
        </p:nvCxnSpPr>
        <p:spPr bwMode="auto">
          <a:xfrm>
            <a:off x="6096000" y="2403696"/>
            <a:ext cx="2655207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A4E0FF7-A434-8B6F-FEEA-37F6A472B5DD}"/>
              </a:ext>
            </a:extLst>
          </p:cNvPr>
          <p:cNvCxnSpPr>
            <a:cxnSpLocks/>
          </p:cNvCxnSpPr>
          <p:nvPr/>
        </p:nvCxnSpPr>
        <p:spPr bwMode="auto">
          <a:xfrm>
            <a:off x="685800" y="4724400"/>
            <a:ext cx="3505200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pic>
        <p:nvPicPr>
          <p:cNvPr id="17" name="Picture 16" descr="A graph of a number&#10;&#10;Description automatically generated">
            <a:extLst>
              <a:ext uri="{FF2B5EF4-FFF2-40B4-BE49-F238E27FC236}">
                <a16:creationId xmlns:a16="http://schemas.microsoft.com/office/drawing/2014/main" id="{02024BE6-8B56-0452-CA55-D362DBB871C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357" y="3657266"/>
            <a:ext cx="4171128" cy="3200734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4FE1C23-26A4-4471-1C6A-18F32D767645}"/>
              </a:ext>
            </a:extLst>
          </p:cNvPr>
          <p:cNvCxnSpPr>
            <a:cxnSpLocks/>
          </p:cNvCxnSpPr>
          <p:nvPr/>
        </p:nvCxnSpPr>
        <p:spPr bwMode="auto">
          <a:xfrm>
            <a:off x="4953000" y="4267200"/>
            <a:ext cx="3429000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295F6A14-1D71-3B58-E5E2-07D39AF30C8D}"/>
              </a:ext>
            </a:extLst>
          </p:cNvPr>
          <p:cNvSpPr txBox="1"/>
          <p:nvPr/>
        </p:nvSpPr>
        <p:spPr>
          <a:xfrm>
            <a:off x="2589032" y="574389"/>
            <a:ext cx="4179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0000"/>
                </a:solidFill>
                <a:latin typeface="Comic Sans MS" panose="030F0902030302020204" pitchFamily="66" charset="0"/>
              </a:rPr>
              <a:t>Digital data analog read-out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7F5B2AC5-4A0D-49F9-785B-494FFDF97905}"/>
                  </a:ext>
                </a:extLst>
              </p14:cNvPr>
              <p14:cNvContentPartPr/>
              <p14:nvPr/>
            </p14:nvContentPartPr>
            <p14:xfrm>
              <a:off x="3109100" y="1063660"/>
              <a:ext cx="360" cy="36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7F5B2AC5-4A0D-49F9-785B-494FFDF9790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100100" y="10546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8E53BB06-DE1F-2AF2-2D44-29342024CA70}"/>
                  </a:ext>
                </a:extLst>
              </p14:cNvPr>
              <p14:cNvContentPartPr/>
              <p14:nvPr/>
            </p14:nvContentPartPr>
            <p14:xfrm>
              <a:off x="6673100" y="1946020"/>
              <a:ext cx="360" cy="36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8E53BB06-DE1F-2AF2-2D44-29342024CA70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664100" y="19373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15EA6FFD-2621-5BD2-6200-C06CFBADE51E}"/>
                  </a:ext>
                </a:extLst>
              </p14:cNvPr>
              <p14:cNvContentPartPr/>
              <p14:nvPr/>
            </p14:nvContentPartPr>
            <p14:xfrm>
              <a:off x="1936580" y="4392220"/>
              <a:ext cx="360" cy="36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15EA6FFD-2621-5BD2-6200-C06CFBADE51E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927580" y="4383580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0A1044FB-1EB8-7DA7-539D-B749945C7C1B}"/>
              </a:ext>
            </a:extLst>
          </p:cNvPr>
          <p:cNvSpPr txBox="1"/>
          <p:nvPr/>
        </p:nvSpPr>
        <p:spPr>
          <a:xfrm>
            <a:off x="1275657" y="2517027"/>
            <a:ext cx="7906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FF0000"/>
                </a:solidFill>
              </a:rPr>
              <a:t>0.1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BE5883-4591-F302-8103-90E38512406A}"/>
              </a:ext>
            </a:extLst>
          </p:cNvPr>
          <p:cNvSpPr txBox="1"/>
          <p:nvPr/>
        </p:nvSpPr>
        <p:spPr>
          <a:xfrm>
            <a:off x="4154131" y="2193861"/>
            <a:ext cx="8643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FF0000"/>
                </a:solidFill>
              </a:rPr>
              <a:t>0.3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8FDFB1-4B8D-45C8-C1DA-9F0C82937B05}"/>
              </a:ext>
            </a:extLst>
          </p:cNvPr>
          <p:cNvSpPr txBox="1"/>
          <p:nvPr/>
        </p:nvSpPr>
        <p:spPr>
          <a:xfrm>
            <a:off x="7009313" y="1847352"/>
            <a:ext cx="8643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FF0000"/>
                </a:solidFill>
              </a:rPr>
              <a:t>0.5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8BA134-4FA7-3DFF-A91E-DC3812F2BBE7}"/>
              </a:ext>
            </a:extLst>
          </p:cNvPr>
          <p:cNvSpPr txBox="1"/>
          <p:nvPr/>
        </p:nvSpPr>
        <p:spPr>
          <a:xfrm>
            <a:off x="2063918" y="4147469"/>
            <a:ext cx="8643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FF0000"/>
                </a:solidFill>
              </a:rPr>
              <a:t>0.7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FA8A5A-1271-A797-D37E-ABC7E0EFBDD4}"/>
              </a:ext>
            </a:extLst>
          </p:cNvPr>
          <p:cNvSpPr txBox="1"/>
          <p:nvPr/>
        </p:nvSpPr>
        <p:spPr>
          <a:xfrm>
            <a:off x="6344095" y="3704048"/>
            <a:ext cx="8643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FF0000"/>
                </a:solidFill>
              </a:rPr>
              <a:t>0.9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F446F2-2EEE-6C14-E538-4445A00AFF55}"/>
              </a:ext>
            </a:extLst>
          </p:cNvPr>
          <p:cNvSpPr txBox="1"/>
          <p:nvPr/>
        </p:nvSpPr>
        <p:spPr>
          <a:xfrm>
            <a:off x="771058" y="1036054"/>
            <a:ext cx="10486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>
                <a:solidFill>
                  <a:srgbClr val="0000FF"/>
                </a:solidFill>
              </a:rPr>
              <a:t>V=-55mV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BD2E6A4-67CD-E43E-D1E3-E6834AD2D81A}"/>
              </a:ext>
            </a:extLst>
          </p:cNvPr>
          <p:cNvSpPr txBox="1"/>
          <p:nvPr/>
        </p:nvSpPr>
        <p:spPr>
          <a:xfrm>
            <a:off x="4011146" y="1051443"/>
            <a:ext cx="10486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>
                <a:solidFill>
                  <a:srgbClr val="0000FF"/>
                </a:solidFill>
              </a:rPr>
              <a:t>V=-50mV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B702873-7FB1-5144-1C89-91E539DD90F7}"/>
              </a:ext>
            </a:extLst>
          </p:cNvPr>
          <p:cNvSpPr txBox="1"/>
          <p:nvPr/>
        </p:nvSpPr>
        <p:spPr>
          <a:xfrm>
            <a:off x="6899260" y="1027150"/>
            <a:ext cx="10486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>
                <a:solidFill>
                  <a:srgbClr val="0000FF"/>
                </a:solidFill>
              </a:rPr>
              <a:t>V=-45mV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8C4025-206B-3E3D-19D4-A2E3983CAD2A}"/>
              </a:ext>
            </a:extLst>
          </p:cNvPr>
          <p:cNvSpPr txBox="1"/>
          <p:nvPr/>
        </p:nvSpPr>
        <p:spPr>
          <a:xfrm>
            <a:off x="2010200" y="3484284"/>
            <a:ext cx="10486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>
                <a:solidFill>
                  <a:srgbClr val="0000FF"/>
                </a:solidFill>
              </a:rPr>
              <a:t>V=-40mV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EE87AA-28FF-8D4A-E250-B91E4D161EB6}"/>
              </a:ext>
            </a:extLst>
          </p:cNvPr>
          <p:cNvSpPr txBox="1"/>
          <p:nvPr/>
        </p:nvSpPr>
        <p:spPr>
          <a:xfrm>
            <a:off x="6164528" y="3524923"/>
            <a:ext cx="10486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>
                <a:solidFill>
                  <a:srgbClr val="0000FF"/>
                </a:solidFill>
              </a:rPr>
              <a:t>V=-35mV</a:t>
            </a:r>
          </a:p>
        </p:txBody>
      </p:sp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07F4A21D-91A0-E609-D0EA-FE420FB1D35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7708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65578"/>
    </mc:Choice>
    <mc:Fallback>
      <p:transition advClick="0" advTm="655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4" grpId="0"/>
      <p:bldP spid="7" grpId="0"/>
      <p:bldP spid="9" grpId="0"/>
      <p:bldP spid="11" grpId="0"/>
      <p:bldP spid="16" grpId="0"/>
      <p:bldP spid="19" grpId="0"/>
      <p:bldP spid="20" grpId="0"/>
      <p:bldP spid="21" grpId="0"/>
      <p:bldP spid="2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A9153D-A21B-7D51-F843-95766008C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pic>
        <p:nvPicPr>
          <p:cNvPr id="7" name="Picture 6" descr="A bar code with numbers&#10;&#10;Description automatically generated">
            <a:extLst>
              <a:ext uri="{FF2B5EF4-FFF2-40B4-BE49-F238E27FC236}">
                <a16:creationId xmlns:a16="http://schemas.microsoft.com/office/drawing/2014/main" id="{B3D0E27E-3675-6020-36A0-005B819485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228266"/>
            <a:ext cx="2819400" cy="2137031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3F05900-81DA-2B37-6CCF-C83F87165361}"/>
              </a:ext>
            </a:extLst>
          </p:cNvPr>
          <p:cNvCxnSpPr>
            <a:cxnSpLocks/>
          </p:cNvCxnSpPr>
          <p:nvPr/>
        </p:nvCxnSpPr>
        <p:spPr bwMode="auto">
          <a:xfrm>
            <a:off x="2895600" y="914400"/>
            <a:ext cx="2340314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0C2D7B1-0C04-EBC8-FE48-D5AE747E33DF}"/>
              </a:ext>
            </a:extLst>
          </p:cNvPr>
          <p:cNvSpPr txBox="1"/>
          <p:nvPr/>
        </p:nvSpPr>
        <p:spPr>
          <a:xfrm>
            <a:off x="5331816" y="760511"/>
            <a:ext cx="577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dirty="0">
                <a:solidFill>
                  <a:srgbClr val="FF0000"/>
                </a:solidFill>
              </a:rPr>
              <a:t>0.7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449A5C-FAFC-B489-204C-54D370718F3E}"/>
              </a:ext>
            </a:extLst>
          </p:cNvPr>
          <p:cNvSpPr txBox="1"/>
          <p:nvPr/>
        </p:nvSpPr>
        <p:spPr>
          <a:xfrm>
            <a:off x="457200" y="2667000"/>
            <a:ext cx="8477611" cy="356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/>
            <a:r>
              <a:rPr lang="en-US" dirty="0"/>
              <a:t>y </a:t>
            </a:r>
            <a:r>
              <a:rPr lang="en-US" dirty="0">
                <a:sym typeface="Wingdings" pitchFamily="2" charset="2"/>
              </a:rPr>
              <a:t> stream of 100 random #s between 0 and 1 </a:t>
            </a:r>
          </a:p>
          <a:p>
            <a:pPr algn="l">
              <a:buNone/>
            </a:pPr>
            <a:r>
              <a:rPr lang="en-US" dirty="0">
                <a:sym typeface="Wingdings" pitchFamily="2" charset="2"/>
              </a:rPr>
              <a:t>	</a:t>
            </a:r>
            <a:r>
              <a:rPr lang="en-US" sz="1200" dirty="0">
                <a:latin typeface="+mn-lt"/>
                <a:cs typeface="Times New Roman" panose="02020603050405020304" pitchFamily="18" charset="0"/>
                <a:sym typeface="Wingdings" pitchFamily="2" charset="2"/>
              </a:rPr>
              <a:t>y=rand(100,1); </a:t>
            </a:r>
          </a:p>
          <a:p>
            <a:pPr algn="l">
              <a:buNone/>
            </a:pPr>
            <a:r>
              <a:rPr lang="en-US" dirty="0">
                <a:sym typeface="Wingdings" pitchFamily="2" charset="2"/>
              </a:rPr>
              <a:t>	</a:t>
            </a:r>
            <a:r>
              <a:rPr lang="en-US" sz="1200" dirty="0" err="1">
                <a:solidFill>
                  <a:srgbClr val="FF0000"/>
                </a:solidFill>
                <a:sym typeface="Wingdings" pitchFamily="2" charset="2"/>
              </a:rPr>
              <a:t>Matlab</a:t>
            </a:r>
            <a:endParaRPr lang="en-US" sz="1200" dirty="0">
              <a:solidFill>
                <a:srgbClr val="FF0000"/>
              </a:solidFill>
              <a:sym typeface="Wingdings" pitchFamily="2" charset="2"/>
            </a:endParaRPr>
          </a:p>
          <a:p>
            <a:pPr algn="l">
              <a:buNone/>
            </a:pPr>
            <a:endParaRPr lang="en-US" dirty="0">
              <a:sym typeface="Wingdings" pitchFamily="2" charset="2"/>
            </a:endParaRPr>
          </a:p>
          <a:p>
            <a:pPr marL="342900" indent="-342900" algn="l"/>
            <a:r>
              <a:rPr lang="en-US" dirty="0">
                <a:sym typeface="Wingdings" pitchFamily="2" charset="2"/>
              </a:rPr>
              <a:t>Binarize with a given probability p=0.7</a:t>
            </a:r>
          </a:p>
          <a:p>
            <a:pPr algn="l">
              <a:buNone/>
            </a:pPr>
            <a:r>
              <a:rPr lang="en-US" dirty="0">
                <a:sym typeface="Wingdings" pitchFamily="2" charset="2"/>
              </a:rPr>
              <a:t>   (y &lt; p  print 1, else 0) </a:t>
            </a:r>
          </a:p>
          <a:p>
            <a:pPr algn="l">
              <a:buNone/>
            </a:pPr>
            <a:endParaRPr lang="en-US" dirty="0">
              <a:sym typeface="Wingdings" pitchFamily="2" charset="2"/>
            </a:endParaRPr>
          </a:p>
          <a:p>
            <a:pPr algn="l">
              <a:buNone/>
            </a:pPr>
            <a:r>
              <a:rPr lang="en-US" dirty="0">
                <a:sym typeface="Wingdings" pitchFamily="2" charset="2"/>
              </a:rPr>
              <a:t>          </a:t>
            </a:r>
            <a:r>
              <a:rPr lang="en-US" sz="1400" dirty="0">
                <a:latin typeface="+mn-lt"/>
                <a:sym typeface="Wingdings" pitchFamily="2" charset="2"/>
              </a:rPr>
              <a:t>y=y&lt;p;</a:t>
            </a:r>
            <a:endParaRPr lang="en-US" sz="1400" dirty="0">
              <a:latin typeface="+mn-lt"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796DC8F6-1B30-8370-F792-B8E7E29770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8119708"/>
              </p:ext>
            </p:extLst>
          </p:nvPr>
        </p:nvGraphicFramePr>
        <p:xfrm>
          <a:off x="6172200" y="3124200"/>
          <a:ext cx="2667000" cy="647700"/>
        </p:xfrm>
        <a:graphic>
          <a:graphicData uri="http://schemas.openxmlformats.org/drawingml/2006/table">
            <a:tbl>
              <a:tblPr/>
              <a:tblGrid>
                <a:gridCol w="2667000">
                  <a:extLst>
                    <a:ext uri="{9D8B030D-6E8A-4147-A177-3AD203B41FA5}">
                      <a16:colId xmlns:a16="http://schemas.microsoft.com/office/drawing/2014/main" val="220220637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50" b="0" i="0" dirty="0">
                          <a:effectLst/>
                          <a:latin typeface="Consolas" panose="020B0609020204030204" pitchFamily="49" charset="0"/>
                        </a:rPr>
                        <a:t>import </a:t>
                      </a:r>
                      <a:r>
                        <a:rPr lang="en-US" sz="1250" b="0" i="0" dirty="0" err="1">
                          <a:effectLst/>
                          <a:latin typeface="Consolas" panose="020B0609020204030204" pitchFamily="49" charset="0"/>
                        </a:rPr>
                        <a:t>numpy</a:t>
                      </a:r>
                      <a:r>
                        <a:rPr lang="en-US" sz="1250" b="0" i="0" dirty="0">
                          <a:effectLst/>
                          <a:latin typeface="Consolas" panose="020B0609020204030204" pitchFamily="49" charset="0"/>
                        </a:rPr>
                        <a:t> as np</a:t>
                      </a:r>
                    </a:p>
                    <a:p>
                      <a:pPr algn="l" rtl="0" fontAlgn="base"/>
                      <a:r>
                        <a:rPr lang="en-US" sz="1250" b="0" i="0" dirty="0">
                          <a:effectLst/>
                          <a:latin typeface="Consolas" panose="020B0609020204030204" pitchFamily="49" charset="0"/>
                        </a:rPr>
                        <a:t>y = </a:t>
                      </a:r>
                      <a:r>
                        <a:rPr lang="en-US" sz="1250" b="0" i="0" dirty="0" err="1">
                          <a:effectLst/>
                          <a:latin typeface="Consolas" panose="020B0609020204030204" pitchFamily="49" charset="0"/>
                        </a:rPr>
                        <a:t>np.random.rand</a:t>
                      </a:r>
                      <a:r>
                        <a:rPr lang="en-US" sz="1250" b="0" i="0" dirty="0">
                          <a:effectLst/>
                          <a:latin typeface="Consolas" panose="020B0609020204030204" pitchFamily="49" charset="0"/>
                        </a:rPr>
                        <a:t>(</a:t>
                      </a:r>
                      <a:r>
                        <a:rPr lang="en-US" sz="1250" b="0" i="0">
                          <a:effectLst/>
                          <a:latin typeface="Consolas" panose="020B0609020204030204" pitchFamily="49" charset="0"/>
                        </a:rPr>
                        <a:t>100,1)</a:t>
                      </a:r>
                      <a:endParaRPr lang="en-US" sz="1250" b="0" i="0" dirty="0"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95250" marR="95250" marT="133350" marB="133350" anchor="ctr">
                    <a:lnL w="2858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8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8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8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4874685"/>
                  </a:ext>
                </a:extLst>
              </a:tr>
            </a:tbl>
          </a:graphicData>
        </a:graphic>
      </p:graphicFrame>
      <p:sp>
        <p:nvSpPr>
          <p:cNvPr id="12" name="Rectangle 2">
            <a:extLst>
              <a:ext uri="{FF2B5EF4-FFF2-40B4-BE49-F238E27FC236}">
                <a16:creationId xmlns:a16="http://schemas.microsoft.com/office/drawing/2014/main" id="{8E098207-AAEA-9ABE-F005-0625EAB5BB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3030429"/>
            <a:ext cx="92259" cy="64633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eaLnBrk="0" hangingPunct="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 eaLnBrk="0" hangingPunct="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 eaLnBrk="0" hangingPunct="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 eaLnBrk="0" hangingPunct="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 eaLnBrk="0" hangingPunct="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273239"/>
                </a:solidFill>
                <a:effectLst/>
                <a:latin typeface="Nunito"/>
              </a:rPr>
            </a:br>
            <a:endParaRPr kumimoji="0" lang="en-US" altLang="en-US" sz="1200" b="0" i="0" u="none" strike="noStrike" cap="none" normalizeH="0" baseline="0">
              <a:ln>
                <a:noFill/>
              </a:ln>
              <a:solidFill>
                <a:srgbClr val="273239"/>
              </a:solidFill>
              <a:effectLst/>
              <a:latin typeface="Nunito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224F502-F7F0-1BF5-76C4-D857236DB644}"/>
              </a:ext>
            </a:extLst>
          </p:cNvPr>
          <p:cNvSpPr/>
          <p:nvPr/>
        </p:nvSpPr>
        <p:spPr>
          <a:xfrm>
            <a:off x="1371600" y="3202480"/>
            <a:ext cx="1371600" cy="7620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78C9621-C9EC-9D94-2FB4-2EA5CBE0763A}"/>
              </a:ext>
            </a:extLst>
          </p:cNvPr>
          <p:cNvSpPr/>
          <p:nvPr/>
        </p:nvSpPr>
        <p:spPr>
          <a:xfrm>
            <a:off x="6029778" y="3129455"/>
            <a:ext cx="2809422" cy="103887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9B1166-1895-B74A-C688-CAD1B6C09750}"/>
              </a:ext>
            </a:extLst>
          </p:cNvPr>
          <p:cNvSpPr txBox="1"/>
          <p:nvPr/>
        </p:nvSpPr>
        <p:spPr>
          <a:xfrm>
            <a:off x="6172200" y="3858699"/>
            <a:ext cx="121394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sz="1200" dirty="0">
                <a:solidFill>
                  <a:srgbClr val="FF0000"/>
                </a:solidFill>
                <a:sym typeface="Wingdings" pitchFamily="2" charset="2"/>
              </a:rPr>
              <a:t>Python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F293FAF-C4A6-6C90-56F9-B7B45C17283E}"/>
              </a:ext>
            </a:extLst>
          </p:cNvPr>
          <p:cNvSpPr/>
          <p:nvPr/>
        </p:nvSpPr>
        <p:spPr>
          <a:xfrm>
            <a:off x="1295400" y="5701891"/>
            <a:ext cx="990600" cy="553844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215E42C-94F4-BE8B-D534-CFDE8BFA2B3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0182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49930"/>
    </mc:Choice>
    <mc:Fallback>
      <p:transition advClick="0" advTm="499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62E564D-FACC-728A-D3DA-194572B7E31B}"/>
              </a:ext>
            </a:extLst>
          </p:cNvPr>
          <p:cNvSpPr txBox="1"/>
          <p:nvPr/>
        </p:nvSpPr>
        <p:spPr>
          <a:xfrm>
            <a:off x="230040" y="104910"/>
            <a:ext cx="8760840" cy="1729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dirty="0">
                <a:solidFill>
                  <a:srgbClr val="FF0000"/>
                </a:solidFill>
              </a:rPr>
              <a:t>Probability set by interconnects and neighboring neuronal outputs </a:t>
            </a:r>
          </a:p>
          <a:p>
            <a:pPr>
              <a:buNone/>
            </a:pPr>
            <a:endParaRPr lang="en-US" sz="1800" dirty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US" sz="1800" dirty="0">
                <a:solidFill>
                  <a:srgbClr val="0610FF"/>
                </a:solidFill>
              </a:rPr>
              <a:t>How do we program interconnects? </a:t>
            </a:r>
          </a:p>
          <a:p>
            <a:pPr>
              <a:buNone/>
            </a:pPr>
            <a:endParaRPr lang="en-US" sz="1800" dirty="0">
              <a:solidFill>
                <a:srgbClr val="0610FF"/>
              </a:solidFill>
            </a:endParaRPr>
          </a:p>
          <a:p>
            <a:pPr>
              <a:buNone/>
            </a:pPr>
            <a:r>
              <a:rPr lang="en-US" sz="1800" dirty="0">
                <a:solidFill>
                  <a:srgbClr val="0610FF"/>
                </a:solidFill>
              </a:rPr>
              <a:t>Biology: unsupervised, Hebb’s rule </a:t>
            </a:r>
            <a:r>
              <a:rPr lang="en-US" sz="1800" dirty="0">
                <a:solidFill>
                  <a:srgbClr val="0610FF"/>
                </a:solidFill>
                <a:highlight>
                  <a:srgbClr val="FFFF00"/>
                </a:highlight>
              </a:rPr>
              <a:t>(“neurons that fire together wire together”)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5352174-553B-D4BB-8B74-72D630DEC250}"/>
                  </a:ext>
                </a:extLst>
              </p14:cNvPr>
              <p14:cNvContentPartPr/>
              <p14:nvPr/>
            </p14:nvContentPartPr>
            <p14:xfrm>
              <a:off x="2579710" y="3350160"/>
              <a:ext cx="347760" cy="3628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5352174-553B-D4BB-8B74-72D630DEC25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70710" y="3341169"/>
                <a:ext cx="365400" cy="3805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3B05A57-C563-CD6A-B813-D99016766834}"/>
                  </a:ext>
                </a:extLst>
              </p14:cNvPr>
              <p14:cNvContentPartPr/>
              <p14:nvPr/>
            </p14:nvContentPartPr>
            <p14:xfrm>
              <a:off x="2704990" y="4888440"/>
              <a:ext cx="292320" cy="2890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3B05A57-C563-CD6A-B813-D9901676683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695979" y="4879440"/>
                <a:ext cx="309982" cy="306720"/>
              </a:xfrm>
              <a:prstGeom prst="rect">
                <a:avLst/>
              </a:prstGeom>
            </p:spPr>
          </p:pic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7D4C85CE-20C9-4D6F-9953-92A09FDBA387}"/>
              </a:ext>
            </a:extLst>
          </p:cNvPr>
          <p:cNvGrpSpPr/>
          <p:nvPr/>
        </p:nvGrpSpPr>
        <p:grpSpPr>
          <a:xfrm>
            <a:off x="660550" y="3485880"/>
            <a:ext cx="1898640" cy="284040"/>
            <a:chOff x="627034" y="2740097"/>
            <a:chExt cx="1898640" cy="284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C83358CD-9074-5DFE-FF23-AD7FA0A96166}"/>
                    </a:ext>
                  </a:extLst>
                </p14:cNvPr>
                <p14:cNvContentPartPr/>
                <p14:nvPr/>
              </p14:nvContentPartPr>
              <p14:xfrm>
                <a:off x="2289514" y="2740097"/>
                <a:ext cx="25560" cy="288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C83358CD-9074-5DFE-FF23-AD7FA0A96166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280874" y="2731097"/>
                  <a:ext cx="432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96D51440-77F4-4521-9CAB-F8B010ED7FB6}"/>
                    </a:ext>
                  </a:extLst>
                </p14:cNvPr>
                <p14:cNvContentPartPr/>
                <p14:nvPr/>
              </p14:nvContentPartPr>
              <p14:xfrm>
                <a:off x="627034" y="2867177"/>
                <a:ext cx="1898640" cy="1692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96D51440-77F4-4521-9CAB-F8B010ED7FB6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18034" y="2858537"/>
                  <a:ext cx="1916280" cy="3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B42F2B8A-94D2-B196-A5DE-08E38B2F30D1}"/>
                    </a:ext>
                  </a:extLst>
                </p14:cNvPr>
                <p14:cNvContentPartPr/>
                <p14:nvPr/>
              </p14:nvContentPartPr>
              <p14:xfrm>
                <a:off x="2195554" y="2747657"/>
                <a:ext cx="250560" cy="27648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B42F2B8A-94D2-B196-A5DE-08E38B2F30D1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186554" y="2738657"/>
                  <a:ext cx="268200" cy="294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20495DD2-C863-E99E-F2BB-9F5721E0EC63}"/>
                  </a:ext>
                </a:extLst>
              </p14:cNvPr>
              <p14:cNvContentPartPr/>
              <p14:nvPr/>
            </p14:nvContentPartPr>
            <p14:xfrm>
              <a:off x="527350" y="2901960"/>
              <a:ext cx="1763280" cy="3981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20495DD2-C863-E99E-F2BB-9F5721E0EC63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18350" y="2892960"/>
                <a:ext cx="1780920" cy="41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213CB49-8B72-7E5D-209B-84F79BB23639}"/>
                  </a:ext>
                </a:extLst>
              </p14:cNvPr>
              <p14:cNvContentPartPr/>
              <p14:nvPr/>
            </p14:nvContentPartPr>
            <p14:xfrm>
              <a:off x="2825230" y="3832200"/>
              <a:ext cx="360" cy="820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213CB49-8B72-7E5D-209B-84F79BB23639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816230" y="3823239"/>
                <a:ext cx="18000" cy="996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D8B2EAF9-1667-CE34-4946-A6B6F9A17BC5}"/>
                  </a:ext>
                </a:extLst>
              </p14:cNvPr>
              <p14:cNvContentPartPr/>
              <p14:nvPr/>
            </p14:nvContentPartPr>
            <p14:xfrm>
              <a:off x="3067870" y="3528000"/>
              <a:ext cx="360" cy="1587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D8B2EAF9-1667-CE34-4946-A6B6F9A17BC5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058870" y="3518980"/>
                <a:ext cx="18000" cy="176440"/>
              </a:xfrm>
              <a:prstGeom prst="rect">
                <a:avLst/>
              </a:prstGeom>
            </p:spPr>
          </p:pic>
        </mc:Fallback>
      </mc:AlternateContent>
      <p:grpSp>
        <p:nvGrpSpPr>
          <p:cNvPr id="28" name="Group 27">
            <a:extLst>
              <a:ext uri="{FF2B5EF4-FFF2-40B4-BE49-F238E27FC236}">
                <a16:creationId xmlns:a16="http://schemas.microsoft.com/office/drawing/2014/main" id="{6D518907-FB75-9A98-638B-EDD953119F3F}"/>
              </a:ext>
            </a:extLst>
          </p:cNvPr>
          <p:cNvGrpSpPr/>
          <p:nvPr/>
        </p:nvGrpSpPr>
        <p:grpSpPr>
          <a:xfrm>
            <a:off x="2843230" y="4749480"/>
            <a:ext cx="473760" cy="448560"/>
            <a:chOff x="2809714" y="4003697"/>
            <a:chExt cx="473760" cy="448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A5BD31B2-D4D3-B094-45F9-CCDE58BB9FA5}"/>
                    </a:ext>
                  </a:extLst>
                </p14:cNvPr>
                <p14:cNvContentPartPr/>
                <p14:nvPr/>
              </p14:nvContentPartPr>
              <p14:xfrm>
                <a:off x="2809714" y="4003697"/>
                <a:ext cx="360" cy="1270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A5BD31B2-D4D3-B094-45F9-CCDE58BB9FA5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2801074" y="3995057"/>
                  <a:ext cx="18000" cy="14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7B611D56-81E1-309C-59DB-D0D7D6B37AC0}"/>
                    </a:ext>
                  </a:extLst>
                </p14:cNvPr>
                <p14:cNvContentPartPr/>
                <p14:nvPr/>
              </p14:nvContentPartPr>
              <p14:xfrm>
                <a:off x="3123274" y="4097297"/>
                <a:ext cx="160200" cy="3549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7B611D56-81E1-309C-59DB-D0D7D6B37AC0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3114634" y="4088297"/>
                  <a:ext cx="177840" cy="372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5FE7DE9-204D-DC7E-1C4D-E40AAE28CE73}"/>
              </a:ext>
            </a:extLst>
          </p:cNvPr>
          <p:cNvGrpSpPr/>
          <p:nvPr/>
        </p:nvGrpSpPr>
        <p:grpSpPr>
          <a:xfrm>
            <a:off x="2825230" y="4039200"/>
            <a:ext cx="720720" cy="558000"/>
            <a:chOff x="2791714" y="3293417"/>
            <a:chExt cx="720720" cy="558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C3EE99F2-C9A2-88FB-905B-D472AB332089}"/>
                    </a:ext>
                  </a:extLst>
                </p14:cNvPr>
                <p14:cNvContentPartPr/>
                <p14:nvPr/>
              </p14:nvContentPartPr>
              <p14:xfrm>
                <a:off x="2791714" y="3293417"/>
                <a:ext cx="3600" cy="504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C3EE99F2-C9A2-88FB-905B-D472AB332089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2783074" y="3284417"/>
                  <a:ext cx="21240" cy="6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6D7389E5-C3C5-D629-6EE9-465E195836E7}"/>
                    </a:ext>
                  </a:extLst>
                </p14:cNvPr>
                <p14:cNvContentPartPr/>
                <p14:nvPr/>
              </p14:nvContentPartPr>
              <p14:xfrm>
                <a:off x="2794954" y="3504377"/>
                <a:ext cx="360" cy="13860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6D7389E5-C3C5-D629-6EE9-465E195836E7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2785954" y="3495737"/>
                  <a:ext cx="18000" cy="15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D9F8EDE9-B1FD-318F-5AB8-6821C38C9514}"/>
                    </a:ext>
                  </a:extLst>
                </p14:cNvPr>
                <p14:cNvContentPartPr/>
                <p14:nvPr/>
              </p14:nvContentPartPr>
              <p14:xfrm>
                <a:off x="2794954" y="3752417"/>
                <a:ext cx="360" cy="9900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D9F8EDE9-B1FD-318F-5AB8-6821C38C9514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2785954" y="3743417"/>
                  <a:ext cx="18000" cy="11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CE99195B-346D-675E-6781-71A52989D462}"/>
                    </a:ext>
                  </a:extLst>
                </p14:cNvPr>
                <p14:cNvContentPartPr/>
                <p14:nvPr/>
              </p14:nvContentPartPr>
              <p14:xfrm>
                <a:off x="3029674" y="3366497"/>
                <a:ext cx="159840" cy="2570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CE99195B-346D-675E-6781-71A52989D462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3020674" y="3357857"/>
                  <a:ext cx="177480" cy="27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B64341EE-4A37-1E9A-A0BD-7DBF999DD676}"/>
                    </a:ext>
                  </a:extLst>
                </p14:cNvPr>
                <p14:cNvContentPartPr/>
                <p14:nvPr/>
              </p14:nvContentPartPr>
              <p14:xfrm>
                <a:off x="3280234" y="3508697"/>
                <a:ext cx="360" cy="1533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B64341EE-4A37-1E9A-A0BD-7DBF999DD676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3271594" y="3499697"/>
                  <a:ext cx="18000" cy="17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D5FAF0B1-2DA5-3CBD-87AF-9DFFC9A89516}"/>
                    </a:ext>
                  </a:extLst>
                </p14:cNvPr>
                <p14:cNvContentPartPr/>
                <p14:nvPr/>
              </p14:nvContentPartPr>
              <p14:xfrm>
                <a:off x="3321634" y="3456497"/>
                <a:ext cx="190800" cy="2293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D5FAF0B1-2DA5-3CBD-87AF-9DFFC9A89516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3312634" y="3447857"/>
                  <a:ext cx="208440" cy="246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1B202E4-040F-0989-3914-4BCE956F13B5}"/>
              </a:ext>
            </a:extLst>
          </p:cNvPr>
          <p:cNvGrpSpPr/>
          <p:nvPr/>
        </p:nvGrpSpPr>
        <p:grpSpPr>
          <a:xfrm>
            <a:off x="483430" y="2705760"/>
            <a:ext cx="1786680" cy="176040"/>
            <a:chOff x="449914" y="1959977"/>
            <a:chExt cx="1786680" cy="176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64107BE1-D5BF-C9B2-2B09-01B67C236F67}"/>
                    </a:ext>
                  </a:extLst>
                </p14:cNvPr>
                <p14:cNvContentPartPr/>
                <p14:nvPr/>
              </p14:nvContentPartPr>
              <p14:xfrm>
                <a:off x="449914" y="2006777"/>
                <a:ext cx="1765440" cy="3204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64107BE1-D5BF-C9B2-2B09-01B67C236F67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440914" y="1998137"/>
                  <a:ext cx="1783080" cy="4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9573CCD0-FE4F-C3FB-F983-A4A3A5454195}"/>
                    </a:ext>
                  </a:extLst>
                </p14:cNvPr>
                <p14:cNvContentPartPr/>
                <p14:nvPr/>
              </p14:nvContentPartPr>
              <p14:xfrm>
                <a:off x="2100514" y="1959977"/>
                <a:ext cx="136080" cy="17604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9573CCD0-FE4F-C3FB-F983-A4A3A5454195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2091514" y="1951337"/>
                  <a:ext cx="153720" cy="193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AB44BFB-D976-781E-ACE5-38471A7CBD14}"/>
              </a:ext>
            </a:extLst>
          </p:cNvPr>
          <p:cNvGrpSpPr/>
          <p:nvPr/>
        </p:nvGrpSpPr>
        <p:grpSpPr>
          <a:xfrm>
            <a:off x="3577630" y="4995720"/>
            <a:ext cx="1105560" cy="221400"/>
            <a:chOff x="3544114" y="4249937"/>
            <a:chExt cx="1105560" cy="221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1EA75606-7177-A5B8-C96D-8020BD3DE4D6}"/>
                    </a:ext>
                  </a:extLst>
                </p14:cNvPr>
                <p14:cNvContentPartPr/>
                <p14:nvPr/>
              </p14:nvContentPartPr>
              <p14:xfrm>
                <a:off x="3544114" y="4328057"/>
                <a:ext cx="1105560" cy="4428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1EA75606-7177-A5B8-C96D-8020BD3DE4D6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3535474" y="4319417"/>
                  <a:ext cx="1123200" cy="6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14BA921F-9C6E-B897-3BA1-230E94545685}"/>
                    </a:ext>
                  </a:extLst>
                </p14:cNvPr>
                <p14:cNvContentPartPr/>
                <p14:nvPr/>
              </p14:nvContentPartPr>
              <p14:xfrm>
                <a:off x="4210834" y="4249937"/>
                <a:ext cx="237960" cy="22140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14BA921F-9C6E-B897-3BA1-230E94545685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4202194" y="4241297"/>
                  <a:ext cx="255600" cy="239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5B66EBA9-7F30-7111-0A85-125F98C04732}"/>
                  </a:ext>
                </a:extLst>
              </p14:cNvPr>
              <p14:cNvContentPartPr/>
              <p14:nvPr/>
            </p14:nvContentPartPr>
            <p14:xfrm>
              <a:off x="4933916" y="2133081"/>
              <a:ext cx="2660400" cy="101376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5B66EBA9-7F30-7111-0A85-125F98C04732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4924916" y="2124078"/>
                <a:ext cx="2678040" cy="1031406"/>
              </a:xfrm>
              <a:prstGeom prst="rect">
                <a:avLst/>
              </a:prstGeom>
            </p:spPr>
          </p:pic>
        </mc:Fallback>
      </mc:AlternateContent>
      <p:grpSp>
        <p:nvGrpSpPr>
          <p:cNvPr id="63" name="Group 62">
            <a:extLst>
              <a:ext uri="{FF2B5EF4-FFF2-40B4-BE49-F238E27FC236}">
                <a16:creationId xmlns:a16="http://schemas.microsoft.com/office/drawing/2014/main" id="{007EA6AE-099A-06E0-1E47-47E28D32D279}"/>
              </a:ext>
            </a:extLst>
          </p:cNvPr>
          <p:cNvGrpSpPr/>
          <p:nvPr/>
        </p:nvGrpSpPr>
        <p:grpSpPr>
          <a:xfrm>
            <a:off x="3036190" y="5470920"/>
            <a:ext cx="3232080" cy="688680"/>
            <a:chOff x="3002674" y="4725137"/>
            <a:chExt cx="3232080" cy="688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393B7E7A-5699-75C9-1E3D-60385714CB53}"/>
                    </a:ext>
                  </a:extLst>
                </p14:cNvPr>
                <p14:cNvContentPartPr/>
                <p14:nvPr/>
              </p14:nvContentPartPr>
              <p14:xfrm>
                <a:off x="3926794" y="4725137"/>
                <a:ext cx="177480" cy="53784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393B7E7A-5699-75C9-1E3D-60385714CB53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3918154" y="4716137"/>
                  <a:ext cx="195120" cy="55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4A46218B-7973-6C4F-7453-EF7F4473D2E8}"/>
                    </a:ext>
                  </a:extLst>
                </p14:cNvPr>
                <p14:cNvContentPartPr/>
                <p14:nvPr/>
              </p14:nvContentPartPr>
              <p14:xfrm>
                <a:off x="3876034" y="5025377"/>
                <a:ext cx="353520" cy="4212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4A46218B-7973-6C4F-7453-EF7F4473D2E8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3867034" y="5016377"/>
                  <a:ext cx="371160" cy="5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891E2BA4-56A7-FA32-5D48-DB22E7615690}"/>
                    </a:ext>
                  </a:extLst>
                </p14:cNvPr>
                <p14:cNvContentPartPr/>
                <p14:nvPr/>
              </p14:nvContentPartPr>
              <p14:xfrm>
                <a:off x="4244314" y="4754657"/>
                <a:ext cx="155880" cy="55008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891E2BA4-56A7-FA32-5D48-DB22E7615690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4235314" y="4746017"/>
                  <a:ext cx="173520" cy="56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CA34EB67-B9AC-E840-D654-87DCCB590DF0}"/>
                    </a:ext>
                  </a:extLst>
                </p14:cNvPr>
                <p14:cNvContentPartPr/>
                <p14:nvPr/>
              </p14:nvContentPartPr>
              <p14:xfrm>
                <a:off x="4462834" y="4907297"/>
                <a:ext cx="236880" cy="15480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CA34EB67-B9AC-E840-D654-87DCCB590DF0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4454194" y="4898297"/>
                  <a:ext cx="254520" cy="17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D3100FF1-D913-6D3F-66AD-F46CD58C638A}"/>
                    </a:ext>
                  </a:extLst>
                </p14:cNvPr>
                <p14:cNvContentPartPr/>
                <p14:nvPr/>
              </p14:nvContentPartPr>
              <p14:xfrm>
                <a:off x="4780354" y="5061737"/>
                <a:ext cx="360" cy="16164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D3100FF1-D913-6D3F-66AD-F46CD58C638A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4771714" y="5053097"/>
                  <a:ext cx="18000" cy="17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9CE8C7BA-6E5F-D015-4633-552145BC0CEC}"/>
                    </a:ext>
                  </a:extLst>
                </p14:cNvPr>
                <p14:cNvContentPartPr/>
                <p14:nvPr/>
              </p14:nvContentPartPr>
              <p14:xfrm>
                <a:off x="4857034" y="5070017"/>
                <a:ext cx="133920" cy="20520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9CE8C7BA-6E5F-D015-4633-552145BC0CEC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4848394" y="5061017"/>
                  <a:ext cx="151560" cy="22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7400DF8E-1F69-3FE7-7E35-3FB3706EFEC5}"/>
                    </a:ext>
                  </a:extLst>
                </p14:cNvPr>
                <p14:cNvContentPartPr/>
                <p14:nvPr/>
              </p14:nvContentPartPr>
              <p14:xfrm>
                <a:off x="5099674" y="4821257"/>
                <a:ext cx="189720" cy="39276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7400DF8E-1F69-3FE7-7E35-3FB3706EFEC5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5091034" y="4812617"/>
                  <a:ext cx="207360" cy="41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61520977-7CD6-00E4-F29F-B5CCB538A886}"/>
                    </a:ext>
                  </a:extLst>
                </p14:cNvPr>
                <p14:cNvContentPartPr/>
                <p14:nvPr/>
              </p14:nvContentPartPr>
              <p14:xfrm>
                <a:off x="5336194" y="5125817"/>
                <a:ext cx="7200" cy="19620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61520977-7CD6-00E4-F29F-B5CCB538A886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5327194" y="5117177"/>
                  <a:ext cx="24840" cy="21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34354FCA-692C-1CAE-051B-6B6AA39F9E2A}"/>
                    </a:ext>
                  </a:extLst>
                </p14:cNvPr>
                <p14:cNvContentPartPr/>
                <p14:nvPr/>
              </p14:nvContentPartPr>
              <p14:xfrm>
                <a:off x="5502874" y="4897937"/>
                <a:ext cx="195120" cy="288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34354FCA-692C-1CAE-051B-6B6AA39F9E2A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5494234" y="4888937"/>
                  <a:ext cx="21276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E6F02F55-6C58-3B6D-512F-491FE3D2BFA6}"/>
                    </a:ext>
                  </a:extLst>
                </p14:cNvPr>
                <p14:cNvContentPartPr/>
                <p14:nvPr/>
              </p14:nvContentPartPr>
              <p14:xfrm>
                <a:off x="5891674" y="4770137"/>
                <a:ext cx="158040" cy="34452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E6F02F55-6C58-3B6D-512F-491FE3D2BFA6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5882674" y="4761137"/>
                  <a:ext cx="175680" cy="36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8983FC2F-9B2A-FDCE-C725-9E0A4F595697}"/>
                    </a:ext>
                  </a:extLst>
                </p14:cNvPr>
                <p14:cNvContentPartPr/>
                <p14:nvPr/>
              </p14:nvContentPartPr>
              <p14:xfrm>
                <a:off x="6090754" y="4775897"/>
                <a:ext cx="144000" cy="37764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8983FC2F-9B2A-FDCE-C725-9E0A4F595697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6081754" y="4767257"/>
                  <a:ext cx="161640" cy="39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784E9632-3C4E-D0FD-A53E-D1E9BC51D127}"/>
                    </a:ext>
                  </a:extLst>
                </p14:cNvPr>
                <p14:cNvContentPartPr/>
                <p14:nvPr/>
              </p14:nvContentPartPr>
              <p14:xfrm>
                <a:off x="3002674" y="4838177"/>
                <a:ext cx="146880" cy="49104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784E9632-3C4E-D0FD-A53E-D1E9BC51D127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2994034" y="4829177"/>
                  <a:ext cx="164520" cy="50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AEEDD2A8-583A-F191-0480-50398DD76375}"/>
                    </a:ext>
                  </a:extLst>
                </p14:cNvPr>
                <p14:cNvContentPartPr/>
                <p14:nvPr/>
              </p14:nvContentPartPr>
              <p14:xfrm>
                <a:off x="3252874" y="5142017"/>
                <a:ext cx="174960" cy="27180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AEEDD2A8-583A-F191-0480-50398DD76375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3244234" y="5133377"/>
                  <a:ext cx="192600" cy="28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01B653BA-5115-8382-CF74-86D332499E6B}"/>
                    </a:ext>
                  </a:extLst>
                </p14:cNvPr>
                <p14:cNvContentPartPr/>
                <p14:nvPr/>
              </p14:nvContentPartPr>
              <p14:xfrm>
                <a:off x="3577954" y="5025737"/>
                <a:ext cx="143280" cy="36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01B653BA-5115-8382-CF74-86D332499E6B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3568954" y="5016737"/>
                  <a:ext cx="1609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26B080E4-A831-CBF9-401F-EF02DAC826E2}"/>
                    </a:ext>
                  </a:extLst>
                </p14:cNvPr>
                <p14:cNvContentPartPr/>
                <p14:nvPr/>
              </p14:nvContentPartPr>
              <p14:xfrm>
                <a:off x="3607474" y="5100257"/>
                <a:ext cx="123480" cy="36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26B080E4-A831-CBF9-401F-EF02DAC826E2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3598474" y="5091617"/>
                  <a:ext cx="14112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1CB1A7CE-3A41-E764-59D5-C5BB2BB2C9B6}"/>
                  </a:ext>
                </a:extLst>
              </p14:cNvPr>
              <p14:cNvContentPartPr/>
              <p14:nvPr/>
            </p14:nvContentPartPr>
            <p14:xfrm>
              <a:off x="5137676" y="2505681"/>
              <a:ext cx="150840" cy="26820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1CB1A7CE-3A41-E764-59D5-C5BB2BB2C9B6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5128697" y="2496681"/>
                <a:ext cx="168438" cy="28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89CC2F11-0FCC-077F-E5F8-5E869876E5FF}"/>
                  </a:ext>
                </a:extLst>
              </p14:cNvPr>
              <p14:cNvContentPartPr/>
              <p14:nvPr/>
            </p14:nvContentPartPr>
            <p14:xfrm>
              <a:off x="5381036" y="2554281"/>
              <a:ext cx="170280" cy="2070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89CC2F11-0FCC-077F-E5F8-5E869876E5FF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5372017" y="2545281"/>
                <a:ext cx="187957" cy="22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98FF9472-534E-2CE2-6B91-EB02E4575A2F}"/>
                  </a:ext>
                </a:extLst>
              </p14:cNvPr>
              <p14:cNvContentPartPr/>
              <p14:nvPr/>
            </p14:nvContentPartPr>
            <p14:xfrm>
              <a:off x="5631956" y="2682081"/>
              <a:ext cx="2880" cy="2199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98FF9472-534E-2CE2-6B91-EB02E4575A2F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5622956" y="2673081"/>
                <a:ext cx="20520" cy="23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B091D383-98AD-27E9-B782-0D4FE22B432C}"/>
                  </a:ext>
                </a:extLst>
              </p14:cNvPr>
              <p14:cNvContentPartPr/>
              <p14:nvPr/>
            </p14:nvContentPartPr>
            <p14:xfrm>
              <a:off x="5680916" y="2685681"/>
              <a:ext cx="153720" cy="24120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B091D383-98AD-27E9-B782-0D4FE22B432C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5671916" y="2676681"/>
                <a:ext cx="171360" cy="25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2533E4CD-46D4-73D2-0F91-27598712F044}"/>
                  </a:ext>
                </a:extLst>
              </p14:cNvPr>
              <p14:cNvContentPartPr/>
              <p14:nvPr/>
            </p14:nvContentPartPr>
            <p14:xfrm>
              <a:off x="6984116" y="2432241"/>
              <a:ext cx="149400" cy="5331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2533E4CD-46D4-73D2-0F91-27598712F044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6975116" y="2423241"/>
                <a:ext cx="167040" cy="55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416F2C5B-BDC7-51A4-1475-E54BFB64DDE5}"/>
                  </a:ext>
                </a:extLst>
              </p14:cNvPr>
              <p14:cNvContentPartPr/>
              <p14:nvPr/>
            </p14:nvContentPartPr>
            <p14:xfrm>
              <a:off x="7138556" y="2806281"/>
              <a:ext cx="192600" cy="27900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416F2C5B-BDC7-51A4-1475-E54BFB64DDE5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7129556" y="2797293"/>
                <a:ext cx="210240" cy="29661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A9EFF629-90E7-156B-4460-2FF7FCEE19DC}"/>
                  </a:ext>
                </a:extLst>
              </p14:cNvPr>
              <p14:cNvContentPartPr/>
              <p14:nvPr/>
            </p14:nvContentPartPr>
            <p14:xfrm>
              <a:off x="6020036" y="2516481"/>
              <a:ext cx="174600" cy="288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A9EFF629-90E7-156B-4460-2FF7FCEE19DC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6011036" y="2507481"/>
                <a:ext cx="19224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28330C6C-0243-9CA4-D1D5-EFCAF2895025}"/>
                  </a:ext>
                </a:extLst>
              </p14:cNvPr>
              <p14:cNvContentPartPr/>
              <p14:nvPr/>
            </p14:nvContentPartPr>
            <p14:xfrm>
              <a:off x="6036956" y="2677401"/>
              <a:ext cx="268200" cy="3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28330C6C-0243-9CA4-D1D5-EFCAF2895025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6027956" y="2668401"/>
                <a:ext cx="28584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681FAC8F-E2A7-3A1C-F455-3D12D3C48B4A}"/>
                  </a:ext>
                </a:extLst>
              </p14:cNvPr>
              <p14:cNvContentPartPr/>
              <p14:nvPr/>
            </p14:nvContentPartPr>
            <p14:xfrm>
              <a:off x="6533756" y="2429721"/>
              <a:ext cx="164160" cy="54288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681FAC8F-E2A7-3A1C-F455-3D12D3C48B4A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6524756" y="2420721"/>
                <a:ext cx="181800" cy="56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D6BA8E2A-08AE-3C46-C32F-981BE86CB1FD}"/>
                  </a:ext>
                </a:extLst>
              </p14:cNvPr>
              <p14:cNvContentPartPr/>
              <p14:nvPr/>
            </p14:nvContentPartPr>
            <p14:xfrm>
              <a:off x="6793676" y="2710881"/>
              <a:ext cx="10440" cy="23508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D6BA8E2A-08AE-3C46-C32F-981BE86CB1FD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6784676" y="2701881"/>
                <a:ext cx="28080" cy="25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FA83C15D-791C-7D7D-2AA4-B2390A70D0FB}"/>
                  </a:ext>
                </a:extLst>
              </p14:cNvPr>
              <p14:cNvContentPartPr/>
              <p14:nvPr/>
            </p14:nvContentPartPr>
            <p14:xfrm>
              <a:off x="6365636" y="2398041"/>
              <a:ext cx="137520" cy="3189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FA83C15D-791C-7D7D-2AA4-B2390A70D0FB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6356636" y="2389041"/>
                <a:ext cx="155160" cy="33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34876E68-3A41-D35D-DBBD-9131652135B0}"/>
                  </a:ext>
                </a:extLst>
              </p14:cNvPr>
              <p14:cNvContentPartPr/>
              <p14:nvPr/>
            </p14:nvContentPartPr>
            <p14:xfrm>
              <a:off x="2569929" y="3378649"/>
              <a:ext cx="318960" cy="3333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34876E68-3A41-D35D-DBBD-9131652135B0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2551929" y="3360649"/>
                <a:ext cx="354600" cy="36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58AB2BA-0C9B-6457-5306-D04ABDD860D7}"/>
                  </a:ext>
                </a:extLst>
              </p14:cNvPr>
              <p14:cNvContentPartPr/>
              <p14:nvPr/>
            </p14:nvContentPartPr>
            <p14:xfrm>
              <a:off x="2729769" y="4877689"/>
              <a:ext cx="264600" cy="26028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58AB2BA-0C9B-6457-5306-D04ABDD860D7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2711769" y="4859689"/>
                <a:ext cx="300240" cy="29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01200B28-56A4-ACBD-F201-FD0D5E94EF40}"/>
                  </a:ext>
                </a:extLst>
              </p14:cNvPr>
              <p14:cNvContentPartPr/>
              <p14:nvPr/>
            </p14:nvContentPartPr>
            <p14:xfrm>
              <a:off x="2644449" y="3449569"/>
              <a:ext cx="245160" cy="20556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01200B28-56A4-ACBD-F201-FD0D5E94EF40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2626423" y="3431569"/>
                <a:ext cx="280852" cy="24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54381FA5-9C5F-D2DA-A8F5-E40B3E554242}"/>
                  </a:ext>
                </a:extLst>
              </p14:cNvPr>
              <p14:cNvContentPartPr/>
              <p14:nvPr/>
            </p14:nvContentPartPr>
            <p14:xfrm>
              <a:off x="2754249" y="4948969"/>
              <a:ext cx="205560" cy="21240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54381FA5-9C5F-D2DA-A8F5-E40B3E554242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2736249" y="4930969"/>
                <a:ext cx="241200" cy="248040"/>
              </a:xfrm>
              <a:prstGeom prst="rect">
                <a:avLst/>
              </a:prstGeom>
            </p:spPr>
          </p:pic>
        </mc:Fallback>
      </mc:AlternateContent>
      <p:grpSp>
        <p:nvGrpSpPr>
          <p:cNvPr id="77" name="Group 76">
            <a:extLst>
              <a:ext uri="{FF2B5EF4-FFF2-40B4-BE49-F238E27FC236}">
                <a16:creationId xmlns:a16="http://schemas.microsoft.com/office/drawing/2014/main" id="{01ACBBA8-9F1A-032D-E331-0DF3DD62BDB5}"/>
              </a:ext>
            </a:extLst>
          </p:cNvPr>
          <p:cNvGrpSpPr/>
          <p:nvPr/>
        </p:nvGrpSpPr>
        <p:grpSpPr>
          <a:xfrm>
            <a:off x="2808969" y="3794449"/>
            <a:ext cx="12960" cy="298800"/>
            <a:chOff x="2775453" y="3048666"/>
            <a:chExt cx="12960" cy="298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BA8D882C-33FC-4832-A98E-3E3D3CABE5BC}"/>
                    </a:ext>
                  </a:extLst>
                </p14:cNvPr>
                <p14:cNvContentPartPr/>
                <p14:nvPr/>
              </p14:nvContentPartPr>
              <p14:xfrm>
                <a:off x="2775453" y="3048666"/>
                <a:ext cx="2880" cy="12492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BA8D882C-33FC-4832-A98E-3E3D3CABE5BC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2766813" y="3039666"/>
                  <a:ext cx="20520" cy="14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D9867BE9-33F3-73F8-1DB0-C955C2A39093}"/>
                    </a:ext>
                  </a:extLst>
                </p14:cNvPr>
                <p14:cNvContentPartPr/>
                <p14:nvPr/>
              </p14:nvContentPartPr>
              <p14:xfrm>
                <a:off x="2777973" y="3265026"/>
                <a:ext cx="10440" cy="8244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D9867BE9-33F3-73F8-1DB0-C955C2A39093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2769333" y="3256386"/>
                  <a:ext cx="28080" cy="100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C8981EC4-F507-67B0-EABE-17870A5413FF}"/>
              </a:ext>
            </a:extLst>
          </p:cNvPr>
          <p:cNvGrpSpPr/>
          <p:nvPr/>
        </p:nvGrpSpPr>
        <p:grpSpPr>
          <a:xfrm>
            <a:off x="2806449" y="4237609"/>
            <a:ext cx="33480" cy="649440"/>
            <a:chOff x="2772933" y="3491826"/>
            <a:chExt cx="33480" cy="649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3E415CBE-8DE1-229D-C392-475B5327A0D8}"/>
                    </a:ext>
                  </a:extLst>
                </p14:cNvPr>
                <p14:cNvContentPartPr/>
                <p14:nvPr/>
              </p14:nvContentPartPr>
              <p14:xfrm>
                <a:off x="2772933" y="3491826"/>
                <a:ext cx="13320" cy="17892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3E415CBE-8DE1-229D-C392-475B5327A0D8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2763933" y="3483186"/>
                  <a:ext cx="30960" cy="19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C5355893-B2E9-54EE-37FD-E7D00FF49B50}"/>
                    </a:ext>
                  </a:extLst>
                </p14:cNvPr>
                <p14:cNvContentPartPr/>
                <p14:nvPr/>
              </p14:nvContentPartPr>
              <p14:xfrm>
                <a:off x="2785893" y="3777306"/>
                <a:ext cx="2520" cy="12240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C5355893-B2E9-54EE-37FD-E7D00FF49B50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2777253" y="3768306"/>
                  <a:ext cx="20160" cy="14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DFBF998F-531E-9569-525B-028C59080C4F}"/>
                    </a:ext>
                  </a:extLst>
                </p14:cNvPr>
                <p14:cNvContentPartPr/>
                <p14:nvPr/>
              </p14:nvContentPartPr>
              <p14:xfrm>
                <a:off x="2803173" y="3966666"/>
                <a:ext cx="3240" cy="17460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DFBF998F-531E-9569-525B-028C59080C4F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2794173" y="3958026"/>
                  <a:ext cx="20880" cy="192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B885E51C-778C-D53D-A78A-3F686394F7F8}"/>
              </a:ext>
            </a:extLst>
          </p:cNvPr>
          <p:cNvGrpSpPr/>
          <p:nvPr/>
        </p:nvGrpSpPr>
        <p:grpSpPr>
          <a:xfrm>
            <a:off x="4892289" y="4459369"/>
            <a:ext cx="198000" cy="494280"/>
            <a:chOff x="4858773" y="3713586"/>
            <a:chExt cx="198000" cy="494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D829535C-3CE1-96DC-FFBD-E3E7F0BA1890}"/>
                    </a:ext>
                  </a:extLst>
                </p14:cNvPr>
                <p14:cNvContentPartPr/>
                <p14:nvPr/>
              </p14:nvContentPartPr>
              <p14:xfrm>
                <a:off x="4858773" y="3713586"/>
                <a:ext cx="198000" cy="34776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D829535C-3CE1-96DC-FFBD-E3E7F0BA1890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4850133" y="3704946"/>
                  <a:ext cx="215640" cy="36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23AA8FD7-0025-5612-C904-06202C587001}"/>
                    </a:ext>
                  </a:extLst>
                </p14:cNvPr>
                <p14:cNvContentPartPr/>
                <p14:nvPr/>
              </p14:nvContentPartPr>
              <p14:xfrm>
                <a:off x="4972893" y="4158906"/>
                <a:ext cx="55440" cy="4896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23AA8FD7-0025-5612-C904-06202C587001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4964253" y="4150266"/>
                  <a:ext cx="73080" cy="66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B9AF9386-879F-E0AA-5779-6690B7000431}"/>
              </a:ext>
            </a:extLst>
          </p:cNvPr>
          <p:cNvGrpSpPr/>
          <p:nvPr/>
        </p:nvGrpSpPr>
        <p:grpSpPr>
          <a:xfrm>
            <a:off x="6882009" y="5749609"/>
            <a:ext cx="1261080" cy="373680"/>
            <a:chOff x="6848493" y="5003826"/>
            <a:chExt cx="1261080" cy="373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1402FB39-1718-016D-221D-1F5608570F19}"/>
                    </a:ext>
                  </a:extLst>
                </p14:cNvPr>
                <p14:cNvContentPartPr/>
                <p14:nvPr/>
              </p14:nvContentPartPr>
              <p14:xfrm>
                <a:off x="6848493" y="5257266"/>
                <a:ext cx="263520" cy="1224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1402FB39-1718-016D-221D-1F5608570F19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6839853" y="5248626"/>
                  <a:ext cx="28116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46EE0FC4-7742-CA8F-13F1-407C6054B604}"/>
                    </a:ext>
                  </a:extLst>
                </p14:cNvPr>
                <p14:cNvContentPartPr/>
                <p14:nvPr/>
              </p14:nvContentPartPr>
              <p14:xfrm>
                <a:off x="6945333" y="5100666"/>
                <a:ext cx="38880" cy="27684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46EE0FC4-7742-CA8F-13F1-407C6054B604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6936693" y="5092026"/>
                  <a:ext cx="56520" cy="29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DA3BB82D-08B0-A1E3-58C1-699CE58A5887}"/>
                    </a:ext>
                  </a:extLst>
                </p14:cNvPr>
                <p14:cNvContentPartPr/>
                <p14:nvPr/>
              </p14:nvContentPartPr>
              <p14:xfrm>
                <a:off x="7325133" y="5159706"/>
                <a:ext cx="90360" cy="17028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DA3BB82D-08B0-A1E3-58C1-699CE58A5887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7316493" y="5150706"/>
                  <a:ext cx="108000" cy="18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73C6D6A2-4222-0F97-AECB-FE4D9FB9527C}"/>
                    </a:ext>
                  </a:extLst>
                </p14:cNvPr>
                <p14:cNvContentPartPr/>
                <p14:nvPr/>
              </p14:nvContentPartPr>
              <p14:xfrm>
                <a:off x="7484613" y="5163306"/>
                <a:ext cx="366480" cy="14256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73C6D6A2-4222-0F97-AECB-FE4D9FB9527C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7475973" y="5154666"/>
                  <a:ext cx="384120" cy="16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762EB802-7A52-D836-0669-F81BC7FF9254}"/>
                    </a:ext>
                  </a:extLst>
                </p14:cNvPr>
                <p14:cNvContentPartPr/>
                <p14:nvPr/>
              </p14:nvContentPartPr>
              <p14:xfrm>
                <a:off x="7859733" y="5003826"/>
                <a:ext cx="249840" cy="28008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762EB802-7A52-D836-0669-F81BC7FF9254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7851093" y="4994826"/>
                  <a:ext cx="267480" cy="297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DE62358D-B65A-9A2A-48B9-6C46F5E94E84}"/>
              </a:ext>
            </a:extLst>
          </p:cNvPr>
          <p:cNvGrpSpPr/>
          <p:nvPr/>
        </p:nvGrpSpPr>
        <p:grpSpPr>
          <a:xfrm>
            <a:off x="2471441" y="3878243"/>
            <a:ext cx="218160" cy="279000"/>
            <a:chOff x="2471441" y="3878243"/>
            <a:chExt cx="218160" cy="279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CAC29D86-40B8-F212-677D-BDF76F1C1B14}"/>
                    </a:ext>
                  </a:extLst>
                </p14:cNvPr>
                <p14:cNvContentPartPr/>
                <p14:nvPr/>
              </p14:nvContentPartPr>
              <p14:xfrm>
                <a:off x="2471441" y="3878243"/>
                <a:ext cx="135360" cy="25848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CAC29D86-40B8-F212-677D-BDF76F1C1B14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2462801" y="3869603"/>
                  <a:ext cx="153000" cy="27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891C1EAB-22DE-FCF1-BF52-233C36ABEF5D}"/>
                    </a:ext>
                  </a:extLst>
                </p14:cNvPr>
                <p14:cNvContentPartPr/>
                <p14:nvPr/>
              </p14:nvContentPartPr>
              <p14:xfrm>
                <a:off x="2681681" y="3997043"/>
                <a:ext cx="7920" cy="16020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891C1EAB-22DE-FCF1-BF52-233C36ABEF5D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2672681" y="3988043"/>
                  <a:ext cx="25560" cy="177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AF2C11C8-2DBA-D9FF-A0AF-E6B659E118D2}"/>
              </a:ext>
            </a:extLst>
          </p:cNvPr>
          <p:cNvGrpSpPr/>
          <p:nvPr/>
        </p:nvGrpSpPr>
        <p:grpSpPr>
          <a:xfrm>
            <a:off x="5266121" y="4611563"/>
            <a:ext cx="359640" cy="473040"/>
            <a:chOff x="5266121" y="4611563"/>
            <a:chExt cx="359640" cy="473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FD6DC770-E9AF-9B50-4A69-9B1EDBC0F4EF}"/>
                    </a:ext>
                  </a:extLst>
                </p14:cNvPr>
                <p14:cNvContentPartPr/>
                <p14:nvPr/>
              </p14:nvContentPartPr>
              <p14:xfrm>
                <a:off x="5266121" y="4611563"/>
                <a:ext cx="130320" cy="36864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FD6DC770-E9AF-9B50-4A69-9B1EDBC0F4EF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5257121" y="4602923"/>
                  <a:ext cx="147960" cy="38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CEC6DCC3-9D6B-CA26-4E18-6701448B817B}"/>
                    </a:ext>
                  </a:extLst>
                </p14:cNvPr>
                <p14:cNvContentPartPr/>
                <p14:nvPr/>
              </p14:nvContentPartPr>
              <p14:xfrm>
                <a:off x="5422721" y="4868963"/>
                <a:ext cx="203040" cy="21564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CEC6DCC3-9D6B-CA26-4E18-6701448B817B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5414081" y="4859963"/>
                  <a:ext cx="220680" cy="233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563E7EEB-D16C-F777-5BF7-540D032467A8}"/>
                  </a:ext>
                </a:extLst>
              </p14:cNvPr>
              <p14:cNvContentPartPr/>
              <p14:nvPr/>
            </p14:nvContentPartPr>
            <p14:xfrm>
              <a:off x="2863481" y="5377643"/>
              <a:ext cx="73440" cy="89064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563E7EEB-D16C-F777-5BF7-540D032467A8}"/>
                  </a:ext>
                </a:extLst>
              </p:cNvPr>
              <p:cNvPicPr/>
              <p:nvPr/>
            </p:nvPicPr>
            <p:blipFill>
              <a:blip r:embed="rId140"/>
              <a:stretch>
                <a:fillRect/>
              </a:stretch>
            </p:blipFill>
            <p:spPr>
              <a:xfrm>
                <a:off x="2854481" y="5369003"/>
                <a:ext cx="91080" cy="90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5484F56B-0B5B-85D0-99FA-0142F3373478}"/>
                  </a:ext>
                </a:extLst>
              </p14:cNvPr>
              <p14:cNvContentPartPr/>
              <p14:nvPr/>
            </p14:nvContentPartPr>
            <p14:xfrm>
              <a:off x="2857721" y="5165243"/>
              <a:ext cx="5608800" cy="145692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5484F56B-0B5B-85D0-99FA-0142F3373478}"/>
                  </a:ext>
                </a:extLst>
              </p:cNvPr>
              <p:cNvPicPr/>
              <p:nvPr/>
            </p:nvPicPr>
            <p:blipFill>
              <a:blip r:embed="rId142"/>
              <a:stretch>
                <a:fillRect/>
              </a:stretch>
            </p:blipFill>
            <p:spPr>
              <a:xfrm>
                <a:off x="2849081" y="5156243"/>
                <a:ext cx="5626440" cy="1474560"/>
              </a:xfrm>
              <a:prstGeom prst="rect">
                <a:avLst/>
              </a:prstGeom>
            </p:spPr>
          </p:pic>
        </mc:Fallback>
      </mc:AlternateContent>
      <p:sp>
        <p:nvSpPr>
          <p:cNvPr id="74" name="Rectangle 73">
            <a:extLst>
              <a:ext uri="{FF2B5EF4-FFF2-40B4-BE49-F238E27FC236}">
                <a16:creationId xmlns:a16="http://schemas.microsoft.com/office/drawing/2014/main" id="{B4184167-E3A5-C1E2-27A9-069F3C201855}"/>
              </a:ext>
            </a:extLst>
          </p:cNvPr>
          <p:cNvSpPr/>
          <p:nvPr/>
        </p:nvSpPr>
        <p:spPr>
          <a:xfrm>
            <a:off x="2479630" y="3313096"/>
            <a:ext cx="3344040" cy="1904023"/>
          </a:xfrm>
          <a:prstGeom prst="rect">
            <a:avLst/>
          </a:prstGeom>
          <a:solidFill>
            <a:schemeClr val="bg1"/>
          </a:solidFill>
          <a:ln w="38100" cmpd="sng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00D806D9-13FA-8968-3799-2F3D5950BC20}"/>
              </a:ext>
            </a:extLst>
          </p:cNvPr>
          <p:cNvSpPr txBox="1"/>
          <p:nvPr/>
        </p:nvSpPr>
        <p:spPr>
          <a:xfrm>
            <a:off x="6347672" y="3476579"/>
            <a:ext cx="2305439" cy="13480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>
                <a:highlight>
                  <a:srgbClr val="FFFF00"/>
                </a:highlight>
              </a:rPr>
              <a:t>Feedback Loop</a:t>
            </a:r>
          </a:p>
          <a:p>
            <a:pPr algn="l">
              <a:buNone/>
            </a:pPr>
            <a:r>
              <a:rPr lang="en-US" dirty="0">
                <a:highlight>
                  <a:srgbClr val="FFFF00"/>
                </a:highlight>
              </a:rPr>
              <a:t>y</a:t>
            </a:r>
            <a:r>
              <a:rPr lang="en-US" baseline="-25000" dirty="0">
                <a:highlight>
                  <a:srgbClr val="FFFF00"/>
                </a:highlight>
              </a:rPr>
              <a:t>2</a:t>
            </a:r>
            <a:r>
              <a:rPr lang="en-US" dirty="0">
                <a:highlight>
                  <a:srgbClr val="FFFF00"/>
                </a:highlight>
              </a:rPr>
              <a:t> set by W</a:t>
            </a:r>
            <a:r>
              <a:rPr lang="en-US" baseline="-25000" dirty="0">
                <a:highlight>
                  <a:srgbClr val="FFFF00"/>
                </a:highlight>
              </a:rPr>
              <a:t>12</a:t>
            </a:r>
          </a:p>
          <a:p>
            <a:pPr algn="l">
              <a:buNone/>
            </a:pPr>
            <a:r>
              <a:rPr lang="en-US" dirty="0">
                <a:highlight>
                  <a:srgbClr val="FFFF00"/>
                </a:highlight>
              </a:rPr>
              <a:t>W</a:t>
            </a:r>
            <a:r>
              <a:rPr lang="en-US" baseline="-25000" dirty="0">
                <a:highlight>
                  <a:srgbClr val="FFFF00"/>
                </a:highlight>
              </a:rPr>
              <a:t>12</a:t>
            </a:r>
            <a:r>
              <a:rPr lang="en-US" dirty="0">
                <a:highlight>
                  <a:srgbClr val="FFFF00"/>
                </a:highlight>
              </a:rPr>
              <a:t> set by y</a:t>
            </a:r>
            <a:r>
              <a:rPr lang="en-US" baseline="-25000" dirty="0">
                <a:highlight>
                  <a:srgbClr val="FFFF00"/>
                </a:highlight>
              </a:rPr>
              <a:t>2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B1D7C267-9674-DC89-87E9-DF12CA1BCA3E}"/>
              </a:ext>
            </a:extLst>
          </p:cNvPr>
          <p:cNvGrpSpPr/>
          <p:nvPr/>
        </p:nvGrpSpPr>
        <p:grpSpPr>
          <a:xfrm>
            <a:off x="294759" y="4388760"/>
            <a:ext cx="1625441" cy="1875472"/>
            <a:chOff x="304800" y="1447799"/>
            <a:chExt cx="3317280" cy="3902026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A090226C-B4C4-4DA1-25B2-2ECC6C00F275}"/>
                    </a:ext>
                  </a:extLst>
                </p14:cNvPr>
                <p14:cNvContentPartPr/>
                <p14:nvPr/>
              </p14:nvContentPartPr>
              <p14:xfrm>
                <a:off x="1645738" y="2742611"/>
                <a:ext cx="280440" cy="79200"/>
              </p14:xfrm>
            </p:contentPart>
          </mc:Choice>
          <mc:Fallback xmlns="">
            <p:pic>
              <p:nvPicPr>
                <p:cNvPr id="224" name="Ink 223">
                  <a:extLst>
                    <a:ext uri="{FF2B5EF4-FFF2-40B4-BE49-F238E27FC236}">
                      <a16:creationId xmlns:a16="http://schemas.microsoft.com/office/drawing/2014/main" id="{8D98D15C-B709-7851-5336-C7F74E1CC784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1636738" y="2733971"/>
                  <a:ext cx="298080" cy="9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D686DB59-5388-3166-269E-3F96198ACF03}"/>
                    </a:ext>
                  </a:extLst>
                </p14:cNvPr>
                <p14:cNvContentPartPr/>
                <p14:nvPr/>
              </p14:nvContentPartPr>
              <p14:xfrm>
                <a:off x="1238938" y="3462251"/>
                <a:ext cx="555120" cy="163800"/>
              </p14:xfrm>
            </p:contentPart>
          </mc:Choice>
          <mc:Fallback xmlns="">
            <p:pic>
              <p:nvPicPr>
                <p:cNvPr id="2055" name="Ink 2054">
                  <a:extLst>
                    <a:ext uri="{FF2B5EF4-FFF2-40B4-BE49-F238E27FC236}">
                      <a16:creationId xmlns:a16="http://schemas.microsoft.com/office/drawing/2014/main" id="{C410EA91-59CF-2EA3-07C8-223970476CE8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1229938" y="3453611"/>
                  <a:ext cx="572760" cy="18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901CA174-662F-5AA9-7155-91B3B4E058FF}"/>
                    </a:ext>
                  </a:extLst>
                </p14:cNvPr>
                <p14:cNvContentPartPr/>
                <p14:nvPr/>
              </p14:nvContentPartPr>
              <p14:xfrm>
                <a:off x="1377178" y="3522731"/>
                <a:ext cx="277920" cy="32040"/>
              </p14:xfrm>
            </p:contentPart>
          </mc:Choice>
          <mc:Fallback xmlns="">
            <p:pic>
              <p:nvPicPr>
                <p:cNvPr id="2058" name="Ink 2057">
                  <a:extLst>
                    <a:ext uri="{FF2B5EF4-FFF2-40B4-BE49-F238E27FC236}">
                      <a16:creationId xmlns:a16="http://schemas.microsoft.com/office/drawing/2014/main" id="{CBDF0D87-2A0A-1399-8F27-D06E062FE66B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1368178" y="3514091"/>
                  <a:ext cx="295560" cy="4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93EC3446-A92C-A4BD-7219-1914A8F774A5}"/>
                    </a:ext>
                  </a:extLst>
                </p14:cNvPr>
                <p14:cNvContentPartPr/>
                <p14:nvPr/>
              </p14:nvContentPartPr>
              <p14:xfrm>
                <a:off x="1747005" y="2766885"/>
                <a:ext cx="80640" cy="81360"/>
              </p14:xfrm>
            </p:contentPart>
          </mc:Choice>
          <mc:Fallback xmlns="">
            <p:pic>
              <p:nvPicPr>
                <p:cNvPr id="2075" name="Ink 2074">
                  <a:extLst>
                    <a:ext uri="{FF2B5EF4-FFF2-40B4-BE49-F238E27FC236}">
                      <a16:creationId xmlns:a16="http://schemas.microsoft.com/office/drawing/2014/main" id="{A9A503D0-4C2A-AA6F-52E3-9C5E62A7D35D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1738365" y="2757885"/>
                  <a:ext cx="98280" cy="99000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830AD889-F65A-339E-73C5-C3A6F9EFBBF8}"/>
                </a:ext>
              </a:extLst>
            </p:cNvPr>
            <p:cNvSpPr/>
            <p:nvPr/>
          </p:nvSpPr>
          <p:spPr>
            <a:xfrm>
              <a:off x="304800" y="1447799"/>
              <a:ext cx="3317280" cy="3882783"/>
            </a:xfrm>
            <a:prstGeom prst="rect">
              <a:avLst/>
            </a:prstGeom>
            <a:ln w="952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14868398-C15C-BBFC-9127-BDE57AD5A129}"/>
                </a:ext>
              </a:extLst>
            </p:cNvPr>
            <p:cNvGrpSpPr/>
            <p:nvPr/>
          </p:nvGrpSpPr>
          <p:grpSpPr>
            <a:xfrm>
              <a:off x="841431" y="1503744"/>
              <a:ext cx="2501625" cy="3363802"/>
              <a:chOff x="841431" y="1503744"/>
              <a:chExt cx="2501625" cy="3363802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51">
                <p14:nvContentPartPr>
                  <p14:cNvPr id="94" name="Ink 93">
                    <a:extLst>
                      <a:ext uri="{FF2B5EF4-FFF2-40B4-BE49-F238E27FC236}">
                        <a16:creationId xmlns:a16="http://schemas.microsoft.com/office/drawing/2014/main" id="{DC0CFF3E-5441-5204-3CF4-4B8349587A3C}"/>
                      </a:ext>
                    </a:extLst>
                  </p14:cNvPr>
                  <p14:cNvContentPartPr/>
                  <p14:nvPr/>
                </p14:nvContentPartPr>
                <p14:xfrm>
                  <a:off x="957351" y="2015266"/>
                  <a:ext cx="1298880" cy="2039760"/>
                </p14:xfrm>
              </p:contentPart>
            </mc:Choice>
            <mc:Fallback xmlns="">
              <p:pic>
                <p:nvPicPr>
                  <p:cNvPr id="161" name="Ink 160">
                    <a:extLst>
                      <a:ext uri="{FF2B5EF4-FFF2-40B4-BE49-F238E27FC236}">
                        <a16:creationId xmlns:a16="http://schemas.microsoft.com/office/drawing/2014/main" id="{E500A9B0-9547-A50A-77FF-DFBAB482FFF4}"/>
                      </a:ext>
                    </a:extLst>
                  </p:cNvPr>
                  <p:cNvPicPr/>
                  <p:nvPr/>
                </p:nvPicPr>
                <p:blipFill>
                  <a:blip r:embed="rId152"/>
                  <a:stretch>
                    <a:fillRect/>
                  </a:stretch>
                </p:blipFill>
                <p:spPr>
                  <a:xfrm>
                    <a:off x="948711" y="2006626"/>
                    <a:ext cx="1316520" cy="2057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3">
                <p14:nvContentPartPr>
                  <p14:cNvPr id="95" name="Ink 94">
                    <a:extLst>
                      <a:ext uri="{FF2B5EF4-FFF2-40B4-BE49-F238E27FC236}">
                        <a16:creationId xmlns:a16="http://schemas.microsoft.com/office/drawing/2014/main" id="{35DF7586-3821-57DB-2221-0C8B326EC4FE}"/>
                      </a:ext>
                    </a:extLst>
                  </p14:cNvPr>
                  <p14:cNvContentPartPr/>
                  <p14:nvPr/>
                </p14:nvContentPartPr>
                <p14:xfrm>
                  <a:off x="1478991" y="3406306"/>
                  <a:ext cx="906840" cy="902880"/>
                </p14:xfrm>
              </p:contentPart>
            </mc:Choice>
            <mc:Fallback xmlns="">
              <p:pic>
                <p:nvPicPr>
                  <p:cNvPr id="162" name="Ink 161">
                    <a:extLst>
                      <a:ext uri="{FF2B5EF4-FFF2-40B4-BE49-F238E27FC236}">
                        <a16:creationId xmlns:a16="http://schemas.microsoft.com/office/drawing/2014/main" id="{C3D15B9D-6ADB-8A9A-DF39-26CC83BD5C9D}"/>
                      </a:ext>
                    </a:extLst>
                  </p:cNvPr>
                  <p:cNvPicPr/>
                  <p:nvPr/>
                </p:nvPicPr>
                <p:blipFill>
                  <a:blip r:embed="rId154"/>
                  <a:stretch>
                    <a:fillRect/>
                  </a:stretch>
                </p:blipFill>
                <p:spPr>
                  <a:xfrm>
                    <a:off x="1470351" y="3397306"/>
                    <a:ext cx="924480" cy="92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5">
                <p14:nvContentPartPr>
                  <p14:cNvPr id="96" name="Ink 95">
                    <a:extLst>
                      <a:ext uri="{FF2B5EF4-FFF2-40B4-BE49-F238E27FC236}">
                        <a16:creationId xmlns:a16="http://schemas.microsoft.com/office/drawing/2014/main" id="{B3FA8875-4A82-5D9E-60EB-1542A1D5D325}"/>
                      </a:ext>
                    </a:extLst>
                  </p14:cNvPr>
                  <p14:cNvContentPartPr/>
                  <p14:nvPr/>
                </p14:nvContentPartPr>
                <p14:xfrm>
                  <a:off x="1594911" y="3704746"/>
                  <a:ext cx="1195200" cy="1162800"/>
                </p14:xfrm>
              </p:contentPart>
            </mc:Choice>
            <mc:Fallback xmlns="">
              <p:pic>
                <p:nvPicPr>
                  <p:cNvPr id="163" name="Ink 162">
                    <a:extLst>
                      <a:ext uri="{FF2B5EF4-FFF2-40B4-BE49-F238E27FC236}">
                        <a16:creationId xmlns:a16="http://schemas.microsoft.com/office/drawing/2014/main" id="{C3E055A3-B642-85E7-CDC7-1814FA3A0FD4}"/>
                      </a:ext>
                    </a:extLst>
                  </p:cNvPr>
                  <p:cNvPicPr/>
                  <p:nvPr/>
                </p:nvPicPr>
                <p:blipFill>
                  <a:blip r:embed="rId156"/>
                  <a:stretch>
                    <a:fillRect/>
                  </a:stretch>
                </p:blipFill>
                <p:spPr>
                  <a:xfrm>
                    <a:off x="1586271" y="3696106"/>
                    <a:ext cx="1212840" cy="1180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7">
                <p14:nvContentPartPr>
                  <p14:cNvPr id="97" name="Ink 96">
                    <a:extLst>
                      <a:ext uri="{FF2B5EF4-FFF2-40B4-BE49-F238E27FC236}">
                        <a16:creationId xmlns:a16="http://schemas.microsoft.com/office/drawing/2014/main" id="{5C813F6A-34C5-0CF6-5775-D6EB90D32804}"/>
                      </a:ext>
                    </a:extLst>
                  </p14:cNvPr>
                  <p14:cNvContentPartPr/>
                  <p14:nvPr/>
                </p14:nvContentPartPr>
                <p14:xfrm>
                  <a:off x="1143831" y="4104346"/>
                  <a:ext cx="425880" cy="681120"/>
                </p14:xfrm>
              </p:contentPart>
            </mc:Choice>
            <mc:Fallback xmlns="">
              <p:pic>
                <p:nvPicPr>
                  <p:cNvPr id="165" name="Ink 164">
                    <a:extLst>
                      <a:ext uri="{FF2B5EF4-FFF2-40B4-BE49-F238E27FC236}">
                        <a16:creationId xmlns:a16="http://schemas.microsoft.com/office/drawing/2014/main" id="{1E358833-2057-A770-9C44-2CF88FB14A86}"/>
                      </a:ext>
                    </a:extLst>
                  </p:cNvPr>
                  <p:cNvPicPr/>
                  <p:nvPr/>
                </p:nvPicPr>
                <p:blipFill>
                  <a:blip r:embed="rId158"/>
                  <a:stretch>
                    <a:fillRect/>
                  </a:stretch>
                </p:blipFill>
                <p:spPr>
                  <a:xfrm>
                    <a:off x="1135191" y="4095706"/>
                    <a:ext cx="443520" cy="698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9">
                <p14:nvContentPartPr>
                  <p14:cNvPr id="98" name="Ink 97">
                    <a:extLst>
                      <a:ext uri="{FF2B5EF4-FFF2-40B4-BE49-F238E27FC236}">
                        <a16:creationId xmlns:a16="http://schemas.microsoft.com/office/drawing/2014/main" id="{503498B7-C6DB-B479-0931-20204A011043}"/>
                      </a:ext>
                    </a:extLst>
                  </p14:cNvPr>
                  <p14:cNvContentPartPr/>
                  <p14:nvPr/>
                </p14:nvContentPartPr>
                <p14:xfrm>
                  <a:off x="1569351" y="4445986"/>
                  <a:ext cx="4680" cy="207000"/>
                </p14:xfrm>
              </p:contentPart>
            </mc:Choice>
            <mc:Fallback xmlns="">
              <p:pic>
                <p:nvPicPr>
                  <p:cNvPr id="166" name="Ink 165">
                    <a:extLst>
                      <a:ext uri="{FF2B5EF4-FFF2-40B4-BE49-F238E27FC236}">
                        <a16:creationId xmlns:a16="http://schemas.microsoft.com/office/drawing/2014/main" id="{BB1B5EE1-3F2A-A83A-7FC3-C4534672634E}"/>
                      </a:ext>
                    </a:extLst>
                  </p:cNvPr>
                  <p:cNvPicPr/>
                  <p:nvPr/>
                </p:nvPicPr>
                <p:blipFill>
                  <a:blip r:embed="rId160"/>
                  <a:stretch>
                    <a:fillRect/>
                  </a:stretch>
                </p:blipFill>
                <p:spPr>
                  <a:xfrm>
                    <a:off x="1560711" y="4436986"/>
                    <a:ext cx="22320" cy="224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1">
                <p14:nvContentPartPr>
                  <p14:cNvPr id="99" name="Ink 98">
                    <a:extLst>
                      <a:ext uri="{FF2B5EF4-FFF2-40B4-BE49-F238E27FC236}">
                        <a16:creationId xmlns:a16="http://schemas.microsoft.com/office/drawing/2014/main" id="{5DE60E1B-CECA-7A89-8AE0-0409CF8EE239}"/>
                      </a:ext>
                    </a:extLst>
                  </p14:cNvPr>
                  <p14:cNvContentPartPr/>
                  <p14:nvPr/>
                </p14:nvContentPartPr>
                <p14:xfrm>
                  <a:off x="841431" y="4515826"/>
                  <a:ext cx="243000" cy="204840"/>
                </p14:xfrm>
              </p:contentPart>
            </mc:Choice>
            <mc:Fallback xmlns="">
              <p:pic>
                <p:nvPicPr>
                  <p:cNvPr id="168" name="Ink 167">
                    <a:extLst>
                      <a:ext uri="{FF2B5EF4-FFF2-40B4-BE49-F238E27FC236}">
                        <a16:creationId xmlns:a16="http://schemas.microsoft.com/office/drawing/2014/main" id="{B1C0913F-C0BE-FA41-7222-8362D6FC9100}"/>
                      </a:ext>
                    </a:extLst>
                  </p:cNvPr>
                  <p:cNvPicPr/>
                  <p:nvPr/>
                </p:nvPicPr>
                <p:blipFill>
                  <a:blip r:embed="rId162"/>
                  <a:stretch>
                    <a:fillRect/>
                  </a:stretch>
                </p:blipFill>
                <p:spPr>
                  <a:xfrm>
                    <a:off x="832791" y="4506826"/>
                    <a:ext cx="260640" cy="222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3">
                <p14:nvContentPartPr>
                  <p14:cNvPr id="100" name="Ink 99">
                    <a:extLst>
                      <a:ext uri="{FF2B5EF4-FFF2-40B4-BE49-F238E27FC236}">
                        <a16:creationId xmlns:a16="http://schemas.microsoft.com/office/drawing/2014/main" id="{E5113E1B-AB69-C146-731E-6B929B5D4BF3}"/>
                      </a:ext>
                    </a:extLst>
                  </p14:cNvPr>
                  <p14:cNvContentPartPr/>
                  <p14:nvPr/>
                </p14:nvContentPartPr>
                <p14:xfrm>
                  <a:off x="2260911" y="2856946"/>
                  <a:ext cx="234720" cy="414720"/>
                </p14:xfrm>
              </p:contentPart>
            </mc:Choice>
            <mc:Fallback xmlns="">
              <p:pic>
                <p:nvPicPr>
                  <p:cNvPr id="170" name="Ink 169">
                    <a:extLst>
                      <a:ext uri="{FF2B5EF4-FFF2-40B4-BE49-F238E27FC236}">
                        <a16:creationId xmlns:a16="http://schemas.microsoft.com/office/drawing/2014/main" id="{EFFA62B2-767D-9012-2094-2366F9B47A25}"/>
                      </a:ext>
                    </a:extLst>
                  </p:cNvPr>
                  <p:cNvPicPr/>
                  <p:nvPr/>
                </p:nvPicPr>
                <p:blipFill>
                  <a:blip r:embed="rId164"/>
                  <a:stretch>
                    <a:fillRect/>
                  </a:stretch>
                </p:blipFill>
                <p:spPr>
                  <a:xfrm>
                    <a:off x="2252271" y="2847946"/>
                    <a:ext cx="252360" cy="432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5">
                <p14:nvContentPartPr>
                  <p14:cNvPr id="101" name="Ink 100">
                    <a:extLst>
                      <a:ext uri="{FF2B5EF4-FFF2-40B4-BE49-F238E27FC236}">
                        <a16:creationId xmlns:a16="http://schemas.microsoft.com/office/drawing/2014/main" id="{CD2387F3-01C9-5A0A-B66A-F003C585EF05}"/>
                      </a:ext>
                    </a:extLst>
                  </p14:cNvPr>
                  <p14:cNvContentPartPr/>
                  <p14:nvPr/>
                </p14:nvContentPartPr>
                <p14:xfrm>
                  <a:off x="2272431" y="2957026"/>
                  <a:ext cx="249120" cy="451800"/>
                </p14:xfrm>
              </p:contentPart>
            </mc:Choice>
            <mc:Fallback xmlns="">
              <p:pic>
                <p:nvPicPr>
                  <p:cNvPr id="171" name="Ink 170">
                    <a:extLst>
                      <a:ext uri="{FF2B5EF4-FFF2-40B4-BE49-F238E27FC236}">
                        <a16:creationId xmlns:a16="http://schemas.microsoft.com/office/drawing/2014/main" id="{5039E604-2548-DC00-9E01-A21D89B9EA45}"/>
                      </a:ext>
                    </a:extLst>
                  </p:cNvPr>
                  <p:cNvPicPr/>
                  <p:nvPr/>
                </p:nvPicPr>
                <p:blipFill>
                  <a:blip r:embed="rId166"/>
                  <a:stretch>
                    <a:fillRect/>
                  </a:stretch>
                </p:blipFill>
                <p:spPr>
                  <a:xfrm>
                    <a:off x="2263791" y="2948026"/>
                    <a:ext cx="266760" cy="469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7">
                <p14:nvContentPartPr>
                  <p14:cNvPr id="102" name="Ink 101">
                    <a:extLst>
                      <a:ext uri="{FF2B5EF4-FFF2-40B4-BE49-F238E27FC236}">
                        <a16:creationId xmlns:a16="http://schemas.microsoft.com/office/drawing/2014/main" id="{8429D372-2C99-774D-23BE-B85BBBACDE97}"/>
                      </a:ext>
                    </a:extLst>
                  </p14:cNvPr>
                  <p14:cNvContentPartPr/>
                  <p14:nvPr/>
                </p14:nvContentPartPr>
                <p14:xfrm>
                  <a:off x="2142831" y="1973506"/>
                  <a:ext cx="381960" cy="896040"/>
                </p14:xfrm>
              </p:contentPart>
            </mc:Choice>
            <mc:Fallback xmlns="">
              <p:pic>
                <p:nvPicPr>
                  <p:cNvPr id="172" name="Ink 171">
                    <a:extLst>
                      <a:ext uri="{FF2B5EF4-FFF2-40B4-BE49-F238E27FC236}">
                        <a16:creationId xmlns:a16="http://schemas.microsoft.com/office/drawing/2014/main" id="{58577B1D-37B4-E49A-DBED-984F9FCA03C1}"/>
                      </a:ext>
                    </a:extLst>
                  </p:cNvPr>
                  <p:cNvPicPr/>
                  <p:nvPr/>
                </p:nvPicPr>
                <p:blipFill>
                  <a:blip r:embed="rId168"/>
                  <a:stretch>
                    <a:fillRect/>
                  </a:stretch>
                </p:blipFill>
                <p:spPr>
                  <a:xfrm>
                    <a:off x="2134191" y="1964866"/>
                    <a:ext cx="399600" cy="913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9">
                <p14:nvContentPartPr>
                  <p14:cNvPr id="103" name="Ink 102">
                    <a:extLst>
                      <a:ext uri="{FF2B5EF4-FFF2-40B4-BE49-F238E27FC236}">
                        <a16:creationId xmlns:a16="http://schemas.microsoft.com/office/drawing/2014/main" id="{40A98784-21F8-8181-F7C8-6AE893C4B65D}"/>
                      </a:ext>
                    </a:extLst>
                  </p14:cNvPr>
                  <p14:cNvContentPartPr/>
                  <p14:nvPr/>
                </p14:nvContentPartPr>
                <p14:xfrm>
                  <a:off x="2330031" y="2829586"/>
                  <a:ext cx="360" cy="18360"/>
                </p14:xfrm>
              </p:contentPart>
            </mc:Choice>
            <mc:Fallback xmlns="">
              <p:pic>
                <p:nvPicPr>
                  <p:cNvPr id="173" name="Ink 172">
                    <a:extLst>
                      <a:ext uri="{FF2B5EF4-FFF2-40B4-BE49-F238E27FC236}">
                        <a16:creationId xmlns:a16="http://schemas.microsoft.com/office/drawing/2014/main" id="{F9FF172C-909A-78B2-7E57-D6841E206842}"/>
                      </a:ext>
                    </a:extLst>
                  </p:cNvPr>
                  <p:cNvPicPr/>
                  <p:nvPr/>
                </p:nvPicPr>
                <p:blipFill>
                  <a:blip r:embed="rId170"/>
                  <a:stretch>
                    <a:fillRect/>
                  </a:stretch>
                </p:blipFill>
                <p:spPr>
                  <a:xfrm>
                    <a:off x="2321391" y="2820586"/>
                    <a:ext cx="18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1">
                <p14:nvContentPartPr>
                  <p14:cNvPr id="104" name="Ink 103">
                    <a:extLst>
                      <a:ext uri="{FF2B5EF4-FFF2-40B4-BE49-F238E27FC236}">
                        <a16:creationId xmlns:a16="http://schemas.microsoft.com/office/drawing/2014/main" id="{91A50C9B-0A7E-7FB5-22AB-16C450D3AE5F}"/>
                      </a:ext>
                    </a:extLst>
                  </p14:cNvPr>
                  <p14:cNvContentPartPr/>
                  <p14:nvPr/>
                </p14:nvContentPartPr>
                <p14:xfrm>
                  <a:off x="1180191" y="2373466"/>
                  <a:ext cx="707400" cy="74160"/>
                </p14:xfrm>
              </p:contentPart>
            </mc:Choice>
            <mc:Fallback xmlns="">
              <p:pic>
                <p:nvPicPr>
                  <p:cNvPr id="196" name="Ink 195">
                    <a:extLst>
                      <a:ext uri="{FF2B5EF4-FFF2-40B4-BE49-F238E27FC236}">
                        <a16:creationId xmlns:a16="http://schemas.microsoft.com/office/drawing/2014/main" id="{2FFF7292-0F81-9185-72C5-F724A1705984}"/>
                      </a:ext>
                    </a:extLst>
                  </p:cNvPr>
                  <p:cNvPicPr/>
                  <p:nvPr/>
                </p:nvPicPr>
                <p:blipFill>
                  <a:blip r:embed="rId172"/>
                  <a:stretch>
                    <a:fillRect/>
                  </a:stretch>
                </p:blipFill>
                <p:spPr>
                  <a:xfrm>
                    <a:off x="1171551" y="2364826"/>
                    <a:ext cx="725040" cy="91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3">
                <p14:nvContentPartPr>
                  <p14:cNvPr id="105" name="Ink 104">
                    <a:extLst>
                      <a:ext uri="{FF2B5EF4-FFF2-40B4-BE49-F238E27FC236}">
                        <a16:creationId xmlns:a16="http://schemas.microsoft.com/office/drawing/2014/main" id="{6C2B7B08-B436-F59F-7849-F23A4BC3A15A}"/>
                      </a:ext>
                    </a:extLst>
                  </p14:cNvPr>
                  <p14:cNvContentPartPr/>
                  <p14:nvPr/>
                </p14:nvContentPartPr>
                <p14:xfrm>
                  <a:off x="1172631" y="2288866"/>
                  <a:ext cx="593640" cy="13320"/>
                </p14:xfrm>
              </p:contentPart>
            </mc:Choice>
            <mc:Fallback xmlns="">
              <p:pic>
                <p:nvPicPr>
                  <p:cNvPr id="197" name="Ink 196">
                    <a:extLst>
                      <a:ext uri="{FF2B5EF4-FFF2-40B4-BE49-F238E27FC236}">
                        <a16:creationId xmlns:a16="http://schemas.microsoft.com/office/drawing/2014/main" id="{E8200F41-FC98-2E92-8E23-395BB161CB26}"/>
                      </a:ext>
                    </a:extLst>
                  </p:cNvPr>
                  <p:cNvPicPr/>
                  <p:nvPr/>
                </p:nvPicPr>
                <p:blipFill>
                  <a:blip r:embed="rId174"/>
                  <a:stretch>
                    <a:fillRect/>
                  </a:stretch>
                </p:blipFill>
                <p:spPr>
                  <a:xfrm>
                    <a:off x="1163631" y="2280226"/>
                    <a:ext cx="611280" cy="30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5">
                <p14:nvContentPartPr>
                  <p14:cNvPr id="106" name="Ink 105">
                    <a:extLst>
                      <a:ext uri="{FF2B5EF4-FFF2-40B4-BE49-F238E27FC236}">
                        <a16:creationId xmlns:a16="http://schemas.microsoft.com/office/drawing/2014/main" id="{15B6B83A-8324-A0D7-1333-81282CB6070E}"/>
                      </a:ext>
                    </a:extLst>
                  </p14:cNvPr>
                  <p14:cNvContentPartPr/>
                  <p14:nvPr/>
                </p14:nvContentPartPr>
                <p14:xfrm>
                  <a:off x="1765911" y="2288866"/>
                  <a:ext cx="360" cy="360"/>
                </p14:xfrm>
              </p:contentPart>
            </mc:Choice>
            <mc:Fallback xmlns="">
              <p:pic>
                <p:nvPicPr>
                  <p:cNvPr id="198" name="Ink 197">
                    <a:extLst>
                      <a:ext uri="{FF2B5EF4-FFF2-40B4-BE49-F238E27FC236}">
                        <a16:creationId xmlns:a16="http://schemas.microsoft.com/office/drawing/2014/main" id="{919DF5F6-5095-C30F-413D-B3F005E3430B}"/>
                      </a:ext>
                    </a:extLst>
                  </p:cNvPr>
                  <p:cNvPicPr/>
                  <p:nvPr/>
                </p:nvPicPr>
                <p:blipFill>
                  <a:blip r:embed="rId176"/>
                  <a:stretch>
                    <a:fillRect/>
                  </a:stretch>
                </p:blipFill>
                <p:spPr>
                  <a:xfrm>
                    <a:off x="1756911" y="2280226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7">
                <p14:nvContentPartPr>
                  <p14:cNvPr id="107" name="Ink 106">
                    <a:extLst>
                      <a:ext uri="{FF2B5EF4-FFF2-40B4-BE49-F238E27FC236}">
                        <a16:creationId xmlns:a16="http://schemas.microsoft.com/office/drawing/2014/main" id="{4250EA15-6B9B-206D-5C92-AD1A1C5298C2}"/>
                      </a:ext>
                    </a:extLst>
                  </p14:cNvPr>
                  <p14:cNvContentPartPr/>
                  <p14:nvPr/>
                </p14:nvContentPartPr>
                <p14:xfrm>
                  <a:off x="1105671" y="2649226"/>
                  <a:ext cx="181800" cy="42120"/>
                </p14:xfrm>
              </p:contentPart>
            </mc:Choice>
            <mc:Fallback xmlns="">
              <p:pic>
                <p:nvPicPr>
                  <p:cNvPr id="199" name="Ink 198">
                    <a:extLst>
                      <a:ext uri="{FF2B5EF4-FFF2-40B4-BE49-F238E27FC236}">
                        <a16:creationId xmlns:a16="http://schemas.microsoft.com/office/drawing/2014/main" id="{8EE036EF-98A0-4FDB-8D2B-D1C4284395F4}"/>
                      </a:ext>
                    </a:extLst>
                  </p:cNvPr>
                  <p:cNvPicPr/>
                  <p:nvPr/>
                </p:nvPicPr>
                <p:blipFill>
                  <a:blip r:embed="rId178"/>
                  <a:stretch>
                    <a:fillRect/>
                  </a:stretch>
                </p:blipFill>
                <p:spPr>
                  <a:xfrm>
                    <a:off x="1096671" y="2640226"/>
                    <a:ext cx="199440" cy="59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9">
                <p14:nvContentPartPr>
                  <p14:cNvPr id="108" name="Ink 107">
                    <a:extLst>
                      <a:ext uri="{FF2B5EF4-FFF2-40B4-BE49-F238E27FC236}">
                        <a16:creationId xmlns:a16="http://schemas.microsoft.com/office/drawing/2014/main" id="{2715CCD7-70F3-3225-53B1-9C2144318C8B}"/>
                      </a:ext>
                    </a:extLst>
                  </p14:cNvPr>
                  <p14:cNvContentPartPr/>
                  <p14:nvPr/>
                </p14:nvContentPartPr>
                <p14:xfrm>
                  <a:off x="855831" y="2640226"/>
                  <a:ext cx="1207440" cy="405720"/>
                </p14:xfrm>
              </p:contentPart>
            </mc:Choice>
            <mc:Fallback xmlns="">
              <p:pic>
                <p:nvPicPr>
                  <p:cNvPr id="200" name="Ink 199">
                    <a:extLst>
                      <a:ext uri="{FF2B5EF4-FFF2-40B4-BE49-F238E27FC236}">
                        <a16:creationId xmlns:a16="http://schemas.microsoft.com/office/drawing/2014/main" id="{4140A89C-A9B9-C514-F3AE-B047A068D444}"/>
                      </a:ext>
                    </a:extLst>
                  </p:cNvPr>
                  <p:cNvPicPr/>
                  <p:nvPr/>
                </p:nvPicPr>
                <p:blipFill>
                  <a:blip r:embed="rId180"/>
                  <a:stretch>
                    <a:fillRect/>
                  </a:stretch>
                </p:blipFill>
                <p:spPr>
                  <a:xfrm>
                    <a:off x="846831" y="2631226"/>
                    <a:ext cx="1225080" cy="423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1">
                <p14:nvContentPartPr>
                  <p14:cNvPr id="109" name="Ink 108">
                    <a:extLst>
                      <a:ext uri="{FF2B5EF4-FFF2-40B4-BE49-F238E27FC236}">
                        <a16:creationId xmlns:a16="http://schemas.microsoft.com/office/drawing/2014/main" id="{65E9B7EC-9181-D5B4-0946-2D35C81A3915}"/>
                      </a:ext>
                    </a:extLst>
                  </p14:cNvPr>
                  <p14:cNvContentPartPr/>
                  <p14:nvPr/>
                </p14:nvContentPartPr>
                <p14:xfrm>
                  <a:off x="935031" y="2828866"/>
                  <a:ext cx="423000" cy="251640"/>
                </p14:xfrm>
              </p:contentPart>
            </mc:Choice>
            <mc:Fallback xmlns="">
              <p:pic>
                <p:nvPicPr>
                  <p:cNvPr id="202" name="Ink 201">
                    <a:extLst>
                      <a:ext uri="{FF2B5EF4-FFF2-40B4-BE49-F238E27FC236}">
                        <a16:creationId xmlns:a16="http://schemas.microsoft.com/office/drawing/2014/main" id="{8B5AB01C-ECAB-2DEB-9E85-D65D30BA406F}"/>
                      </a:ext>
                    </a:extLst>
                  </p:cNvPr>
                  <p:cNvPicPr/>
                  <p:nvPr/>
                </p:nvPicPr>
                <p:blipFill>
                  <a:blip r:embed="rId182"/>
                  <a:stretch>
                    <a:fillRect/>
                  </a:stretch>
                </p:blipFill>
                <p:spPr>
                  <a:xfrm>
                    <a:off x="926391" y="2819866"/>
                    <a:ext cx="440640" cy="269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3">
                <p14:nvContentPartPr>
                  <p14:cNvPr id="110" name="Ink 109">
                    <a:extLst>
                      <a:ext uri="{FF2B5EF4-FFF2-40B4-BE49-F238E27FC236}">
                        <a16:creationId xmlns:a16="http://schemas.microsoft.com/office/drawing/2014/main" id="{0008ED2C-980F-C565-0AC9-4A374AEBBE77}"/>
                      </a:ext>
                    </a:extLst>
                  </p14:cNvPr>
                  <p14:cNvContentPartPr/>
                  <p14:nvPr/>
                </p14:nvContentPartPr>
                <p14:xfrm>
                  <a:off x="2018631" y="2672266"/>
                  <a:ext cx="292320" cy="148680"/>
                </p14:xfrm>
              </p:contentPart>
            </mc:Choice>
            <mc:Fallback xmlns="">
              <p:pic>
                <p:nvPicPr>
                  <p:cNvPr id="204" name="Ink 203">
                    <a:extLst>
                      <a:ext uri="{FF2B5EF4-FFF2-40B4-BE49-F238E27FC236}">
                        <a16:creationId xmlns:a16="http://schemas.microsoft.com/office/drawing/2014/main" id="{123A737B-D0BE-2E9E-E7CA-7B6E67360866}"/>
                      </a:ext>
                    </a:extLst>
                  </p:cNvPr>
                  <p:cNvPicPr/>
                  <p:nvPr/>
                </p:nvPicPr>
                <p:blipFill>
                  <a:blip r:embed="rId184"/>
                  <a:stretch>
                    <a:fillRect/>
                  </a:stretch>
                </p:blipFill>
                <p:spPr>
                  <a:xfrm>
                    <a:off x="2009991" y="2663266"/>
                    <a:ext cx="309960" cy="166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5">
                <p14:nvContentPartPr>
                  <p14:cNvPr id="111" name="Ink 110">
                    <a:extLst>
                      <a:ext uri="{FF2B5EF4-FFF2-40B4-BE49-F238E27FC236}">
                        <a16:creationId xmlns:a16="http://schemas.microsoft.com/office/drawing/2014/main" id="{977ABB6F-8248-8E43-372D-6B0489A4EBEE}"/>
                      </a:ext>
                    </a:extLst>
                  </p14:cNvPr>
                  <p14:cNvContentPartPr/>
                  <p14:nvPr/>
                </p14:nvContentPartPr>
                <p14:xfrm>
                  <a:off x="1591311" y="2588026"/>
                  <a:ext cx="108000" cy="104400"/>
                </p14:xfrm>
              </p:contentPart>
            </mc:Choice>
            <mc:Fallback xmlns="">
              <p:pic>
                <p:nvPicPr>
                  <p:cNvPr id="206" name="Ink 205">
                    <a:extLst>
                      <a:ext uri="{FF2B5EF4-FFF2-40B4-BE49-F238E27FC236}">
                        <a16:creationId xmlns:a16="http://schemas.microsoft.com/office/drawing/2014/main" id="{200EA5A5-81B0-A824-DF3B-69F6F3099F23}"/>
                      </a:ext>
                    </a:extLst>
                  </p:cNvPr>
                  <p:cNvPicPr/>
                  <p:nvPr/>
                </p:nvPicPr>
                <p:blipFill>
                  <a:blip r:embed="rId186"/>
                  <a:stretch>
                    <a:fillRect/>
                  </a:stretch>
                </p:blipFill>
                <p:spPr>
                  <a:xfrm>
                    <a:off x="1582671" y="2579386"/>
                    <a:ext cx="125640" cy="122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7">
                <p14:nvContentPartPr>
                  <p14:cNvPr id="112" name="Ink 111">
                    <a:extLst>
                      <a:ext uri="{FF2B5EF4-FFF2-40B4-BE49-F238E27FC236}">
                        <a16:creationId xmlns:a16="http://schemas.microsoft.com/office/drawing/2014/main" id="{2358304E-F5D2-F87F-A828-BA82652C31A4}"/>
                      </a:ext>
                    </a:extLst>
                  </p14:cNvPr>
                  <p14:cNvContentPartPr/>
                  <p14:nvPr/>
                </p14:nvContentPartPr>
                <p14:xfrm>
                  <a:off x="1427511" y="2602066"/>
                  <a:ext cx="26280" cy="3960"/>
                </p14:xfrm>
              </p:contentPart>
            </mc:Choice>
            <mc:Fallback xmlns="">
              <p:pic>
                <p:nvPicPr>
                  <p:cNvPr id="207" name="Ink 206">
                    <a:extLst>
                      <a:ext uri="{FF2B5EF4-FFF2-40B4-BE49-F238E27FC236}">
                        <a16:creationId xmlns:a16="http://schemas.microsoft.com/office/drawing/2014/main" id="{11065ED8-AC16-E10A-229C-6A918F7EEF03}"/>
                      </a:ext>
                    </a:extLst>
                  </p:cNvPr>
                  <p:cNvPicPr/>
                  <p:nvPr/>
                </p:nvPicPr>
                <p:blipFill>
                  <a:blip r:embed="rId188"/>
                  <a:stretch>
                    <a:fillRect/>
                  </a:stretch>
                </p:blipFill>
                <p:spPr>
                  <a:xfrm>
                    <a:off x="1418871" y="2593426"/>
                    <a:ext cx="43920" cy="21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9">
                <p14:nvContentPartPr>
                  <p14:cNvPr id="113" name="Ink 112">
                    <a:extLst>
                      <a:ext uri="{FF2B5EF4-FFF2-40B4-BE49-F238E27FC236}">
                        <a16:creationId xmlns:a16="http://schemas.microsoft.com/office/drawing/2014/main" id="{6B07A713-0066-F955-FE5A-1803393692F5}"/>
                      </a:ext>
                    </a:extLst>
                  </p14:cNvPr>
                  <p14:cNvContentPartPr/>
                  <p14:nvPr/>
                </p14:nvContentPartPr>
                <p14:xfrm>
                  <a:off x="1208631" y="2616826"/>
                  <a:ext cx="38160" cy="44640"/>
                </p14:xfrm>
              </p:contentPart>
            </mc:Choice>
            <mc:Fallback xmlns="">
              <p:pic>
                <p:nvPicPr>
                  <p:cNvPr id="208" name="Ink 207">
                    <a:extLst>
                      <a:ext uri="{FF2B5EF4-FFF2-40B4-BE49-F238E27FC236}">
                        <a16:creationId xmlns:a16="http://schemas.microsoft.com/office/drawing/2014/main" id="{9F49433F-F7BD-CB78-AA73-0C56C18345F6}"/>
                      </a:ext>
                    </a:extLst>
                  </p:cNvPr>
                  <p:cNvPicPr/>
                  <p:nvPr/>
                </p:nvPicPr>
                <p:blipFill>
                  <a:blip r:embed="rId190"/>
                  <a:stretch>
                    <a:fillRect/>
                  </a:stretch>
                </p:blipFill>
                <p:spPr>
                  <a:xfrm>
                    <a:off x="1199631" y="2607826"/>
                    <a:ext cx="55800" cy="62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1">
                <p14:nvContentPartPr>
                  <p14:cNvPr id="114" name="Ink 113">
                    <a:extLst>
                      <a:ext uri="{FF2B5EF4-FFF2-40B4-BE49-F238E27FC236}">
                        <a16:creationId xmlns:a16="http://schemas.microsoft.com/office/drawing/2014/main" id="{3EAD976F-AEFD-4251-7DD1-A1A7766F51B9}"/>
                      </a:ext>
                    </a:extLst>
                  </p14:cNvPr>
                  <p14:cNvContentPartPr/>
                  <p14:nvPr/>
                </p14:nvContentPartPr>
                <p14:xfrm>
                  <a:off x="1702622" y="2594296"/>
                  <a:ext cx="180360" cy="46800"/>
                </p14:xfrm>
              </p:contentPart>
            </mc:Choice>
            <mc:Fallback xmlns="">
              <p:pic>
                <p:nvPicPr>
                  <p:cNvPr id="210" name="Ink 209">
                    <a:extLst>
                      <a:ext uri="{FF2B5EF4-FFF2-40B4-BE49-F238E27FC236}">
                        <a16:creationId xmlns:a16="http://schemas.microsoft.com/office/drawing/2014/main" id="{D69ED546-401F-8FD4-3E31-2363DE04B813}"/>
                      </a:ext>
                    </a:extLst>
                  </p:cNvPr>
                  <p:cNvPicPr/>
                  <p:nvPr/>
                </p:nvPicPr>
                <p:blipFill>
                  <a:blip r:embed="rId192"/>
                  <a:stretch>
                    <a:fillRect/>
                  </a:stretch>
                </p:blipFill>
                <p:spPr>
                  <a:xfrm>
                    <a:off x="1693622" y="2585296"/>
                    <a:ext cx="198000" cy="64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3">
                <p14:nvContentPartPr>
                  <p14:cNvPr id="115" name="Ink 114">
                    <a:extLst>
                      <a:ext uri="{FF2B5EF4-FFF2-40B4-BE49-F238E27FC236}">
                        <a16:creationId xmlns:a16="http://schemas.microsoft.com/office/drawing/2014/main" id="{F2659881-0DB0-5E1B-32AA-B3B91124B1F0}"/>
                      </a:ext>
                    </a:extLst>
                  </p14:cNvPr>
                  <p14:cNvContentPartPr/>
                  <p14:nvPr/>
                </p14:nvContentPartPr>
                <p14:xfrm>
                  <a:off x="1215542" y="2643256"/>
                  <a:ext cx="74160" cy="43560"/>
                </p14:xfrm>
              </p:contentPart>
            </mc:Choice>
            <mc:Fallback xmlns="">
              <p:pic>
                <p:nvPicPr>
                  <p:cNvPr id="212" name="Ink 211">
                    <a:extLst>
                      <a:ext uri="{FF2B5EF4-FFF2-40B4-BE49-F238E27FC236}">
                        <a16:creationId xmlns:a16="http://schemas.microsoft.com/office/drawing/2014/main" id="{656F1CB5-C5C4-9B55-E86F-1E3993EE8AF2}"/>
                      </a:ext>
                    </a:extLst>
                  </p:cNvPr>
                  <p:cNvPicPr/>
                  <p:nvPr/>
                </p:nvPicPr>
                <p:blipFill>
                  <a:blip r:embed="rId194"/>
                  <a:stretch>
                    <a:fillRect/>
                  </a:stretch>
                </p:blipFill>
                <p:spPr>
                  <a:xfrm>
                    <a:off x="1206542" y="2634616"/>
                    <a:ext cx="91800" cy="61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5">
                <p14:nvContentPartPr>
                  <p14:cNvPr id="116" name="Ink 115">
                    <a:extLst>
                      <a:ext uri="{FF2B5EF4-FFF2-40B4-BE49-F238E27FC236}">
                        <a16:creationId xmlns:a16="http://schemas.microsoft.com/office/drawing/2014/main" id="{9FE30079-7B73-5DF4-267D-8A60CE78CC2E}"/>
                      </a:ext>
                    </a:extLst>
                  </p14:cNvPr>
                  <p14:cNvContentPartPr/>
                  <p14:nvPr/>
                </p14:nvContentPartPr>
                <p14:xfrm>
                  <a:off x="1076222" y="2754496"/>
                  <a:ext cx="47880" cy="38160"/>
                </p14:xfrm>
              </p:contentPart>
            </mc:Choice>
            <mc:Fallback xmlns="">
              <p:pic>
                <p:nvPicPr>
                  <p:cNvPr id="214" name="Ink 213">
                    <a:extLst>
                      <a:ext uri="{FF2B5EF4-FFF2-40B4-BE49-F238E27FC236}">
                        <a16:creationId xmlns:a16="http://schemas.microsoft.com/office/drawing/2014/main" id="{0289DF54-5E12-454D-83AF-75B3866C960A}"/>
                      </a:ext>
                    </a:extLst>
                  </p:cNvPr>
                  <p:cNvPicPr/>
                  <p:nvPr/>
                </p:nvPicPr>
                <p:blipFill>
                  <a:blip r:embed="rId196"/>
                  <a:stretch>
                    <a:fillRect/>
                  </a:stretch>
                </p:blipFill>
                <p:spPr>
                  <a:xfrm>
                    <a:off x="1067222" y="2745856"/>
                    <a:ext cx="65520" cy="55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7">
                <p14:nvContentPartPr>
                  <p14:cNvPr id="117" name="Ink 116">
                    <a:extLst>
                      <a:ext uri="{FF2B5EF4-FFF2-40B4-BE49-F238E27FC236}">
                        <a16:creationId xmlns:a16="http://schemas.microsoft.com/office/drawing/2014/main" id="{3781C11F-69E2-A0D8-9056-880B9250ADC3}"/>
                      </a:ext>
                    </a:extLst>
                  </p14:cNvPr>
                  <p14:cNvContentPartPr/>
                  <p14:nvPr/>
                </p14:nvContentPartPr>
                <p14:xfrm>
                  <a:off x="1078742" y="2764216"/>
                  <a:ext cx="273240" cy="83160"/>
                </p14:xfrm>
              </p:contentPart>
            </mc:Choice>
            <mc:Fallback xmlns="">
              <p:pic>
                <p:nvPicPr>
                  <p:cNvPr id="215" name="Ink 214">
                    <a:extLst>
                      <a:ext uri="{FF2B5EF4-FFF2-40B4-BE49-F238E27FC236}">
                        <a16:creationId xmlns:a16="http://schemas.microsoft.com/office/drawing/2014/main" id="{4D09004D-E3A1-49F8-B512-DA8712ACD7E8}"/>
                      </a:ext>
                    </a:extLst>
                  </p:cNvPr>
                  <p:cNvPicPr/>
                  <p:nvPr/>
                </p:nvPicPr>
                <p:blipFill>
                  <a:blip r:embed="rId198"/>
                  <a:stretch>
                    <a:fillRect/>
                  </a:stretch>
                </p:blipFill>
                <p:spPr>
                  <a:xfrm>
                    <a:off x="1070102" y="2755216"/>
                    <a:ext cx="290880" cy="100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9">
                <p14:nvContentPartPr>
                  <p14:cNvPr id="118" name="Ink 117">
                    <a:extLst>
                      <a:ext uri="{FF2B5EF4-FFF2-40B4-BE49-F238E27FC236}">
                        <a16:creationId xmlns:a16="http://schemas.microsoft.com/office/drawing/2014/main" id="{16722099-E397-44C1-A227-FCA17866057E}"/>
                      </a:ext>
                    </a:extLst>
                  </p14:cNvPr>
                  <p14:cNvContentPartPr/>
                  <p14:nvPr/>
                </p14:nvContentPartPr>
                <p14:xfrm>
                  <a:off x="1112222" y="2812456"/>
                  <a:ext cx="34920" cy="20520"/>
                </p14:xfrm>
              </p:contentPart>
            </mc:Choice>
            <mc:Fallback xmlns="">
              <p:pic>
                <p:nvPicPr>
                  <p:cNvPr id="216" name="Ink 215">
                    <a:extLst>
                      <a:ext uri="{FF2B5EF4-FFF2-40B4-BE49-F238E27FC236}">
                        <a16:creationId xmlns:a16="http://schemas.microsoft.com/office/drawing/2014/main" id="{A5E411FF-1438-BC1E-4951-F3453D29DA31}"/>
                      </a:ext>
                    </a:extLst>
                  </p:cNvPr>
                  <p:cNvPicPr/>
                  <p:nvPr/>
                </p:nvPicPr>
                <p:blipFill>
                  <a:blip r:embed="rId200"/>
                  <a:stretch>
                    <a:fillRect/>
                  </a:stretch>
                </p:blipFill>
                <p:spPr>
                  <a:xfrm>
                    <a:off x="1103222" y="2803816"/>
                    <a:ext cx="52560" cy="38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1">
                <p14:nvContentPartPr>
                  <p14:cNvPr id="119" name="Ink 118">
                    <a:extLst>
                      <a:ext uri="{FF2B5EF4-FFF2-40B4-BE49-F238E27FC236}">
                        <a16:creationId xmlns:a16="http://schemas.microsoft.com/office/drawing/2014/main" id="{6437459B-B79E-4538-C685-0A6C2CBA30F8}"/>
                      </a:ext>
                    </a:extLst>
                  </p14:cNvPr>
                  <p14:cNvContentPartPr/>
                  <p14:nvPr/>
                </p14:nvContentPartPr>
                <p14:xfrm>
                  <a:off x="1301942" y="2856376"/>
                  <a:ext cx="15120" cy="45000"/>
                </p14:xfrm>
              </p:contentPart>
            </mc:Choice>
            <mc:Fallback xmlns="">
              <p:pic>
                <p:nvPicPr>
                  <p:cNvPr id="218" name="Ink 217">
                    <a:extLst>
                      <a:ext uri="{FF2B5EF4-FFF2-40B4-BE49-F238E27FC236}">
                        <a16:creationId xmlns:a16="http://schemas.microsoft.com/office/drawing/2014/main" id="{D63F14FC-D575-41DE-84C0-6F6710EB21BE}"/>
                      </a:ext>
                    </a:extLst>
                  </p:cNvPr>
                  <p:cNvPicPr/>
                  <p:nvPr/>
                </p:nvPicPr>
                <p:blipFill>
                  <a:blip r:embed="rId202"/>
                  <a:stretch>
                    <a:fillRect/>
                  </a:stretch>
                </p:blipFill>
                <p:spPr>
                  <a:xfrm>
                    <a:off x="1292942" y="2847376"/>
                    <a:ext cx="32760" cy="62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3">
                <p14:nvContentPartPr>
                  <p14:cNvPr id="120" name="Ink 119">
                    <a:extLst>
                      <a:ext uri="{FF2B5EF4-FFF2-40B4-BE49-F238E27FC236}">
                        <a16:creationId xmlns:a16="http://schemas.microsoft.com/office/drawing/2014/main" id="{7FCE4288-07D5-BD50-C4B6-3686C4DAE723}"/>
                      </a:ext>
                    </a:extLst>
                  </p14:cNvPr>
                  <p14:cNvContentPartPr/>
                  <p14:nvPr/>
                </p14:nvContentPartPr>
                <p14:xfrm>
                  <a:off x="1237862" y="2939176"/>
                  <a:ext cx="55080" cy="47520"/>
                </p14:xfrm>
              </p:contentPart>
            </mc:Choice>
            <mc:Fallback xmlns="">
              <p:pic>
                <p:nvPicPr>
                  <p:cNvPr id="219" name="Ink 218">
                    <a:extLst>
                      <a:ext uri="{FF2B5EF4-FFF2-40B4-BE49-F238E27FC236}">
                        <a16:creationId xmlns:a16="http://schemas.microsoft.com/office/drawing/2014/main" id="{9C834A67-CB5F-8F2A-368B-16484EAEC91C}"/>
                      </a:ext>
                    </a:extLst>
                  </p:cNvPr>
                  <p:cNvPicPr/>
                  <p:nvPr/>
                </p:nvPicPr>
                <p:blipFill>
                  <a:blip r:embed="rId204"/>
                  <a:stretch>
                    <a:fillRect/>
                  </a:stretch>
                </p:blipFill>
                <p:spPr>
                  <a:xfrm>
                    <a:off x="1229222" y="2930536"/>
                    <a:ext cx="72720" cy="65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5">
                <p14:nvContentPartPr>
                  <p14:cNvPr id="121" name="Ink 120">
                    <a:extLst>
                      <a:ext uri="{FF2B5EF4-FFF2-40B4-BE49-F238E27FC236}">
                        <a16:creationId xmlns:a16="http://schemas.microsoft.com/office/drawing/2014/main" id="{2C8225B1-A76D-C950-084B-C6B7450F9286}"/>
                      </a:ext>
                    </a:extLst>
                  </p14:cNvPr>
                  <p14:cNvContentPartPr/>
                  <p14:nvPr/>
                </p14:nvContentPartPr>
                <p14:xfrm>
                  <a:off x="1143542" y="2879416"/>
                  <a:ext cx="1800" cy="1800"/>
                </p14:xfrm>
              </p:contentPart>
            </mc:Choice>
            <mc:Fallback xmlns="">
              <p:pic>
                <p:nvPicPr>
                  <p:cNvPr id="220" name="Ink 219">
                    <a:extLst>
                      <a:ext uri="{FF2B5EF4-FFF2-40B4-BE49-F238E27FC236}">
                        <a16:creationId xmlns:a16="http://schemas.microsoft.com/office/drawing/2014/main" id="{47933788-5AD2-BADE-A13A-3E186988D81A}"/>
                      </a:ext>
                    </a:extLst>
                  </p:cNvPr>
                  <p:cNvPicPr/>
                  <p:nvPr/>
                </p:nvPicPr>
                <p:blipFill>
                  <a:blip r:embed="rId206"/>
                  <a:stretch>
                    <a:fillRect/>
                  </a:stretch>
                </p:blipFill>
                <p:spPr>
                  <a:xfrm>
                    <a:off x="1134902" y="2870776"/>
                    <a:ext cx="19440" cy="19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7">
                <p14:nvContentPartPr>
                  <p14:cNvPr id="122" name="Ink 121">
                    <a:extLst>
                      <a:ext uri="{FF2B5EF4-FFF2-40B4-BE49-F238E27FC236}">
                        <a16:creationId xmlns:a16="http://schemas.microsoft.com/office/drawing/2014/main" id="{833D3A5E-2602-E518-1020-D5EE442A2F16}"/>
                      </a:ext>
                    </a:extLst>
                  </p14:cNvPr>
                  <p14:cNvContentPartPr/>
                  <p14:nvPr/>
                </p14:nvContentPartPr>
                <p14:xfrm>
                  <a:off x="1015378" y="2806691"/>
                  <a:ext cx="57600" cy="73800"/>
                </p14:xfrm>
              </p:contentPart>
            </mc:Choice>
            <mc:Fallback xmlns="">
              <p:pic>
                <p:nvPicPr>
                  <p:cNvPr id="222" name="Ink 221">
                    <a:extLst>
                      <a:ext uri="{FF2B5EF4-FFF2-40B4-BE49-F238E27FC236}">
                        <a16:creationId xmlns:a16="http://schemas.microsoft.com/office/drawing/2014/main" id="{96E2966B-81EF-CD29-6309-953ACC5E71E9}"/>
                      </a:ext>
                    </a:extLst>
                  </p:cNvPr>
                  <p:cNvPicPr/>
                  <p:nvPr/>
                </p:nvPicPr>
                <p:blipFill>
                  <a:blip r:embed="rId208"/>
                  <a:stretch>
                    <a:fillRect/>
                  </a:stretch>
                </p:blipFill>
                <p:spPr>
                  <a:xfrm>
                    <a:off x="1006378" y="2797691"/>
                    <a:ext cx="75240" cy="91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9">
                <p14:nvContentPartPr>
                  <p14:cNvPr id="123" name="Ink 122">
                    <a:extLst>
                      <a:ext uri="{FF2B5EF4-FFF2-40B4-BE49-F238E27FC236}">
                        <a16:creationId xmlns:a16="http://schemas.microsoft.com/office/drawing/2014/main" id="{2F0D8873-68D7-AC52-0326-A312E5BB3C2A}"/>
                      </a:ext>
                    </a:extLst>
                  </p14:cNvPr>
                  <p14:cNvContentPartPr/>
                  <p14:nvPr/>
                </p14:nvContentPartPr>
                <p14:xfrm>
                  <a:off x="1705498" y="2753051"/>
                  <a:ext cx="159480" cy="64440"/>
                </p14:xfrm>
              </p:contentPart>
            </mc:Choice>
            <mc:Fallback xmlns="">
              <p:pic>
                <p:nvPicPr>
                  <p:cNvPr id="230" name="Ink 229">
                    <a:extLst>
                      <a:ext uri="{FF2B5EF4-FFF2-40B4-BE49-F238E27FC236}">
                        <a16:creationId xmlns:a16="http://schemas.microsoft.com/office/drawing/2014/main" id="{46C8E169-AE6C-C650-EBBF-E7ABC5C57152}"/>
                      </a:ext>
                    </a:extLst>
                  </p:cNvPr>
                  <p:cNvPicPr/>
                  <p:nvPr/>
                </p:nvPicPr>
                <p:blipFill>
                  <a:blip r:embed="rId210"/>
                  <a:stretch>
                    <a:fillRect/>
                  </a:stretch>
                </p:blipFill>
                <p:spPr>
                  <a:xfrm>
                    <a:off x="1696858" y="2744411"/>
                    <a:ext cx="177120" cy="82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1">
                <p14:nvContentPartPr>
                  <p14:cNvPr id="124" name="Ink 123">
                    <a:extLst>
                      <a:ext uri="{FF2B5EF4-FFF2-40B4-BE49-F238E27FC236}">
                        <a16:creationId xmlns:a16="http://schemas.microsoft.com/office/drawing/2014/main" id="{117C752B-7E2F-3ECD-823A-EED483ADEFA6}"/>
                      </a:ext>
                    </a:extLst>
                  </p14:cNvPr>
                  <p14:cNvContentPartPr/>
                  <p14:nvPr/>
                </p14:nvContentPartPr>
                <p14:xfrm>
                  <a:off x="1649338" y="2597171"/>
                  <a:ext cx="183600" cy="104040"/>
                </p14:xfrm>
              </p:contentPart>
            </mc:Choice>
            <mc:Fallback xmlns="">
              <p:pic>
                <p:nvPicPr>
                  <p:cNvPr id="231" name="Ink 230">
                    <a:extLst>
                      <a:ext uri="{FF2B5EF4-FFF2-40B4-BE49-F238E27FC236}">
                        <a16:creationId xmlns:a16="http://schemas.microsoft.com/office/drawing/2014/main" id="{0D4B7989-E099-78B6-E261-7D634641AF41}"/>
                      </a:ext>
                    </a:extLst>
                  </p:cNvPr>
                  <p:cNvPicPr/>
                  <p:nvPr/>
                </p:nvPicPr>
                <p:blipFill>
                  <a:blip r:embed="rId212"/>
                  <a:stretch>
                    <a:fillRect/>
                  </a:stretch>
                </p:blipFill>
                <p:spPr>
                  <a:xfrm>
                    <a:off x="1640338" y="2588171"/>
                    <a:ext cx="201240" cy="121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3">
                <p14:nvContentPartPr>
                  <p14:cNvPr id="125" name="Ink 124">
                    <a:extLst>
                      <a:ext uri="{FF2B5EF4-FFF2-40B4-BE49-F238E27FC236}">
                        <a16:creationId xmlns:a16="http://schemas.microsoft.com/office/drawing/2014/main" id="{7B4263BE-0757-E7D7-06DD-67D52506FE9D}"/>
                      </a:ext>
                    </a:extLst>
                  </p14:cNvPr>
                  <p14:cNvContentPartPr/>
                  <p14:nvPr/>
                </p14:nvContentPartPr>
                <p14:xfrm>
                  <a:off x="1680298" y="2663771"/>
                  <a:ext cx="153000" cy="30600"/>
                </p14:xfrm>
              </p:contentPart>
            </mc:Choice>
            <mc:Fallback xmlns="">
              <p:pic>
                <p:nvPicPr>
                  <p:cNvPr id="232" name="Ink 231">
                    <a:extLst>
                      <a:ext uri="{FF2B5EF4-FFF2-40B4-BE49-F238E27FC236}">
                        <a16:creationId xmlns:a16="http://schemas.microsoft.com/office/drawing/2014/main" id="{661B9408-7347-1E78-1763-3C1E326C9749}"/>
                      </a:ext>
                    </a:extLst>
                  </p:cNvPr>
                  <p:cNvPicPr/>
                  <p:nvPr/>
                </p:nvPicPr>
                <p:blipFill>
                  <a:blip r:embed="rId214"/>
                  <a:stretch>
                    <a:fillRect/>
                  </a:stretch>
                </p:blipFill>
                <p:spPr>
                  <a:xfrm>
                    <a:off x="1671298" y="2654771"/>
                    <a:ext cx="170640" cy="48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5">
                <p14:nvContentPartPr>
                  <p14:cNvPr id="126" name="Ink 125">
                    <a:extLst>
                      <a:ext uri="{FF2B5EF4-FFF2-40B4-BE49-F238E27FC236}">
                        <a16:creationId xmlns:a16="http://schemas.microsoft.com/office/drawing/2014/main" id="{777E3BA3-7813-CFDE-7940-72E527147F3C}"/>
                      </a:ext>
                    </a:extLst>
                  </p14:cNvPr>
                  <p14:cNvContentPartPr/>
                  <p14:nvPr/>
                </p14:nvContentPartPr>
                <p14:xfrm>
                  <a:off x="1666258" y="2834411"/>
                  <a:ext cx="16920" cy="3240"/>
                </p14:xfrm>
              </p:contentPart>
            </mc:Choice>
            <mc:Fallback xmlns="">
              <p:pic>
                <p:nvPicPr>
                  <p:cNvPr id="234" name="Ink 233">
                    <a:extLst>
                      <a:ext uri="{FF2B5EF4-FFF2-40B4-BE49-F238E27FC236}">
                        <a16:creationId xmlns:a16="http://schemas.microsoft.com/office/drawing/2014/main" id="{70F91F98-2192-4A81-BE83-E4FF53D90F0A}"/>
                      </a:ext>
                    </a:extLst>
                  </p:cNvPr>
                  <p:cNvPicPr/>
                  <p:nvPr/>
                </p:nvPicPr>
                <p:blipFill>
                  <a:blip r:embed="rId216"/>
                  <a:stretch>
                    <a:fillRect/>
                  </a:stretch>
                </p:blipFill>
                <p:spPr>
                  <a:xfrm>
                    <a:off x="1657618" y="2825771"/>
                    <a:ext cx="34560" cy="20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7">
                <p14:nvContentPartPr>
                  <p14:cNvPr id="127" name="Ink 126">
                    <a:extLst>
                      <a:ext uri="{FF2B5EF4-FFF2-40B4-BE49-F238E27FC236}">
                        <a16:creationId xmlns:a16="http://schemas.microsoft.com/office/drawing/2014/main" id="{7B1E5C74-04A3-0BB9-49CA-5D45031431EF}"/>
                      </a:ext>
                    </a:extLst>
                  </p14:cNvPr>
                  <p14:cNvContentPartPr/>
                  <p14:nvPr/>
                </p14:nvContentPartPr>
                <p14:xfrm>
                  <a:off x="1855618" y="2814611"/>
                  <a:ext cx="49320" cy="66240"/>
                </p14:xfrm>
              </p:contentPart>
            </mc:Choice>
            <mc:Fallback xmlns="">
              <p:pic>
                <p:nvPicPr>
                  <p:cNvPr id="236" name="Ink 235">
                    <a:extLst>
                      <a:ext uri="{FF2B5EF4-FFF2-40B4-BE49-F238E27FC236}">
                        <a16:creationId xmlns:a16="http://schemas.microsoft.com/office/drawing/2014/main" id="{03EE4AF4-53C1-2A74-752E-DA7259982A9E}"/>
                      </a:ext>
                    </a:extLst>
                  </p:cNvPr>
                  <p:cNvPicPr/>
                  <p:nvPr/>
                </p:nvPicPr>
                <p:blipFill>
                  <a:blip r:embed="rId218"/>
                  <a:stretch>
                    <a:fillRect/>
                  </a:stretch>
                </p:blipFill>
                <p:spPr>
                  <a:xfrm>
                    <a:off x="1846978" y="2805611"/>
                    <a:ext cx="66960" cy="83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9">
                <p14:nvContentPartPr>
                  <p14:cNvPr id="128" name="Ink 127">
                    <a:extLst>
                      <a:ext uri="{FF2B5EF4-FFF2-40B4-BE49-F238E27FC236}">
                        <a16:creationId xmlns:a16="http://schemas.microsoft.com/office/drawing/2014/main" id="{DCBF7432-9BC9-A4E6-469E-C79D1B7BA01E}"/>
                      </a:ext>
                    </a:extLst>
                  </p14:cNvPr>
                  <p14:cNvContentPartPr/>
                  <p14:nvPr/>
                </p14:nvContentPartPr>
                <p14:xfrm>
                  <a:off x="1914658" y="2746211"/>
                  <a:ext cx="46440" cy="12240"/>
                </p14:xfrm>
              </p:contentPart>
            </mc:Choice>
            <mc:Fallback xmlns="">
              <p:pic>
                <p:nvPicPr>
                  <p:cNvPr id="237" name="Ink 236">
                    <a:extLst>
                      <a:ext uri="{FF2B5EF4-FFF2-40B4-BE49-F238E27FC236}">
                        <a16:creationId xmlns:a16="http://schemas.microsoft.com/office/drawing/2014/main" id="{9AC08ECD-3104-2811-0176-F30A6BAE7F6F}"/>
                      </a:ext>
                    </a:extLst>
                  </p:cNvPr>
                  <p:cNvPicPr/>
                  <p:nvPr/>
                </p:nvPicPr>
                <p:blipFill>
                  <a:blip r:embed="rId220"/>
                  <a:stretch>
                    <a:fillRect/>
                  </a:stretch>
                </p:blipFill>
                <p:spPr>
                  <a:xfrm>
                    <a:off x="1905658" y="2737571"/>
                    <a:ext cx="64080" cy="29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1">
                <p14:nvContentPartPr>
                  <p14:cNvPr id="129" name="Ink 128">
                    <a:extLst>
                      <a:ext uri="{FF2B5EF4-FFF2-40B4-BE49-F238E27FC236}">
                        <a16:creationId xmlns:a16="http://schemas.microsoft.com/office/drawing/2014/main" id="{13681935-CA2A-E7DD-A7F5-4E42EBA3A32F}"/>
                      </a:ext>
                    </a:extLst>
                  </p14:cNvPr>
                  <p14:cNvContentPartPr/>
                  <p14:nvPr/>
                </p14:nvContentPartPr>
                <p14:xfrm>
                  <a:off x="1829338" y="2632811"/>
                  <a:ext cx="115560" cy="7920"/>
                </p14:xfrm>
              </p:contentPart>
            </mc:Choice>
            <mc:Fallback xmlns="">
              <p:pic>
                <p:nvPicPr>
                  <p:cNvPr id="238" name="Ink 237">
                    <a:extLst>
                      <a:ext uri="{FF2B5EF4-FFF2-40B4-BE49-F238E27FC236}">
                        <a16:creationId xmlns:a16="http://schemas.microsoft.com/office/drawing/2014/main" id="{4F21B6CE-8142-0FC0-A742-D19C9CF2D0F2}"/>
                      </a:ext>
                    </a:extLst>
                  </p:cNvPr>
                  <p:cNvPicPr/>
                  <p:nvPr/>
                </p:nvPicPr>
                <p:blipFill>
                  <a:blip r:embed="rId222"/>
                  <a:stretch>
                    <a:fillRect/>
                  </a:stretch>
                </p:blipFill>
                <p:spPr>
                  <a:xfrm>
                    <a:off x="1820338" y="2624171"/>
                    <a:ext cx="133200" cy="25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3">
                <p14:nvContentPartPr>
                  <p14:cNvPr id="130" name="Ink 129">
                    <a:extLst>
                      <a:ext uri="{FF2B5EF4-FFF2-40B4-BE49-F238E27FC236}">
                        <a16:creationId xmlns:a16="http://schemas.microsoft.com/office/drawing/2014/main" id="{105E6240-C017-2860-9F38-1F1B86870A63}"/>
                      </a:ext>
                    </a:extLst>
                  </p14:cNvPr>
                  <p14:cNvContentPartPr/>
                  <p14:nvPr/>
                </p14:nvContentPartPr>
                <p14:xfrm>
                  <a:off x="2163058" y="2793731"/>
                  <a:ext cx="132840" cy="108720"/>
                </p14:xfrm>
              </p:contentPart>
            </mc:Choice>
            <mc:Fallback xmlns="">
              <p:pic>
                <p:nvPicPr>
                  <p:cNvPr id="239" name="Ink 238">
                    <a:extLst>
                      <a:ext uri="{FF2B5EF4-FFF2-40B4-BE49-F238E27FC236}">
                        <a16:creationId xmlns:a16="http://schemas.microsoft.com/office/drawing/2014/main" id="{6A494F6F-806F-CD0D-D481-F40B9F5772BF}"/>
                      </a:ext>
                    </a:extLst>
                  </p:cNvPr>
                  <p:cNvPicPr/>
                  <p:nvPr/>
                </p:nvPicPr>
                <p:blipFill>
                  <a:blip r:embed="rId224"/>
                  <a:stretch>
                    <a:fillRect/>
                  </a:stretch>
                </p:blipFill>
                <p:spPr>
                  <a:xfrm>
                    <a:off x="2154058" y="2784731"/>
                    <a:ext cx="150480" cy="126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5">
                <p14:nvContentPartPr>
                  <p14:cNvPr id="131" name="Ink 130">
                    <a:extLst>
                      <a:ext uri="{FF2B5EF4-FFF2-40B4-BE49-F238E27FC236}">
                        <a16:creationId xmlns:a16="http://schemas.microsoft.com/office/drawing/2014/main" id="{64E0F443-4C77-6E0B-188F-CC406A593213}"/>
                      </a:ext>
                    </a:extLst>
                  </p14:cNvPr>
                  <p14:cNvContentPartPr/>
                  <p14:nvPr/>
                </p14:nvContentPartPr>
                <p14:xfrm>
                  <a:off x="1522618" y="2824331"/>
                  <a:ext cx="1800" cy="18000"/>
                </p14:xfrm>
              </p:contentPart>
            </mc:Choice>
            <mc:Fallback xmlns="">
              <p:pic>
                <p:nvPicPr>
                  <p:cNvPr id="241" name="Ink 240">
                    <a:extLst>
                      <a:ext uri="{FF2B5EF4-FFF2-40B4-BE49-F238E27FC236}">
                        <a16:creationId xmlns:a16="http://schemas.microsoft.com/office/drawing/2014/main" id="{68CEE836-4FE0-4CCD-69B2-2E845D1C92EB}"/>
                      </a:ext>
                    </a:extLst>
                  </p:cNvPr>
                  <p:cNvPicPr/>
                  <p:nvPr/>
                </p:nvPicPr>
                <p:blipFill>
                  <a:blip r:embed="rId226"/>
                  <a:stretch>
                    <a:fillRect/>
                  </a:stretch>
                </p:blipFill>
                <p:spPr>
                  <a:xfrm>
                    <a:off x="1513978" y="2815331"/>
                    <a:ext cx="19440" cy="35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7">
                <p14:nvContentPartPr>
                  <p14:cNvPr id="132" name="Ink 131">
                    <a:extLst>
                      <a:ext uri="{FF2B5EF4-FFF2-40B4-BE49-F238E27FC236}">
                        <a16:creationId xmlns:a16="http://schemas.microsoft.com/office/drawing/2014/main" id="{962219DB-A024-21A2-9BA2-89639BD86DE1}"/>
                      </a:ext>
                    </a:extLst>
                  </p14:cNvPr>
                  <p14:cNvContentPartPr/>
                  <p14:nvPr/>
                </p14:nvContentPartPr>
                <p14:xfrm>
                  <a:off x="1378258" y="3158411"/>
                  <a:ext cx="88560" cy="40680"/>
                </p14:xfrm>
              </p:contentPart>
            </mc:Choice>
            <mc:Fallback xmlns="">
              <p:pic>
                <p:nvPicPr>
                  <p:cNvPr id="243" name="Ink 242">
                    <a:extLst>
                      <a:ext uri="{FF2B5EF4-FFF2-40B4-BE49-F238E27FC236}">
                        <a16:creationId xmlns:a16="http://schemas.microsoft.com/office/drawing/2014/main" id="{907BB9AC-D2E1-9E4A-CBB5-C6480C47238D}"/>
                      </a:ext>
                    </a:extLst>
                  </p:cNvPr>
                  <p:cNvPicPr/>
                  <p:nvPr/>
                </p:nvPicPr>
                <p:blipFill>
                  <a:blip r:embed="rId228"/>
                  <a:stretch>
                    <a:fillRect/>
                  </a:stretch>
                </p:blipFill>
                <p:spPr>
                  <a:xfrm>
                    <a:off x="1369258" y="3149411"/>
                    <a:ext cx="106200" cy="58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9">
                <p14:nvContentPartPr>
                  <p14:cNvPr id="133" name="Ink 132">
                    <a:extLst>
                      <a:ext uri="{FF2B5EF4-FFF2-40B4-BE49-F238E27FC236}">
                        <a16:creationId xmlns:a16="http://schemas.microsoft.com/office/drawing/2014/main" id="{2BDE881C-4F3D-D20A-46F8-83455A940F0A}"/>
                      </a:ext>
                    </a:extLst>
                  </p14:cNvPr>
                  <p14:cNvContentPartPr/>
                  <p14:nvPr/>
                </p14:nvContentPartPr>
                <p14:xfrm>
                  <a:off x="1338658" y="3097931"/>
                  <a:ext cx="309600" cy="179640"/>
                </p14:xfrm>
              </p:contentPart>
            </mc:Choice>
            <mc:Fallback xmlns="">
              <p:pic>
                <p:nvPicPr>
                  <p:cNvPr id="245" name="Ink 244">
                    <a:extLst>
                      <a:ext uri="{FF2B5EF4-FFF2-40B4-BE49-F238E27FC236}">
                        <a16:creationId xmlns:a16="http://schemas.microsoft.com/office/drawing/2014/main" id="{AC58B80A-2451-D22D-B522-B05F3212776D}"/>
                      </a:ext>
                    </a:extLst>
                  </p:cNvPr>
                  <p:cNvPicPr/>
                  <p:nvPr/>
                </p:nvPicPr>
                <p:blipFill>
                  <a:blip r:embed="rId230"/>
                  <a:stretch>
                    <a:fillRect/>
                  </a:stretch>
                </p:blipFill>
                <p:spPr>
                  <a:xfrm>
                    <a:off x="1330018" y="3089291"/>
                    <a:ext cx="327240" cy="197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1">
                <p14:nvContentPartPr>
                  <p14:cNvPr id="134" name="Ink 133">
                    <a:extLst>
                      <a:ext uri="{FF2B5EF4-FFF2-40B4-BE49-F238E27FC236}">
                        <a16:creationId xmlns:a16="http://schemas.microsoft.com/office/drawing/2014/main" id="{C58942AF-9272-D7C9-D00C-5C55528B3199}"/>
                      </a:ext>
                    </a:extLst>
                  </p14:cNvPr>
                  <p14:cNvContentPartPr/>
                  <p14:nvPr/>
                </p14:nvContentPartPr>
                <p14:xfrm>
                  <a:off x="1553578" y="2835131"/>
                  <a:ext cx="10440" cy="142560"/>
                </p14:xfrm>
              </p:contentPart>
            </mc:Choice>
            <mc:Fallback xmlns="">
              <p:pic>
                <p:nvPicPr>
                  <p:cNvPr id="246" name="Ink 245">
                    <a:extLst>
                      <a:ext uri="{FF2B5EF4-FFF2-40B4-BE49-F238E27FC236}">
                        <a16:creationId xmlns:a16="http://schemas.microsoft.com/office/drawing/2014/main" id="{7CA0EA79-2009-553F-CEAC-F7718D7CCACF}"/>
                      </a:ext>
                    </a:extLst>
                  </p:cNvPr>
                  <p:cNvPicPr/>
                  <p:nvPr/>
                </p:nvPicPr>
                <p:blipFill>
                  <a:blip r:embed="rId232"/>
                  <a:stretch>
                    <a:fillRect/>
                  </a:stretch>
                </p:blipFill>
                <p:spPr>
                  <a:xfrm>
                    <a:off x="1544578" y="2826131"/>
                    <a:ext cx="28080" cy="160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3">
                <p14:nvContentPartPr>
                  <p14:cNvPr id="135" name="Ink 134">
                    <a:extLst>
                      <a:ext uri="{FF2B5EF4-FFF2-40B4-BE49-F238E27FC236}">
                        <a16:creationId xmlns:a16="http://schemas.microsoft.com/office/drawing/2014/main" id="{F4309693-83EB-126F-E2D4-B736AE1D5B35}"/>
                      </a:ext>
                    </a:extLst>
                  </p14:cNvPr>
                  <p14:cNvContentPartPr/>
                  <p14:nvPr/>
                </p14:nvContentPartPr>
                <p14:xfrm>
                  <a:off x="1325338" y="2890571"/>
                  <a:ext cx="360" cy="74160"/>
                </p14:xfrm>
              </p:contentPart>
            </mc:Choice>
            <mc:Fallback xmlns="">
              <p:pic>
                <p:nvPicPr>
                  <p:cNvPr id="247" name="Ink 246">
                    <a:extLst>
                      <a:ext uri="{FF2B5EF4-FFF2-40B4-BE49-F238E27FC236}">
                        <a16:creationId xmlns:a16="http://schemas.microsoft.com/office/drawing/2014/main" id="{C641A6D7-C89E-6017-E546-D81B857E45A6}"/>
                      </a:ext>
                    </a:extLst>
                  </p:cNvPr>
                  <p:cNvPicPr/>
                  <p:nvPr/>
                </p:nvPicPr>
                <p:blipFill>
                  <a:blip r:embed="rId234"/>
                  <a:stretch>
                    <a:fillRect/>
                  </a:stretch>
                </p:blipFill>
                <p:spPr>
                  <a:xfrm>
                    <a:off x="1316338" y="2881571"/>
                    <a:ext cx="18000" cy="91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5">
                <p14:nvContentPartPr>
                  <p14:cNvPr id="136" name="Ink 135">
                    <a:extLst>
                      <a:ext uri="{FF2B5EF4-FFF2-40B4-BE49-F238E27FC236}">
                        <a16:creationId xmlns:a16="http://schemas.microsoft.com/office/drawing/2014/main" id="{DC375D84-B4E2-172F-D640-60666EB7547F}"/>
                      </a:ext>
                    </a:extLst>
                  </p14:cNvPr>
                  <p14:cNvContentPartPr/>
                  <p14:nvPr/>
                </p14:nvContentPartPr>
                <p14:xfrm>
                  <a:off x="1297618" y="3179291"/>
                  <a:ext cx="7920" cy="58320"/>
                </p14:xfrm>
              </p:contentPart>
            </mc:Choice>
            <mc:Fallback xmlns="">
              <p:pic>
                <p:nvPicPr>
                  <p:cNvPr id="248" name="Ink 247">
                    <a:extLst>
                      <a:ext uri="{FF2B5EF4-FFF2-40B4-BE49-F238E27FC236}">
                        <a16:creationId xmlns:a16="http://schemas.microsoft.com/office/drawing/2014/main" id="{37754C4E-0187-55DC-6A8F-AB4A7799C955}"/>
                      </a:ext>
                    </a:extLst>
                  </p:cNvPr>
                  <p:cNvPicPr/>
                  <p:nvPr/>
                </p:nvPicPr>
                <p:blipFill>
                  <a:blip r:embed="rId236"/>
                  <a:stretch>
                    <a:fillRect/>
                  </a:stretch>
                </p:blipFill>
                <p:spPr>
                  <a:xfrm>
                    <a:off x="1288978" y="3170291"/>
                    <a:ext cx="25560" cy="75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7">
                <p14:nvContentPartPr>
                  <p14:cNvPr id="137" name="Ink 136">
                    <a:extLst>
                      <a:ext uri="{FF2B5EF4-FFF2-40B4-BE49-F238E27FC236}">
                        <a16:creationId xmlns:a16="http://schemas.microsoft.com/office/drawing/2014/main" id="{94752CBC-CCC5-3382-80FD-BC3F5AC0F740}"/>
                      </a:ext>
                    </a:extLst>
                  </p14:cNvPr>
                  <p14:cNvContentPartPr/>
                  <p14:nvPr/>
                </p14:nvContentPartPr>
                <p14:xfrm>
                  <a:off x="1186018" y="3253451"/>
                  <a:ext cx="89640" cy="235080"/>
                </p14:xfrm>
              </p:contentPart>
            </mc:Choice>
            <mc:Fallback xmlns="">
              <p:pic>
                <p:nvPicPr>
                  <p:cNvPr id="249" name="Ink 248">
                    <a:extLst>
                      <a:ext uri="{FF2B5EF4-FFF2-40B4-BE49-F238E27FC236}">
                        <a16:creationId xmlns:a16="http://schemas.microsoft.com/office/drawing/2014/main" id="{06964730-4EAB-C3CC-8D58-A45F3244D70F}"/>
                      </a:ext>
                    </a:extLst>
                  </p:cNvPr>
                  <p:cNvPicPr/>
                  <p:nvPr/>
                </p:nvPicPr>
                <p:blipFill>
                  <a:blip r:embed="rId238"/>
                  <a:stretch>
                    <a:fillRect/>
                  </a:stretch>
                </p:blipFill>
                <p:spPr>
                  <a:xfrm>
                    <a:off x="1177378" y="3244451"/>
                    <a:ext cx="107280" cy="252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9">
                <p14:nvContentPartPr>
                  <p14:cNvPr id="138" name="Ink 137">
                    <a:extLst>
                      <a:ext uri="{FF2B5EF4-FFF2-40B4-BE49-F238E27FC236}">
                        <a16:creationId xmlns:a16="http://schemas.microsoft.com/office/drawing/2014/main" id="{3C95014A-ABD2-C210-7E36-9FE20CAAB016}"/>
                      </a:ext>
                    </a:extLst>
                  </p14:cNvPr>
                  <p14:cNvContentPartPr/>
                  <p14:nvPr/>
                </p14:nvContentPartPr>
                <p14:xfrm>
                  <a:off x="1114018" y="3289091"/>
                  <a:ext cx="61560" cy="137880"/>
                </p14:xfrm>
              </p:contentPart>
            </mc:Choice>
            <mc:Fallback xmlns="">
              <p:pic>
                <p:nvPicPr>
                  <p:cNvPr id="250" name="Ink 249">
                    <a:extLst>
                      <a:ext uri="{FF2B5EF4-FFF2-40B4-BE49-F238E27FC236}">
                        <a16:creationId xmlns:a16="http://schemas.microsoft.com/office/drawing/2014/main" id="{27784E6A-1ADB-B957-7139-764D3B134BE1}"/>
                      </a:ext>
                    </a:extLst>
                  </p:cNvPr>
                  <p:cNvPicPr/>
                  <p:nvPr/>
                </p:nvPicPr>
                <p:blipFill>
                  <a:blip r:embed="rId240"/>
                  <a:stretch>
                    <a:fillRect/>
                  </a:stretch>
                </p:blipFill>
                <p:spPr>
                  <a:xfrm>
                    <a:off x="1105018" y="3280451"/>
                    <a:ext cx="79200" cy="155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1">
                <p14:nvContentPartPr>
                  <p14:cNvPr id="139" name="Ink 138">
                    <a:extLst>
                      <a:ext uri="{FF2B5EF4-FFF2-40B4-BE49-F238E27FC236}">
                        <a16:creationId xmlns:a16="http://schemas.microsoft.com/office/drawing/2014/main" id="{EF7F6599-DCB4-8559-885D-5A34F92AC078}"/>
                      </a:ext>
                    </a:extLst>
                  </p14:cNvPr>
                  <p14:cNvContentPartPr/>
                  <p14:nvPr/>
                </p14:nvContentPartPr>
                <p14:xfrm>
                  <a:off x="1807738" y="3180371"/>
                  <a:ext cx="54000" cy="126360"/>
                </p14:xfrm>
              </p:contentPart>
            </mc:Choice>
            <mc:Fallback xmlns="">
              <p:pic>
                <p:nvPicPr>
                  <p:cNvPr id="252" name="Ink 251">
                    <a:extLst>
                      <a:ext uri="{FF2B5EF4-FFF2-40B4-BE49-F238E27FC236}">
                        <a16:creationId xmlns:a16="http://schemas.microsoft.com/office/drawing/2014/main" id="{4814413A-ABBE-C223-2094-0E4B0F8F00C1}"/>
                      </a:ext>
                    </a:extLst>
                  </p:cNvPr>
                  <p:cNvPicPr/>
                  <p:nvPr/>
                </p:nvPicPr>
                <p:blipFill>
                  <a:blip r:embed="rId242"/>
                  <a:stretch>
                    <a:fillRect/>
                  </a:stretch>
                </p:blipFill>
                <p:spPr>
                  <a:xfrm>
                    <a:off x="1798738" y="3171371"/>
                    <a:ext cx="71640" cy="144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3">
                <p14:nvContentPartPr>
                  <p14:cNvPr id="140" name="Ink 139">
                    <a:extLst>
                      <a:ext uri="{FF2B5EF4-FFF2-40B4-BE49-F238E27FC236}">
                        <a16:creationId xmlns:a16="http://schemas.microsoft.com/office/drawing/2014/main" id="{58BBBDF6-5D0C-E864-1DFB-600DE8D72A51}"/>
                      </a:ext>
                    </a:extLst>
                  </p14:cNvPr>
                  <p14:cNvContentPartPr/>
                  <p14:nvPr/>
                </p14:nvContentPartPr>
                <p14:xfrm>
                  <a:off x="1973698" y="3389891"/>
                  <a:ext cx="41760" cy="82080"/>
                </p14:xfrm>
              </p:contentPart>
            </mc:Choice>
            <mc:Fallback xmlns="">
              <p:pic>
                <p:nvPicPr>
                  <p:cNvPr id="253" name="Ink 252">
                    <a:extLst>
                      <a:ext uri="{FF2B5EF4-FFF2-40B4-BE49-F238E27FC236}">
                        <a16:creationId xmlns:a16="http://schemas.microsoft.com/office/drawing/2014/main" id="{2D4BC990-4523-1A76-81A2-C90FF2C11E05}"/>
                      </a:ext>
                    </a:extLst>
                  </p:cNvPr>
                  <p:cNvPicPr/>
                  <p:nvPr/>
                </p:nvPicPr>
                <p:blipFill>
                  <a:blip r:embed="rId244"/>
                  <a:stretch>
                    <a:fillRect/>
                  </a:stretch>
                </p:blipFill>
                <p:spPr>
                  <a:xfrm>
                    <a:off x="1965058" y="3380891"/>
                    <a:ext cx="59400" cy="9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5">
                <p14:nvContentPartPr>
                  <p14:cNvPr id="141" name="Ink 140">
                    <a:extLst>
                      <a:ext uri="{FF2B5EF4-FFF2-40B4-BE49-F238E27FC236}">
                        <a16:creationId xmlns:a16="http://schemas.microsoft.com/office/drawing/2014/main" id="{6360CD3A-4C98-3957-8F95-7D2FB19021FA}"/>
                      </a:ext>
                    </a:extLst>
                  </p14:cNvPr>
                  <p14:cNvContentPartPr/>
                  <p14:nvPr/>
                </p14:nvContentPartPr>
                <p14:xfrm>
                  <a:off x="1976578" y="2907851"/>
                  <a:ext cx="82800" cy="121680"/>
                </p14:xfrm>
              </p:contentPart>
            </mc:Choice>
            <mc:Fallback xmlns="">
              <p:pic>
                <p:nvPicPr>
                  <p:cNvPr id="254" name="Ink 253">
                    <a:extLst>
                      <a:ext uri="{FF2B5EF4-FFF2-40B4-BE49-F238E27FC236}">
                        <a16:creationId xmlns:a16="http://schemas.microsoft.com/office/drawing/2014/main" id="{F5BBBB8A-D876-7D5B-39E3-1DA32B43AE43}"/>
                      </a:ext>
                    </a:extLst>
                  </p:cNvPr>
                  <p:cNvPicPr/>
                  <p:nvPr/>
                </p:nvPicPr>
                <p:blipFill>
                  <a:blip r:embed="rId246"/>
                  <a:stretch>
                    <a:fillRect/>
                  </a:stretch>
                </p:blipFill>
                <p:spPr>
                  <a:xfrm>
                    <a:off x="1967938" y="2899211"/>
                    <a:ext cx="100440" cy="139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7">
                <p14:nvContentPartPr>
                  <p14:cNvPr id="142" name="Ink 141">
                    <a:extLst>
                      <a:ext uri="{FF2B5EF4-FFF2-40B4-BE49-F238E27FC236}">
                        <a16:creationId xmlns:a16="http://schemas.microsoft.com/office/drawing/2014/main" id="{E59050E8-C209-1A4A-D5C3-AC3083CD2C18}"/>
                      </a:ext>
                    </a:extLst>
                  </p14:cNvPr>
                  <p14:cNvContentPartPr/>
                  <p14:nvPr/>
                </p14:nvContentPartPr>
                <p14:xfrm>
                  <a:off x="2035618" y="2855651"/>
                  <a:ext cx="6840" cy="47160"/>
                </p14:xfrm>
              </p:contentPart>
            </mc:Choice>
            <mc:Fallback xmlns="">
              <p:pic>
                <p:nvPicPr>
                  <p:cNvPr id="255" name="Ink 254">
                    <a:extLst>
                      <a:ext uri="{FF2B5EF4-FFF2-40B4-BE49-F238E27FC236}">
                        <a16:creationId xmlns:a16="http://schemas.microsoft.com/office/drawing/2014/main" id="{BAE4395B-D7A0-6077-5B8A-F94FF3B9B721}"/>
                      </a:ext>
                    </a:extLst>
                  </p:cNvPr>
                  <p:cNvPicPr/>
                  <p:nvPr/>
                </p:nvPicPr>
                <p:blipFill>
                  <a:blip r:embed="rId248"/>
                  <a:stretch>
                    <a:fillRect/>
                  </a:stretch>
                </p:blipFill>
                <p:spPr>
                  <a:xfrm>
                    <a:off x="2026618" y="2847011"/>
                    <a:ext cx="24480" cy="64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9">
                <p14:nvContentPartPr>
                  <p14:cNvPr id="143" name="Ink 142">
                    <a:extLst>
                      <a:ext uri="{FF2B5EF4-FFF2-40B4-BE49-F238E27FC236}">
                        <a16:creationId xmlns:a16="http://schemas.microsoft.com/office/drawing/2014/main" id="{24234EE9-AD67-100E-FEFD-B3457F09CAA6}"/>
                      </a:ext>
                    </a:extLst>
                  </p14:cNvPr>
                  <p14:cNvContentPartPr/>
                  <p14:nvPr/>
                </p14:nvContentPartPr>
                <p14:xfrm>
                  <a:off x="1646818" y="3221771"/>
                  <a:ext cx="179280" cy="291600"/>
                </p14:xfrm>
              </p:contentPart>
            </mc:Choice>
            <mc:Fallback xmlns="">
              <p:pic>
                <p:nvPicPr>
                  <p:cNvPr id="2052" name="Ink 2051">
                    <a:extLst>
                      <a:ext uri="{FF2B5EF4-FFF2-40B4-BE49-F238E27FC236}">
                        <a16:creationId xmlns:a16="http://schemas.microsoft.com/office/drawing/2014/main" id="{902EA5BB-1B8E-E772-9E73-F6BF07F14414}"/>
                      </a:ext>
                    </a:extLst>
                  </p:cNvPr>
                  <p:cNvPicPr/>
                  <p:nvPr/>
                </p:nvPicPr>
                <p:blipFill>
                  <a:blip r:embed="rId250"/>
                  <a:stretch>
                    <a:fillRect/>
                  </a:stretch>
                </p:blipFill>
                <p:spPr>
                  <a:xfrm>
                    <a:off x="1637818" y="3212771"/>
                    <a:ext cx="196920" cy="309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1">
                <p14:nvContentPartPr>
                  <p14:cNvPr id="144" name="Ink 143">
                    <a:extLst>
                      <a:ext uri="{FF2B5EF4-FFF2-40B4-BE49-F238E27FC236}">
                        <a16:creationId xmlns:a16="http://schemas.microsoft.com/office/drawing/2014/main" id="{2449C60F-922F-459A-78D5-5EF856E60390}"/>
                      </a:ext>
                    </a:extLst>
                  </p14:cNvPr>
                  <p14:cNvContentPartPr/>
                  <p14:nvPr/>
                </p14:nvContentPartPr>
                <p14:xfrm>
                  <a:off x="1631698" y="3182171"/>
                  <a:ext cx="77400" cy="138600"/>
                </p14:xfrm>
              </p:contentPart>
            </mc:Choice>
            <mc:Fallback xmlns="">
              <p:pic>
                <p:nvPicPr>
                  <p:cNvPr id="2053" name="Ink 2052">
                    <a:extLst>
                      <a:ext uri="{FF2B5EF4-FFF2-40B4-BE49-F238E27FC236}">
                        <a16:creationId xmlns:a16="http://schemas.microsoft.com/office/drawing/2014/main" id="{A8A6A57F-39C4-A7CE-D931-44E706486D64}"/>
                      </a:ext>
                    </a:extLst>
                  </p:cNvPr>
                  <p:cNvPicPr/>
                  <p:nvPr/>
                </p:nvPicPr>
                <p:blipFill>
                  <a:blip r:embed="rId252"/>
                  <a:stretch>
                    <a:fillRect/>
                  </a:stretch>
                </p:blipFill>
                <p:spPr>
                  <a:xfrm>
                    <a:off x="1623058" y="3173531"/>
                    <a:ext cx="95040" cy="156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3">
                <p14:nvContentPartPr>
                  <p14:cNvPr id="145" name="Ink 144">
                    <a:extLst>
                      <a:ext uri="{FF2B5EF4-FFF2-40B4-BE49-F238E27FC236}">
                        <a16:creationId xmlns:a16="http://schemas.microsoft.com/office/drawing/2014/main" id="{5D927AF8-3B1F-8131-16C1-8A77DE7A7490}"/>
                      </a:ext>
                    </a:extLst>
                  </p14:cNvPr>
                  <p14:cNvContentPartPr/>
                  <p14:nvPr/>
                </p14:nvContentPartPr>
                <p14:xfrm>
                  <a:off x="1387005" y="3660765"/>
                  <a:ext cx="179640" cy="42840"/>
                </p14:xfrm>
              </p:contentPart>
            </mc:Choice>
            <mc:Fallback xmlns="">
              <p:pic>
                <p:nvPicPr>
                  <p:cNvPr id="2060" name="Ink 2059">
                    <a:extLst>
                      <a:ext uri="{FF2B5EF4-FFF2-40B4-BE49-F238E27FC236}">
                        <a16:creationId xmlns:a16="http://schemas.microsoft.com/office/drawing/2014/main" id="{244BF0CF-0960-CD34-5164-AF1D9AA61F96}"/>
                      </a:ext>
                    </a:extLst>
                  </p:cNvPr>
                  <p:cNvPicPr/>
                  <p:nvPr/>
                </p:nvPicPr>
                <p:blipFill>
                  <a:blip r:embed="rId254"/>
                  <a:stretch>
                    <a:fillRect/>
                  </a:stretch>
                </p:blipFill>
                <p:spPr>
                  <a:xfrm>
                    <a:off x="1378005" y="3651765"/>
                    <a:ext cx="197280" cy="60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5">
                <p14:nvContentPartPr>
                  <p14:cNvPr id="146" name="Ink 145">
                    <a:extLst>
                      <a:ext uri="{FF2B5EF4-FFF2-40B4-BE49-F238E27FC236}">
                        <a16:creationId xmlns:a16="http://schemas.microsoft.com/office/drawing/2014/main" id="{143A7DA2-F182-9B0A-47A4-503267AEAC1E}"/>
                      </a:ext>
                    </a:extLst>
                  </p14:cNvPr>
                  <p14:cNvContentPartPr/>
                  <p14:nvPr/>
                </p14:nvContentPartPr>
                <p14:xfrm>
                  <a:off x="1408245" y="3799005"/>
                  <a:ext cx="195480" cy="360"/>
                </p14:xfrm>
              </p:contentPart>
            </mc:Choice>
            <mc:Fallback xmlns="">
              <p:pic>
                <p:nvPicPr>
                  <p:cNvPr id="2062" name="Ink 2061">
                    <a:extLst>
                      <a:ext uri="{FF2B5EF4-FFF2-40B4-BE49-F238E27FC236}">
                        <a16:creationId xmlns:a16="http://schemas.microsoft.com/office/drawing/2014/main" id="{1F6BBC3F-4F97-B248-E3E5-EB79C2B0575E}"/>
                      </a:ext>
                    </a:extLst>
                  </p:cNvPr>
                  <p:cNvPicPr/>
                  <p:nvPr/>
                </p:nvPicPr>
                <p:blipFill>
                  <a:blip r:embed="rId256"/>
                  <a:stretch>
                    <a:fillRect/>
                  </a:stretch>
                </p:blipFill>
                <p:spPr>
                  <a:xfrm>
                    <a:off x="1399245" y="3790365"/>
                    <a:ext cx="21312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7">
                <p14:nvContentPartPr>
                  <p14:cNvPr id="147" name="Ink 146">
                    <a:extLst>
                      <a:ext uri="{FF2B5EF4-FFF2-40B4-BE49-F238E27FC236}">
                        <a16:creationId xmlns:a16="http://schemas.microsoft.com/office/drawing/2014/main" id="{D67F6D0F-6BE2-5697-2BC5-45ED3B61EDC3}"/>
                      </a:ext>
                    </a:extLst>
                  </p14:cNvPr>
                  <p14:cNvContentPartPr/>
                  <p14:nvPr/>
                </p14:nvContentPartPr>
                <p14:xfrm>
                  <a:off x="1403565" y="3980445"/>
                  <a:ext cx="192600" cy="110160"/>
                </p14:xfrm>
              </p:contentPart>
            </mc:Choice>
            <mc:Fallback xmlns="">
              <p:pic>
                <p:nvPicPr>
                  <p:cNvPr id="2063" name="Ink 2062">
                    <a:extLst>
                      <a:ext uri="{FF2B5EF4-FFF2-40B4-BE49-F238E27FC236}">
                        <a16:creationId xmlns:a16="http://schemas.microsoft.com/office/drawing/2014/main" id="{EF1EBF9A-0D02-740D-F2F2-9CB4397E21DF}"/>
                      </a:ext>
                    </a:extLst>
                  </p:cNvPr>
                  <p:cNvPicPr/>
                  <p:nvPr/>
                </p:nvPicPr>
                <p:blipFill>
                  <a:blip r:embed="rId258"/>
                  <a:stretch>
                    <a:fillRect/>
                  </a:stretch>
                </p:blipFill>
                <p:spPr>
                  <a:xfrm>
                    <a:off x="1394925" y="3971445"/>
                    <a:ext cx="210240" cy="127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9">
                <p14:nvContentPartPr>
                  <p14:cNvPr id="148" name="Ink 147">
                    <a:extLst>
                      <a:ext uri="{FF2B5EF4-FFF2-40B4-BE49-F238E27FC236}">
                        <a16:creationId xmlns:a16="http://schemas.microsoft.com/office/drawing/2014/main" id="{63DC4A2B-19E0-DE0C-058B-42376C020D26}"/>
                      </a:ext>
                    </a:extLst>
                  </p14:cNvPr>
                  <p14:cNvContentPartPr/>
                  <p14:nvPr/>
                </p14:nvContentPartPr>
                <p14:xfrm>
                  <a:off x="1234725" y="3586605"/>
                  <a:ext cx="12960" cy="46080"/>
                </p14:xfrm>
              </p:contentPart>
            </mc:Choice>
            <mc:Fallback xmlns="">
              <p:pic>
                <p:nvPicPr>
                  <p:cNvPr id="2065" name="Ink 2064">
                    <a:extLst>
                      <a:ext uri="{FF2B5EF4-FFF2-40B4-BE49-F238E27FC236}">
                        <a16:creationId xmlns:a16="http://schemas.microsoft.com/office/drawing/2014/main" id="{8B87AFA7-FEB9-AAD2-C222-B9FE8B68F377}"/>
                      </a:ext>
                    </a:extLst>
                  </p:cNvPr>
                  <p:cNvPicPr/>
                  <p:nvPr/>
                </p:nvPicPr>
                <p:blipFill>
                  <a:blip r:embed="rId260"/>
                  <a:stretch>
                    <a:fillRect/>
                  </a:stretch>
                </p:blipFill>
                <p:spPr>
                  <a:xfrm>
                    <a:off x="1226085" y="3577965"/>
                    <a:ext cx="30600" cy="63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1">
                <p14:nvContentPartPr>
                  <p14:cNvPr id="149" name="Ink 148">
                    <a:extLst>
                      <a:ext uri="{FF2B5EF4-FFF2-40B4-BE49-F238E27FC236}">
                        <a16:creationId xmlns:a16="http://schemas.microsoft.com/office/drawing/2014/main" id="{EC3A1BD1-D2BA-7A4C-92A0-D0DD2F38FB4B}"/>
                      </a:ext>
                    </a:extLst>
                  </p14:cNvPr>
                  <p14:cNvContentPartPr/>
                  <p14:nvPr/>
                </p14:nvContentPartPr>
                <p14:xfrm>
                  <a:off x="1477005" y="3318405"/>
                  <a:ext cx="1800" cy="60480"/>
                </p14:xfrm>
              </p:contentPart>
            </mc:Choice>
            <mc:Fallback xmlns="">
              <p:pic>
                <p:nvPicPr>
                  <p:cNvPr id="2067" name="Ink 2066">
                    <a:extLst>
                      <a:ext uri="{FF2B5EF4-FFF2-40B4-BE49-F238E27FC236}">
                        <a16:creationId xmlns:a16="http://schemas.microsoft.com/office/drawing/2014/main" id="{9BC5F128-BFA7-AF27-BFA0-B40713278ABD}"/>
                      </a:ext>
                    </a:extLst>
                  </p:cNvPr>
                  <p:cNvPicPr/>
                  <p:nvPr/>
                </p:nvPicPr>
                <p:blipFill>
                  <a:blip r:embed="rId262"/>
                  <a:stretch>
                    <a:fillRect/>
                  </a:stretch>
                </p:blipFill>
                <p:spPr>
                  <a:xfrm>
                    <a:off x="1468365" y="3309405"/>
                    <a:ext cx="19440" cy="78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3">
                <p14:nvContentPartPr>
                  <p14:cNvPr id="150" name="Ink 149">
                    <a:extLst>
                      <a:ext uri="{FF2B5EF4-FFF2-40B4-BE49-F238E27FC236}">
                        <a16:creationId xmlns:a16="http://schemas.microsoft.com/office/drawing/2014/main" id="{98FF9EB4-8E2F-206F-1F98-D9B133DD691B}"/>
                      </a:ext>
                    </a:extLst>
                  </p14:cNvPr>
                  <p14:cNvContentPartPr/>
                  <p14:nvPr/>
                </p14:nvContentPartPr>
                <p14:xfrm>
                  <a:off x="1315005" y="3579765"/>
                  <a:ext cx="360" cy="360"/>
                </p14:xfrm>
              </p:contentPart>
            </mc:Choice>
            <mc:Fallback xmlns="">
              <p:pic>
                <p:nvPicPr>
                  <p:cNvPr id="2069" name="Ink 2068">
                    <a:extLst>
                      <a:ext uri="{FF2B5EF4-FFF2-40B4-BE49-F238E27FC236}">
                        <a16:creationId xmlns:a16="http://schemas.microsoft.com/office/drawing/2014/main" id="{CB78EEEB-2F2E-4726-8DCB-4B39098DBD82}"/>
                      </a:ext>
                    </a:extLst>
                  </p:cNvPr>
                  <p:cNvPicPr/>
                  <p:nvPr/>
                </p:nvPicPr>
                <p:blipFill>
                  <a:blip r:embed="rId176"/>
                  <a:stretch>
                    <a:fillRect/>
                  </a:stretch>
                </p:blipFill>
                <p:spPr>
                  <a:xfrm>
                    <a:off x="1306005" y="3571125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4">
                <p14:nvContentPartPr>
                  <p14:cNvPr id="151" name="Ink 150">
                    <a:extLst>
                      <a:ext uri="{FF2B5EF4-FFF2-40B4-BE49-F238E27FC236}">
                        <a16:creationId xmlns:a16="http://schemas.microsoft.com/office/drawing/2014/main" id="{076DFDC2-24CD-149F-CE3A-D7DAA39B5CF1}"/>
                      </a:ext>
                    </a:extLst>
                  </p14:cNvPr>
                  <p14:cNvContentPartPr/>
                  <p14:nvPr/>
                </p14:nvContentPartPr>
                <p14:xfrm>
                  <a:off x="1196205" y="2782365"/>
                  <a:ext cx="38520" cy="75960"/>
                </p14:xfrm>
              </p:contentPart>
            </mc:Choice>
            <mc:Fallback xmlns="">
              <p:pic>
                <p:nvPicPr>
                  <p:cNvPr id="2071" name="Ink 2070">
                    <a:extLst>
                      <a:ext uri="{FF2B5EF4-FFF2-40B4-BE49-F238E27FC236}">
                        <a16:creationId xmlns:a16="http://schemas.microsoft.com/office/drawing/2014/main" id="{CD350BBB-B303-C8BB-FE91-89FE3DFCB5F0}"/>
                      </a:ext>
                    </a:extLst>
                  </p:cNvPr>
                  <p:cNvPicPr/>
                  <p:nvPr/>
                </p:nvPicPr>
                <p:blipFill>
                  <a:blip r:embed="rId265"/>
                  <a:stretch>
                    <a:fillRect/>
                  </a:stretch>
                </p:blipFill>
                <p:spPr>
                  <a:xfrm>
                    <a:off x="1187205" y="2773725"/>
                    <a:ext cx="56160" cy="93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6">
                <p14:nvContentPartPr>
                  <p14:cNvPr id="152" name="Ink 151">
                    <a:extLst>
                      <a:ext uri="{FF2B5EF4-FFF2-40B4-BE49-F238E27FC236}">
                        <a16:creationId xmlns:a16="http://schemas.microsoft.com/office/drawing/2014/main" id="{4CDCA82C-0AA8-27F5-ABB2-76F6D2E8BD16}"/>
                      </a:ext>
                    </a:extLst>
                  </p14:cNvPr>
                  <p14:cNvContentPartPr/>
                  <p14:nvPr/>
                </p14:nvContentPartPr>
                <p14:xfrm>
                  <a:off x="1816845" y="2807925"/>
                  <a:ext cx="4320" cy="360"/>
                </p14:xfrm>
              </p:contentPart>
            </mc:Choice>
            <mc:Fallback xmlns="">
              <p:pic>
                <p:nvPicPr>
                  <p:cNvPr id="2073" name="Ink 2072">
                    <a:extLst>
                      <a:ext uri="{FF2B5EF4-FFF2-40B4-BE49-F238E27FC236}">
                        <a16:creationId xmlns:a16="http://schemas.microsoft.com/office/drawing/2014/main" id="{985653B5-59B8-56B4-E30F-FFCCF24E7E7C}"/>
                      </a:ext>
                    </a:extLst>
                  </p:cNvPr>
                  <p:cNvPicPr/>
                  <p:nvPr/>
                </p:nvPicPr>
                <p:blipFill>
                  <a:blip r:embed="rId267"/>
                  <a:stretch>
                    <a:fillRect/>
                  </a:stretch>
                </p:blipFill>
                <p:spPr>
                  <a:xfrm>
                    <a:off x="1807845" y="2798925"/>
                    <a:ext cx="219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8">
                <p14:nvContentPartPr>
                  <p14:cNvPr id="153" name="Ink 152">
                    <a:extLst>
                      <a:ext uri="{FF2B5EF4-FFF2-40B4-BE49-F238E27FC236}">
                        <a16:creationId xmlns:a16="http://schemas.microsoft.com/office/drawing/2014/main" id="{1D2BA36B-0D70-E896-290B-694673C5CF45}"/>
                      </a:ext>
                    </a:extLst>
                  </p14:cNvPr>
                  <p14:cNvContentPartPr/>
                  <p14:nvPr/>
                </p14:nvContentPartPr>
                <p14:xfrm>
                  <a:off x="1164351" y="1726186"/>
                  <a:ext cx="1049400" cy="299160"/>
                </p14:xfrm>
              </p:contentPart>
            </mc:Choice>
            <mc:Fallback xmlns="">
              <p:pic>
                <p:nvPicPr>
                  <p:cNvPr id="183" name="Ink 182">
                    <a:extLst>
                      <a:ext uri="{FF2B5EF4-FFF2-40B4-BE49-F238E27FC236}">
                        <a16:creationId xmlns:a16="http://schemas.microsoft.com/office/drawing/2014/main" id="{F17D2230-17BA-0490-F5CF-C1AF4BAE973A}"/>
                      </a:ext>
                    </a:extLst>
                  </p:cNvPr>
                  <p:cNvPicPr/>
                  <p:nvPr/>
                </p:nvPicPr>
                <p:blipFill>
                  <a:blip r:embed="rId269"/>
                  <a:stretch>
                    <a:fillRect/>
                  </a:stretch>
                </p:blipFill>
                <p:spPr>
                  <a:xfrm>
                    <a:off x="1155351" y="1717186"/>
                    <a:ext cx="1067040" cy="316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0">
                <p14:nvContentPartPr>
                  <p14:cNvPr id="154" name="Ink 153">
                    <a:extLst>
                      <a:ext uri="{FF2B5EF4-FFF2-40B4-BE49-F238E27FC236}">
                        <a16:creationId xmlns:a16="http://schemas.microsoft.com/office/drawing/2014/main" id="{53C18FFC-35B5-C8A8-E707-E51628DEE3E7}"/>
                      </a:ext>
                    </a:extLst>
                  </p14:cNvPr>
                  <p14:cNvContentPartPr/>
                  <p14:nvPr/>
                </p14:nvContentPartPr>
                <p14:xfrm>
                  <a:off x="1083351" y="1837426"/>
                  <a:ext cx="790920" cy="237960"/>
                </p14:xfrm>
              </p:contentPart>
            </mc:Choice>
            <mc:Fallback xmlns="">
              <p:pic>
                <p:nvPicPr>
                  <p:cNvPr id="194" name="Ink 193">
                    <a:extLst>
                      <a:ext uri="{FF2B5EF4-FFF2-40B4-BE49-F238E27FC236}">
                        <a16:creationId xmlns:a16="http://schemas.microsoft.com/office/drawing/2014/main" id="{29349879-BDAB-2308-4385-30D9CF8FD112}"/>
                      </a:ext>
                    </a:extLst>
                  </p:cNvPr>
                  <p:cNvPicPr/>
                  <p:nvPr/>
                </p:nvPicPr>
                <p:blipFill>
                  <a:blip r:embed="rId271"/>
                  <a:stretch>
                    <a:fillRect/>
                  </a:stretch>
                </p:blipFill>
                <p:spPr>
                  <a:xfrm>
                    <a:off x="1074711" y="1828426"/>
                    <a:ext cx="808560" cy="255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2">
                <p14:nvContentPartPr>
                  <p14:cNvPr id="155" name="Ink 154">
                    <a:extLst>
                      <a:ext uri="{FF2B5EF4-FFF2-40B4-BE49-F238E27FC236}">
                        <a16:creationId xmlns:a16="http://schemas.microsoft.com/office/drawing/2014/main" id="{CB82EDD5-A1C7-A405-EA97-295522355D23}"/>
                      </a:ext>
                    </a:extLst>
                  </p14:cNvPr>
                  <p14:cNvContentPartPr/>
                  <p14:nvPr/>
                </p14:nvContentPartPr>
                <p14:xfrm>
                  <a:off x="1340205" y="1797045"/>
                  <a:ext cx="108360" cy="87120"/>
                </p14:xfrm>
              </p:contentPart>
            </mc:Choice>
            <mc:Fallback xmlns="">
              <p:pic>
                <p:nvPicPr>
                  <p:cNvPr id="2077" name="Ink 2076">
                    <a:extLst>
                      <a:ext uri="{FF2B5EF4-FFF2-40B4-BE49-F238E27FC236}">
                        <a16:creationId xmlns:a16="http://schemas.microsoft.com/office/drawing/2014/main" id="{E2BCEF5C-F5FB-DC99-3295-E9869C7803D4}"/>
                      </a:ext>
                    </a:extLst>
                  </p:cNvPr>
                  <p:cNvPicPr/>
                  <p:nvPr/>
                </p:nvPicPr>
                <p:blipFill>
                  <a:blip r:embed="rId273"/>
                  <a:stretch>
                    <a:fillRect/>
                  </a:stretch>
                </p:blipFill>
                <p:spPr>
                  <a:xfrm>
                    <a:off x="1331565" y="1788405"/>
                    <a:ext cx="126000" cy="104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4">
                <p14:nvContentPartPr>
                  <p14:cNvPr id="156" name="Ink 155">
                    <a:extLst>
                      <a:ext uri="{FF2B5EF4-FFF2-40B4-BE49-F238E27FC236}">
                        <a16:creationId xmlns:a16="http://schemas.microsoft.com/office/drawing/2014/main" id="{9A5D2A7F-0F33-BED0-7B49-99EF265A173C}"/>
                      </a:ext>
                    </a:extLst>
                  </p14:cNvPr>
                  <p14:cNvContentPartPr/>
                  <p14:nvPr/>
                </p14:nvContentPartPr>
                <p14:xfrm>
                  <a:off x="1316085" y="1883445"/>
                  <a:ext cx="124560" cy="21600"/>
                </p14:xfrm>
              </p:contentPart>
            </mc:Choice>
            <mc:Fallback xmlns="">
              <p:pic>
                <p:nvPicPr>
                  <p:cNvPr id="2078" name="Ink 2077">
                    <a:extLst>
                      <a:ext uri="{FF2B5EF4-FFF2-40B4-BE49-F238E27FC236}">
                        <a16:creationId xmlns:a16="http://schemas.microsoft.com/office/drawing/2014/main" id="{D20529AD-E6C9-0326-2495-15A098F25C9A}"/>
                      </a:ext>
                    </a:extLst>
                  </p:cNvPr>
                  <p:cNvPicPr/>
                  <p:nvPr/>
                </p:nvPicPr>
                <p:blipFill>
                  <a:blip r:embed="rId275"/>
                  <a:stretch>
                    <a:fillRect/>
                  </a:stretch>
                </p:blipFill>
                <p:spPr>
                  <a:xfrm>
                    <a:off x="1307445" y="1874805"/>
                    <a:ext cx="142200" cy="39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6">
                <p14:nvContentPartPr>
                  <p14:cNvPr id="157" name="Ink 156">
                    <a:extLst>
                      <a:ext uri="{FF2B5EF4-FFF2-40B4-BE49-F238E27FC236}">
                        <a16:creationId xmlns:a16="http://schemas.microsoft.com/office/drawing/2014/main" id="{A22DE618-3188-D8EA-61B2-5AB48D05D5A9}"/>
                      </a:ext>
                    </a:extLst>
                  </p14:cNvPr>
                  <p14:cNvContentPartPr/>
                  <p14:nvPr/>
                </p14:nvContentPartPr>
                <p14:xfrm>
                  <a:off x="1446405" y="1770765"/>
                  <a:ext cx="169920" cy="107640"/>
                </p14:xfrm>
              </p:contentPart>
            </mc:Choice>
            <mc:Fallback xmlns="">
              <p:pic>
                <p:nvPicPr>
                  <p:cNvPr id="2079" name="Ink 2078">
                    <a:extLst>
                      <a:ext uri="{FF2B5EF4-FFF2-40B4-BE49-F238E27FC236}">
                        <a16:creationId xmlns:a16="http://schemas.microsoft.com/office/drawing/2014/main" id="{DF7788EB-1DDF-54EB-B86D-FC4E1CB6F9E2}"/>
                      </a:ext>
                    </a:extLst>
                  </p:cNvPr>
                  <p:cNvPicPr/>
                  <p:nvPr/>
                </p:nvPicPr>
                <p:blipFill>
                  <a:blip r:embed="rId277"/>
                  <a:stretch>
                    <a:fillRect/>
                  </a:stretch>
                </p:blipFill>
                <p:spPr>
                  <a:xfrm>
                    <a:off x="1437765" y="1761765"/>
                    <a:ext cx="187560" cy="125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8">
                <p14:nvContentPartPr>
                  <p14:cNvPr id="158" name="Ink 157">
                    <a:extLst>
                      <a:ext uri="{FF2B5EF4-FFF2-40B4-BE49-F238E27FC236}">
                        <a16:creationId xmlns:a16="http://schemas.microsoft.com/office/drawing/2014/main" id="{5BD02C40-7C7C-E18C-6E93-8F83B157E515}"/>
                      </a:ext>
                    </a:extLst>
                  </p14:cNvPr>
                  <p14:cNvContentPartPr/>
                  <p14:nvPr/>
                </p14:nvContentPartPr>
                <p14:xfrm>
                  <a:off x="1552245" y="1832325"/>
                  <a:ext cx="63720" cy="24840"/>
                </p14:xfrm>
              </p:contentPart>
            </mc:Choice>
            <mc:Fallback xmlns="">
              <p:pic>
                <p:nvPicPr>
                  <p:cNvPr id="2080" name="Ink 2079">
                    <a:extLst>
                      <a:ext uri="{FF2B5EF4-FFF2-40B4-BE49-F238E27FC236}">
                        <a16:creationId xmlns:a16="http://schemas.microsoft.com/office/drawing/2014/main" id="{191026B5-3EF3-F35C-A04D-F5284D05836F}"/>
                      </a:ext>
                    </a:extLst>
                  </p:cNvPr>
                  <p:cNvPicPr/>
                  <p:nvPr/>
                </p:nvPicPr>
                <p:blipFill>
                  <a:blip r:embed="rId279"/>
                  <a:stretch>
                    <a:fillRect/>
                  </a:stretch>
                </p:blipFill>
                <p:spPr>
                  <a:xfrm>
                    <a:off x="1543245" y="1823325"/>
                    <a:ext cx="81360" cy="42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0">
                <p14:nvContentPartPr>
                  <p14:cNvPr id="159" name="Ink 158">
                    <a:extLst>
                      <a:ext uri="{FF2B5EF4-FFF2-40B4-BE49-F238E27FC236}">
                        <a16:creationId xmlns:a16="http://schemas.microsoft.com/office/drawing/2014/main" id="{E0AF6B19-7B2A-1A3C-E7B7-0E01F06EDA50}"/>
                      </a:ext>
                    </a:extLst>
                  </p14:cNvPr>
                  <p14:cNvContentPartPr/>
                  <p14:nvPr/>
                </p14:nvContentPartPr>
                <p14:xfrm>
                  <a:off x="2503365" y="2387805"/>
                  <a:ext cx="37440" cy="141840"/>
                </p14:xfrm>
              </p:contentPart>
            </mc:Choice>
            <mc:Fallback xmlns="">
              <p:pic>
                <p:nvPicPr>
                  <p:cNvPr id="2082" name="Ink 2081">
                    <a:extLst>
                      <a:ext uri="{FF2B5EF4-FFF2-40B4-BE49-F238E27FC236}">
                        <a16:creationId xmlns:a16="http://schemas.microsoft.com/office/drawing/2014/main" id="{03A28994-3BFC-C2B3-C4F5-2695A04F6F25}"/>
                      </a:ext>
                    </a:extLst>
                  </p:cNvPr>
                  <p:cNvPicPr/>
                  <p:nvPr/>
                </p:nvPicPr>
                <p:blipFill>
                  <a:blip r:embed="rId281"/>
                  <a:stretch>
                    <a:fillRect/>
                  </a:stretch>
                </p:blipFill>
                <p:spPr>
                  <a:xfrm>
                    <a:off x="2494365" y="2379165"/>
                    <a:ext cx="55080" cy="159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2">
                <p14:nvContentPartPr>
                  <p14:cNvPr id="160" name="Ink 159">
                    <a:extLst>
                      <a:ext uri="{FF2B5EF4-FFF2-40B4-BE49-F238E27FC236}">
                        <a16:creationId xmlns:a16="http://schemas.microsoft.com/office/drawing/2014/main" id="{85669966-C9F2-E6D8-055F-F7ED66ECD698}"/>
                      </a:ext>
                    </a:extLst>
                  </p14:cNvPr>
                  <p14:cNvContentPartPr/>
                  <p14:nvPr/>
                </p14:nvContentPartPr>
                <p14:xfrm>
                  <a:off x="2382045" y="2431365"/>
                  <a:ext cx="87840" cy="253440"/>
                </p14:xfrm>
              </p:contentPart>
            </mc:Choice>
            <mc:Fallback xmlns="">
              <p:pic>
                <p:nvPicPr>
                  <p:cNvPr id="2083" name="Ink 2082">
                    <a:extLst>
                      <a:ext uri="{FF2B5EF4-FFF2-40B4-BE49-F238E27FC236}">
                        <a16:creationId xmlns:a16="http://schemas.microsoft.com/office/drawing/2014/main" id="{901F87B2-37AD-FFFE-637D-DA9ED67A91E9}"/>
                      </a:ext>
                    </a:extLst>
                  </p:cNvPr>
                  <p:cNvPicPr/>
                  <p:nvPr/>
                </p:nvPicPr>
                <p:blipFill>
                  <a:blip r:embed="rId283"/>
                  <a:stretch>
                    <a:fillRect/>
                  </a:stretch>
                </p:blipFill>
                <p:spPr>
                  <a:xfrm>
                    <a:off x="2373045" y="2422365"/>
                    <a:ext cx="105480" cy="271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4">
                <p14:nvContentPartPr>
                  <p14:cNvPr id="161" name="Ink 160">
                    <a:extLst>
                      <a:ext uri="{FF2B5EF4-FFF2-40B4-BE49-F238E27FC236}">
                        <a16:creationId xmlns:a16="http://schemas.microsoft.com/office/drawing/2014/main" id="{2965E216-C018-C5D2-6CEE-1B249E98B605}"/>
                      </a:ext>
                    </a:extLst>
                  </p14:cNvPr>
                  <p14:cNvContentPartPr/>
                  <p14:nvPr/>
                </p14:nvContentPartPr>
                <p14:xfrm>
                  <a:off x="2357565" y="2684805"/>
                  <a:ext cx="79560" cy="164520"/>
                </p14:xfrm>
              </p:contentPart>
            </mc:Choice>
            <mc:Fallback xmlns="">
              <p:pic>
                <p:nvPicPr>
                  <p:cNvPr id="2084" name="Ink 2083">
                    <a:extLst>
                      <a:ext uri="{FF2B5EF4-FFF2-40B4-BE49-F238E27FC236}">
                        <a16:creationId xmlns:a16="http://schemas.microsoft.com/office/drawing/2014/main" id="{B1723E6D-577D-4C13-4B76-B93AE4BAA99C}"/>
                      </a:ext>
                    </a:extLst>
                  </p:cNvPr>
                  <p:cNvPicPr/>
                  <p:nvPr/>
                </p:nvPicPr>
                <p:blipFill>
                  <a:blip r:embed="rId285"/>
                  <a:stretch>
                    <a:fillRect/>
                  </a:stretch>
                </p:blipFill>
                <p:spPr>
                  <a:xfrm>
                    <a:off x="2348565" y="2676165"/>
                    <a:ext cx="97200" cy="182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6">
                <p14:nvContentPartPr>
                  <p14:cNvPr id="162" name="Ink 161">
                    <a:extLst>
                      <a:ext uri="{FF2B5EF4-FFF2-40B4-BE49-F238E27FC236}">
                        <a16:creationId xmlns:a16="http://schemas.microsoft.com/office/drawing/2014/main" id="{2C665B24-6F8C-4EB8-1397-845502A2E469}"/>
                      </a:ext>
                    </a:extLst>
                  </p14:cNvPr>
                  <p14:cNvContentPartPr/>
                  <p14:nvPr/>
                </p14:nvContentPartPr>
                <p14:xfrm>
                  <a:off x="2279256" y="1641984"/>
                  <a:ext cx="453960" cy="436680"/>
                </p14:xfrm>
              </p:contentPart>
            </mc:Choice>
            <mc:Fallback xmlns="">
              <p:pic>
                <p:nvPicPr>
                  <p:cNvPr id="2088" name="Ink 2087">
                    <a:extLst>
                      <a:ext uri="{FF2B5EF4-FFF2-40B4-BE49-F238E27FC236}">
                        <a16:creationId xmlns:a16="http://schemas.microsoft.com/office/drawing/2014/main" id="{9A657072-C537-004D-785B-5ED59BCDFE71}"/>
                      </a:ext>
                    </a:extLst>
                  </p:cNvPr>
                  <p:cNvPicPr/>
                  <p:nvPr/>
                </p:nvPicPr>
                <p:blipFill>
                  <a:blip r:embed="rId287"/>
                  <a:stretch>
                    <a:fillRect/>
                  </a:stretch>
                </p:blipFill>
                <p:spPr>
                  <a:xfrm>
                    <a:off x="2270256" y="1633344"/>
                    <a:ext cx="471600" cy="454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8">
                <p14:nvContentPartPr>
                  <p14:cNvPr id="163" name="Ink 162">
                    <a:extLst>
                      <a:ext uri="{FF2B5EF4-FFF2-40B4-BE49-F238E27FC236}">
                        <a16:creationId xmlns:a16="http://schemas.microsoft.com/office/drawing/2014/main" id="{C0C0687F-85D6-3B6C-8216-3BF35CBFC8BE}"/>
                      </a:ext>
                    </a:extLst>
                  </p14:cNvPr>
                  <p14:cNvContentPartPr/>
                  <p14:nvPr/>
                </p14:nvContentPartPr>
                <p14:xfrm>
                  <a:off x="2483376" y="1699584"/>
                  <a:ext cx="3600" cy="6480"/>
                </p14:xfrm>
              </p:contentPart>
            </mc:Choice>
            <mc:Fallback xmlns="">
              <p:pic>
                <p:nvPicPr>
                  <p:cNvPr id="2089" name="Ink 2088">
                    <a:extLst>
                      <a:ext uri="{FF2B5EF4-FFF2-40B4-BE49-F238E27FC236}">
                        <a16:creationId xmlns:a16="http://schemas.microsoft.com/office/drawing/2014/main" id="{2E54223C-A048-F8A6-A949-4878E6F34C3E}"/>
                      </a:ext>
                    </a:extLst>
                  </p:cNvPr>
                  <p:cNvPicPr/>
                  <p:nvPr/>
                </p:nvPicPr>
                <p:blipFill>
                  <a:blip r:embed="rId289"/>
                  <a:stretch>
                    <a:fillRect/>
                  </a:stretch>
                </p:blipFill>
                <p:spPr>
                  <a:xfrm>
                    <a:off x="2474736" y="1690944"/>
                    <a:ext cx="21240" cy="24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0">
                <p14:nvContentPartPr>
                  <p14:cNvPr id="164" name="Ink 163">
                    <a:extLst>
                      <a:ext uri="{FF2B5EF4-FFF2-40B4-BE49-F238E27FC236}">
                        <a16:creationId xmlns:a16="http://schemas.microsoft.com/office/drawing/2014/main" id="{57CA1304-18C0-BC3E-2969-BD60A30F872C}"/>
                      </a:ext>
                    </a:extLst>
                  </p14:cNvPr>
                  <p14:cNvContentPartPr/>
                  <p14:nvPr/>
                </p14:nvContentPartPr>
                <p14:xfrm>
                  <a:off x="2581656" y="1503744"/>
                  <a:ext cx="761400" cy="814320"/>
                </p14:xfrm>
              </p:contentPart>
            </mc:Choice>
            <mc:Fallback xmlns="">
              <p:pic>
                <p:nvPicPr>
                  <p:cNvPr id="2090" name="Ink 2089">
                    <a:extLst>
                      <a:ext uri="{FF2B5EF4-FFF2-40B4-BE49-F238E27FC236}">
                        <a16:creationId xmlns:a16="http://schemas.microsoft.com/office/drawing/2014/main" id="{56F2A077-4712-BA40-C077-ED6DC58371DC}"/>
                      </a:ext>
                    </a:extLst>
                  </p:cNvPr>
                  <p:cNvPicPr/>
                  <p:nvPr/>
                </p:nvPicPr>
                <p:blipFill>
                  <a:blip r:embed="rId291"/>
                  <a:stretch>
                    <a:fillRect/>
                  </a:stretch>
                </p:blipFill>
                <p:spPr>
                  <a:xfrm>
                    <a:off x="2572656" y="1495104"/>
                    <a:ext cx="779040" cy="831960"/>
                  </a:xfrm>
                  <a:prstGeom prst="rect">
                    <a:avLst/>
                  </a:prstGeom>
                </p:spPr>
              </p:pic>
            </mc:Fallback>
          </mc:AlternateContent>
        </p:grp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21525E32-1B13-FAE9-147D-98E9DAFB99A2}"/>
                </a:ext>
              </a:extLst>
            </p:cNvPr>
            <p:cNvSpPr txBox="1"/>
            <p:nvPr/>
          </p:nvSpPr>
          <p:spPr>
            <a:xfrm>
              <a:off x="551945" y="4773513"/>
              <a:ext cx="2588401" cy="5763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200" dirty="0">
                  <a:solidFill>
                    <a:srgbClr val="0000FF"/>
                  </a:solidFill>
                </a:rPr>
                <a:t>Donald O Hebb</a:t>
              </a:r>
            </a:p>
          </p:txBody>
        </p:sp>
      </p:grpSp>
      <p:pic>
        <p:nvPicPr>
          <p:cNvPr id="166" name="Audio 165">
            <a:hlinkClick r:id="" action="ppaction://media"/>
            <a:extLst>
              <a:ext uri="{FF2B5EF4-FFF2-40B4-BE49-F238E27FC236}">
                <a16:creationId xmlns:a16="http://schemas.microsoft.com/office/drawing/2014/main" id="{47F42053-704F-B8C1-AE2A-69D23813B71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92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15120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80192"/>
    </mc:Choice>
    <mc:Fallback>
      <p:transition advTm="801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091 -0.03403 L 1.00209 -0.0502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059" y="-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6"/>
                </p:tgtEl>
              </p:cMediaNode>
            </p:audio>
          </p:childTnLst>
        </p:cTn>
      </p:par>
    </p:tnLst>
    <p:bldLst>
      <p:bldP spid="74" grpId="0" animBg="1"/>
      <p:bldP spid="7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62E564D-FACC-728A-D3DA-194572B7E31B}"/>
              </a:ext>
            </a:extLst>
          </p:cNvPr>
          <p:cNvSpPr txBox="1"/>
          <p:nvPr/>
        </p:nvSpPr>
        <p:spPr>
          <a:xfrm>
            <a:off x="2653534" y="104910"/>
            <a:ext cx="38683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FF0000"/>
                </a:solidFill>
              </a:rPr>
              <a:t>Example Hebbian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EB37A47-1C5D-0F40-CB88-5C23B9D4D7E0}"/>
              </a:ext>
            </a:extLst>
          </p:cNvPr>
          <p:cNvGrpSpPr/>
          <p:nvPr/>
        </p:nvGrpSpPr>
        <p:grpSpPr>
          <a:xfrm>
            <a:off x="616643" y="3127726"/>
            <a:ext cx="1399680" cy="1061640"/>
            <a:chOff x="616643" y="3127726"/>
            <a:chExt cx="1399680" cy="1061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9D3D9562-5C1B-3EAB-EF4E-2D626996D555}"/>
                    </a:ext>
                  </a:extLst>
                </p14:cNvPr>
                <p14:cNvContentPartPr/>
                <p14:nvPr/>
              </p14:nvContentPartPr>
              <p14:xfrm>
                <a:off x="616643" y="3394126"/>
                <a:ext cx="914400" cy="71820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9D3D9562-5C1B-3EAB-EF4E-2D626996D555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07643" y="3385486"/>
                  <a:ext cx="932040" cy="73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B5DC9136-D8FE-72FD-6A53-99AFE3785AD5}"/>
                    </a:ext>
                  </a:extLst>
                </p14:cNvPr>
                <p14:cNvContentPartPr/>
                <p14:nvPr/>
              </p14:nvContentPartPr>
              <p14:xfrm>
                <a:off x="773603" y="3275326"/>
                <a:ext cx="1081440" cy="91404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B5DC9136-D8FE-72FD-6A53-99AFE3785AD5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64603" y="3266326"/>
                  <a:ext cx="1099080" cy="93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CB7699BC-2BED-C64B-85A6-9751A6E9B0F4}"/>
                    </a:ext>
                  </a:extLst>
                </p14:cNvPr>
                <p14:cNvContentPartPr/>
                <p14:nvPr/>
              </p14:nvContentPartPr>
              <p14:xfrm>
                <a:off x="1549763" y="3366406"/>
                <a:ext cx="308880" cy="26712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CB7699BC-2BED-C64B-85A6-9751A6E9B0F4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540763" y="3357406"/>
                  <a:ext cx="326520" cy="28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9F67AB6F-E5AF-6A6F-98CC-D125214B2F8E}"/>
                    </a:ext>
                  </a:extLst>
                </p14:cNvPr>
                <p14:cNvContentPartPr/>
                <p14:nvPr/>
              </p14:nvContentPartPr>
              <p14:xfrm>
                <a:off x="1819043" y="3127726"/>
                <a:ext cx="197280" cy="36288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9F67AB6F-E5AF-6A6F-98CC-D125214B2F8E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810403" y="3119086"/>
                  <a:ext cx="214920" cy="380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60F28995-1173-5963-FD94-16A4126E2B73}"/>
                  </a:ext>
                </a:extLst>
              </p14:cNvPr>
              <p14:cNvContentPartPr/>
              <p14:nvPr/>
            </p14:nvContentPartPr>
            <p14:xfrm>
              <a:off x="2893283" y="2886886"/>
              <a:ext cx="401760" cy="126216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60F28995-1173-5963-FD94-16A4126E2B73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884643" y="2877886"/>
                <a:ext cx="419400" cy="1279800"/>
              </a:xfrm>
              <a:prstGeom prst="rect">
                <a:avLst/>
              </a:prstGeom>
            </p:spPr>
          </p:pic>
        </mc:Fallback>
      </mc:AlternateContent>
      <p:grpSp>
        <p:nvGrpSpPr>
          <p:cNvPr id="48" name="Group 47">
            <a:extLst>
              <a:ext uri="{FF2B5EF4-FFF2-40B4-BE49-F238E27FC236}">
                <a16:creationId xmlns:a16="http://schemas.microsoft.com/office/drawing/2014/main" id="{A5F052B2-80A6-AF65-FCDE-F3B63934081C}"/>
              </a:ext>
            </a:extLst>
          </p:cNvPr>
          <p:cNvGrpSpPr/>
          <p:nvPr/>
        </p:nvGrpSpPr>
        <p:grpSpPr>
          <a:xfrm>
            <a:off x="2978603" y="2872126"/>
            <a:ext cx="716040" cy="1559880"/>
            <a:chOff x="2978603" y="2872126"/>
            <a:chExt cx="716040" cy="1559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BBCD72B2-75C2-60CD-B7F6-0A39C1EE5FB1}"/>
                    </a:ext>
                  </a:extLst>
                </p14:cNvPr>
                <p14:cNvContentPartPr/>
                <p14:nvPr/>
              </p14:nvContentPartPr>
              <p14:xfrm>
                <a:off x="2978603" y="2872126"/>
                <a:ext cx="716040" cy="131904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BBCD72B2-75C2-60CD-B7F6-0A39C1EE5FB1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969963" y="2863486"/>
                  <a:ext cx="733680" cy="133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391BDA67-8AB6-89BC-B086-492833C76164}"/>
                    </a:ext>
                  </a:extLst>
                </p14:cNvPr>
                <p14:cNvContentPartPr/>
                <p14:nvPr/>
              </p14:nvContentPartPr>
              <p14:xfrm>
                <a:off x="3272723" y="4163086"/>
                <a:ext cx="77040" cy="26892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391BDA67-8AB6-89BC-B086-492833C76164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264083" y="4154446"/>
                  <a:ext cx="94680" cy="286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A05077B-4505-87DB-1054-DB8869D9C3B8}"/>
              </a:ext>
            </a:extLst>
          </p:cNvPr>
          <p:cNvGrpSpPr/>
          <p:nvPr/>
        </p:nvGrpSpPr>
        <p:grpSpPr>
          <a:xfrm>
            <a:off x="891646" y="5216626"/>
            <a:ext cx="346320" cy="406440"/>
            <a:chOff x="853163" y="4644046"/>
            <a:chExt cx="346320" cy="406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A8139BBF-FFA4-FF2B-4C0F-6E57BD139A4D}"/>
                    </a:ext>
                  </a:extLst>
                </p14:cNvPr>
                <p14:cNvContentPartPr/>
                <p14:nvPr/>
              </p14:nvContentPartPr>
              <p14:xfrm>
                <a:off x="853163" y="4820446"/>
                <a:ext cx="22320" cy="1476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A8139BBF-FFA4-FF2B-4C0F-6E57BD139A4D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844163" y="4811446"/>
                  <a:ext cx="3996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D44FB115-9F11-9A5A-F6AF-D13F05F5FC9F}"/>
                    </a:ext>
                  </a:extLst>
                </p14:cNvPr>
                <p14:cNvContentPartPr/>
                <p14:nvPr/>
              </p14:nvContentPartPr>
              <p14:xfrm>
                <a:off x="989963" y="4644046"/>
                <a:ext cx="29160" cy="3636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D44FB115-9F11-9A5A-F6AF-D13F05F5FC9F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981323" y="4635406"/>
                  <a:ext cx="46800" cy="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DF40F434-E016-4FF3-874C-E3727AF4723B}"/>
                    </a:ext>
                  </a:extLst>
                </p14:cNvPr>
                <p14:cNvContentPartPr/>
                <p14:nvPr/>
              </p14:nvContentPartPr>
              <p14:xfrm>
                <a:off x="998963" y="4811446"/>
                <a:ext cx="31680" cy="3492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DF40F434-E016-4FF3-874C-E3727AF4723B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90323" y="4802446"/>
                  <a:ext cx="49320" cy="5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F5C75B3C-BB27-40DE-1DA1-315F86F250E2}"/>
                    </a:ext>
                  </a:extLst>
                </p14:cNvPr>
                <p14:cNvContentPartPr/>
                <p14:nvPr/>
              </p14:nvContentPartPr>
              <p14:xfrm>
                <a:off x="1159163" y="4704886"/>
                <a:ext cx="40320" cy="3348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F5C75B3C-BB27-40DE-1DA1-315F86F250E2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150523" y="4695886"/>
                  <a:ext cx="5796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ABE62A85-FDFA-4DF3-6F44-B63416D260D1}"/>
                    </a:ext>
                  </a:extLst>
                </p14:cNvPr>
                <p14:cNvContentPartPr/>
                <p14:nvPr/>
              </p14:nvContentPartPr>
              <p14:xfrm>
                <a:off x="1060163" y="5008006"/>
                <a:ext cx="51480" cy="4248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ABE62A85-FDFA-4DF3-6F44-B63416D260D1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051163" y="4999006"/>
                  <a:ext cx="69120" cy="60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AE218993-C312-E296-B015-5A767F5B4D39}"/>
              </a:ext>
            </a:extLst>
          </p:cNvPr>
          <p:cNvGrpSpPr/>
          <p:nvPr/>
        </p:nvGrpSpPr>
        <p:grpSpPr>
          <a:xfrm>
            <a:off x="3030984" y="5236066"/>
            <a:ext cx="501480" cy="281160"/>
            <a:chOff x="2978243" y="4714966"/>
            <a:chExt cx="501480" cy="281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3C137DC8-CEB2-38DB-85C7-1DE8B827270C}"/>
                    </a:ext>
                  </a:extLst>
                </p14:cNvPr>
                <p14:cNvContentPartPr/>
                <p14:nvPr/>
              </p14:nvContentPartPr>
              <p14:xfrm>
                <a:off x="3474323" y="4714966"/>
                <a:ext cx="5400" cy="1620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3C137DC8-CEB2-38DB-85C7-1DE8B827270C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3465323" y="4706326"/>
                  <a:ext cx="23040" cy="3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8DD613E7-DD74-FEE0-3B15-97916F9A24D6}"/>
                    </a:ext>
                  </a:extLst>
                </p14:cNvPr>
                <p14:cNvContentPartPr/>
                <p14:nvPr/>
              </p14:nvContentPartPr>
              <p14:xfrm>
                <a:off x="3331403" y="4846006"/>
                <a:ext cx="28080" cy="1620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8DD613E7-DD74-FEE0-3B15-97916F9A24D6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3322763" y="4837366"/>
                  <a:ext cx="45720" cy="3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C6B813ED-4848-9B03-88C4-E20DB18C0FFC}"/>
                    </a:ext>
                  </a:extLst>
                </p14:cNvPr>
                <p14:cNvContentPartPr/>
                <p14:nvPr/>
              </p14:nvContentPartPr>
              <p14:xfrm>
                <a:off x="3279923" y="4721806"/>
                <a:ext cx="20520" cy="288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C6B813ED-4848-9B03-88C4-E20DB18C0FFC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3270923" y="4713166"/>
                  <a:ext cx="3816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EB8ABE0E-F307-1BC5-6747-87CF86177419}"/>
                    </a:ext>
                  </a:extLst>
                </p14:cNvPr>
                <p14:cNvContentPartPr/>
                <p14:nvPr/>
              </p14:nvContentPartPr>
              <p14:xfrm>
                <a:off x="3402683" y="4978486"/>
                <a:ext cx="19080" cy="1332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EB8ABE0E-F307-1BC5-6747-87CF86177419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3394043" y="4969846"/>
                  <a:ext cx="3672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3E308625-FF38-0D1F-65CD-F4D0065FE385}"/>
                    </a:ext>
                  </a:extLst>
                </p14:cNvPr>
                <p14:cNvContentPartPr/>
                <p14:nvPr/>
              </p14:nvContentPartPr>
              <p14:xfrm>
                <a:off x="2978243" y="4944646"/>
                <a:ext cx="49320" cy="5148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3E308625-FF38-0D1F-65CD-F4D0065FE385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2969603" y="4936006"/>
                  <a:ext cx="66960" cy="69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51FBCDAF-7DE9-3911-DF80-E97FC5EF893D}"/>
              </a:ext>
            </a:extLst>
          </p:cNvPr>
          <p:cNvGrpSpPr/>
          <p:nvPr/>
        </p:nvGrpSpPr>
        <p:grpSpPr>
          <a:xfrm>
            <a:off x="4539203" y="3524086"/>
            <a:ext cx="600120" cy="1256760"/>
            <a:chOff x="4539203" y="3524086"/>
            <a:chExt cx="600120" cy="1256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62968BE7-A629-65B3-17C1-A45883087BE7}"/>
                    </a:ext>
                  </a:extLst>
                </p14:cNvPr>
                <p14:cNvContentPartPr/>
                <p14:nvPr/>
              </p14:nvContentPartPr>
              <p14:xfrm>
                <a:off x="4539203" y="3524086"/>
                <a:ext cx="480600" cy="31572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62968BE7-A629-65B3-17C1-A45883087BE7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4530203" y="3515086"/>
                  <a:ext cx="498240" cy="33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94CF8B09-0247-3AD9-15C2-A786E00065DD}"/>
                    </a:ext>
                  </a:extLst>
                </p14:cNvPr>
                <p14:cNvContentPartPr/>
                <p14:nvPr/>
              </p14:nvContentPartPr>
              <p14:xfrm>
                <a:off x="4715243" y="3858886"/>
                <a:ext cx="218160" cy="17532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94CF8B09-0247-3AD9-15C2-A786E00065DD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4706243" y="3849886"/>
                  <a:ext cx="235800" cy="19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67344ABD-F4D8-C21C-0628-200146664412}"/>
                    </a:ext>
                  </a:extLst>
                </p14:cNvPr>
                <p14:cNvContentPartPr/>
                <p14:nvPr/>
              </p14:nvContentPartPr>
              <p14:xfrm>
                <a:off x="4586723" y="4068766"/>
                <a:ext cx="235800" cy="45036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67344ABD-F4D8-C21C-0628-200146664412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4577723" y="4059766"/>
                  <a:ext cx="253440" cy="46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37815611-5825-B3D7-B8C8-77CDE7993FA7}"/>
                    </a:ext>
                  </a:extLst>
                </p14:cNvPr>
                <p14:cNvContentPartPr/>
                <p14:nvPr/>
              </p14:nvContentPartPr>
              <p14:xfrm>
                <a:off x="5079563" y="4157326"/>
                <a:ext cx="360" cy="36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37815611-5825-B3D7-B8C8-77CDE7993FA7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5070563" y="414832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9EAEB806-1A09-383D-FFD5-B9C24CBBE9E4}"/>
                    </a:ext>
                  </a:extLst>
                </p14:cNvPr>
                <p14:cNvContentPartPr/>
                <p14:nvPr/>
              </p14:nvContentPartPr>
              <p14:xfrm>
                <a:off x="4877243" y="3920446"/>
                <a:ext cx="259200" cy="47052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9EAEB806-1A09-383D-FFD5-B9C24CBBE9E4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4868603" y="3911806"/>
                  <a:ext cx="276840" cy="48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D7AC6FC8-4495-9981-29D3-336D6D1862A6}"/>
                    </a:ext>
                  </a:extLst>
                </p14:cNvPr>
                <p14:cNvContentPartPr/>
                <p14:nvPr/>
              </p14:nvContentPartPr>
              <p14:xfrm>
                <a:off x="5034923" y="4390966"/>
                <a:ext cx="27000" cy="14436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D7AC6FC8-4495-9981-29D3-336D6D1862A6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5026283" y="4381966"/>
                  <a:ext cx="44640" cy="16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8F267E9E-FF9E-532E-6F0C-9D2462C17688}"/>
                    </a:ext>
                  </a:extLst>
                </p14:cNvPr>
                <p14:cNvContentPartPr/>
                <p14:nvPr/>
              </p14:nvContentPartPr>
              <p14:xfrm>
                <a:off x="4621643" y="4509406"/>
                <a:ext cx="489600" cy="26028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8F267E9E-FF9E-532E-6F0C-9D2462C17688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4613003" y="4500406"/>
                  <a:ext cx="507240" cy="27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C03F9395-D759-3758-EA6F-DBAE2CB9C7FB}"/>
                    </a:ext>
                  </a:extLst>
                </p14:cNvPr>
                <p14:cNvContentPartPr/>
                <p14:nvPr/>
              </p14:nvContentPartPr>
              <p14:xfrm>
                <a:off x="4985603" y="4655926"/>
                <a:ext cx="153720" cy="12492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C03F9395-D759-3758-EA6F-DBAE2CB9C7FB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4976603" y="4646926"/>
                  <a:ext cx="171360" cy="14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763D03E2-5094-2F58-B040-17DB4F107C01}"/>
                    </a:ext>
                  </a:extLst>
                </p14:cNvPr>
                <p14:cNvContentPartPr/>
                <p14:nvPr/>
              </p14:nvContentPartPr>
              <p14:xfrm>
                <a:off x="4694363" y="3884446"/>
                <a:ext cx="32040" cy="12096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763D03E2-5094-2F58-B040-17DB4F107C01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4685363" y="3875446"/>
                  <a:ext cx="49680" cy="13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4592146A-B4AB-CBAE-FCCD-06B52AE37478}"/>
                    </a:ext>
                  </a:extLst>
                </p14:cNvPr>
                <p14:cNvContentPartPr/>
                <p14:nvPr/>
              </p14:nvContentPartPr>
              <p14:xfrm>
                <a:off x="4775363" y="3880126"/>
                <a:ext cx="17640" cy="36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4592146A-B4AB-CBAE-FCCD-06B52AE37478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4766723" y="3871126"/>
                  <a:ext cx="352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F098F941-EAAA-C763-3970-3280D804BDA7}"/>
                    </a:ext>
                  </a:extLst>
                </p14:cNvPr>
                <p14:cNvContentPartPr/>
                <p14:nvPr/>
              </p14:nvContentPartPr>
              <p14:xfrm>
                <a:off x="4862123" y="3861046"/>
                <a:ext cx="360" cy="1944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F098F941-EAAA-C763-3970-3280D804BDA7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4853483" y="3852406"/>
                  <a:ext cx="18000" cy="37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134" name="Ink 133">
                <a:extLst>
                  <a:ext uri="{FF2B5EF4-FFF2-40B4-BE49-F238E27FC236}">
                    <a16:creationId xmlns:a16="http://schemas.microsoft.com/office/drawing/2014/main" id="{840318C9-4FD0-2507-D3BE-414AE06EB96C}"/>
                  </a:ext>
                </a:extLst>
              </p14:cNvPr>
              <p14:cNvContentPartPr/>
              <p14:nvPr/>
            </p14:nvContentPartPr>
            <p14:xfrm>
              <a:off x="4721630" y="5146724"/>
              <a:ext cx="3240" cy="5760"/>
            </p14:xfrm>
          </p:contentPart>
        </mc:Choice>
        <mc:Fallback xmlns="">
          <p:pic>
            <p:nvPicPr>
              <p:cNvPr id="134" name="Ink 133">
                <a:extLst>
                  <a:ext uri="{FF2B5EF4-FFF2-40B4-BE49-F238E27FC236}">
                    <a16:creationId xmlns:a16="http://schemas.microsoft.com/office/drawing/2014/main" id="{840318C9-4FD0-2507-D3BE-414AE06EB96C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4712630" y="5138253"/>
                <a:ext cx="20880" cy="22362"/>
              </a:xfrm>
              <a:prstGeom prst="rect">
                <a:avLst/>
              </a:prstGeom>
            </p:spPr>
          </p:pic>
        </mc:Fallback>
      </mc:AlternateContent>
      <p:grpSp>
        <p:nvGrpSpPr>
          <p:cNvPr id="137" name="Group 136">
            <a:extLst>
              <a:ext uri="{FF2B5EF4-FFF2-40B4-BE49-F238E27FC236}">
                <a16:creationId xmlns:a16="http://schemas.microsoft.com/office/drawing/2014/main" id="{A7D6D2EB-DBCB-57A9-EBF0-5CC35CEA78C1}"/>
              </a:ext>
            </a:extLst>
          </p:cNvPr>
          <p:cNvGrpSpPr/>
          <p:nvPr/>
        </p:nvGrpSpPr>
        <p:grpSpPr>
          <a:xfrm>
            <a:off x="4458470" y="5339684"/>
            <a:ext cx="346320" cy="135000"/>
            <a:chOff x="4427603" y="5193406"/>
            <a:chExt cx="346320" cy="135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E48AFB17-5F9E-66A1-5E8D-B1AE079A2E04}"/>
                    </a:ext>
                  </a:extLst>
                </p14:cNvPr>
                <p14:cNvContentPartPr/>
                <p14:nvPr/>
              </p14:nvContentPartPr>
              <p14:xfrm>
                <a:off x="4427603" y="5322286"/>
                <a:ext cx="3240" cy="612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E48AFB17-5F9E-66A1-5E8D-B1AE079A2E04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4418963" y="5313646"/>
                  <a:ext cx="2088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BB6A7F50-8D26-5F95-DB87-05AF97B99E26}"/>
                    </a:ext>
                  </a:extLst>
                </p14:cNvPr>
                <p14:cNvContentPartPr/>
                <p14:nvPr/>
              </p14:nvContentPartPr>
              <p14:xfrm>
                <a:off x="4534883" y="5193406"/>
                <a:ext cx="360" cy="36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BB6A7F50-8D26-5F95-DB87-05AF97B99E26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4526243" y="518440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3153B51E-C59E-E4D3-3573-B0F921EC0C83}"/>
                    </a:ext>
                  </a:extLst>
                </p14:cNvPr>
                <p14:cNvContentPartPr/>
                <p14:nvPr/>
              </p14:nvContentPartPr>
              <p14:xfrm>
                <a:off x="4574483" y="5325166"/>
                <a:ext cx="360" cy="288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3153B51E-C59E-E4D3-3573-B0F921EC0C83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4565483" y="5316166"/>
                  <a:ext cx="180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D84C70CF-38F1-399E-C599-634953DB70BC}"/>
                    </a:ext>
                  </a:extLst>
                </p14:cNvPr>
                <p14:cNvContentPartPr/>
                <p14:nvPr/>
              </p14:nvContentPartPr>
              <p14:xfrm>
                <a:off x="4773563" y="5247046"/>
                <a:ext cx="360" cy="1476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D84C70CF-38F1-399E-C599-634953DB70BC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4764563" y="5238406"/>
                  <a:ext cx="1800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D1B25F8D-20D5-4C76-1B7D-FE08A826C6F4}"/>
                    </a:ext>
                  </a:extLst>
                </p14:cNvPr>
                <p14:cNvContentPartPr/>
                <p14:nvPr/>
              </p14:nvContentPartPr>
              <p14:xfrm>
                <a:off x="4638563" y="5254246"/>
                <a:ext cx="360" cy="36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D1B25F8D-20D5-4C76-1B7D-FE08A826C6F4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4629923" y="524560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136" name="Ink 135">
                <a:extLst>
                  <a:ext uri="{FF2B5EF4-FFF2-40B4-BE49-F238E27FC236}">
                    <a16:creationId xmlns:a16="http://schemas.microsoft.com/office/drawing/2014/main" id="{03911976-F595-FD81-CE80-3DC816BE7A3F}"/>
                  </a:ext>
                </a:extLst>
              </p14:cNvPr>
              <p14:cNvContentPartPr/>
              <p14:nvPr/>
            </p14:nvContentPartPr>
            <p14:xfrm>
              <a:off x="4808390" y="5621924"/>
              <a:ext cx="360" cy="360"/>
            </p14:xfrm>
          </p:contentPart>
        </mc:Choice>
        <mc:Fallback xmlns="">
          <p:pic>
            <p:nvPicPr>
              <p:cNvPr id="136" name="Ink 135">
                <a:extLst>
                  <a:ext uri="{FF2B5EF4-FFF2-40B4-BE49-F238E27FC236}">
                    <a16:creationId xmlns:a16="http://schemas.microsoft.com/office/drawing/2014/main" id="{03911976-F595-FD81-CE80-3DC816BE7A3F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4799390" y="5612924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62" name="Group 161">
            <a:extLst>
              <a:ext uri="{FF2B5EF4-FFF2-40B4-BE49-F238E27FC236}">
                <a16:creationId xmlns:a16="http://schemas.microsoft.com/office/drawing/2014/main" id="{E3F6721C-39B5-D9AB-D4A8-46F9FF1A9645}"/>
              </a:ext>
            </a:extLst>
          </p:cNvPr>
          <p:cNvGrpSpPr/>
          <p:nvPr/>
        </p:nvGrpSpPr>
        <p:grpSpPr>
          <a:xfrm>
            <a:off x="548243" y="1138366"/>
            <a:ext cx="4585320" cy="2409120"/>
            <a:chOff x="548243" y="1138366"/>
            <a:chExt cx="4585320" cy="2409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0B10CD73-E576-0D81-DDA2-9D361B7B8EE9}"/>
                    </a:ext>
                  </a:extLst>
                </p14:cNvPr>
                <p14:cNvContentPartPr/>
                <p14:nvPr/>
              </p14:nvContentPartPr>
              <p14:xfrm>
                <a:off x="548243" y="3033766"/>
                <a:ext cx="285480" cy="9360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0B10CD73-E576-0D81-DDA2-9D361B7B8EE9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539243" y="3024766"/>
                  <a:ext cx="303120" cy="11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59666A49-9A54-1E93-0E85-4C3FAA3C5BBF}"/>
                    </a:ext>
                  </a:extLst>
                </p14:cNvPr>
                <p14:cNvContentPartPr/>
                <p14:nvPr/>
              </p14:nvContentPartPr>
              <p14:xfrm>
                <a:off x="695843" y="3102886"/>
                <a:ext cx="3960" cy="19908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59666A49-9A54-1E93-0E85-4C3FAA3C5BBF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686843" y="3094246"/>
                  <a:ext cx="21600" cy="21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AA3F5583-FD50-FCD2-9CCB-B97375176929}"/>
                    </a:ext>
                  </a:extLst>
                </p14:cNvPr>
                <p14:cNvContentPartPr/>
                <p14:nvPr/>
              </p14:nvContentPartPr>
              <p14:xfrm>
                <a:off x="739043" y="2943406"/>
                <a:ext cx="570600" cy="43920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AA3F5583-FD50-FCD2-9CCB-B97375176929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730403" y="2934406"/>
                  <a:ext cx="588240" cy="45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A8C212F5-5E16-546B-326F-477055CB5204}"/>
                    </a:ext>
                  </a:extLst>
                </p14:cNvPr>
                <p14:cNvContentPartPr/>
                <p14:nvPr/>
              </p14:nvContentPartPr>
              <p14:xfrm>
                <a:off x="2788883" y="2629486"/>
                <a:ext cx="198720" cy="7776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A8C212F5-5E16-546B-326F-477055CB5204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2779883" y="2620846"/>
                  <a:ext cx="216360" cy="9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BB74E430-3763-53B3-0AB3-A1F6AE70E361}"/>
                    </a:ext>
                  </a:extLst>
                </p14:cNvPr>
                <p14:cNvContentPartPr/>
                <p14:nvPr/>
              </p14:nvContentPartPr>
              <p14:xfrm>
                <a:off x="2888603" y="2649646"/>
                <a:ext cx="6120" cy="23400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BB74E430-3763-53B3-0AB3-A1F6AE70E361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2879963" y="2641006"/>
                  <a:ext cx="23760" cy="25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5675226B-4F42-240F-BA4C-B5DDEC075581}"/>
                    </a:ext>
                  </a:extLst>
                </p14:cNvPr>
                <p14:cNvContentPartPr/>
                <p14:nvPr/>
              </p14:nvContentPartPr>
              <p14:xfrm>
                <a:off x="2943323" y="2650366"/>
                <a:ext cx="248400" cy="19368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5675226B-4F42-240F-BA4C-B5DDEC075581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2934683" y="2641726"/>
                  <a:ext cx="266040" cy="21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9B8F364C-0D1C-FEE2-248F-39F733F746F8}"/>
                    </a:ext>
                  </a:extLst>
                </p14:cNvPr>
                <p14:cNvContentPartPr/>
                <p14:nvPr/>
              </p14:nvContentPartPr>
              <p14:xfrm>
                <a:off x="4407083" y="3136366"/>
                <a:ext cx="726480" cy="41112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9B8F364C-0D1C-FEE2-248F-39F733F746F8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4398083" y="3127726"/>
                  <a:ext cx="744120" cy="42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CB996CF8-2AEA-E08C-CFB3-6735C8567C06}"/>
                    </a:ext>
                  </a:extLst>
                </p14:cNvPr>
                <p14:cNvContentPartPr/>
                <p14:nvPr/>
              </p14:nvContentPartPr>
              <p14:xfrm>
                <a:off x="1537163" y="1591246"/>
                <a:ext cx="1027440" cy="100548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CB996CF8-2AEA-E08C-CFB3-6735C8567C06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1528523" y="1582246"/>
                  <a:ext cx="1045080" cy="102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A1882637-88F7-8811-4069-1E1149493961}"/>
                    </a:ext>
                  </a:extLst>
                </p14:cNvPr>
                <p14:cNvContentPartPr/>
                <p14:nvPr/>
              </p14:nvContentPartPr>
              <p14:xfrm>
                <a:off x="2339243" y="1599526"/>
                <a:ext cx="144360" cy="16848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A1882637-88F7-8811-4069-1E1149493961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2330603" y="1590526"/>
                  <a:ext cx="162000" cy="18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0DDFE4FB-F8C8-D546-95C1-C13549112400}"/>
                    </a:ext>
                  </a:extLst>
                </p14:cNvPr>
                <p14:cNvContentPartPr/>
                <p14:nvPr/>
              </p14:nvContentPartPr>
              <p14:xfrm>
                <a:off x="3189563" y="1852966"/>
                <a:ext cx="248400" cy="55872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0DDFE4FB-F8C8-D546-95C1-C13549112400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3180923" y="1844326"/>
                  <a:ext cx="266040" cy="57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AA19C205-A139-76D2-5507-B661F034A812}"/>
                    </a:ext>
                  </a:extLst>
                </p14:cNvPr>
                <p14:cNvContentPartPr/>
                <p14:nvPr/>
              </p14:nvContentPartPr>
              <p14:xfrm>
                <a:off x="3252563" y="1873846"/>
                <a:ext cx="155160" cy="16056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AA19C205-A139-76D2-5507-B661F034A812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3243923" y="1865206"/>
                  <a:ext cx="172800" cy="17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17F53B43-DFE9-740C-6308-1CF399C02DFF}"/>
                    </a:ext>
                  </a:extLst>
                </p14:cNvPr>
                <p14:cNvContentPartPr/>
                <p14:nvPr/>
              </p14:nvContentPartPr>
              <p14:xfrm>
                <a:off x="4081283" y="1849006"/>
                <a:ext cx="352800" cy="93420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17F53B43-DFE9-740C-6308-1CF399C02DFF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4072643" y="1840006"/>
                  <a:ext cx="370440" cy="95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9831F2A9-3A05-3619-5CFE-89E2A175F0D5}"/>
                    </a:ext>
                  </a:extLst>
                </p14:cNvPr>
                <p14:cNvContentPartPr/>
                <p14:nvPr/>
              </p14:nvContentPartPr>
              <p14:xfrm>
                <a:off x="4020443" y="1935406"/>
                <a:ext cx="129600" cy="11880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9831F2A9-3A05-3619-5CFE-89E2A175F0D5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4011443" y="1926766"/>
                  <a:ext cx="147240" cy="13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428AC545-663D-FEA5-320C-9D933FAB6477}"/>
                    </a:ext>
                  </a:extLst>
                </p14:cNvPr>
                <p14:cNvContentPartPr/>
                <p14:nvPr/>
              </p14:nvContentPartPr>
              <p14:xfrm>
                <a:off x="2765843" y="1275166"/>
                <a:ext cx="31680" cy="33516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428AC545-663D-FEA5-320C-9D933FAB6477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2756843" y="1266166"/>
                  <a:ext cx="49320" cy="35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D5C6711F-B0E0-AA21-D188-92121CA59E78}"/>
                    </a:ext>
                  </a:extLst>
                </p14:cNvPr>
                <p14:cNvContentPartPr/>
                <p14:nvPr/>
              </p14:nvContentPartPr>
              <p14:xfrm>
                <a:off x="2840363" y="1291726"/>
                <a:ext cx="360" cy="30636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D5C6711F-B0E0-AA21-D188-92121CA59E78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2831363" y="1282726"/>
                  <a:ext cx="18000" cy="32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893AE40E-E559-9967-0FBC-D1AEC122C625}"/>
                    </a:ext>
                  </a:extLst>
                </p14:cNvPr>
                <p14:cNvContentPartPr/>
                <p14:nvPr/>
              </p14:nvContentPartPr>
              <p14:xfrm>
                <a:off x="2723723" y="1423126"/>
                <a:ext cx="255240" cy="15372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893AE40E-E559-9967-0FBC-D1AEC122C625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2714723" y="1414126"/>
                  <a:ext cx="27288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07CB9D7D-FD73-88C4-1E0C-715711E23A92}"/>
                    </a:ext>
                  </a:extLst>
                </p14:cNvPr>
                <p14:cNvContentPartPr/>
                <p14:nvPr/>
              </p14:nvContentPartPr>
              <p14:xfrm>
                <a:off x="2935763" y="1368406"/>
                <a:ext cx="360" cy="288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07CB9D7D-FD73-88C4-1E0C-715711E23A92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2927123" y="1359406"/>
                  <a:ext cx="180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16DC3E51-68BE-BD1C-F2C8-201BCE48380F}"/>
                    </a:ext>
                  </a:extLst>
                </p14:cNvPr>
                <p14:cNvContentPartPr/>
                <p14:nvPr/>
              </p14:nvContentPartPr>
              <p14:xfrm>
                <a:off x="3064643" y="1368046"/>
                <a:ext cx="74880" cy="36576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16DC3E51-68BE-BD1C-F2C8-201BCE48380F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3056003" y="1359406"/>
                  <a:ext cx="92520" cy="38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6122A6DD-DACE-5138-53DD-0E8F0F10C3ED}"/>
                    </a:ext>
                  </a:extLst>
                </p14:cNvPr>
                <p14:cNvContentPartPr/>
                <p14:nvPr/>
              </p14:nvContentPartPr>
              <p14:xfrm>
                <a:off x="3230603" y="1323406"/>
                <a:ext cx="108000" cy="39276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6122A6DD-DACE-5138-53DD-0E8F0F10C3ED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3221603" y="1314766"/>
                  <a:ext cx="125640" cy="41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04675E8D-252D-26A2-FDF2-BD6397EA9B14}"/>
                    </a:ext>
                  </a:extLst>
                </p14:cNvPr>
                <p14:cNvContentPartPr/>
                <p14:nvPr/>
              </p14:nvContentPartPr>
              <p14:xfrm>
                <a:off x="3384683" y="1294246"/>
                <a:ext cx="137520" cy="22068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04675E8D-252D-26A2-FDF2-BD6397EA9B14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3376043" y="1285246"/>
                  <a:ext cx="155160" cy="23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119D8BD8-FA60-9C27-53FF-B8DDA9467B3E}"/>
                    </a:ext>
                  </a:extLst>
                </p14:cNvPr>
                <p14:cNvContentPartPr/>
                <p14:nvPr/>
              </p14:nvContentPartPr>
              <p14:xfrm>
                <a:off x="3511043" y="1270846"/>
                <a:ext cx="143640" cy="21960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119D8BD8-FA60-9C27-53FF-B8DDA9467B3E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3502403" y="1261846"/>
                  <a:ext cx="161280" cy="23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729FCFEE-2065-4DFF-AFDE-8664A50541A2}"/>
                    </a:ext>
                  </a:extLst>
                </p14:cNvPr>
                <p14:cNvContentPartPr/>
                <p14:nvPr/>
              </p14:nvContentPartPr>
              <p14:xfrm>
                <a:off x="3653603" y="1138366"/>
                <a:ext cx="807120" cy="45576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729FCFEE-2065-4DFF-AFDE-8664A50541A2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3644603" y="1129726"/>
                  <a:ext cx="824760" cy="473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DED98901-1B6B-20F1-84C2-442A45B41094}"/>
              </a:ext>
            </a:extLst>
          </p:cNvPr>
          <p:cNvGrpSpPr/>
          <p:nvPr/>
        </p:nvGrpSpPr>
        <p:grpSpPr>
          <a:xfrm>
            <a:off x="4907123" y="1130446"/>
            <a:ext cx="1949400" cy="542520"/>
            <a:chOff x="4907123" y="1130446"/>
            <a:chExt cx="1949400" cy="542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E912D168-950F-36CE-E252-984D51ACA2BF}"/>
                    </a:ext>
                  </a:extLst>
                </p14:cNvPr>
                <p14:cNvContentPartPr/>
                <p14:nvPr/>
              </p14:nvContentPartPr>
              <p14:xfrm>
                <a:off x="4907123" y="1130446"/>
                <a:ext cx="1477440" cy="30924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E912D168-950F-36CE-E252-984D51ACA2BF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4898123" y="1121806"/>
                  <a:ext cx="1495080" cy="32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482A705E-8614-582A-7759-627198250D37}"/>
                    </a:ext>
                  </a:extLst>
                </p14:cNvPr>
                <p14:cNvContentPartPr/>
                <p14:nvPr/>
              </p14:nvContentPartPr>
              <p14:xfrm>
                <a:off x="6215363" y="1279846"/>
                <a:ext cx="193680" cy="20088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482A705E-8614-582A-7759-627198250D37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6206363" y="1270846"/>
                  <a:ext cx="211320" cy="21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D7D7BC13-9D1C-049E-F7E4-1704E6F0F790}"/>
                    </a:ext>
                  </a:extLst>
                </p14:cNvPr>
                <p14:cNvContentPartPr/>
                <p14:nvPr/>
              </p14:nvContentPartPr>
              <p14:xfrm>
                <a:off x="6666443" y="1325926"/>
                <a:ext cx="190080" cy="34704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D7D7BC13-9D1C-049E-F7E4-1704E6F0F790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6657803" y="1316926"/>
                  <a:ext cx="207720" cy="364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09E83C5E-A6C0-42E3-8C43-D5AC8AAC3C6E}"/>
              </a:ext>
            </a:extLst>
          </p:cNvPr>
          <p:cNvGrpSpPr/>
          <p:nvPr/>
        </p:nvGrpSpPr>
        <p:grpSpPr>
          <a:xfrm>
            <a:off x="6939683" y="1079686"/>
            <a:ext cx="875880" cy="547200"/>
            <a:chOff x="6939683" y="1079686"/>
            <a:chExt cx="875880" cy="547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F5E139A8-7D94-8449-BF0A-EAE5AA052CEA}"/>
                    </a:ext>
                  </a:extLst>
                </p14:cNvPr>
                <p14:cNvContentPartPr/>
                <p14:nvPr/>
              </p14:nvContentPartPr>
              <p14:xfrm>
                <a:off x="6939683" y="1079686"/>
                <a:ext cx="875880" cy="54720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F5E139A8-7D94-8449-BF0A-EAE5AA052CEA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6931043" y="1070686"/>
                  <a:ext cx="893520" cy="56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512A3B60-B76A-D27B-6150-5D32D448201A}"/>
                    </a:ext>
                  </a:extLst>
                </p14:cNvPr>
                <p14:cNvContentPartPr/>
                <p14:nvPr/>
              </p14:nvContentPartPr>
              <p14:xfrm>
                <a:off x="7714403" y="1345726"/>
                <a:ext cx="101160" cy="19836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512A3B60-B76A-D27B-6150-5D32D448201A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7705403" y="1336726"/>
                  <a:ext cx="1188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3B8EFA94-21C2-D788-E48A-8586DA18DE86}"/>
                    </a:ext>
                  </a:extLst>
                </p14:cNvPr>
                <p14:cNvContentPartPr/>
                <p14:nvPr/>
              </p14:nvContentPartPr>
              <p14:xfrm>
                <a:off x="7434323" y="1244566"/>
                <a:ext cx="296280" cy="7524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3B8EFA94-21C2-D788-E48A-8586DA18DE86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7425323" y="1235926"/>
                  <a:ext cx="313920" cy="92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172" name="Ink 171">
                <a:extLst>
                  <a:ext uri="{FF2B5EF4-FFF2-40B4-BE49-F238E27FC236}">
                    <a16:creationId xmlns:a16="http://schemas.microsoft.com/office/drawing/2014/main" id="{2FE5A86C-F511-9D06-BB9E-E260D9C82C1E}"/>
                  </a:ext>
                </a:extLst>
              </p14:cNvPr>
              <p14:cNvContentPartPr/>
              <p14:nvPr/>
            </p14:nvContentPartPr>
            <p14:xfrm>
              <a:off x="6394643" y="2615446"/>
              <a:ext cx="1325880" cy="1549800"/>
            </p14:xfrm>
          </p:contentPart>
        </mc:Choice>
        <mc:Fallback xmlns="">
          <p:pic>
            <p:nvPicPr>
              <p:cNvPr id="172" name="Ink 171">
                <a:extLst>
                  <a:ext uri="{FF2B5EF4-FFF2-40B4-BE49-F238E27FC236}">
                    <a16:creationId xmlns:a16="http://schemas.microsoft.com/office/drawing/2014/main" id="{2FE5A86C-F511-9D06-BB9E-E260D9C82C1E}"/>
                  </a:ext>
                </a:extLst>
              </p:cNvPr>
              <p:cNvPicPr/>
              <p:nvPr/>
            </p:nvPicPr>
            <p:blipFill>
              <a:blip r:embed="rId129"/>
              <a:stretch>
                <a:fillRect/>
              </a:stretch>
            </p:blipFill>
            <p:spPr>
              <a:xfrm>
                <a:off x="6385643" y="2606446"/>
                <a:ext cx="1343520" cy="156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173" name="Ink 172">
                <a:extLst>
                  <a:ext uri="{FF2B5EF4-FFF2-40B4-BE49-F238E27FC236}">
                    <a16:creationId xmlns:a16="http://schemas.microsoft.com/office/drawing/2014/main" id="{DDDBB586-A71B-9C51-1BB4-9C98BF545A79}"/>
                  </a:ext>
                </a:extLst>
              </p14:cNvPr>
              <p14:cNvContentPartPr/>
              <p14:nvPr/>
            </p14:nvContentPartPr>
            <p14:xfrm>
              <a:off x="6540443" y="2824246"/>
              <a:ext cx="216000" cy="112320"/>
            </p14:xfrm>
          </p:contentPart>
        </mc:Choice>
        <mc:Fallback xmlns="">
          <p:pic>
            <p:nvPicPr>
              <p:cNvPr id="173" name="Ink 172">
                <a:extLst>
                  <a:ext uri="{FF2B5EF4-FFF2-40B4-BE49-F238E27FC236}">
                    <a16:creationId xmlns:a16="http://schemas.microsoft.com/office/drawing/2014/main" id="{DDDBB586-A71B-9C51-1BB4-9C98BF545A79}"/>
                  </a:ext>
                </a:extLst>
              </p:cNvPr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6531443" y="2815606"/>
                <a:ext cx="233640" cy="12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175" name="Ink 174">
                <a:extLst>
                  <a:ext uri="{FF2B5EF4-FFF2-40B4-BE49-F238E27FC236}">
                    <a16:creationId xmlns:a16="http://schemas.microsoft.com/office/drawing/2014/main" id="{4D532181-DEE8-360C-F6CE-BD02DF459A20}"/>
                  </a:ext>
                </a:extLst>
              </p14:cNvPr>
              <p14:cNvContentPartPr/>
              <p14:nvPr/>
            </p14:nvContentPartPr>
            <p14:xfrm>
              <a:off x="6654203" y="2896966"/>
              <a:ext cx="69120" cy="288000"/>
            </p14:xfrm>
          </p:contentPart>
        </mc:Choice>
        <mc:Fallback xmlns="">
          <p:pic>
            <p:nvPicPr>
              <p:cNvPr id="175" name="Ink 174">
                <a:extLst>
                  <a:ext uri="{FF2B5EF4-FFF2-40B4-BE49-F238E27FC236}">
                    <a16:creationId xmlns:a16="http://schemas.microsoft.com/office/drawing/2014/main" id="{4D532181-DEE8-360C-F6CE-BD02DF459A20}"/>
                  </a:ext>
                </a:extLst>
              </p:cNvPr>
              <p:cNvPicPr/>
              <p:nvPr/>
            </p:nvPicPr>
            <p:blipFill>
              <a:blip r:embed="rId133"/>
              <a:stretch>
                <a:fillRect/>
              </a:stretch>
            </p:blipFill>
            <p:spPr>
              <a:xfrm>
                <a:off x="6645203" y="2887966"/>
                <a:ext cx="86760" cy="30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176" name="Ink 175">
                <a:extLst>
                  <a:ext uri="{FF2B5EF4-FFF2-40B4-BE49-F238E27FC236}">
                    <a16:creationId xmlns:a16="http://schemas.microsoft.com/office/drawing/2014/main" id="{46023576-B2BC-FBDF-258A-316CF5A401DE}"/>
                  </a:ext>
                </a:extLst>
              </p14:cNvPr>
              <p14:cNvContentPartPr/>
              <p14:nvPr/>
            </p14:nvContentPartPr>
            <p14:xfrm>
              <a:off x="6783803" y="3021166"/>
              <a:ext cx="45000" cy="144720"/>
            </p14:xfrm>
          </p:contentPart>
        </mc:Choice>
        <mc:Fallback xmlns="">
          <p:pic>
            <p:nvPicPr>
              <p:cNvPr id="176" name="Ink 175">
                <a:extLst>
                  <a:ext uri="{FF2B5EF4-FFF2-40B4-BE49-F238E27FC236}">
                    <a16:creationId xmlns:a16="http://schemas.microsoft.com/office/drawing/2014/main" id="{46023576-B2BC-FBDF-258A-316CF5A401DE}"/>
                  </a:ext>
                </a:extLst>
              </p:cNvPr>
              <p:cNvPicPr/>
              <p:nvPr/>
            </p:nvPicPr>
            <p:blipFill>
              <a:blip r:embed="rId135"/>
              <a:stretch>
                <a:fillRect/>
              </a:stretch>
            </p:blipFill>
            <p:spPr>
              <a:xfrm>
                <a:off x="6775163" y="3012166"/>
                <a:ext cx="62640" cy="16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177" name="Ink 176">
                <a:extLst>
                  <a:ext uri="{FF2B5EF4-FFF2-40B4-BE49-F238E27FC236}">
                    <a16:creationId xmlns:a16="http://schemas.microsoft.com/office/drawing/2014/main" id="{DB1326DE-4FD7-6307-C54C-9A487FC2DC66}"/>
                  </a:ext>
                </a:extLst>
              </p14:cNvPr>
              <p14:cNvContentPartPr/>
              <p14:nvPr/>
            </p14:nvContentPartPr>
            <p14:xfrm>
              <a:off x="6906923" y="2950966"/>
              <a:ext cx="257040" cy="142560"/>
            </p14:xfrm>
          </p:contentPart>
        </mc:Choice>
        <mc:Fallback xmlns="">
          <p:pic>
            <p:nvPicPr>
              <p:cNvPr id="177" name="Ink 176">
                <a:extLst>
                  <a:ext uri="{FF2B5EF4-FFF2-40B4-BE49-F238E27FC236}">
                    <a16:creationId xmlns:a16="http://schemas.microsoft.com/office/drawing/2014/main" id="{DB1326DE-4FD7-6307-C54C-9A487FC2DC66}"/>
                  </a:ext>
                </a:extLst>
              </p:cNvPr>
              <p:cNvPicPr/>
              <p:nvPr/>
            </p:nvPicPr>
            <p:blipFill>
              <a:blip r:embed="rId137"/>
              <a:stretch>
                <a:fillRect/>
              </a:stretch>
            </p:blipFill>
            <p:spPr>
              <a:xfrm>
                <a:off x="6898283" y="2941966"/>
                <a:ext cx="274680" cy="160200"/>
              </a:xfrm>
              <a:prstGeom prst="rect">
                <a:avLst/>
              </a:prstGeom>
            </p:spPr>
          </p:pic>
        </mc:Fallback>
      </mc:AlternateContent>
      <p:grpSp>
        <p:nvGrpSpPr>
          <p:cNvPr id="184" name="Group 183">
            <a:extLst>
              <a:ext uri="{FF2B5EF4-FFF2-40B4-BE49-F238E27FC236}">
                <a16:creationId xmlns:a16="http://schemas.microsoft.com/office/drawing/2014/main" id="{1543F1E0-41AC-797F-81F0-0D7D84470337}"/>
              </a:ext>
            </a:extLst>
          </p:cNvPr>
          <p:cNvGrpSpPr/>
          <p:nvPr/>
        </p:nvGrpSpPr>
        <p:grpSpPr>
          <a:xfrm>
            <a:off x="6861203" y="3628126"/>
            <a:ext cx="626760" cy="398880"/>
            <a:chOff x="6861203" y="3628126"/>
            <a:chExt cx="626760" cy="398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7CD5492B-F255-81F9-9A79-DD21C1F127C5}"/>
                    </a:ext>
                  </a:extLst>
                </p14:cNvPr>
                <p14:cNvContentPartPr/>
                <p14:nvPr/>
              </p14:nvContentPartPr>
              <p14:xfrm>
                <a:off x="7019963" y="3628126"/>
                <a:ext cx="468000" cy="398880"/>
              </p14:xfrm>
            </p:contentPart>
          </mc:Choice>
          <mc:Fallback xmlns=""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7CD5492B-F255-81F9-9A79-DD21C1F127C5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7011323" y="3619126"/>
                  <a:ext cx="485640" cy="41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F5682A78-3B3A-CC40-0280-743A9D184CFF}"/>
                    </a:ext>
                  </a:extLst>
                </p14:cNvPr>
                <p14:cNvContentPartPr/>
                <p14:nvPr/>
              </p14:nvContentPartPr>
              <p14:xfrm>
                <a:off x="6861203" y="3703006"/>
                <a:ext cx="186480" cy="58320"/>
              </p14:xfrm>
            </p:contentPart>
          </mc:Choice>
          <mc:Fallback xmlns=""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F5682A78-3B3A-CC40-0280-743A9D184CFF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6852563" y="3694006"/>
                  <a:ext cx="204120" cy="7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2E66EB23-7AFB-9A63-0AEE-F4D9F9B5DFAF}"/>
                    </a:ext>
                  </a:extLst>
                </p14:cNvPr>
                <p14:cNvContentPartPr/>
                <p14:nvPr/>
              </p14:nvContentPartPr>
              <p14:xfrm>
                <a:off x="6963443" y="3743686"/>
                <a:ext cx="5400" cy="17640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2E66EB23-7AFB-9A63-0AEE-F4D9F9B5DFAF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6954803" y="3734686"/>
                  <a:ext cx="23040" cy="194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181" name="Ink 180">
                <a:extLst>
                  <a:ext uri="{FF2B5EF4-FFF2-40B4-BE49-F238E27FC236}">
                    <a16:creationId xmlns:a16="http://schemas.microsoft.com/office/drawing/2014/main" id="{2C3B247B-1650-CDC1-4CBD-08D2676E9CE0}"/>
                  </a:ext>
                </a:extLst>
              </p14:cNvPr>
              <p14:cNvContentPartPr/>
              <p14:nvPr/>
            </p14:nvContentPartPr>
            <p14:xfrm>
              <a:off x="7927883" y="3513646"/>
              <a:ext cx="645840" cy="355320"/>
            </p14:xfrm>
          </p:contentPart>
        </mc:Choice>
        <mc:Fallback xmlns="">
          <p:pic>
            <p:nvPicPr>
              <p:cNvPr id="181" name="Ink 180">
                <a:extLst>
                  <a:ext uri="{FF2B5EF4-FFF2-40B4-BE49-F238E27FC236}">
                    <a16:creationId xmlns:a16="http://schemas.microsoft.com/office/drawing/2014/main" id="{2C3B247B-1650-CDC1-4CBD-08D2676E9CE0}"/>
                  </a:ext>
                </a:extLst>
              </p:cNvPr>
              <p:cNvPicPr/>
              <p:nvPr/>
            </p:nvPicPr>
            <p:blipFill>
              <a:blip r:embed="rId145"/>
              <a:stretch>
                <a:fillRect/>
              </a:stretch>
            </p:blipFill>
            <p:spPr>
              <a:xfrm>
                <a:off x="7919243" y="3505006"/>
                <a:ext cx="663480" cy="37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182" name="Ink 181">
                <a:extLst>
                  <a:ext uri="{FF2B5EF4-FFF2-40B4-BE49-F238E27FC236}">
                    <a16:creationId xmlns:a16="http://schemas.microsoft.com/office/drawing/2014/main" id="{8A9C7666-11E2-C64D-B1B3-098655F21B4C}"/>
                  </a:ext>
                </a:extLst>
              </p14:cNvPr>
              <p14:cNvContentPartPr/>
              <p14:nvPr/>
            </p14:nvContentPartPr>
            <p14:xfrm>
              <a:off x="6670763" y="3199726"/>
              <a:ext cx="2170800" cy="1188720"/>
            </p14:xfrm>
          </p:contentPart>
        </mc:Choice>
        <mc:Fallback xmlns="">
          <p:pic>
            <p:nvPicPr>
              <p:cNvPr id="182" name="Ink 181">
                <a:extLst>
                  <a:ext uri="{FF2B5EF4-FFF2-40B4-BE49-F238E27FC236}">
                    <a16:creationId xmlns:a16="http://schemas.microsoft.com/office/drawing/2014/main" id="{8A9C7666-11E2-C64D-B1B3-098655F21B4C}"/>
                  </a:ext>
                </a:extLst>
              </p:cNvPr>
              <p:cNvPicPr/>
              <p:nvPr/>
            </p:nvPicPr>
            <p:blipFill>
              <a:blip r:embed="rId147"/>
              <a:stretch>
                <a:fillRect/>
              </a:stretch>
            </p:blipFill>
            <p:spPr>
              <a:xfrm>
                <a:off x="6661763" y="3191086"/>
                <a:ext cx="2188440" cy="1206360"/>
              </a:xfrm>
              <a:prstGeom prst="rect">
                <a:avLst/>
              </a:prstGeom>
            </p:spPr>
          </p:pic>
        </mc:Fallback>
      </mc:AlternateContent>
      <p:grpSp>
        <p:nvGrpSpPr>
          <p:cNvPr id="189" name="Group 188">
            <a:extLst>
              <a:ext uri="{FF2B5EF4-FFF2-40B4-BE49-F238E27FC236}">
                <a16:creationId xmlns:a16="http://schemas.microsoft.com/office/drawing/2014/main" id="{696609F8-5248-A97E-86E9-322157D273C8}"/>
              </a:ext>
            </a:extLst>
          </p:cNvPr>
          <p:cNvGrpSpPr/>
          <p:nvPr/>
        </p:nvGrpSpPr>
        <p:grpSpPr>
          <a:xfrm>
            <a:off x="6837443" y="3193966"/>
            <a:ext cx="390960" cy="582840"/>
            <a:chOff x="6837443" y="3193966"/>
            <a:chExt cx="390960" cy="582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AE4201AA-40F1-C616-A499-F503DBD4117D}"/>
                    </a:ext>
                  </a:extLst>
                </p14:cNvPr>
                <p14:cNvContentPartPr/>
                <p14:nvPr/>
              </p14:nvContentPartPr>
              <p14:xfrm>
                <a:off x="6856163" y="3236806"/>
                <a:ext cx="296640" cy="45324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AE4201AA-40F1-C616-A499-F503DBD4117D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6847163" y="3228166"/>
                  <a:ext cx="314280" cy="47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669E411E-D3E2-5DEA-1F4B-E2D919DDA1BE}"/>
                    </a:ext>
                  </a:extLst>
                </p14:cNvPr>
                <p14:cNvContentPartPr/>
                <p14:nvPr/>
              </p14:nvContentPartPr>
              <p14:xfrm>
                <a:off x="7013483" y="3193966"/>
                <a:ext cx="214920" cy="47304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669E411E-D3E2-5DEA-1F4B-E2D919DDA1BE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7004483" y="3184966"/>
                  <a:ext cx="232560" cy="49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9D0C56D4-5144-BC36-23EA-B667AB182E83}"/>
                    </a:ext>
                  </a:extLst>
                </p14:cNvPr>
                <p14:cNvContentPartPr/>
                <p14:nvPr/>
              </p14:nvContentPartPr>
              <p14:xfrm>
                <a:off x="7046963" y="3206206"/>
                <a:ext cx="115200" cy="44568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9D0C56D4-5144-BC36-23EA-B667AB182E83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7038323" y="3197566"/>
                  <a:ext cx="132840" cy="46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11930A41-BBCF-DFDB-A970-594733698DBF}"/>
                    </a:ext>
                  </a:extLst>
                </p14:cNvPr>
                <p14:cNvContentPartPr/>
                <p14:nvPr/>
              </p14:nvContentPartPr>
              <p14:xfrm>
                <a:off x="6837443" y="3289366"/>
                <a:ext cx="206640" cy="487440"/>
              </p14:xfrm>
            </p:contentPart>
          </mc:Choice>
          <mc:Fallback xmlns=""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11930A41-BBCF-DFDB-A970-594733698DBF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6828443" y="3280366"/>
                  <a:ext cx="224280" cy="505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4" name="Group 193">
            <a:extLst>
              <a:ext uri="{FF2B5EF4-FFF2-40B4-BE49-F238E27FC236}">
                <a16:creationId xmlns:a16="http://schemas.microsoft.com/office/drawing/2014/main" id="{EA77ED9F-273F-6D9A-07AD-981E3E3973D6}"/>
              </a:ext>
            </a:extLst>
          </p:cNvPr>
          <p:cNvGrpSpPr/>
          <p:nvPr/>
        </p:nvGrpSpPr>
        <p:grpSpPr>
          <a:xfrm>
            <a:off x="7509563" y="3523366"/>
            <a:ext cx="411120" cy="255240"/>
            <a:chOff x="7509563" y="3523366"/>
            <a:chExt cx="411120" cy="255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D2ED4810-1534-405C-9181-4E8DCA12F63D}"/>
                    </a:ext>
                  </a:extLst>
                </p14:cNvPr>
                <p14:cNvContentPartPr/>
                <p14:nvPr/>
              </p14:nvContentPartPr>
              <p14:xfrm>
                <a:off x="7573643" y="3523366"/>
                <a:ext cx="328320" cy="5328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D2ED4810-1534-405C-9181-4E8DCA12F63D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7565003" y="3514726"/>
                  <a:ext cx="345960" cy="7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F378D9F0-1F54-D4E6-D687-0DA058F5D1FB}"/>
                    </a:ext>
                  </a:extLst>
                </p14:cNvPr>
                <p14:cNvContentPartPr/>
                <p14:nvPr/>
              </p14:nvContentPartPr>
              <p14:xfrm>
                <a:off x="7509563" y="3639646"/>
                <a:ext cx="331560" cy="3492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F378D9F0-1F54-D4E6-D687-0DA058F5D1FB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7500923" y="3630646"/>
                  <a:ext cx="349200" cy="5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85E583A3-F02E-80E2-0F7D-1E4E7CED5953}"/>
                    </a:ext>
                  </a:extLst>
                </p14:cNvPr>
                <p14:cNvContentPartPr/>
                <p14:nvPr/>
              </p14:nvContentPartPr>
              <p14:xfrm>
                <a:off x="7579763" y="3714886"/>
                <a:ext cx="326160" cy="1512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85E583A3-F02E-80E2-0F7D-1E4E7CED5953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7570763" y="3705886"/>
                  <a:ext cx="343800" cy="3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3475B137-2E6B-67CA-8844-CFE9B4424B57}"/>
                    </a:ext>
                  </a:extLst>
                </p14:cNvPr>
                <p14:cNvContentPartPr/>
                <p14:nvPr/>
              </p14:nvContentPartPr>
              <p14:xfrm>
                <a:off x="7612883" y="3742606"/>
                <a:ext cx="307800" cy="3600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3475B137-2E6B-67CA-8844-CFE9B4424B57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7604243" y="3733966"/>
                  <a:ext cx="325440" cy="53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0" name="Group 199">
            <a:extLst>
              <a:ext uri="{FF2B5EF4-FFF2-40B4-BE49-F238E27FC236}">
                <a16:creationId xmlns:a16="http://schemas.microsoft.com/office/drawing/2014/main" id="{55787743-80F3-96FD-0AD3-4AF37F5AAC6B}"/>
              </a:ext>
            </a:extLst>
          </p:cNvPr>
          <p:cNvGrpSpPr/>
          <p:nvPr/>
        </p:nvGrpSpPr>
        <p:grpSpPr>
          <a:xfrm>
            <a:off x="6312203" y="2377486"/>
            <a:ext cx="1335240" cy="1782360"/>
            <a:chOff x="6312203" y="2377486"/>
            <a:chExt cx="1335240" cy="1782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E584424F-7820-2577-4482-229CC696AA85}"/>
                    </a:ext>
                  </a:extLst>
                </p14:cNvPr>
                <p14:cNvContentPartPr/>
                <p14:nvPr/>
              </p14:nvContentPartPr>
              <p14:xfrm>
                <a:off x="6927083" y="2416006"/>
                <a:ext cx="181440" cy="17100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E584424F-7820-2577-4482-229CC696AA85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6918083" y="2407006"/>
                  <a:ext cx="199080" cy="18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89C1092A-E9F5-3A65-55EA-523A7EA0ACB0}"/>
                    </a:ext>
                  </a:extLst>
                </p14:cNvPr>
                <p14:cNvContentPartPr/>
                <p14:nvPr/>
              </p14:nvContentPartPr>
              <p14:xfrm>
                <a:off x="6955883" y="2377486"/>
                <a:ext cx="151920" cy="24264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89C1092A-E9F5-3A65-55EA-523A7EA0ACB0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6947243" y="2368846"/>
                  <a:ext cx="169560" cy="26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1066679B-A196-C3CA-18F7-CE0566F6E420}"/>
                    </a:ext>
                  </a:extLst>
                </p14:cNvPr>
                <p14:cNvContentPartPr/>
                <p14:nvPr/>
              </p14:nvContentPartPr>
              <p14:xfrm>
                <a:off x="7183763" y="2538406"/>
                <a:ext cx="153000" cy="84600"/>
              </p14:xfrm>
            </p:contentPart>
          </mc:Choice>
          <mc:Fallback xmlns=""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1066679B-A196-C3CA-18F7-CE0566F6E420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7175123" y="2529406"/>
                  <a:ext cx="170640" cy="10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74131085-453E-47E2-2240-723F41472B0C}"/>
                    </a:ext>
                  </a:extLst>
                </p14:cNvPr>
                <p14:cNvContentPartPr/>
                <p14:nvPr/>
              </p14:nvContentPartPr>
              <p14:xfrm>
                <a:off x="7376003" y="2503126"/>
                <a:ext cx="193680" cy="20448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74131085-453E-47E2-2240-723F41472B0C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7367003" y="2494486"/>
                  <a:ext cx="211320" cy="22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C33ACA94-897D-25CD-B87B-C6EFB360316D}"/>
                    </a:ext>
                  </a:extLst>
                </p14:cNvPr>
                <p14:cNvContentPartPr/>
                <p14:nvPr/>
              </p14:nvContentPartPr>
              <p14:xfrm>
                <a:off x="6312203" y="2616166"/>
                <a:ext cx="1335240" cy="154368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C33ACA94-897D-25CD-B87B-C6EFB360316D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6303203" y="2607526"/>
                  <a:ext cx="1352880" cy="1561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6" name="Group 205">
            <a:extLst>
              <a:ext uri="{FF2B5EF4-FFF2-40B4-BE49-F238E27FC236}">
                <a16:creationId xmlns:a16="http://schemas.microsoft.com/office/drawing/2014/main" id="{70D72EB4-3FAE-97F7-2BFE-1BC59D640BDC}"/>
              </a:ext>
            </a:extLst>
          </p:cNvPr>
          <p:cNvGrpSpPr/>
          <p:nvPr/>
        </p:nvGrpSpPr>
        <p:grpSpPr>
          <a:xfrm>
            <a:off x="6695603" y="3263446"/>
            <a:ext cx="2054160" cy="1544400"/>
            <a:chOff x="6695603" y="3263446"/>
            <a:chExt cx="2054160" cy="1544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201" name="Ink 200">
                  <a:extLst>
                    <a:ext uri="{FF2B5EF4-FFF2-40B4-BE49-F238E27FC236}">
                      <a16:creationId xmlns:a16="http://schemas.microsoft.com/office/drawing/2014/main" id="{4C7DD2CA-50F8-C855-3CE4-EF7BF2F24D7D}"/>
                    </a:ext>
                  </a:extLst>
                </p14:cNvPr>
                <p14:cNvContentPartPr/>
                <p14:nvPr/>
              </p14:nvContentPartPr>
              <p14:xfrm>
                <a:off x="6695603" y="3263446"/>
                <a:ext cx="2054160" cy="1143360"/>
              </p14:xfrm>
            </p:contentPart>
          </mc:Choice>
          <mc:Fallback xmlns=""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4C7DD2CA-50F8-C855-3CE4-EF7BF2F24D7D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6686603" y="3254806"/>
                  <a:ext cx="2071800" cy="116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1DEA1C59-ABB4-34E8-81F1-0041F44B45AC}"/>
                    </a:ext>
                  </a:extLst>
                </p14:cNvPr>
                <p14:cNvContentPartPr/>
                <p14:nvPr/>
              </p14:nvContentPartPr>
              <p14:xfrm>
                <a:off x="7562843" y="4497886"/>
                <a:ext cx="132480" cy="30996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1DEA1C59-ABB4-34E8-81F1-0041F44B45AC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7554203" y="4489246"/>
                  <a:ext cx="150120" cy="32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BA7C2C64-7DDB-F8FD-AF14-463A26E375A5}"/>
                    </a:ext>
                  </a:extLst>
                </p14:cNvPr>
                <p14:cNvContentPartPr/>
                <p14:nvPr/>
              </p14:nvContentPartPr>
              <p14:xfrm>
                <a:off x="7712243" y="4436326"/>
                <a:ext cx="678600" cy="332280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BA7C2C64-7DDB-F8FD-AF14-463A26E375A5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7703603" y="4427686"/>
                  <a:ext cx="696240" cy="34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204" name="Ink 203">
                  <a:extLst>
                    <a:ext uri="{FF2B5EF4-FFF2-40B4-BE49-F238E27FC236}">
                      <a16:creationId xmlns:a16="http://schemas.microsoft.com/office/drawing/2014/main" id="{33247D4C-BF1E-0343-5AC4-FCB614DE7CA1}"/>
                    </a:ext>
                  </a:extLst>
                </p14:cNvPr>
                <p14:cNvContentPartPr/>
                <p14:nvPr/>
              </p14:nvContentPartPr>
              <p14:xfrm>
                <a:off x="8003123" y="4402486"/>
                <a:ext cx="175680" cy="151920"/>
              </p14:xfrm>
            </p:contentPart>
          </mc:Choice>
          <mc:Fallback xmlns="">
            <p:pic>
              <p:nvPicPr>
                <p:cNvPr id="204" name="Ink 203">
                  <a:extLst>
                    <a:ext uri="{FF2B5EF4-FFF2-40B4-BE49-F238E27FC236}">
                      <a16:creationId xmlns:a16="http://schemas.microsoft.com/office/drawing/2014/main" id="{33247D4C-BF1E-0343-5AC4-FCB614DE7CA1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7994483" y="4393846"/>
                  <a:ext cx="193320" cy="16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B10B8D57-3998-5DA5-BE3C-DE507E5F1E17}"/>
                    </a:ext>
                  </a:extLst>
                </p14:cNvPr>
                <p14:cNvContentPartPr/>
                <p14:nvPr/>
              </p14:nvContentPartPr>
              <p14:xfrm>
                <a:off x="7925363" y="4520206"/>
                <a:ext cx="360" cy="3780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B10B8D57-3998-5DA5-BE3C-DE507E5F1E17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7916723" y="4511206"/>
                  <a:ext cx="18000" cy="554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07" name="TextBox 206">
            <a:extLst>
              <a:ext uri="{FF2B5EF4-FFF2-40B4-BE49-F238E27FC236}">
                <a16:creationId xmlns:a16="http://schemas.microsoft.com/office/drawing/2014/main" id="{224A7614-452D-47EF-25A8-83B882F2FB29}"/>
              </a:ext>
            </a:extLst>
          </p:cNvPr>
          <p:cNvSpPr txBox="1"/>
          <p:nvPr/>
        </p:nvSpPr>
        <p:spPr>
          <a:xfrm>
            <a:off x="1771191" y="6098322"/>
            <a:ext cx="5234125" cy="566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dirty="0"/>
              <a:t>Neurons connect over time as Venn diagrams to form cliques</a:t>
            </a:r>
          </a:p>
          <a:p>
            <a:pPr>
              <a:buNone/>
            </a:pPr>
            <a:r>
              <a:rPr lang="en-US" sz="1400" dirty="0"/>
              <a:t>(Not fully unsupervised – Hippocampus directs it)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7F0EB6A-689E-A190-06B5-CE5321EE112B}"/>
              </a:ext>
            </a:extLst>
          </p:cNvPr>
          <p:cNvSpPr/>
          <p:nvPr/>
        </p:nvSpPr>
        <p:spPr>
          <a:xfrm>
            <a:off x="734326" y="4961026"/>
            <a:ext cx="835200" cy="858600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636E3CC-42D9-6117-4D62-7B1ED85D1AB9}"/>
              </a:ext>
            </a:extLst>
          </p:cNvPr>
          <p:cNvSpPr/>
          <p:nvPr/>
        </p:nvSpPr>
        <p:spPr>
          <a:xfrm>
            <a:off x="2877443" y="4971224"/>
            <a:ext cx="835200" cy="858600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06E3C9E-6BED-A75C-4C36-461DD8BC5F7D}"/>
              </a:ext>
            </a:extLst>
          </p:cNvPr>
          <p:cNvSpPr/>
          <p:nvPr/>
        </p:nvSpPr>
        <p:spPr>
          <a:xfrm>
            <a:off x="4339670" y="4988200"/>
            <a:ext cx="835200" cy="858600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F461E80-DCFB-DCF7-24F9-22A8234854E7}"/>
              </a:ext>
            </a:extLst>
          </p:cNvPr>
          <p:cNvSpPr/>
          <p:nvPr/>
        </p:nvSpPr>
        <p:spPr>
          <a:xfrm>
            <a:off x="457200" y="2377486"/>
            <a:ext cx="5257800" cy="240336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4CE42D1-BE79-58F9-6E53-C0BBB09A57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309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98858"/>
    </mc:Choice>
    <mc:Fallback>
      <p:transition advClick="0" advTm="988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62E564D-FACC-728A-D3DA-194572B7E31B}"/>
              </a:ext>
            </a:extLst>
          </p:cNvPr>
          <p:cNvSpPr txBox="1"/>
          <p:nvPr/>
        </p:nvSpPr>
        <p:spPr>
          <a:xfrm>
            <a:off x="350016" y="104910"/>
            <a:ext cx="84753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FF0000"/>
                </a:solidFill>
              </a:rPr>
              <a:t>How are arrival probabilities relevant?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5352174-553B-D4BB-8B74-72D630DEC250}"/>
                  </a:ext>
                </a:extLst>
              </p14:cNvPr>
              <p14:cNvContentPartPr/>
              <p14:nvPr/>
            </p14:nvContentPartPr>
            <p14:xfrm>
              <a:off x="2546194" y="2604377"/>
              <a:ext cx="347760" cy="3628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5352174-553B-D4BB-8B74-72D630DEC25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37194" y="2595377"/>
                <a:ext cx="365400" cy="38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3B05A57-C563-CD6A-B813-D99016766834}"/>
                  </a:ext>
                </a:extLst>
              </p14:cNvPr>
              <p14:cNvContentPartPr/>
              <p14:nvPr/>
            </p14:nvContentPartPr>
            <p14:xfrm>
              <a:off x="2671474" y="4142657"/>
              <a:ext cx="292320" cy="2890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3B05A57-C563-CD6A-B813-D9901676683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62834" y="4133657"/>
                <a:ext cx="309960" cy="306720"/>
              </a:xfrm>
              <a:prstGeom prst="rect">
                <a:avLst/>
              </a:prstGeom>
            </p:spPr>
          </p:pic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7D4C85CE-20C9-4D6F-9953-92A09FDBA387}"/>
              </a:ext>
            </a:extLst>
          </p:cNvPr>
          <p:cNvGrpSpPr/>
          <p:nvPr/>
        </p:nvGrpSpPr>
        <p:grpSpPr>
          <a:xfrm>
            <a:off x="627034" y="2740097"/>
            <a:ext cx="1898640" cy="284040"/>
            <a:chOff x="627034" y="2740097"/>
            <a:chExt cx="1898640" cy="284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C83358CD-9074-5DFE-FF23-AD7FA0A96166}"/>
                    </a:ext>
                  </a:extLst>
                </p14:cNvPr>
                <p14:cNvContentPartPr/>
                <p14:nvPr/>
              </p14:nvContentPartPr>
              <p14:xfrm>
                <a:off x="2289514" y="2740097"/>
                <a:ext cx="25560" cy="288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C83358CD-9074-5DFE-FF23-AD7FA0A96166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280874" y="2731097"/>
                  <a:ext cx="432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96D51440-77F4-4521-9CAB-F8B010ED7FB6}"/>
                    </a:ext>
                  </a:extLst>
                </p14:cNvPr>
                <p14:cNvContentPartPr/>
                <p14:nvPr/>
              </p14:nvContentPartPr>
              <p14:xfrm>
                <a:off x="627034" y="2867177"/>
                <a:ext cx="1898640" cy="1692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96D51440-77F4-4521-9CAB-F8B010ED7FB6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18034" y="2858537"/>
                  <a:ext cx="1916280" cy="3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B42F2B8A-94D2-B196-A5DE-08E38B2F30D1}"/>
                    </a:ext>
                  </a:extLst>
                </p14:cNvPr>
                <p14:cNvContentPartPr/>
                <p14:nvPr/>
              </p14:nvContentPartPr>
              <p14:xfrm>
                <a:off x="2195554" y="2747657"/>
                <a:ext cx="250560" cy="27648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B42F2B8A-94D2-B196-A5DE-08E38B2F30D1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186554" y="2738657"/>
                  <a:ext cx="268200" cy="294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20495DD2-C863-E99E-F2BB-9F5721E0EC63}"/>
                  </a:ext>
                </a:extLst>
              </p14:cNvPr>
              <p14:cNvContentPartPr/>
              <p14:nvPr/>
            </p14:nvContentPartPr>
            <p14:xfrm>
              <a:off x="493834" y="2156177"/>
              <a:ext cx="1763280" cy="3981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20495DD2-C863-E99E-F2BB-9F5721E0EC63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84834" y="2147177"/>
                <a:ext cx="1780920" cy="41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213CB49-8B72-7E5D-209B-84F79BB23639}"/>
                  </a:ext>
                </a:extLst>
              </p14:cNvPr>
              <p14:cNvContentPartPr/>
              <p14:nvPr/>
            </p14:nvContentPartPr>
            <p14:xfrm>
              <a:off x="2791714" y="3086417"/>
              <a:ext cx="360" cy="820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213CB49-8B72-7E5D-209B-84F79BB23639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783074" y="3077417"/>
                <a:ext cx="18000" cy="9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D8B2EAF9-1667-CE34-4946-A6B6F9A17BC5}"/>
                  </a:ext>
                </a:extLst>
              </p14:cNvPr>
              <p14:cNvContentPartPr/>
              <p14:nvPr/>
            </p14:nvContentPartPr>
            <p14:xfrm>
              <a:off x="3034354" y="2782217"/>
              <a:ext cx="360" cy="1587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D8B2EAF9-1667-CE34-4946-A6B6F9A17BC5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025714" y="2773577"/>
                <a:ext cx="18000" cy="176400"/>
              </a:xfrm>
              <a:prstGeom prst="rect">
                <a:avLst/>
              </a:prstGeom>
            </p:spPr>
          </p:pic>
        </mc:Fallback>
      </mc:AlternateContent>
      <p:grpSp>
        <p:nvGrpSpPr>
          <p:cNvPr id="28" name="Group 27">
            <a:extLst>
              <a:ext uri="{FF2B5EF4-FFF2-40B4-BE49-F238E27FC236}">
                <a16:creationId xmlns:a16="http://schemas.microsoft.com/office/drawing/2014/main" id="{6D518907-FB75-9A98-638B-EDD953119F3F}"/>
              </a:ext>
            </a:extLst>
          </p:cNvPr>
          <p:cNvGrpSpPr/>
          <p:nvPr/>
        </p:nvGrpSpPr>
        <p:grpSpPr>
          <a:xfrm>
            <a:off x="2809714" y="4003697"/>
            <a:ext cx="473760" cy="448560"/>
            <a:chOff x="2809714" y="4003697"/>
            <a:chExt cx="473760" cy="448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A5BD31B2-D4D3-B094-45F9-CCDE58BB9FA5}"/>
                    </a:ext>
                  </a:extLst>
                </p14:cNvPr>
                <p14:cNvContentPartPr/>
                <p14:nvPr/>
              </p14:nvContentPartPr>
              <p14:xfrm>
                <a:off x="2809714" y="4003697"/>
                <a:ext cx="360" cy="1270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A5BD31B2-D4D3-B094-45F9-CCDE58BB9FA5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801074" y="3995057"/>
                  <a:ext cx="18000" cy="14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7B611D56-81E1-309C-59DB-D0D7D6B37AC0}"/>
                    </a:ext>
                  </a:extLst>
                </p14:cNvPr>
                <p14:cNvContentPartPr/>
                <p14:nvPr/>
              </p14:nvContentPartPr>
              <p14:xfrm>
                <a:off x="3123274" y="4097297"/>
                <a:ext cx="160200" cy="3549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7B611D56-81E1-309C-59DB-D0D7D6B37AC0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114634" y="4088297"/>
                  <a:ext cx="177840" cy="372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5FE7DE9-204D-DC7E-1C4D-E40AAE28CE73}"/>
              </a:ext>
            </a:extLst>
          </p:cNvPr>
          <p:cNvGrpSpPr/>
          <p:nvPr/>
        </p:nvGrpSpPr>
        <p:grpSpPr>
          <a:xfrm>
            <a:off x="2791714" y="3293417"/>
            <a:ext cx="720720" cy="558000"/>
            <a:chOff x="2791714" y="3293417"/>
            <a:chExt cx="720720" cy="558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C3EE99F2-C9A2-88FB-905B-D472AB332089}"/>
                    </a:ext>
                  </a:extLst>
                </p14:cNvPr>
                <p14:cNvContentPartPr/>
                <p14:nvPr/>
              </p14:nvContentPartPr>
              <p14:xfrm>
                <a:off x="2791714" y="3293417"/>
                <a:ext cx="3600" cy="504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C3EE99F2-C9A2-88FB-905B-D472AB332089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2783074" y="3284417"/>
                  <a:ext cx="21240" cy="6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6D7389E5-C3C5-D629-6EE9-465E195836E7}"/>
                    </a:ext>
                  </a:extLst>
                </p14:cNvPr>
                <p14:cNvContentPartPr/>
                <p14:nvPr/>
              </p14:nvContentPartPr>
              <p14:xfrm>
                <a:off x="2794954" y="3504377"/>
                <a:ext cx="360" cy="13860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6D7389E5-C3C5-D629-6EE9-465E195836E7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2785954" y="3495737"/>
                  <a:ext cx="18000" cy="15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D9F8EDE9-B1FD-318F-5AB8-6821C38C9514}"/>
                    </a:ext>
                  </a:extLst>
                </p14:cNvPr>
                <p14:cNvContentPartPr/>
                <p14:nvPr/>
              </p14:nvContentPartPr>
              <p14:xfrm>
                <a:off x="2794954" y="3752417"/>
                <a:ext cx="360" cy="9900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D9F8EDE9-B1FD-318F-5AB8-6821C38C9514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2785954" y="3743417"/>
                  <a:ext cx="18000" cy="11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CE99195B-346D-675E-6781-71A52989D462}"/>
                    </a:ext>
                  </a:extLst>
                </p14:cNvPr>
                <p14:cNvContentPartPr/>
                <p14:nvPr/>
              </p14:nvContentPartPr>
              <p14:xfrm>
                <a:off x="3029674" y="3366497"/>
                <a:ext cx="159840" cy="2570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CE99195B-346D-675E-6781-71A52989D462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3020674" y="3357857"/>
                  <a:ext cx="177480" cy="27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B64341EE-4A37-1E9A-A0BD-7DBF999DD676}"/>
                    </a:ext>
                  </a:extLst>
                </p14:cNvPr>
                <p14:cNvContentPartPr/>
                <p14:nvPr/>
              </p14:nvContentPartPr>
              <p14:xfrm>
                <a:off x="3280234" y="3508697"/>
                <a:ext cx="360" cy="1533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B64341EE-4A37-1E9A-A0BD-7DBF999DD676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3271594" y="3499697"/>
                  <a:ext cx="18000" cy="17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D5FAF0B1-2DA5-3CBD-87AF-9DFFC9A89516}"/>
                    </a:ext>
                  </a:extLst>
                </p14:cNvPr>
                <p14:cNvContentPartPr/>
                <p14:nvPr/>
              </p14:nvContentPartPr>
              <p14:xfrm>
                <a:off x="3321634" y="3456497"/>
                <a:ext cx="190800" cy="2293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D5FAF0B1-2DA5-3CBD-87AF-9DFFC9A89516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3312634" y="3447857"/>
                  <a:ext cx="208440" cy="246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1B202E4-040F-0989-3914-4BCE956F13B5}"/>
              </a:ext>
            </a:extLst>
          </p:cNvPr>
          <p:cNvGrpSpPr/>
          <p:nvPr/>
        </p:nvGrpSpPr>
        <p:grpSpPr>
          <a:xfrm>
            <a:off x="449914" y="1959977"/>
            <a:ext cx="1786680" cy="176040"/>
            <a:chOff x="449914" y="1959977"/>
            <a:chExt cx="1786680" cy="176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64107BE1-D5BF-C9B2-2B09-01B67C236F67}"/>
                    </a:ext>
                  </a:extLst>
                </p14:cNvPr>
                <p14:cNvContentPartPr/>
                <p14:nvPr/>
              </p14:nvContentPartPr>
              <p14:xfrm>
                <a:off x="449914" y="2006777"/>
                <a:ext cx="1765440" cy="3204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64107BE1-D5BF-C9B2-2B09-01B67C236F67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440914" y="1998137"/>
                  <a:ext cx="1783080" cy="4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9573CCD0-FE4F-C3FB-F983-A4A3A5454195}"/>
                    </a:ext>
                  </a:extLst>
                </p14:cNvPr>
                <p14:cNvContentPartPr/>
                <p14:nvPr/>
              </p14:nvContentPartPr>
              <p14:xfrm>
                <a:off x="2100514" y="1959977"/>
                <a:ext cx="136080" cy="17604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9573CCD0-FE4F-C3FB-F983-A4A3A5454195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2091514" y="1951337"/>
                  <a:ext cx="153720" cy="193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5B66EBA9-7F30-7111-0A85-125F98C04732}"/>
                  </a:ext>
                </a:extLst>
              </p14:cNvPr>
              <p14:cNvContentPartPr/>
              <p14:nvPr/>
            </p14:nvContentPartPr>
            <p14:xfrm>
              <a:off x="4905994" y="1669457"/>
              <a:ext cx="2660400" cy="101376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5B66EBA9-7F30-7111-0A85-125F98C04732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4897354" y="1660817"/>
                <a:ext cx="2678040" cy="103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1CB1A7CE-3A41-E764-59D5-C5BB2BB2C9B6}"/>
                  </a:ext>
                </a:extLst>
              </p14:cNvPr>
              <p14:cNvContentPartPr/>
              <p14:nvPr/>
            </p14:nvContentPartPr>
            <p14:xfrm>
              <a:off x="5109754" y="2042057"/>
              <a:ext cx="150840" cy="26820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1CB1A7CE-3A41-E764-59D5-C5BB2BB2C9B6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5100775" y="2033057"/>
                <a:ext cx="168438" cy="28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89CC2F11-0FCC-077F-E5F8-5E869876E5FF}"/>
                  </a:ext>
                </a:extLst>
              </p14:cNvPr>
              <p14:cNvContentPartPr/>
              <p14:nvPr/>
            </p14:nvContentPartPr>
            <p14:xfrm>
              <a:off x="5353114" y="2090657"/>
              <a:ext cx="170280" cy="2070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89CC2F11-0FCC-077F-E5F8-5E869876E5FF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5344095" y="2081657"/>
                <a:ext cx="187957" cy="22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98FF9472-534E-2CE2-6B91-EB02E4575A2F}"/>
                  </a:ext>
                </a:extLst>
              </p14:cNvPr>
              <p14:cNvContentPartPr/>
              <p14:nvPr/>
            </p14:nvContentPartPr>
            <p14:xfrm>
              <a:off x="5604034" y="2218457"/>
              <a:ext cx="2880" cy="2199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98FF9472-534E-2CE2-6B91-EB02E4575A2F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5595034" y="2209457"/>
                <a:ext cx="20520" cy="23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B091D383-98AD-27E9-B782-0D4FE22B432C}"/>
                  </a:ext>
                </a:extLst>
              </p14:cNvPr>
              <p14:cNvContentPartPr/>
              <p14:nvPr/>
            </p14:nvContentPartPr>
            <p14:xfrm>
              <a:off x="5652994" y="2222057"/>
              <a:ext cx="153720" cy="24120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B091D383-98AD-27E9-B782-0D4FE22B432C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5643994" y="2213057"/>
                <a:ext cx="171360" cy="25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2533E4CD-46D4-73D2-0F91-27598712F044}"/>
                  </a:ext>
                </a:extLst>
              </p14:cNvPr>
              <p14:cNvContentPartPr/>
              <p14:nvPr/>
            </p14:nvContentPartPr>
            <p14:xfrm>
              <a:off x="6956194" y="1968617"/>
              <a:ext cx="149400" cy="5331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2533E4CD-46D4-73D2-0F91-27598712F044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6947194" y="1959617"/>
                <a:ext cx="167040" cy="55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416F2C5B-BDC7-51A4-1475-E54BFB64DDE5}"/>
                  </a:ext>
                </a:extLst>
              </p14:cNvPr>
              <p14:cNvContentPartPr/>
              <p14:nvPr/>
            </p14:nvContentPartPr>
            <p14:xfrm>
              <a:off x="7110634" y="2342657"/>
              <a:ext cx="192600" cy="27900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416F2C5B-BDC7-51A4-1475-E54BFB64DDE5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7101634" y="2333669"/>
                <a:ext cx="210240" cy="29661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A9EFF629-90E7-156B-4460-2FF7FCEE19DC}"/>
                  </a:ext>
                </a:extLst>
              </p14:cNvPr>
              <p14:cNvContentPartPr/>
              <p14:nvPr/>
            </p14:nvContentPartPr>
            <p14:xfrm>
              <a:off x="5992114" y="2052857"/>
              <a:ext cx="174600" cy="288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A9EFF629-90E7-156B-4460-2FF7FCEE19DC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5983114" y="2043857"/>
                <a:ext cx="19224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28330C6C-0243-9CA4-D1D5-EFCAF2895025}"/>
                  </a:ext>
                </a:extLst>
              </p14:cNvPr>
              <p14:cNvContentPartPr/>
              <p14:nvPr/>
            </p14:nvContentPartPr>
            <p14:xfrm>
              <a:off x="6009034" y="2213777"/>
              <a:ext cx="268200" cy="3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28330C6C-0243-9CA4-D1D5-EFCAF2895025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6000034" y="2204777"/>
                <a:ext cx="28584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681FAC8F-E2A7-3A1C-F455-3D12D3C48B4A}"/>
                  </a:ext>
                </a:extLst>
              </p14:cNvPr>
              <p14:cNvContentPartPr/>
              <p14:nvPr/>
            </p14:nvContentPartPr>
            <p14:xfrm>
              <a:off x="6505834" y="1966097"/>
              <a:ext cx="164160" cy="54288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681FAC8F-E2A7-3A1C-F455-3D12D3C48B4A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6496834" y="1957097"/>
                <a:ext cx="181800" cy="56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D6BA8E2A-08AE-3C46-C32F-981BE86CB1FD}"/>
                  </a:ext>
                </a:extLst>
              </p14:cNvPr>
              <p14:cNvContentPartPr/>
              <p14:nvPr/>
            </p14:nvContentPartPr>
            <p14:xfrm>
              <a:off x="6765754" y="2247257"/>
              <a:ext cx="10440" cy="23508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D6BA8E2A-08AE-3C46-C32F-981BE86CB1FD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6756754" y="2238257"/>
                <a:ext cx="28080" cy="25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FA83C15D-791C-7D7D-2AA4-B2390A70D0FB}"/>
                  </a:ext>
                </a:extLst>
              </p14:cNvPr>
              <p14:cNvContentPartPr/>
              <p14:nvPr/>
            </p14:nvContentPartPr>
            <p14:xfrm>
              <a:off x="6337714" y="1934417"/>
              <a:ext cx="137520" cy="3189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FA83C15D-791C-7D7D-2AA4-B2390A70D0FB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6328714" y="1925417"/>
                <a:ext cx="155160" cy="33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34876E68-3A41-D35D-DBBD-9131652135B0}"/>
                  </a:ext>
                </a:extLst>
              </p14:cNvPr>
              <p14:cNvContentPartPr/>
              <p14:nvPr/>
            </p14:nvContentPartPr>
            <p14:xfrm>
              <a:off x="2536413" y="2632866"/>
              <a:ext cx="318960" cy="3333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34876E68-3A41-D35D-DBBD-9131652135B0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2518773" y="2615226"/>
                <a:ext cx="354600" cy="36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58AB2BA-0C9B-6457-5306-D04ABDD860D7}"/>
                  </a:ext>
                </a:extLst>
              </p14:cNvPr>
              <p14:cNvContentPartPr/>
              <p14:nvPr/>
            </p14:nvContentPartPr>
            <p14:xfrm>
              <a:off x="2696253" y="4131906"/>
              <a:ext cx="264600" cy="26028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58AB2BA-0C9B-6457-5306-D04ABDD860D7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2678613" y="4113906"/>
                <a:ext cx="300240" cy="29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01200B28-56A4-ACBD-F201-FD0D5E94EF40}"/>
                  </a:ext>
                </a:extLst>
              </p14:cNvPr>
              <p14:cNvContentPartPr/>
              <p14:nvPr/>
            </p14:nvContentPartPr>
            <p14:xfrm>
              <a:off x="2610933" y="2703786"/>
              <a:ext cx="245160" cy="20556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01200B28-56A4-ACBD-F201-FD0D5E94EF40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2593293" y="2686146"/>
                <a:ext cx="280800" cy="24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54381FA5-9C5F-D2DA-A8F5-E40B3E554242}"/>
                  </a:ext>
                </a:extLst>
              </p14:cNvPr>
              <p14:cNvContentPartPr/>
              <p14:nvPr/>
            </p14:nvContentPartPr>
            <p14:xfrm>
              <a:off x="2720733" y="4203186"/>
              <a:ext cx="205560" cy="21240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54381FA5-9C5F-D2DA-A8F5-E40B3E554242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2703093" y="4185546"/>
                <a:ext cx="241200" cy="248040"/>
              </a:xfrm>
              <a:prstGeom prst="rect">
                <a:avLst/>
              </a:prstGeom>
            </p:spPr>
          </p:pic>
        </mc:Fallback>
      </mc:AlternateContent>
      <p:grpSp>
        <p:nvGrpSpPr>
          <p:cNvPr id="77" name="Group 76">
            <a:extLst>
              <a:ext uri="{FF2B5EF4-FFF2-40B4-BE49-F238E27FC236}">
                <a16:creationId xmlns:a16="http://schemas.microsoft.com/office/drawing/2014/main" id="{01ACBBA8-9F1A-032D-E331-0DF3DD62BDB5}"/>
              </a:ext>
            </a:extLst>
          </p:cNvPr>
          <p:cNvGrpSpPr/>
          <p:nvPr/>
        </p:nvGrpSpPr>
        <p:grpSpPr>
          <a:xfrm>
            <a:off x="2775453" y="3048666"/>
            <a:ext cx="12960" cy="298800"/>
            <a:chOff x="2775453" y="3048666"/>
            <a:chExt cx="12960" cy="298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BA8D882C-33FC-4832-A98E-3E3D3CABE5BC}"/>
                    </a:ext>
                  </a:extLst>
                </p14:cNvPr>
                <p14:cNvContentPartPr/>
                <p14:nvPr/>
              </p14:nvContentPartPr>
              <p14:xfrm>
                <a:off x="2775453" y="3048666"/>
                <a:ext cx="2880" cy="12492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BA8D882C-33FC-4832-A98E-3E3D3CABE5BC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2766813" y="3039666"/>
                  <a:ext cx="20520" cy="14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D9867BE9-33F3-73F8-1DB0-C955C2A39093}"/>
                    </a:ext>
                  </a:extLst>
                </p14:cNvPr>
                <p14:cNvContentPartPr/>
                <p14:nvPr/>
              </p14:nvContentPartPr>
              <p14:xfrm>
                <a:off x="2777973" y="3265026"/>
                <a:ext cx="10440" cy="8244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D9867BE9-33F3-73F8-1DB0-C955C2A39093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2769333" y="3256386"/>
                  <a:ext cx="28080" cy="100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C8981EC4-F507-67B0-EABE-17870A5413FF}"/>
              </a:ext>
            </a:extLst>
          </p:cNvPr>
          <p:cNvGrpSpPr/>
          <p:nvPr/>
        </p:nvGrpSpPr>
        <p:grpSpPr>
          <a:xfrm>
            <a:off x="2772933" y="3491826"/>
            <a:ext cx="33480" cy="649440"/>
            <a:chOff x="2772933" y="3491826"/>
            <a:chExt cx="33480" cy="649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3E415CBE-8DE1-229D-C392-475B5327A0D8}"/>
                    </a:ext>
                  </a:extLst>
                </p14:cNvPr>
                <p14:cNvContentPartPr/>
                <p14:nvPr/>
              </p14:nvContentPartPr>
              <p14:xfrm>
                <a:off x="2772933" y="3491826"/>
                <a:ext cx="13320" cy="17892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3E415CBE-8DE1-229D-C392-475B5327A0D8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2763933" y="3483186"/>
                  <a:ext cx="30960" cy="19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C5355893-B2E9-54EE-37FD-E7D00FF49B50}"/>
                    </a:ext>
                  </a:extLst>
                </p14:cNvPr>
                <p14:cNvContentPartPr/>
                <p14:nvPr/>
              </p14:nvContentPartPr>
              <p14:xfrm>
                <a:off x="2785893" y="3777306"/>
                <a:ext cx="2520" cy="12240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C5355893-B2E9-54EE-37FD-E7D00FF49B50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2777253" y="3768306"/>
                  <a:ext cx="20160" cy="14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DFBF998F-531E-9569-525B-028C59080C4F}"/>
                    </a:ext>
                  </a:extLst>
                </p14:cNvPr>
                <p14:cNvContentPartPr/>
                <p14:nvPr/>
              </p14:nvContentPartPr>
              <p14:xfrm>
                <a:off x="2803173" y="3966666"/>
                <a:ext cx="3240" cy="17460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DFBF998F-531E-9569-525B-028C59080C4F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2794173" y="3958026"/>
                  <a:ext cx="20880" cy="192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3147CDD2-21EA-D354-E685-5933A1A8E305}"/>
              </a:ext>
            </a:extLst>
          </p:cNvPr>
          <p:cNvGrpSpPr/>
          <p:nvPr/>
        </p:nvGrpSpPr>
        <p:grpSpPr>
          <a:xfrm>
            <a:off x="4659161" y="5005043"/>
            <a:ext cx="4097880" cy="731520"/>
            <a:chOff x="4659161" y="5005043"/>
            <a:chExt cx="4097880" cy="731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DBDB3667-0145-4120-CC11-E104116A6D3A}"/>
                    </a:ext>
                  </a:extLst>
                </p14:cNvPr>
                <p14:cNvContentPartPr/>
                <p14:nvPr/>
              </p14:nvContentPartPr>
              <p14:xfrm>
                <a:off x="4659161" y="5080643"/>
                <a:ext cx="3824280" cy="7848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DBDB3667-0145-4120-CC11-E104116A6D3A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4650521" y="5072003"/>
                  <a:ext cx="3841920" cy="9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81A53E62-7E9A-D01A-BABB-1C38D25FDC44}"/>
                    </a:ext>
                  </a:extLst>
                </p14:cNvPr>
                <p14:cNvContentPartPr/>
                <p14:nvPr/>
              </p14:nvContentPartPr>
              <p14:xfrm>
                <a:off x="8339081" y="5005043"/>
                <a:ext cx="192960" cy="28836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81A53E62-7E9A-D01A-BABB-1C38D25FDC44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8330081" y="4996043"/>
                  <a:ext cx="210600" cy="30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E29F59AE-51B8-72A5-7138-91C74BA9AE4C}"/>
                    </a:ext>
                  </a:extLst>
                </p14:cNvPr>
                <p14:cNvContentPartPr/>
                <p14:nvPr/>
              </p14:nvContentPartPr>
              <p14:xfrm>
                <a:off x="8277161" y="5369003"/>
                <a:ext cx="193320" cy="32976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E29F59AE-51B8-72A5-7138-91C74BA9AE4C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8268161" y="5360363"/>
                  <a:ext cx="210960" cy="34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8B5A0188-6611-1418-15D8-132BDF9F0D51}"/>
                    </a:ext>
                  </a:extLst>
                </p14:cNvPr>
                <p14:cNvContentPartPr/>
                <p14:nvPr/>
              </p14:nvContentPartPr>
              <p14:xfrm>
                <a:off x="8611601" y="5309243"/>
                <a:ext cx="145440" cy="42732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8B5A0188-6611-1418-15D8-132BDF9F0D51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8602601" y="5300243"/>
                  <a:ext cx="163080" cy="44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07B0FE0C-C91D-01A5-0011-43E3C78C7534}"/>
                    </a:ext>
                  </a:extLst>
                </p14:cNvPr>
                <p14:cNvContentPartPr/>
                <p14:nvPr/>
              </p14:nvContentPartPr>
              <p14:xfrm>
                <a:off x="8494241" y="5527043"/>
                <a:ext cx="253800" cy="540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07B0FE0C-C91D-01A5-0011-43E3C78C7534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8485241" y="5518043"/>
                  <a:ext cx="271440" cy="23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8648D9AB-7060-B222-EC98-748DC19706AF}"/>
                  </a:ext>
                </a:extLst>
              </p14:cNvPr>
              <p14:cNvContentPartPr/>
              <p14:nvPr/>
            </p14:nvContentPartPr>
            <p14:xfrm>
              <a:off x="2760881" y="4659083"/>
              <a:ext cx="1650240" cy="32760"/>
            </p14:xfrm>
          </p:contentPart>
        </mc:Choice>
        <mc:Fallback xmlns=""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8648D9AB-7060-B222-EC98-748DC19706AF}"/>
                  </a:ext>
                </a:extLst>
              </p:cNvPr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2752241" y="4650443"/>
                <a:ext cx="1667880" cy="50400"/>
              </a:xfrm>
              <a:prstGeom prst="rect">
                <a:avLst/>
              </a:prstGeom>
            </p:spPr>
          </p:pic>
        </mc:Fallback>
      </mc:AlternateContent>
      <p:grpSp>
        <p:nvGrpSpPr>
          <p:cNvPr id="105" name="Group 104">
            <a:extLst>
              <a:ext uri="{FF2B5EF4-FFF2-40B4-BE49-F238E27FC236}">
                <a16:creationId xmlns:a16="http://schemas.microsoft.com/office/drawing/2014/main" id="{02455324-B864-C772-19E8-BBF68B1F903B}"/>
              </a:ext>
            </a:extLst>
          </p:cNvPr>
          <p:cNvGrpSpPr/>
          <p:nvPr/>
        </p:nvGrpSpPr>
        <p:grpSpPr>
          <a:xfrm>
            <a:off x="1019561" y="1610243"/>
            <a:ext cx="888840" cy="269640"/>
            <a:chOff x="1019561" y="1610243"/>
            <a:chExt cx="888840" cy="269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7D308B18-6E94-1C89-A02E-CCF91169106C}"/>
                    </a:ext>
                  </a:extLst>
                </p14:cNvPr>
                <p14:cNvContentPartPr/>
                <p14:nvPr/>
              </p14:nvContentPartPr>
              <p14:xfrm>
                <a:off x="1019561" y="1610243"/>
                <a:ext cx="336240" cy="23616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7D308B18-6E94-1C89-A02E-CCF91169106C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1010561" y="1601603"/>
                  <a:ext cx="353880" cy="25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A0CBD895-3AAA-213D-8FF3-8CCEDA76F415}"/>
                    </a:ext>
                  </a:extLst>
                </p14:cNvPr>
                <p14:cNvContentPartPr/>
                <p14:nvPr/>
              </p14:nvContentPartPr>
              <p14:xfrm>
                <a:off x="1223681" y="1680803"/>
                <a:ext cx="270360" cy="13572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A0CBD895-3AAA-213D-8FF3-8CCEDA76F415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1214681" y="1671803"/>
                  <a:ext cx="288000" cy="15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C966A74B-BAB3-E643-C97A-A3CDF9266B54}"/>
                    </a:ext>
                  </a:extLst>
                </p14:cNvPr>
                <p14:cNvContentPartPr/>
                <p14:nvPr/>
              </p14:nvContentPartPr>
              <p14:xfrm>
                <a:off x="1539041" y="1616363"/>
                <a:ext cx="120960" cy="26352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C966A74B-BAB3-E643-C97A-A3CDF9266B54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1530041" y="1607723"/>
                  <a:ext cx="138600" cy="28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F84EE0EA-36A6-238A-43A6-E44FF21E4E2D}"/>
                    </a:ext>
                  </a:extLst>
                </p14:cNvPr>
                <p14:cNvContentPartPr/>
                <p14:nvPr/>
              </p14:nvContentPartPr>
              <p14:xfrm>
                <a:off x="1737401" y="1678643"/>
                <a:ext cx="110520" cy="15372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F84EE0EA-36A6-238A-43A6-E44FF21E4E2D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1728401" y="1669643"/>
                  <a:ext cx="12816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693EE4C6-F771-DCDA-0B1F-513FB049A591}"/>
                    </a:ext>
                  </a:extLst>
                </p14:cNvPr>
                <p14:cNvContentPartPr/>
                <p14:nvPr/>
              </p14:nvContentPartPr>
              <p14:xfrm>
                <a:off x="1729121" y="1736963"/>
                <a:ext cx="95760" cy="1620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693EE4C6-F771-DCDA-0B1F-513FB049A591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1720121" y="1728323"/>
                  <a:ext cx="113400" cy="3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1AC6AAF4-6BA0-D737-55B6-1DFE08350DC7}"/>
                    </a:ext>
                  </a:extLst>
                </p14:cNvPr>
                <p14:cNvContentPartPr/>
                <p14:nvPr/>
              </p14:nvContentPartPr>
              <p14:xfrm>
                <a:off x="1738841" y="1662803"/>
                <a:ext cx="169560" cy="1368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1AC6AAF4-6BA0-D737-55B6-1DFE08350DC7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1729841" y="1653803"/>
                  <a:ext cx="187200" cy="31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2BFB986A-A137-5598-08D5-6DFE0B5E5118}"/>
              </a:ext>
            </a:extLst>
          </p:cNvPr>
          <p:cNvGrpSpPr/>
          <p:nvPr/>
        </p:nvGrpSpPr>
        <p:grpSpPr>
          <a:xfrm>
            <a:off x="2774201" y="4376843"/>
            <a:ext cx="1575000" cy="1450080"/>
            <a:chOff x="2774201" y="4376843"/>
            <a:chExt cx="1575000" cy="1450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021A6F35-C1B9-881D-4C3E-F912A517015E}"/>
                    </a:ext>
                  </a:extLst>
                </p14:cNvPr>
                <p14:cNvContentPartPr/>
                <p14:nvPr/>
              </p14:nvContentPartPr>
              <p14:xfrm>
                <a:off x="3161201" y="4376843"/>
                <a:ext cx="769320" cy="26208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021A6F35-C1B9-881D-4C3E-F912A517015E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3152561" y="4368203"/>
                  <a:ext cx="786960" cy="27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D3EB680B-87E0-E6D7-BF50-FF826556B639}"/>
                    </a:ext>
                  </a:extLst>
                </p14:cNvPr>
                <p14:cNvContentPartPr/>
                <p14:nvPr/>
              </p14:nvContentPartPr>
              <p14:xfrm>
                <a:off x="2799401" y="4642883"/>
                <a:ext cx="394200" cy="540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D3EB680B-87E0-E6D7-BF50-FF826556B639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2790761" y="4634243"/>
                  <a:ext cx="41184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0C110F47-9938-9463-8AEF-BC3A4D6CA3BA}"/>
                    </a:ext>
                  </a:extLst>
                </p14:cNvPr>
                <p14:cNvContentPartPr/>
                <p14:nvPr/>
              </p14:nvContentPartPr>
              <p14:xfrm>
                <a:off x="2774201" y="4473683"/>
                <a:ext cx="360" cy="90216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0C110F47-9938-9463-8AEF-BC3A4D6CA3BA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2765561" y="4465043"/>
                  <a:ext cx="18000" cy="91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4C816201-4315-8BBD-3410-954C87C8D50B}"/>
                    </a:ext>
                  </a:extLst>
                </p14:cNvPr>
                <p14:cNvContentPartPr/>
                <p14:nvPr/>
              </p14:nvContentPartPr>
              <p14:xfrm>
                <a:off x="2892641" y="5109083"/>
                <a:ext cx="84600" cy="14400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4C816201-4315-8BBD-3410-954C87C8D50B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2883641" y="5100083"/>
                  <a:ext cx="102240" cy="16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753A7101-DEF4-BA58-F58B-F2707ABBCE5C}"/>
                    </a:ext>
                  </a:extLst>
                </p14:cNvPr>
                <p14:cNvContentPartPr/>
                <p14:nvPr/>
              </p14:nvContentPartPr>
              <p14:xfrm>
                <a:off x="2926841" y="5171723"/>
                <a:ext cx="461520" cy="2016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753A7101-DEF4-BA58-F58B-F2707ABBCE5C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2917841" y="5163083"/>
                  <a:ext cx="47916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AA8FF7EA-153C-01EB-8E4C-FDCBBE78FC50}"/>
                    </a:ext>
                  </a:extLst>
                </p14:cNvPr>
                <p14:cNvContentPartPr/>
                <p14:nvPr/>
              </p14:nvContentPartPr>
              <p14:xfrm>
                <a:off x="3332921" y="5080283"/>
                <a:ext cx="77400" cy="19908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AA8FF7EA-153C-01EB-8E4C-FDCBBE78FC50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3323921" y="5071643"/>
                  <a:ext cx="95040" cy="21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5C21B676-D522-6466-0556-4D08ADFF028F}"/>
                    </a:ext>
                  </a:extLst>
                </p14:cNvPr>
                <p14:cNvContentPartPr/>
                <p14:nvPr/>
              </p14:nvContentPartPr>
              <p14:xfrm>
                <a:off x="2913521" y="5533523"/>
                <a:ext cx="204840" cy="23652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5C21B676-D522-6466-0556-4D08ADFF028F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2904881" y="5524523"/>
                  <a:ext cx="222480" cy="25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2068F2FB-1008-5C91-EA2E-3CE94D2DA60C}"/>
                    </a:ext>
                  </a:extLst>
                </p14:cNvPr>
                <p14:cNvContentPartPr/>
                <p14:nvPr/>
              </p14:nvContentPartPr>
              <p14:xfrm>
                <a:off x="3211961" y="5478083"/>
                <a:ext cx="93240" cy="34884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2068F2FB-1008-5C91-EA2E-3CE94D2DA60C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3203321" y="5469443"/>
                  <a:ext cx="110880" cy="36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C3FDA51B-24A8-7037-E84B-628B4954B6A7}"/>
                    </a:ext>
                  </a:extLst>
                </p14:cNvPr>
                <p14:cNvContentPartPr/>
                <p14:nvPr/>
              </p14:nvContentPartPr>
              <p14:xfrm>
                <a:off x="3133841" y="5549003"/>
                <a:ext cx="251640" cy="11664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C3FDA51B-24A8-7037-E84B-628B4954B6A7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3124841" y="5540003"/>
                  <a:ext cx="269280" cy="13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8180349D-794D-61BA-CA7A-B28679ABCFE1}"/>
                    </a:ext>
                  </a:extLst>
                </p14:cNvPr>
                <p14:cNvContentPartPr/>
                <p14:nvPr/>
              </p14:nvContentPartPr>
              <p14:xfrm>
                <a:off x="3423281" y="4797683"/>
                <a:ext cx="72000" cy="16668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8180349D-794D-61BA-CA7A-B28679ABCFE1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3414281" y="4789043"/>
                  <a:ext cx="89640" cy="18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E837669B-1A3C-7F7C-6A1A-B8C6B071D01C}"/>
                    </a:ext>
                  </a:extLst>
                </p14:cNvPr>
                <p14:cNvContentPartPr/>
                <p14:nvPr/>
              </p14:nvContentPartPr>
              <p14:xfrm>
                <a:off x="3379001" y="4878323"/>
                <a:ext cx="124920" cy="612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E837669B-1A3C-7F7C-6A1A-B8C6B071D01C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3370361" y="4869323"/>
                  <a:ext cx="14256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F310F9B8-8A3B-31A5-2576-9BA95CA8A959}"/>
                    </a:ext>
                  </a:extLst>
                </p14:cNvPr>
                <p14:cNvContentPartPr/>
                <p14:nvPr/>
              </p14:nvContentPartPr>
              <p14:xfrm>
                <a:off x="3559001" y="4822523"/>
                <a:ext cx="90000" cy="17172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F310F9B8-8A3B-31A5-2576-9BA95CA8A959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3550361" y="4813523"/>
                  <a:ext cx="107640" cy="18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32866360-EE48-29F5-640D-67581A5B2C24}"/>
                    </a:ext>
                  </a:extLst>
                </p14:cNvPr>
                <p14:cNvContentPartPr/>
                <p14:nvPr/>
              </p14:nvContentPartPr>
              <p14:xfrm>
                <a:off x="3571601" y="4899203"/>
                <a:ext cx="71280" cy="36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32866360-EE48-29F5-640D-67581A5B2C24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3562961" y="4890563"/>
                  <a:ext cx="889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8CE97763-DD83-447A-C6BF-F9E6E6F00561}"/>
                    </a:ext>
                  </a:extLst>
                </p14:cNvPr>
                <p14:cNvContentPartPr/>
                <p14:nvPr/>
              </p14:nvContentPartPr>
              <p14:xfrm>
                <a:off x="3673481" y="4785803"/>
                <a:ext cx="90360" cy="24624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8CE97763-DD83-447A-C6BF-F9E6E6F00561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3664481" y="4776803"/>
                  <a:ext cx="108000" cy="26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7A653CA3-9B99-7260-F484-FF361F60DC01}"/>
                    </a:ext>
                  </a:extLst>
                </p14:cNvPr>
                <p14:cNvContentPartPr/>
                <p14:nvPr/>
              </p14:nvContentPartPr>
              <p14:xfrm>
                <a:off x="3687161" y="4897763"/>
                <a:ext cx="70920" cy="36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7A653CA3-9B99-7260-F484-FF361F60DC01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3678521" y="4889123"/>
                  <a:ext cx="885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A091300F-CEEA-124E-FCB8-272010E59F16}"/>
                    </a:ext>
                  </a:extLst>
                </p14:cNvPr>
                <p14:cNvContentPartPr/>
                <p14:nvPr/>
              </p14:nvContentPartPr>
              <p14:xfrm>
                <a:off x="3855641" y="4764203"/>
                <a:ext cx="81720" cy="23328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A091300F-CEEA-124E-FCB8-272010E59F16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3847001" y="4755563"/>
                  <a:ext cx="99360" cy="25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D6F9FC52-2B41-174A-B7FE-59A66A95A8E9}"/>
                    </a:ext>
                  </a:extLst>
                </p14:cNvPr>
                <p14:cNvContentPartPr/>
                <p14:nvPr/>
              </p14:nvContentPartPr>
              <p14:xfrm>
                <a:off x="3853121" y="4858523"/>
                <a:ext cx="117720" cy="1368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D6F9FC52-2B41-174A-B7FE-59A66A95A8E9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3844481" y="4849523"/>
                  <a:ext cx="13536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2EA459F5-1359-6EED-513D-EE1E85AA57B6}"/>
                    </a:ext>
                  </a:extLst>
                </p14:cNvPr>
                <p14:cNvContentPartPr/>
                <p14:nvPr/>
              </p14:nvContentPartPr>
              <p14:xfrm>
                <a:off x="4029521" y="4751243"/>
                <a:ext cx="113040" cy="19296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2EA459F5-1359-6EED-513D-EE1E85AA57B6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4020881" y="4742243"/>
                  <a:ext cx="130680" cy="21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88F170A8-5040-C87B-9EED-D64258BE2DF0}"/>
                    </a:ext>
                  </a:extLst>
                </p14:cNvPr>
                <p14:cNvContentPartPr/>
                <p14:nvPr/>
              </p14:nvContentPartPr>
              <p14:xfrm>
                <a:off x="4198361" y="4725323"/>
                <a:ext cx="150840" cy="7200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88F170A8-5040-C87B-9EED-D64258BE2DF0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4189721" y="4716683"/>
                  <a:ext cx="168480" cy="8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2D59D1AD-4E35-6E3A-B375-E98FBF41F9D6}"/>
                    </a:ext>
                  </a:extLst>
                </p14:cNvPr>
                <p14:cNvContentPartPr/>
                <p14:nvPr/>
              </p14:nvContentPartPr>
              <p14:xfrm>
                <a:off x="4244081" y="4793363"/>
                <a:ext cx="20160" cy="25848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2D59D1AD-4E35-6E3A-B375-E98FBF41F9D6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4235441" y="4784723"/>
                  <a:ext cx="37800" cy="276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C41B9937-793F-2F5B-13D5-541E4274A103}"/>
              </a:ext>
            </a:extLst>
          </p:cNvPr>
          <p:cNvGrpSpPr/>
          <p:nvPr/>
        </p:nvGrpSpPr>
        <p:grpSpPr>
          <a:xfrm>
            <a:off x="6064241" y="3232763"/>
            <a:ext cx="483480" cy="2376000"/>
            <a:chOff x="6064241" y="3232763"/>
            <a:chExt cx="483480" cy="2376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167905A4-F4DB-F13B-C29C-61C56724B3BD}"/>
                    </a:ext>
                  </a:extLst>
                </p14:cNvPr>
                <p14:cNvContentPartPr/>
                <p14:nvPr/>
              </p14:nvContentPartPr>
              <p14:xfrm>
                <a:off x="6064241" y="3684563"/>
                <a:ext cx="232200" cy="22608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167905A4-F4DB-F13B-C29C-61C56724B3BD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6055601" y="3675563"/>
                  <a:ext cx="249840" cy="24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A36E321A-FAC5-263E-8C5E-8A48CDD535FF}"/>
                    </a:ext>
                  </a:extLst>
                </p14:cNvPr>
                <p14:cNvContentPartPr/>
                <p14:nvPr/>
              </p14:nvContentPartPr>
              <p14:xfrm>
                <a:off x="6198521" y="3755123"/>
                <a:ext cx="239040" cy="185364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A36E321A-FAC5-263E-8C5E-8A48CDD535FF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6189881" y="3746123"/>
                  <a:ext cx="256680" cy="187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227EACD7-604C-DE11-53AA-951964C526EB}"/>
                    </a:ext>
                  </a:extLst>
                </p14:cNvPr>
                <p14:cNvContentPartPr/>
                <p14:nvPr/>
              </p14:nvContentPartPr>
              <p14:xfrm>
                <a:off x="6349001" y="3232763"/>
                <a:ext cx="198720" cy="32328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227EACD7-604C-DE11-53AA-951964C526EB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6340361" y="3224123"/>
                  <a:ext cx="216360" cy="34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AA0A97C5-CB4A-B60C-BE46-C20911238C68}"/>
                    </a:ext>
                  </a:extLst>
                </p14:cNvPr>
                <p14:cNvContentPartPr/>
                <p14:nvPr/>
              </p14:nvContentPartPr>
              <p14:xfrm>
                <a:off x="6213281" y="3704003"/>
                <a:ext cx="142560" cy="13644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AA0A97C5-CB4A-B60C-BE46-C20911238C68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6204281" y="3695003"/>
                  <a:ext cx="160200" cy="154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121" name="Ink 120">
                <a:extLst>
                  <a:ext uri="{FF2B5EF4-FFF2-40B4-BE49-F238E27FC236}">
                    <a16:creationId xmlns:a16="http://schemas.microsoft.com/office/drawing/2014/main" id="{188D5F59-89AD-C8C1-563C-6BCE4A7CA072}"/>
                  </a:ext>
                </a:extLst>
              </p14:cNvPr>
              <p14:cNvContentPartPr/>
              <p14:nvPr/>
            </p14:nvContentPartPr>
            <p14:xfrm>
              <a:off x="6284561" y="3950243"/>
              <a:ext cx="1752480" cy="1062360"/>
            </p14:xfrm>
          </p:contentPart>
        </mc:Choice>
        <mc:Fallback xmlns="">
          <p:pic>
            <p:nvPicPr>
              <p:cNvPr id="121" name="Ink 120">
                <a:extLst>
                  <a:ext uri="{FF2B5EF4-FFF2-40B4-BE49-F238E27FC236}">
                    <a16:creationId xmlns:a16="http://schemas.microsoft.com/office/drawing/2014/main" id="{188D5F59-89AD-C8C1-563C-6BCE4A7CA072}"/>
                  </a:ext>
                </a:extLst>
              </p:cNvPr>
              <p:cNvPicPr/>
              <p:nvPr/>
            </p:nvPicPr>
            <p:blipFill>
              <a:blip r:embed="rId189"/>
              <a:stretch>
                <a:fillRect/>
              </a:stretch>
            </p:blipFill>
            <p:spPr>
              <a:xfrm>
                <a:off x="6266561" y="3932603"/>
                <a:ext cx="1788120" cy="109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24" name="Group 123">
            <a:extLst>
              <a:ext uri="{FF2B5EF4-FFF2-40B4-BE49-F238E27FC236}">
                <a16:creationId xmlns:a16="http://schemas.microsoft.com/office/drawing/2014/main" id="{9E2F3DCC-8831-A3BC-C8F9-9CEF30E87C28}"/>
              </a:ext>
            </a:extLst>
          </p:cNvPr>
          <p:cNvGrpSpPr/>
          <p:nvPr/>
        </p:nvGrpSpPr>
        <p:grpSpPr>
          <a:xfrm>
            <a:off x="4765361" y="5271803"/>
            <a:ext cx="1761120" cy="1236600"/>
            <a:chOff x="4765361" y="5271803"/>
            <a:chExt cx="1761120" cy="1236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0998759E-D779-B17B-7344-8195E6C2645D}"/>
                    </a:ext>
                  </a:extLst>
                </p14:cNvPr>
                <p14:cNvContentPartPr/>
                <p14:nvPr/>
              </p14:nvContentPartPr>
              <p14:xfrm>
                <a:off x="4765361" y="5271803"/>
                <a:ext cx="1761120" cy="123660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0998759E-D779-B17B-7344-8195E6C2645D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4747721" y="5254163"/>
                  <a:ext cx="1796760" cy="127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0354D3D6-AAB3-E350-E11E-584E14B49D2A}"/>
                    </a:ext>
                  </a:extLst>
                </p14:cNvPr>
                <p14:cNvContentPartPr/>
                <p14:nvPr/>
              </p14:nvContentPartPr>
              <p14:xfrm>
                <a:off x="5720081" y="5478803"/>
                <a:ext cx="170640" cy="3924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0354D3D6-AAB3-E350-E11E-584E14B49D2A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5702441" y="5461163"/>
                  <a:ext cx="206280" cy="748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25" name="TextBox 124">
            <a:extLst>
              <a:ext uri="{FF2B5EF4-FFF2-40B4-BE49-F238E27FC236}">
                <a16:creationId xmlns:a16="http://schemas.microsoft.com/office/drawing/2014/main" id="{93723081-56EE-D065-A224-58F13D6F51DB}"/>
              </a:ext>
            </a:extLst>
          </p:cNvPr>
          <p:cNvSpPr txBox="1"/>
          <p:nvPr/>
        </p:nvSpPr>
        <p:spPr>
          <a:xfrm>
            <a:off x="168729" y="6400433"/>
            <a:ext cx="60692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/>
              <a:t>STDP: Spike Timing Dependent Plasticity</a:t>
            </a:r>
          </a:p>
        </p:txBody>
      </p:sp>
      <p:pic>
        <p:nvPicPr>
          <p:cNvPr id="39" name="Audio 38">
            <a:hlinkClick r:id="" action="ppaction://media"/>
            <a:extLst>
              <a:ext uri="{FF2B5EF4-FFF2-40B4-BE49-F238E27FC236}">
                <a16:creationId xmlns:a16="http://schemas.microsoft.com/office/drawing/2014/main" id="{8AB94287-F1CC-A865-4D9D-1648872496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279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104106"/>
    </mc:Choice>
    <mc:Fallback>
      <p:transition advClick="0" advTm="1041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26243E-7ED2-D95B-0BD0-EC60C5E2C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18F409-6706-4CFC-CA9F-49896D39E2D8}"/>
              </a:ext>
            </a:extLst>
          </p:cNvPr>
          <p:cNvSpPr txBox="1"/>
          <p:nvPr/>
        </p:nvSpPr>
        <p:spPr>
          <a:xfrm>
            <a:off x="190500" y="2819400"/>
            <a:ext cx="876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b="1" dirty="0">
                <a:solidFill>
                  <a:schemeClr val="bg1"/>
                </a:solidFill>
              </a:rPr>
              <a:t>6D. Bio-inspired Neuromorphic Computing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7437F29-3B5C-D342-59B4-541EAF168C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9124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10890">
        <p159:morph option="byObject"/>
      </p:transition>
    </mc:Choice>
    <mc:Fallback>
      <p:transition spd="slow" advClick="0" advTm="108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62E564D-FACC-728A-D3DA-194572B7E31B}"/>
              </a:ext>
            </a:extLst>
          </p:cNvPr>
          <p:cNvSpPr txBox="1"/>
          <p:nvPr/>
        </p:nvSpPr>
        <p:spPr>
          <a:xfrm>
            <a:off x="1303000" y="104910"/>
            <a:ext cx="6569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FF0000"/>
                </a:solidFill>
              </a:rPr>
              <a:t>Dynamics of Physical Neurons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8183EAF7-99FB-04F8-3FA2-74F6B60E500E}"/>
                  </a:ext>
                </a:extLst>
              </p14:cNvPr>
              <p14:cNvContentPartPr/>
              <p14:nvPr/>
            </p14:nvContentPartPr>
            <p14:xfrm>
              <a:off x="3402634" y="4479617"/>
              <a:ext cx="188640" cy="1785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8183EAF7-99FB-04F8-3FA2-74F6B60E500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393994" y="4470617"/>
                <a:ext cx="206280" cy="19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EC46D99C-34F0-C115-6F45-F9631310C41E}"/>
                  </a:ext>
                </a:extLst>
              </p14:cNvPr>
              <p14:cNvContentPartPr/>
              <p14:nvPr/>
            </p14:nvContentPartPr>
            <p14:xfrm>
              <a:off x="2991514" y="5287097"/>
              <a:ext cx="160920" cy="19620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EC46D99C-34F0-C115-6F45-F9631310C41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982874" y="5278097"/>
                <a:ext cx="178560" cy="21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F7C7A519-784C-D38E-1E49-1FA0CBD98188}"/>
                  </a:ext>
                </a:extLst>
              </p14:cNvPr>
              <p14:cNvContentPartPr/>
              <p14:nvPr/>
            </p14:nvContentPartPr>
            <p14:xfrm>
              <a:off x="3998434" y="5266577"/>
              <a:ext cx="174240" cy="21888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F7C7A519-784C-D38E-1E49-1FA0CBD9818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989794" y="5257937"/>
                <a:ext cx="191880" cy="236520"/>
              </a:xfrm>
              <a:prstGeom prst="rect">
                <a:avLst/>
              </a:prstGeom>
            </p:spPr>
          </p:pic>
        </mc:Fallback>
      </mc:AlternateContent>
      <p:grpSp>
        <p:nvGrpSpPr>
          <p:cNvPr id="47" name="Group 46">
            <a:extLst>
              <a:ext uri="{FF2B5EF4-FFF2-40B4-BE49-F238E27FC236}">
                <a16:creationId xmlns:a16="http://schemas.microsoft.com/office/drawing/2014/main" id="{F7FBD81A-8BB5-CA2D-E7C0-44366D816B60}"/>
              </a:ext>
            </a:extLst>
          </p:cNvPr>
          <p:cNvGrpSpPr/>
          <p:nvPr/>
        </p:nvGrpSpPr>
        <p:grpSpPr>
          <a:xfrm>
            <a:off x="3172594" y="5032937"/>
            <a:ext cx="70560" cy="133920"/>
            <a:chOff x="3172594" y="5032937"/>
            <a:chExt cx="70560" cy="133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6974D5FF-91FA-9C66-6EFB-D40A64095335}"/>
                    </a:ext>
                  </a:extLst>
                </p14:cNvPr>
                <p14:cNvContentPartPr/>
                <p14:nvPr/>
              </p14:nvContentPartPr>
              <p14:xfrm>
                <a:off x="3172594" y="5166497"/>
                <a:ext cx="360" cy="3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6974D5FF-91FA-9C66-6EFB-D40A64095335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163594" y="5157497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425D19A5-4B59-D851-EA83-5D2F3C7795EF}"/>
                    </a:ext>
                  </a:extLst>
                </p14:cNvPr>
                <p14:cNvContentPartPr/>
                <p14:nvPr/>
              </p14:nvContentPartPr>
              <p14:xfrm>
                <a:off x="3219394" y="5032937"/>
                <a:ext cx="23760" cy="2772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425D19A5-4B59-D851-EA83-5D2F3C7795EF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210394" y="5023937"/>
                  <a:ext cx="41400" cy="45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EAD42BE-C8E1-A33B-D352-0105512A20E4}"/>
              </a:ext>
            </a:extLst>
          </p:cNvPr>
          <p:cNvGrpSpPr/>
          <p:nvPr/>
        </p:nvGrpSpPr>
        <p:grpSpPr>
          <a:xfrm>
            <a:off x="3324154" y="4668257"/>
            <a:ext cx="395280" cy="182160"/>
            <a:chOff x="3324154" y="4668257"/>
            <a:chExt cx="395280" cy="182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80D7E62A-B88D-6518-F777-055BF152538D}"/>
                    </a:ext>
                  </a:extLst>
                </p14:cNvPr>
                <p14:cNvContentPartPr/>
                <p14:nvPr/>
              </p14:nvContentPartPr>
              <p14:xfrm>
                <a:off x="3324154" y="4837817"/>
                <a:ext cx="23400" cy="1260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80D7E62A-B88D-6518-F777-055BF152538D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315514" y="4829177"/>
                  <a:ext cx="4104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5B83F296-CD76-6966-6514-66BDBA28A8EC}"/>
                    </a:ext>
                  </a:extLst>
                </p14:cNvPr>
                <p14:cNvContentPartPr/>
                <p14:nvPr/>
              </p14:nvContentPartPr>
              <p14:xfrm>
                <a:off x="3399754" y="4735577"/>
                <a:ext cx="2880" cy="540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5B83F296-CD76-6966-6514-66BDBA28A8EC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390754" y="4726577"/>
                  <a:ext cx="2052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109A9DB2-E689-4A9C-2328-5225B45B3AD3}"/>
                    </a:ext>
                  </a:extLst>
                </p14:cNvPr>
                <p14:cNvContentPartPr/>
                <p14:nvPr/>
              </p14:nvContentPartPr>
              <p14:xfrm>
                <a:off x="3618274" y="4668257"/>
                <a:ext cx="14760" cy="2988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109A9DB2-E689-4A9C-2328-5225B45B3AD3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609274" y="4659617"/>
                  <a:ext cx="3240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738B6858-0169-0650-34D6-C6D5234C27F4}"/>
                    </a:ext>
                  </a:extLst>
                </p14:cNvPr>
                <p14:cNvContentPartPr/>
                <p14:nvPr/>
              </p14:nvContentPartPr>
              <p14:xfrm>
                <a:off x="3719074" y="4830977"/>
                <a:ext cx="360" cy="1404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738B6858-0169-0650-34D6-C6D5234C27F4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710074" y="4822337"/>
                  <a:ext cx="18000" cy="31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DA54379-ED7F-3FCA-AC20-02EFFC8093E1}"/>
              </a:ext>
            </a:extLst>
          </p:cNvPr>
          <p:cNvGrpSpPr/>
          <p:nvPr/>
        </p:nvGrpSpPr>
        <p:grpSpPr>
          <a:xfrm>
            <a:off x="3783154" y="4958417"/>
            <a:ext cx="113400" cy="153000"/>
            <a:chOff x="3783154" y="4958417"/>
            <a:chExt cx="113400" cy="153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5E72993F-64E9-B6D9-D650-651E699ED694}"/>
                    </a:ext>
                  </a:extLst>
                </p14:cNvPr>
                <p14:cNvContentPartPr/>
                <p14:nvPr/>
              </p14:nvContentPartPr>
              <p14:xfrm>
                <a:off x="3783154" y="4958417"/>
                <a:ext cx="6120" cy="2232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5E72993F-64E9-B6D9-D650-651E699ED694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774514" y="4949417"/>
                  <a:ext cx="2376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20275817-0C22-8EBF-534E-2388704F49FC}"/>
                    </a:ext>
                  </a:extLst>
                </p14:cNvPr>
                <p14:cNvContentPartPr/>
                <p14:nvPr/>
              </p14:nvContentPartPr>
              <p14:xfrm>
                <a:off x="3885034" y="5086217"/>
                <a:ext cx="11520" cy="2520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20275817-0C22-8EBF-534E-2388704F49FC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3876394" y="5077577"/>
                  <a:ext cx="29160" cy="42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F4CEB95E-A543-1738-64AE-A53867528F7E}"/>
                  </a:ext>
                </a:extLst>
              </p14:cNvPr>
              <p14:cNvContentPartPr/>
              <p14:nvPr/>
            </p14:nvContentPartPr>
            <p14:xfrm>
              <a:off x="3990514" y="5247137"/>
              <a:ext cx="6120" cy="324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F4CEB95E-A543-1738-64AE-A53867528F7E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981514" y="5238497"/>
                <a:ext cx="23760" cy="20880"/>
              </a:xfrm>
              <a:prstGeom prst="rect">
                <a:avLst/>
              </a:prstGeom>
            </p:spPr>
          </p:pic>
        </mc:Fallback>
      </mc:AlternateContent>
      <p:grpSp>
        <p:nvGrpSpPr>
          <p:cNvPr id="44" name="Group 43">
            <a:extLst>
              <a:ext uri="{FF2B5EF4-FFF2-40B4-BE49-F238E27FC236}">
                <a16:creationId xmlns:a16="http://schemas.microsoft.com/office/drawing/2014/main" id="{C081FEF2-655B-8A45-A995-D6CFED97AE21}"/>
              </a:ext>
            </a:extLst>
          </p:cNvPr>
          <p:cNvGrpSpPr/>
          <p:nvPr/>
        </p:nvGrpSpPr>
        <p:grpSpPr>
          <a:xfrm>
            <a:off x="3206794" y="5384297"/>
            <a:ext cx="501480" cy="360"/>
            <a:chOff x="3206794" y="5384297"/>
            <a:chExt cx="50148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998465EC-D1AB-8962-4C6F-11E107F9B19D}"/>
                    </a:ext>
                  </a:extLst>
                </p14:cNvPr>
                <p14:cNvContentPartPr/>
                <p14:nvPr/>
              </p14:nvContentPartPr>
              <p14:xfrm>
                <a:off x="3206794" y="5384297"/>
                <a:ext cx="35280" cy="36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998465EC-D1AB-8962-4C6F-11E107F9B19D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3197794" y="5375297"/>
                  <a:ext cx="529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3A7547B6-68B6-B0A9-9309-304B92ECF44D}"/>
                    </a:ext>
                  </a:extLst>
                </p14:cNvPr>
                <p14:cNvContentPartPr/>
                <p14:nvPr/>
              </p14:nvContentPartPr>
              <p14:xfrm>
                <a:off x="3358354" y="5384297"/>
                <a:ext cx="5760" cy="3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3A7547B6-68B6-B0A9-9309-304B92ECF44D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3349354" y="5375297"/>
                  <a:ext cx="23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A9CAFAFC-1A3B-7217-D9AE-EFD03581E16C}"/>
                    </a:ext>
                  </a:extLst>
                </p14:cNvPr>
                <p14:cNvContentPartPr/>
                <p14:nvPr/>
              </p14:nvContentPartPr>
              <p14:xfrm>
                <a:off x="3517474" y="5384297"/>
                <a:ext cx="23760" cy="36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A9CAFAFC-1A3B-7217-D9AE-EFD03581E16C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3508474" y="5375297"/>
                  <a:ext cx="41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2CA5F618-6DB3-8929-E035-D8BFDFB57423}"/>
                    </a:ext>
                  </a:extLst>
                </p14:cNvPr>
                <p14:cNvContentPartPr/>
                <p14:nvPr/>
              </p14:nvContentPartPr>
              <p14:xfrm>
                <a:off x="3667594" y="5384297"/>
                <a:ext cx="40680" cy="3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2CA5F618-6DB3-8929-E035-D8BFDFB57423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3658954" y="5375297"/>
                  <a:ext cx="5832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821FC312-81D5-5177-F65A-AB786913A30E}"/>
                  </a:ext>
                </a:extLst>
              </p14:cNvPr>
              <p14:cNvContentPartPr/>
              <p14:nvPr/>
            </p14:nvContentPartPr>
            <p14:xfrm>
              <a:off x="3905914" y="5384297"/>
              <a:ext cx="13320" cy="36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821FC312-81D5-5177-F65A-AB786913A30E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3897274" y="5375297"/>
                <a:ext cx="3096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B247DFB0-B3AA-325F-9CD9-EA640972F2FC}"/>
                  </a:ext>
                </a:extLst>
              </p14:cNvPr>
              <p14:cNvContentPartPr/>
              <p14:nvPr/>
            </p14:nvContentPartPr>
            <p14:xfrm>
              <a:off x="2691994" y="4670417"/>
              <a:ext cx="186480" cy="20772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B247DFB0-B3AA-325F-9CD9-EA640972F2FC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2683354" y="4661777"/>
                <a:ext cx="204120" cy="22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71F5D369-C110-CF77-D056-ADFCC972BFE2}"/>
                  </a:ext>
                </a:extLst>
              </p14:cNvPr>
              <p14:cNvContentPartPr/>
              <p14:nvPr/>
            </p14:nvContentPartPr>
            <p14:xfrm>
              <a:off x="3990514" y="4679777"/>
              <a:ext cx="216720" cy="15588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71F5D369-C110-CF77-D056-ADFCC972BFE2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3981874" y="4671137"/>
                <a:ext cx="234360" cy="17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914EFC26-99E8-6487-B728-CF3E289FAE5E}"/>
                  </a:ext>
                </a:extLst>
              </p14:cNvPr>
              <p14:cNvContentPartPr/>
              <p14:nvPr/>
            </p14:nvContentPartPr>
            <p14:xfrm>
              <a:off x="3437194" y="5543417"/>
              <a:ext cx="285840" cy="23076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914EFC26-99E8-6487-B728-CF3E289FAE5E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3428194" y="5534777"/>
                <a:ext cx="303480" cy="248400"/>
              </a:xfrm>
              <a:prstGeom prst="rect">
                <a:avLst/>
              </a:prstGeom>
            </p:spPr>
          </p:pic>
        </mc:Fallback>
      </mc:AlternateContent>
      <p:grpSp>
        <p:nvGrpSpPr>
          <p:cNvPr id="111" name="Group 110">
            <a:extLst>
              <a:ext uri="{FF2B5EF4-FFF2-40B4-BE49-F238E27FC236}">
                <a16:creationId xmlns:a16="http://schemas.microsoft.com/office/drawing/2014/main" id="{18BD308F-2EE0-26CE-5478-DAD3C3B71041}"/>
              </a:ext>
            </a:extLst>
          </p:cNvPr>
          <p:cNvGrpSpPr/>
          <p:nvPr/>
        </p:nvGrpSpPr>
        <p:grpSpPr>
          <a:xfrm>
            <a:off x="516154" y="1418003"/>
            <a:ext cx="2760247" cy="3424854"/>
            <a:chOff x="516154" y="1418003"/>
            <a:chExt cx="2760247" cy="3424854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D202EC9F-D090-1817-CDF7-BC1098CB9769}"/>
                    </a:ext>
                  </a:extLst>
                </p14:cNvPr>
                <p14:cNvContentPartPr/>
                <p14:nvPr/>
              </p14:nvContentPartPr>
              <p14:xfrm>
                <a:off x="1217074" y="4075337"/>
                <a:ext cx="391680" cy="40212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D202EC9F-D090-1817-CDF7-BC1098CB9769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1208074" y="4066337"/>
                  <a:ext cx="409320" cy="41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468FED43-8D13-3E5A-73DC-20C25A182DEB}"/>
                    </a:ext>
                  </a:extLst>
                </p14:cNvPr>
                <p14:cNvContentPartPr/>
                <p14:nvPr/>
              </p14:nvContentPartPr>
              <p14:xfrm>
                <a:off x="845914" y="4469177"/>
                <a:ext cx="776520" cy="37368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468FED43-8D13-3E5A-73DC-20C25A182DEB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836914" y="4460177"/>
                  <a:ext cx="794160" cy="39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4230CBE1-B907-499E-B836-218F101F8B49}"/>
                    </a:ext>
                  </a:extLst>
                </p14:cNvPr>
                <p14:cNvContentPartPr/>
                <p14:nvPr/>
              </p14:nvContentPartPr>
              <p14:xfrm>
                <a:off x="516154" y="1661537"/>
                <a:ext cx="2317680" cy="197028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4230CBE1-B907-499E-B836-218F101F8B49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507154" y="1652537"/>
                  <a:ext cx="2335320" cy="198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1E79B83E-D418-DAFB-269D-1C82470A194E}"/>
                    </a:ext>
                  </a:extLst>
                </p14:cNvPr>
                <p14:cNvContentPartPr/>
                <p14:nvPr/>
              </p14:nvContentPartPr>
              <p14:xfrm>
                <a:off x="1974154" y="3337337"/>
                <a:ext cx="656280" cy="37980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1E79B83E-D418-DAFB-269D-1C82470A194E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1965154" y="3328337"/>
                  <a:ext cx="673920" cy="39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EC8B7AEC-5880-157E-4EAD-EB5BB7264A41}"/>
                    </a:ext>
                  </a:extLst>
                </p14:cNvPr>
                <p14:cNvContentPartPr/>
                <p14:nvPr/>
              </p14:nvContentPartPr>
              <p14:xfrm>
                <a:off x="1969474" y="3502217"/>
                <a:ext cx="161280" cy="4032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EC8B7AEC-5880-157E-4EAD-EB5BB7264A41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1960454" y="3493217"/>
                  <a:ext cx="178959" cy="5796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8EC77D5-0F36-BDDE-D192-74B137F9A262}"/>
                </a:ext>
              </a:extLst>
            </p:cNvPr>
            <p:cNvGrpSpPr/>
            <p:nvPr/>
          </p:nvGrpSpPr>
          <p:grpSpPr>
            <a:xfrm>
              <a:off x="1566041" y="1418003"/>
              <a:ext cx="508320" cy="1989720"/>
              <a:chOff x="1566041" y="1418003"/>
              <a:chExt cx="508320" cy="19897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6">
                <p14:nvContentPartPr>
                  <p14:cNvPr id="2" name="Ink 1">
                    <a:extLst>
                      <a:ext uri="{FF2B5EF4-FFF2-40B4-BE49-F238E27FC236}">
                        <a16:creationId xmlns:a16="http://schemas.microsoft.com/office/drawing/2014/main" id="{D473DEA4-0D24-A30D-56AE-1AF25B71D994}"/>
                      </a:ext>
                    </a:extLst>
                  </p14:cNvPr>
                  <p14:cNvContentPartPr/>
                  <p14:nvPr/>
                </p14:nvContentPartPr>
                <p14:xfrm>
                  <a:off x="1566041" y="1756403"/>
                  <a:ext cx="118800" cy="1651320"/>
                </p14:xfrm>
              </p:contentPart>
            </mc:Choice>
            <mc:Fallback xmlns="">
              <p:pic>
                <p:nvPicPr>
                  <p:cNvPr id="2" name="Ink 1">
                    <a:extLst>
                      <a:ext uri="{FF2B5EF4-FFF2-40B4-BE49-F238E27FC236}">
                        <a16:creationId xmlns:a16="http://schemas.microsoft.com/office/drawing/2014/main" id="{D473DEA4-0D24-A30D-56AE-1AF25B71D994}"/>
                      </a:ext>
                    </a:extLst>
                  </p:cNvPr>
                  <p:cNvPicPr/>
                  <p:nvPr/>
                </p:nvPicPr>
                <p:blipFill>
                  <a:blip r:embed="rId141"/>
                  <a:stretch>
                    <a:fillRect/>
                  </a:stretch>
                </p:blipFill>
                <p:spPr>
                  <a:xfrm>
                    <a:off x="1557041" y="1747763"/>
                    <a:ext cx="136440" cy="1668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2">
                <p14:nvContentPartPr>
                  <p14:cNvPr id="3" name="Ink 2">
                    <a:extLst>
                      <a:ext uri="{FF2B5EF4-FFF2-40B4-BE49-F238E27FC236}">
                        <a16:creationId xmlns:a16="http://schemas.microsoft.com/office/drawing/2014/main" id="{C428DF3F-6B7A-B25F-723C-5F763686737C}"/>
                      </a:ext>
                    </a:extLst>
                  </p14:cNvPr>
                  <p14:cNvContentPartPr/>
                  <p14:nvPr/>
                </p14:nvContentPartPr>
                <p14:xfrm>
                  <a:off x="1679801" y="1792043"/>
                  <a:ext cx="115200" cy="56520"/>
                </p14:xfrm>
              </p:contentPart>
            </mc:Choice>
            <mc:Fallback xmlns="">
              <p:pic>
                <p:nvPicPr>
                  <p:cNvPr id="3" name="Ink 2">
                    <a:extLst>
                      <a:ext uri="{FF2B5EF4-FFF2-40B4-BE49-F238E27FC236}">
                        <a16:creationId xmlns:a16="http://schemas.microsoft.com/office/drawing/2014/main" id="{C428DF3F-6B7A-B25F-723C-5F763686737C}"/>
                      </a:ext>
                    </a:extLst>
                  </p:cNvPr>
                  <p:cNvPicPr/>
                  <p:nvPr/>
                </p:nvPicPr>
                <p:blipFill>
                  <a:blip r:embed="rId143"/>
                  <a:stretch>
                    <a:fillRect/>
                  </a:stretch>
                </p:blipFill>
                <p:spPr>
                  <a:xfrm>
                    <a:off x="1670801" y="1783043"/>
                    <a:ext cx="132840" cy="74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4">
                <p14:nvContentPartPr>
                  <p14:cNvPr id="4" name="Ink 3">
                    <a:extLst>
                      <a:ext uri="{FF2B5EF4-FFF2-40B4-BE49-F238E27FC236}">
                        <a16:creationId xmlns:a16="http://schemas.microsoft.com/office/drawing/2014/main" id="{3EDEAE14-0A7D-35D2-9110-2A1284833B4A}"/>
                      </a:ext>
                    </a:extLst>
                  </p14:cNvPr>
                  <p14:cNvContentPartPr/>
                  <p14:nvPr/>
                </p14:nvContentPartPr>
                <p14:xfrm>
                  <a:off x="1891481" y="1418003"/>
                  <a:ext cx="182880" cy="200880"/>
                </p14:xfrm>
              </p:contentPart>
            </mc:Choice>
            <mc:Fallback xmlns="">
              <p:pic>
                <p:nvPicPr>
                  <p:cNvPr id="4" name="Ink 3">
                    <a:extLst>
                      <a:ext uri="{FF2B5EF4-FFF2-40B4-BE49-F238E27FC236}">
                        <a16:creationId xmlns:a16="http://schemas.microsoft.com/office/drawing/2014/main" id="{3EDEAE14-0A7D-35D2-9110-2A1284833B4A}"/>
                      </a:ext>
                    </a:extLst>
                  </p:cNvPr>
                  <p:cNvPicPr/>
                  <p:nvPr/>
                </p:nvPicPr>
                <p:blipFill>
                  <a:blip r:embed="rId145"/>
                  <a:stretch>
                    <a:fillRect/>
                  </a:stretch>
                </p:blipFill>
                <p:spPr>
                  <a:xfrm>
                    <a:off x="1882481" y="1409003"/>
                    <a:ext cx="200520" cy="218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D4756BE-4D38-7736-4DA5-E4179B8DB0DA}"/>
                </a:ext>
              </a:extLst>
            </p:cNvPr>
            <p:cNvGrpSpPr/>
            <p:nvPr/>
          </p:nvGrpSpPr>
          <p:grpSpPr>
            <a:xfrm>
              <a:off x="582161" y="3287483"/>
              <a:ext cx="2694240" cy="577440"/>
              <a:chOff x="582161" y="3287483"/>
              <a:chExt cx="2694240" cy="577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46">
                <p14:nvContentPartPr>
                  <p14:cNvPr id="7" name="Ink 6">
                    <a:extLst>
                      <a:ext uri="{FF2B5EF4-FFF2-40B4-BE49-F238E27FC236}">
                        <a16:creationId xmlns:a16="http://schemas.microsoft.com/office/drawing/2014/main" id="{356B6246-F199-0DFF-5C1F-2A3BD5A4C279}"/>
                      </a:ext>
                    </a:extLst>
                  </p14:cNvPr>
                  <p14:cNvContentPartPr/>
                  <p14:nvPr/>
                </p14:nvContentPartPr>
                <p14:xfrm>
                  <a:off x="582161" y="3701843"/>
                  <a:ext cx="2329560" cy="21960"/>
                </p14:xfrm>
              </p:contentPart>
            </mc:Choice>
            <mc:Fallback xmlns="">
              <p:pic>
                <p:nvPicPr>
                  <p:cNvPr id="7" name="Ink 6">
                    <a:extLst>
                      <a:ext uri="{FF2B5EF4-FFF2-40B4-BE49-F238E27FC236}">
                        <a16:creationId xmlns:a16="http://schemas.microsoft.com/office/drawing/2014/main" id="{356B6246-F199-0DFF-5C1F-2A3BD5A4C279}"/>
                      </a:ext>
                    </a:extLst>
                  </p:cNvPr>
                  <p:cNvPicPr/>
                  <p:nvPr/>
                </p:nvPicPr>
                <p:blipFill>
                  <a:blip r:embed="rId147"/>
                  <a:stretch>
                    <a:fillRect/>
                  </a:stretch>
                </p:blipFill>
                <p:spPr>
                  <a:xfrm>
                    <a:off x="573521" y="3693203"/>
                    <a:ext cx="2347200" cy="39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8">
                <p14:nvContentPartPr>
                  <p14:cNvPr id="8" name="Ink 7">
                    <a:extLst>
                      <a:ext uri="{FF2B5EF4-FFF2-40B4-BE49-F238E27FC236}">
                        <a16:creationId xmlns:a16="http://schemas.microsoft.com/office/drawing/2014/main" id="{C26934AF-BAAD-CDC2-77C6-80DC8C76A7ED}"/>
                      </a:ext>
                    </a:extLst>
                  </p14:cNvPr>
                  <p14:cNvContentPartPr/>
                  <p14:nvPr/>
                </p14:nvContentPartPr>
                <p14:xfrm>
                  <a:off x="2845841" y="3632723"/>
                  <a:ext cx="97560" cy="205920"/>
                </p14:xfrm>
              </p:contentPart>
            </mc:Choice>
            <mc:Fallback xmlns="">
              <p:pic>
                <p:nvPicPr>
                  <p:cNvPr id="8" name="Ink 7">
                    <a:extLst>
                      <a:ext uri="{FF2B5EF4-FFF2-40B4-BE49-F238E27FC236}">
                        <a16:creationId xmlns:a16="http://schemas.microsoft.com/office/drawing/2014/main" id="{C26934AF-BAAD-CDC2-77C6-80DC8C76A7ED}"/>
                      </a:ext>
                    </a:extLst>
                  </p:cNvPr>
                  <p:cNvPicPr/>
                  <p:nvPr/>
                </p:nvPicPr>
                <p:blipFill>
                  <a:blip r:embed="rId149"/>
                  <a:stretch>
                    <a:fillRect/>
                  </a:stretch>
                </p:blipFill>
                <p:spPr>
                  <a:xfrm>
                    <a:off x="2837201" y="3624083"/>
                    <a:ext cx="115200" cy="22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0">
                <p14:nvContentPartPr>
                  <p14:cNvPr id="9" name="Ink 8">
                    <a:extLst>
                      <a:ext uri="{FF2B5EF4-FFF2-40B4-BE49-F238E27FC236}">
                        <a16:creationId xmlns:a16="http://schemas.microsoft.com/office/drawing/2014/main" id="{2E8BAF95-307F-55F4-C5E6-DA380558DD30}"/>
                      </a:ext>
                    </a:extLst>
                  </p14:cNvPr>
                  <p14:cNvContentPartPr/>
                  <p14:nvPr/>
                </p14:nvContentPartPr>
                <p14:xfrm>
                  <a:off x="3030521" y="3639203"/>
                  <a:ext cx="245880" cy="225720"/>
                </p14:xfrm>
              </p:contentPart>
            </mc:Choice>
            <mc:Fallback xmlns="">
              <p:pic>
                <p:nvPicPr>
                  <p:cNvPr id="9" name="Ink 8">
                    <a:extLst>
                      <a:ext uri="{FF2B5EF4-FFF2-40B4-BE49-F238E27FC236}">
                        <a16:creationId xmlns:a16="http://schemas.microsoft.com/office/drawing/2014/main" id="{2E8BAF95-307F-55F4-C5E6-DA380558DD30}"/>
                      </a:ext>
                    </a:extLst>
                  </p:cNvPr>
                  <p:cNvPicPr/>
                  <p:nvPr/>
                </p:nvPicPr>
                <p:blipFill>
                  <a:blip r:embed="rId151"/>
                  <a:stretch>
                    <a:fillRect/>
                  </a:stretch>
                </p:blipFill>
                <p:spPr>
                  <a:xfrm>
                    <a:off x="3021881" y="3630203"/>
                    <a:ext cx="263520" cy="243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2">
                <p14:nvContentPartPr>
                  <p14:cNvPr id="11" name="Ink 10">
                    <a:extLst>
                      <a:ext uri="{FF2B5EF4-FFF2-40B4-BE49-F238E27FC236}">
                        <a16:creationId xmlns:a16="http://schemas.microsoft.com/office/drawing/2014/main" id="{85D41FAA-63D4-3B1E-1C42-0641D34C6203}"/>
                      </a:ext>
                    </a:extLst>
                  </p14:cNvPr>
                  <p14:cNvContentPartPr/>
                  <p14:nvPr/>
                </p14:nvContentPartPr>
                <p14:xfrm>
                  <a:off x="1257881" y="3474323"/>
                  <a:ext cx="140040" cy="236520"/>
                </p14:xfrm>
              </p:contentPart>
            </mc:Choice>
            <mc:Fallback xmlns="">
              <p:pic>
                <p:nvPicPr>
                  <p:cNvPr id="11" name="Ink 10">
                    <a:extLst>
                      <a:ext uri="{FF2B5EF4-FFF2-40B4-BE49-F238E27FC236}">
                        <a16:creationId xmlns:a16="http://schemas.microsoft.com/office/drawing/2014/main" id="{85D41FAA-63D4-3B1E-1C42-0641D34C6203}"/>
                      </a:ext>
                    </a:extLst>
                  </p:cNvPr>
                  <p:cNvPicPr/>
                  <p:nvPr/>
                </p:nvPicPr>
                <p:blipFill>
                  <a:blip r:embed="rId153"/>
                  <a:stretch>
                    <a:fillRect/>
                  </a:stretch>
                </p:blipFill>
                <p:spPr>
                  <a:xfrm>
                    <a:off x="1249241" y="3465323"/>
                    <a:ext cx="157680" cy="254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4">
                <p14:nvContentPartPr>
                  <p14:cNvPr id="12" name="Ink 11">
                    <a:extLst>
                      <a:ext uri="{FF2B5EF4-FFF2-40B4-BE49-F238E27FC236}">
                        <a16:creationId xmlns:a16="http://schemas.microsoft.com/office/drawing/2014/main" id="{1BF4F3F6-5422-8D8E-955F-08064E35236F}"/>
                      </a:ext>
                    </a:extLst>
                  </p14:cNvPr>
                  <p14:cNvContentPartPr/>
                  <p14:nvPr/>
                </p14:nvContentPartPr>
                <p14:xfrm>
                  <a:off x="1326641" y="3287483"/>
                  <a:ext cx="71640" cy="102240"/>
                </p14:xfrm>
              </p:contentPart>
            </mc:Choice>
            <mc:Fallback xmlns="">
              <p:pic>
                <p:nvPicPr>
                  <p:cNvPr id="12" name="Ink 11">
                    <a:extLst>
                      <a:ext uri="{FF2B5EF4-FFF2-40B4-BE49-F238E27FC236}">
                        <a16:creationId xmlns:a16="http://schemas.microsoft.com/office/drawing/2014/main" id="{1BF4F3F6-5422-8D8E-955F-08064E35236F}"/>
                      </a:ext>
                    </a:extLst>
                  </p:cNvPr>
                  <p:cNvPicPr/>
                  <p:nvPr/>
                </p:nvPicPr>
                <p:blipFill>
                  <a:blip r:embed="rId155"/>
                  <a:stretch>
                    <a:fillRect/>
                  </a:stretch>
                </p:blipFill>
                <p:spPr>
                  <a:xfrm>
                    <a:off x="1318001" y="3278483"/>
                    <a:ext cx="89280" cy="119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6">
                <p14:nvContentPartPr>
                  <p14:cNvPr id="13" name="Ink 12">
                    <a:extLst>
                      <a:ext uri="{FF2B5EF4-FFF2-40B4-BE49-F238E27FC236}">
                        <a16:creationId xmlns:a16="http://schemas.microsoft.com/office/drawing/2014/main" id="{5DE594CA-286D-8983-3861-BC436B20ECB0}"/>
                      </a:ext>
                    </a:extLst>
                  </p14:cNvPr>
                  <p14:cNvContentPartPr/>
                  <p14:nvPr/>
                </p14:nvContentPartPr>
                <p14:xfrm>
                  <a:off x="1370921" y="3304403"/>
                  <a:ext cx="27720" cy="125280"/>
                </p14:xfrm>
              </p:contentPart>
            </mc:Choice>
            <mc:Fallback xmlns="">
              <p:pic>
                <p:nvPicPr>
                  <p:cNvPr id="13" name="Ink 12">
                    <a:extLst>
                      <a:ext uri="{FF2B5EF4-FFF2-40B4-BE49-F238E27FC236}">
                        <a16:creationId xmlns:a16="http://schemas.microsoft.com/office/drawing/2014/main" id="{5DE594CA-286D-8983-3861-BC436B20ECB0}"/>
                      </a:ext>
                    </a:extLst>
                  </p:cNvPr>
                  <p:cNvPicPr/>
                  <p:nvPr/>
                </p:nvPicPr>
                <p:blipFill>
                  <a:blip r:embed="rId157"/>
                  <a:stretch>
                    <a:fillRect/>
                  </a:stretch>
                </p:blipFill>
                <p:spPr>
                  <a:xfrm>
                    <a:off x="1361921" y="3295763"/>
                    <a:ext cx="45360" cy="142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8">
                <p14:nvContentPartPr>
                  <p14:cNvPr id="14" name="Ink 13">
                    <a:extLst>
                      <a:ext uri="{FF2B5EF4-FFF2-40B4-BE49-F238E27FC236}">
                        <a16:creationId xmlns:a16="http://schemas.microsoft.com/office/drawing/2014/main" id="{9A7C5076-03A5-C2CD-A176-34E96BC51D96}"/>
                      </a:ext>
                    </a:extLst>
                  </p14:cNvPr>
                  <p14:cNvContentPartPr/>
                  <p14:nvPr/>
                </p14:nvContentPartPr>
                <p14:xfrm>
                  <a:off x="1269401" y="3395483"/>
                  <a:ext cx="148320" cy="360"/>
                </p14:xfrm>
              </p:contentPart>
            </mc:Choice>
            <mc:Fallback xmlns="">
              <p:pic>
                <p:nvPicPr>
                  <p:cNvPr id="14" name="Ink 13">
                    <a:extLst>
                      <a:ext uri="{FF2B5EF4-FFF2-40B4-BE49-F238E27FC236}">
                        <a16:creationId xmlns:a16="http://schemas.microsoft.com/office/drawing/2014/main" id="{9A7C5076-03A5-C2CD-A176-34E96BC51D96}"/>
                      </a:ext>
                    </a:extLst>
                  </p:cNvPr>
                  <p:cNvPicPr/>
                  <p:nvPr/>
                </p:nvPicPr>
                <p:blipFill>
                  <a:blip r:embed="rId159"/>
                  <a:stretch>
                    <a:fillRect/>
                  </a:stretch>
                </p:blipFill>
                <p:spPr>
                  <a:xfrm>
                    <a:off x="1260401" y="3386483"/>
                    <a:ext cx="1659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0">
                <p14:nvContentPartPr>
                  <p14:cNvPr id="15" name="Ink 14">
                    <a:extLst>
                      <a:ext uri="{FF2B5EF4-FFF2-40B4-BE49-F238E27FC236}">
                        <a16:creationId xmlns:a16="http://schemas.microsoft.com/office/drawing/2014/main" id="{C4918B68-4C70-DE75-3A44-2068C9B48B84}"/>
                      </a:ext>
                    </a:extLst>
                  </p14:cNvPr>
                  <p14:cNvContentPartPr/>
                  <p14:nvPr/>
                </p14:nvContentPartPr>
                <p14:xfrm>
                  <a:off x="1272641" y="3543443"/>
                  <a:ext cx="124200" cy="2880"/>
                </p14:xfrm>
              </p:contentPart>
            </mc:Choice>
            <mc:Fallback xmlns="">
              <p:pic>
                <p:nvPicPr>
                  <p:cNvPr id="15" name="Ink 14">
                    <a:extLst>
                      <a:ext uri="{FF2B5EF4-FFF2-40B4-BE49-F238E27FC236}">
                        <a16:creationId xmlns:a16="http://schemas.microsoft.com/office/drawing/2014/main" id="{C4918B68-4C70-DE75-3A44-2068C9B48B84}"/>
                      </a:ext>
                    </a:extLst>
                  </p:cNvPr>
                  <p:cNvPicPr/>
                  <p:nvPr/>
                </p:nvPicPr>
                <p:blipFill>
                  <a:blip r:embed="rId161"/>
                  <a:stretch>
                    <a:fillRect/>
                  </a:stretch>
                </p:blipFill>
                <p:spPr>
                  <a:xfrm>
                    <a:off x="1263641" y="3534803"/>
                    <a:ext cx="141840" cy="2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2">
                <p14:nvContentPartPr>
                  <p14:cNvPr id="17" name="Ink 16">
                    <a:extLst>
                      <a:ext uri="{FF2B5EF4-FFF2-40B4-BE49-F238E27FC236}">
                        <a16:creationId xmlns:a16="http://schemas.microsoft.com/office/drawing/2014/main" id="{CC717E51-6BDB-95F6-177E-F13168542E34}"/>
                      </a:ext>
                    </a:extLst>
                  </p14:cNvPr>
                  <p14:cNvContentPartPr/>
                  <p14:nvPr/>
                </p14:nvContentPartPr>
                <p14:xfrm>
                  <a:off x="3067601" y="3768803"/>
                  <a:ext cx="151920" cy="360"/>
                </p14:xfrm>
              </p:contentPart>
            </mc:Choice>
            <mc:Fallback xmlns="">
              <p:pic>
                <p:nvPicPr>
                  <p:cNvPr id="17" name="Ink 16">
                    <a:extLst>
                      <a:ext uri="{FF2B5EF4-FFF2-40B4-BE49-F238E27FC236}">
                        <a16:creationId xmlns:a16="http://schemas.microsoft.com/office/drawing/2014/main" id="{CC717E51-6BDB-95F6-177E-F13168542E34}"/>
                      </a:ext>
                    </a:extLst>
                  </p:cNvPr>
                  <p:cNvPicPr/>
                  <p:nvPr/>
                </p:nvPicPr>
                <p:blipFill>
                  <a:blip r:embed="rId163"/>
                  <a:stretch>
                    <a:fillRect/>
                  </a:stretch>
                </p:blipFill>
                <p:spPr>
                  <a:xfrm>
                    <a:off x="3058961" y="3759803"/>
                    <a:ext cx="16956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ECFF5F4B-8682-D5FD-B639-57D8B9AC18E0}"/>
              </a:ext>
            </a:extLst>
          </p:cNvPr>
          <p:cNvGrpSpPr/>
          <p:nvPr/>
        </p:nvGrpSpPr>
        <p:grpSpPr>
          <a:xfrm>
            <a:off x="3656794" y="1759097"/>
            <a:ext cx="5258520" cy="1829160"/>
            <a:chOff x="3656794" y="1759097"/>
            <a:chExt cx="5258520" cy="1829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EDFF3F6D-6991-AD33-57B5-2493F19AE1C8}"/>
                    </a:ext>
                  </a:extLst>
                </p14:cNvPr>
                <p14:cNvContentPartPr/>
                <p14:nvPr/>
              </p14:nvContentPartPr>
              <p14:xfrm>
                <a:off x="3701160" y="1955023"/>
                <a:ext cx="90000" cy="12240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EDFF3F6D-6991-AD33-57B5-2493F19AE1C8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3692124" y="1946023"/>
                  <a:ext cx="107711" cy="14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F392C8CF-EEBF-C62A-7D58-7873E28FE285}"/>
                    </a:ext>
                  </a:extLst>
                </p14:cNvPr>
                <p14:cNvContentPartPr/>
                <p14:nvPr/>
              </p14:nvContentPartPr>
              <p14:xfrm>
                <a:off x="3745354" y="2048537"/>
                <a:ext cx="53280" cy="110844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F392C8CF-EEBF-C62A-7D58-7873E28FE285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3736354" y="2039537"/>
                  <a:ext cx="70920" cy="112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DC8E35AF-B2D7-569D-4289-AEA3E1F60AA4}"/>
                    </a:ext>
                  </a:extLst>
                </p14:cNvPr>
                <p14:cNvContentPartPr/>
                <p14:nvPr/>
              </p14:nvContentPartPr>
              <p14:xfrm>
                <a:off x="4257634" y="2830097"/>
                <a:ext cx="360" cy="18504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DC8E35AF-B2D7-569D-4289-AEA3E1F60AA4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4248634" y="2821079"/>
                  <a:ext cx="18000" cy="20271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49AC6230-1AF1-0F32-FF78-876A46FF967D}"/>
                    </a:ext>
                  </a:extLst>
                </p14:cNvPr>
                <p14:cNvContentPartPr/>
                <p14:nvPr/>
              </p14:nvContentPartPr>
              <p14:xfrm>
                <a:off x="3656794" y="3216017"/>
                <a:ext cx="88200" cy="10044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49AC6230-1AF1-0F32-FF78-876A46FF967D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3647831" y="3207017"/>
                  <a:ext cx="105768" cy="11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D0E0CF6B-5106-C75B-B572-91DA1674F92A}"/>
                    </a:ext>
                  </a:extLst>
                </p14:cNvPr>
                <p14:cNvContentPartPr/>
                <p14:nvPr/>
              </p14:nvContentPartPr>
              <p14:xfrm>
                <a:off x="3788554" y="3230057"/>
                <a:ext cx="73440" cy="11520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D0E0CF6B-5106-C75B-B572-91DA1674F92A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3779554" y="3221029"/>
                  <a:ext cx="91080" cy="13289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D3AC0F7B-7502-9EE9-1A0C-4B478202C79D}"/>
                    </a:ext>
                  </a:extLst>
                </p14:cNvPr>
                <p14:cNvContentPartPr/>
                <p14:nvPr/>
              </p14:nvContentPartPr>
              <p14:xfrm>
                <a:off x="3935794" y="3201257"/>
                <a:ext cx="69120" cy="14868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D3AC0F7B-7502-9EE9-1A0C-4B478202C79D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3926794" y="3192257"/>
                  <a:ext cx="86760" cy="16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6D5B3FA8-FD51-3752-0436-DDEDAE0219E4}"/>
                    </a:ext>
                  </a:extLst>
                </p14:cNvPr>
                <p14:cNvContentPartPr/>
                <p14:nvPr/>
              </p14:nvContentPartPr>
              <p14:xfrm>
                <a:off x="4260514" y="3192977"/>
                <a:ext cx="45360" cy="8424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6D5B3FA8-FD51-3752-0436-DDEDAE0219E4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4251514" y="3183977"/>
                  <a:ext cx="63000" cy="10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8EE3DFDE-80F8-4358-3747-7AA53BB906D1}"/>
                    </a:ext>
                  </a:extLst>
                </p14:cNvPr>
                <p14:cNvContentPartPr/>
                <p14:nvPr/>
              </p14:nvContentPartPr>
              <p14:xfrm>
                <a:off x="4387234" y="3192977"/>
                <a:ext cx="73080" cy="11052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8EE3DFDE-80F8-4358-3747-7AA53BB906D1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4378234" y="3183977"/>
                  <a:ext cx="90720" cy="12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6FEE1424-AD10-652C-87BF-FCD544EFD30E}"/>
                    </a:ext>
                  </a:extLst>
                </p14:cNvPr>
                <p14:cNvContentPartPr/>
                <p14:nvPr/>
              </p14:nvContentPartPr>
              <p14:xfrm>
                <a:off x="4569754" y="3160577"/>
                <a:ext cx="360" cy="22284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6FEE1424-AD10-652C-87BF-FCD544EFD30E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4560754" y="3151577"/>
                  <a:ext cx="18000" cy="24048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27A5D5A0-8617-1FA8-A811-C4578BF2802A}"/>
                </a:ext>
              </a:extLst>
            </p:cNvPr>
            <p:cNvGrpSpPr/>
            <p:nvPr/>
          </p:nvGrpSpPr>
          <p:grpSpPr>
            <a:xfrm>
              <a:off x="4805194" y="2855657"/>
              <a:ext cx="4110120" cy="489600"/>
              <a:chOff x="4805194" y="2855657"/>
              <a:chExt cx="4110120" cy="4896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84">
                <p14:nvContentPartPr>
                  <p14:cNvPr id="65" name="Ink 64">
                    <a:extLst>
                      <a:ext uri="{FF2B5EF4-FFF2-40B4-BE49-F238E27FC236}">
                        <a16:creationId xmlns:a16="http://schemas.microsoft.com/office/drawing/2014/main" id="{EB8D2043-DE51-8C7A-DF8F-34E95F2E524D}"/>
                      </a:ext>
                    </a:extLst>
                  </p14:cNvPr>
                  <p14:cNvContentPartPr/>
                  <p14:nvPr/>
                </p14:nvContentPartPr>
                <p14:xfrm>
                  <a:off x="4805194" y="2855657"/>
                  <a:ext cx="360" cy="133200"/>
                </p14:xfrm>
              </p:contentPart>
            </mc:Choice>
            <mc:Fallback xmlns="">
              <p:pic>
                <p:nvPicPr>
                  <p:cNvPr id="65" name="Ink 64">
                    <a:extLst>
                      <a:ext uri="{FF2B5EF4-FFF2-40B4-BE49-F238E27FC236}">
                        <a16:creationId xmlns:a16="http://schemas.microsoft.com/office/drawing/2014/main" id="{EB8D2043-DE51-8C7A-DF8F-34E95F2E524D}"/>
                      </a:ext>
                    </a:extLst>
                  </p:cNvPr>
                  <p:cNvPicPr/>
                  <p:nvPr/>
                </p:nvPicPr>
                <p:blipFill>
                  <a:blip r:embed="rId73"/>
                  <a:stretch>
                    <a:fillRect/>
                  </a:stretch>
                </p:blipFill>
                <p:spPr>
                  <a:xfrm>
                    <a:off x="4796194" y="2847017"/>
                    <a:ext cx="18000" cy="150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5">
                <p14:nvContentPartPr>
                  <p14:cNvPr id="66" name="Ink 65">
                    <a:extLst>
                      <a:ext uri="{FF2B5EF4-FFF2-40B4-BE49-F238E27FC236}">
                        <a16:creationId xmlns:a16="http://schemas.microsoft.com/office/drawing/2014/main" id="{3B82892F-142B-C00C-FEF9-AB176E3C6D64}"/>
                      </a:ext>
                    </a:extLst>
                  </p14:cNvPr>
                  <p14:cNvContentPartPr/>
                  <p14:nvPr/>
                </p14:nvContentPartPr>
                <p14:xfrm>
                  <a:off x="4839034" y="3142217"/>
                  <a:ext cx="89280" cy="86400"/>
                </p14:xfrm>
              </p:contentPart>
            </mc:Choice>
            <mc:Fallback xmlns="">
              <p:pic>
                <p:nvPicPr>
                  <p:cNvPr id="66" name="Ink 65">
                    <a:extLst>
                      <a:ext uri="{FF2B5EF4-FFF2-40B4-BE49-F238E27FC236}">
                        <a16:creationId xmlns:a16="http://schemas.microsoft.com/office/drawing/2014/main" id="{3B82892F-142B-C00C-FEF9-AB176E3C6D64}"/>
                      </a:ext>
                    </a:extLst>
                  </p:cNvPr>
                  <p:cNvPicPr/>
                  <p:nvPr/>
                </p:nvPicPr>
                <p:blipFill>
                  <a:blip r:embed="rId75"/>
                  <a:stretch>
                    <a:fillRect/>
                  </a:stretch>
                </p:blipFill>
                <p:spPr>
                  <a:xfrm>
                    <a:off x="4830034" y="3133217"/>
                    <a:ext cx="106920" cy="104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6">
                <p14:nvContentPartPr>
                  <p14:cNvPr id="67" name="Ink 66">
                    <a:extLst>
                      <a:ext uri="{FF2B5EF4-FFF2-40B4-BE49-F238E27FC236}">
                        <a16:creationId xmlns:a16="http://schemas.microsoft.com/office/drawing/2014/main" id="{A5524E95-CAD5-A7F2-150D-2BB54A1A8A3C}"/>
                      </a:ext>
                    </a:extLst>
                  </p14:cNvPr>
                  <p14:cNvContentPartPr/>
                  <p14:nvPr/>
                </p14:nvContentPartPr>
                <p14:xfrm>
                  <a:off x="4973314" y="3159857"/>
                  <a:ext cx="360" cy="185400"/>
                </p14:xfrm>
              </p:contentPart>
            </mc:Choice>
            <mc:Fallback xmlns="">
              <p:pic>
                <p:nvPicPr>
                  <p:cNvPr id="67" name="Ink 66">
                    <a:extLst>
                      <a:ext uri="{FF2B5EF4-FFF2-40B4-BE49-F238E27FC236}">
                        <a16:creationId xmlns:a16="http://schemas.microsoft.com/office/drawing/2014/main" id="{A5524E95-CAD5-A7F2-150D-2BB54A1A8A3C}"/>
                      </a:ext>
                    </a:extLst>
                  </p:cNvPr>
                  <p:cNvPicPr/>
                  <p:nvPr/>
                </p:nvPicPr>
                <p:blipFill>
                  <a:blip r:embed="rId77"/>
                  <a:stretch>
                    <a:fillRect/>
                  </a:stretch>
                </p:blipFill>
                <p:spPr>
                  <a:xfrm>
                    <a:off x="4964314" y="3150857"/>
                    <a:ext cx="18000" cy="203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7">
                <p14:nvContentPartPr>
                  <p14:cNvPr id="68" name="Ink 67">
                    <a:extLst>
                      <a:ext uri="{FF2B5EF4-FFF2-40B4-BE49-F238E27FC236}">
                        <a16:creationId xmlns:a16="http://schemas.microsoft.com/office/drawing/2014/main" id="{D7ECB236-A92F-6B34-F0BA-38BA52ADFE7B}"/>
                      </a:ext>
                    </a:extLst>
                  </p14:cNvPr>
                  <p14:cNvContentPartPr/>
                  <p14:nvPr/>
                </p14:nvContentPartPr>
                <p14:xfrm>
                  <a:off x="5060434" y="3206297"/>
                  <a:ext cx="76680" cy="98280"/>
                </p14:xfrm>
              </p:contentPart>
            </mc:Choice>
            <mc:Fallback xmlns="">
              <p:pic>
                <p:nvPicPr>
                  <p:cNvPr id="68" name="Ink 67">
                    <a:extLst>
                      <a:ext uri="{FF2B5EF4-FFF2-40B4-BE49-F238E27FC236}">
                        <a16:creationId xmlns:a16="http://schemas.microsoft.com/office/drawing/2014/main" id="{D7ECB236-A92F-6B34-F0BA-38BA52ADFE7B}"/>
                      </a:ext>
                    </a:extLst>
                  </p:cNvPr>
                  <p:cNvPicPr/>
                  <p:nvPr/>
                </p:nvPicPr>
                <p:blipFill>
                  <a:blip r:embed="rId79"/>
                  <a:stretch>
                    <a:fillRect/>
                  </a:stretch>
                </p:blipFill>
                <p:spPr>
                  <a:xfrm>
                    <a:off x="5051434" y="3197297"/>
                    <a:ext cx="94320" cy="115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8">
                <p14:nvContentPartPr>
                  <p14:cNvPr id="69" name="Ink 68">
                    <a:extLst>
                      <a:ext uri="{FF2B5EF4-FFF2-40B4-BE49-F238E27FC236}">
                        <a16:creationId xmlns:a16="http://schemas.microsoft.com/office/drawing/2014/main" id="{BB20AB39-1D91-F98E-0F9E-38DE66DB904E}"/>
                      </a:ext>
                    </a:extLst>
                  </p14:cNvPr>
                  <p14:cNvContentPartPr/>
                  <p14:nvPr/>
                </p14:nvContentPartPr>
                <p14:xfrm>
                  <a:off x="5276434" y="2876897"/>
                  <a:ext cx="360" cy="360"/>
                </p14:xfrm>
              </p:contentPart>
            </mc:Choice>
            <mc:Fallback xmlns="">
              <p:pic>
                <p:nvPicPr>
                  <p:cNvPr id="69" name="Ink 68">
                    <a:extLst>
                      <a:ext uri="{FF2B5EF4-FFF2-40B4-BE49-F238E27FC236}">
                        <a16:creationId xmlns:a16="http://schemas.microsoft.com/office/drawing/2014/main" id="{BB20AB39-1D91-F98E-0F9E-38DE66DB904E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5267434" y="2867897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9">
                <p14:nvContentPartPr>
                  <p14:cNvPr id="71" name="Ink 70">
                    <a:extLst>
                      <a:ext uri="{FF2B5EF4-FFF2-40B4-BE49-F238E27FC236}">
                        <a16:creationId xmlns:a16="http://schemas.microsoft.com/office/drawing/2014/main" id="{0CFF8A2B-B85F-B9FE-5841-2AB1713B83A7}"/>
                      </a:ext>
                    </a:extLst>
                  </p14:cNvPr>
                  <p14:cNvContentPartPr/>
                  <p14:nvPr/>
                </p14:nvContentPartPr>
                <p14:xfrm>
                  <a:off x="8810554" y="3033497"/>
                  <a:ext cx="104760" cy="151920"/>
                </p14:xfrm>
              </p:contentPart>
            </mc:Choice>
            <mc:Fallback xmlns="">
              <p:pic>
                <p:nvPicPr>
                  <p:cNvPr id="71" name="Ink 70">
                    <a:extLst>
                      <a:ext uri="{FF2B5EF4-FFF2-40B4-BE49-F238E27FC236}">
                        <a16:creationId xmlns:a16="http://schemas.microsoft.com/office/drawing/2014/main" id="{0CFF8A2B-B85F-B9FE-5841-2AB1713B83A7}"/>
                      </a:ext>
                    </a:extLst>
                  </p:cNvPr>
                  <p:cNvPicPr/>
                  <p:nvPr/>
                </p:nvPicPr>
                <p:blipFill>
                  <a:blip r:embed="rId84"/>
                  <a:stretch>
                    <a:fillRect/>
                  </a:stretch>
                </p:blipFill>
                <p:spPr>
                  <a:xfrm>
                    <a:off x="8801914" y="3024857"/>
                    <a:ext cx="122400" cy="169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0">
                <p14:nvContentPartPr>
                  <p14:cNvPr id="73" name="Ink 72">
                    <a:extLst>
                      <a:ext uri="{FF2B5EF4-FFF2-40B4-BE49-F238E27FC236}">
                        <a16:creationId xmlns:a16="http://schemas.microsoft.com/office/drawing/2014/main" id="{3A172F7F-A88D-647B-DEE9-230327380E92}"/>
                      </a:ext>
                    </a:extLst>
                  </p14:cNvPr>
                  <p14:cNvContentPartPr/>
                  <p14:nvPr/>
                </p14:nvContentPartPr>
                <p14:xfrm>
                  <a:off x="5321434" y="2889857"/>
                  <a:ext cx="2880" cy="107640"/>
                </p14:xfrm>
              </p:contentPart>
            </mc:Choice>
            <mc:Fallback xmlns="">
              <p:pic>
                <p:nvPicPr>
                  <p:cNvPr id="73" name="Ink 72">
                    <a:extLst>
                      <a:ext uri="{FF2B5EF4-FFF2-40B4-BE49-F238E27FC236}">
                        <a16:creationId xmlns:a16="http://schemas.microsoft.com/office/drawing/2014/main" id="{3A172F7F-A88D-647B-DEE9-230327380E92}"/>
                      </a:ext>
                    </a:extLst>
                  </p:cNvPr>
                  <p:cNvPicPr/>
                  <p:nvPr/>
                </p:nvPicPr>
                <p:blipFill>
                  <a:blip r:embed="rId86"/>
                  <a:stretch>
                    <a:fillRect/>
                  </a:stretch>
                </p:blipFill>
                <p:spPr>
                  <a:xfrm>
                    <a:off x="5312794" y="2880857"/>
                    <a:ext cx="20520" cy="125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1">
                <p14:nvContentPartPr>
                  <p14:cNvPr id="74" name="Ink 73">
                    <a:extLst>
                      <a:ext uri="{FF2B5EF4-FFF2-40B4-BE49-F238E27FC236}">
                        <a16:creationId xmlns:a16="http://schemas.microsoft.com/office/drawing/2014/main" id="{B25C9686-46A0-7A9A-C386-12F52FA42F7C}"/>
                      </a:ext>
                    </a:extLst>
                  </p14:cNvPr>
                  <p14:cNvContentPartPr/>
                  <p14:nvPr/>
                </p14:nvContentPartPr>
                <p14:xfrm>
                  <a:off x="5335834" y="3079577"/>
                  <a:ext cx="109800" cy="106200"/>
                </p14:xfrm>
              </p:contentPart>
            </mc:Choice>
            <mc:Fallback xmlns="">
              <p:pic>
                <p:nvPicPr>
                  <p:cNvPr id="74" name="Ink 73">
                    <a:extLst>
                      <a:ext uri="{FF2B5EF4-FFF2-40B4-BE49-F238E27FC236}">
                        <a16:creationId xmlns:a16="http://schemas.microsoft.com/office/drawing/2014/main" id="{B25C9686-46A0-7A9A-C386-12F52FA42F7C}"/>
                      </a:ext>
                    </a:extLst>
                  </p:cNvPr>
                  <p:cNvPicPr/>
                  <p:nvPr/>
                </p:nvPicPr>
                <p:blipFill>
                  <a:blip r:embed="rId88"/>
                  <a:stretch>
                    <a:fillRect/>
                  </a:stretch>
                </p:blipFill>
                <p:spPr>
                  <a:xfrm>
                    <a:off x="5327194" y="3070937"/>
                    <a:ext cx="127440" cy="123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2">
                <p14:nvContentPartPr>
                  <p14:cNvPr id="75" name="Ink 74">
                    <a:extLst>
                      <a:ext uri="{FF2B5EF4-FFF2-40B4-BE49-F238E27FC236}">
                        <a16:creationId xmlns:a16="http://schemas.microsoft.com/office/drawing/2014/main" id="{B19CCDE7-ED64-BFB6-6064-1049A9D20E43}"/>
                      </a:ext>
                    </a:extLst>
                  </p14:cNvPr>
                  <p14:cNvContentPartPr/>
                  <p14:nvPr/>
                </p14:nvContentPartPr>
                <p14:xfrm>
                  <a:off x="5501074" y="3071657"/>
                  <a:ext cx="360" cy="127080"/>
                </p14:xfrm>
              </p:contentPart>
            </mc:Choice>
            <mc:Fallback xmlns="">
              <p:pic>
                <p:nvPicPr>
                  <p:cNvPr id="75" name="Ink 74">
                    <a:extLst>
                      <a:ext uri="{FF2B5EF4-FFF2-40B4-BE49-F238E27FC236}">
                        <a16:creationId xmlns:a16="http://schemas.microsoft.com/office/drawing/2014/main" id="{B19CCDE7-ED64-BFB6-6064-1049A9D20E43}"/>
                      </a:ext>
                    </a:extLst>
                  </p:cNvPr>
                  <p:cNvPicPr/>
                  <p:nvPr/>
                </p:nvPicPr>
                <p:blipFill>
                  <a:blip r:embed="rId90"/>
                  <a:stretch>
                    <a:fillRect/>
                  </a:stretch>
                </p:blipFill>
                <p:spPr>
                  <a:xfrm>
                    <a:off x="5492434" y="3062657"/>
                    <a:ext cx="18000" cy="144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3">
                <p14:nvContentPartPr>
                  <p14:cNvPr id="76" name="Ink 75">
                    <a:extLst>
                      <a:ext uri="{FF2B5EF4-FFF2-40B4-BE49-F238E27FC236}">
                        <a16:creationId xmlns:a16="http://schemas.microsoft.com/office/drawing/2014/main" id="{5007134F-85D5-9895-0645-01CD1A46120E}"/>
                      </a:ext>
                    </a:extLst>
                  </p14:cNvPr>
                  <p14:cNvContentPartPr/>
                  <p14:nvPr/>
                </p14:nvContentPartPr>
                <p14:xfrm>
                  <a:off x="5603314" y="3078137"/>
                  <a:ext cx="360" cy="99360"/>
                </p14:xfrm>
              </p:contentPart>
            </mc:Choice>
            <mc:Fallback xmlns="">
              <p:pic>
                <p:nvPicPr>
                  <p:cNvPr id="76" name="Ink 75">
                    <a:extLst>
                      <a:ext uri="{FF2B5EF4-FFF2-40B4-BE49-F238E27FC236}">
                        <a16:creationId xmlns:a16="http://schemas.microsoft.com/office/drawing/2014/main" id="{5007134F-85D5-9895-0645-01CD1A46120E}"/>
                      </a:ext>
                    </a:extLst>
                  </p:cNvPr>
                  <p:cNvPicPr/>
                  <p:nvPr/>
                </p:nvPicPr>
                <p:blipFill>
                  <a:blip r:embed="rId92"/>
                  <a:stretch>
                    <a:fillRect/>
                  </a:stretch>
                </p:blipFill>
                <p:spPr>
                  <a:xfrm>
                    <a:off x="5594314" y="3069137"/>
                    <a:ext cx="18000" cy="117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4">
                <p14:nvContentPartPr>
                  <p14:cNvPr id="77" name="Ink 76">
                    <a:extLst>
                      <a:ext uri="{FF2B5EF4-FFF2-40B4-BE49-F238E27FC236}">
                        <a16:creationId xmlns:a16="http://schemas.microsoft.com/office/drawing/2014/main" id="{FACE44C9-A98E-5F16-C1AC-A042107C0E76}"/>
                      </a:ext>
                    </a:extLst>
                  </p14:cNvPr>
                  <p14:cNvContentPartPr/>
                  <p14:nvPr/>
                </p14:nvContentPartPr>
                <p14:xfrm>
                  <a:off x="5385154" y="3030617"/>
                  <a:ext cx="8280" cy="360"/>
                </p14:xfrm>
              </p:contentPart>
            </mc:Choice>
            <mc:Fallback xmlns="">
              <p:pic>
                <p:nvPicPr>
                  <p:cNvPr id="77" name="Ink 76">
                    <a:extLst>
                      <a:ext uri="{FF2B5EF4-FFF2-40B4-BE49-F238E27FC236}">
                        <a16:creationId xmlns:a16="http://schemas.microsoft.com/office/drawing/2014/main" id="{FACE44C9-A98E-5F16-C1AC-A042107C0E76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5376154" y="3021977"/>
                    <a:ext cx="2592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8A488455-6535-76F6-7E40-E6582D4984CC}"/>
                    </a:ext>
                  </a:extLst>
                </p14:cNvPr>
                <p14:cNvContentPartPr/>
                <p14:nvPr/>
              </p14:nvContentPartPr>
              <p14:xfrm>
                <a:off x="5920114" y="2873657"/>
                <a:ext cx="360" cy="12852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8A488455-6535-76F6-7E40-E6582D4984CC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5911114" y="2864657"/>
                  <a:ext cx="18000" cy="14616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EAA786F9-8E2A-654C-B6D4-D43291AD8D49}"/>
                </a:ext>
              </a:extLst>
            </p:cNvPr>
            <p:cNvGrpSpPr/>
            <p:nvPr/>
          </p:nvGrpSpPr>
          <p:grpSpPr>
            <a:xfrm>
              <a:off x="5923354" y="3146177"/>
              <a:ext cx="310320" cy="285120"/>
              <a:chOff x="5923354" y="3146177"/>
              <a:chExt cx="310320" cy="2851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98">
                <p14:nvContentPartPr>
                  <p14:cNvPr id="80" name="Ink 79">
                    <a:extLst>
                      <a:ext uri="{FF2B5EF4-FFF2-40B4-BE49-F238E27FC236}">
                        <a16:creationId xmlns:a16="http://schemas.microsoft.com/office/drawing/2014/main" id="{94C85CA9-9CF8-899C-9721-9D6257C8299C}"/>
                      </a:ext>
                    </a:extLst>
                  </p14:cNvPr>
                  <p14:cNvContentPartPr/>
                  <p14:nvPr/>
                </p14:nvContentPartPr>
                <p14:xfrm>
                  <a:off x="5923354" y="3146177"/>
                  <a:ext cx="360" cy="262440"/>
                </p14:xfrm>
              </p:contentPart>
            </mc:Choice>
            <mc:Fallback xmlns="">
              <p:pic>
                <p:nvPicPr>
                  <p:cNvPr id="80" name="Ink 79">
                    <a:extLst>
                      <a:ext uri="{FF2B5EF4-FFF2-40B4-BE49-F238E27FC236}">
                        <a16:creationId xmlns:a16="http://schemas.microsoft.com/office/drawing/2014/main" id="{94C85CA9-9CF8-899C-9721-9D6257C8299C}"/>
                      </a:ext>
                    </a:extLst>
                  </p:cNvPr>
                  <p:cNvPicPr/>
                  <p:nvPr/>
                </p:nvPicPr>
                <p:blipFill>
                  <a:blip r:embed="rId97"/>
                  <a:stretch>
                    <a:fillRect/>
                  </a:stretch>
                </p:blipFill>
                <p:spPr>
                  <a:xfrm>
                    <a:off x="5914714" y="3137537"/>
                    <a:ext cx="18000" cy="280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9">
                <p14:nvContentPartPr>
                  <p14:cNvPr id="81" name="Ink 80">
                    <a:extLst>
                      <a:ext uri="{FF2B5EF4-FFF2-40B4-BE49-F238E27FC236}">
                        <a16:creationId xmlns:a16="http://schemas.microsoft.com/office/drawing/2014/main" id="{026B39C4-CE17-295D-6F59-CAE2D92A399F}"/>
                      </a:ext>
                    </a:extLst>
                  </p14:cNvPr>
                  <p14:cNvContentPartPr/>
                  <p14:nvPr/>
                </p14:nvContentPartPr>
                <p14:xfrm>
                  <a:off x="6015514" y="3303497"/>
                  <a:ext cx="218160" cy="127800"/>
                </p14:xfrm>
              </p:contentPart>
            </mc:Choice>
            <mc:Fallback xmlns="">
              <p:pic>
                <p:nvPicPr>
                  <p:cNvPr id="81" name="Ink 80">
                    <a:extLst>
                      <a:ext uri="{FF2B5EF4-FFF2-40B4-BE49-F238E27FC236}">
                        <a16:creationId xmlns:a16="http://schemas.microsoft.com/office/drawing/2014/main" id="{026B39C4-CE17-295D-6F59-CAE2D92A399F}"/>
                      </a:ext>
                    </a:extLst>
                  </p:cNvPr>
                  <p:cNvPicPr/>
                  <p:nvPr/>
                </p:nvPicPr>
                <p:blipFill>
                  <a:blip r:embed="rId99"/>
                  <a:stretch>
                    <a:fillRect/>
                  </a:stretch>
                </p:blipFill>
                <p:spPr>
                  <a:xfrm>
                    <a:off x="6006874" y="3294497"/>
                    <a:ext cx="235800" cy="1454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A0790F81-D917-BFD7-B3EF-9A81862447EC}"/>
                    </a:ext>
                  </a:extLst>
                </p14:cNvPr>
                <p14:cNvContentPartPr/>
                <p14:nvPr/>
              </p14:nvContentPartPr>
              <p14:xfrm>
                <a:off x="6568834" y="2957537"/>
                <a:ext cx="7920" cy="25020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A0790F81-D917-BFD7-B3EF-9A81862447EC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6559834" y="2948537"/>
                  <a:ext cx="25560" cy="26784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DA30D2A5-F193-D914-45E2-30672D147649}"/>
                </a:ext>
              </a:extLst>
            </p:cNvPr>
            <p:cNvGrpSpPr/>
            <p:nvPr/>
          </p:nvGrpSpPr>
          <p:grpSpPr>
            <a:xfrm>
              <a:off x="6576034" y="3303497"/>
              <a:ext cx="293040" cy="195480"/>
              <a:chOff x="6576034" y="3303497"/>
              <a:chExt cx="293040" cy="1954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02">
                <p14:nvContentPartPr>
                  <p14:cNvPr id="83" name="Ink 82">
                    <a:extLst>
                      <a:ext uri="{FF2B5EF4-FFF2-40B4-BE49-F238E27FC236}">
                        <a16:creationId xmlns:a16="http://schemas.microsoft.com/office/drawing/2014/main" id="{6604A917-A0DC-C09E-6ADA-D4467F87C4A5}"/>
                      </a:ext>
                    </a:extLst>
                  </p14:cNvPr>
                  <p14:cNvContentPartPr/>
                  <p14:nvPr/>
                </p14:nvContentPartPr>
                <p14:xfrm>
                  <a:off x="6576034" y="3339137"/>
                  <a:ext cx="360" cy="78480"/>
                </p14:xfrm>
              </p:contentPart>
            </mc:Choice>
            <mc:Fallback xmlns="">
              <p:pic>
                <p:nvPicPr>
                  <p:cNvPr id="83" name="Ink 82">
                    <a:extLst>
                      <a:ext uri="{FF2B5EF4-FFF2-40B4-BE49-F238E27FC236}">
                        <a16:creationId xmlns:a16="http://schemas.microsoft.com/office/drawing/2014/main" id="{6604A917-A0DC-C09E-6ADA-D4467F87C4A5}"/>
                      </a:ext>
                    </a:extLst>
                  </p:cNvPr>
                  <p:cNvPicPr/>
                  <p:nvPr/>
                </p:nvPicPr>
                <p:blipFill>
                  <a:blip r:embed="rId103"/>
                  <a:stretch>
                    <a:fillRect/>
                  </a:stretch>
                </p:blipFill>
                <p:spPr>
                  <a:xfrm>
                    <a:off x="6567394" y="3330497"/>
                    <a:ext cx="18000" cy="96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3">
                <p14:nvContentPartPr>
                  <p14:cNvPr id="84" name="Ink 83">
                    <a:extLst>
                      <a:ext uri="{FF2B5EF4-FFF2-40B4-BE49-F238E27FC236}">
                        <a16:creationId xmlns:a16="http://schemas.microsoft.com/office/drawing/2014/main" id="{ACEC9F19-BE34-F305-2DA1-6AE066A3F06C}"/>
                      </a:ext>
                    </a:extLst>
                  </p14:cNvPr>
                  <p14:cNvContentPartPr/>
                  <p14:nvPr/>
                </p14:nvContentPartPr>
                <p14:xfrm>
                  <a:off x="6652354" y="3303497"/>
                  <a:ext cx="75960" cy="109080"/>
                </p14:xfrm>
              </p:contentPart>
            </mc:Choice>
            <mc:Fallback xmlns="">
              <p:pic>
                <p:nvPicPr>
                  <p:cNvPr id="84" name="Ink 83">
                    <a:extLst>
                      <a:ext uri="{FF2B5EF4-FFF2-40B4-BE49-F238E27FC236}">
                        <a16:creationId xmlns:a16="http://schemas.microsoft.com/office/drawing/2014/main" id="{ACEC9F19-BE34-F305-2DA1-6AE066A3F06C}"/>
                      </a:ext>
                    </a:extLst>
                  </p:cNvPr>
                  <p:cNvPicPr/>
                  <p:nvPr/>
                </p:nvPicPr>
                <p:blipFill>
                  <a:blip r:embed="rId105"/>
                  <a:stretch>
                    <a:fillRect/>
                  </a:stretch>
                </p:blipFill>
                <p:spPr>
                  <a:xfrm>
                    <a:off x="6643714" y="3294497"/>
                    <a:ext cx="93600" cy="126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4">
                <p14:nvContentPartPr>
                  <p14:cNvPr id="85" name="Ink 84">
                    <a:extLst>
                      <a:ext uri="{FF2B5EF4-FFF2-40B4-BE49-F238E27FC236}">
                        <a16:creationId xmlns:a16="http://schemas.microsoft.com/office/drawing/2014/main" id="{EABEC07E-E4A0-7468-72E8-16F6B0DF5B24}"/>
                      </a:ext>
                    </a:extLst>
                  </p14:cNvPr>
                  <p14:cNvContentPartPr/>
                  <p14:nvPr/>
                </p14:nvContentPartPr>
                <p14:xfrm>
                  <a:off x="6868714" y="3315017"/>
                  <a:ext cx="360" cy="183960"/>
                </p14:xfrm>
              </p:contentPart>
            </mc:Choice>
            <mc:Fallback xmlns="">
              <p:pic>
                <p:nvPicPr>
                  <p:cNvPr id="85" name="Ink 84">
                    <a:extLst>
                      <a:ext uri="{FF2B5EF4-FFF2-40B4-BE49-F238E27FC236}">
                        <a16:creationId xmlns:a16="http://schemas.microsoft.com/office/drawing/2014/main" id="{EABEC07E-E4A0-7468-72E8-16F6B0DF5B24}"/>
                      </a:ext>
                    </a:extLst>
                  </p:cNvPr>
                  <p:cNvPicPr/>
                  <p:nvPr/>
                </p:nvPicPr>
                <p:blipFill>
                  <a:blip r:embed="rId107"/>
                  <a:stretch>
                    <a:fillRect/>
                  </a:stretch>
                </p:blipFill>
                <p:spPr>
                  <a:xfrm>
                    <a:off x="6860074" y="3306377"/>
                    <a:ext cx="18000" cy="2016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0E8A1AC4-5C03-AC1A-E2A1-E86D0AC537C8}"/>
                </a:ext>
              </a:extLst>
            </p:cNvPr>
            <p:cNvGrpSpPr/>
            <p:nvPr/>
          </p:nvGrpSpPr>
          <p:grpSpPr>
            <a:xfrm>
              <a:off x="7268314" y="3021977"/>
              <a:ext cx="350280" cy="566280"/>
              <a:chOff x="7268314" y="3021977"/>
              <a:chExt cx="350280" cy="5662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05">
                <p14:nvContentPartPr>
                  <p14:cNvPr id="86" name="Ink 85">
                    <a:extLst>
                      <a:ext uri="{FF2B5EF4-FFF2-40B4-BE49-F238E27FC236}">
                        <a16:creationId xmlns:a16="http://schemas.microsoft.com/office/drawing/2014/main" id="{EF63005D-D664-D180-11A3-4FAA45F08B0B}"/>
                      </a:ext>
                    </a:extLst>
                  </p14:cNvPr>
                  <p14:cNvContentPartPr/>
                  <p14:nvPr/>
                </p14:nvContentPartPr>
                <p14:xfrm>
                  <a:off x="7268314" y="3021977"/>
                  <a:ext cx="16200" cy="289080"/>
                </p14:xfrm>
              </p:contentPart>
            </mc:Choice>
            <mc:Fallback xmlns="">
              <p:pic>
                <p:nvPicPr>
                  <p:cNvPr id="86" name="Ink 85">
                    <a:extLst>
                      <a:ext uri="{FF2B5EF4-FFF2-40B4-BE49-F238E27FC236}">
                        <a16:creationId xmlns:a16="http://schemas.microsoft.com/office/drawing/2014/main" id="{EF63005D-D664-D180-11A3-4FAA45F08B0B}"/>
                      </a:ext>
                    </a:extLst>
                  </p:cNvPr>
                  <p:cNvPicPr/>
                  <p:nvPr/>
                </p:nvPicPr>
                <p:blipFill>
                  <a:blip r:embed="rId109"/>
                  <a:stretch>
                    <a:fillRect/>
                  </a:stretch>
                </p:blipFill>
                <p:spPr>
                  <a:xfrm>
                    <a:off x="7259314" y="3012977"/>
                    <a:ext cx="33840" cy="306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6">
                <p14:nvContentPartPr>
                  <p14:cNvPr id="87" name="Ink 86">
                    <a:extLst>
                      <a:ext uri="{FF2B5EF4-FFF2-40B4-BE49-F238E27FC236}">
                        <a16:creationId xmlns:a16="http://schemas.microsoft.com/office/drawing/2014/main" id="{E20180A2-222C-A861-3E52-ACF6DA84FF62}"/>
                      </a:ext>
                    </a:extLst>
                  </p14:cNvPr>
                  <p14:cNvContentPartPr/>
                  <p14:nvPr/>
                </p14:nvContentPartPr>
                <p14:xfrm>
                  <a:off x="7281634" y="3379457"/>
                  <a:ext cx="24480" cy="208080"/>
                </p14:xfrm>
              </p:contentPart>
            </mc:Choice>
            <mc:Fallback xmlns="">
              <p:pic>
                <p:nvPicPr>
                  <p:cNvPr id="87" name="Ink 86">
                    <a:extLst>
                      <a:ext uri="{FF2B5EF4-FFF2-40B4-BE49-F238E27FC236}">
                        <a16:creationId xmlns:a16="http://schemas.microsoft.com/office/drawing/2014/main" id="{E20180A2-222C-A861-3E52-ACF6DA84FF62}"/>
                      </a:ext>
                    </a:extLst>
                  </p:cNvPr>
                  <p:cNvPicPr/>
                  <p:nvPr/>
                </p:nvPicPr>
                <p:blipFill>
                  <a:blip r:embed="rId111"/>
                  <a:stretch>
                    <a:fillRect/>
                  </a:stretch>
                </p:blipFill>
                <p:spPr>
                  <a:xfrm>
                    <a:off x="7272634" y="3370457"/>
                    <a:ext cx="42120" cy="225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7">
                <p14:nvContentPartPr>
                  <p14:cNvPr id="88" name="Ink 87">
                    <a:extLst>
                      <a:ext uri="{FF2B5EF4-FFF2-40B4-BE49-F238E27FC236}">
                        <a16:creationId xmlns:a16="http://schemas.microsoft.com/office/drawing/2014/main" id="{B153F56E-8C23-CAB3-B7B2-8E4B0AD4D2C4}"/>
                      </a:ext>
                    </a:extLst>
                  </p14:cNvPr>
                  <p14:cNvContentPartPr/>
                  <p14:nvPr/>
                </p14:nvContentPartPr>
                <p14:xfrm>
                  <a:off x="7375594" y="3441377"/>
                  <a:ext cx="6840" cy="127800"/>
                </p14:xfrm>
              </p:contentPart>
            </mc:Choice>
            <mc:Fallback xmlns="">
              <p:pic>
                <p:nvPicPr>
                  <p:cNvPr id="88" name="Ink 87">
                    <a:extLst>
                      <a:ext uri="{FF2B5EF4-FFF2-40B4-BE49-F238E27FC236}">
                        <a16:creationId xmlns:a16="http://schemas.microsoft.com/office/drawing/2014/main" id="{B153F56E-8C23-CAB3-B7B2-8E4B0AD4D2C4}"/>
                      </a:ext>
                    </a:extLst>
                  </p:cNvPr>
                  <p:cNvPicPr/>
                  <p:nvPr/>
                </p:nvPicPr>
                <p:blipFill>
                  <a:blip r:embed="rId113"/>
                  <a:stretch>
                    <a:fillRect/>
                  </a:stretch>
                </p:blipFill>
                <p:spPr>
                  <a:xfrm>
                    <a:off x="7366954" y="3432377"/>
                    <a:ext cx="24480" cy="145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8">
                <p14:nvContentPartPr>
                  <p14:cNvPr id="89" name="Ink 88">
                    <a:extLst>
                      <a:ext uri="{FF2B5EF4-FFF2-40B4-BE49-F238E27FC236}">
                        <a16:creationId xmlns:a16="http://schemas.microsoft.com/office/drawing/2014/main" id="{AC6011A1-C4C0-7971-37A3-C9BB7822B78D}"/>
                      </a:ext>
                    </a:extLst>
                  </p14:cNvPr>
                  <p14:cNvContentPartPr/>
                  <p14:nvPr/>
                </p14:nvContentPartPr>
                <p14:xfrm>
                  <a:off x="7515994" y="3416897"/>
                  <a:ext cx="102600" cy="171360"/>
                </p14:xfrm>
              </p:contentPart>
            </mc:Choice>
            <mc:Fallback xmlns="">
              <p:pic>
                <p:nvPicPr>
                  <p:cNvPr id="89" name="Ink 88">
                    <a:extLst>
                      <a:ext uri="{FF2B5EF4-FFF2-40B4-BE49-F238E27FC236}">
                        <a16:creationId xmlns:a16="http://schemas.microsoft.com/office/drawing/2014/main" id="{AC6011A1-C4C0-7971-37A3-C9BB7822B78D}"/>
                      </a:ext>
                    </a:extLst>
                  </p:cNvPr>
                  <p:cNvPicPr/>
                  <p:nvPr/>
                </p:nvPicPr>
                <p:blipFill>
                  <a:blip r:embed="rId115"/>
                  <a:stretch>
                    <a:fillRect/>
                  </a:stretch>
                </p:blipFill>
                <p:spPr>
                  <a:xfrm>
                    <a:off x="7506994" y="3408257"/>
                    <a:ext cx="120240" cy="189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EFE57AAA-0BB6-870B-672D-D23EB211A2CB}"/>
                </a:ext>
              </a:extLst>
            </p:cNvPr>
            <p:cNvGrpSpPr/>
            <p:nvPr/>
          </p:nvGrpSpPr>
          <p:grpSpPr>
            <a:xfrm>
              <a:off x="8162554" y="3039977"/>
              <a:ext cx="165240" cy="517680"/>
              <a:chOff x="8162554" y="3039977"/>
              <a:chExt cx="165240" cy="5176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09">
                <p14:nvContentPartPr>
                  <p14:cNvPr id="90" name="Ink 89">
                    <a:extLst>
                      <a:ext uri="{FF2B5EF4-FFF2-40B4-BE49-F238E27FC236}">
                        <a16:creationId xmlns:a16="http://schemas.microsoft.com/office/drawing/2014/main" id="{1A970E79-A116-9431-B120-C434901342D0}"/>
                      </a:ext>
                    </a:extLst>
                  </p14:cNvPr>
                  <p14:cNvContentPartPr/>
                  <p14:nvPr/>
                </p14:nvContentPartPr>
                <p14:xfrm>
                  <a:off x="8162554" y="3039977"/>
                  <a:ext cx="360" cy="290160"/>
                </p14:xfrm>
              </p:contentPart>
            </mc:Choice>
            <mc:Fallback xmlns="">
              <p:pic>
                <p:nvPicPr>
                  <p:cNvPr id="90" name="Ink 89">
                    <a:extLst>
                      <a:ext uri="{FF2B5EF4-FFF2-40B4-BE49-F238E27FC236}">
                        <a16:creationId xmlns:a16="http://schemas.microsoft.com/office/drawing/2014/main" id="{1A970E79-A116-9431-B120-C434901342D0}"/>
                      </a:ext>
                    </a:extLst>
                  </p:cNvPr>
                  <p:cNvPicPr/>
                  <p:nvPr/>
                </p:nvPicPr>
                <p:blipFill>
                  <a:blip r:embed="rId117"/>
                  <a:stretch>
                    <a:fillRect/>
                  </a:stretch>
                </p:blipFill>
                <p:spPr>
                  <a:xfrm>
                    <a:off x="8153914" y="3030977"/>
                    <a:ext cx="18000" cy="307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0">
                <p14:nvContentPartPr>
                  <p14:cNvPr id="91" name="Ink 90">
                    <a:extLst>
                      <a:ext uri="{FF2B5EF4-FFF2-40B4-BE49-F238E27FC236}">
                        <a16:creationId xmlns:a16="http://schemas.microsoft.com/office/drawing/2014/main" id="{9A82C285-BFD9-2048-BD4E-9108B5DDA559}"/>
                      </a:ext>
                    </a:extLst>
                  </p14:cNvPr>
                  <p14:cNvContentPartPr/>
                  <p14:nvPr/>
                </p14:nvContentPartPr>
                <p14:xfrm>
                  <a:off x="8162554" y="3422297"/>
                  <a:ext cx="360" cy="104400"/>
                </p14:xfrm>
              </p:contentPart>
            </mc:Choice>
            <mc:Fallback xmlns="">
              <p:pic>
                <p:nvPicPr>
                  <p:cNvPr id="91" name="Ink 90">
                    <a:extLst>
                      <a:ext uri="{FF2B5EF4-FFF2-40B4-BE49-F238E27FC236}">
                        <a16:creationId xmlns:a16="http://schemas.microsoft.com/office/drawing/2014/main" id="{9A82C285-BFD9-2048-BD4E-9108B5DDA559}"/>
                      </a:ext>
                    </a:extLst>
                  </p:cNvPr>
                  <p:cNvPicPr/>
                  <p:nvPr/>
                </p:nvPicPr>
                <p:blipFill>
                  <a:blip r:embed="rId119"/>
                  <a:stretch>
                    <a:fillRect/>
                  </a:stretch>
                </p:blipFill>
                <p:spPr>
                  <a:xfrm>
                    <a:off x="8153914" y="3413657"/>
                    <a:ext cx="18000" cy="122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1">
                <p14:nvContentPartPr>
                  <p14:cNvPr id="92" name="Ink 91">
                    <a:extLst>
                      <a:ext uri="{FF2B5EF4-FFF2-40B4-BE49-F238E27FC236}">
                        <a16:creationId xmlns:a16="http://schemas.microsoft.com/office/drawing/2014/main" id="{B756710E-C04F-2568-371A-A40FC92AEB33}"/>
                      </a:ext>
                    </a:extLst>
                  </p14:cNvPr>
                  <p14:cNvContentPartPr/>
                  <p14:nvPr/>
                </p14:nvContentPartPr>
                <p14:xfrm>
                  <a:off x="8251474" y="3434177"/>
                  <a:ext cx="360" cy="114840"/>
                </p14:xfrm>
              </p:contentPart>
            </mc:Choice>
            <mc:Fallback xmlns="">
              <p:pic>
                <p:nvPicPr>
                  <p:cNvPr id="92" name="Ink 91">
                    <a:extLst>
                      <a:ext uri="{FF2B5EF4-FFF2-40B4-BE49-F238E27FC236}">
                        <a16:creationId xmlns:a16="http://schemas.microsoft.com/office/drawing/2014/main" id="{B756710E-C04F-2568-371A-A40FC92AEB33}"/>
                      </a:ext>
                    </a:extLst>
                  </p:cNvPr>
                  <p:cNvPicPr/>
                  <p:nvPr/>
                </p:nvPicPr>
                <p:blipFill>
                  <a:blip r:embed="rId121"/>
                  <a:stretch>
                    <a:fillRect/>
                  </a:stretch>
                </p:blipFill>
                <p:spPr>
                  <a:xfrm>
                    <a:off x="8242474" y="3425537"/>
                    <a:ext cx="18000" cy="132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2">
                <p14:nvContentPartPr>
                  <p14:cNvPr id="93" name="Ink 92">
                    <a:extLst>
                      <a:ext uri="{FF2B5EF4-FFF2-40B4-BE49-F238E27FC236}">
                        <a16:creationId xmlns:a16="http://schemas.microsoft.com/office/drawing/2014/main" id="{0EE5F002-3637-FEDD-AE02-EA33FE7273C4}"/>
                      </a:ext>
                    </a:extLst>
                  </p14:cNvPr>
                  <p14:cNvContentPartPr/>
                  <p14:nvPr/>
                </p14:nvContentPartPr>
                <p14:xfrm>
                  <a:off x="8327434" y="3455417"/>
                  <a:ext cx="360" cy="102240"/>
                </p14:xfrm>
              </p:contentPart>
            </mc:Choice>
            <mc:Fallback xmlns="">
              <p:pic>
                <p:nvPicPr>
                  <p:cNvPr id="93" name="Ink 92">
                    <a:extLst>
                      <a:ext uri="{FF2B5EF4-FFF2-40B4-BE49-F238E27FC236}">
                        <a16:creationId xmlns:a16="http://schemas.microsoft.com/office/drawing/2014/main" id="{0EE5F002-3637-FEDD-AE02-EA33FE7273C4}"/>
                      </a:ext>
                    </a:extLst>
                  </p:cNvPr>
                  <p:cNvPicPr/>
                  <p:nvPr/>
                </p:nvPicPr>
                <p:blipFill>
                  <a:blip r:embed="rId123"/>
                  <a:stretch>
                    <a:fillRect/>
                  </a:stretch>
                </p:blipFill>
                <p:spPr>
                  <a:xfrm>
                    <a:off x="8318434" y="3446777"/>
                    <a:ext cx="18000" cy="1198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8642BA7C-AC48-30EE-1826-02EBB093007A}"/>
                </a:ext>
              </a:extLst>
            </p:cNvPr>
            <p:cNvGrpSpPr/>
            <p:nvPr/>
          </p:nvGrpSpPr>
          <p:grpSpPr>
            <a:xfrm>
              <a:off x="7420594" y="1759097"/>
              <a:ext cx="803160" cy="460080"/>
              <a:chOff x="7420594" y="1759097"/>
              <a:chExt cx="803160" cy="4600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13">
                <p14:nvContentPartPr>
                  <p14:cNvPr id="98" name="Ink 97">
                    <a:extLst>
                      <a:ext uri="{FF2B5EF4-FFF2-40B4-BE49-F238E27FC236}">
                        <a16:creationId xmlns:a16="http://schemas.microsoft.com/office/drawing/2014/main" id="{A2F60442-C2FD-F210-9E6B-C5CD8254253E}"/>
                      </a:ext>
                    </a:extLst>
                  </p14:cNvPr>
                  <p14:cNvContentPartPr/>
                  <p14:nvPr/>
                </p14:nvContentPartPr>
                <p14:xfrm>
                  <a:off x="7420594" y="1852337"/>
                  <a:ext cx="291960" cy="212400"/>
                </p14:xfrm>
              </p:contentPart>
            </mc:Choice>
            <mc:Fallback xmlns="">
              <p:pic>
                <p:nvPicPr>
                  <p:cNvPr id="98" name="Ink 97">
                    <a:extLst>
                      <a:ext uri="{FF2B5EF4-FFF2-40B4-BE49-F238E27FC236}">
                        <a16:creationId xmlns:a16="http://schemas.microsoft.com/office/drawing/2014/main" id="{A2F60442-C2FD-F210-9E6B-C5CD8254253E}"/>
                      </a:ext>
                    </a:extLst>
                  </p:cNvPr>
                  <p:cNvPicPr/>
                  <p:nvPr/>
                </p:nvPicPr>
                <p:blipFill>
                  <a:blip r:embed="rId125"/>
                  <a:stretch>
                    <a:fillRect/>
                  </a:stretch>
                </p:blipFill>
                <p:spPr>
                  <a:xfrm>
                    <a:off x="7411594" y="1843337"/>
                    <a:ext cx="309600" cy="230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4">
                <p14:nvContentPartPr>
                  <p14:cNvPr id="99" name="Ink 98">
                    <a:extLst>
                      <a:ext uri="{FF2B5EF4-FFF2-40B4-BE49-F238E27FC236}">
                        <a16:creationId xmlns:a16="http://schemas.microsoft.com/office/drawing/2014/main" id="{EF641397-1C9C-9ED6-C33B-5E66F49F1E3B}"/>
                      </a:ext>
                    </a:extLst>
                  </p14:cNvPr>
                  <p14:cNvContentPartPr/>
                  <p14:nvPr/>
                </p14:nvContentPartPr>
                <p14:xfrm>
                  <a:off x="7674394" y="1759097"/>
                  <a:ext cx="293760" cy="460080"/>
                </p14:xfrm>
              </p:contentPart>
            </mc:Choice>
            <mc:Fallback xmlns="">
              <p:pic>
                <p:nvPicPr>
                  <p:cNvPr id="99" name="Ink 98">
                    <a:extLst>
                      <a:ext uri="{FF2B5EF4-FFF2-40B4-BE49-F238E27FC236}">
                        <a16:creationId xmlns:a16="http://schemas.microsoft.com/office/drawing/2014/main" id="{EF641397-1C9C-9ED6-C33B-5E66F49F1E3B}"/>
                      </a:ext>
                    </a:extLst>
                  </p:cNvPr>
                  <p:cNvPicPr/>
                  <p:nvPr/>
                </p:nvPicPr>
                <p:blipFill>
                  <a:blip r:embed="rId127"/>
                  <a:stretch>
                    <a:fillRect/>
                  </a:stretch>
                </p:blipFill>
                <p:spPr>
                  <a:xfrm>
                    <a:off x="7665754" y="1750457"/>
                    <a:ext cx="311400" cy="477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5">
                <p14:nvContentPartPr>
                  <p14:cNvPr id="100" name="Ink 99">
                    <a:extLst>
                      <a:ext uri="{FF2B5EF4-FFF2-40B4-BE49-F238E27FC236}">
                        <a16:creationId xmlns:a16="http://schemas.microsoft.com/office/drawing/2014/main" id="{8F182D06-4526-D245-46E8-1EB0DCB2F256}"/>
                      </a:ext>
                    </a:extLst>
                  </p14:cNvPr>
                  <p14:cNvContentPartPr/>
                  <p14:nvPr/>
                </p14:nvContentPartPr>
                <p14:xfrm>
                  <a:off x="8053114" y="1829297"/>
                  <a:ext cx="170640" cy="180360"/>
                </p14:xfrm>
              </p:contentPart>
            </mc:Choice>
            <mc:Fallback xmlns="">
              <p:pic>
                <p:nvPicPr>
                  <p:cNvPr id="100" name="Ink 99">
                    <a:extLst>
                      <a:ext uri="{FF2B5EF4-FFF2-40B4-BE49-F238E27FC236}">
                        <a16:creationId xmlns:a16="http://schemas.microsoft.com/office/drawing/2014/main" id="{8F182D06-4526-D245-46E8-1EB0DCB2F256}"/>
                      </a:ext>
                    </a:extLst>
                  </p:cNvPr>
                  <p:cNvPicPr/>
                  <p:nvPr/>
                </p:nvPicPr>
                <p:blipFill>
                  <a:blip r:embed="rId129"/>
                  <a:stretch>
                    <a:fillRect/>
                  </a:stretch>
                </p:blipFill>
                <p:spPr>
                  <a:xfrm>
                    <a:off x="8044474" y="1820657"/>
                    <a:ext cx="188280" cy="1980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44156FD3-BD10-946F-90D1-E68D074807F2}"/>
                    </a:ext>
                  </a:extLst>
                </p14:cNvPr>
                <p14:cNvContentPartPr/>
                <p14:nvPr/>
              </p14:nvContentPartPr>
              <p14:xfrm>
                <a:off x="3682354" y="2389457"/>
                <a:ext cx="173880" cy="51624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44156FD3-BD10-946F-90D1-E68D074807F2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3673373" y="2380457"/>
                  <a:ext cx="191484" cy="53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40040186-E297-C782-F579-A7A45350494B}"/>
                    </a:ext>
                  </a:extLst>
                </p14:cNvPr>
                <p14:cNvContentPartPr/>
                <p14:nvPr/>
              </p14:nvContentPartPr>
              <p14:xfrm>
                <a:off x="3662194" y="2404937"/>
                <a:ext cx="188280" cy="50256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40040186-E297-C782-F579-A7A45350494B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3653194" y="2395943"/>
                  <a:ext cx="205920" cy="52018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8673EE9A-352E-EA86-397D-B3F983ABC83A}"/>
                    </a:ext>
                  </a:extLst>
                </p14:cNvPr>
                <p14:cNvContentPartPr/>
                <p14:nvPr/>
              </p14:nvContentPartPr>
              <p14:xfrm>
                <a:off x="8054554" y="2593217"/>
                <a:ext cx="222480" cy="60084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8673EE9A-352E-EA86-397D-B3F983ABC83A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8045554" y="2584212"/>
                  <a:ext cx="240120" cy="61849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C4F73664-EC5B-FC82-AB5C-79F43ABE4E43}"/>
                    </a:ext>
                  </a:extLst>
                </p14:cNvPr>
                <p14:cNvContentPartPr/>
                <p14:nvPr/>
              </p14:nvContentPartPr>
              <p14:xfrm>
                <a:off x="8087314" y="2637497"/>
                <a:ext cx="218160" cy="49320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C4F73664-EC5B-FC82-AB5C-79F43ABE4E43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8078314" y="2628497"/>
                  <a:ext cx="235800" cy="51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DC85586F-4D9A-391D-0CDC-C5C49091554F}"/>
                    </a:ext>
                  </a:extLst>
                </p14:cNvPr>
                <p14:cNvContentPartPr/>
                <p14:nvPr/>
              </p14:nvContentPartPr>
              <p14:xfrm>
                <a:off x="7525481" y="3428963"/>
                <a:ext cx="16920" cy="349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DC85586F-4D9A-391D-0CDC-C5C49091554F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7516481" y="3419963"/>
                  <a:ext cx="34560" cy="52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BF40A5D6-F43A-639D-B4FC-CF590006E076}"/>
                  </a:ext>
                </a:extLst>
              </p14:cNvPr>
              <p14:cNvContentPartPr/>
              <p14:nvPr/>
            </p14:nvContentPartPr>
            <p14:xfrm>
              <a:off x="3437681" y="4497803"/>
              <a:ext cx="124200" cy="1407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BF40A5D6-F43A-639D-B4FC-CF590006E076}"/>
                  </a:ext>
                </a:extLst>
              </p:cNvPr>
              <p:cNvPicPr/>
              <p:nvPr/>
            </p:nvPicPr>
            <p:blipFill>
              <a:blip r:embed="rId227"/>
              <a:stretch>
                <a:fillRect/>
              </a:stretch>
            </p:blipFill>
            <p:spPr>
              <a:xfrm>
                <a:off x="3428681" y="4488803"/>
                <a:ext cx="141840" cy="15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36647D7A-2A7B-B71D-92E0-CDB081F64701}"/>
                  </a:ext>
                </a:extLst>
              </p14:cNvPr>
              <p14:cNvContentPartPr/>
              <p14:nvPr/>
            </p14:nvContentPartPr>
            <p14:xfrm>
              <a:off x="4005761" y="5236883"/>
              <a:ext cx="175680" cy="27540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36647D7A-2A7B-B71D-92E0-CDB081F64701}"/>
                  </a:ext>
                </a:extLst>
              </p:cNvPr>
              <p:cNvPicPr/>
              <p:nvPr/>
            </p:nvPicPr>
            <p:blipFill>
              <a:blip r:embed="rId229"/>
              <a:stretch>
                <a:fillRect/>
              </a:stretch>
            </p:blipFill>
            <p:spPr>
              <a:xfrm>
                <a:off x="3997121" y="5227883"/>
                <a:ext cx="193320" cy="293040"/>
              </a:xfrm>
              <a:prstGeom prst="rect">
                <a:avLst/>
              </a:prstGeom>
            </p:spPr>
          </p:pic>
        </mc:Fallback>
      </mc:AlternateContent>
      <p:grpSp>
        <p:nvGrpSpPr>
          <p:cNvPr id="63" name="Group 62">
            <a:extLst>
              <a:ext uri="{FF2B5EF4-FFF2-40B4-BE49-F238E27FC236}">
                <a16:creationId xmlns:a16="http://schemas.microsoft.com/office/drawing/2014/main" id="{617B7A9C-46FA-380D-71D3-DEB1B1A624DA}"/>
              </a:ext>
            </a:extLst>
          </p:cNvPr>
          <p:cNvGrpSpPr/>
          <p:nvPr/>
        </p:nvGrpSpPr>
        <p:grpSpPr>
          <a:xfrm>
            <a:off x="3009641" y="5322563"/>
            <a:ext cx="135720" cy="149040"/>
            <a:chOff x="3009641" y="5322563"/>
            <a:chExt cx="135720" cy="149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5A16118E-8D26-2C41-B6AE-D05B8B116983}"/>
                    </a:ext>
                  </a:extLst>
                </p14:cNvPr>
                <p14:cNvContentPartPr/>
                <p14:nvPr/>
              </p14:nvContentPartPr>
              <p14:xfrm>
                <a:off x="3009641" y="5322563"/>
                <a:ext cx="101880" cy="14904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5A16118E-8D26-2C41-B6AE-D05B8B116983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3001001" y="5313563"/>
                  <a:ext cx="119520" cy="16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FE33B64D-B233-3D20-6F6E-CBBD84D9FFF8}"/>
                    </a:ext>
                  </a:extLst>
                </p14:cNvPr>
                <p14:cNvContentPartPr/>
                <p14:nvPr/>
              </p14:nvContentPartPr>
              <p14:xfrm>
                <a:off x="3068321" y="5329043"/>
                <a:ext cx="77040" cy="10692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FE33B64D-B233-3D20-6F6E-CBBD84D9FFF8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3059681" y="5320403"/>
                  <a:ext cx="94680" cy="124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C7F2DA29-D72D-10F5-C23B-1BD4A084EE26}"/>
                  </a:ext>
                </a:extLst>
              </p14:cNvPr>
              <p14:cNvContentPartPr/>
              <p14:nvPr/>
            </p14:nvContentPartPr>
            <p14:xfrm>
              <a:off x="4042121" y="5269643"/>
              <a:ext cx="105120" cy="16740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C7F2DA29-D72D-10F5-C23B-1BD4A084EE26}"/>
                  </a:ext>
                </a:extLst>
              </p:cNvPr>
              <p:cNvPicPr/>
              <p:nvPr/>
            </p:nvPicPr>
            <p:blipFill>
              <a:blip r:embed="rId235"/>
              <a:stretch>
                <a:fillRect/>
              </a:stretch>
            </p:blipFill>
            <p:spPr>
              <a:xfrm>
                <a:off x="4033481" y="5260643"/>
                <a:ext cx="122760" cy="185040"/>
              </a:xfrm>
              <a:prstGeom prst="rect">
                <a:avLst/>
              </a:prstGeom>
            </p:spPr>
          </p:pic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FA40D91F-D98F-6C00-989E-C2A6528EB5D2}"/>
              </a:ext>
            </a:extLst>
          </p:cNvPr>
          <p:cNvGrpSpPr/>
          <p:nvPr/>
        </p:nvGrpSpPr>
        <p:grpSpPr>
          <a:xfrm>
            <a:off x="5955521" y="4386923"/>
            <a:ext cx="2442960" cy="2278080"/>
            <a:chOff x="5955521" y="4386923"/>
            <a:chExt cx="2442960" cy="2278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15E906C7-4849-8793-37D0-9708801203E6}"/>
                    </a:ext>
                  </a:extLst>
                </p14:cNvPr>
                <p14:cNvContentPartPr/>
                <p14:nvPr/>
              </p14:nvContentPartPr>
              <p14:xfrm>
                <a:off x="7443634" y="5790017"/>
                <a:ext cx="360" cy="36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15E906C7-4849-8793-37D0-9708801203E6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7434634" y="5781017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48" name="Group 147">
              <a:extLst>
                <a:ext uri="{FF2B5EF4-FFF2-40B4-BE49-F238E27FC236}">
                  <a16:creationId xmlns:a16="http://schemas.microsoft.com/office/drawing/2014/main" id="{EF15E01A-0015-99B5-C496-456F16958FFB}"/>
                </a:ext>
              </a:extLst>
            </p:cNvPr>
            <p:cNvGrpSpPr/>
            <p:nvPr/>
          </p:nvGrpSpPr>
          <p:grpSpPr>
            <a:xfrm>
              <a:off x="6814841" y="5780483"/>
              <a:ext cx="470880" cy="436680"/>
              <a:chOff x="6814841" y="5780483"/>
              <a:chExt cx="470880" cy="4366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38">
                <p14:nvContentPartPr>
                  <p14:cNvPr id="142" name="Ink 141">
                    <a:extLst>
                      <a:ext uri="{FF2B5EF4-FFF2-40B4-BE49-F238E27FC236}">
                        <a16:creationId xmlns:a16="http://schemas.microsoft.com/office/drawing/2014/main" id="{2306B94C-2041-84C2-9F3E-BCABB5831FDD}"/>
                      </a:ext>
                    </a:extLst>
                  </p14:cNvPr>
                  <p14:cNvContentPartPr/>
                  <p14:nvPr/>
                </p14:nvContentPartPr>
                <p14:xfrm>
                  <a:off x="6901961" y="5787323"/>
                  <a:ext cx="2880" cy="270000"/>
                </p14:xfrm>
              </p:contentPart>
            </mc:Choice>
            <mc:Fallback xmlns="">
              <p:pic>
                <p:nvPicPr>
                  <p:cNvPr id="142" name="Ink 141">
                    <a:extLst>
                      <a:ext uri="{FF2B5EF4-FFF2-40B4-BE49-F238E27FC236}">
                        <a16:creationId xmlns:a16="http://schemas.microsoft.com/office/drawing/2014/main" id="{2306B94C-2041-84C2-9F3E-BCABB5831FDD}"/>
                      </a:ext>
                    </a:extLst>
                  </p:cNvPr>
                  <p:cNvPicPr/>
                  <p:nvPr/>
                </p:nvPicPr>
                <p:blipFill>
                  <a:blip r:embed="rId239"/>
                  <a:stretch>
                    <a:fillRect/>
                  </a:stretch>
                </p:blipFill>
                <p:spPr>
                  <a:xfrm>
                    <a:off x="6892961" y="5778683"/>
                    <a:ext cx="20520" cy="287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0">
                <p14:nvContentPartPr>
                  <p14:cNvPr id="143" name="Ink 142">
                    <a:extLst>
                      <a:ext uri="{FF2B5EF4-FFF2-40B4-BE49-F238E27FC236}">
                        <a16:creationId xmlns:a16="http://schemas.microsoft.com/office/drawing/2014/main" id="{9798C564-F1E6-AB5D-5E39-E93A0D31C28A}"/>
                      </a:ext>
                    </a:extLst>
                  </p14:cNvPr>
                  <p14:cNvContentPartPr/>
                  <p14:nvPr/>
                </p14:nvContentPartPr>
                <p14:xfrm>
                  <a:off x="6825641" y="5989643"/>
                  <a:ext cx="69840" cy="114480"/>
                </p14:xfrm>
              </p:contentPart>
            </mc:Choice>
            <mc:Fallback xmlns="">
              <p:pic>
                <p:nvPicPr>
                  <p:cNvPr id="143" name="Ink 142">
                    <a:extLst>
                      <a:ext uri="{FF2B5EF4-FFF2-40B4-BE49-F238E27FC236}">
                        <a16:creationId xmlns:a16="http://schemas.microsoft.com/office/drawing/2014/main" id="{9798C564-F1E6-AB5D-5E39-E93A0D31C28A}"/>
                      </a:ext>
                    </a:extLst>
                  </p:cNvPr>
                  <p:cNvPicPr/>
                  <p:nvPr/>
                </p:nvPicPr>
                <p:blipFill>
                  <a:blip r:embed="rId241"/>
                  <a:stretch>
                    <a:fillRect/>
                  </a:stretch>
                </p:blipFill>
                <p:spPr>
                  <a:xfrm>
                    <a:off x="6817001" y="5980643"/>
                    <a:ext cx="87480" cy="132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2">
                <p14:nvContentPartPr>
                  <p14:cNvPr id="144" name="Ink 143">
                    <a:extLst>
                      <a:ext uri="{FF2B5EF4-FFF2-40B4-BE49-F238E27FC236}">
                        <a16:creationId xmlns:a16="http://schemas.microsoft.com/office/drawing/2014/main" id="{1F5EA971-6048-4E76-1E62-A26F959C6D73}"/>
                      </a:ext>
                    </a:extLst>
                  </p14:cNvPr>
                  <p14:cNvContentPartPr/>
                  <p14:nvPr/>
                </p14:nvContentPartPr>
                <p14:xfrm>
                  <a:off x="6814841" y="5780483"/>
                  <a:ext cx="129960" cy="6120"/>
                </p14:xfrm>
              </p:contentPart>
            </mc:Choice>
            <mc:Fallback xmlns="">
              <p:pic>
                <p:nvPicPr>
                  <p:cNvPr id="144" name="Ink 143">
                    <a:extLst>
                      <a:ext uri="{FF2B5EF4-FFF2-40B4-BE49-F238E27FC236}">
                        <a16:creationId xmlns:a16="http://schemas.microsoft.com/office/drawing/2014/main" id="{1F5EA971-6048-4E76-1E62-A26F959C6D73}"/>
                      </a:ext>
                    </a:extLst>
                  </p:cNvPr>
                  <p:cNvPicPr/>
                  <p:nvPr/>
                </p:nvPicPr>
                <p:blipFill>
                  <a:blip r:embed="rId243"/>
                  <a:stretch>
                    <a:fillRect/>
                  </a:stretch>
                </p:blipFill>
                <p:spPr>
                  <a:xfrm>
                    <a:off x="6806201" y="5771843"/>
                    <a:ext cx="147600" cy="23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4">
                <p14:nvContentPartPr>
                  <p14:cNvPr id="145" name="Ink 144">
                    <a:extLst>
                      <a:ext uri="{FF2B5EF4-FFF2-40B4-BE49-F238E27FC236}">
                        <a16:creationId xmlns:a16="http://schemas.microsoft.com/office/drawing/2014/main" id="{D199450B-7218-7DA2-56F9-028BDE4A7455}"/>
                      </a:ext>
                    </a:extLst>
                  </p14:cNvPr>
                  <p14:cNvContentPartPr/>
                  <p14:nvPr/>
                </p14:nvContentPartPr>
                <p14:xfrm>
                  <a:off x="6891881" y="6080363"/>
                  <a:ext cx="34560" cy="360"/>
                </p14:xfrm>
              </p:contentPart>
            </mc:Choice>
            <mc:Fallback xmlns="">
              <p:pic>
                <p:nvPicPr>
                  <p:cNvPr id="145" name="Ink 144">
                    <a:extLst>
                      <a:ext uri="{FF2B5EF4-FFF2-40B4-BE49-F238E27FC236}">
                        <a16:creationId xmlns:a16="http://schemas.microsoft.com/office/drawing/2014/main" id="{D199450B-7218-7DA2-56F9-028BDE4A7455}"/>
                      </a:ext>
                    </a:extLst>
                  </p:cNvPr>
                  <p:cNvPicPr/>
                  <p:nvPr/>
                </p:nvPicPr>
                <p:blipFill>
                  <a:blip r:embed="rId245"/>
                  <a:stretch>
                    <a:fillRect/>
                  </a:stretch>
                </p:blipFill>
                <p:spPr>
                  <a:xfrm>
                    <a:off x="6883241" y="6071363"/>
                    <a:ext cx="522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6">
                <p14:nvContentPartPr>
                  <p14:cNvPr id="146" name="Ink 145">
                    <a:extLst>
                      <a:ext uri="{FF2B5EF4-FFF2-40B4-BE49-F238E27FC236}">
                        <a16:creationId xmlns:a16="http://schemas.microsoft.com/office/drawing/2014/main" id="{9FEF19EF-07E2-FC05-2FC0-006CEC00DD36}"/>
                      </a:ext>
                    </a:extLst>
                  </p14:cNvPr>
                  <p14:cNvContentPartPr/>
                  <p14:nvPr/>
                </p14:nvContentPartPr>
                <p14:xfrm>
                  <a:off x="6955601" y="6016283"/>
                  <a:ext cx="151560" cy="200880"/>
                </p14:xfrm>
              </p:contentPart>
            </mc:Choice>
            <mc:Fallback xmlns="">
              <p:pic>
                <p:nvPicPr>
                  <p:cNvPr id="146" name="Ink 145">
                    <a:extLst>
                      <a:ext uri="{FF2B5EF4-FFF2-40B4-BE49-F238E27FC236}">
                        <a16:creationId xmlns:a16="http://schemas.microsoft.com/office/drawing/2014/main" id="{9FEF19EF-07E2-FC05-2FC0-006CEC00DD36}"/>
                      </a:ext>
                    </a:extLst>
                  </p:cNvPr>
                  <p:cNvPicPr/>
                  <p:nvPr/>
                </p:nvPicPr>
                <p:blipFill>
                  <a:blip r:embed="rId247"/>
                  <a:stretch>
                    <a:fillRect/>
                  </a:stretch>
                </p:blipFill>
                <p:spPr>
                  <a:xfrm>
                    <a:off x="6946961" y="6007283"/>
                    <a:ext cx="169200" cy="218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8">
                <p14:nvContentPartPr>
                  <p14:cNvPr id="147" name="Ink 146">
                    <a:extLst>
                      <a:ext uri="{FF2B5EF4-FFF2-40B4-BE49-F238E27FC236}">
                        <a16:creationId xmlns:a16="http://schemas.microsoft.com/office/drawing/2014/main" id="{D2AB1D9A-A8C5-FAAC-03BB-13342201266B}"/>
                      </a:ext>
                    </a:extLst>
                  </p14:cNvPr>
                  <p14:cNvContentPartPr/>
                  <p14:nvPr/>
                </p14:nvContentPartPr>
                <p14:xfrm>
                  <a:off x="7126241" y="6014843"/>
                  <a:ext cx="159480" cy="135000"/>
                </p14:xfrm>
              </p:contentPart>
            </mc:Choice>
            <mc:Fallback xmlns="">
              <p:pic>
                <p:nvPicPr>
                  <p:cNvPr id="147" name="Ink 146">
                    <a:extLst>
                      <a:ext uri="{FF2B5EF4-FFF2-40B4-BE49-F238E27FC236}">
                        <a16:creationId xmlns:a16="http://schemas.microsoft.com/office/drawing/2014/main" id="{D2AB1D9A-A8C5-FAAC-03BB-13342201266B}"/>
                      </a:ext>
                    </a:extLst>
                  </p:cNvPr>
                  <p:cNvPicPr/>
                  <p:nvPr/>
                </p:nvPicPr>
                <p:blipFill>
                  <a:blip r:embed="rId249"/>
                  <a:stretch>
                    <a:fillRect/>
                  </a:stretch>
                </p:blipFill>
                <p:spPr>
                  <a:xfrm>
                    <a:off x="7117601" y="6006203"/>
                    <a:ext cx="177120" cy="15264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A126C7E7-E26D-75BF-12DA-199F50770477}"/>
                </a:ext>
              </a:extLst>
            </p:cNvPr>
            <p:cNvGrpSpPr/>
            <p:nvPr/>
          </p:nvGrpSpPr>
          <p:grpSpPr>
            <a:xfrm>
              <a:off x="5955521" y="4797683"/>
              <a:ext cx="398880" cy="479880"/>
              <a:chOff x="5955521" y="4797683"/>
              <a:chExt cx="398880" cy="4798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50">
                <p14:nvContentPartPr>
                  <p14:cNvPr id="150" name="Ink 149">
                    <a:extLst>
                      <a:ext uri="{FF2B5EF4-FFF2-40B4-BE49-F238E27FC236}">
                        <a16:creationId xmlns:a16="http://schemas.microsoft.com/office/drawing/2014/main" id="{83E4CA69-D262-122C-BAEB-FB687893664B}"/>
                      </a:ext>
                    </a:extLst>
                  </p14:cNvPr>
                  <p14:cNvContentPartPr/>
                  <p14:nvPr/>
                </p14:nvContentPartPr>
                <p14:xfrm>
                  <a:off x="5955521" y="4797683"/>
                  <a:ext cx="282240" cy="2880"/>
                </p14:xfrm>
              </p:contentPart>
            </mc:Choice>
            <mc:Fallback xmlns="">
              <p:pic>
                <p:nvPicPr>
                  <p:cNvPr id="150" name="Ink 149">
                    <a:extLst>
                      <a:ext uri="{FF2B5EF4-FFF2-40B4-BE49-F238E27FC236}">
                        <a16:creationId xmlns:a16="http://schemas.microsoft.com/office/drawing/2014/main" id="{83E4CA69-D262-122C-BAEB-FB687893664B}"/>
                      </a:ext>
                    </a:extLst>
                  </p:cNvPr>
                  <p:cNvPicPr/>
                  <p:nvPr/>
                </p:nvPicPr>
                <p:blipFill>
                  <a:blip r:embed="rId251"/>
                  <a:stretch>
                    <a:fillRect/>
                  </a:stretch>
                </p:blipFill>
                <p:spPr>
                  <a:xfrm>
                    <a:off x="5946881" y="4788683"/>
                    <a:ext cx="299880" cy="2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2">
                <p14:nvContentPartPr>
                  <p14:cNvPr id="151" name="Ink 150">
                    <a:extLst>
                      <a:ext uri="{FF2B5EF4-FFF2-40B4-BE49-F238E27FC236}">
                        <a16:creationId xmlns:a16="http://schemas.microsoft.com/office/drawing/2014/main" id="{B55118E9-1C92-6F6D-D3F6-7813DB3ACD8A}"/>
                      </a:ext>
                    </a:extLst>
                  </p14:cNvPr>
                  <p14:cNvContentPartPr/>
                  <p14:nvPr/>
                </p14:nvContentPartPr>
                <p14:xfrm>
                  <a:off x="5991881" y="4803443"/>
                  <a:ext cx="132480" cy="281160"/>
                </p14:xfrm>
              </p:contentPart>
            </mc:Choice>
            <mc:Fallback xmlns="">
              <p:pic>
                <p:nvPicPr>
                  <p:cNvPr id="151" name="Ink 150">
                    <a:extLst>
                      <a:ext uri="{FF2B5EF4-FFF2-40B4-BE49-F238E27FC236}">
                        <a16:creationId xmlns:a16="http://schemas.microsoft.com/office/drawing/2014/main" id="{B55118E9-1C92-6F6D-D3F6-7813DB3ACD8A}"/>
                      </a:ext>
                    </a:extLst>
                  </p:cNvPr>
                  <p:cNvPicPr/>
                  <p:nvPr/>
                </p:nvPicPr>
                <p:blipFill>
                  <a:blip r:embed="rId253"/>
                  <a:stretch>
                    <a:fillRect/>
                  </a:stretch>
                </p:blipFill>
                <p:spPr>
                  <a:xfrm>
                    <a:off x="5982881" y="4794443"/>
                    <a:ext cx="150120" cy="298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4">
                <p14:nvContentPartPr>
                  <p14:cNvPr id="152" name="Ink 151">
                    <a:extLst>
                      <a:ext uri="{FF2B5EF4-FFF2-40B4-BE49-F238E27FC236}">
                        <a16:creationId xmlns:a16="http://schemas.microsoft.com/office/drawing/2014/main" id="{8592660E-F7A4-9286-F3C6-219931CA1107}"/>
                      </a:ext>
                    </a:extLst>
                  </p14:cNvPr>
                  <p14:cNvContentPartPr/>
                  <p14:nvPr/>
                </p14:nvContentPartPr>
                <p14:xfrm>
                  <a:off x="6180521" y="4984163"/>
                  <a:ext cx="360" cy="229320"/>
                </p14:xfrm>
              </p:contentPart>
            </mc:Choice>
            <mc:Fallback xmlns="">
              <p:pic>
                <p:nvPicPr>
                  <p:cNvPr id="152" name="Ink 151">
                    <a:extLst>
                      <a:ext uri="{FF2B5EF4-FFF2-40B4-BE49-F238E27FC236}">
                        <a16:creationId xmlns:a16="http://schemas.microsoft.com/office/drawing/2014/main" id="{8592660E-F7A4-9286-F3C6-219931CA1107}"/>
                      </a:ext>
                    </a:extLst>
                  </p:cNvPr>
                  <p:cNvPicPr/>
                  <p:nvPr/>
                </p:nvPicPr>
                <p:blipFill>
                  <a:blip r:embed="rId255"/>
                  <a:stretch>
                    <a:fillRect/>
                  </a:stretch>
                </p:blipFill>
                <p:spPr>
                  <a:xfrm>
                    <a:off x="6171521" y="4975523"/>
                    <a:ext cx="18000" cy="246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6">
                <p14:nvContentPartPr>
                  <p14:cNvPr id="153" name="Ink 152">
                    <a:extLst>
                      <a:ext uri="{FF2B5EF4-FFF2-40B4-BE49-F238E27FC236}">
                        <a16:creationId xmlns:a16="http://schemas.microsoft.com/office/drawing/2014/main" id="{6F08EEA2-1E8E-EF08-9744-ED01665B928C}"/>
                      </a:ext>
                    </a:extLst>
                  </p14:cNvPr>
                  <p14:cNvContentPartPr/>
                  <p14:nvPr/>
                </p14:nvContentPartPr>
                <p14:xfrm>
                  <a:off x="6213641" y="5045723"/>
                  <a:ext cx="140760" cy="231840"/>
                </p14:xfrm>
              </p:contentPart>
            </mc:Choice>
            <mc:Fallback xmlns="">
              <p:pic>
                <p:nvPicPr>
                  <p:cNvPr id="153" name="Ink 152">
                    <a:extLst>
                      <a:ext uri="{FF2B5EF4-FFF2-40B4-BE49-F238E27FC236}">
                        <a16:creationId xmlns:a16="http://schemas.microsoft.com/office/drawing/2014/main" id="{6F08EEA2-1E8E-EF08-9744-ED01665B928C}"/>
                      </a:ext>
                    </a:extLst>
                  </p:cNvPr>
                  <p:cNvPicPr/>
                  <p:nvPr/>
                </p:nvPicPr>
                <p:blipFill>
                  <a:blip r:embed="rId257"/>
                  <a:stretch>
                    <a:fillRect/>
                  </a:stretch>
                </p:blipFill>
                <p:spPr>
                  <a:xfrm>
                    <a:off x="6204641" y="5037083"/>
                    <a:ext cx="158400" cy="2494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46CC1FB5-C64C-556E-3555-05D9F30C6DE1}"/>
                </a:ext>
              </a:extLst>
            </p:cNvPr>
            <p:cNvGrpSpPr/>
            <p:nvPr/>
          </p:nvGrpSpPr>
          <p:grpSpPr>
            <a:xfrm>
              <a:off x="6397241" y="4386923"/>
              <a:ext cx="1352520" cy="1300320"/>
              <a:chOff x="6397241" y="4386923"/>
              <a:chExt cx="1352520" cy="13003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58">
                <p14:nvContentPartPr>
                  <p14:cNvPr id="72" name="Ink 71">
                    <a:extLst>
                      <a:ext uri="{FF2B5EF4-FFF2-40B4-BE49-F238E27FC236}">
                        <a16:creationId xmlns:a16="http://schemas.microsoft.com/office/drawing/2014/main" id="{6D00F386-3942-C60D-DB75-3D1BF04C84B6}"/>
                      </a:ext>
                    </a:extLst>
                  </p14:cNvPr>
                  <p14:cNvContentPartPr/>
                  <p14:nvPr/>
                </p14:nvContentPartPr>
                <p14:xfrm>
                  <a:off x="6682361" y="4546403"/>
                  <a:ext cx="239760" cy="192240"/>
                </p14:xfrm>
              </p:contentPart>
            </mc:Choice>
            <mc:Fallback xmlns="">
              <p:pic>
                <p:nvPicPr>
                  <p:cNvPr id="72" name="Ink 71">
                    <a:extLst>
                      <a:ext uri="{FF2B5EF4-FFF2-40B4-BE49-F238E27FC236}">
                        <a16:creationId xmlns:a16="http://schemas.microsoft.com/office/drawing/2014/main" id="{6D00F386-3942-C60D-DB75-3D1BF04C84B6}"/>
                      </a:ext>
                    </a:extLst>
                  </p:cNvPr>
                  <p:cNvPicPr/>
                  <p:nvPr/>
                </p:nvPicPr>
                <p:blipFill>
                  <a:blip r:embed="rId259"/>
                  <a:stretch>
                    <a:fillRect/>
                  </a:stretch>
                </p:blipFill>
                <p:spPr>
                  <a:xfrm>
                    <a:off x="6673361" y="4537763"/>
                    <a:ext cx="257400" cy="209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0">
                <p14:nvContentPartPr>
                  <p14:cNvPr id="107" name="Ink 106">
                    <a:extLst>
                      <a:ext uri="{FF2B5EF4-FFF2-40B4-BE49-F238E27FC236}">
                        <a16:creationId xmlns:a16="http://schemas.microsoft.com/office/drawing/2014/main" id="{E3ED9952-BAE8-F9D3-2852-DCB8D48E78B3}"/>
                      </a:ext>
                    </a:extLst>
                  </p14:cNvPr>
                  <p14:cNvContentPartPr/>
                  <p14:nvPr/>
                </p14:nvContentPartPr>
                <p14:xfrm>
                  <a:off x="6717641" y="4386923"/>
                  <a:ext cx="76680" cy="300240"/>
                </p14:xfrm>
              </p:contentPart>
            </mc:Choice>
            <mc:Fallback xmlns="">
              <p:pic>
                <p:nvPicPr>
                  <p:cNvPr id="107" name="Ink 106">
                    <a:extLst>
                      <a:ext uri="{FF2B5EF4-FFF2-40B4-BE49-F238E27FC236}">
                        <a16:creationId xmlns:a16="http://schemas.microsoft.com/office/drawing/2014/main" id="{E3ED9952-BAE8-F9D3-2852-DCB8D48E78B3}"/>
                      </a:ext>
                    </a:extLst>
                  </p:cNvPr>
                  <p:cNvPicPr/>
                  <p:nvPr/>
                </p:nvPicPr>
                <p:blipFill>
                  <a:blip r:embed="rId261"/>
                  <a:stretch>
                    <a:fillRect/>
                  </a:stretch>
                </p:blipFill>
                <p:spPr>
                  <a:xfrm>
                    <a:off x="6708641" y="4377923"/>
                    <a:ext cx="94320" cy="317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2">
                <p14:nvContentPartPr>
                  <p14:cNvPr id="108" name="Ink 107">
                    <a:extLst>
                      <a:ext uri="{FF2B5EF4-FFF2-40B4-BE49-F238E27FC236}">
                        <a16:creationId xmlns:a16="http://schemas.microsoft.com/office/drawing/2014/main" id="{FCADC31A-5994-3F10-58C1-84F2ED015C70}"/>
                      </a:ext>
                    </a:extLst>
                  </p14:cNvPr>
                  <p14:cNvContentPartPr/>
                  <p14:nvPr/>
                </p14:nvContentPartPr>
                <p14:xfrm>
                  <a:off x="6754721" y="4431563"/>
                  <a:ext cx="141840" cy="17640"/>
                </p14:xfrm>
              </p:contentPart>
            </mc:Choice>
            <mc:Fallback xmlns="">
              <p:pic>
                <p:nvPicPr>
                  <p:cNvPr id="108" name="Ink 107">
                    <a:extLst>
                      <a:ext uri="{FF2B5EF4-FFF2-40B4-BE49-F238E27FC236}">
                        <a16:creationId xmlns:a16="http://schemas.microsoft.com/office/drawing/2014/main" id="{FCADC31A-5994-3F10-58C1-84F2ED015C70}"/>
                      </a:ext>
                    </a:extLst>
                  </p:cNvPr>
                  <p:cNvPicPr/>
                  <p:nvPr/>
                </p:nvPicPr>
                <p:blipFill>
                  <a:blip r:embed="rId263"/>
                  <a:stretch>
                    <a:fillRect/>
                  </a:stretch>
                </p:blipFill>
                <p:spPr>
                  <a:xfrm>
                    <a:off x="6746081" y="4422923"/>
                    <a:ext cx="159480" cy="35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4">
                <p14:nvContentPartPr>
                  <p14:cNvPr id="117" name="Ink 116">
                    <a:extLst>
                      <a:ext uri="{FF2B5EF4-FFF2-40B4-BE49-F238E27FC236}">
                        <a16:creationId xmlns:a16="http://schemas.microsoft.com/office/drawing/2014/main" id="{D09EADEF-87FA-8732-9F53-0CFCB2F79075}"/>
                      </a:ext>
                    </a:extLst>
                  </p14:cNvPr>
                  <p14:cNvContentPartPr/>
                  <p14:nvPr/>
                </p14:nvContentPartPr>
                <p14:xfrm>
                  <a:off x="6899441" y="4736123"/>
                  <a:ext cx="11880" cy="19800"/>
                </p14:xfrm>
              </p:contentPart>
            </mc:Choice>
            <mc:Fallback xmlns="">
              <p:pic>
                <p:nvPicPr>
                  <p:cNvPr id="117" name="Ink 116">
                    <a:extLst>
                      <a:ext uri="{FF2B5EF4-FFF2-40B4-BE49-F238E27FC236}">
                        <a16:creationId xmlns:a16="http://schemas.microsoft.com/office/drawing/2014/main" id="{D09EADEF-87FA-8732-9F53-0CFCB2F79075}"/>
                      </a:ext>
                    </a:extLst>
                  </p:cNvPr>
                  <p:cNvPicPr/>
                  <p:nvPr/>
                </p:nvPicPr>
                <p:blipFill>
                  <a:blip r:embed="rId265"/>
                  <a:stretch>
                    <a:fillRect/>
                  </a:stretch>
                </p:blipFill>
                <p:spPr>
                  <a:xfrm>
                    <a:off x="6890441" y="4727483"/>
                    <a:ext cx="29520" cy="37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6">
                <p14:nvContentPartPr>
                  <p14:cNvPr id="118" name="Ink 117">
                    <a:extLst>
                      <a:ext uri="{FF2B5EF4-FFF2-40B4-BE49-F238E27FC236}">
                        <a16:creationId xmlns:a16="http://schemas.microsoft.com/office/drawing/2014/main" id="{0D0FE8FF-377C-A33D-948B-A5C1C07B8ACD}"/>
                      </a:ext>
                    </a:extLst>
                  </p14:cNvPr>
                  <p14:cNvContentPartPr/>
                  <p14:nvPr/>
                </p14:nvContentPartPr>
                <p14:xfrm>
                  <a:off x="6991241" y="4863563"/>
                  <a:ext cx="93960" cy="143640"/>
                </p14:xfrm>
              </p:contentPart>
            </mc:Choice>
            <mc:Fallback xmlns="">
              <p:pic>
                <p:nvPicPr>
                  <p:cNvPr id="118" name="Ink 117">
                    <a:extLst>
                      <a:ext uri="{FF2B5EF4-FFF2-40B4-BE49-F238E27FC236}">
                        <a16:creationId xmlns:a16="http://schemas.microsoft.com/office/drawing/2014/main" id="{0D0FE8FF-377C-A33D-948B-A5C1C07B8ACD}"/>
                      </a:ext>
                    </a:extLst>
                  </p:cNvPr>
                  <p:cNvPicPr/>
                  <p:nvPr/>
                </p:nvPicPr>
                <p:blipFill>
                  <a:blip r:embed="rId267"/>
                  <a:stretch>
                    <a:fillRect/>
                  </a:stretch>
                </p:blipFill>
                <p:spPr>
                  <a:xfrm>
                    <a:off x="6982601" y="4854563"/>
                    <a:ext cx="111600" cy="161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8">
                <p14:nvContentPartPr>
                  <p14:cNvPr id="119" name="Ink 118">
                    <a:extLst>
                      <a:ext uri="{FF2B5EF4-FFF2-40B4-BE49-F238E27FC236}">
                        <a16:creationId xmlns:a16="http://schemas.microsoft.com/office/drawing/2014/main" id="{95499C47-03BA-20B0-2A23-9AD6F55A3DB8}"/>
                      </a:ext>
                    </a:extLst>
                  </p14:cNvPr>
                  <p14:cNvContentPartPr/>
                  <p14:nvPr/>
                </p14:nvContentPartPr>
                <p14:xfrm>
                  <a:off x="7108961" y="5039603"/>
                  <a:ext cx="2880" cy="28800"/>
                </p14:xfrm>
              </p:contentPart>
            </mc:Choice>
            <mc:Fallback xmlns="">
              <p:pic>
                <p:nvPicPr>
                  <p:cNvPr id="119" name="Ink 118">
                    <a:extLst>
                      <a:ext uri="{FF2B5EF4-FFF2-40B4-BE49-F238E27FC236}">
                        <a16:creationId xmlns:a16="http://schemas.microsoft.com/office/drawing/2014/main" id="{95499C47-03BA-20B0-2A23-9AD6F55A3DB8}"/>
                      </a:ext>
                    </a:extLst>
                  </p:cNvPr>
                  <p:cNvPicPr/>
                  <p:nvPr/>
                </p:nvPicPr>
                <p:blipFill>
                  <a:blip r:embed="rId269"/>
                  <a:stretch>
                    <a:fillRect/>
                  </a:stretch>
                </p:blipFill>
                <p:spPr>
                  <a:xfrm>
                    <a:off x="7100321" y="5030603"/>
                    <a:ext cx="20520" cy="46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0">
                <p14:nvContentPartPr>
                  <p14:cNvPr id="123" name="Ink 122">
                    <a:extLst>
                      <a:ext uri="{FF2B5EF4-FFF2-40B4-BE49-F238E27FC236}">
                        <a16:creationId xmlns:a16="http://schemas.microsoft.com/office/drawing/2014/main" id="{D47A6813-DAE2-62EF-8CA3-F101DB058EA6}"/>
                      </a:ext>
                    </a:extLst>
                  </p14:cNvPr>
                  <p14:cNvContentPartPr/>
                  <p14:nvPr/>
                </p14:nvContentPartPr>
                <p14:xfrm>
                  <a:off x="6718721" y="4823603"/>
                  <a:ext cx="360" cy="10800"/>
                </p14:xfrm>
              </p:contentPart>
            </mc:Choice>
            <mc:Fallback xmlns="">
              <p:pic>
                <p:nvPicPr>
                  <p:cNvPr id="123" name="Ink 122">
                    <a:extLst>
                      <a:ext uri="{FF2B5EF4-FFF2-40B4-BE49-F238E27FC236}">
                        <a16:creationId xmlns:a16="http://schemas.microsoft.com/office/drawing/2014/main" id="{D47A6813-DAE2-62EF-8CA3-F101DB058EA6}"/>
                      </a:ext>
                    </a:extLst>
                  </p:cNvPr>
                  <p:cNvPicPr/>
                  <p:nvPr/>
                </p:nvPicPr>
                <p:blipFill>
                  <a:blip r:embed="rId271"/>
                  <a:stretch>
                    <a:fillRect/>
                  </a:stretch>
                </p:blipFill>
                <p:spPr>
                  <a:xfrm>
                    <a:off x="6710081" y="4814963"/>
                    <a:ext cx="18000" cy="28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2">
                <p14:nvContentPartPr>
                  <p14:cNvPr id="124" name="Ink 123">
                    <a:extLst>
                      <a:ext uri="{FF2B5EF4-FFF2-40B4-BE49-F238E27FC236}">
                        <a16:creationId xmlns:a16="http://schemas.microsoft.com/office/drawing/2014/main" id="{C5C04B4F-1488-9EE6-5908-109D7F2C2AE0}"/>
                      </a:ext>
                    </a:extLst>
                  </p14:cNvPr>
                  <p14:cNvContentPartPr/>
                  <p14:nvPr/>
                </p14:nvContentPartPr>
                <p14:xfrm>
                  <a:off x="6715841" y="4938083"/>
                  <a:ext cx="360" cy="2880"/>
                </p14:xfrm>
              </p:contentPart>
            </mc:Choice>
            <mc:Fallback xmlns="">
              <p:pic>
                <p:nvPicPr>
                  <p:cNvPr id="124" name="Ink 123">
                    <a:extLst>
                      <a:ext uri="{FF2B5EF4-FFF2-40B4-BE49-F238E27FC236}">
                        <a16:creationId xmlns:a16="http://schemas.microsoft.com/office/drawing/2014/main" id="{C5C04B4F-1488-9EE6-5908-109D7F2C2AE0}"/>
                      </a:ext>
                    </a:extLst>
                  </p:cNvPr>
                  <p:cNvPicPr/>
                  <p:nvPr/>
                </p:nvPicPr>
                <p:blipFill>
                  <a:blip r:embed="rId273"/>
                  <a:stretch>
                    <a:fillRect/>
                  </a:stretch>
                </p:blipFill>
                <p:spPr>
                  <a:xfrm>
                    <a:off x="6707201" y="4929443"/>
                    <a:ext cx="18000" cy="2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4">
                <p14:nvContentPartPr>
                  <p14:cNvPr id="125" name="Ink 124">
                    <a:extLst>
                      <a:ext uri="{FF2B5EF4-FFF2-40B4-BE49-F238E27FC236}">
                        <a16:creationId xmlns:a16="http://schemas.microsoft.com/office/drawing/2014/main" id="{ED8DD86F-24FB-4138-ABA2-BE94873D2A38}"/>
                      </a:ext>
                    </a:extLst>
                  </p14:cNvPr>
                  <p14:cNvContentPartPr/>
                  <p14:nvPr/>
                </p14:nvContentPartPr>
                <p14:xfrm>
                  <a:off x="6688841" y="5092523"/>
                  <a:ext cx="360" cy="360"/>
                </p14:xfrm>
              </p:contentPart>
            </mc:Choice>
            <mc:Fallback xmlns="">
              <p:pic>
                <p:nvPicPr>
                  <p:cNvPr id="125" name="Ink 124">
                    <a:extLst>
                      <a:ext uri="{FF2B5EF4-FFF2-40B4-BE49-F238E27FC236}">
                        <a16:creationId xmlns:a16="http://schemas.microsoft.com/office/drawing/2014/main" id="{ED8DD86F-24FB-4138-ABA2-BE94873D2A38}"/>
                      </a:ext>
                    </a:extLst>
                  </p:cNvPr>
                  <p:cNvPicPr/>
                  <p:nvPr/>
                </p:nvPicPr>
                <p:blipFill>
                  <a:blip r:embed="rId275"/>
                  <a:stretch>
                    <a:fillRect/>
                  </a:stretch>
                </p:blipFill>
                <p:spPr>
                  <a:xfrm>
                    <a:off x="6679841" y="5083523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6">
                <p14:nvContentPartPr>
                  <p14:cNvPr id="110" name="Ink 109">
                    <a:extLst>
                      <a:ext uri="{FF2B5EF4-FFF2-40B4-BE49-F238E27FC236}">
                        <a16:creationId xmlns:a16="http://schemas.microsoft.com/office/drawing/2014/main" id="{5147BFB4-630A-4E7C-D96C-F62205613CB2}"/>
                      </a:ext>
                    </a:extLst>
                  </p14:cNvPr>
                  <p14:cNvContentPartPr/>
                  <p14:nvPr/>
                </p14:nvContentPartPr>
                <p14:xfrm>
                  <a:off x="6397241" y="5354603"/>
                  <a:ext cx="258480" cy="283320"/>
                </p14:xfrm>
              </p:contentPart>
            </mc:Choice>
            <mc:Fallback xmlns="">
              <p:pic>
                <p:nvPicPr>
                  <p:cNvPr id="110" name="Ink 109">
                    <a:extLst>
                      <a:ext uri="{FF2B5EF4-FFF2-40B4-BE49-F238E27FC236}">
                        <a16:creationId xmlns:a16="http://schemas.microsoft.com/office/drawing/2014/main" id="{5147BFB4-630A-4E7C-D96C-F62205613CB2}"/>
                      </a:ext>
                    </a:extLst>
                  </p:cNvPr>
                  <p:cNvPicPr/>
                  <p:nvPr/>
                </p:nvPicPr>
                <p:blipFill>
                  <a:blip r:embed="rId277"/>
                  <a:stretch>
                    <a:fillRect/>
                  </a:stretch>
                </p:blipFill>
                <p:spPr>
                  <a:xfrm>
                    <a:off x="6388601" y="5345963"/>
                    <a:ext cx="276120" cy="300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8">
                <p14:nvContentPartPr>
                  <p14:cNvPr id="126" name="Ink 125">
                    <a:extLst>
                      <a:ext uri="{FF2B5EF4-FFF2-40B4-BE49-F238E27FC236}">
                        <a16:creationId xmlns:a16="http://schemas.microsoft.com/office/drawing/2014/main" id="{413F9382-771A-EFB9-35DA-9981E05217F4}"/>
                      </a:ext>
                    </a:extLst>
                  </p14:cNvPr>
                  <p14:cNvContentPartPr/>
                  <p14:nvPr/>
                </p14:nvContentPartPr>
                <p14:xfrm>
                  <a:off x="6643121" y="5283683"/>
                  <a:ext cx="360" cy="2880"/>
                </p14:xfrm>
              </p:contentPart>
            </mc:Choice>
            <mc:Fallback xmlns="">
              <p:pic>
                <p:nvPicPr>
                  <p:cNvPr id="126" name="Ink 125">
                    <a:extLst>
                      <a:ext uri="{FF2B5EF4-FFF2-40B4-BE49-F238E27FC236}">
                        <a16:creationId xmlns:a16="http://schemas.microsoft.com/office/drawing/2014/main" id="{413F9382-771A-EFB9-35DA-9981E05217F4}"/>
                      </a:ext>
                    </a:extLst>
                  </p:cNvPr>
                  <p:cNvPicPr/>
                  <p:nvPr/>
                </p:nvPicPr>
                <p:blipFill>
                  <a:blip r:embed="rId273"/>
                  <a:stretch>
                    <a:fillRect/>
                  </a:stretch>
                </p:blipFill>
                <p:spPr>
                  <a:xfrm>
                    <a:off x="6634121" y="5274683"/>
                    <a:ext cx="18000" cy="2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9">
                <p14:nvContentPartPr>
                  <p14:cNvPr id="127" name="Ink 126">
                    <a:extLst>
                      <a:ext uri="{FF2B5EF4-FFF2-40B4-BE49-F238E27FC236}">
                        <a16:creationId xmlns:a16="http://schemas.microsoft.com/office/drawing/2014/main" id="{26FF7377-F0BA-5D45-EF03-A470DC0F7E65}"/>
                      </a:ext>
                    </a:extLst>
                  </p14:cNvPr>
                  <p14:cNvContentPartPr/>
                  <p14:nvPr/>
                </p14:nvContentPartPr>
                <p14:xfrm>
                  <a:off x="6609281" y="5290523"/>
                  <a:ext cx="6840" cy="28080"/>
                </p14:xfrm>
              </p:contentPart>
            </mc:Choice>
            <mc:Fallback xmlns="">
              <p:pic>
                <p:nvPicPr>
                  <p:cNvPr id="127" name="Ink 126">
                    <a:extLst>
                      <a:ext uri="{FF2B5EF4-FFF2-40B4-BE49-F238E27FC236}">
                        <a16:creationId xmlns:a16="http://schemas.microsoft.com/office/drawing/2014/main" id="{26FF7377-F0BA-5D45-EF03-A470DC0F7E65}"/>
                      </a:ext>
                    </a:extLst>
                  </p:cNvPr>
                  <p:cNvPicPr/>
                  <p:nvPr/>
                </p:nvPicPr>
                <p:blipFill>
                  <a:blip r:embed="rId280"/>
                  <a:stretch>
                    <a:fillRect/>
                  </a:stretch>
                </p:blipFill>
                <p:spPr>
                  <a:xfrm>
                    <a:off x="6600641" y="5281883"/>
                    <a:ext cx="24480" cy="45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1">
                <p14:nvContentPartPr>
                  <p14:cNvPr id="128" name="Ink 127">
                    <a:extLst>
                      <a:ext uri="{FF2B5EF4-FFF2-40B4-BE49-F238E27FC236}">
                        <a16:creationId xmlns:a16="http://schemas.microsoft.com/office/drawing/2014/main" id="{BBC73432-67C5-D2E3-AC29-39D18A0EBEA8}"/>
                      </a:ext>
                    </a:extLst>
                  </p14:cNvPr>
                  <p14:cNvContentPartPr/>
                  <p14:nvPr/>
                </p14:nvContentPartPr>
                <p14:xfrm>
                  <a:off x="6633041" y="5478803"/>
                  <a:ext cx="40320" cy="2880"/>
                </p14:xfrm>
              </p:contentPart>
            </mc:Choice>
            <mc:Fallback xmlns="">
              <p:pic>
                <p:nvPicPr>
                  <p:cNvPr id="128" name="Ink 127">
                    <a:extLst>
                      <a:ext uri="{FF2B5EF4-FFF2-40B4-BE49-F238E27FC236}">
                        <a16:creationId xmlns:a16="http://schemas.microsoft.com/office/drawing/2014/main" id="{BBC73432-67C5-D2E3-AC29-39D18A0EBEA8}"/>
                      </a:ext>
                    </a:extLst>
                  </p:cNvPr>
                  <p:cNvPicPr/>
                  <p:nvPr/>
                </p:nvPicPr>
                <p:blipFill>
                  <a:blip r:embed="rId282"/>
                  <a:stretch>
                    <a:fillRect/>
                  </a:stretch>
                </p:blipFill>
                <p:spPr>
                  <a:xfrm>
                    <a:off x="6624401" y="5469803"/>
                    <a:ext cx="57960" cy="2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3">
                <p14:nvContentPartPr>
                  <p14:cNvPr id="129" name="Ink 128">
                    <a:extLst>
                      <a:ext uri="{FF2B5EF4-FFF2-40B4-BE49-F238E27FC236}">
                        <a16:creationId xmlns:a16="http://schemas.microsoft.com/office/drawing/2014/main" id="{373C06E4-0904-824C-66CB-9B19CAB41CFC}"/>
                      </a:ext>
                    </a:extLst>
                  </p14:cNvPr>
                  <p14:cNvContentPartPr/>
                  <p14:nvPr/>
                </p14:nvContentPartPr>
                <p14:xfrm>
                  <a:off x="6838961" y="5478083"/>
                  <a:ext cx="5400" cy="360"/>
                </p14:xfrm>
              </p:contentPart>
            </mc:Choice>
            <mc:Fallback xmlns="">
              <p:pic>
                <p:nvPicPr>
                  <p:cNvPr id="129" name="Ink 128">
                    <a:extLst>
                      <a:ext uri="{FF2B5EF4-FFF2-40B4-BE49-F238E27FC236}">
                        <a16:creationId xmlns:a16="http://schemas.microsoft.com/office/drawing/2014/main" id="{373C06E4-0904-824C-66CB-9B19CAB41CFC}"/>
                      </a:ext>
                    </a:extLst>
                  </p:cNvPr>
                  <p:cNvPicPr/>
                  <p:nvPr/>
                </p:nvPicPr>
                <p:blipFill>
                  <a:blip r:embed="rId284"/>
                  <a:stretch>
                    <a:fillRect/>
                  </a:stretch>
                </p:blipFill>
                <p:spPr>
                  <a:xfrm>
                    <a:off x="6830321" y="5469083"/>
                    <a:ext cx="2304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5">
                <p14:nvContentPartPr>
                  <p14:cNvPr id="130" name="Ink 129">
                    <a:extLst>
                      <a:ext uri="{FF2B5EF4-FFF2-40B4-BE49-F238E27FC236}">
                        <a16:creationId xmlns:a16="http://schemas.microsoft.com/office/drawing/2014/main" id="{E8A49A23-AFCD-8B3E-F873-5286293A1ABA}"/>
                      </a:ext>
                    </a:extLst>
                  </p14:cNvPr>
                  <p14:cNvContentPartPr/>
                  <p14:nvPr/>
                </p14:nvContentPartPr>
                <p14:xfrm>
                  <a:off x="6810881" y="5474843"/>
                  <a:ext cx="2880" cy="360"/>
                </p14:xfrm>
              </p:contentPart>
            </mc:Choice>
            <mc:Fallback xmlns="">
              <p:pic>
                <p:nvPicPr>
                  <p:cNvPr id="130" name="Ink 129">
                    <a:extLst>
                      <a:ext uri="{FF2B5EF4-FFF2-40B4-BE49-F238E27FC236}">
                        <a16:creationId xmlns:a16="http://schemas.microsoft.com/office/drawing/2014/main" id="{E8A49A23-AFCD-8B3E-F873-5286293A1ABA}"/>
                      </a:ext>
                    </a:extLst>
                  </p:cNvPr>
                  <p:cNvPicPr/>
                  <p:nvPr/>
                </p:nvPicPr>
                <p:blipFill>
                  <a:blip r:embed="rId286"/>
                  <a:stretch>
                    <a:fillRect/>
                  </a:stretch>
                </p:blipFill>
                <p:spPr>
                  <a:xfrm>
                    <a:off x="6802241" y="5466203"/>
                    <a:ext cx="2052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7">
                <p14:nvContentPartPr>
                  <p14:cNvPr id="114" name="Ink 113">
                    <a:extLst>
                      <a:ext uri="{FF2B5EF4-FFF2-40B4-BE49-F238E27FC236}">
                        <a16:creationId xmlns:a16="http://schemas.microsoft.com/office/drawing/2014/main" id="{03FB23C8-6DBE-657F-0203-E72206DBD41B}"/>
                      </a:ext>
                    </a:extLst>
                  </p14:cNvPr>
                  <p14:cNvContentPartPr/>
                  <p14:nvPr/>
                </p14:nvContentPartPr>
                <p14:xfrm>
                  <a:off x="7290401" y="5353883"/>
                  <a:ext cx="332640" cy="333360"/>
                </p14:xfrm>
              </p:contentPart>
            </mc:Choice>
            <mc:Fallback xmlns="">
              <p:pic>
                <p:nvPicPr>
                  <p:cNvPr id="114" name="Ink 113">
                    <a:extLst>
                      <a:ext uri="{FF2B5EF4-FFF2-40B4-BE49-F238E27FC236}">
                        <a16:creationId xmlns:a16="http://schemas.microsoft.com/office/drawing/2014/main" id="{03FB23C8-6DBE-657F-0203-E72206DBD41B}"/>
                      </a:ext>
                    </a:extLst>
                  </p:cNvPr>
                  <p:cNvPicPr/>
                  <p:nvPr/>
                </p:nvPicPr>
                <p:blipFill>
                  <a:blip r:embed="rId288"/>
                  <a:stretch>
                    <a:fillRect/>
                  </a:stretch>
                </p:blipFill>
                <p:spPr>
                  <a:xfrm>
                    <a:off x="7281401" y="5344883"/>
                    <a:ext cx="350280" cy="351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9">
                <p14:nvContentPartPr>
                  <p14:cNvPr id="115" name="Ink 114">
                    <a:extLst>
                      <a:ext uri="{FF2B5EF4-FFF2-40B4-BE49-F238E27FC236}">
                        <a16:creationId xmlns:a16="http://schemas.microsoft.com/office/drawing/2014/main" id="{CDEFF593-F55C-0433-DDEB-3FF05B98ADA8}"/>
                      </a:ext>
                    </a:extLst>
                  </p14:cNvPr>
                  <p14:cNvContentPartPr/>
                  <p14:nvPr/>
                </p14:nvContentPartPr>
                <p14:xfrm>
                  <a:off x="7399841" y="5188283"/>
                  <a:ext cx="65520" cy="356760"/>
                </p14:xfrm>
              </p:contentPart>
            </mc:Choice>
            <mc:Fallback xmlns="">
              <p:pic>
                <p:nvPicPr>
                  <p:cNvPr id="115" name="Ink 114">
                    <a:extLst>
                      <a:ext uri="{FF2B5EF4-FFF2-40B4-BE49-F238E27FC236}">
                        <a16:creationId xmlns:a16="http://schemas.microsoft.com/office/drawing/2014/main" id="{CDEFF593-F55C-0433-DDEB-3FF05B98ADA8}"/>
                      </a:ext>
                    </a:extLst>
                  </p:cNvPr>
                  <p:cNvPicPr/>
                  <p:nvPr/>
                </p:nvPicPr>
                <p:blipFill>
                  <a:blip r:embed="rId290"/>
                  <a:stretch>
                    <a:fillRect/>
                  </a:stretch>
                </p:blipFill>
                <p:spPr>
                  <a:xfrm>
                    <a:off x="7391201" y="5179643"/>
                    <a:ext cx="83160" cy="374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1">
                <p14:nvContentPartPr>
                  <p14:cNvPr id="116" name="Ink 115">
                    <a:extLst>
                      <a:ext uri="{FF2B5EF4-FFF2-40B4-BE49-F238E27FC236}">
                        <a16:creationId xmlns:a16="http://schemas.microsoft.com/office/drawing/2014/main" id="{85230CB1-8B56-03D3-3DEF-89755B1CDD94}"/>
                      </a:ext>
                    </a:extLst>
                  </p14:cNvPr>
                  <p14:cNvContentPartPr/>
                  <p14:nvPr/>
                </p14:nvContentPartPr>
                <p14:xfrm>
                  <a:off x="7417841" y="5249843"/>
                  <a:ext cx="79560" cy="360"/>
                </p14:xfrm>
              </p:contentPart>
            </mc:Choice>
            <mc:Fallback xmlns="">
              <p:pic>
                <p:nvPicPr>
                  <p:cNvPr id="116" name="Ink 115">
                    <a:extLst>
                      <a:ext uri="{FF2B5EF4-FFF2-40B4-BE49-F238E27FC236}">
                        <a16:creationId xmlns:a16="http://schemas.microsoft.com/office/drawing/2014/main" id="{85230CB1-8B56-03D3-3DEF-89755B1CDD94}"/>
                      </a:ext>
                    </a:extLst>
                  </p:cNvPr>
                  <p:cNvPicPr/>
                  <p:nvPr/>
                </p:nvPicPr>
                <p:blipFill>
                  <a:blip r:embed="rId292"/>
                  <a:stretch>
                    <a:fillRect/>
                  </a:stretch>
                </p:blipFill>
                <p:spPr>
                  <a:xfrm>
                    <a:off x="7409201" y="5241203"/>
                    <a:ext cx="972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3">
                <p14:nvContentPartPr>
                  <p14:cNvPr id="120" name="Ink 119">
                    <a:extLst>
                      <a:ext uri="{FF2B5EF4-FFF2-40B4-BE49-F238E27FC236}">
                        <a16:creationId xmlns:a16="http://schemas.microsoft.com/office/drawing/2014/main" id="{D7BA5105-DF08-ABD5-D026-0D037D09612D}"/>
                      </a:ext>
                    </a:extLst>
                  </p14:cNvPr>
                  <p14:cNvContentPartPr/>
                  <p14:nvPr/>
                </p14:nvContentPartPr>
                <p14:xfrm>
                  <a:off x="7196801" y="5233283"/>
                  <a:ext cx="360" cy="8280"/>
                </p14:xfrm>
              </p:contentPart>
            </mc:Choice>
            <mc:Fallback xmlns="">
              <p:pic>
                <p:nvPicPr>
                  <p:cNvPr id="120" name="Ink 119">
                    <a:extLst>
                      <a:ext uri="{FF2B5EF4-FFF2-40B4-BE49-F238E27FC236}">
                        <a16:creationId xmlns:a16="http://schemas.microsoft.com/office/drawing/2014/main" id="{D7BA5105-DF08-ABD5-D026-0D037D09612D}"/>
                      </a:ext>
                    </a:extLst>
                  </p:cNvPr>
                  <p:cNvPicPr/>
                  <p:nvPr/>
                </p:nvPicPr>
                <p:blipFill>
                  <a:blip r:embed="rId271"/>
                  <a:stretch>
                    <a:fillRect/>
                  </a:stretch>
                </p:blipFill>
                <p:spPr>
                  <a:xfrm>
                    <a:off x="7187801" y="5224643"/>
                    <a:ext cx="18000" cy="25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4">
                <p14:nvContentPartPr>
                  <p14:cNvPr id="121" name="Ink 120">
                    <a:extLst>
                      <a:ext uri="{FF2B5EF4-FFF2-40B4-BE49-F238E27FC236}">
                        <a16:creationId xmlns:a16="http://schemas.microsoft.com/office/drawing/2014/main" id="{03C3E307-7D30-DCAB-4F7D-182F2DAC3DE7}"/>
                      </a:ext>
                    </a:extLst>
                  </p14:cNvPr>
                  <p14:cNvContentPartPr/>
                  <p14:nvPr/>
                </p14:nvContentPartPr>
                <p14:xfrm>
                  <a:off x="7156841" y="5156963"/>
                  <a:ext cx="360" cy="360"/>
                </p14:xfrm>
              </p:contentPart>
            </mc:Choice>
            <mc:Fallback xmlns="">
              <p:pic>
                <p:nvPicPr>
                  <p:cNvPr id="121" name="Ink 120">
                    <a:extLst>
                      <a:ext uri="{FF2B5EF4-FFF2-40B4-BE49-F238E27FC236}">
                        <a16:creationId xmlns:a16="http://schemas.microsoft.com/office/drawing/2014/main" id="{03C3E307-7D30-DCAB-4F7D-182F2DAC3DE7}"/>
                      </a:ext>
                    </a:extLst>
                  </p:cNvPr>
                  <p:cNvPicPr/>
                  <p:nvPr/>
                </p:nvPicPr>
                <p:blipFill>
                  <a:blip r:embed="rId275"/>
                  <a:stretch>
                    <a:fillRect/>
                  </a:stretch>
                </p:blipFill>
                <p:spPr>
                  <a:xfrm>
                    <a:off x="7147841" y="5147963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5">
                <p14:nvContentPartPr>
                  <p14:cNvPr id="122" name="Ink 121">
                    <a:extLst>
                      <a:ext uri="{FF2B5EF4-FFF2-40B4-BE49-F238E27FC236}">
                        <a16:creationId xmlns:a16="http://schemas.microsoft.com/office/drawing/2014/main" id="{77EE06BE-02AB-F2EE-6B00-64BDE0D06005}"/>
                      </a:ext>
                    </a:extLst>
                  </p14:cNvPr>
                  <p14:cNvContentPartPr/>
                  <p14:nvPr/>
                </p14:nvContentPartPr>
                <p14:xfrm>
                  <a:off x="7266281" y="5309963"/>
                  <a:ext cx="27360" cy="13680"/>
                </p14:xfrm>
              </p:contentPart>
            </mc:Choice>
            <mc:Fallback xmlns="">
              <p:pic>
                <p:nvPicPr>
                  <p:cNvPr id="122" name="Ink 121">
                    <a:extLst>
                      <a:ext uri="{FF2B5EF4-FFF2-40B4-BE49-F238E27FC236}">
                        <a16:creationId xmlns:a16="http://schemas.microsoft.com/office/drawing/2014/main" id="{77EE06BE-02AB-F2EE-6B00-64BDE0D06005}"/>
                      </a:ext>
                    </a:extLst>
                  </p:cNvPr>
                  <p:cNvPicPr/>
                  <p:nvPr/>
                </p:nvPicPr>
                <p:blipFill>
                  <a:blip r:embed="rId296"/>
                  <a:stretch>
                    <a:fillRect/>
                  </a:stretch>
                </p:blipFill>
                <p:spPr>
                  <a:xfrm>
                    <a:off x="7257641" y="5301323"/>
                    <a:ext cx="45000" cy="31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7">
                <p14:nvContentPartPr>
                  <p14:cNvPr id="131" name="Ink 130">
                    <a:extLst>
                      <a:ext uri="{FF2B5EF4-FFF2-40B4-BE49-F238E27FC236}">
                        <a16:creationId xmlns:a16="http://schemas.microsoft.com/office/drawing/2014/main" id="{03B00AA3-55DA-9AD5-F3C0-746D782DDF66}"/>
                      </a:ext>
                    </a:extLst>
                  </p14:cNvPr>
                  <p14:cNvContentPartPr/>
                  <p14:nvPr/>
                </p14:nvContentPartPr>
                <p14:xfrm>
                  <a:off x="6963161" y="5465123"/>
                  <a:ext cx="128520" cy="360"/>
                </p14:xfrm>
              </p:contentPart>
            </mc:Choice>
            <mc:Fallback xmlns="">
              <p:pic>
                <p:nvPicPr>
                  <p:cNvPr id="131" name="Ink 130">
                    <a:extLst>
                      <a:ext uri="{FF2B5EF4-FFF2-40B4-BE49-F238E27FC236}">
                        <a16:creationId xmlns:a16="http://schemas.microsoft.com/office/drawing/2014/main" id="{03B00AA3-55DA-9AD5-F3C0-746D782DDF66}"/>
                      </a:ext>
                    </a:extLst>
                  </p:cNvPr>
                  <p:cNvPicPr/>
                  <p:nvPr/>
                </p:nvPicPr>
                <p:blipFill>
                  <a:blip r:embed="rId298"/>
                  <a:stretch>
                    <a:fillRect/>
                  </a:stretch>
                </p:blipFill>
                <p:spPr>
                  <a:xfrm>
                    <a:off x="6954521" y="5456123"/>
                    <a:ext cx="1461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9">
                <p14:nvContentPartPr>
                  <p14:cNvPr id="132" name="Ink 131">
                    <a:extLst>
                      <a:ext uri="{FF2B5EF4-FFF2-40B4-BE49-F238E27FC236}">
                        <a16:creationId xmlns:a16="http://schemas.microsoft.com/office/drawing/2014/main" id="{F54EFA66-5E07-82DB-91FB-CB3B2AE49084}"/>
                      </a:ext>
                    </a:extLst>
                  </p14:cNvPr>
                  <p14:cNvContentPartPr/>
                  <p14:nvPr/>
                </p14:nvContentPartPr>
                <p14:xfrm>
                  <a:off x="7222361" y="5465123"/>
                  <a:ext cx="17280" cy="360"/>
                </p14:xfrm>
              </p:contentPart>
            </mc:Choice>
            <mc:Fallback xmlns="">
              <p:pic>
                <p:nvPicPr>
                  <p:cNvPr id="132" name="Ink 131">
                    <a:extLst>
                      <a:ext uri="{FF2B5EF4-FFF2-40B4-BE49-F238E27FC236}">
                        <a16:creationId xmlns:a16="http://schemas.microsoft.com/office/drawing/2014/main" id="{F54EFA66-5E07-82DB-91FB-CB3B2AE49084}"/>
                      </a:ext>
                    </a:extLst>
                  </p:cNvPr>
                  <p:cNvPicPr/>
                  <p:nvPr/>
                </p:nvPicPr>
                <p:blipFill>
                  <a:blip r:embed="rId300"/>
                  <a:stretch>
                    <a:fillRect/>
                  </a:stretch>
                </p:blipFill>
                <p:spPr>
                  <a:xfrm>
                    <a:off x="7213361" y="5456123"/>
                    <a:ext cx="3492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1">
                <p14:nvContentPartPr>
                  <p14:cNvPr id="138" name="Ink 137">
                    <a:extLst>
                      <a:ext uri="{FF2B5EF4-FFF2-40B4-BE49-F238E27FC236}">
                        <a16:creationId xmlns:a16="http://schemas.microsoft.com/office/drawing/2014/main" id="{D07D982A-0410-569E-CA6D-80DCF607049B}"/>
                      </a:ext>
                    </a:extLst>
                  </p14:cNvPr>
                  <p14:cNvContentPartPr/>
                  <p14:nvPr/>
                </p14:nvContentPartPr>
                <p14:xfrm>
                  <a:off x="7351961" y="4579883"/>
                  <a:ext cx="217800" cy="4320"/>
                </p14:xfrm>
              </p:contentPart>
            </mc:Choice>
            <mc:Fallback xmlns="">
              <p:pic>
                <p:nvPicPr>
                  <p:cNvPr id="138" name="Ink 137">
                    <a:extLst>
                      <a:ext uri="{FF2B5EF4-FFF2-40B4-BE49-F238E27FC236}">
                        <a16:creationId xmlns:a16="http://schemas.microsoft.com/office/drawing/2014/main" id="{D07D982A-0410-569E-CA6D-80DCF607049B}"/>
                      </a:ext>
                    </a:extLst>
                  </p:cNvPr>
                  <p:cNvPicPr/>
                  <p:nvPr/>
                </p:nvPicPr>
                <p:blipFill>
                  <a:blip r:embed="rId302"/>
                  <a:stretch>
                    <a:fillRect/>
                  </a:stretch>
                </p:blipFill>
                <p:spPr>
                  <a:xfrm>
                    <a:off x="7343321" y="4570883"/>
                    <a:ext cx="235440" cy="21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3">
                <p14:nvContentPartPr>
                  <p14:cNvPr id="139" name="Ink 138">
                    <a:extLst>
                      <a:ext uri="{FF2B5EF4-FFF2-40B4-BE49-F238E27FC236}">
                        <a16:creationId xmlns:a16="http://schemas.microsoft.com/office/drawing/2014/main" id="{9199159D-B9FC-F648-AB7B-42A7E916B3E2}"/>
                      </a:ext>
                    </a:extLst>
                  </p14:cNvPr>
                  <p14:cNvContentPartPr/>
                  <p14:nvPr/>
                </p14:nvContentPartPr>
                <p14:xfrm>
                  <a:off x="7350521" y="4578443"/>
                  <a:ext cx="142560" cy="249840"/>
                </p14:xfrm>
              </p:contentPart>
            </mc:Choice>
            <mc:Fallback xmlns="">
              <p:pic>
                <p:nvPicPr>
                  <p:cNvPr id="139" name="Ink 138">
                    <a:extLst>
                      <a:ext uri="{FF2B5EF4-FFF2-40B4-BE49-F238E27FC236}">
                        <a16:creationId xmlns:a16="http://schemas.microsoft.com/office/drawing/2014/main" id="{9199159D-B9FC-F648-AB7B-42A7E916B3E2}"/>
                      </a:ext>
                    </a:extLst>
                  </p:cNvPr>
                  <p:cNvPicPr/>
                  <p:nvPr/>
                </p:nvPicPr>
                <p:blipFill>
                  <a:blip r:embed="rId304"/>
                  <a:stretch>
                    <a:fillRect/>
                  </a:stretch>
                </p:blipFill>
                <p:spPr>
                  <a:xfrm>
                    <a:off x="7341881" y="4569803"/>
                    <a:ext cx="160200" cy="267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5">
                <p14:nvContentPartPr>
                  <p14:cNvPr id="140" name="Ink 139">
                    <a:extLst>
                      <a:ext uri="{FF2B5EF4-FFF2-40B4-BE49-F238E27FC236}">
                        <a16:creationId xmlns:a16="http://schemas.microsoft.com/office/drawing/2014/main" id="{84A2F15D-E66B-B1DE-94CB-F0F105596F41}"/>
                      </a:ext>
                    </a:extLst>
                  </p14:cNvPr>
                  <p14:cNvContentPartPr/>
                  <p14:nvPr/>
                </p14:nvContentPartPr>
                <p14:xfrm>
                  <a:off x="7594241" y="4724243"/>
                  <a:ext cx="360" cy="145440"/>
                </p14:xfrm>
              </p:contentPart>
            </mc:Choice>
            <mc:Fallback xmlns="">
              <p:pic>
                <p:nvPicPr>
                  <p:cNvPr id="140" name="Ink 139">
                    <a:extLst>
                      <a:ext uri="{FF2B5EF4-FFF2-40B4-BE49-F238E27FC236}">
                        <a16:creationId xmlns:a16="http://schemas.microsoft.com/office/drawing/2014/main" id="{84A2F15D-E66B-B1DE-94CB-F0F105596F41}"/>
                      </a:ext>
                    </a:extLst>
                  </p:cNvPr>
                  <p:cNvPicPr/>
                  <p:nvPr/>
                </p:nvPicPr>
                <p:blipFill>
                  <a:blip r:embed="rId306"/>
                  <a:stretch>
                    <a:fillRect/>
                  </a:stretch>
                </p:blipFill>
                <p:spPr>
                  <a:xfrm>
                    <a:off x="7585601" y="4715243"/>
                    <a:ext cx="18000" cy="163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7">
                <p14:nvContentPartPr>
                  <p14:cNvPr id="141" name="Ink 140">
                    <a:extLst>
                      <a:ext uri="{FF2B5EF4-FFF2-40B4-BE49-F238E27FC236}">
                        <a16:creationId xmlns:a16="http://schemas.microsoft.com/office/drawing/2014/main" id="{6FEA141B-B8DB-625A-9BAC-9FA1254360A0}"/>
                      </a:ext>
                    </a:extLst>
                  </p14:cNvPr>
                  <p14:cNvContentPartPr/>
                  <p14:nvPr/>
                </p14:nvContentPartPr>
                <p14:xfrm>
                  <a:off x="7646441" y="4733603"/>
                  <a:ext cx="103320" cy="134640"/>
                </p14:xfrm>
              </p:contentPart>
            </mc:Choice>
            <mc:Fallback xmlns="">
              <p:pic>
                <p:nvPicPr>
                  <p:cNvPr id="141" name="Ink 140">
                    <a:extLst>
                      <a:ext uri="{FF2B5EF4-FFF2-40B4-BE49-F238E27FC236}">
                        <a16:creationId xmlns:a16="http://schemas.microsoft.com/office/drawing/2014/main" id="{6FEA141B-B8DB-625A-9BAC-9FA1254360A0}"/>
                      </a:ext>
                    </a:extLst>
                  </p:cNvPr>
                  <p:cNvPicPr/>
                  <p:nvPr/>
                </p:nvPicPr>
                <p:blipFill>
                  <a:blip r:embed="rId308"/>
                  <a:stretch>
                    <a:fillRect/>
                  </a:stretch>
                </p:blipFill>
                <p:spPr>
                  <a:xfrm>
                    <a:off x="7637441" y="4724603"/>
                    <a:ext cx="120960" cy="152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9">
                <p14:nvContentPartPr>
                  <p14:cNvPr id="155" name="Ink 154">
                    <a:extLst>
                      <a:ext uri="{FF2B5EF4-FFF2-40B4-BE49-F238E27FC236}">
                        <a16:creationId xmlns:a16="http://schemas.microsoft.com/office/drawing/2014/main" id="{36981063-74E4-FAA9-A6B4-19A1B1C968CD}"/>
                      </a:ext>
                    </a:extLst>
                  </p14:cNvPr>
                  <p14:cNvContentPartPr/>
                  <p14:nvPr/>
                </p14:nvContentPartPr>
                <p14:xfrm>
                  <a:off x="6424961" y="5137883"/>
                  <a:ext cx="72000" cy="411840"/>
                </p14:xfrm>
              </p:contentPart>
            </mc:Choice>
            <mc:Fallback xmlns="">
              <p:pic>
                <p:nvPicPr>
                  <p:cNvPr id="155" name="Ink 154">
                    <a:extLst>
                      <a:ext uri="{FF2B5EF4-FFF2-40B4-BE49-F238E27FC236}">
                        <a16:creationId xmlns:a16="http://schemas.microsoft.com/office/drawing/2014/main" id="{36981063-74E4-FAA9-A6B4-19A1B1C968CD}"/>
                      </a:ext>
                    </a:extLst>
                  </p:cNvPr>
                  <p:cNvPicPr/>
                  <p:nvPr/>
                </p:nvPicPr>
                <p:blipFill>
                  <a:blip r:embed="rId310"/>
                  <a:stretch>
                    <a:fillRect/>
                  </a:stretch>
                </p:blipFill>
                <p:spPr>
                  <a:xfrm>
                    <a:off x="6415961" y="5128883"/>
                    <a:ext cx="89640" cy="429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1">
                <p14:nvContentPartPr>
                  <p14:cNvPr id="156" name="Ink 155">
                    <a:extLst>
                      <a:ext uri="{FF2B5EF4-FFF2-40B4-BE49-F238E27FC236}">
                        <a16:creationId xmlns:a16="http://schemas.microsoft.com/office/drawing/2014/main" id="{51CF2C69-EE92-D035-4C97-3DA6E1F86C46}"/>
                      </a:ext>
                    </a:extLst>
                  </p14:cNvPr>
                  <p14:cNvContentPartPr/>
                  <p14:nvPr/>
                </p14:nvContentPartPr>
                <p14:xfrm>
                  <a:off x="6489041" y="5160923"/>
                  <a:ext cx="107640" cy="16560"/>
                </p14:xfrm>
              </p:contentPart>
            </mc:Choice>
            <mc:Fallback xmlns="">
              <p:pic>
                <p:nvPicPr>
                  <p:cNvPr id="156" name="Ink 155">
                    <a:extLst>
                      <a:ext uri="{FF2B5EF4-FFF2-40B4-BE49-F238E27FC236}">
                        <a16:creationId xmlns:a16="http://schemas.microsoft.com/office/drawing/2014/main" id="{51CF2C69-EE92-D035-4C97-3DA6E1F86C46}"/>
                      </a:ext>
                    </a:extLst>
                  </p:cNvPr>
                  <p:cNvPicPr/>
                  <p:nvPr/>
                </p:nvPicPr>
                <p:blipFill>
                  <a:blip r:embed="rId312"/>
                  <a:stretch>
                    <a:fillRect/>
                  </a:stretch>
                </p:blipFill>
                <p:spPr>
                  <a:xfrm>
                    <a:off x="6480401" y="5151923"/>
                    <a:ext cx="125280" cy="342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73" name="Group 172">
              <a:extLst>
                <a:ext uri="{FF2B5EF4-FFF2-40B4-BE49-F238E27FC236}">
                  <a16:creationId xmlns:a16="http://schemas.microsoft.com/office/drawing/2014/main" id="{40C8C114-86EC-ADFA-8B5D-2792D7630A19}"/>
                </a:ext>
              </a:extLst>
            </p:cNvPr>
            <p:cNvGrpSpPr/>
            <p:nvPr/>
          </p:nvGrpSpPr>
          <p:grpSpPr>
            <a:xfrm>
              <a:off x="6481841" y="6380243"/>
              <a:ext cx="1916640" cy="284760"/>
              <a:chOff x="6481841" y="6380243"/>
              <a:chExt cx="1916640" cy="2847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13">
                <p14:nvContentPartPr>
                  <p14:cNvPr id="158" name="Ink 157">
                    <a:extLst>
                      <a:ext uri="{FF2B5EF4-FFF2-40B4-BE49-F238E27FC236}">
                        <a16:creationId xmlns:a16="http://schemas.microsoft.com/office/drawing/2014/main" id="{2EBCFA2D-D9A1-3D48-0803-BBF23B036138}"/>
                      </a:ext>
                    </a:extLst>
                  </p14:cNvPr>
                  <p14:cNvContentPartPr/>
                  <p14:nvPr/>
                </p14:nvContentPartPr>
                <p14:xfrm>
                  <a:off x="6481841" y="6467363"/>
                  <a:ext cx="106560" cy="194400"/>
                </p14:xfrm>
              </p:contentPart>
            </mc:Choice>
            <mc:Fallback xmlns="">
              <p:pic>
                <p:nvPicPr>
                  <p:cNvPr id="158" name="Ink 157">
                    <a:extLst>
                      <a:ext uri="{FF2B5EF4-FFF2-40B4-BE49-F238E27FC236}">
                        <a16:creationId xmlns:a16="http://schemas.microsoft.com/office/drawing/2014/main" id="{2EBCFA2D-D9A1-3D48-0803-BBF23B036138}"/>
                      </a:ext>
                    </a:extLst>
                  </p:cNvPr>
                  <p:cNvPicPr/>
                  <p:nvPr/>
                </p:nvPicPr>
                <p:blipFill>
                  <a:blip r:embed="rId314"/>
                  <a:stretch>
                    <a:fillRect/>
                  </a:stretch>
                </p:blipFill>
                <p:spPr>
                  <a:xfrm>
                    <a:off x="6472841" y="6458363"/>
                    <a:ext cx="124200" cy="212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5">
                <p14:nvContentPartPr>
                  <p14:cNvPr id="159" name="Ink 158">
                    <a:extLst>
                      <a:ext uri="{FF2B5EF4-FFF2-40B4-BE49-F238E27FC236}">
                        <a16:creationId xmlns:a16="http://schemas.microsoft.com/office/drawing/2014/main" id="{2F0D8170-1115-ED3A-04C6-2530830D374E}"/>
                      </a:ext>
                    </a:extLst>
                  </p14:cNvPr>
                  <p14:cNvContentPartPr/>
                  <p14:nvPr/>
                </p14:nvContentPartPr>
                <p14:xfrm>
                  <a:off x="6511001" y="6532523"/>
                  <a:ext cx="87480" cy="360"/>
                </p14:xfrm>
              </p:contentPart>
            </mc:Choice>
            <mc:Fallback xmlns="">
              <p:pic>
                <p:nvPicPr>
                  <p:cNvPr id="159" name="Ink 158">
                    <a:extLst>
                      <a:ext uri="{FF2B5EF4-FFF2-40B4-BE49-F238E27FC236}">
                        <a16:creationId xmlns:a16="http://schemas.microsoft.com/office/drawing/2014/main" id="{2F0D8170-1115-ED3A-04C6-2530830D374E}"/>
                      </a:ext>
                    </a:extLst>
                  </p:cNvPr>
                  <p:cNvPicPr/>
                  <p:nvPr/>
                </p:nvPicPr>
                <p:blipFill>
                  <a:blip r:embed="rId316"/>
                  <a:stretch>
                    <a:fillRect/>
                  </a:stretch>
                </p:blipFill>
                <p:spPr>
                  <a:xfrm>
                    <a:off x="6502001" y="6523523"/>
                    <a:ext cx="10512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7">
                <p14:nvContentPartPr>
                  <p14:cNvPr id="160" name="Ink 159">
                    <a:extLst>
                      <a:ext uri="{FF2B5EF4-FFF2-40B4-BE49-F238E27FC236}">
                        <a16:creationId xmlns:a16="http://schemas.microsoft.com/office/drawing/2014/main" id="{63B61460-39AC-CF74-9786-76C26A3DD6A1}"/>
                      </a:ext>
                    </a:extLst>
                  </p14:cNvPr>
                  <p14:cNvContentPartPr/>
                  <p14:nvPr/>
                </p14:nvContentPartPr>
                <p14:xfrm>
                  <a:off x="6650321" y="6465203"/>
                  <a:ext cx="109080" cy="199800"/>
                </p14:xfrm>
              </p:contentPart>
            </mc:Choice>
            <mc:Fallback xmlns="">
              <p:pic>
                <p:nvPicPr>
                  <p:cNvPr id="160" name="Ink 159">
                    <a:extLst>
                      <a:ext uri="{FF2B5EF4-FFF2-40B4-BE49-F238E27FC236}">
                        <a16:creationId xmlns:a16="http://schemas.microsoft.com/office/drawing/2014/main" id="{63B61460-39AC-CF74-9786-76C26A3DD6A1}"/>
                      </a:ext>
                    </a:extLst>
                  </p:cNvPr>
                  <p:cNvPicPr/>
                  <p:nvPr/>
                </p:nvPicPr>
                <p:blipFill>
                  <a:blip r:embed="rId318"/>
                  <a:stretch>
                    <a:fillRect/>
                  </a:stretch>
                </p:blipFill>
                <p:spPr>
                  <a:xfrm>
                    <a:off x="6641321" y="6456203"/>
                    <a:ext cx="126720" cy="217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9">
                <p14:nvContentPartPr>
                  <p14:cNvPr id="161" name="Ink 160">
                    <a:extLst>
                      <a:ext uri="{FF2B5EF4-FFF2-40B4-BE49-F238E27FC236}">
                        <a16:creationId xmlns:a16="http://schemas.microsoft.com/office/drawing/2014/main" id="{527860E4-E045-13B7-B034-224099461F55}"/>
                      </a:ext>
                    </a:extLst>
                  </p14:cNvPr>
                  <p14:cNvContentPartPr/>
                  <p14:nvPr/>
                </p14:nvContentPartPr>
                <p14:xfrm>
                  <a:off x="6645641" y="6582203"/>
                  <a:ext cx="105840" cy="17640"/>
                </p14:xfrm>
              </p:contentPart>
            </mc:Choice>
            <mc:Fallback xmlns="">
              <p:pic>
                <p:nvPicPr>
                  <p:cNvPr id="161" name="Ink 160">
                    <a:extLst>
                      <a:ext uri="{FF2B5EF4-FFF2-40B4-BE49-F238E27FC236}">
                        <a16:creationId xmlns:a16="http://schemas.microsoft.com/office/drawing/2014/main" id="{527860E4-E045-13B7-B034-224099461F55}"/>
                      </a:ext>
                    </a:extLst>
                  </p:cNvPr>
                  <p:cNvPicPr/>
                  <p:nvPr/>
                </p:nvPicPr>
                <p:blipFill>
                  <a:blip r:embed="rId320"/>
                  <a:stretch>
                    <a:fillRect/>
                  </a:stretch>
                </p:blipFill>
                <p:spPr>
                  <a:xfrm>
                    <a:off x="6637001" y="6573563"/>
                    <a:ext cx="123480" cy="35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1">
                <p14:nvContentPartPr>
                  <p14:cNvPr id="162" name="Ink 161">
                    <a:extLst>
                      <a:ext uri="{FF2B5EF4-FFF2-40B4-BE49-F238E27FC236}">
                        <a16:creationId xmlns:a16="http://schemas.microsoft.com/office/drawing/2014/main" id="{7ECEBE08-9D66-6B86-7C39-EABADA06CE98}"/>
                      </a:ext>
                    </a:extLst>
                  </p14:cNvPr>
                  <p14:cNvContentPartPr/>
                  <p14:nvPr/>
                </p14:nvContentPartPr>
                <p14:xfrm>
                  <a:off x="6814121" y="6460163"/>
                  <a:ext cx="134280" cy="191880"/>
                </p14:xfrm>
              </p:contentPart>
            </mc:Choice>
            <mc:Fallback xmlns="">
              <p:pic>
                <p:nvPicPr>
                  <p:cNvPr id="162" name="Ink 161">
                    <a:extLst>
                      <a:ext uri="{FF2B5EF4-FFF2-40B4-BE49-F238E27FC236}">
                        <a16:creationId xmlns:a16="http://schemas.microsoft.com/office/drawing/2014/main" id="{7ECEBE08-9D66-6B86-7C39-EABADA06CE98}"/>
                      </a:ext>
                    </a:extLst>
                  </p:cNvPr>
                  <p:cNvPicPr/>
                  <p:nvPr/>
                </p:nvPicPr>
                <p:blipFill>
                  <a:blip r:embed="rId322"/>
                  <a:stretch>
                    <a:fillRect/>
                  </a:stretch>
                </p:blipFill>
                <p:spPr>
                  <a:xfrm>
                    <a:off x="6805481" y="6451163"/>
                    <a:ext cx="151920" cy="209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3">
                <p14:nvContentPartPr>
                  <p14:cNvPr id="163" name="Ink 162">
                    <a:extLst>
                      <a:ext uri="{FF2B5EF4-FFF2-40B4-BE49-F238E27FC236}">
                        <a16:creationId xmlns:a16="http://schemas.microsoft.com/office/drawing/2014/main" id="{2497962E-942A-8604-D544-3CC684C2E1A0}"/>
                      </a:ext>
                    </a:extLst>
                  </p14:cNvPr>
                  <p14:cNvContentPartPr/>
                  <p14:nvPr/>
                </p14:nvContentPartPr>
                <p14:xfrm>
                  <a:off x="6950561" y="6426683"/>
                  <a:ext cx="131760" cy="223560"/>
                </p14:xfrm>
              </p:contentPart>
            </mc:Choice>
            <mc:Fallback xmlns="">
              <p:pic>
                <p:nvPicPr>
                  <p:cNvPr id="163" name="Ink 162">
                    <a:extLst>
                      <a:ext uri="{FF2B5EF4-FFF2-40B4-BE49-F238E27FC236}">
                        <a16:creationId xmlns:a16="http://schemas.microsoft.com/office/drawing/2014/main" id="{2497962E-942A-8604-D544-3CC684C2E1A0}"/>
                      </a:ext>
                    </a:extLst>
                  </p:cNvPr>
                  <p:cNvPicPr/>
                  <p:nvPr/>
                </p:nvPicPr>
                <p:blipFill>
                  <a:blip r:embed="rId324"/>
                  <a:stretch>
                    <a:fillRect/>
                  </a:stretch>
                </p:blipFill>
                <p:spPr>
                  <a:xfrm>
                    <a:off x="6941921" y="6418043"/>
                    <a:ext cx="149400" cy="241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5">
                <p14:nvContentPartPr>
                  <p14:cNvPr id="164" name="Ink 163">
                    <a:extLst>
                      <a:ext uri="{FF2B5EF4-FFF2-40B4-BE49-F238E27FC236}">
                        <a16:creationId xmlns:a16="http://schemas.microsoft.com/office/drawing/2014/main" id="{6EE64ABB-3380-8B05-C95D-81940B2B56BA}"/>
                      </a:ext>
                    </a:extLst>
                  </p14:cNvPr>
                  <p14:cNvContentPartPr/>
                  <p14:nvPr/>
                </p14:nvContentPartPr>
                <p14:xfrm>
                  <a:off x="7124801" y="6549083"/>
                  <a:ext cx="95040" cy="103680"/>
                </p14:xfrm>
              </p:contentPart>
            </mc:Choice>
            <mc:Fallback xmlns="">
              <p:pic>
                <p:nvPicPr>
                  <p:cNvPr id="164" name="Ink 163">
                    <a:extLst>
                      <a:ext uri="{FF2B5EF4-FFF2-40B4-BE49-F238E27FC236}">
                        <a16:creationId xmlns:a16="http://schemas.microsoft.com/office/drawing/2014/main" id="{6EE64ABB-3380-8B05-C95D-81940B2B56BA}"/>
                      </a:ext>
                    </a:extLst>
                  </p:cNvPr>
                  <p:cNvPicPr/>
                  <p:nvPr/>
                </p:nvPicPr>
                <p:blipFill>
                  <a:blip r:embed="rId326"/>
                  <a:stretch>
                    <a:fillRect/>
                  </a:stretch>
                </p:blipFill>
                <p:spPr>
                  <a:xfrm>
                    <a:off x="7115801" y="6540443"/>
                    <a:ext cx="112680" cy="121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7">
                <p14:nvContentPartPr>
                  <p14:cNvPr id="165" name="Ink 164">
                    <a:extLst>
                      <a:ext uri="{FF2B5EF4-FFF2-40B4-BE49-F238E27FC236}">
                        <a16:creationId xmlns:a16="http://schemas.microsoft.com/office/drawing/2014/main" id="{8DD3FF4E-4F56-50D7-71D9-63A1183A2A31}"/>
                      </a:ext>
                    </a:extLst>
                  </p14:cNvPr>
                  <p14:cNvContentPartPr/>
                  <p14:nvPr/>
                </p14:nvContentPartPr>
                <p14:xfrm>
                  <a:off x="7292201" y="6456923"/>
                  <a:ext cx="178200" cy="182520"/>
                </p14:xfrm>
              </p:contentPart>
            </mc:Choice>
            <mc:Fallback xmlns="">
              <p:pic>
                <p:nvPicPr>
                  <p:cNvPr id="165" name="Ink 164">
                    <a:extLst>
                      <a:ext uri="{FF2B5EF4-FFF2-40B4-BE49-F238E27FC236}">
                        <a16:creationId xmlns:a16="http://schemas.microsoft.com/office/drawing/2014/main" id="{8DD3FF4E-4F56-50D7-71D9-63A1183A2A31}"/>
                      </a:ext>
                    </a:extLst>
                  </p:cNvPr>
                  <p:cNvPicPr/>
                  <p:nvPr/>
                </p:nvPicPr>
                <p:blipFill>
                  <a:blip r:embed="rId328"/>
                  <a:stretch>
                    <a:fillRect/>
                  </a:stretch>
                </p:blipFill>
                <p:spPr>
                  <a:xfrm>
                    <a:off x="7283561" y="6447923"/>
                    <a:ext cx="195840" cy="200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9">
                <p14:nvContentPartPr>
                  <p14:cNvPr id="166" name="Ink 165">
                    <a:extLst>
                      <a:ext uri="{FF2B5EF4-FFF2-40B4-BE49-F238E27FC236}">
                        <a16:creationId xmlns:a16="http://schemas.microsoft.com/office/drawing/2014/main" id="{46DC6D19-2952-5C2F-E863-1EEDD5FB973E}"/>
                      </a:ext>
                    </a:extLst>
                  </p14:cNvPr>
                  <p14:cNvContentPartPr/>
                  <p14:nvPr/>
                </p14:nvContentPartPr>
                <p14:xfrm>
                  <a:off x="7483361" y="6380243"/>
                  <a:ext cx="124560" cy="181800"/>
                </p14:xfrm>
              </p:contentPart>
            </mc:Choice>
            <mc:Fallback xmlns="">
              <p:pic>
                <p:nvPicPr>
                  <p:cNvPr id="166" name="Ink 165">
                    <a:extLst>
                      <a:ext uri="{FF2B5EF4-FFF2-40B4-BE49-F238E27FC236}">
                        <a16:creationId xmlns:a16="http://schemas.microsoft.com/office/drawing/2014/main" id="{46DC6D19-2952-5C2F-E863-1EEDD5FB973E}"/>
                      </a:ext>
                    </a:extLst>
                  </p:cNvPr>
                  <p:cNvPicPr/>
                  <p:nvPr/>
                </p:nvPicPr>
                <p:blipFill>
                  <a:blip r:embed="rId330"/>
                  <a:stretch>
                    <a:fillRect/>
                  </a:stretch>
                </p:blipFill>
                <p:spPr>
                  <a:xfrm>
                    <a:off x="7474361" y="6371603"/>
                    <a:ext cx="142200" cy="199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1">
                <p14:nvContentPartPr>
                  <p14:cNvPr id="167" name="Ink 166">
                    <a:extLst>
                      <a:ext uri="{FF2B5EF4-FFF2-40B4-BE49-F238E27FC236}">
                        <a16:creationId xmlns:a16="http://schemas.microsoft.com/office/drawing/2014/main" id="{33781B2A-F032-6357-19D9-09DC2C5622F0}"/>
                      </a:ext>
                    </a:extLst>
                  </p14:cNvPr>
                  <p14:cNvContentPartPr/>
                  <p14:nvPr/>
                </p14:nvContentPartPr>
                <p14:xfrm>
                  <a:off x="7472201" y="6458003"/>
                  <a:ext cx="138600" cy="12960"/>
                </p14:xfrm>
              </p:contentPart>
            </mc:Choice>
            <mc:Fallback xmlns="">
              <p:pic>
                <p:nvPicPr>
                  <p:cNvPr id="167" name="Ink 166">
                    <a:extLst>
                      <a:ext uri="{FF2B5EF4-FFF2-40B4-BE49-F238E27FC236}">
                        <a16:creationId xmlns:a16="http://schemas.microsoft.com/office/drawing/2014/main" id="{33781B2A-F032-6357-19D9-09DC2C5622F0}"/>
                      </a:ext>
                    </a:extLst>
                  </p:cNvPr>
                  <p:cNvPicPr/>
                  <p:nvPr/>
                </p:nvPicPr>
                <p:blipFill>
                  <a:blip r:embed="rId332"/>
                  <a:stretch>
                    <a:fillRect/>
                  </a:stretch>
                </p:blipFill>
                <p:spPr>
                  <a:xfrm>
                    <a:off x="7463561" y="6449003"/>
                    <a:ext cx="156240" cy="30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3">
                <p14:nvContentPartPr>
                  <p14:cNvPr id="168" name="Ink 167">
                    <a:extLst>
                      <a:ext uri="{FF2B5EF4-FFF2-40B4-BE49-F238E27FC236}">
                        <a16:creationId xmlns:a16="http://schemas.microsoft.com/office/drawing/2014/main" id="{31528F7D-BF8B-B9C1-3233-30F330E57E89}"/>
                      </a:ext>
                    </a:extLst>
                  </p14:cNvPr>
                  <p14:cNvContentPartPr/>
                  <p14:nvPr/>
                </p14:nvContentPartPr>
                <p14:xfrm>
                  <a:off x="7723121" y="6384923"/>
                  <a:ext cx="119160" cy="160200"/>
                </p14:xfrm>
              </p:contentPart>
            </mc:Choice>
            <mc:Fallback xmlns="">
              <p:pic>
                <p:nvPicPr>
                  <p:cNvPr id="168" name="Ink 167">
                    <a:extLst>
                      <a:ext uri="{FF2B5EF4-FFF2-40B4-BE49-F238E27FC236}">
                        <a16:creationId xmlns:a16="http://schemas.microsoft.com/office/drawing/2014/main" id="{31528F7D-BF8B-B9C1-3233-30F330E57E89}"/>
                      </a:ext>
                    </a:extLst>
                  </p:cNvPr>
                  <p:cNvPicPr/>
                  <p:nvPr/>
                </p:nvPicPr>
                <p:blipFill>
                  <a:blip r:embed="rId334"/>
                  <a:stretch>
                    <a:fillRect/>
                  </a:stretch>
                </p:blipFill>
                <p:spPr>
                  <a:xfrm>
                    <a:off x="7714121" y="6376283"/>
                    <a:ext cx="136800" cy="177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5">
                <p14:nvContentPartPr>
                  <p14:cNvPr id="169" name="Ink 168">
                    <a:extLst>
                      <a:ext uri="{FF2B5EF4-FFF2-40B4-BE49-F238E27FC236}">
                        <a16:creationId xmlns:a16="http://schemas.microsoft.com/office/drawing/2014/main" id="{590B6DD9-9575-9D1E-F5BF-25DEAD52E67E}"/>
                      </a:ext>
                    </a:extLst>
                  </p14:cNvPr>
                  <p14:cNvContentPartPr/>
                  <p14:nvPr/>
                </p14:nvContentPartPr>
                <p14:xfrm>
                  <a:off x="7927241" y="6402203"/>
                  <a:ext cx="264960" cy="196560"/>
                </p14:xfrm>
              </p:contentPart>
            </mc:Choice>
            <mc:Fallback xmlns="">
              <p:pic>
                <p:nvPicPr>
                  <p:cNvPr id="169" name="Ink 168">
                    <a:extLst>
                      <a:ext uri="{FF2B5EF4-FFF2-40B4-BE49-F238E27FC236}">
                        <a16:creationId xmlns:a16="http://schemas.microsoft.com/office/drawing/2014/main" id="{590B6DD9-9575-9D1E-F5BF-25DEAD52E67E}"/>
                      </a:ext>
                    </a:extLst>
                  </p:cNvPr>
                  <p:cNvPicPr/>
                  <p:nvPr/>
                </p:nvPicPr>
                <p:blipFill>
                  <a:blip r:embed="rId336"/>
                  <a:stretch>
                    <a:fillRect/>
                  </a:stretch>
                </p:blipFill>
                <p:spPr>
                  <a:xfrm>
                    <a:off x="7918601" y="6393203"/>
                    <a:ext cx="282600" cy="214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7">
                <p14:nvContentPartPr>
                  <p14:cNvPr id="170" name="Ink 169">
                    <a:extLst>
                      <a:ext uri="{FF2B5EF4-FFF2-40B4-BE49-F238E27FC236}">
                        <a16:creationId xmlns:a16="http://schemas.microsoft.com/office/drawing/2014/main" id="{1CD40086-EA97-E1E7-BB12-845979F0106D}"/>
                      </a:ext>
                    </a:extLst>
                  </p14:cNvPr>
                  <p14:cNvContentPartPr/>
                  <p14:nvPr/>
                </p14:nvContentPartPr>
                <p14:xfrm>
                  <a:off x="8087801" y="6517043"/>
                  <a:ext cx="83160" cy="18360"/>
                </p14:xfrm>
              </p:contentPart>
            </mc:Choice>
            <mc:Fallback xmlns="">
              <p:pic>
                <p:nvPicPr>
                  <p:cNvPr id="170" name="Ink 169">
                    <a:extLst>
                      <a:ext uri="{FF2B5EF4-FFF2-40B4-BE49-F238E27FC236}">
                        <a16:creationId xmlns:a16="http://schemas.microsoft.com/office/drawing/2014/main" id="{1CD40086-EA97-E1E7-BB12-845979F0106D}"/>
                      </a:ext>
                    </a:extLst>
                  </p:cNvPr>
                  <p:cNvPicPr/>
                  <p:nvPr/>
                </p:nvPicPr>
                <p:blipFill>
                  <a:blip r:embed="rId338"/>
                  <a:stretch>
                    <a:fillRect/>
                  </a:stretch>
                </p:blipFill>
                <p:spPr>
                  <a:xfrm>
                    <a:off x="8078801" y="6508403"/>
                    <a:ext cx="1008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9">
                <p14:nvContentPartPr>
                  <p14:cNvPr id="171" name="Ink 170">
                    <a:extLst>
                      <a:ext uri="{FF2B5EF4-FFF2-40B4-BE49-F238E27FC236}">
                        <a16:creationId xmlns:a16="http://schemas.microsoft.com/office/drawing/2014/main" id="{F92B124E-F5E0-C7F2-1CA8-E6A00B44600D}"/>
                      </a:ext>
                    </a:extLst>
                  </p14:cNvPr>
                  <p14:cNvContentPartPr/>
                  <p14:nvPr/>
                </p14:nvContentPartPr>
                <p14:xfrm>
                  <a:off x="8237921" y="6449723"/>
                  <a:ext cx="160560" cy="8640"/>
                </p14:xfrm>
              </p:contentPart>
            </mc:Choice>
            <mc:Fallback xmlns="">
              <p:pic>
                <p:nvPicPr>
                  <p:cNvPr id="171" name="Ink 170">
                    <a:extLst>
                      <a:ext uri="{FF2B5EF4-FFF2-40B4-BE49-F238E27FC236}">
                        <a16:creationId xmlns:a16="http://schemas.microsoft.com/office/drawing/2014/main" id="{F92B124E-F5E0-C7F2-1CA8-E6A00B44600D}"/>
                      </a:ext>
                    </a:extLst>
                  </p:cNvPr>
                  <p:cNvPicPr/>
                  <p:nvPr/>
                </p:nvPicPr>
                <p:blipFill>
                  <a:blip r:embed="rId340"/>
                  <a:stretch>
                    <a:fillRect/>
                  </a:stretch>
                </p:blipFill>
                <p:spPr>
                  <a:xfrm>
                    <a:off x="8228921" y="6440723"/>
                    <a:ext cx="178200" cy="26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1">
                <p14:nvContentPartPr>
                  <p14:cNvPr id="172" name="Ink 171">
                    <a:extLst>
                      <a:ext uri="{FF2B5EF4-FFF2-40B4-BE49-F238E27FC236}">
                        <a16:creationId xmlns:a16="http://schemas.microsoft.com/office/drawing/2014/main" id="{8624B725-076B-9BC2-116F-D5E132E0379B}"/>
                      </a:ext>
                    </a:extLst>
                  </p14:cNvPr>
                  <p14:cNvContentPartPr/>
                  <p14:nvPr/>
                </p14:nvContentPartPr>
                <p14:xfrm>
                  <a:off x="8350601" y="6449723"/>
                  <a:ext cx="2880" cy="163440"/>
                </p14:xfrm>
              </p:contentPart>
            </mc:Choice>
            <mc:Fallback xmlns="">
              <p:pic>
                <p:nvPicPr>
                  <p:cNvPr id="172" name="Ink 171">
                    <a:extLst>
                      <a:ext uri="{FF2B5EF4-FFF2-40B4-BE49-F238E27FC236}">
                        <a16:creationId xmlns:a16="http://schemas.microsoft.com/office/drawing/2014/main" id="{8624B725-076B-9BC2-116F-D5E132E0379B}"/>
                      </a:ext>
                    </a:extLst>
                  </p:cNvPr>
                  <p:cNvPicPr/>
                  <p:nvPr/>
                </p:nvPicPr>
                <p:blipFill>
                  <a:blip r:embed="rId342"/>
                  <a:stretch>
                    <a:fillRect/>
                  </a:stretch>
                </p:blipFill>
                <p:spPr>
                  <a:xfrm>
                    <a:off x="8341961" y="6440723"/>
                    <a:ext cx="20520" cy="18108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4F1194BC-EC7E-D1EF-FC30-E8D53490EAAC}"/>
              </a:ext>
            </a:extLst>
          </p:cNvPr>
          <p:cNvSpPr txBox="1"/>
          <p:nvPr/>
        </p:nvSpPr>
        <p:spPr>
          <a:xfrm>
            <a:off x="1696570" y="5934372"/>
            <a:ext cx="3150221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Each is 0 (quiescent)</a:t>
            </a:r>
          </a:p>
          <a:p>
            <a:pPr>
              <a:buNone/>
            </a:pPr>
            <a:r>
              <a:rPr lang="en-US" dirty="0"/>
              <a:t>or 1 (fired)</a:t>
            </a:r>
          </a:p>
        </p:txBody>
      </p: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6FA142E5-12AF-F9AE-7BE5-F63D1F733D2C}"/>
              </a:ext>
            </a:extLst>
          </p:cNvPr>
          <p:cNvGrpSpPr/>
          <p:nvPr/>
        </p:nvGrpSpPr>
        <p:grpSpPr>
          <a:xfrm>
            <a:off x="7139241" y="4114455"/>
            <a:ext cx="1542600" cy="408240"/>
            <a:chOff x="7139241" y="4114455"/>
            <a:chExt cx="1542600" cy="408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3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348AD98C-0CEC-8A0E-3FE1-EA0ADF503074}"/>
                    </a:ext>
                  </a:extLst>
                </p14:cNvPr>
                <p14:cNvContentPartPr/>
                <p14:nvPr/>
              </p14:nvContentPartPr>
              <p14:xfrm>
                <a:off x="7139241" y="4172415"/>
                <a:ext cx="262800" cy="1152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348AD98C-0CEC-8A0E-3FE1-EA0ADF503074}"/>
                    </a:ext>
                  </a:extLst>
                </p:cNvPr>
                <p:cNvPicPr/>
                <p:nvPr/>
              </p:nvPicPr>
              <p:blipFill>
                <a:blip r:embed="rId344"/>
                <a:stretch>
                  <a:fillRect/>
                </a:stretch>
              </p:blipFill>
              <p:spPr>
                <a:xfrm>
                  <a:off x="7130601" y="4163415"/>
                  <a:ext cx="280440" cy="2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5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8B046173-4A81-E6D3-779D-9A9981E3F767}"/>
                    </a:ext>
                  </a:extLst>
                </p14:cNvPr>
                <p14:cNvContentPartPr/>
                <p14:nvPr/>
              </p14:nvContentPartPr>
              <p14:xfrm>
                <a:off x="7304841" y="4185375"/>
                <a:ext cx="360" cy="17640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8B046173-4A81-E6D3-779D-9A9981E3F767}"/>
                    </a:ext>
                  </a:extLst>
                </p:cNvPr>
                <p:cNvPicPr/>
                <p:nvPr/>
              </p:nvPicPr>
              <p:blipFill>
                <a:blip r:embed="rId346"/>
                <a:stretch>
                  <a:fillRect/>
                </a:stretch>
              </p:blipFill>
              <p:spPr>
                <a:xfrm>
                  <a:off x="7296201" y="4176735"/>
                  <a:ext cx="18000" cy="19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7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2D049283-D024-9432-CB45-6E99C3A91286}"/>
                    </a:ext>
                  </a:extLst>
                </p14:cNvPr>
                <p14:cNvContentPartPr/>
                <p14:nvPr/>
              </p14:nvContentPartPr>
              <p14:xfrm>
                <a:off x="7235721" y="4363575"/>
                <a:ext cx="111240" cy="36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2D049283-D024-9432-CB45-6E99C3A91286}"/>
                    </a:ext>
                  </a:extLst>
                </p:cNvPr>
                <p:cNvPicPr/>
                <p:nvPr/>
              </p:nvPicPr>
              <p:blipFill>
                <a:blip r:embed="rId348"/>
                <a:stretch>
                  <a:fillRect/>
                </a:stretch>
              </p:blipFill>
              <p:spPr>
                <a:xfrm>
                  <a:off x="7227081" y="4354935"/>
                  <a:ext cx="128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9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482921BE-79F7-97D5-EF65-6483382063EF}"/>
                    </a:ext>
                  </a:extLst>
                </p14:cNvPr>
                <p14:cNvContentPartPr/>
                <p14:nvPr/>
              </p14:nvContentPartPr>
              <p14:xfrm>
                <a:off x="7406361" y="4265295"/>
                <a:ext cx="471240" cy="25740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482921BE-79F7-97D5-EF65-6483382063EF}"/>
                    </a:ext>
                  </a:extLst>
                </p:cNvPr>
                <p:cNvPicPr/>
                <p:nvPr/>
              </p:nvPicPr>
              <p:blipFill>
                <a:blip r:embed="rId350"/>
                <a:stretch>
                  <a:fillRect/>
                </a:stretch>
              </p:blipFill>
              <p:spPr>
                <a:xfrm>
                  <a:off x="7397361" y="4256295"/>
                  <a:ext cx="488880" cy="27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1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1121EDD8-3839-7AA5-CFD9-17B53EA37EF0}"/>
                    </a:ext>
                  </a:extLst>
                </p14:cNvPr>
                <p14:cNvContentPartPr/>
                <p14:nvPr/>
              </p14:nvContentPartPr>
              <p14:xfrm>
                <a:off x="7584561" y="4214175"/>
                <a:ext cx="2520" cy="36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1121EDD8-3839-7AA5-CFD9-17B53EA37EF0}"/>
                    </a:ext>
                  </a:extLst>
                </p:cNvPr>
                <p:cNvPicPr/>
                <p:nvPr/>
              </p:nvPicPr>
              <p:blipFill>
                <a:blip r:embed="rId352"/>
                <a:stretch>
                  <a:fillRect/>
                </a:stretch>
              </p:blipFill>
              <p:spPr>
                <a:xfrm>
                  <a:off x="7575561" y="4205535"/>
                  <a:ext cx="20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3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706F6BBE-91DC-18E2-B657-1FF98F584443}"/>
                    </a:ext>
                  </a:extLst>
                </p14:cNvPr>
                <p14:cNvContentPartPr/>
                <p14:nvPr/>
              </p14:nvContentPartPr>
              <p14:xfrm>
                <a:off x="7956081" y="4114455"/>
                <a:ext cx="725760" cy="23508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706F6BBE-91DC-18E2-B657-1FF98F584443}"/>
                    </a:ext>
                  </a:extLst>
                </p:cNvPr>
                <p:cNvPicPr/>
                <p:nvPr/>
              </p:nvPicPr>
              <p:blipFill>
                <a:blip r:embed="rId354"/>
                <a:stretch>
                  <a:fillRect/>
                </a:stretch>
              </p:blipFill>
              <p:spPr>
                <a:xfrm>
                  <a:off x="7947081" y="4105455"/>
                  <a:ext cx="743400" cy="25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5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14B26D89-C78C-18BF-76DF-A5D27C2F9BBD}"/>
                    </a:ext>
                  </a:extLst>
                </p14:cNvPr>
                <p14:cNvContentPartPr/>
                <p14:nvPr/>
              </p14:nvContentPartPr>
              <p14:xfrm>
                <a:off x="8421201" y="4126695"/>
                <a:ext cx="17280" cy="288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14B26D89-C78C-18BF-76DF-A5D27C2F9BBD}"/>
                    </a:ext>
                  </a:extLst>
                </p:cNvPr>
                <p:cNvPicPr/>
                <p:nvPr/>
              </p:nvPicPr>
              <p:blipFill>
                <a:blip r:embed="rId356"/>
                <a:stretch>
                  <a:fillRect/>
                </a:stretch>
              </p:blipFill>
              <p:spPr>
                <a:xfrm>
                  <a:off x="8412561" y="4118055"/>
                  <a:ext cx="34920" cy="20520"/>
                </a:xfrm>
                <a:prstGeom prst="rect">
                  <a:avLst/>
                </a:prstGeom>
              </p:spPr>
            </p:pic>
          </mc:Fallback>
        </mc:AlternateContent>
      </p:grpSp>
      <p:cxnSp>
        <p:nvCxnSpPr>
          <p:cNvPr id="175" name="Straight Arrow Connector 174">
            <a:extLst>
              <a:ext uri="{FF2B5EF4-FFF2-40B4-BE49-F238E27FC236}">
                <a16:creationId xmlns:a16="http://schemas.microsoft.com/office/drawing/2014/main" id="{D2A0A5CB-F00C-399A-7E18-51F4A2BA8006}"/>
              </a:ext>
            </a:extLst>
          </p:cNvPr>
          <p:cNvCxnSpPr/>
          <p:nvPr/>
        </p:nvCxnSpPr>
        <p:spPr bwMode="auto">
          <a:xfrm>
            <a:off x="3798634" y="3039977"/>
            <a:ext cx="5116680" cy="31680"/>
          </a:xfrm>
          <a:prstGeom prst="straightConnector1">
            <a:avLst/>
          </a:prstGeom>
          <a:noFill/>
          <a:ln w="444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pic>
        <p:nvPicPr>
          <p:cNvPr id="53" name="Audio 52">
            <a:hlinkClick r:id="" action="ppaction://media"/>
            <a:extLst>
              <a:ext uri="{FF2B5EF4-FFF2-40B4-BE49-F238E27FC236}">
                <a16:creationId xmlns:a16="http://schemas.microsoft.com/office/drawing/2014/main" id="{A630E345-AAD3-4126-1FB7-5101707313B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5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1841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176778"/>
    </mc:Choice>
    <mc:Fallback>
      <p:transition advClick="0" advTm="1767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62E564D-FACC-728A-D3DA-194572B7E31B}"/>
              </a:ext>
            </a:extLst>
          </p:cNvPr>
          <p:cNvSpPr txBox="1"/>
          <p:nvPr/>
        </p:nvSpPr>
        <p:spPr>
          <a:xfrm>
            <a:off x="1575506" y="104910"/>
            <a:ext cx="6024406" cy="13111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FF0000"/>
                </a:solidFill>
              </a:rPr>
              <a:t>Programming interconnects</a:t>
            </a:r>
          </a:p>
          <a:p>
            <a:pPr>
              <a:buNone/>
            </a:pPr>
            <a:r>
              <a:rPr lang="en-US" sz="3600" dirty="0">
                <a:solidFill>
                  <a:srgbClr val="FF0000"/>
                </a:solidFill>
              </a:rPr>
              <a:t>in Artificial </a:t>
            </a:r>
            <a:r>
              <a:rPr lang="en-US" sz="3600">
                <a:solidFill>
                  <a:srgbClr val="FF0000"/>
                </a:solidFill>
              </a:rPr>
              <a:t>Neural Nets</a:t>
            </a:r>
            <a:endParaRPr lang="en-US" sz="36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8183EAF7-99FB-04F8-3FA2-74F6B60E500E}"/>
                  </a:ext>
                </a:extLst>
              </p14:cNvPr>
              <p14:cNvContentPartPr/>
              <p14:nvPr/>
            </p14:nvContentPartPr>
            <p14:xfrm>
              <a:off x="3552925" y="4732407"/>
              <a:ext cx="188640" cy="1785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8183EAF7-99FB-04F8-3FA2-74F6B60E500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43925" y="4723407"/>
                <a:ext cx="206280" cy="19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EC46D99C-34F0-C115-6F45-F9631310C41E}"/>
                  </a:ext>
                </a:extLst>
              </p14:cNvPr>
              <p14:cNvContentPartPr/>
              <p14:nvPr/>
            </p14:nvContentPartPr>
            <p14:xfrm>
              <a:off x="3141805" y="5539887"/>
              <a:ext cx="160920" cy="19620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EC46D99C-34F0-C115-6F45-F9631310C41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132805" y="5530903"/>
                <a:ext cx="178560" cy="21380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F7C7A519-784C-D38E-1E49-1FA0CBD98188}"/>
                  </a:ext>
                </a:extLst>
              </p14:cNvPr>
              <p14:cNvContentPartPr/>
              <p14:nvPr/>
            </p14:nvContentPartPr>
            <p14:xfrm>
              <a:off x="4148725" y="5519367"/>
              <a:ext cx="174240" cy="21888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F7C7A519-784C-D38E-1E49-1FA0CBD9818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139725" y="5510367"/>
                <a:ext cx="191880" cy="236520"/>
              </a:xfrm>
              <a:prstGeom prst="rect">
                <a:avLst/>
              </a:prstGeom>
            </p:spPr>
          </p:pic>
        </mc:Fallback>
      </mc:AlternateContent>
      <p:grpSp>
        <p:nvGrpSpPr>
          <p:cNvPr id="47" name="Group 46">
            <a:extLst>
              <a:ext uri="{FF2B5EF4-FFF2-40B4-BE49-F238E27FC236}">
                <a16:creationId xmlns:a16="http://schemas.microsoft.com/office/drawing/2014/main" id="{F7FBD81A-8BB5-CA2D-E7C0-44366D816B60}"/>
              </a:ext>
            </a:extLst>
          </p:cNvPr>
          <p:cNvGrpSpPr/>
          <p:nvPr/>
        </p:nvGrpSpPr>
        <p:grpSpPr>
          <a:xfrm>
            <a:off x="3322885" y="5285727"/>
            <a:ext cx="70560" cy="133920"/>
            <a:chOff x="3172594" y="5032937"/>
            <a:chExt cx="70560" cy="133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6974D5FF-91FA-9C66-6EFB-D40A64095335}"/>
                    </a:ext>
                  </a:extLst>
                </p14:cNvPr>
                <p14:cNvContentPartPr/>
                <p14:nvPr/>
              </p14:nvContentPartPr>
              <p14:xfrm>
                <a:off x="3172594" y="5166497"/>
                <a:ext cx="360" cy="3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6974D5FF-91FA-9C66-6EFB-D40A64095335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163594" y="5157497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425D19A5-4B59-D851-EA83-5D2F3C7795EF}"/>
                    </a:ext>
                  </a:extLst>
                </p14:cNvPr>
                <p14:cNvContentPartPr/>
                <p14:nvPr/>
              </p14:nvContentPartPr>
              <p14:xfrm>
                <a:off x="3219394" y="5032937"/>
                <a:ext cx="23760" cy="2772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425D19A5-4B59-D851-EA83-5D2F3C7795EF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210394" y="5023937"/>
                  <a:ext cx="41400" cy="45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EAD42BE-C8E1-A33B-D352-0105512A20E4}"/>
              </a:ext>
            </a:extLst>
          </p:cNvPr>
          <p:cNvGrpSpPr/>
          <p:nvPr/>
        </p:nvGrpSpPr>
        <p:grpSpPr>
          <a:xfrm>
            <a:off x="3474445" y="4921047"/>
            <a:ext cx="395280" cy="182160"/>
            <a:chOff x="3324154" y="4668257"/>
            <a:chExt cx="395280" cy="182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80D7E62A-B88D-6518-F777-055BF152538D}"/>
                    </a:ext>
                  </a:extLst>
                </p14:cNvPr>
                <p14:cNvContentPartPr/>
                <p14:nvPr/>
              </p14:nvContentPartPr>
              <p14:xfrm>
                <a:off x="3324154" y="4837817"/>
                <a:ext cx="23400" cy="1260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80D7E62A-B88D-6518-F777-055BF152538D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315514" y="4829177"/>
                  <a:ext cx="4104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5B83F296-CD76-6966-6514-66BDBA28A8EC}"/>
                    </a:ext>
                  </a:extLst>
                </p14:cNvPr>
                <p14:cNvContentPartPr/>
                <p14:nvPr/>
              </p14:nvContentPartPr>
              <p14:xfrm>
                <a:off x="3399754" y="4735577"/>
                <a:ext cx="2880" cy="540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5B83F296-CD76-6966-6514-66BDBA28A8EC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390754" y="4726577"/>
                  <a:ext cx="2052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109A9DB2-E689-4A9C-2328-5225B45B3AD3}"/>
                    </a:ext>
                  </a:extLst>
                </p14:cNvPr>
                <p14:cNvContentPartPr/>
                <p14:nvPr/>
              </p14:nvContentPartPr>
              <p14:xfrm>
                <a:off x="3618274" y="4668257"/>
                <a:ext cx="14760" cy="2988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109A9DB2-E689-4A9C-2328-5225B45B3AD3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609274" y="4659617"/>
                  <a:ext cx="3240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738B6858-0169-0650-34D6-C6D5234C27F4}"/>
                    </a:ext>
                  </a:extLst>
                </p14:cNvPr>
                <p14:cNvContentPartPr/>
                <p14:nvPr/>
              </p14:nvContentPartPr>
              <p14:xfrm>
                <a:off x="3719074" y="4830977"/>
                <a:ext cx="360" cy="1404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738B6858-0169-0650-34D6-C6D5234C27F4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710074" y="4822337"/>
                  <a:ext cx="18000" cy="31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DA54379-ED7F-3FCA-AC20-02EFFC8093E1}"/>
              </a:ext>
            </a:extLst>
          </p:cNvPr>
          <p:cNvGrpSpPr/>
          <p:nvPr/>
        </p:nvGrpSpPr>
        <p:grpSpPr>
          <a:xfrm>
            <a:off x="3933445" y="5211207"/>
            <a:ext cx="113400" cy="153000"/>
            <a:chOff x="3783154" y="4958417"/>
            <a:chExt cx="113400" cy="153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5E72993F-64E9-B6D9-D650-651E699ED694}"/>
                    </a:ext>
                  </a:extLst>
                </p14:cNvPr>
                <p14:cNvContentPartPr/>
                <p14:nvPr/>
              </p14:nvContentPartPr>
              <p14:xfrm>
                <a:off x="3783154" y="4958417"/>
                <a:ext cx="6120" cy="2232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5E72993F-64E9-B6D9-D650-651E699ED694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774514" y="4949417"/>
                  <a:ext cx="2376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20275817-0C22-8EBF-534E-2388704F49FC}"/>
                    </a:ext>
                  </a:extLst>
                </p14:cNvPr>
                <p14:cNvContentPartPr/>
                <p14:nvPr/>
              </p14:nvContentPartPr>
              <p14:xfrm>
                <a:off x="3885034" y="5086217"/>
                <a:ext cx="11520" cy="2520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20275817-0C22-8EBF-534E-2388704F49FC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3876394" y="5077577"/>
                  <a:ext cx="29160" cy="42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F4CEB95E-A543-1738-64AE-A53867528F7E}"/>
                  </a:ext>
                </a:extLst>
              </p14:cNvPr>
              <p14:cNvContentPartPr/>
              <p14:nvPr/>
            </p14:nvContentPartPr>
            <p14:xfrm>
              <a:off x="4140805" y="5499927"/>
              <a:ext cx="6120" cy="324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F4CEB95E-A543-1738-64AE-A53867528F7E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131805" y="5490927"/>
                <a:ext cx="23760" cy="20880"/>
              </a:xfrm>
              <a:prstGeom prst="rect">
                <a:avLst/>
              </a:prstGeom>
            </p:spPr>
          </p:pic>
        </mc:Fallback>
      </mc:AlternateContent>
      <p:grpSp>
        <p:nvGrpSpPr>
          <p:cNvPr id="44" name="Group 43">
            <a:extLst>
              <a:ext uri="{FF2B5EF4-FFF2-40B4-BE49-F238E27FC236}">
                <a16:creationId xmlns:a16="http://schemas.microsoft.com/office/drawing/2014/main" id="{C081FEF2-655B-8A45-A995-D6CFED97AE21}"/>
              </a:ext>
            </a:extLst>
          </p:cNvPr>
          <p:cNvGrpSpPr/>
          <p:nvPr/>
        </p:nvGrpSpPr>
        <p:grpSpPr>
          <a:xfrm>
            <a:off x="3357085" y="5637087"/>
            <a:ext cx="501480" cy="360"/>
            <a:chOff x="3206794" y="5384297"/>
            <a:chExt cx="50148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998465EC-D1AB-8962-4C6F-11E107F9B19D}"/>
                    </a:ext>
                  </a:extLst>
                </p14:cNvPr>
                <p14:cNvContentPartPr/>
                <p14:nvPr/>
              </p14:nvContentPartPr>
              <p14:xfrm>
                <a:off x="3206794" y="5384297"/>
                <a:ext cx="35280" cy="36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998465EC-D1AB-8962-4C6F-11E107F9B19D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3197794" y="5375297"/>
                  <a:ext cx="529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3A7547B6-68B6-B0A9-9309-304B92ECF44D}"/>
                    </a:ext>
                  </a:extLst>
                </p14:cNvPr>
                <p14:cNvContentPartPr/>
                <p14:nvPr/>
              </p14:nvContentPartPr>
              <p14:xfrm>
                <a:off x="3358354" y="5384297"/>
                <a:ext cx="5760" cy="3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3A7547B6-68B6-B0A9-9309-304B92ECF44D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3349354" y="5375297"/>
                  <a:ext cx="23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A9CAFAFC-1A3B-7217-D9AE-EFD03581E16C}"/>
                    </a:ext>
                  </a:extLst>
                </p14:cNvPr>
                <p14:cNvContentPartPr/>
                <p14:nvPr/>
              </p14:nvContentPartPr>
              <p14:xfrm>
                <a:off x="3517474" y="5384297"/>
                <a:ext cx="23760" cy="36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A9CAFAFC-1A3B-7217-D9AE-EFD03581E16C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3508474" y="5375297"/>
                  <a:ext cx="41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2CA5F618-6DB3-8929-E035-D8BFDFB57423}"/>
                    </a:ext>
                  </a:extLst>
                </p14:cNvPr>
                <p14:cNvContentPartPr/>
                <p14:nvPr/>
              </p14:nvContentPartPr>
              <p14:xfrm>
                <a:off x="3667594" y="5384297"/>
                <a:ext cx="40680" cy="3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2CA5F618-6DB3-8929-E035-D8BFDFB57423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3658954" y="5375297"/>
                  <a:ext cx="5832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821FC312-81D5-5177-F65A-AB786913A30E}"/>
                  </a:ext>
                </a:extLst>
              </p14:cNvPr>
              <p14:cNvContentPartPr/>
              <p14:nvPr/>
            </p14:nvContentPartPr>
            <p14:xfrm>
              <a:off x="4056205" y="5637087"/>
              <a:ext cx="13320" cy="36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821FC312-81D5-5177-F65A-AB786913A30E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4047205" y="5628087"/>
                <a:ext cx="3096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B247DFB0-B3AA-325F-9CD9-EA640972F2FC}"/>
                  </a:ext>
                </a:extLst>
              </p14:cNvPr>
              <p14:cNvContentPartPr/>
              <p14:nvPr/>
            </p14:nvContentPartPr>
            <p14:xfrm>
              <a:off x="2842285" y="4923207"/>
              <a:ext cx="186480" cy="20772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B247DFB0-B3AA-325F-9CD9-EA640972F2FC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2833285" y="4914207"/>
                <a:ext cx="204120" cy="22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71F5D369-C110-CF77-D056-ADFCC972BFE2}"/>
                  </a:ext>
                </a:extLst>
              </p14:cNvPr>
              <p14:cNvContentPartPr/>
              <p14:nvPr/>
            </p14:nvContentPartPr>
            <p14:xfrm>
              <a:off x="4140805" y="4932567"/>
              <a:ext cx="216720" cy="15588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71F5D369-C110-CF77-D056-ADFCC972BFE2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4131805" y="4923546"/>
                <a:ext cx="234360" cy="1735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914EFC26-99E8-6487-B728-CF3E289FAE5E}"/>
                  </a:ext>
                </a:extLst>
              </p14:cNvPr>
              <p14:cNvContentPartPr/>
              <p14:nvPr/>
            </p14:nvContentPartPr>
            <p14:xfrm>
              <a:off x="3587485" y="5796207"/>
              <a:ext cx="285840" cy="23076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914EFC26-99E8-6487-B728-CF3E289FAE5E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3578485" y="5787207"/>
                <a:ext cx="303480" cy="248400"/>
              </a:xfrm>
              <a:prstGeom prst="rect">
                <a:avLst/>
              </a:prstGeom>
            </p:spPr>
          </p:pic>
        </mc:Fallback>
      </mc:AlternateContent>
      <p:grpSp>
        <p:nvGrpSpPr>
          <p:cNvPr id="111" name="Group 110">
            <a:extLst>
              <a:ext uri="{FF2B5EF4-FFF2-40B4-BE49-F238E27FC236}">
                <a16:creationId xmlns:a16="http://schemas.microsoft.com/office/drawing/2014/main" id="{18BD308F-2EE0-26CE-5478-DAD3C3B71041}"/>
              </a:ext>
            </a:extLst>
          </p:cNvPr>
          <p:cNvGrpSpPr/>
          <p:nvPr/>
        </p:nvGrpSpPr>
        <p:grpSpPr>
          <a:xfrm>
            <a:off x="516154" y="1418003"/>
            <a:ext cx="2760247" cy="2446920"/>
            <a:chOff x="516154" y="1418003"/>
            <a:chExt cx="2760247" cy="2446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4230CBE1-B907-499E-B836-218F101F8B49}"/>
                    </a:ext>
                  </a:extLst>
                </p14:cNvPr>
                <p14:cNvContentPartPr/>
                <p14:nvPr/>
              </p14:nvContentPartPr>
              <p14:xfrm>
                <a:off x="516154" y="1661537"/>
                <a:ext cx="2317680" cy="197028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4230CBE1-B907-499E-B836-218F101F8B49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507154" y="1652537"/>
                  <a:ext cx="2335320" cy="198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1E79B83E-D418-DAFB-269D-1C82470A194E}"/>
                    </a:ext>
                  </a:extLst>
                </p14:cNvPr>
                <p14:cNvContentPartPr/>
                <p14:nvPr/>
              </p14:nvContentPartPr>
              <p14:xfrm>
                <a:off x="1974154" y="3337337"/>
                <a:ext cx="656280" cy="37980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1E79B83E-D418-DAFB-269D-1C82470A194E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1965154" y="3328337"/>
                  <a:ext cx="673920" cy="39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EC8B7AEC-5880-157E-4EAD-EB5BB7264A41}"/>
                    </a:ext>
                  </a:extLst>
                </p14:cNvPr>
                <p14:cNvContentPartPr/>
                <p14:nvPr/>
              </p14:nvContentPartPr>
              <p14:xfrm>
                <a:off x="1969474" y="3502217"/>
                <a:ext cx="161280" cy="4032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EC8B7AEC-5880-157E-4EAD-EB5BB7264A41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1960454" y="3493217"/>
                  <a:ext cx="178959" cy="5796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8EC77D5-0F36-BDDE-D192-74B137F9A262}"/>
                </a:ext>
              </a:extLst>
            </p:cNvPr>
            <p:cNvGrpSpPr/>
            <p:nvPr/>
          </p:nvGrpSpPr>
          <p:grpSpPr>
            <a:xfrm>
              <a:off x="1566041" y="1418003"/>
              <a:ext cx="508320" cy="1989720"/>
              <a:chOff x="1566041" y="1418003"/>
              <a:chExt cx="508320" cy="19897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6">
                <p14:nvContentPartPr>
                  <p14:cNvPr id="2" name="Ink 1">
                    <a:extLst>
                      <a:ext uri="{FF2B5EF4-FFF2-40B4-BE49-F238E27FC236}">
                        <a16:creationId xmlns:a16="http://schemas.microsoft.com/office/drawing/2014/main" id="{D473DEA4-0D24-A30D-56AE-1AF25B71D994}"/>
                      </a:ext>
                    </a:extLst>
                  </p14:cNvPr>
                  <p14:cNvContentPartPr/>
                  <p14:nvPr/>
                </p14:nvContentPartPr>
                <p14:xfrm>
                  <a:off x="1566041" y="1756403"/>
                  <a:ext cx="118800" cy="1651320"/>
                </p14:xfrm>
              </p:contentPart>
            </mc:Choice>
            <mc:Fallback xmlns="">
              <p:pic>
                <p:nvPicPr>
                  <p:cNvPr id="2" name="Ink 1">
                    <a:extLst>
                      <a:ext uri="{FF2B5EF4-FFF2-40B4-BE49-F238E27FC236}">
                        <a16:creationId xmlns:a16="http://schemas.microsoft.com/office/drawing/2014/main" id="{D473DEA4-0D24-A30D-56AE-1AF25B71D994}"/>
                      </a:ext>
                    </a:extLst>
                  </p:cNvPr>
                  <p:cNvPicPr/>
                  <p:nvPr/>
                </p:nvPicPr>
                <p:blipFill>
                  <a:blip r:embed="rId141"/>
                  <a:stretch>
                    <a:fillRect/>
                  </a:stretch>
                </p:blipFill>
                <p:spPr>
                  <a:xfrm>
                    <a:off x="1557041" y="1747763"/>
                    <a:ext cx="136440" cy="1668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2">
                <p14:nvContentPartPr>
                  <p14:cNvPr id="3" name="Ink 2">
                    <a:extLst>
                      <a:ext uri="{FF2B5EF4-FFF2-40B4-BE49-F238E27FC236}">
                        <a16:creationId xmlns:a16="http://schemas.microsoft.com/office/drawing/2014/main" id="{C428DF3F-6B7A-B25F-723C-5F763686737C}"/>
                      </a:ext>
                    </a:extLst>
                  </p14:cNvPr>
                  <p14:cNvContentPartPr/>
                  <p14:nvPr/>
                </p14:nvContentPartPr>
                <p14:xfrm>
                  <a:off x="1679801" y="1792043"/>
                  <a:ext cx="115200" cy="56520"/>
                </p14:xfrm>
              </p:contentPart>
            </mc:Choice>
            <mc:Fallback xmlns="">
              <p:pic>
                <p:nvPicPr>
                  <p:cNvPr id="3" name="Ink 2">
                    <a:extLst>
                      <a:ext uri="{FF2B5EF4-FFF2-40B4-BE49-F238E27FC236}">
                        <a16:creationId xmlns:a16="http://schemas.microsoft.com/office/drawing/2014/main" id="{C428DF3F-6B7A-B25F-723C-5F763686737C}"/>
                      </a:ext>
                    </a:extLst>
                  </p:cNvPr>
                  <p:cNvPicPr/>
                  <p:nvPr/>
                </p:nvPicPr>
                <p:blipFill>
                  <a:blip r:embed="rId143"/>
                  <a:stretch>
                    <a:fillRect/>
                  </a:stretch>
                </p:blipFill>
                <p:spPr>
                  <a:xfrm>
                    <a:off x="1670801" y="1783043"/>
                    <a:ext cx="132840" cy="74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4">
                <p14:nvContentPartPr>
                  <p14:cNvPr id="4" name="Ink 3">
                    <a:extLst>
                      <a:ext uri="{FF2B5EF4-FFF2-40B4-BE49-F238E27FC236}">
                        <a16:creationId xmlns:a16="http://schemas.microsoft.com/office/drawing/2014/main" id="{3EDEAE14-0A7D-35D2-9110-2A1284833B4A}"/>
                      </a:ext>
                    </a:extLst>
                  </p14:cNvPr>
                  <p14:cNvContentPartPr/>
                  <p14:nvPr/>
                </p14:nvContentPartPr>
                <p14:xfrm>
                  <a:off x="1891481" y="1418003"/>
                  <a:ext cx="182880" cy="200880"/>
                </p14:xfrm>
              </p:contentPart>
            </mc:Choice>
            <mc:Fallback xmlns="">
              <p:pic>
                <p:nvPicPr>
                  <p:cNvPr id="4" name="Ink 3">
                    <a:extLst>
                      <a:ext uri="{FF2B5EF4-FFF2-40B4-BE49-F238E27FC236}">
                        <a16:creationId xmlns:a16="http://schemas.microsoft.com/office/drawing/2014/main" id="{3EDEAE14-0A7D-35D2-9110-2A1284833B4A}"/>
                      </a:ext>
                    </a:extLst>
                  </p:cNvPr>
                  <p:cNvPicPr/>
                  <p:nvPr/>
                </p:nvPicPr>
                <p:blipFill>
                  <a:blip r:embed="rId145"/>
                  <a:stretch>
                    <a:fillRect/>
                  </a:stretch>
                </p:blipFill>
                <p:spPr>
                  <a:xfrm>
                    <a:off x="1882481" y="1409003"/>
                    <a:ext cx="200520" cy="218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D4756BE-4D38-7736-4DA5-E4179B8DB0DA}"/>
                </a:ext>
              </a:extLst>
            </p:cNvPr>
            <p:cNvGrpSpPr/>
            <p:nvPr/>
          </p:nvGrpSpPr>
          <p:grpSpPr>
            <a:xfrm>
              <a:off x="582161" y="3287483"/>
              <a:ext cx="2694240" cy="577440"/>
              <a:chOff x="582161" y="3287483"/>
              <a:chExt cx="2694240" cy="577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46">
                <p14:nvContentPartPr>
                  <p14:cNvPr id="7" name="Ink 6">
                    <a:extLst>
                      <a:ext uri="{FF2B5EF4-FFF2-40B4-BE49-F238E27FC236}">
                        <a16:creationId xmlns:a16="http://schemas.microsoft.com/office/drawing/2014/main" id="{356B6246-F199-0DFF-5C1F-2A3BD5A4C279}"/>
                      </a:ext>
                    </a:extLst>
                  </p14:cNvPr>
                  <p14:cNvContentPartPr/>
                  <p14:nvPr/>
                </p14:nvContentPartPr>
                <p14:xfrm>
                  <a:off x="582161" y="3701843"/>
                  <a:ext cx="2329560" cy="21960"/>
                </p14:xfrm>
              </p:contentPart>
            </mc:Choice>
            <mc:Fallback xmlns="">
              <p:pic>
                <p:nvPicPr>
                  <p:cNvPr id="7" name="Ink 6">
                    <a:extLst>
                      <a:ext uri="{FF2B5EF4-FFF2-40B4-BE49-F238E27FC236}">
                        <a16:creationId xmlns:a16="http://schemas.microsoft.com/office/drawing/2014/main" id="{356B6246-F199-0DFF-5C1F-2A3BD5A4C279}"/>
                      </a:ext>
                    </a:extLst>
                  </p:cNvPr>
                  <p:cNvPicPr/>
                  <p:nvPr/>
                </p:nvPicPr>
                <p:blipFill>
                  <a:blip r:embed="rId147"/>
                  <a:stretch>
                    <a:fillRect/>
                  </a:stretch>
                </p:blipFill>
                <p:spPr>
                  <a:xfrm>
                    <a:off x="573521" y="3693203"/>
                    <a:ext cx="2347200" cy="39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8">
                <p14:nvContentPartPr>
                  <p14:cNvPr id="8" name="Ink 7">
                    <a:extLst>
                      <a:ext uri="{FF2B5EF4-FFF2-40B4-BE49-F238E27FC236}">
                        <a16:creationId xmlns:a16="http://schemas.microsoft.com/office/drawing/2014/main" id="{C26934AF-BAAD-CDC2-77C6-80DC8C76A7ED}"/>
                      </a:ext>
                    </a:extLst>
                  </p14:cNvPr>
                  <p14:cNvContentPartPr/>
                  <p14:nvPr/>
                </p14:nvContentPartPr>
                <p14:xfrm>
                  <a:off x="2845841" y="3632723"/>
                  <a:ext cx="97560" cy="205920"/>
                </p14:xfrm>
              </p:contentPart>
            </mc:Choice>
            <mc:Fallback xmlns="">
              <p:pic>
                <p:nvPicPr>
                  <p:cNvPr id="8" name="Ink 7">
                    <a:extLst>
                      <a:ext uri="{FF2B5EF4-FFF2-40B4-BE49-F238E27FC236}">
                        <a16:creationId xmlns:a16="http://schemas.microsoft.com/office/drawing/2014/main" id="{C26934AF-BAAD-CDC2-77C6-80DC8C76A7ED}"/>
                      </a:ext>
                    </a:extLst>
                  </p:cNvPr>
                  <p:cNvPicPr/>
                  <p:nvPr/>
                </p:nvPicPr>
                <p:blipFill>
                  <a:blip r:embed="rId149"/>
                  <a:stretch>
                    <a:fillRect/>
                  </a:stretch>
                </p:blipFill>
                <p:spPr>
                  <a:xfrm>
                    <a:off x="2837201" y="3624083"/>
                    <a:ext cx="115200" cy="22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0">
                <p14:nvContentPartPr>
                  <p14:cNvPr id="9" name="Ink 8">
                    <a:extLst>
                      <a:ext uri="{FF2B5EF4-FFF2-40B4-BE49-F238E27FC236}">
                        <a16:creationId xmlns:a16="http://schemas.microsoft.com/office/drawing/2014/main" id="{2E8BAF95-307F-55F4-C5E6-DA380558DD30}"/>
                      </a:ext>
                    </a:extLst>
                  </p14:cNvPr>
                  <p14:cNvContentPartPr/>
                  <p14:nvPr/>
                </p14:nvContentPartPr>
                <p14:xfrm>
                  <a:off x="3030521" y="3639203"/>
                  <a:ext cx="245880" cy="225720"/>
                </p14:xfrm>
              </p:contentPart>
            </mc:Choice>
            <mc:Fallback xmlns="">
              <p:pic>
                <p:nvPicPr>
                  <p:cNvPr id="9" name="Ink 8">
                    <a:extLst>
                      <a:ext uri="{FF2B5EF4-FFF2-40B4-BE49-F238E27FC236}">
                        <a16:creationId xmlns:a16="http://schemas.microsoft.com/office/drawing/2014/main" id="{2E8BAF95-307F-55F4-C5E6-DA380558DD30}"/>
                      </a:ext>
                    </a:extLst>
                  </p:cNvPr>
                  <p:cNvPicPr/>
                  <p:nvPr/>
                </p:nvPicPr>
                <p:blipFill>
                  <a:blip r:embed="rId151"/>
                  <a:stretch>
                    <a:fillRect/>
                  </a:stretch>
                </p:blipFill>
                <p:spPr>
                  <a:xfrm>
                    <a:off x="3021881" y="3630203"/>
                    <a:ext cx="263520" cy="243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2">
                <p14:nvContentPartPr>
                  <p14:cNvPr id="11" name="Ink 10">
                    <a:extLst>
                      <a:ext uri="{FF2B5EF4-FFF2-40B4-BE49-F238E27FC236}">
                        <a16:creationId xmlns:a16="http://schemas.microsoft.com/office/drawing/2014/main" id="{85D41FAA-63D4-3B1E-1C42-0641D34C6203}"/>
                      </a:ext>
                    </a:extLst>
                  </p14:cNvPr>
                  <p14:cNvContentPartPr/>
                  <p14:nvPr/>
                </p14:nvContentPartPr>
                <p14:xfrm>
                  <a:off x="1257881" y="3474323"/>
                  <a:ext cx="140040" cy="236520"/>
                </p14:xfrm>
              </p:contentPart>
            </mc:Choice>
            <mc:Fallback xmlns="">
              <p:pic>
                <p:nvPicPr>
                  <p:cNvPr id="11" name="Ink 10">
                    <a:extLst>
                      <a:ext uri="{FF2B5EF4-FFF2-40B4-BE49-F238E27FC236}">
                        <a16:creationId xmlns:a16="http://schemas.microsoft.com/office/drawing/2014/main" id="{85D41FAA-63D4-3B1E-1C42-0641D34C6203}"/>
                      </a:ext>
                    </a:extLst>
                  </p:cNvPr>
                  <p:cNvPicPr/>
                  <p:nvPr/>
                </p:nvPicPr>
                <p:blipFill>
                  <a:blip r:embed="rId153"/>
                  <a:stretch>
                    <a:fillRect/>
                  </a:stretch>
                </p:blipFill>
                <p:spPr>
                  <a:xfrm>
                    <a:off x="1249241" y="3465323"/>
                    <a:ext cx="157680" cy="254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4">
                <p14:nvContentPartPr>
                  <p14:cNvPr id="12" name="Ink 11">
                    <a:extLst>
                      <a:ext uri="{FF2B5EF4-FFF2-40B4-BE49-F238E27FC236}">
                        <a16:creationId xmlns:a16="http://schemas.microsoft.com/office/drawing/2014/main" id="{1BF4F3F6-5422-8D8E-955F-08064E35236F}"/>
                      </a:ext>
                    </a:extLst>
                  </p14:cNvPr>
                  <p14:cNvContentPartPr/>
                  <p14:nvPr/>
                </p14:nvContentPartPr>
                <p14:xfrm>
                  <a:off x="1326641" y="3287483"/>
                  <a:ext cx="71640" cy="102240"/>
                </p14:xfrm>
              </p:contentPart>
            </mc:Choice>
            <mc:Fallback xmlns="">
              <p:pic>
                <p:nvPicPr>
                  <p:cNvPr id="12" name="Ink 11">
                    <a:extLst>
                      <a:ext uri="{FF2B5EF4-FFF2-40B4-BE49-F238E27FC236}">
                        <a16:creationId xmlns:a16="http://schemas.microsoft.com/office/drawing/2014/main" id="{1BF4F3F6-5422-8D8E-955F-08064E35236F}"/>
                      </a:ext>
                    </a:extLst>
                  </p:cNvPr>
                  <p:cNvPicPr/>
                  <p:nvPr/>
                </p:nvPicPr>
                <p:blipFill>
                  <a:blip r:embed="rId155"/>
                  <a:stretch>
                    <a:fillRect/>
                  </a:stretch>
                </p:blipFill>
                <p:spPr>
                  <a:xfrm>
                    <a:off x="1318001" y="3278483"/>
                    <a:ext cx="89280" cy="119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6">
                <p14:nvContentPartPr>
                  <p14:cNvPr id="13" name="Ink 12">
                    <a:extLst>
                      <a:ext uri="{FF2B5EF4-FFF2-40B4-BE49-F238E27FC236}">
                        <a16:creationId xmlns:a16="http://schemas.microsoft.com/office/drawing/2014/main" id="{5DE594CA-286D-8983-3861-BC436B20ECB0}"/>
                      </a:ext>
                    </a:extLst>
                  </p14:cNvPr>
                  <p14:cNvContentPartPr/>
                  <p14:nvPr/>
                </p14:nvContentPartPr>
                <p14:xfrm>
                  <a:off x="1370921" y="3304403"/>
                  <a:ext cx="27720" cy="125280"/>
                </p14:xfrm>
              </p:contentPart>
            </mc:Choice>
            <mc:Fallback xmlns="">
              <p:pic>
                <p:nvPicPr>
                  <p:cNvPr id="13" name="Ink 12">
                    <a:extLst>
                      <a:ext uri="{FF2B5EF4-FFF2-40B4-BE49-F238E27FC236}">
                        <a16:creationId xmlns:a16="http://schemas.microsoft.com/office/drawing/2014/main" id="{5DE594CA-286D-8983-3861-BC436B20ECB0}"/>
                      </a:ext>
                    </a:extLst>
                  </p:cNvPr>
                  <p:cNvPicPr/>
                  <p:nvPr/>
                </p:nvPicPr>
                <p:blipFill>
                  <a:blip r:embed="rId157"/>
                  <a:stretch>
                    <a:fillRect/>
                  </a:stretch>
                </p:blipFill>
                <p:spPr>
                  <a:xfrm>
                    <a:off x="1361921" y="3295763"/>
                    <a:ext cx="45360" cy="142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8">
                <p14:nvContentPartPr>
                  <p14:cNvPr id="14" name="Ink 13">
                    <a:extLst>
                      <a:ext uri="{FF2B5EF4-FFF2-40B4-BE49-F238E27FC236}">
                        <a16:creationId xmlns:a16="http://schemas.microsoft.com/office/drawing/2014/main" id="{9A7C5076-03A5-C2CD-A176-34E96BC51D96}"/>
                      </a:ext>
                    </a:extLst>
                  </p14:cNvPr>
                  <p14:cNvContentPartPr/>
                  <p14:nvPr/>
                </p14:nvContentPartPr>
                <p14:xfrm>
                  <a:off x="1269401" y="3395483"/>
                  <a:ext cx="148320" cy="360"/>
                </p14:xfrm>
              </p:contentPart>
            </mc:Choice>
            <mc:Fallback xmlns="">
              <p:pic>
                <p:nvPicPr>
                  <p:cNvPr id="14" name="Ink 13">
                    <a:extLst>
                      <a:ext uri="{FF2B5EF4-FFF2-40B4-BE49-F238E27FC236}">
                        <a16:creationId xmlns:a16="http://schemas.microsoft.com/office/drawing/2014/main" id="{9A7C5076-03A5-C2CD-A176-34E96BC51D96}"/>
                      </a:ext>
                    </a:extLst>
                  </p:cNvPr>
                  <p:cNvPicPr/>
                  <p:nvPr/>
                </p:nvPicPr>
                <p:blipFill>
                  <a:blip r:embed="rId159"/>
                  <a:stretch>
                    <a:fillRect/>
                  </a:stretch>
                </p:blipFill>
                <p:spPr>
                  <a:xfrm>
                    <a:off x="1260401" y="3386483"/>
                    <a:ext cx="1659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0">
                <p14:nvContentPartPr>
                  <p14:cNvPr id="15" name="Ink 14">
                    <a:extLst>
                      <a:ext uri="{FF2B5EF4-FFF2-40B4-BE49-F238E27FC236}">
                        <a16:creationId xmlns:a16="http://schemas.microsoft.com/office/drawing/2014/main" id="{C4918B68-4C70-DE75-3A44-2068C9B48B84}"/>
                      </a:ext>
                    </a:extLst>
                  </p14:cNvPr>
                  <p14:cNvContentPartPr/>
                  <p14:nvPr/>
                </p14:nvContentPartPr>
                <p14:xfrm>
                  <a:off x="1272641" y="3543443"/>
                  <a:ext cx="124200" cy="2880"/>
                </p14:xfrm>
              </p:contentPart>
            </mc:Choice>
            <mc:Fallback xmlns="">
              <p:pic>
                <p:nvPicPr>
                  <p:cNvPr id="15" name="Ink 14">
                    <a:extLst>
                      <a:ext uri="{FF2B5EF4-FFF2-40B4-BE49-F238E27FC236}">
                        <a16:creationId xmlns:a16="http://schemas.microsoft.com/office/drawing/2014/main" id="{C4918B68-4C70-DE75-3A44-2068C9B48B84}"/>
                      </a:ext>
                    </a:extLst>
                  </p:cNvPr>
                  <p:cNvPicPr/>
                  <p:nvPr/>
                </p:nvPicPr>
                <p:blipFill>
                  <a:blip r:embed="rId161"/>
                  <a:stretch>
                    <a:fillRect/>
                  </a:stretch>
                </p:blipFill>
                <p:spPr>
                  <a:xfrm>
                    <a:off x="1263641" y="3534803"/>
                    <a:ext cx="141840" cy="2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2">
                <p14:nvContentPartPr>
                  <p14:cNvPr id="17" name="Ink 16">
                    <a:extLst>
                      <a:ext uri="{FF2B5EF4-FFF2-40B4-BE49-F238E27FC236}">
                        <a16:creationId xmlns:a16="http://schemas.microsoft.com/office/drawing/2014/main" id="{CC717E51-6BDB-95F6-177E-F13168542E34}"/>
                      </a:ext>
                    </a:extLst>
                  </p14:cNvPr>
                  <p14:cNvContentPartPr/>
                  <p14:nvPr/>
                </p14:nvContentPartPr>
                <p14:xfrm>
                  <a:off x="3067601" y="3768803"/>
                  <a:ext cx="151920" cy="360"/>
                </p14:xfrm>
              </p:contentPart>
            </mc:Choice>
            <mc:Fallback xmlns="">
              <p:pic>
                <p:nvPicPr>
                  <p:cNvPr id="17" name="Ink 16">
                    <a:extLst>
                      <a:ext uri="{FF2B5EF4-FFF2-40B4-BE49-F238E27FC236}">
                        <a16:creationId xmlns:a16="http://schemas.microsoft.com/office/drawing/2014/main" id="{CC717E51-6BDB-95F6-177E-F13168542E34}"/>
                      </a:ext>
                    </a:extLst>
                  </p:cNvPr>
                  <p:cNvPicPr/>
                  <p:nvPr/>
                </p:nvPicPr>
                <p:blipFill>
                  <a:blip r:embed="rId163"/>
                  <a:stretch>
                    <a:fillRect/>
                  </a:stretch>
                </p:blipFill>
                <p:spPr>
                  <a:xfrm>
                    <a:off x="3058961" y="3759803"/>
                    <a:ext cx="16956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ECFF5F4B-8682-D5FD-B639-57D8B9AC18E0}"/>
              </a:ext>
            </a:extLst>
          </p:cNvPr>
          <p:cNvGrpSpPr/>
          <p:nvPr/>
        </p:nvGrpSpPr>
        <p:grpSpPr>
          <a:xfrm>
            <a:off x="3656794" y="1759097"/>
            <a:ext cx="5258520" cy="1829160"/>
            <a:chOff x="3656794" y="1759097"/>
            <a:chExt cx="5258520" cy="1829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EDFF3F6D-6991-AD33-57B5-2493F19AE1C8}"/>
                    </a:ext>
                  </a:extLst>
                </p14:cNvPr>
                <p14:cNvContentPartPr/>
                <p14:nvPr/>
              </p14:nvContentPartPr>
              <p14:xfrm>
                <a:off x="3701160" y="1955023"/>
                <a:ext cx="90000" cy="12240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EDFF3F6D-6991-AD33-57B5-2493F19AE1C8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3692124" y="1946023"/>
                  <a:ext cx="107711" cy="14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F392C8CF-EEBF-C62A-7D58-7873E28FE285}"/>
                    </a:ext>
                  </a:extLst>
                </p14:cNvPr>
                <p14:cNvContentPartPr/>
                <p14:nvPr/>
              </p14:nvContentPartPr>
              <p14:xfrm>
                <a:off x="3745354" y="2048537"/>
                <a:ext cx="53280" cy="110844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F392C8CF-EEBF-C62A-7D58-7873E28FE285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3736354" y="2039537"/>
                  <a:ext cx="70920" cy="112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DC8E35AF-B2D7-569D-4289-AEA3E1F60AA4}"/>
                    </a:ext>
                  </a:extLst>
                </p14:cNvPr>
                <p14:cNvContentPartPr/>
                <p14:nvPr/>
              </p14:nvContentPartPr>
              <p14:xfrm>
                <a:off x="4257634" y="2830097"/>
                <a:ext cx="360" cy="18504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DC8E35AF-B2D7-569D-4289-AEA3E1F60AA4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4248634" y="2821079"/>
                  <a:ext cx="18000" cy="20271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49AC6230-1AF1-0F32-FF78-876A46FF967D}"/>
                    </a:ext>
                  </a:extLst>
                </p14:cNvPr>
                <p14:cNvContentPartPr/>
                <p14:nvPr/>
              </p14:nvContentPartPr>
              <p14:xfrm>
                <a:off x="3656794" y="3216017"/>
                <a:ext cx="88200" cy="10044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49AC6230-1AF1-0F32-FF78-876A46FF967D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3647831" y="3207017"/>
                  <a:ext cx="105768" cy="11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D0E0CF6B-5106-C75B-B572-91DA1674F92A}"/>
                    </a:ext>
                  </a:extLst>
                </p14:cNvPr>
                <p14:cNvContentPartPr/>
                <p14:nvPr/>
              </p14:nvContentPartPr>
              <p14:xfrm>
                <a:off x="3788554" y="3230057"/>
                <a:ext cx="73440" cy="11520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D0E0CF6B-5106-C75B-B572-91DA1674F92A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3779554" y="3221029"/>
                  <a:ext cx="91080" cy="13289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D3AC0F7B-7502-9EE9-1A0C-4B478202C79D}"/>
                    </a:ext>
                  </a:extLst>
                </p14:cNvPr>
                <p14:cNvContentPartPr/>
                <p14:nvPr/>
              </p14:nvContentPartPr>
              <p14:xfrm>
                <a:off x="3935794" y="3201257"/>
                <a:ext cx="69120" cy="14868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D3AC0F7B-7502-9EE9-1A0C-4B478202C79D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3926794" y="3192257"/>
                  <a:ext cx="86760" cy="16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6D5B3FA8-FD51-3752-0436-DDEDAE0219E4}"/>
                    </a:ext>
                  </a:extLst>
                </p14:cNvPr>
                <p14:cNvContentPartPr/>
                <p14:nvPr/>
              </p14:nvContentPartPr>
              <p14:xfrm>
                <a:off x="4260514" y="3192977"/>
                <a:ext cx="45360" cy="8424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6D5B3FA8-FD51-3752-0436-DDEDAE0219E4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4251514" y="3183977"/>
                  <a:ext cx="63000" cy="10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8EE3DFDE-80F8-4358-3747-7AA53BB906D1}"/>
                    </a:ext>
                  </a:extLst>
                </p14:cNvPr>
                <p14:cNvContentPartPr/>
                <p14:nvPr/>
              </p14:nvContentPartPr>
              <p14:xfrm>
                <a:off x="4387234" y="3192977"/>
                <a:ext cx="73080" cy="11052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8EE3DFDE-80F8-4358-3747-7AA53BB906D1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4378234" y="3183977"/>
                  <a:ext cx="90720" cy="12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6FEE1424-AD10-652C-87BF-FCD544EFD30E}"/>
                    </a:ext>
                  </a:extLst>
                </p14:cNvPr>
                <p14:cNvContentPartPr/>
                <p14:nvPr/>
              </p14:nvContentPartPr>
              <p14:xfrm>
                <a:off x="4569754" y="3160577"/>
                <a:ext cx="360" cy="22284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6FEE1424-AD10-652C-87BF-FCD544EFD30E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4560754" y="3151577"/>
                  <a:ext cx="18000" cy="24048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27A5D5A0-8617-1FA8-A811-C4578BF2802A}"/>
                </a:ext>
              </a:extLst>
            </p:cNvPr>
            <p:cNvGrpSpPr/>
            <p:nvPr/>
          </p:nvGrpSpPr>
          <p:grpSpPr>
            <a:xfrm>
              <a:off x="4805194" y="2855657"/>
              <a:ext cx="4110120" cy="489600"/>
              <a:chOff x="4805194" y="2855657"/>
              <a:chExt cx="4110120" cy="4896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84">
                <p14:nvContentPartPr>
                  <p14:cNvPr id="65" name="Ink 64">
                    <a:extLst>
                      <a:ext uri="{FF2B5EF4-FFF2-40B4-BE49-F238E27FC236}">
                        <a16:creationId xmlns:a16="http://schemas.microsoft.com/office/drawing/2014/main" id="{EB8D2043-DE51-8C7A-DF8F-34E95F2E524D}"/>
                      </a:ext>
                    </a:extLst>
                  </p14:cNvPr>
                  <p14:cNvContentPartPr/>
                  <p14:nvPr/>
                </p14:nvContentPartPr>
                <p14:xfrm>
                  <a:off x="4805194" y="2855657"/>
                  <a:ext cx="360" cy="133200"/>
                </p14:xfrm>
              </p:contentPart>
            </mc:Choice>
            <mc:Fallback xmlns="">
              <p:pic>
                <p:nvPicPr>
                  <p:cNvPr id="65" name="Ink 64">
                    <a:extLst>
                      <a:ext uri="{FF2B5EF4-FFF2-40B4-BE49-F238E27FC236}">
                        <a16:creationId xmlns:a16="http://schemas.microsoft.com/office/drawing/2014/main" id="{EB8D2043-DE51-8C7A-DF8F-34E95F2E524D}"/>
                      </a:ext>
                    </a:extLst>
                  </p:cNvPr>
                  <p:cNvPicPr/>
                  <p:nvPr/>
                </p:nvPicPr>
                <p:blipFill>
                  <a:blip r:embed="rId73"/>
                  <a:stretch>
                    <a:fillRect/>
                  </a:stretch>
                </p:blipFill>
                <p:spPr>
                  <a:xfrm>
                    <a:off x="4796194" y="2847017"/>
                    <a:ext cx="18000" cy="150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5">
                <p14:nvContentPartPr>
                  <p14:cNvPr id="66" name="Ink 65">
                    <a:extLst>
                      <a:ext uri="{FF2B5EF4-FFF2-40B4-BE49-F238E27FC236}">
                        <a16:creationId xmlns:a16="http://schemas.microsoft.com/office/drawing/2014/main" id="{3B82892F-142B-C00C-FEF9-AB176E3C6D64}"/>
                      </a:ext>
                    </a:extLst>
                  </p14:cNvPr>
                  <p14:cNvContentPartPr/>
                  <p14:nvPr/>
                </p14:nvContentPartPr>
                <p14:xfrm>
                  <a:off x="4839034" y="3142217"/>
                  <a:ext cx="89280" cy="86400"/>
                </p14:xfrm>
              </p:contentPart>
            </mc:Choice>
            <mc:Fallback xmlns="">
              <p:pic>
                <p:nvPicPr>
                  <p:cNvPr id="66" name="Ink 65">
                    <a:extLst>
                      <a:ext uri="{FF2B5EF4-FFF2-40B4-BE49-F238E27FC236}">
                        <a16:creationId xmlns:a16="http://schemas.microsoft.com/office/drawing/2014/main" id="{3B82892F-142B-C00C-FEF9-AB176E3C6D64}"/>
                      </a:ext>
                    </a:extLst>
                  </p:cNvPr>
                  <p:cNvPicPr/>
                  <p:nvPr/>
                </p:nvPicPr>
                <p:blipFill>
                  <a:blip r:embed="rId75"/>
                  <a:stretch>
                    <a:fillRect/>
                  </a:stretch>
                </p:blipFill>
                <p:spPr>
                  <a:xfrm>
                    <a:off x="4830034" y="3133217"/>
                    <a:ext cx="106920" cy="104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6">
                <p14:nvContentPartPr>
                  <p14:cNvPr id="67" name="Ink 66">
                    <a:extLst>
                      <a:ext uri="{FF2B5EF4-FFF2-40B4-BE49-F238E27FC236}">
                        <a16:creationId xmlns:a16="http://schemas.microsoft.com/office/drawing/2014/main" id="{A5524E95-CAD5-A7F2-150D-2BB54A1A8A3C}"/>
                      </a:ext>
                    </a:extLst>
                  </p14:cNvPr>
                  <p14:cNvContentPartPr/>
                  <p14:nvPr/>
                </p14:nvContentPartPr>
                <p14:xfrm>
                  <a:off x="4973314" y="3159857"/>
                  <a:ext cx="360" cy="185400"/>
                </p14:xfrm>
              </p:contentPart>
            </mc:Choice>
            <mc:Fallback xmlns="">
              <p:pic>
                <p:nvPicPr>
                  <p:cNvPr id="67" name="Ink 66">
                    <a:extLst>
                      <a:ext uri="{FF2B5EF4-FFF2-40B4-BE49-F238E27FC236}">
                        <a16:creationId xmlns:a16="http://schemas.microsoft.com/office/drawing/2014/main" id="{A5524E95-CAD5-A7F2-150D-2BB54A1A8A3C}"/>
                      </a:ext>
                    </a:extLst>
                  </p:cNvPr>
                  <p:cNvPicPr/>
                  <p:nvPr/>
                </p:nvPicPr>
                <p:blipFill>
                  <a:blip r:embed="rId77"/>
                  <a:stretch>
                    <a:fillRect/>
                  </a:stretch>
                </p:blipFill>
                <p:spPr>
                  <a:xfrm>
                    <a:off x="4964314" y="3150857"/>
                    <a:ext cx="18000" cy="203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7">
                <p14:nvContentPartPr>
                  <p14:cNvPr id="68" name="Ink 67">
                    <a:extLst>
                      <a:ext uri="{FF2B5EF4-FFF2-40B4-BE49-F238E27FC236}">
                        <a16:creationId xmlns:a16="http://schemas.microsoft.com/office/drawing/2014/main" id="{D7ECB236-A92F-6B34-F0BA-38BA52ADFE7B}"/>
                      </a:ext>
                    </a:extLst>
                  </p14:cNvPr>
                  <p14:cNvContentPartPr/>
                  <p14:nvPr/>
                </p14:nvContentPartPr>
                <p14:xfrm>
                  <a:off x="5060434" y="3206297"/>
                  <a:ext cx="76680" cy="98280"/>
                </p14:xfrm>
              </p:contentPart>
            </mc:Choice>
            <mc:Fallback xmlns="">
              <p:pic>
                <p:nvPicPr>
                  <p:cNvPr id="68" name="Ink 67">
                    <a:extLst>
                      <a:ext uri="{FF2B5EF4-FFF2-40B4-BE49-F238E27FC236}">
                        <a16:creationId xmlns:a16="http://schemas.microsoft.com/office/drawing/2014/main" id="{D7ECB236-A92F-6B34-F0BA-38BA52ADFE7B}"/>
                      </a:ext>
                    </a:extLst>
                  </p:cNvPr>
                  <p:cNvPicPr/>
                  <p:nvPr/>
                </p:nvPicPr>
                <p:blipFill>
                  <a:blip r:embed="rId79"/>
                  <a:stretch>
                    <a:fillRect/>
                  </a:stretch>
                </p:blipFill>
                <p:spPr>
                  <a:xfrm>
                    <a:off x="5051434" y="3197297"/>
                    <a:ext cx="94320" cy="115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8">
                <p14:nvContentPartPr>
                  <p14:cNvPr id="69" name="Ink 68">
                    <a:extLst>
                      <a:ext uri="{FF2B5EF4-FFF2-40B4-BE49-F238E27FC236}">
                        <a16:creationId xmlns:a16="http://schemas.microsoft.com/office/drawing/2014/main" id="{BB20AB39-1D91-F98E-0F9E-38DE66DB904E}"/>
                      </a:ext>
                    </a:extLst>
                  </p14:cNvPr>
                  <p14:cNvContentPartPr/>
                  <p14:nvPr/>
                </p14:nvContentPartPr>
                <p14:xfrm>
                  <a:off x="5276434" y="2876897"/>
                  <a:ext cx="360" cy="360"/>
                </p14:xfrm>
              </p:contentPart>
            </mc:Choice>
            <mc:Fallback xmlns="">
              <p:pic>
                <p:nvPicPr>
                  <p:cNvPr id="69" name="Ink 68">
                    <a:extLst>
                      <a:ext uri="{FF2B5EF4-FFF2-40B4-BE49-F238E27FC236}">
                        <a16:creationId xmlns:a16="http://schemas.microsoft.com/office/drawing/2014/main" id="{BB20AB39-1D91-F98E-0F9E-38DE66DB904E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5267434" y="2867897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9">
                <p14:nvContentPartPr>
                  <p14:cNvPr id="71" name="Ink 70">
                    <a:extLst>
                      <a:ext uri="{FF2B5EF4-FFF2-40B4-BE49-F238E27FC236}">
                        <a16:creationId xmlns:a16="http://schemas.microsoft.com/office/drawing/2014/main" id="{0CFF8A2B-B85F-B9FE-5841-2AB1713B83A7}"/>
                      </a:ext>
                    </a:extLst>
                  </p14:cNvPr>
                  <p14:cNvContentPartPr/>
                  <p14:nvPr/>
                </p14:nvContentPartPr>
                <p14:xfrm>
                  <a:off x="8810554" y="3033497"/>
                  <a:ext cx="104760" cy="151920"/>
                </p14:xfrm>
              </p:contentPart>
            </mc:Choice>
            <mc:Fallback xmlns="">
              <p:pic>
                <p:nvPicPr>
                  <p:cNvPr id="71" name="Ink 70">
                    <a:extLst>
                      <a:ext uri="{FF2B5EF4-FFF2-40B4-BE49-F238E27FC236}">
                        <a16:creationId xmlns:a16="http://schemas.microsoft.com/office/drawing/2014/main" id="{0CFF8A2B-B85F-B9FE-5841-2AB1713B83A7}"/>
                      </a:ext>
                    </a:extLst>
                  </p:cNvPr>
                  <p:cNvPicPr/>
                  <p:nvPr/>
                </p:nvPicPr>
                <p:blipFill>
                  <a:blip r:embed="rId84"/>
                  <a:stretch>
                    <a:fillRect/>
                  </a:stretch>
                </p:blipFill>
                <p:spPr>
                  <a:xfrm>
                    <a:off x="8801914" y="3024857"/>
                    <a:ext cx="122400" cy="169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0">
                <p14:nvContentPartPr>
                  <p14:cNvPr id="73" name="Ink 72">
                    <a:extLst>
                      <a:ext uri="{FF2B5EF4-FFF2-40B4-BE49-F238E27FC236}">
                        <a16:creationId xmlns:a16="http://schemas.microsoft.com/office/drawing/2014/main" id="{3A172F7F-A88D-647B-DEE9-230327380E92}"/>
                      </a:ext>
                    </a:extLst>
                  </p14:cNvPr>
                  <p14:cNvContentPartPr/>
                  <p14:nvPr/>
                </p14:nvContentPartPr>
                <p14:xfrm>
                  <a:off x="5321434" y="2889857"/>
                  <a:ext cx="2880" cy="107640"/>
                </p14:xfrm>
              </p:contentPart>
            </mc:Choice>
            <mc:Fallback xmlns="">
              <p:pic>
                <p:nvPicPr>
                  <p:cNvPr id="73" name="Ink 72">
                    <a:extLst>
                      <a:ext uri="{FF2B5EF4-FFF2-40B4-BE49-F238E27FC236}">
                        <a16:creationId xmlns:a16="http://schemas.microsoft.com/office/drawing/2014/main" id="{3A172F7F-A88D-647B-DEE9-230327380E92}"/>
                      </a:ext>
                    </a:extLst>
                  </p:cNvPr>
                  <p:cNvPicPr/>
                  <p:nvPr/>
                </p:nvPicPr>
                <p:blipFill>
                  <a:blip r:embed="rId86"/>
                  <a:stretch>
                    <a:fillRect/>
                  </a:stretch>
                </p:blipFill>
                <p:spPr>
                  <a:xfrm>
                    <a:off x="5312794" y="2880857"/>
                    <a:ext cx="20520" cy="125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1">
                <p14:nvContentPartPr>
                  <p14:cNvPr id="74" name="Ink 73">
                    <a:extLst>
                      <a:ext uri="{FF2B5EF4-FFF2-40B4-BE49-F238E27FC236}">
                        <a16:creationId xmlns:a16="http://schemas.microsoft.com/office/drawing/2014/main" id="{B25C9686-46A0-7A9A-C386-12F52FA42F7C}"/>
                      </a:ext>
                    </a:extLst>
                  </p14:cNvPr>
                  <p14:cNvContentPartPr/>
                  <p14:nvPr/>
                </p14:nvContentPartPr>
                <p14:xfrm>
                  <a:off x="5335834" y="3079577"/>
                  <a:ext cx="109800" cy="106200"/>
                </p14:xfrm>
              </p:contentPart>
            </mc:Choice>
            <mc:Fallback xmlns="">
              <p:pic>
                <p:nvPicPr>
                  <p:cNvPr id="74" name="Ink 73">
                    <a:extLst>
                      <a:ext uri="{FF2B5EF4-FFF2-40B4-BE49-F238E27FC236}">
                        <a16:creationId xmlns:a16="http://schemas.microsoft.com/office/drawing/2014/main" id="{B25C9686-46A0-7A9A-C386-12F52FA42F7C}"/>
                      </a:ext>
                    </a:extLst>
                  </p:cNvPr>
                  <p:cNvPicPr/>
                  <p:nvPr/>
                </p:nvPicPr>
                <p:blipFill>
                  <a:blip r:embed="rId88"/>
                  <a:stretch>
                    <a:fillRect/>
                  </a:stretch>
                </p:blipFill>
                <p:spPr>
                  <a:xfrm>
                    <a:off x="5327194" y="3070937"/>
                    <a:ext cx="127440" cy="123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2">
                <p14:nvContentPartPr>
                  <p14:cNvPr id="75" name="Ink 74">
                    <a:extLst>
                      <a:ext uri="{FF2B5EF4-FFF2-40B4-BE49-F238E27FC236}">
                        <a16:creationId xmlns:a16="http://schemas.microsoft.com/office/drawing/2014/main" id="{B19CCDE7-ED64-BFB6-6064-1049A9D20E43}"/>
                      </a:ext>
                    </a:extLst>
                  </p14:cNvPr>
                  <p14:cNvContentPartPr/>
                  <p14:nvPr/>
                </p14:nvContentPartPr>
                <p14:xfrm>
                  <a:off x="5501074" y="3071657"/>
                  <a:ext cx="360" cy="127080"/>
                </p14:xfrm>
              </p:contentPart>
            </mc:Choice>
            <mc:Fallback xmlns="">
              <p:pic>
                <p:nvPicPr>
                  <p:cNvPr id="75" name="Ink 74">
                    <a:extLst>
                      <a:ext uri="{FF2B5EF4-FFF2-40B4-BE49-F238E27FC236}">
                        <a16:creationId xmlns:a16="http://schemas.microsoft.com/office/drawing/2014/main" id="{B19CCDE7-ED64-BFB6-6064-1049A9D20E43}"/>
                      </a:ext>
                    </a:extLst>
                  </p:cNvPr>
                  <p:cNvPicPr/>
                  <p:nvPr/>
                </p:nvPicPr>
                <p:blipFill>
                  <a:blip r:embed="rId90"/>
                  <a:stretch>
                    <a:fillRect/>
                  </a:stretch>
                </p:blipFill>
                <p:spPr>
                  <a:xfrm>
                    <a:off x="5492434" y="3062657"/>
                    <a:ext cx="18000" cy="144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3">
                <p14:nvContentPartPr>
                  <p14:cNvPr id="76" name="Ink 75">
                    <a:extLst>
                      <a:ext uri="{FF2B5EF4-FFF2-40B4-BE49-F238E27FC236}">
                        <a16:creationId xmlns:a16="http://schemas.microsoft.com/office/drawing/2014/main" id="{5007134F-85D5-9895-0645-01CD1A46120E}"/>
                      </a:ext>
                    </a:extLst>
                  </p14:cNvPr>
                  <p14:cNvContentPartPr/>
                  <p14:nvPr/>
                </p14:nvContentPartPr>
                <p14:xfrm>
                  <a:off x="5603314" y="3078137"/>
                  <a:ext cx="360" cy="99360"/>
                </p14:xfrm>
              </p:contentPart>
            </mc:Choice>
            <mc:Fallback xmlns="">
              <p:pic>
                <p:nvPicPr>
                  <p:cNvPr id="76" name="Ink 75">
                    <a:extLst>
                      <a:ext uri="{FF2B5EF4-FFF2-40B4-BE49-F238E27FC236}">
                        <a16:creationId xmlns:a16="http://schemas.microsoft.com/office/drawing/2014/main" id="{5007134F-85D5-9895-0645-01CD1A46120E}"/>
                      </a:ext>
                    </a:extLst>
                  </p:cNvPr>
                  <p:cNvPicPr/>
                  <p:nvPr/>
                </p:nvPicPr>
                <p:blipFill>
                  <a:blip r:embed="rId92"/>
                  <a:stretch>
                    <a:fillRect/>
                  </a:stretch>
                </p:blipFill>
                <p:spPr>
                  <a:xfrm>
                    <a:off x="5594314" y="3069137"/>
                    <a:ext cx="18000" cy="117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4">
                <p14:nvContentPartPr>
                  <p14:cNvPr id="77" name="Ink 76">
                    <a:extLst>
                      <a:ext uri="{FF2B5EF4-FFF2-40B4-BE49-F238E27FC236}">
                        <a16:creationId xmlns:a16="http://schemas.microsoft.com/office/drawing/2014/main" id="{FACE44C9-A98E-5F16-C1AC-A042107C0E76}"/>
                      </a:ext>
                    </a:extLst>
                  </p14:cNvPr>
                  <p14:cNvContentPartPr/>
                  <p14:nvPr/>
                </p14:nvContentPartPr>
                <p14:xfrm>
                  <a:off x="5385154" y="3030617"/>
                  <a:ext cx="8280" cy="360"/>
                </p14:xfrm>
              </p:contentPart>
            </mc:Choice>
            <mc:Fallback xmlns="">
              <p:pic>
                <p:nvPicPr>
                  <p:cNvPr id="77" name="Ink 76">
                    <a:extLst>
                      <a:ext uri="{FF2B5EF4-FFF2-40B4-BE49-F238E27FC236}">
                        <a16:creationId xmlns:a16="http://schemas.microsoft.com/office/drawing/2014/main" id="{FACE44C9-A98E-5F16-C1AC-A042107C0E76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5376154" y="3021977"/>
                    <a:ext cx="2592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8A488455-6535-76F6-7E40-E6582D4984CC}"/>
                    </a:ext>
                  </a:extLst>
                </p14:cNvPr>
                <p14:cNvContentPartPr/>
                <p14:nvPr/>
              </p14:nvContentPartPr>
              <p14:xfrm>
                <a:off x="5920114" y="2873657"/>
                <a:ext cx="360" cy="12852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8A488455-6535-76F6-7E40-E6582D4984CC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5911114" y="2864657"/>
                  <a:ext cx="18000" cy="14616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EAA786F9-8E2A-654C-B6D4-D43291AD8D49}"/>
                </a:ext>
              </a:extLst>
            </p:cNvPr>
            <p:cNvGrpSpPr/>
            <p:nvPr/>
          </p:nvGrpSpPr>
          <p:grpSpPr>
            <a:xfrm>
              <a:off x="5923354" y="3146177"/>
              <a:ext cx="310320" cy="285120"/>
              <a:chOff x="5923354" y="3146177"/>
              <a:chExt cx="310320" cy="2851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98">
                <p14:nvContentPartPr>
                  <p14:cNvPr id="80" name="Ink 79">
                    <a:extLst>
                      <a:ext uri="{FF2B5EF4-FFF2-40B4-BE49-F238E27FC236}">
                        <a16:creationId xmlns:a16="http://schemas.microsoft.com/office/drawing/2014/main" id="{94C85CA9-9CF8-899C-9721-9D6257C8299C}"/>
                      </a:ext>
                    </a:extLst>
                  </p14:cNvPr>
                  <p14:cNvContentPartPr/>
                  <p14:nvPr/>
                </p14:nvContentPartPr>
                <p14:xfrm>
                  <a:off x="5923354" y="3146177"/>
                  <a:ext cx="360" cy="262440"/>
                </p14:xfrm>
              </p:contentPart>
            </mc:Choice>
            <mc:Fallback xmlns="">
              <p:pic>
                <p:nvPicPr>
                  <p:cNvPr id="80" name="Ink 79">
                    <a:extLst>
                      <a:ext uri="{FF2B5EF4-FFF2-40B4-BE49-F238E27FC236}">
                        <a16:creationId xmlns:a16="http://schemas.microsoft.com/office/drawing/2014/main" id="{94C85CA9-9CF8-899C-9721-9D6257C8299C}"/>
                      </a:ext>
                    </a:extLst>
                  </p:cNvPr>
                  <p:cNvPicPr/>
                  <p:nvPr/>
                </p:nvPicPr>
                <p:blipFill>
                  <a:blip r:embed="rId97"/>
                  <a:stretch>
                    <a:fillRect/>
                  </a:stretch>
                </p:blipFill>
                <p:spPr>
                  <a:xfrm>
                    <a:off x="5914714" y="3137537"/>
                    <a:ext cx="18000" cy="280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9">
                <p14:nvContentPartPr>
                  <p14:cNvPr id="81" name="Ink 80">
                    <a:extLst>
                      <a:ext uri="{FF2B5EF4-FFF2-40B4-BE49-F238E27FC236}">
                        <a16:creationId xmlns:a16="http://schemas.microsoft.com/office/drawing/2014/main" id="{026B39C4-CE17-295D-6F59-CAE2D92A399F}"/>
                      </a:ext>
                    </a:extLst>
                  </p14:cNvPr>
                  <p14:cNvContentPartPr/>
                  <p14:nvPr/>
                </p14:nvContentPartPr>
                <p14:xfrm>
                  <a:off x="6015514" y="3303497"/>
                  <a:ext cx="218160" cy="127800"/>
                </p14:xfrm>
              </p:contentPart>
            </mc:Choice>
            <mc:Fallback xmlns="">
              <p:pic>
                <p:nvPicPr>
                  <p:cNvPr id="81" name="Ink 80">
                    <a:extLst>
                      <a:ext uri="{FF2B5EF4-FFF2-40B4-BE49-F238E27FC236}">
                        <a16:creationId xmlns:a16="http://schemas.microsoft.com/office/drawing/2014/main" id="{026B39C4-CE17-295D-6F59-CAE2D92A399F}"/>
                      </a:ext>
                    </a:extLst>
                  </p:cNvPr>
                  <p:cNvPicPr/>
                  <p:nvPr/>
                </p:nvPicPr>
                <p:blipFill>
                  <a:blip r:embed="rId99"/>
                  <a:stretch>
                    <a:fillRect/>
                  </a:stretch>
                </p:blipFill>
                <p:spPr>
                  <a:xfrm>
                    <a:off x="6006874" y="3294497"/>
                    <a:ext cx="235800" cy="1454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A0790F81-D917-BFD7-B3EF-9A81862447EC}"/>
                    </a:ext>
                  </a:extLst>
                </p14:cNvPr>
                <p14:cNvContentPartPr/>
                <p14:nvPr/>
              </p14:nvContentPartPr>
              <p14:xfrm>
                <a:off x="6568834" y="2957537"/>
                <a:ext cx="7920" cy="25020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A0790F81-D917-BFD7-B3EF-9A81862447EC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6559834" y="2948537"/>
                  <a:ext cx="25560" cy="26784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DA30D2A5-F193-D914-45E2-30672D147649}"/>
                </a:ext>
              </a:extLst>
            </p:cNvPr>
            <p:cNvGrpSpPr/>
            <p:nvPr/>
          </p:nvGrpSpPr>
          <p:grpSpPr>
            <a:xfrm>
              <a:off x="6576034" y="3303497"/>
              <a:ext cx="293040" cy="195480"/>
              <a:chOff x="6576034" y="3303497"/>
              <a:chExt cx="293040" cy="1954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02">
                <p14:nvContentPartPr>
                  <p14:cNvPr id="83" name="Ink 82">
                    <a:extLst>
                      <a:ext uri="{FF2B5EF4-FFF2-40B4-BE49-F238E27FC236}">
                        <a16:creationId xmlns:a16="http://schemas.microsoft.com/office/drawing/2014/main" id="{6604A917-A0DC-C09E-6ADA-D4467F87C4A5}"/>
                      </a:ext>
                    </a:extLst>
                  </p14:cNvPr>
                  <p14:cNvContentPartPr/>
                  <p14:nvPr/>
                </p14:nvContentPartPr>
                <p14:xfrm>
                  <a:off x="6576034" y="3339137"/>
                  <a:ext cx="360" cy="78480"/>
                </p14:xfrm>
              </p:contentPart>
            </mc:Choice>
            <mc:Fallback xmlns="">
              <p:pic>
                <p:nvPicPr>
                  <p:cNvPr id="83" name="Ink 82">
                    <a:extLst>
                      <a:ext uri="{FF2B5EF4-FFF2-40B4-BE49-F238E27FC236}">
                        <a16:creationId xmlns:a16="http://schemas.microsoft.com/office/drawing/2014/main" id="{6604A917-A0DC-C09E-6ADA-D4467F87C4A5}"/>
                      </a:ext>
                    </a:extLst>
                  </p:cNvPr>
                  <p:cNvPicPr/>
                  <p:nvPr/>
                </p:nvPicPr>
                <p:blipFill>
                  <a:blip r:embed="rId103"/>
                  <a:stretch>
                    <a:fillRect/>
                  </a:stretch>
                </p:blipFill>
                <p:spPr>
                  <a:xfrm>
                    <a:off x="6567394" y="3330497"/>
                    <a:ext cx="18000" cy="96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3">
                <p14:nvContentPartPr>
                  <p14:cNvPr id="84" name="Ink 83">
                    <a:extLst>
                      <a:ext uri="{FF2B5EF4-FFF2-40B4-BE49-F238E27FC236}">
                        <a16:creationId xmlns:a16="http://schemas.microsoft.com/office/drawing/2014/main" id="{ACEC9F19-BE34-F305-2DA1-6AE066A3F06C}"/>
                      </a:ext>
                    </a:extLst>
                  </p14:cNvPr>
                  <p14:cNvContentPartPr/>
                  <p14:nvPr/>
                </p14:nvContentPartPr>
                <p14:xfrm>
                  <a:off x="6652354" y="3303497"/>
                  <a:ext cx="75960" cy="109080"/>
                </p14:xfrm>
              </p:contentPart>
            </mc:Choice>
            <mc:Fallback xmlns="">
              <p:pic>
                <p:nvPicPr>
                  <p:cNvPr id="84" name="Ink 83">
                    <a:extLst>
                      <a:ext uri="{FF2B5EF4-FFF2-40B4-BE49-F238E27FC236}">
                        <a16:creationId xmlns:a16="http://schemas.microsoft.com/office/drawing/2014/main" id="{ACEC9F19-BE34-F305-2DA1-6AE066A3F06C}"/>
                      </a:ext>
                    </a:extLst>
                  </p:cNvPr>
                  <p:cNvPicPr/>
                  <p:nvPr/>
                </p:nvPicPr>
                <p:blipFill>
                  <a:blip r:embed="rId105"/>
                  <a:stretch>
                    <a:fillRect/>
                  </a:stretch>
                </p:blipFill>
                <p:spPr>
                  <a:xfrm>
                    <a:off x="6643714" y="3294497"/>
                    <a:ext cx="93600" cy="126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4">
                <p14:nvContentPartPr>
                  <p14:cNvPr id="85" name="Ink 84">
                    <a:extLst>
                      <a:ext uri="{FF2B5EF4-FFF2-40B4-BE49-F238E27FC236}">
                        <a16:creationId xmlns:a16="http://schemas.microsoft.com/office/drawing/2014/main" id="{EABEC07E-E4A0-7468-72E8-16F6B0DF5B24}"/>
                      </a:ext>
                    </a:extLst>
                  </p14:cNvPr>
                  <p14:cNvContentPartPr/>
                  <p14:nvPr/>
                </p14:nvContentPartPr>
                <p14:xfrm>
                  <a:off x="6868714" y="3315017"/>
                  <a:ext cx="360" cy="183960"/>
                </p14:xfrm>
              </p:contentPart>
            </mc:Choice>
            <mc:Fallback xmlns="">
              <p:pic>
                <p:nvPicPr>
                  <p:cNvPr id="85" name="Ink 84">
                    <a:extLst>
                      <a:ext uri="{FF2B5EF4-FFF2-40B4-BE49-F238E27FC236}">
                        <a16:creationId xmlns:a16="http://schemas.microsoft.com/office/drawing/2014/main" id="{EABEC07E-E4A0-7468-72E8-16F6B0DF5B24}"/>
                      </a:ext>
                    </a:extLst>
                  </p:cNvPr>
                  <p:cNvPicPr/>
                  <p:nvPr/>
                </p:nvPicPr>
                <p:blipFill>
                  <a:blip r:embed="rId107"/>
                  <a:stretch>
                    <a:fillRect/>
                  </a:stretch>
                </p:blipFill>
                <p:spPr>
                  <a:xfrm>
                    <a:off x="6860074" y="3306377"/>
                    <a:ext cx="18000" cy="2016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0E8A1AC4-5C03-AC1A-E2A1-E86D0AC537C8}"/>
                </a:ext>
              </a:extLst>
            </p:cNvPr>
            <p:cNvGrpSpPr/>
            <p:nvPr/>
          </p:nvGrpSpPr>
          <p:grpSpPr>
            <a:xfrm>
              <a:off x="7268314" y="3021977"/>
              <a:ext cx="350280" cy="566280"/>
              <a:chOff x="7268314" y="3021977"/>
              <a:chExt cx="350280" cy="5662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05">
                <p14:nvContentPartPr>
                  <p14:cNvPr id="86" name="Ink 85">
                    <a:extLst>
                      <a:ext uri="{FF2B5EF4-FFF2-40B4-BE49-F238E27FC236}">
                        <a16:creationId xmlns:a16="http://schemas.microsoft.com/office/drawing/2014/main" id="{EF63005D-D664-D180-11A3-4FAA45F08B0B}"/>
                      </a:ext>
                    </a:extLst>
                  </p14:cNvPr>
                  <p14:cNvContentPartPr/>
                  <p14:nvPr/>
                </p14:nvContentPartPr>
                <p14:xfrm>
                  <a:off x="7268314" y="3021977"/>
                  <a:ext cx="16200" cy="289080"/>
                </p14:xfrm>
              </p:contentPart>
            </mc:Choice>
            <mc:Fallback xmlns="">
              <p:pic>
                <p:nvPicPr>
                  <p:cNvPr id="86" name="Ink 85">
                    <a:extLst>
                      <a:ext uri="{FF2B5EF4-FFF2-40B4-BE49-F238E27FC236}">
                        <a16:creationId xmlns:a16="http://schemas.microsoft.com/office/drawing/2014/main" id="{EF63005D-D664-D180-11A3-4FAA45F08B0B}"/>
                      </a:ext>
                    </a:extLst>
                  </p:cNvPr>
                  <p:cNvPicPr/>
                  <p:nvPr/>
                </p:nvPicPr>
                <p:blipFill>
                  <a:blip r:embed="rId109"/>
                  <a:stretch>
                    <a:fillRect/>
                  </a:stretch>
                </p:blipFill>
                <p:spPr>
                  <a:xfrm>
                    <a:off x="7259314" y="3012977"/>
                    <a:ext cx="33840" cy="306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6">
                <p14:nvContentPartPr>
                  <p14:cNvPr id="87" name="Ink 86">
                    <a:extLst>
                      <a:ext uri="{FF2B5EF4-FFF2-40B4-BE49-F238E27FC236}">
                        <a16:creationId xmlns:a16="http://schemas.microsoft.com/office/drawing/2014/main" id="{E20180A2-222C-A861-3E52-ACF6DA84FF62}"/>
                      </a:ext>
                    </a:extLst>
                  </p14:cNvPr>
                  <p14:cNvContentPartPr/>
                  <p14:nvPr/>
                </p14:nvContentPartPr>
                <p14:xfrm>
                  <a:off x="7281634" y="3379457"/>
                  <a:ext cx="24480" cy="208080"/>
                </p14:xfrm>
              </p:contentPart>
            </mc:Choice>
            <mc:Fallback xmlns="">
              <p:pic>
                <p:nvPicPr>
                  <p:cNvPr id="87" name="Ink 86">
                    <a:extLst>
                      <a:ext uri="{FF2B5EF4-FFF2-40B4-BE49-F238E27FC236}">
                        <a16:creationId xmlns:a16="http://schemas.microsoft.com/office/drawing/2014/main" id="{E20180A2-222C-A861-3E52-ACF6DA84FF62}"/>
                      </a:ext>
                    </a:extLst>
                  </p:cNvPr>
                  <p:cNvPicPr/>
                  <p:nvPr/>
                </p:nvPicPr>
                <p:blipFill>
                  <a:blip r:embed="rId111"/>
                  <a:stretch>
                    <a:fillRect/>
                  </a:stretch>
                </p:blipFill>
                <p:spPr>
                  <a:xfrm>
                    <a:off x="7272634" y="3370457"/>
                    <a:ext cx="42120" cy="225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7">
                <p14:nvContentPartPr>
                  <p14:cNvPr id="88" name="Ink 87">
                    <a:extLst>
                      <a:ext uri="{FF2B5EF4-FFF2-40B4-BE49-F238E27FC236}">
                        <a16:creationId xmlns:a16="http://schemas.microsoft.com/office/drawing/2014/main" id="{B153F56E-8C23-CAB3-B7B2-8E4B0AD4D2C4}"/>
                      </a:ext>
                    </a:extLst>
                  </p14:cNvPr>
                  <p14:cNvContentPartPr/>
                  <p14:nvPr/>
                </p14:nvContentPartPr>
                <p14:xfrm>
                  <a:off x="7375594" y="3441377"/>
                  <a:ext cx="6840" cy="127800"/>
                </p14:xfrm>
              </p:contentPart>
            </mc:Choice>
            <mc:Fallback xmlns="">
              <p:pic>
                <p:nvPicPr>
                  <p:cNvPr id="88" name="Ink 87">
                    <a:extLst>
                      <a:ext uri="{FF2B5EF4-FFF2-40B4-BE49-F238E27FC236}">
                        <a16:creationId xmlns:a16="http://schemas.microsoft.com/office/drawing/2014/main" id="{B153F56E-8C23-CAB3-B7B2-8E4B0AD4D2C4}"/>
                      </a:ext>
                    </a:extLst>
                  </p:cNvPr>
                  <p:cNvPicPr/>
                  <p:nvPr/>
                </p:nvPicPr>
                <p:blipFill>
                  <a:blip r:embed="rId113"/>
                  <a:stretch>
                    <a:fillRect/>
                  </a:stretch>
                </p:blipFill>
                <p:spPr>
                  <a:xfrm>
                    <a:off x="7366954" y="3432377"/>
                    <a:ext cx="24480" cy="145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8">
                <p14:nvContentPartPr>
                  <p14:cNvPr id="89" name="Ink 88">
                    <a:extLst>
                      <a:ext uri="{FF2B5EF4-FFF2-40B4-BE49-F238E27FC236}">
                        <a16:creationId xmlns:a16="http://schemas.microsoft.com/office/drawing/2014/main" id="{AC6011A1-C4C0-7971-37A3-C9BB7822B78D}"/>
                      </a:ext>
                    </a:extLst>
                  </p14:cNvPr>
                  <p14:cNvContentPartPr/>
                  <p14:nvPr/>
                </p14:nvContentPartPr>
                <p14:xfrm>
                  <a:off x="7515994" y="3416897"/>
                  <a:ext cx="102600" cy="171360"/>
                </p14:xfrm>
              </p:contentPart>
            </mc:Choice>
            <mc:Fallback xmlns="">
              <p:pic>
                <p:nvPicPr>
                  <p:cNvPr id="89" name="Ink 88">
                    <a:extLst>
                      <a:ext uri="{FF2B5EF4-FFF2-40B4-BE49-F238E27FC236}">
                        <a16:creationId xmlns:a16="http://schemas.microsoft.com/office/drawing/2014/main" id="{AC6011A1-C4C0-7971-37A3-C9BB7822B78D}"/>
                      </a:ext>
                    </a:extLst>
                  </p:cNvPr>
                  <p:cNvPicPr/>
                  <p:nvPr/>
                </p:nvPicPr>
                <p:blipFill>
                  <a:blip r:embed="rId115"/>
                  <a:stretch>
                    <a:fillRect/>
                  </a:stretch>
                </p:blipFill>
                <p:spPr>
                  <a:xfrm>
                    <a:off x="7506994" y="3408257"/>
                    <a:ext cx="120240" cy="189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EFE57AAA-0BB6-870B-672D-D23EB211A2CB}"/>
                </a:ext>
              </a:extLst>
            </p:cNvPr>
            <p:cNvGrpSpPr/>
            <p:nvPr/>
          </p:nvGrpSpPr>
          <p:grpSpPr>
            <a:xfrm>
              <a:off x="8162554" y="3039977"/>
              <a:ext cx="165240" cy="517680"/>
              <a:chOff x="8162554" y="3039977"/>
              <a:chExt cx="165240" cy="5176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09">
                <p14:nvContentPartPr>
                  <p14:cNvPr id="90" name="Ink 89">
                    <a:extLst>
                      <a:ext uri="{FF2B5EF4-FFF2-40B4-BE49-F238E27FC236}">
                        <a16:creationId xmlns:a16="http://schemas.microsoft.com/office/drawing/2014/main" id="{1A970E79-A116-9431-B120-C434901342D0}"/>
                      </a:ext>
                    </a:extLst>
                  </p14:cNvPr>
                  <p14:cNvContentPartPr/>
                  <p14:nvPr/>
                </p14:nvContentPartPr>
                <p14:xfrm>
                  <a:off x="8162554" y="3039977"/>
                  <a:ext cx="360" cy="290160"/>
                </p14:xfrm>
              </p:contentPart>
            </mc:Choice>
            <mc:Fallback xmlns="">
              <p:pic>
                <p:nvPicPr>
                  <p:cNvPr id="90" name="Ink 89">
                    <a:extLst>
                      <a:ext uri="{FF2B5EF4-FFF2-40B4-BE49-F238E27FC236}">
                        <a16:creationId xmlns:a16="http://schemas.microsoft.com/office/drawing/2014/main" id="{1A970E79-A116-9431-B120-C434901342D0}"/>
                      </a:ext>
                    </a:extLst>
                  </p:cNvPr>
                  <p:cNvPicPr/>
                  <p:nvPr/>
                </p:nvPicPr>
                <p:blipFill>
                  <a:blip r:embed="rId117"/>
                  <a:stretch>
                    <a:fillRect/>
                  </a:stretch>
                </p:blipFill>
                <p:spPr>
                  <a:xfrm>
                    <a:off x="8153914" y="3030977"/>
                    <a:ext cx="18000" cy="307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0">
                <p14:nvContentPartPr>
                  <p14:cNvPr id="91" name="Ink 90">
                    <a:extLst>
                      <a:ext uri="{FF2B5EF4-FFF2-40B4-BE49-F238E27FC236}">
                        <a16:creationId xmlns:a16="http://schemas.microsoft.com/office/drawing/2014/main" id="{9A82C285-BFD9-2048-BD4E-9108B5DDA559}"/>
                      </a:ext>
                    </a:extLst>
                  </p14:cNvPr>
                  <p14:cNvContentPartPr/>
                  <p14:nvPr/>
                </p14:nvContentPartPr>
                <p14:xfrm>
                  <a:off x="8162554" y="3422297"/>
                  <a:ext cx="360" cy="104400"/>
                </p14:xfrm>
              </p:contentPart>
            </mc:Choice>
            <mc:Fallback xmlns="">
              <p:pic>
                <p:nvPicPr>
                  <p:cNvPr id="91" name="Ink 90">
                    <a:extLst>
                      <a:ext uri="{FF2B5EF4-FFF2-40B4-BE49-F238E27FC236}">
                        <a16:creationId xmlns:a16="http://schemas.microsoft.com/office/drawing/2014/main" id="{9A82C285-BFD9-2048-BD4E-9108B5DDA559}"/>
                      </a:ext>
                    </a:extLst>
                  </p:cNvPr>
                  <p:cNvPicPr/>
                  <p:nvPr/>
                </p:nvPicPr>
                <p:blipFill>
                  <a:blip r:embed="rId119"/>
                  <a:stretch>
                    <a:fillRect/>
                  </a:stretch>
                </p:blipFill>
                <p:spPr>
                  <a:xfrm>
                    <a:off x="8153914" y="3413657"/>
                    <a:ext cx="18000" cy="122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1">
                <p14:nvContentPartPr>
                  <p14:cNvPr id="92" name="Ink 91">
                    <a:extLst>
                      <a:ext uri="{FF2B5EF4-FFF2-40B4-BE49-F238E27FC236}">
                        <a16:creationId xmlns:a16="http://schemas.microsoft.com/office/drawing/2014/main" id="{B756710E-C04F-2568-371A-A40FC92AEB33}"/>
                      </a:ext>
                    </a:extLst>
                  </p14:cNvPr>
                  <p14:cNvContentPartPr/>
                  <p14:nvPr/>
                </p14:nvContentPartPr>
                <p14:xfrm>
                  <a:off x="8251474" y="3434177"/>
                  <a:ext cx="360" cy="114840"/>
                </p14:xfrm>
              </p:contentPart>
            </mc:Choice>
            <mc:Fallback xmlns="">
              <p:pic>
                <p:nvPicPr>
                  <p:cNvPr id="92" name="Ink 91">
                    <a:extLst>
                      <a:ext uri="{FF2B5EF4-FFF2-40B4-BE49-F238E27FC236}">
                        <a16:creationId xmlns:a16="http://schemas.microsoft.com/office/drawing/2014/main" id="{B756710E-C04F-2568-371A-A40FC92AEB33}"/>
                      </a:ext>
                    </a:extLst>
                  </p:cNvPr>
                  <p:cNvPicPr/>
                  <p:nvPr/>
                </p:nvPicPr>
                <p:blipFill>
                  <a:blip r:embed="rId121"/>
                  <a:stretch>
                    <a:fillRect/>
                  </a:stretch>
                </p:blipFill>
                <p:spPr>
                  <a:xfrm>
                    <a:off x="8242474" y="3425537"/>
                    <a:ext cx="18000" cy="132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2">
                <p14:nvContentPartPr>
                  <p14:cNvPr id="93" name="Ink 92">
                    <a:extLst>
                      <a:ext uri="{FF2B5EF4-FFF2-40B4-BE49-F238E27FC236}">
                        <a16:creationId xmlns:a16="http://schemas.microsoft.com/office/drawing/2014/main" id="{0EE5F002-3637-FEDD-AE02-EA33FE7273C4}"/>
                      </a:ext>
                    </a:extLst>
                  </p14:cNvPr>
                  <p14:cNvContentPartPr/>
                  <p14:nvPr/>
                </p14:nvContentPartPr>
                <p14:xfrm>
                  <a:off x="8327434" y="3455417"/>
                  <a:ext cx="360" cy="102240"/>
                </p14:xfrm>
              </p:contentPart>
            </mc:Choice>
            <mc:Fallback xmlns="">
              <p:pic>
                <p:nvPicPr>
                  <p:cNvPr id="93" name="Ink 92">
                    <a:extLst>
                      <a:ext uri="{FF2B5EF4-FFF2-40B4-BE49-F238E27FC236}">
                        <a16:creationId xmlns:a16="http://schemas.microsoft.com/office/drawing/2014/main" id="{0EE5F002-3637-FEDD-AE02-EA33FE7273C4}"/>
                      </a:ext>
                    </a:extLst>
                  </p:cNvPr>
                  <p:cNvPicPr/>
                  <p:nvPr/>
                </p:nvPicPr>
                <p:blipFill>
                  <a:blip r:embed="rId123"/>
                  <a:stretch>
                    <a:fillRect/>
                  </a:stretch>
                </p:blipFill>
                <p:spPr>
                  <a:xfrm>
                    <a:off x="8318434" y="3446777"/>
                    <a:ext cx="18000" cy="1198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8642BA7C-AC48-30EE-1826-02EBB093007A}"/>
                </a:ext>
              </a:extLst>
            </p:cNvPr>
            <p:cNvGrpSpPr/>
            <p:nvPr/>
          </p:nvGrpSpPr>
          <p:grpSpPr>
            <a:xfrm>
              <a:off x="7420594" y="1759097"/>
              <a:ext cx="803160" cy="460080"/>
              <a:chOff x="7420594" y="1759097"/>
              <a:chExt cx="803160" cy="4600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13">
                <p14:nvContentPartPr>
                  <p14:cNvPr id="98" name="Ink 97">
                    <a:extLst>
                      <a:ext uri="{FF2B5EF4-FFF2-40B4-BE49-F238E27FC236}">
                        <a16:creationId xmlns:a16="http://schemas.microsoft.com/office/drawing/2014/main" id="{A2F60442-C2FD-F210-9E6B-C5CD8254253E}"/>
                      </a:ext>
                    </a:extLst>
                  </p14:cNvPr>
                  <p14:cNvContentPartPr/>
                  <p14:nvPr/>
                </p14:nvContentPartPr>
                <p14:xfrm>
                  <a:off x="7420594" y="1852337"/>
                  <a:ext cx="291960" cy="212400"/>
                </p14:xfrm>
              </p:contentPart>
            </mc:Choice>
            <mc:Fallback xmlns="">
              <p:pic>
                <p:nvPicPr>
                  <p:cNvPr id="98" name="Ink 97">
                    <a:extLst>
                      <a:ext uri="{FF2B5EF4-FFF2-40B4-BE49-F238E27FC236}">
                        <a16:creationId xmlns:a16="http://schemas.microsoft.com/office/drawing/2014/main" id="{A2F60442-C2FD-F210-9E6B-C5CD8254253E}"/>
                      </a:ext>
                    </a:extLst>
                  </p:cNvPr>
                  <p:cNvPicPr/>
                  <p:nvPr/>
                </p:nvPicPr>
                <p:blipFill>
                  <a:blip r:embed="rId125"/>
                  <a:stretch>
                    <a:fillRect/>
                  </a:stretch>
                </p:blipFill>
                <p:spPr>
                  <a:xfrm>
                    <a:off x="7411594" y="1843337"/>
                    <a:ext cx="309600" cy="230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4">
                <p14:nvContentPartPr>
                  <p14:cNvPr id="99" name="Ink 98">
                    <a:extLst>
                      <a:ext uri="{FF2B5EF4-FFF2-40B4-BE49-F238E27FC236}">
                        <a16:creationId xmlns:a16="http://schemas.microsoft.com/office/drawing/2014/main" id="{EF641397-1C9C-9ED6-C33B-5E66F49F1E3B}"/>
                      </a:ext>
                    </a:extLst>
                  </p14:cNvPr>
                  <p14:cNvContentPartPr/>
                  <p14:nvPr/>
                </p14:nvContentPartPr>
                <p14:xfrm>
                  <a:off x="7674394" y="1759097"/>
                  <a:ext cx="293760" cy="460080"/>
                </p14:xfrm>
              </p:contentPart>
            </mc:Choice>
            <mc:Fallback xmlns="">
              <p:pic>
                <p:nvPicPr>
                  <p:cNvPr id="99" name="Ink 98">
                    <a:extLst>
                      <a:ext uri="{FF2B5EF4-FFF2-40B4-BE49-F238E27FC236}">
                        <a16:creationId xmlns:a16="http://schemas.microsoft.com/office/drawing/2014/main" id="{EF641397-1C9C-9ED6-C33B-5E66F49F1E3B}"/>
                      </a:ext>
                    </a:extLst>
                  </p:cNvPr>
                  <p:cNvPicPr/>
                  <p:nvPr/>
                </p:nvPicPr>
                <p:blipFill>
                  <a:blip r:embed="rId127"/>
                  <a:stretch>
                    <a:fillRect/>
                  </a:stretch>
                </p:blipFill>
                <p:spPr>
                  <a:xfrm>
                    <a:off x="7665754" y="1750457"/>
                    <a:ext cx="311400" cy="477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5">
                <p14:nvContentPartPr>
                  <p14:cNvPr id="100" name="Ink 99">
                    <a:extLst>
                      <a:ext uri="{FF2B5EF4-FFF2-40B4-BE49-F238E27FC236}">
                        <a16:creationId xmlns:a16="http://schemas.microsoft.com/office/drawing/2014/main" id="{8F182D06-4526-D245-46E8-1EB0DCB2F256}"/>
                      </a:ext>
                    </a:extLst>
                  </p14:cNvPr>
                  <p14:cNvContentPartPr/>
                  <p14:nvPr/>
                </p14:nvContentPartPr>
                <p14:xfrm>
                  <a:off x="8053114" y="1829297"/>
                  <a:ext cx="170640" cy="180360"/>
                </p14:xfrm>
              </p:contentPart>
            </mc:Choice>
            <mc:Fallback xmlns="">
              <p:pic>
                <p:nvPicPr>
                  <p:cNvPr id="100" name="Ink 99">
                    <a:extLst>
                      <a:ext uri="{FF2B5EF4-FFF2-40B4-BE49-F238E27FC236}">
                        <a16:creationId xmlns:a16="http://schemas.microsoft.com/office/drawing/2014/main" id="{8F182D06-4526-D245-46E8-1EB0DCB2F256}"/>
                      </a:ext>
                    </a:extLst>
                  </p:cNvPr>
                  <p:cNvPicPr/>
                  <p:nvPr/>
                </p:nvPicPr>
                <p:blipFill>
                  <a:blip r:embed="rId129"/>
                  <a:stretch>
                    <a:fillRect/>
                  </a:stretch>
                </p:blipFill>
                <p:spPr>
                  <a:xfrm>
                    <a:off x="8044474" y="1820657"/>
                    <a:ext cx="188280" cy="1980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44156FD3-BD10-946F-90D1-E68D074807F2}"/>
                    </a:ext>
                  </a:extLst>
                </p14:cNvPr>
                <p14:cNvContentPartPr/>
                <p14:nvPr/>
              </p14:nvContentPartPr>
              <p14:xfrm>
                <a:off x="3682354" y="2389457"/>
                <a:ext cx="173880" cy="51624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44156FD3-BD10-946F-90D1-E68D074807F2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3673373" y="2380457"/>
                  <a:ext cx="191484" cy="53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40040186-E297-C782-F579-A7A45350494B}"/>
                    </a:ext>
                  </a:extLst>
                </p14:cNvPr>
                <p14:cNvContentPartPr/>
                <p14:nvPr/>
              </p14:nvContentPartPr>
              <p14:xfrm>
                <a:off x="3662194" y="2404937"/>
                <a:ext cx="188280" cy="50256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40040186-E297-C782-F579-A7A45350494B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3653194" y="2395943"/>
                  <a:ext cx="205920" cy="52018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8673EE9A-352E-EA86-397D-B3F983ABC83A}"/>
                    </a:ext>
                  </a:extLst>
                </p14:cNvPr>
                <p14:cNvContentPartPr/>
                <p14:nvPr/>
              </p14:nvContentPartPr>
              <p14:xfrm>
                <a:off x="8054554" y="2593217"/>
                <a:ext cx="222480" cy="60084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8673EE9A-352E-EA86-397D-B3F983ABC83A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8045554" y="2584212"/>
                  <a:ext cx="240120" cy="61849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C4F73664-EC5B-FC82-AB5C-79F43ABE4E43}"/>
                    </a:ext>
                  </a:extLst>
                </p14:cNvPr>
                <p14:cNvContentPartPr/>
                <p14:nvPr/>
              </p14:nvContentPartPr>
              <p14:xfrm>
                <a:off x="8087314" y="2637497"/>
                <a:ext cx="218160" cy="49320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C4F73664-EC5B-FC82-AB5C-79F43ABE4E43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8078314" y="2628497"/>
                  <a:ext cx="235800" cy="51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DC85586F-4D9A-391D-0CDC-C5C49091554F}"/>
                    </a:ext>
                  </a:extLst>
                </p14:cNvPr>
                <p14:cNvContentPartPr/>
                <p14:nvPr/>
              </p14:nvContentPartPr>
              <p14:xfrm>
                <a:off x="7525481" y="3428963"/>
                <a:ext cx="16920" cy="349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DC85586F-4D9A-391D-0CDC-C5C49091554F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7516481" y="3419963"/>
                  <a:ext cx="34560" cy="52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BF40A5D6-F43A-639D-B4FC-CF590006E076}"/>
                  </a:ext>
                </a:extLst>
              </p14:cNvPr>
              <p14:cNvContentPartPr/>
              <p14:nvPr/>
            </p14:nvContentPartPr>
            <p14:xfrm>
              <a:off x="3587972" y="4750593"/>
              <a:ext cx="124200" cy="1407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BF40A5D6-F43A-639D-B4FC-CF590006E076}"/>
                  </a:ext>
                </a:extLst>
              </p:cNvPr>
              <p:cNvPicPr/>
              <p:nvPr/>
            </p:nvPicPr>
            <p:blipFill>
              <a:blip r:embed="rId227"/>
              <a:stretch>
                <a:fillRect/>
              </a:stretch>
            </p:blipFill>
            <p:spPr>
              <a:xfrm>
                <a:off x="3578972" y="4741593"/>
                <a:ext cx="141840" cy="15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36647D7A-2A7B-B71D-92E0-CDB081F64701}"/>
                  </a:ext>
                </a:extLst>
              </p14:cNvPr>
              <p14:cNvContentPartPr/>
              <p14:nvPr/>
            </p14:nvContentPartPr>
            <p14:xfrm>
              <a:off x="4156052" y="5489673"/>
              <a:ext cx="175680" cy="27540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36647D7A-2A7B-B71D-92E0-CDB081F64701}"/>
                  </a:ext>
                </a:extLst>
              </p:cNvPr>
              <p:cNvPicPr/>
              <p:nvPr/>
            </p:nvPicPr>
            <p:blipFill>
              <a:blip r:embed="rId229"/>
              <a:stretch>
                <a:fillRect/>
              </a:stretch>
            </p:blipFill>
            <p:spPr>
              <a:xfrm>
                <a:off x="4147052" y="5480685"/>
                <a:ext cx="193320" cy="293017"/>
              </a:xfrm>
              <a:prstGeom prst="rect">
                <a:avLst/>
              </a:prstGeom>
            </p:spPr>
          </p:pic>
        </mc:Fallback>
      </mc:AlternateContent>
      <p:grpSp>
        <p:nvGrpSpPr>
          <p:cNvPr id="63" name="Group 62">
            <a:extLst>
              <a:ext uri="{FF2B5EF4-FFF2-40B4-BE49-F238E27FC236}">
                <a16:creationId xmlns:a16="http://schemas.microsoft.com/office/drawing/2014/main" id="{617B7A9C-46FA-380D-71D3-DEB1B1A624DA}"/>
              </a:ext>
            </a:extLst>
          </p:cNvPr>
          <p:cNvGrpSpPr/>
          <p:nvPr/>
        </p:nvGrpSpPr>
        <p:grpSpPr>
          <a:xfrm>
            <a:off x="3159932" y="5575353"/>
            <a:ext cx="135720" cy="149040"/>
            <a:chOff x="3009641" y="5322563"/>
            <a:chExt cx="135720" cy="149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5A16118E-8D26-2C41-B6AE-D05B8B116983}"/>
                    </a:ext>
                  </a:extLst>
                </p14:cNvPr>
                <p14:cNvContentPartPr/>
                <p14:nvPr/>
              </p14:nvContentPartPr>
              <p14:xfrm>
                <a:off x="3009641" y="5322563"/>
                <a:ext cx="101880" cy="14904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5A16118E-8D26-2C41-B6AE-D05B8B116983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3001001" y="5313563"/>
                  <a:ext cx="119520" cy="16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FE33B64D-B233-3D20-6F6E-CBBD84D9FFF8}"/>
                    </a:ext>
                  </a:extLst>
                </p14:cNvPr>
                <p14:cNvContentPartPr/>
                <p14:nvPr/>
              </p14:nvContentPartPr>
              <p14:xfrm>
                <a:off x="3068321" y="5329043"/>
                <a:ext cx="77040" cy="10692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FE33B64D-B233-3D20-6F6E-CBBD84D9FFF8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3059681" y="5320403"/>
                  <a:ext cx="94680" cy="124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C7F2DA29-D72D-10F5-C23B-1BD4A084EE26}"/>
                  </a:ext>
                </a:extLst>
              </p14:cNvPr>
              <p14:cNvContentPartPr/>
              <p14:nvPr/>
            </p14:nvContentPartPr>
            <p14:xfrm>
              <a:off x="4192412" y="5522433"/>
              <a:ext cx="105120" cy="16740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C7F2DA29-D72D-10F5-C23B-1BD4A084EE26}"/>
                  </a:ext>
                </a:extLst>
              </p:cNvPr>
              <p:cNvPicPr/>
              <p:nvPr/>
            </p:nvPicPr>
            <p:blipFill>
              <a:blip r:embed="rId235"/>
              <a:stretch>
                <a:fillRect/>
              </a:stretch>
            </p:blipFill>
            <p:spPr>
              <a:xfrm>
                <a:off x="4183412" y="5513452"/>
                <a:ext cx="122760" cy="1850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149" name="Ink 148">
                <a:extLst>
                  <a:ext uri="{FF2B5EF4-FFF2-40B4-BE49-F238E27FC236}">
                    <a16:creationId xmlns:a16="http://schemas.microsoft.com/office/drawing/2014/main" id="{7DE2FF8A-852D-6106-D369-C78384F055B3}"/>
                  </a:ext>
                </a:extLst>
              </p14:cNvPr>
              <p14:cNvContentPartPr/>
              <p14:nvPr/>
            </p14:nvContentPartPr>
            <p14:xfrm>
              <a:off x="241303" y="1669695"/>
              <a:ext cx="2860560" cy="2019960"/>
            </p14:xfrm>
          </p:contentPart>
        </mc:Choice>
        <mc:Fallback xmlns="">
          <p:pic>
            <p:nvPicPr>
              <p:cNvPr id="149" name="Ink 148">
                <a:extLst>
                  <a:ext uri="{FF2B5EF4-FFF2-40B4-BE49-F238E27FC236}">
                    <a16:creationId xmlns:a16="http://schemas.microsoft.com/office/drawing/2014/main" id="{7DE2FF8A-852D-6106-D369-C78384F055B3}"/>
                  </a:ext>
                </a:extLst>
              </p:cNvPr>
              <p:cNvPicPr/>
              <p:nvPr/>
            </p:nvPicPr>
            <p:blipFill>
              <a:blip r:embed="rId237"/>
              <a:stretch>
                <a:fillRect/>
              </a:stretch>
            </p:blipFill>
            <p:spPr>
              <a:xfrm>
                <a:off x="232663" y="1661055"/>
                <a:ext cx="2878200" cy="203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175" name="Ink 174">
                <a:extLst>
                  <a:ext uri="{FF2B5EF4-FFF2-40B4-BE49-F238E27FC236}">
                    <a16:creationId xmlns:a16="http://schemas.microsoft.com/office/drawing/2014/main" id="{240BFDF9-C4FD-7BC2-FD36-757D09E0AE89}"/>
                  </a:ext>
                </a:extLst>
              </p14:cNvPr>
              <p14:cNvContentPartPr/>
              <p14:nvPr/>
            </p14:nvContentPartPr>
            <p14:xfrm>
              <a:off x="829183" y="1727655"/>
              <a:ext cx="2491560" cy="1996560"/>
            </p14:xfrm>
          </p:contentPart>
        </mc:Choice>
        <mc:Fallback xmlns="">
          <p:pic>
            <p:nvPicPr>
              <p:cNvPr id="175" name="Ink 174">
                <a:extLst>
                  <a:ext uri="{FF2B5EF4-FFF2-40B4-BE49-F238E27FC236}">
                    <a16:creationId xmlns:a16="http://schemas.microsoft.com/office/drawing/2014/main" id="{240BFDF9-C4FD-7BC2-FD36-757D09E0AE89}"/>
                  </a:ext>
                </a:extLst>
              </p:cNvPr>
              <p:cNvPicPr/>
              <p:nvPr/>
            </p:nvPicPr>
            <p:blipFill>
              <a:blip r:embed="rId239"/>
              <a:stretch>
                <a:fillRect/>
              </a:stretch>
            </p:blipFill>
            <p:spPr>
              <a:xfrm>
                <a:off x="820183" y="1719015"/>
                <a:ext cx="2509200" cy="201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176" name="Ink 175">
                <a:extLst>
                  <a:ext uri="{FF2B5EF4-FFF2-40B4-BE49-F238E27FC236}">
                    <a16:creationId xmlns:a16="http://schemas.microsoft.com/office/drawing/2014/main" id="{219EBC75-3D27-6963-E2A9-A38D5F6F91FE}"/>
                  </a:ext>
                </a:extLst>
              </p14:cNvPr>
              <p14:cNvContentPartPr/>
              <p14:nvPr/>
            </p14:nvContentPartPr>
            <p14:xfrm>
              <a:off x="19183" y="1945815"/>
              <a:ext cx="2627640" cy="1788480"/>
            </p14:xfrm>
          </p:contentPart>
        </mc:Choice>
        <mc:Fallback xmlns="">
          <p:pic>
            <p:nvPicPr>
              <p:cNvPr id="176" name="Ink 175">
                <a:extLst>
                  <a:ext uri="{FF2B5EF4-FFF2-40B4-BE49-F238E27FC236}">
                    <a16:creationId xmlns:a16="http://schemas.microsoft.com/office/drawing/2014/main" id="{219EBC75-3D27-6963-E2A9-A38D5F6F91FE}"/>
                  </a:ext>
                </a:extLst>
              </p:cNvPr>
              <p:cNvPicPr/>
              <p:nvPr/>
            </p:nvPicPr>
            <p:blipFill>
              <a:blip r:embed="rId241"/>
              <a:stretch>
                <a:fillRect/>
              </a:stretch>
            </p:blipFill>
            <p:spPr>
              <a:xfrm>
                <a:off x="10183" y="1936815"/>
                <a:ext cx="2645280" cy="180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200" name="Ink 199">
                <a:extLst>
                  <a:ext uri="{FF2B5EF4-FFF2-40B4-BE49-F238E27FC236}">
                    <a16:creationId xmlns:a16="http://schemas.microsoft.com/office/drawing/2014/main" id="{87E8300A-F312-1E7B-A2C7-B290A927537D}"/>
                  </a:ext>
                </a:extLst>
              </p14:cNvPr>
              <p14:cNvContentPartPr/>
              <p14:nvPr/>
            </p14:nvContentPartPr>
            <p14:xfrm>
              <a:off x="3215074" y="5563525"/>
              <a:ext cx="100080" cy="117720"/>
            </p14:xfrm>
          </p:contentPart>
        </mc:Choice>
        <mc:Fallback xmlns="">
          <p:pic>
            <p:nvPicPr>
              <p:cNvPr id="200" name="Ink 199">
                <a:extLst>
                  <a:ext uri="{FF2B5EF4-FFF2-40B4-BE49-F238E27FC236}">
                    <a16:creationId xmlns:a16="http://schemas.microsoft.com/office/drawing/2014/main" id="{87E8300A-F312-1E7B-A2C7-B290A927537D}"/>
                  </a:ext>
                </a:extLst>
              </p:cNvPr>
              <p:cNvPicPr/>
              <p:nvPr/>
            </p:nvPicPr>
            <p:blipFill>
              <a:blip r:embed="rId243"/>
              <a:stretch>
                <a:fillRect/>
              </a:stretch>
            </p:blipFill>
            <p:spPr>
              <a:xfrm>
                <a:off x="3206074" y="5554525"/>
                <a:ext cx="117720" cy="135360"/>
              </a:xfrm>
              <a:prstGeom prst="rect">
                <a:avLst/>
              </a:prstGeom>
            </p:spPr>
          </p:pic>
        </mc:Fallback>
      </mc:AlternateContent>
      <p:grpSp>
        <p:nvGrpSpPr>
          <p:cNvPr id="203" name="Group 202">
            <a:extLst>
              <a:ext uri="{FF2B5EF4-FFF2-40B4-BE49-F238E27FC236}">
                <a16:creationId xmlns:a16="http://schemas.microsoft.com/office/drawing/2014/main" id="{112DE9B2-54A0-F8DE-2157-DBB12EF3777A}"/>
              </a:ext>
            </a:extLst>
          </p:cNvPr>
          <p:cNvGrpSpPr/>
          <p:nvPr/>
        </p:nvGrpSpPr>
        <p:grpSpPr>
          <a:xfrm>
            <a:off x="4004914" y="4832005"/>
            <a:ext cx="386640" cy="296280"/>
            <a:chOff x="3854623" y="4579215"/>
            <a:chExt cx="386640" cy="296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201" name="Ink 200">
                  <a:extLst>
                    <a:ext uri="{FF2B5EF4-FFF2-40B4-BE49-F238E27FC236}">
                      <a16:creationId xmlns:a16="http://schemas.microsoft.com/office/drawing/2014/main" id="{CA064C84-5097-7B8C-0AD2-1280729A423D}"/>
                    </a:ext>
                  </a:extLst>
                </p14:cNvPr>
                <p14:cNvContentPartPr/>
                <p14:nvPr/>
              </p14:nvContentPartPr>
              <p14:xfrm>
                <a:off x="3854623" y="4579215"/>
                <a:ext cx="82080" cy="258480"/>
              </p14:xfrm>
            </p:contentPart>
          </mc:Choice>
          <mc:Fallback xmlns=""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CA064C84-5097-7B8C-0AD2-1280729A423D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3845983" y="4570215"/>
                  <a:ext cx="99720" cy="27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B7F41B67-3E8F-8CF6-5056-AF8AE01AC94E}"/>
                    </a:ext>
                  </a:extLst>
                </p14:cNvPr>
                <p14:cNvContentPartPr/>
                <p14:nvPr/>
              </p14:nvContentPartPr>
              <p14:xfrm>
                <a:off x="4240903" y="4754895"/>
                <a:ext cx="360" cy="12060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B7F41B67-3E8F-8CF6-5056-AF8AE01AC94E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4231903" y="4745895"/>
                  <a:ext cx="18000" cy="138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C1E6E35F-9211-59A2-304A-4385F5A8B958}"/>
              </a:ext>
            </a:extLst>
          </p:cNvPr>
          <p:cNvGrpSpPr/>
          <p:nvPr/>
        </p:nvGrpSpPr>
        <p:grpSpPr>
          <a:xfrm>
            <a:off x="3465634" y="5831725"/>
            <a:ext cx="593640" cy="293760"/>
            <a:chOff x="3315343" y="5578935"/>
            <a:chExt cx="593640" cy="293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207" name="Ink 206">
                  <a:extLst>
                    <a:ext uri="{FF2B5EF4-FFF2-40B4-BE49-F238E27FC236}">
                      <a16:creationId xmlns:a16="http://schemas.microsoft.com/office/drawing/2014/main" id="{E9B3486A-964F-BC52-D4EB-68F5EA81984E}"/>
                    </a:ext>
                  </a:extLst>
                </p14:cNvPr>
                <p14:cNvContentPartPr/>
                <p14:nvPr/>
              </p14:nvContentPartPr>
              <p14:xfrm>
                <a:off x="3315343" y="5578935"/>
                <a:ext cx="93600" cy="216360"/>
              </p14:xfrm>
            </p:contentPart>
          </mc:Choice>
          <mc:Fallback xmlns="">
            <p:pic>
              <p:nvPicPr>
                <p:cNvPr id="207" name="Ink 206">
                  <a:extLst>
                    <a:ext uri="{FF2B5EF4-FFF2-40B4-BE49-F238E27FC236}">
                      <a16:creationId xmlns:a16="http://schemas.microsoft.com/office/drawing/2014/main" id="{E9B3486A-964F-BC52-D4EB-68F5EA81984E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3306343" y="5570295"/>
                  <a:ext cx="111240" cy="23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757FA730-8AB9-14E1-B632-6CD9004AF81E}"/>
                    </a:ext>
                  </a:extLst>
                </p14:cNvPr>
                <p14:cNvContentPartPr/>
                <p14:nvPr/>
              </p14:nvContentPartPr>
              <p14:xfrm>
                <a:off x="3782983" y="5689815"/>
                <a:ext cx="126000" cy="182880"/>
              </p14:xfrm>
            </p:contentPart>
          </mc:Choice>
          <mc:Fallback xmlns=""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757FA730-8AB9-14E1-B632-6CD9004AF81E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3774343" y="5681175"/>
                  <a:ext cx="143640" cy="200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9" name="Group 238">
            <a:extLst>
              <a:ext uri="{FF2B5EF4-FFF2-40B4-BE49-F238E27FC236}">
                <a16:creationId xmlns:a16="http://schemas.microsoft.com/office/drawing/2014/main" id="{A07F271D-76A2-B1B0-32AB-BEE5FE623C49}"/>
              </a:ext>
            </a:extLst>
          </p:cNvPr>
          <p:cNvGrpSpPr/>
          <p:nvPr/>
        </p:nvGrpSpPr>
        <p:grpSpPr>
          <a:xfrm>
            <a:off x="5483983" y="4221375"/>
            <a:ext cx="3400200" cy="2244240"/>
            <a:chOff x="5483983" y="4221375"/>
            <a:chExt cx="3400200" cy="2244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225" name="Ink 224">
                  <a:extLst>
                    <a:ext uri="{FF2B5EF4-FFF2-40B4-BE49-F238E27FC236}">
                      <a16:creationId xmlns:a16="http://schemas.microsoft.com/office/drawing/2014/main" id="{0DE8088E-6550-8046-8D3A-852065427034}"/>
                    </a:ext>
                  </a:extLst>
                </p14:cNvPr>
                <p14:cNvContentPartPr/>
                <p14:nvPr/>
              </p14:nvContentPartPr>
              <p14:xfrm>
                <a:off x="7832623" y="5215695"/>
                <a:ext cx="164520" cy="700920"/>
              </p14:xfrm>
            </p:contentPart>
          </mc:Choice>
          <mc:Fallback xmlns="">
            <p:pic>
              <p:nvPicPr>
                <p:cNvPr id="225" name="Ink 224">
                  <a:extLst>
                    <a:ext uri="{FF2B5EF4-FFF2-40B4-BE49-F238E27FC236}">
                      <a16:creationId xmlns:a16="http://schemas.microsoft.com/office/drawing/2014/main" id="{0DE8088E-6550-8046-8D3A-852065427034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7823983" y="5207055"/>
                  <a:ext cx="182160" cy="71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226" name="Ink 225">
                  <a:extLst>
                    <a:ext uri="{FF2B5EF4-FFF2-40B4-BE49-F238E27FC236}">
                      <a16:creationId xmlns:a16="http://schemas.microsoft.com/office/drawing/2014/main" id="{89C1A5B2-DBFF-3965-0E27-C1AB5287547B}"/>
                    </a:ext>
                  </a:extLst>
                </p14:cNvPr>
                <p14:cNvContentPartPr/>
                <p14:nvPr/>
              </p14:nvContentPartPr>
              <p14:xfrm>
                <a:off x="7928023" y="5850735"/>
                <a:ext cx="136440" cy="119880"/>
              </p14:xfrm>
            </p:contentPart>
          </mc:Choice>
          <mc:Fallback xmlns="">
            <p:pic>
              <p:nvPicPr>
                <p:cNvPr id="226" name="Ink 225">
                  <a:extLst>
                    <a:ext uri="{FF2B5EF4-FFF2-40B4-BE49-F238E27FC236}">
                      <a16:creationId xmlns:a16="http://schemas.microsoft.com/office/drawing/2014/main" id="{89C1A5B2-DBFF-3965-0E27-C1AB5287547B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7919383" y="5842095"/>
                  <a:ext cx="154080" cy="13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228" name="Ink 227">
                  <a:extLst>
                    <a:ext uri="{FF2B5EF4-FFF2-40B4-BE49-F238E27FC236}">
                      <a16:creationId xmlns:a16="http://schemas.microsoft.com/office/drawing/2014/main" id="{729D2B13-A89E-75CA-F9B5-80BEEE266F77}"/>
                    </a:ext>
                  </a:extLst>
                </p14:cNvPr>
                <p14:cNvContentPartPr/>
                <p14:nvPr/>
              </p14:nvContentPartPr>
              <p14:xfrm>
                <a:off x="7038103" y="6012015"/>
                <a:ext cx="1107360" cy="453600"/>
              </p14:xfrm>
            </p:contentPart>
          </mc:Choice>
          <mc:Fallback xmlns="">
            <p:pic>
              <p:nvPicPr>
                <p:cNvPr id="228" name="Ink 227">
                  <a:extLst>
                    <a:ext uri="{FF2B5EF4-FFF2-40B4-BE49-F238E27FC236}">
                      <a16:creationId xmlns:a16="http://schemas.microsoft.com/office/drawing/2014/main" id="{729D2B13-A89E-75CA-F9B5-80BEEE266F77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7029103" y="6003015"/>
                  <a:ext cx="1125000" cy="47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229" name="Ink 228">
                  <a:extLst>
                    <a:ext uri="{FF2B5EF4-FFF2-40B4-BE49-F238E27FC236}">
                      <a16:creationId xmlns:a16="http://schemas.microsoft.com/office/drawing/2014/main" id="{979247E9-4D4F-5AD8-0421-F0FA70886DC4}"/>
                    </a:ext>
                  </a:extLst>
                </p14:cNvPr>
                <p14:cNvContentPartPr/>
                <p14:nvPr/>
              </p14:nvContentPartPr>
              <p14:xfrm>
                <a:off x="7749103" y="6061695"/>
                <a:ext cx="360" cy="7200"/>
              </p14:xfrm>
            </p:contentPart>
          </mc:Choice>
          <mc:Fallback xmlns="">
            <p:pic>
              <p:nvPicPr>
                <p:cNvPr id="229" name="Ink 228">
                  <a:extLst>
                    <a:ext uri="{FF2B5EF4-FFF2-40B4-BE49-F238E27FC236}">
                      <a16:creationId xmlns:a16="http://schemas.microsoft.com/office/drawing/2014/main" id="{979247E9-4D4F-5AD8-0421-F0FA70886DC4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7740103" y="6053055"/>
                  <a:ext cx="18000" cy="2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230" name="Ink 229">
                  <a:extLst>
                    <a:ext uri="{FF2B5EF4-FFF2-40B4-BE49-F238E27FC236}">
                      <a16:creationId xmlns:a16="http://schemas.microsoft.com/office/drawing/2014/main" id="{35842000-58EF-DBF4-8CE2-6EEB1F2EEC45}"/>
                    </a:ext>
                  </a:extLst>
                </p14:cNvPr>
                <p14:cNvContentPartPr/>
                <p14:nvPr/>
              </p14:nvContentPartPr>
              <p14:xfrm>
                <a:off x="8365063" y="6105975"/>
                <a:ext cx="146520" cy="173880"/>
              </p14:xfrm>
            </p:contentPart>
          </mc:Choice>
          <mc:Fallback xmlns="">
            <p:pic>
              <p:nvPicPr>
                <p:cNvPr id="230" name="Ink 229">
                  <a:extLst>
                    <a:ext uri="{FF2B5EF4-FFF2-40B4-BE49-F238E27FC236}">
                      <a16:creationId xmlns:a16="http://schemas.microsoft.com/office/drawing/2014/main" id="{35842000-58EF-DBF4-8CE2-6EEB1F2EEC45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8356423" y="6096975"/>
                  <a:ext cx="164160" cy="19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231" name="Ink 230">
                  <a:extLst>
                    <a:ext uri="{FF2B5EF4-FFF2-40B4-BE49-F238E27FC236}">
                      <a16:creationId xmlns:a16="http://schemas.microsoft.com/office/drawing/2014/main" id="{DB62D1FD-4B83-6B52-39CE-AE6290E056CD}"/>
                    </a:ext>
                  </a:extLst>
                </p14:cNvPr>
                <p14:cNvContentPartPr/>
                <p14:nvPr/>
              </p14:nvContentPartPr>
              <p14:xfrm>
                <a:off x="8509063" y="5927415"/>
                <a:ext cx="375120" cy="321840"/>
              </p14:xfrm>
            </p:contentPart>
          </mc:Choice>
          <mc:Fallback xmlns="">
            <p:pic>
              <p:nvPicPr>
                <p:cNvPr id="231" name="Ink 230">
                  <a:extLst>
                    <a:ext uri="{FF2B5EF4-FFF2-40B4-BE49-F238E27FC236}">
                      <a16:creationId xmlns:a16="http://schemas.microsoft.com/office/drawing/2014/main" id="{DB62D1FD-4B83-6B52-39CE-AE6290E056CD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8500063" y="5918775"/>
                  <a:ext cx="392760" cy="33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232" name="Ink 231">
                  <a:extLst>
                    <a:ext uri="{FF2B5EF4-FFF2-40B4-BE49-F238E27FC236}">
                      <a16:creationId xmlns:a16="http://schemas.microsoft.com/office/drawing/2014/main" id="{17D0E6FB-5937-79FC-3B2D-41C139B7A62E}"/>
                    </a:ext>
                  </a:extLst>
                </p14:cNvPr>
                <p14:cNvContentPartPr/>
                <p14:nvPr/>
              </p14:nvContentPartPr>
              <p14:xfrm>
                <a:off x="8611303" y="6103815"/>
                <a:ext cx="143280" cy="35640"/>
              </p14:xfrm>
            </p:contentPart>
          </mc:Choice>
          <mc:Fallback xmlns="">
            <p:pic>
              <p:nvPicPr>
                <p:cNvPr id="232" name="Ink 231">
                  <a:extLst>
                    <a:ext uri="{FF2B5EF4-FFF2-40B4-BE49-F238E27FC236}">
                      <a16:creationId xmlns:a16="http://schemas.microsoft.com/office/drawing/2014/main" id="{17D0E6FB-5937-79FC-3B2D-41C139B7A62E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8602663" y="6095175"/>
                  <a:ext cx="160920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234" name="Ink 233">
                  <a:extLst>
                    <a:ext uri="{FF2B5EF4-FFF2-40B4-BE49-F238E27FC236}">
                      <a16:creationId xmlns:a16="http://schemas.microsoft.com/office/drawing/2014/main" id="{007183DB-B7BA-F007-68B6-C1751173AF28}"/>
                    </a:ext>
                  </a:extLst>
                </p14:cNvPr>
                <p14:cNvContentPartPr/>
                <p14:nvPr/>
              </p14:nvContentPartPr>
              <p14:xfrm>
                <a:off x="5483983" y="4289055"/>
                <a:ext cx="148680" cy="1356120"/>
              </p14:xfrm>
            </p:contentPart>
          </mc:Choice>
          <mc:Fallback xmlns="">
            <p:pic>
              <p:nvPicPr>
                <p:cNvPr id="234" name="Ink 233">
                  <a:extLst>
                    <a:ext uri="{FF2B5EF4-FFF2-40B4-BE49-F238E27FC236}">
                      <a16:creationId xmlns:a16="http://schemas.microsoft.com/office/drawing/2014/main" id="{007183DB-B7BA-F007-68B6-C1751173AF28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5474983" y="4280415"/>
                  <a:ext cx="166320" cy="137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210" name="Ink 209">
                  <a:extLst>
                    <a:ext uri="{FF2B5EF4-FFF2-40B4-BE49-F238E27FC236}">
                      <a16:creationId xmlns:a16="http://schemas.microsoft.com/office/drawing/2014/main" id="{29EF5CED-7432-3BFE-78D3-CA58067F1467}"/>
                    </a:ext>
                  </a:extLst>
                </p14:cNvPr>
                <p14:cNvContentPartPr/>
                <p14:nvPr/>
              </p14:nvContentPartPr>
              <p14:xfrm>
                <a:off x="5672263" y="4680375"/>
                <a:ext cx="139320" cy="424800"/>
              </p14:xfrm>
            </p:contentPart>
          </mc:Choice>
          <mc:Fallback xmlns="">
            <p:pic>
              <p:nvPicPr>
                <p:cNvPr id="210" name="Ink 209">
                  <a:extLst>
                    <a:ext uri="{FF2B5EF4-FFF2-40B4-BE49-F238E27FC236}">
                      <a16:creationId xmlns:a16="http://schemas.microsoft.com/office/drawing/2014/main" id="{29EF5CED-7432-3BFE-78D3-CA58067F1467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5663263" y="4671375"/>
                  <a:ext cx="156960" cy="44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211" name="Ink 210">
                  <a:extLst>
                    <a:ext uri="{FF2B5EF4-FFF2-40B4-BE49-F238E27FC236}">
                      <a16:creationId xmlns:a16="http://schemas.microsoft.com/office/drawing/2014/main" id="{0A34B8F9-F5C8-B719-0802-FF43EDCCAA8C}"/>
                    </a:ext>
                  </a:extLst>
                </p14:cNvPr>
                <p14:cNvContentPartPr/>
                <p14:nvPr/>
              </p14:nvContentPartPr>
              <p14:xfrm>
                <a:off x="5870623" y="4887735"/>
                <a:ext cx="225720" cy="215640"/>
              </p14:xfrm>
            </p:contentPart>
          </mc:Choice>
          <mc:Fallback xmlns="">
            <p:pic>
              <p:nvPicPr>
                <p:cNvPr id="211" name="Ink 210">
                  <a:extLst>
                    <a:ext uri="{FF2B5EF4-FFF2-40B4-BE49-F238E27FC236}">
                      <a16:creationId xmlns:a16="http://schemas.microsoft.com/office/drawing/2014/main" id="{0A34B8F9-F5C8-B719-0802-FF43EDCCAA8C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5861623" y="4878735"/>
                  <a:ext cx="243360" cy="23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B8EE169A-76B2-CC27-8F0B-9EFFCEA14DA4}"/>
                    </a:ext>
                  </a:extLst>
                </p14:cNvPr>
                <p14:cNvContentPartPr/>
                <p14:nvPr/>
              </p14:nvContentPartPr>
              <p14:xfrm>
                <a:off x="6269503" y="4874775"/>
                <a:ext cx="329760" cy="244800"/>
              </p14:xfrm>
            </p:contentPart>
          </mc:Choice>
          <mc:Fallback xmlns=""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B8EE169A-76B2-CC27-8F0B-9EFFCEA14DA4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6260863" y="4865775"/>
                  <a:ext cx="347400" cy="26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7E8D9F5E-1D90-A351-D89A-8044B6FBC44F}"/>
                    </a:ext>
                  </a:extLst>
                </p14:cNvPr>
                <p14:cNvContentPartPr/>
                <p14:nvPr/>
              </p14:nvContentPartPr>
              <p14:xfrm>
                <a:off x="6819943" y="4642935"/>
                <a:ext cx="177480" cy="243720"/>
              </p14:xfrm>
            </p:contentPart>
          </mc:Choice>
          <mc:Fallback xmlns=""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7E8D9F5E-1D90-A351-D89A-8044B6FBC44F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6810943" y="4634295"/>
                  <a:ext cx="195120" cy="26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A7886416-1A0D-7DDD-FB3F-802FE11E6C84}"/>
                    </a:ext>
                  </a:extLst>
                </p14:cNvPr>
                <p14:cNvContentPartPr/>
                <p14:nvPr/>
              </p14:nvContentPartPr>
              <p14:xfrm>
                <a:off x="7125223" y="4605855"/>
                <a:ext cx="169920" cy="281160"/>
              </p14:xfrm>
            </p:contentPart>
          </mc:Choice>
          <mc:Fallback xmlns=""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A7886416-1A0D-7DDD-FB3F-802FE11E6C84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7116223" y="4597215"/>
                  <a:ext cx="187560" cy="29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8">
              <p14:nvContentPartPr>
                <p14:cNvPr id="216" name="Ink 215">
                  <a:extLst>
                    <a:ext uri="{FF2B5EF4-FFF2-40B4-BE49-F238E27FC236}">
                      <a16:creationId xmlns:a16="http://schemas.microsoft.com/office/drawing/2014/main" id="{5206653F-AC70-7521-61B5-CE6D26012419}"/>
                    </a:ext>
                  </a:extLst>
                </p14:cNvPr>
                <p14:cNvContentPartPr/>
                <p14:nvPr/>
              </p14:nvContentPartPr>
              <p14:xfrm>
                <a:off x="6808063" y="4963335"/>
                <a:ext cx="629280" cy="44640"/>
              </p14:xfrm>
            </p:contentPart>
          </mc:Choice>
          <mc:Fallback xmlns="">
            <p:pic>
              <p:nvPicPr>
                <p:cNvPr id="216" name="Ink 215">
                  <a:extLst>
                    <a:ext uri="{FF2B5EF4-FFF2-40B4-BE49-F238E27FC236}">
                      <a16:creationId xmlns:a16="http://schemas.microsoft.com/office/drawing/2014/main" id="{5206653F-AC70-7521-61B5-CE6D26012419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6799063" y="4954335"/>
                  <a:ext cx="646920" cy="6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0">
              <p14:nvContentPartPr>
                <p14:cNvPr id="218" name="Ink 217">
                  <a:extLst>
                    <a:ext uri="{FF2B5EF4-FFF2-40B4-BE49-F238E27FC236}">
                      <a16:creationId xmlns:a16="http://schemas.microsoft.com/office/drawing/2014/main" id="{02A3D811-06C8-28A0-58CE-858CAEC9E919}"/>
                    </a:ext>
                  </a:extLst>
                </p14:cNvPr>
                <p14:cNvContentPartPr/>
                <p14:nvPr/>
              </p14:nvContentPartPr>
              <p14:xfrm>
                <a:off x="6905263" y="5163495"/>
                <a:ext cx="123840" cy="232560"/>
              </p14:xfrm>
            </p:contentPart>
          </mc:Choice>
          <mc:Fallback xmlns=""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02A3D811-06C8-28A0-58CE-858CAEC9E919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6896623" y="5154855"/>
                  <a:ext cx="141480" cy="25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2">
              <p14:nvContentPartPr>
                <p14:cNvPr id="219" name="Ink 218">
                  <a:extLst>
                    <a:ext uri="{FF2B5EF4-FFF2-40B4-BE49-F238E27FC236}">
                      <a16:creationId xmlns:a16="http://schemas.microsoft.com/office/drawing/2014/main" id="{E5DBEAB0-E69F-51EB-8BD3-6818CDC56606}"/>
                    </a:ext>
                  </a:extLst>
                </p14:cNvPr>
                <p14:cNvContentPartPr/>
                <p14:nvPr/>
              </p14:nvContentPartPr>
              <p14:xfrm>
                <a:off x="7151503" y="5208495"/>
                <a:ext cx="190440" cy="172080"/>
              </p14:xfrm>
            </p:contentPart>
          </mc:Choice>
          <mc:Fallback xmlns="">
            <p:pic>
              <p:nvPicPr>
                <p:cNvPr id="219" name="Ink 218">
                  <a:extLst>
                    <a:ext uri="{FF2B5EF4-FFF2-40B4-BE49-F238E27FC236}">
                      <a16:creationId xmlns:a16="http://schemas.microsoft.com/office/drawing/2014/main" id="{E5DBEAB0-E69F-51EB-8BD3-6818CDC56606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7142503" y="5199495"/>
                  <a:ext cx="208080" cy="18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220" name="Ink 219">
                  <a:extLst>
                    <a:ext uri="{FF2B5EF4-FFF2-40B4-BE49-F238E27FC236}">
                      <a16:creationId xmlns:a16="http://schemas.microsoft.com/office/drawing/2014/main" id="{A6CA553B-D1C9-E2A1-ADC2-92A0D805DA93}"/>
                    </a:ext>
                  </a:extLst>
                </p14:cNvPr>
                <p14:cNvContentPartPr/>
                <p14:nvPr/>
              </p14:nvContentPartPr>
              <p14:xfrm>
                <a:off x="7391983" y="4345215"/>
                <a:ext cx="223200" cy="1168920"/>
              </p14:xfrm>
            </p:contentPart>
          </mc:Choice>
          <mc:Fallback xmlns="">
            <p:pic>
              <p:nvPicPr>
                <p:cNvPr id="220" name="Ink 219">
                  <a:extLst>
                    <a:ext uri="{FF2B5EF4-FFF2-40B4-BE49-F238E27FC236}">
                      <a16:creationId xmlns:a16="http://schemas.microsoft.com/office/drawing/2014/main" id="{A6CA553B-D1C9-E2A1-ADC2-92A0D805DA93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7382983" y="4336215"/>
                  <a:ext cx="240840" cy="118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6">
              <p14:nvContentPartPr>
                <p14:cNvPr id="222" name="Ink 221">
                  <a:extLst>
                    <a:ext uri="{FF2B5EF4-FFF2-40B4-BE49-F238E27FC236}">
                      <a16:creationId xmlns:a16="http://schemas.microsoft.com/office/drawing/2014/main" id="{CB99AE1C-0CC1-A885-7C49-02D5D9C99FAC}"/>
                    </a:ext>
                  </a:extLst>
                </p14:cNvPr>
                <p14:cNvContentPartPr/>
                <p14:nvPr/>
              </p14:nvContentPartPr>
              <p14:xfrm>
                <a:off x="6679543" y="4403535"/>
                <a:ext cx="226080" cy="1035360"/>
              </p14:xfrm>
            </p:contentPart>
          </mc:Choice>
          <mc:Fallback xmlns="">
            <p:pic>
              <p:nvPicPr>
                <p:cNvPr id="222" name="Ink 221">
                  <a:extLst>
                    <a:ext uri="{FF2B5EF4-FFF2-40B4-BE49-F238E27FC236}">
                      <a16:creationId xmlns:a16="http://schemas.microsoft.com/office/drawing/2014/main" id="{CB99AE1C-0CC1-A885-7C49-02D5D9C99FAC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6670543" y="4394535"/>
                  <a:ext cx="243720" cy="105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8">
              <p14:nvContentPartPr>
                <p14:cNvPr id="224" name="Ink 223">
                  <a:extLst>
                    <a:ext uri="{FF2B5EF4-FFF2-40B4-BE49-F238E27FC236}">
                      <a16:creationId xmlns:a16="http://schemas.microsoft.com/office/drawing/2014/main" id="{BD695783-D69C-6004-155A-682A7AD19029}"/>
                    </a:ext>
                  </a:extLst>
                </p14:cNvPr>
                <p14:cNvContentPartPr/>
                <p14:nvPr/>
              </p14:nvContentPartPr>
              <p14:xfrm>
                <a:off x="7697623" y="4845615"/>
                <a:ext cx="135360" cy="321840"/>
              </p14:xfrm>
            </p:contentPart>
          </mc:Choice>
          <mc:Fallback xmlns="">
            <p:pic>
              <p:nvPicPr>
                <p:cNvPr id="224" name="Ink 223">
                  <a:extLst>
                    <a:ext uri="{FF2B5EF4-FFF2-40B4-BE49-F238E27FC236}">
                      <a16:creationId xmlns:a16="http://schemas.microsoft.com/office/drawing/2014/main" id="{BD695783-D69C-6004-155A-682A7AD19029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7688983" y="4836975"/>
                  <a:ext cx="153000" cy="33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235" name="Ink 234">
                  <a:extLst>
                    <a:ext uri="{FF2B5EF4-FFF2-40B4-BE49-F238E27FC236}">
                      <a16:creationId xmlns:a16="http://schemas.microsoft.com/office/drawing/2014/main" id="{855518CD-E552-AA71-AB61-F072365478C4}"/>
                    </a:ext>
                  </a:extLst>
                </p14:cNvPr>
                <p14:cNvContentPartPr/>
                <p14:nvPr/>
              </p14:nvContentPartPr>
              <p14:xfrm>
                <a:off x="5499823" y="4221375"/>
                <a:ext cx="2784240" cy="1354320"/>
              </p14:xfrm>
            </p:contentPart>
          </mc:Choice>
          <mc:Fallback xmlns="">
            <p:pic>
              <p:nvPicPr>
                <p:cNvPr id="235" name="Ink 234">
                  <a:extLst>
                    <a:ext uri="{FF2B5EF4-FFF2-40B4-BE49-F238E27FC236}">
                      <a16:creationId xmlns:a16="http://schemas.microsoft.com/office/drawing/2014/main" id="{855518CD-E552-AA71-AB61-F072365478C4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5491183" y="4212375"/>
                  <a:ext cx="2801880" cy="137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2">
              <p14:nvContentPartPr>
                <p14:cNvPr id="237" name="Ink 236">
                  <a:extLst>
                    <a:ext uri="{FF2B5EF4-FFF2-40B4-BE49-F238E27FC236}">
                      <a16:creationId xmlns:a16="http://schemas.microsoft.com/office/drawing/2014/main" id="{D3F8BE39-86EA-DAAD-9249-E48D8B3B478D}"/>
                    </a:ext>
                  </a:extLst>
                </p14:cNvPr>
                <p14:cNvContentPartPr/>
                <p14:nvPr/>
              </p14:nvContentPartPr>
              <p14:xfrm>
                <a:off x="5652463" y="5598735"/>
                <a:ext cx="2246760" cy="59040"/>
              </p14:xfrm>
            </p:contentPart>
          </mc:Choice>
          <mc:Fallback xmlns="">
            <p:pic>
              <p:nvPicPr>
                <p:cNvPr id="237" name="Ink 236">
                  <a:extLst>
                    <a:ext uri="{FF2B5EF4-FFF2-40B4-BE49-F238E27FC236}">
                      <a16:creationId xmlns:a16="http://schemas.microsoft.com/office/drawing/2014/main" id="{D3F8BE39-86EA-DAAD-9249-E48D8B3B478D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5643823" y="5590095"/>
                  <a:ext cx="2264400" cy="7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4">
              <p14:nvContentPartPr>
                <p14:cNvPr id="238" name="Ink 237">
                  <a:extLst>
                    <a:ext uri="{FF2B5EF4-FFF2-40B4-BE49-F238E27FC236}">
                      <a16:creationId xmlns:a16="http://schemas.microsoft.com/office/drawing/2014/main" id="{4D83AA80-C7C9-4B4A-46DB-B77D0A42FDF3}"/>
                    </a:ext>
                  </a:extLst>
                </p14:cNvPr>
                <p14:cNvContentPartPr/>
                <p14:nvPr/>
              </p14:nvContentPartPr>
              <p14:xfrm>
                <a:off x="8101543" y="5570295"/>
                <a:ext cx="2520" cy="360"/>
              </p14:xfrm>
            </p:contentPart>
          </mc:Choice>
          <mc:Fallback xmlns="">
            <p:pic>
              <p:nvPicPr>
                <p:cNvPr id="238" name="Ink 237">
                  <a:extLst>
                    <a:ext uri="{FF2B5EF4-FFF2-40B4-BE49-F238E27FC236}">
                      <a16:creationId xmlns:a16="http://schemas.microsoft.com/office/drawing/2014/main" id="{4D83AA80-C7C9-4B4A-46DB-B77D0A42FDF3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8092903" y="5561655"/>
                  <a:ext cx="2016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1" name="Group 240">
            <a:extLst>
              <a:ext uri="{FF2B5EF4-FFF2-40B4-BE49-F238E27FC236}">
                <a16:creationId xmlns:a16="http://schemas.microsoft.com/office/drawing/2014/main" id="{B2EE6FBB-1D8F-8D78-B98B-CDDF060857D9}"/>
              </a:ext>
            </a:extLst>
          </p:cNvPr>
          <p:cNvGrpSpPr/>
          <p:nvPr/>
        </p:nvGrpSpPr>
        <p:grpSpPr>
          <a:xfrm>
            <a:off x="136903" y="3861375"/>
            <a:ext cx="1888560" cy="1705680"/>
            <a:chOff x="136903" y="3861375"/>
            <a:chExt cx="1888560" cy="1705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6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4BFD10EE-0BD0-975B-13D3-D9F815EC439B}"/>
                    </a:ext>
                  </a:extLst>
                </p14:cNvPr>
                <p14:cNvContentPartPr/>
                <p14:nvPr/>
              </p14:nvContentPartPr>
              <p14:xfrm>
                <a:off x="299623" y="3981975"/>
                <a:ext cx="892080" cy="402840"/>
              </p14:xfrm>
            </p:contentPart>
          </mc:Choice>
          <mc:Fallback xmlns=""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4BFD10EE-0BD0-975B-13D3-D9F815EC439B}"/>
                    </a:ext>
                  </a:extLst>
                </p:cNvPr>
                <p:cNvPicPr/>
                <p:nvPr/>
              </p:nvPicPr>
              <p:blipFill>
                <a:blip r:embed="rId297"/>
                <a:stretch>
                  <a:fillRect/>
                </a:stretch>
              </p:blipFill>
              <p:spPr>
                <a:xfrm>
                  <a:off x="290983" y="3973335"/>
                  <a:ext cx="909720" cy="42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8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CBC0FAFE-F183-892D-97E8-8CC097E4218B}"/>
                    </a:ext>
                  </a:extLst>
                </p14:cNvPr>
                <p14:cNvContentPartPr/>
                <p14:nvPr/>
              </p14:nvContentPartPr>
              <p14:xfrm>
                <a:off x="1366303" y="3937335"/>
                <a:ext cx="159840" cy="303120"/>
              </p14:xfrm>
            </p:contentPart>
          </mc:Choice>
          <mc:Fallback xmlns=""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CBC0FAFE-F183-892D-97E8-8CC097E4218B}"/>
                    </a:ext>
                  </a:extLst>
                </p:cNvPr>
                <p:cNvPicPr/>
                <p:nvPr/>
              </p:nvPicPr>
              <p:blipFill>
                <a:blip r:embed="rId299"/>
                <a:stretch>
                  <a:fillRect/>
                </a:stretch>
              </p:blipFill>
              <p:spPr>
                <a:xfrm>
                  <a:off x="1357303" y="3928695"/>
                  <a:ext cx="177480" cy="32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0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263D57C2-B196-CACB-AF01-6B06C9598A98}"/>
                    </a:ext>
                  </a:extLst>
                </p14:cNvPr>
                <p14:cNvContentPartPr/>
                <p14:nvPr/>
              </p14:nvContentPartPr>
              <p14:xfrm>
                <a:off x="1869583" y="3861375"/>
                <a:ext cx="155880" cy="33300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263D57C2-B196-CACB-AF01-6B06C9598A98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1860943" y="3852735"/>
                  <a:ext cx="173520" cy="35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2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9CFA9D1C-2B45-07CF-093D-9DD11F5DFC5D}"/>
                    </a:ext>
                  </a:extLst>
                </p14:cNvPr>
                <p14:cNvContentPartPr/>
                <p14:nvPr/>
              </p14:nvContentPartPr>
              <p14:xfrm>
                <a:off x="1809103" y="3999615"/>
                <a:ext cx="171000" cy="79560"/>
              </p14:xfrm>
            </p:contentPart>
          </mc:Choice>
          <mc:Fallback xmlns=""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9CFA9D1C-2B45-07CF-093D-9DD11F5DFC5D}"/>
                    </a:ext>
                  </a:extLst>
                </p:cNvPr>
                <p:cNvPicPr/>
                <p:nvPr/>
              </p:nvPicPr>
              <p:blipFill>
                <a:blip r:embed="rId303"/>
                <a:stretch>
                  <a:fillRect/>
                </a:stretch>
              </p:blipFill>
              <p:spPr>
                <a:xfrm>
                  <a:off x="1800463" y="3990615"/>
                  <a:ext cx="188640" cy="9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4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C7B81F0C-CBBB-2ADA-1638-02DE2ACD5057}"/>
                    </a:ext>
                  </a:extLst>
                </p14:cNvPr>
                <p14:cNvContentPartPr/>
                <p14:nvPr/>
              </p14:nvContentPartPr>
              <p14:xfrm>
                <a:off x="194503" y="4576335"/>
                <a:ext cx="252360" cy="269640"/>
              </p14:xfrm>
            </p:contentPart>
          </mc:Choice>
          <mc:Fallback xmlns=""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C7B81F0C-CBBB-2ADA-1638-02DE2ACD5057}"/>
                    </a:ext>
                  </a:extLst>
                </p:cNvPr>
                <p:cNvPicPr/>
                <p:nvPr/>
              </p:nvPicPr>
              <p:blipFill>
                <a:blip r:embed="rId305"/>
                <a:stretch>
                  <a:fillRect/>
                </a:stretch>
              </p:blipFill>
              <p:spPr>
                <a:xfrm>
                  <a:off x="185503" y="4567335"/>
                  <a:ext cx="270000" cy="28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6">
              <p14:nvContentPartPr>
                <p14:cNvPr id="183" name="Ink 182">
                  <a:extLst>
                    <a:ext uri="{FF2B5EF4-FFF2-40B4-BE49-F238E27FC236}">
                      <a16:creationId xmlns:a16="http://schemas.microsoft.com/office/drawing/2014/main" id="{738C305B-FE84-54F4-984D-435B1D6FC607}"/>
                    </a:ext>
                  </a:extLst>
                </p14:cNvPr>
                <p14:cNvContentPartPr/>
                <p14:nvPr/>
              </p14:nvContentPartPr>
              <p14:xfrm>
                <a:off x="348583" y="4659495"/>
                <a:ext cx="354240" cy="223200"/>
              </p14:xfrm>
            </p:contentPart>
          </mc:Choice>
          <mc:Fallback xmlns="">
            <p:pic>
              <p:nvPicPr>
                <p:cNvPr id="183" name="Ink 182">
                  <a:extLst>
                    <a:ext uri="{FF2B5EF4-FFF2-40B4-BE49-F238E27FC236}">
                      <a16:creationId xmlns:a16="http://schemas.microsoft.com/office/drawing/2014/main" id="{738C305B-FE84-54F4-984D-435B1D6FC607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339943" y="4650855"/>
                  <a:ext cx="371880" cy="24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8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BCDD8A3C-B144-62A6-8CA3-3BA356D53719}"/>
                    </a:ext>
                  </a:extLst>
                </p14:cNvPr>
                <p14:cNvContentPartPr/>
                <p14:nvPr/>
              </p14:nvContentPartPr>
              <p14:xfrm>
                <a:off x="739183" y="4525575"/>
                <a:ext cx="393840" cy="48960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BCDD8A3C-B144-62A6-8CA3-3BA356D53719}"/>
                    </a:ext>
                  </a:extLst>
                </p:cNvPr>
                <p:cNvPicPr/>
                <p:nvPr/>
              </p:nvPicPr>
              <p:blipFill>
                <a:blip r:embed="rId309"/>
                <a:stretch>
                  <a:fillRect/>
                </a:stretch>
              </p:blipFill>
              <p:spPr>
                <a:xfrm>
                  <a:off x="730183" y="4516935"/>
                  <a:ext cx="411480" cy="50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0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4B9CD9CF-6708-2E45-1B66-F1F3EE214CA3}"/>
                    </a:ext>
                  </a:extLst>
                </p14:cNvPr>
                <p14:cNvContentPartPr/>
                <p14:nvPr/>
              </p14:nvContentPartPr>
              <p14:xfrm>
                <a:off x="982543" y="4622775"/>
                <a:ext cx="158040" cy="7632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4B9CD9CF-6708-2E45-1B66-F1F3EE214CA3}"/>
                    </a:ext>
                  </a:extLst>
                </p:cNvPr>
                <p:cNvPicPr/>
                <p:nvPr/>
              </p:nvPicPr>
              <p:blipFill>
                <a:blip r:embed="rId311"/>
                <a:stretch>
                  <a:fillRect/>
                </a:stretch>
              </p:blipFill>
              <p:spPr>
                <a:xfrm>
                  <a:off x="973903" y="4614135"/>
                  <a:ext cx="175680" cy="9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2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2D7EC02B-7D5D-5440-0AF3-7EADAEE59757}"/>
                    </a:ext>
                  </a:extLst>
                </p14:cNvPr>
                <p14:cNvContentPartPr/>
                <p14:nvPr/>
              </p14:nvContentPartPr>
              <p14:xfrm>
                <a:off x="1362343" y="4626375"/>
                <a:ext cx="195480" cy="18792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2D7EC02B-7D5D-5440-0AF3-7EADAEE59757}"/>
                    </a:ext>
                  </a:extLst>
                </p:cNvPr>
                <p:cNvPicPr/>
                <p:nvPr/>
              </p:nvPicPr>
              <p:blipFill>
                <a:blip r:embed="rId313"/>
                <a:stretch>
                  <a:fillRect/>
                </a:stretch>
              </p:blipFill>
              <p:spPr>
                <a:xfrm>
                  <a:off x="1353343" y="4617735"/>
                  <a:ext cx="213120" cy="20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4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E10B90A7-E016-25A5-2B5B-B03A555078B7}"/>
                    </a:ext>
                  </a:extLst>
                </p14:cNvPr>
                <p14:cNvContentPartPr/>
                <p14:nvPr/>
              </p14:nvContentPartPr>
              <p14:xfrm>
                <a:off x="202063" y="4966215"/>
                <a:ext cx="1067400" cy="60084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E10B90A7-E016-25A5-2B5B-B03A555078B7}"/>
                    </a:ext>
                  </a:extLst>
                </p:cNvPr>
                <p:cNvPicPr/>
                <p:nvPr/>
              </p:nvPicPr>
              <p:blipFill>
                <a:blip r:embed="rId315"/>
                <a:stretch>
                  <a:fillRect/>
                </a:stretch>
              </p:blipFill>
              <p:spPr>
                <a:xfrm>
                  <a:off x="193423" y="4957575"/>
                  <a:ext cx="1085040" cy="61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6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6C543348-9875-6EB8-EEE1-424CF1B64EC5}"/>
                    </a:ext>
                  </a:extLst>
                </p14:cNvPr>
                <p14:cNvContentPartPr/>
                <p14:nvPr/>
              </p14:nvContentPartPr>
              <p14:xfrm>
                <a:off x="470983" y="5178975"/>
                <a:ext cx="55800" cy="2268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6C543348-9875-6EB8-EEE1-424CF1B64EC5}"/>
                    </a:ext>
                  </a:extLst>
                </p:cNvPr>
                <p:cNvPicPr/>
                <p:nvPr/>
              </p:nvPicPr>
              <p:blipFill>
                <a:blip r:embed="rId317"/>
                <a:stretch>
                  <a:fillRect/>
                </a:stretch>
              </p:blipFill>
              <p:spPr>
                <a:xfrm>
                  <a:off x="461983" y="5169975"/>
                  <a:ext cx="73440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8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F70A8D44-2A5B-B6CD-7E9E-A6C7176B67B0}"/>
                    </a:ext>
                  </a:extLst>
                </p14:cNvPr>
                <p14:cNvContentPartPr/>
                <p14:nvPr/>
              </p14:nvContentPartPr>
              <p14:xfrm>
                <a:off x="223663" y="5267175"/>
                <a:ext cx="115560" cy="36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F70A8D44-2A5B-B6CD-7E9E-A6C7176B67B0}"/>
                    </a:ext>
                  </a:extLst>
                </p:cNvPr>
                <p:cNvPicPr/>
                <p:nvPr/>
              </p:nvPicPr>
              <p:blipFill>
                <a:blip r:embed="rId319"/>
                <a:stretch>
                  <a:fillRect/>
                </a:stretch>
              </p:blipFill>
              <p:spPr>
                <a:xfrm>
                  <a:off x="214663" y="5258535"/>
                  <a:ext cx="1332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0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F83B129B-4CAC-53F1-9969-9E2EF5591E8C}"/>
                    </a:ext>
                  </a:extLst>
                </p14:cNvPr>
                <p14:cNvContentPartPr/>
                <p14:nvPr/>
              </p14:nvContentPartPr>
              <p14:xfrm>
                <a:off x="199543" y="4241535"/>
                <a:ext cx="1739520" cy="25128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F83B129B-4CAC-53F1-9969-9E2EF5591E8C}"/>
                    </a:ext>
                  </a:extLst>
                </p:cNvPr>
                <p:cNvPicPr/>
                <p:nvPr/>
              </p:nvPicPr>
              <p:blipFill>
                <a:blip r:embed="rId321"/>
                <a:stretch>
                  <a:fillRect/>
                </a:stretch>
              </p:blipFill>
              <p:spPr>
                <a:xfrm>
                  <a:off x="190543" y="4232535"/>
                  <a:ext cx="1757160" cy="26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2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8A92E498-0869-10E0-4E8A-CBB20C462F1E}"/>
                    </a:ext>
                  </a:extLst>
                </p14:cNvPr>
                <p14:cNvContentPartPr/>
                <p14:nvPr/>
              </p14:nvContentPartPr>
              <p14:xfrm>
                <a:off x="201343" y="4900695"/>
                <a:ext cx="1260720" cy="151560"/>
              </p14:xfrm>
            </p:contentPart>
          </mc:Choice>
          <mc:Fallback xmlns=""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8A92E498-0869-10E0-4E8A-CBB20C462F1E}"/>
                    </a:ext>
                  </a:extLst>
                </p:cNvPr>
                <p:cNvPicPr/>
                <p:nvPr/>
              </p:nvPicPr>
              <p:blipFill>
                <a:blip r:embed="rId323"/>
                <a:stretch>
                  <a:fillRect/>
                </a:stretch>
              </p:blipFill>
              <p:spPr>
                <a:xfrm>
                  <a:off x="192703" y="4892055"/>
                  <a:ext cx="1278360" cy="16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4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ADEF4274-EE54-F5E9-9C5E-55F496874776}"/>
                    </a:ext>
                  </a:extLst>
                </p14:cNvPr>
                <p14:cNvContentPartPr/>
                <p14:nvPr/>
              </p14:nvContentPartPr>
              <p14:xfrm>
                <a:off x="136903" y="5443935"/>
                <a:ext cx="1100520" cy="5184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ADEF4274-EE54-F5E9-9C5E-55F496874776}"/>
                    </a:ext>
                  </a:extLst>
                </p:cNvPr>
                <p:cNvPicPr/>
                <p:nvPr/>
              </p:nvPicPr>
              <p:blipFill>
                <a:blip r:embed="rId325"/>
                <a:stretch>
                  <a:fillRect/>
                </a:stretch>
              </p:blipFill>
              <p:spPr>
                <a:xfrm>
                  <a:off x="128263" y="5434935"/>
                  <a:ext cx="1118160" cy="6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6">
              <p14:nvContentPartPr>
                <p14:cNvPr id="240" name="Ink 239">
                  <a:extLst>
                    <a:ext uri="{FF2B5EF4-FFF2-40B4-BE49-F238E27FC236}">
                      <a16:creationId xmlns:a16="http://schemas.microsoft.com/office/drawing/2014/main" id="{8FE7984D-8FA0-ABD3-DC73-D522077ADC1E}"/>
                    </a:ext>
                  </a:extLst>
                </p14:cNvPr>
                <p14:cNvContentPartPr/>
                <p14:nvPr/>
              </p14:nvContentPartPr>
              <p14:xfrm>
                <a:off x="256783" y="5202015"/>
                <a:ext cx="1440" cy="81000"/>
              </p14:xfrm>
            </p:contentPart>
          </mc:Choice>
          <mc:Fallback xmlns="">
            <p:pic>
              <p:nvPicPr>
                <p:cNvPr id="240" name="Ink 239">
                  <a:extLst>
                    <a:ext uri="{FF2B5EF4-FFF2-40B4-BE49-F238E27FC236}">
                      <a16:creationId xmlns:a16="http://schemas.microsoft.com/office/drawing/2014/main" id="{8FE7984D-8FA0-ABD3-DC73-D522077ADC1E}"/>
                    </a:ext>
                  </a:extLst>
                </p:cNvPr>
                <p:cNvPicPr/>
                <p:nvPr/>
              </p:nvPicPr>
              <p:blipFill>
                <a:blip r:embed="rId327"/>
                <a:stretch>
                  <a:fillRect/>
                </a:stretch>
              </p:blipFill>
              <p:spPr>
                <a:xfrm>
                  <a:off x="248143" y="5193015"/>
                  <a:ext cx="19080" cy="98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1" name="Group 260">
            <a:extLst>
              <a:ext uri="{FF2B5EF4-FFF2-40B4-BE49-F238E27FC236}">
                <a16:creationId xmlns:a16="http://schemas.microsoft.com/office/drawing/2014/main" id="{84FEE4D8-3258-BB53-9C63-A4874AF4AF35}"/>
              </a:ext>
            </a:extLst>
          </p:cNvPr>
          <p:cNvGrpSpPr/>
          <p:nvPr/>
        </p:nvGrpSpPr>
        <p:grpSpPr>
          <a:xfrm>
            <a:off x="54463" y="5643735"/>
            <a:ext cx="2143800" cy="840960"/>
            <a:chOff x="54463" y="5643735"/>
            <a:chExt cx="2143800" cy="840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8">
              <p14:nvContentPartPr>
                <p14:cNvPr id="242" name="Ink 241">
                  <a:extLst>
                    <a:ext uri="{FF2B5EF4-FFF2-40B4-BE49-F238E27FC236}">
                      <a16:creationId xmlns:a16="http://schemas.microsoft.com/office/drawing/2014/main" id="{8D02F310-0808-DA66-663A-E0F5914F213B}"/>
                    </a:ext>
                  </a:extLst>
                </p14:cNvPr>
                <p14:cNvContentPartPr/>
                <p14:nvPr/>
              </p14:nvContentPartPr>
              <p14:xfrm>
                <a:off x="54463" y="5646615"/>
                <a:ext cx="154440" cy="525240"/>
              </p14:xfrm>
            </p:contentPart>
          </mc:Choice>
          <mc:Fallback xmlns="">
            <p:pic>
              <p:nvPicPr>
                <p:cNvPr id="242" name="Ink 241">
                  <a:extLst>
                    <a:ext uri="{FF2B5EF4-FFF2-40B4-BE49-F238E27FC236}">
                      <a16:creationId xmlns:a16="http://schemas.microsoft.com/office/drawing/2014/main" id="{8D02F310-0808-DA66-663A-E0F5914F213B}"/>
                    </a:ext>
                  </a:extLst>
                </p:cNvPr>
                <p:cNvPicPr/>
                <p:nvPr/>
              </p:nvPicPr>
              <p:blipFill>
                <a:blip r:embed="rId329"/>
                <a:stretch>
                  <a:fillRect/>
                </a:stretch>
              </p:blipFill>
              <p:spPr>
                <a:xfrm>
                  <a:off x="45463" y="5637975"/>
                  <a:ext cx="172080" cy="54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0">
              <p14:nvContentPartPr>
                <p14:cNvPr id="243" name="Ink 242">
                  <a:extLst>
                    <a:ext uri="{FF2B5EF4-FFF2-40B4-BE49-F238E27FC236}">
                      <a16:creationId xmlns:a16="http://schemas.microsoft.com/office/drawing/2014/main" id="{853C95EF-4650-8206-7C11-799F7791A120}"/>
                    </a:ext>
                  </a:extLst>
                </p14:cNvPr>
                <p14:cNvContentPartPr/>
                <p14:nvPr/>
              </p14:nvContentPartPr>
              <p14:xfrm>
                <a:off x="197743" y="5814015"/>
                <a:ext cx="349560" cy="195840"/>
              </p14:xfrm>
            </p:contentPart>
          </mc:Choice>
          <mc:Fallback xmlns="">
            <p:pic>
              <p:nvPicPr>
                <p:cNvPr id="243" name="Ink 242">
                  <a:extLst>
                    <a:ext uri="{FF2B5EF4-FFF2-40B4-BE49-F238E27FC236}">
                      <a16:creationId xmlns:a16="http://schemas.microsoft.com/office/drawing/2014/main" id="{853C95EF-4650-8206-7C11-799F7791A120}"/>
                    </a:ext>
                  </a:extLst>
                </p:cNvPr>
                <p:cNvPicPr/>
                <p:nvPr/>
              </p:nvPicPr>
              <p:blipFill>
                <a:blip r:embed="rId331"/>
                <a:stretch>
                  <a:fillRect/>
                </a:stretch>
              </p:blipFill>
              <p:spPr>
                <a:xfrm>
                  <a:off x="188743" y="5805015"/>
                  <a:ext cx="367200" cy="21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2">
              <p14:nvContentPartPr>
                <p14:cNvPr id="244" name="Ink 243">
                  <a:extLst>
                    <a:ext uri="{FF2B5EF4-FFF2-40B4-BE49-F238E27FC236}">
                      <a16:creationId xmlns:a16="http://schemas.microsoft.com/office/drawing/2014/main" id="{A88CF90E-706E-04E0-E401-56E5B1B7B34F}"/>
                    </a:ext>
                  </a:extLst>
                </p14:cNvPr>
                <p14:cNvContentPartPr/>
                <p14:nvPr/>
              </p14:nvContentPartPr>
              <p14:xfrm>
                <a:off x="351463" y="5713575"/>
                <a:ext cx="21600" cy="34200"/>
              </p14:xfrm>
            </p:contentPart>
          </mc:Choice>
          <mc:Fallback xmlns="">
            <p:pic>
              <p:nvPicPr>
                <p:cNvPr id="244" name="Ink 243">
                  <a:extLst>
                    <a:ext uri="{FF2B5EF4-FFF2-40B4-BE49-F238E27FC236}">
                      <a16:creationId xmlns:a16="http://schemas.microsoft.com/office/drawing/2014/main" id="{A88CF90E-706E-04E0-E401-56E5B1B7B34F}"/>
                    </a:ext>
                  </a:extLst>
                </p:cNvPr>
                <p:cNvPicPr/>
                <p:nvPr/>
              </p:nvPicPr>
              <p:blipFill>
                <a:blip r:embed="rId333"/>
                <a:stretch>
                  <a:fillRect/>
                </a:stretch>
              </p:blipFill>
              <p:spPr>
                <a:xfrm>
                  <a:off x="342823" y="5704575"/>
                  <a:ext cx="39240" cy="5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4">
              <p14:nvContentPartPr>
                <p14:cNvPr id="245" name="Ink 244">
                  <a:extLst>
                    <a:ext uri="{FF2B5EF4-FFF2-40B4-BE49-F238E27FC236}">
                      <a16:creationId xmlns:a16="http://schemas.microsoft.com/office/drawing/2014/main" id="{E8550F8A-CA31-3571-917E-D01916D4752C}"/>
                    </a:ext>
                  </a:extLst>
                </p14:cNvPr>
                <p14:cNvContentPartPr/>
                <p14:nvPr/>
              </p14:nvContentPartPr>
              <p14:xfrm>
                <a:off x="584383" y="5710695"/>
                <a:ext cx="360" cy="360"/>
              </p14:xfrm>
            </p:contentPart>
          </mc:Choice>
          <mc:Fallback xmlns="">
            <p:pic>
              <p:nvPicPr>
                <p:cNvPr id="245" name="Ink 244">
                  <a:extLst>
                    <a:ext uri="{FF2B5EF4-FFF2-40B4-BE49-F238E27FC236}">
                      <a16:creationId xmlns:a16="http://schemas.microsoft.com/office/drawing/2014/main" id="{E8550F8A-CA31-3571-917E-D01916D4752C}"/>
                    </a:ext>
                  </a:extLst>
                </p:cNvPr>
                <p:cNvPicPr/>
                <p:nvPr/>
              </p:nvPicPr>
              <p:blipFill>
                <a:blip r:embed="rId335"/>
                <a:stretch>
                  <a:fillRect/>
                </a:stretch>
              </p:blipFill>
              <p:spPr>
                <a:xfrm>
                  <a:off x="575743" y="570205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6">
              <p14:nvContentPartPr>
                <p14:cNvPr id="247" name="Ink 246">
                  <a:extLst>
                    <a:ext uri="{FF2B5EF4-FFF2-40B4-BE49-F238E27FC236}">
                      <a16:creationId xmlns:a16="http://schemas.microsoft.com/office/drawing/2014/main" id="{FF5546BA-57C7-0648-177B-76853CCAF2A5}"/>
                    </a:ext>
                  </a:extLst>
                </p14:cNvPr>
                <p14:cNvContentPartPr/>
                <p14:nvPr/>
              </p14:nvContentPartPr>
              <p14:xfrm>
                <a:off x="646303" y="5708535"/>
                <a:ext cx="130320" cy="309960"/>
              </p14:xfrm>
            </p:contentPart>
          </mc:Choice>
          <mc:Fallback xmlns="">
            <p:pic>
              <p:nvPicPr>
                <p:cNvPr id="247" name="Ink 246">
                  <a:extLst>
                    <a:ext uri="{FF2B5EF4-FFF2-40B4-BE49-F238E27FC236}">
                      <a16:creationId xmlns:a16="http://schemas.microsoft.com/office/drawing/2014/main" id="{FF5546BA-57C7-0648-177B-76853CCAF2A5}"/>
                    </a:ext>
                  </a:extLst>
                </p:cNvPr>
                <p:cNvPicPr/>
                <p:nvPr/>
              </p:nvPicPr>
              <p:blipFill>
                <a:blip r:embed="rId337"/>
                <a:stretch>
                  <a:fillRect/>
                </a:stretch>
              </p:blipFill>
              <p:spPr>
                <a:xfrm>
                  <a:off x="637663" y="5699895"/>
                  <a:ext cx="147960" cy="32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8">
              <p14:nvContentPartPr>
                <p14:cNvPr id="248" name="Ink 247">
                  <a:extLst>
                    <a:ext uri="{FF2B5EF4-FFF2-40B4-BE49-F238E27FC236}">
                      <a16:creationId xmlns:a16="http://schemas.microsoft.com/office/drawing/2014/main" id="{6516FEA8-AF27-A094-6F01-619EABFC8658}"/>
                    </a:ext>
                  </a:extLst>
                </p14:cNvPr>
                <p14:cNvContentPartPr/>
                <p14:nvPr/>
              </p14:nvContentPartPr>
              <p14:xfrm>
                <a:off x="367303" y="6121815"/>
                <a:ext cx="133200" cy="196920"/>
              </p14:xfrm>
            </p:contentPart>
          </mc:Choice>
          <mc:Fallback xmlns="">
            <p:pic>
              <p:nvPicPr>
                <p:cNvPr id="248" name="Ink 247">
                  <a:extLst>
                    <a:ext uri="{FF2B5EF4-FFF2-40B4-BE49-F238E27FC236}">
                      <a16:creationId xmlns:a16="http://schemas.microsoft.com/office/drawing/2014/main" id="{6516FEA8-AF27-A094-6F01-619EABFC8658}"/>
                    </a:ext>
                  </a:extLst>
                </p:cNvPr>
                <p:cNvPicPr/>
                <p:nvPr/>
              </p:nvPicPr>
              <p:blipFill>
                <a:blip r:embed="rId339"/>
                <a:stretch>
                  <a:fillRect/>
                </a:stretch>
              </p:blipFill>
              <p:spPr>
                <a:xfrm>
                  <a:off x="358303" y="6112815"/>
                  <a:ext cx="150840" cy="21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0">
              <p14:nvContentPartPr>
                <p14:cNvPr id="249" name="Ink 248">
                  <a:extLst>
                    <a:ext uri="{FF2B5EF4-FFF2-40B4-BE49-F238E27FC236}">
                      <a16:creationId xmlns:a16="http://schemas.microsoft.com/office/drawing/2014/main" id="{34764360-07CC-562F-58BC-9E6C4FBF225C}"/>
                    </a:ext>
                  </a:extLst>
                </p14:cNvPr>
                <p14:cNvContentPartPr/>
                <p14:nvPr/>
              </p14:nvContentPartPr>
              <p14:xfrm>
                <a:off x="325903" y="6179415"/>
                <a:ext cx="206280" cy="54360"/>
              </p14:xfrm>
            </p:contentPart>
          </mc:Choice>
          <mc:Fallback xmlns="">
            <p:pic>
              <p:nvPicPr>
                <p:cNvPr id="249" name="Ink 248">
                  <a:extLst>
                    <a:ext uri="{FF2B5EF4-FFF2-40B4-BE49-F238E27FC236}">
                      <a16:creationId xmlns:a16="http://schemas.microsoft.com/office/drawing/2014/main" id="{34764360-07CC-562F-58BC-9E6C4FBF225C}"/>
                    </a:ext>
                  </a:extLst>
                </p:cNvPr>
                <p:cNvPicPr/>
                <p:nvPr/>
              </p:nvPicPr>
              <p:blipFill>
                <a:blip r:embed="rId341"/>
                <a:stretch>
                  <a:fillRect/>
                </a:stretch>
              </p:blipFill>
              <p:spPr>
                <a:xfrm>
                  <a:off x="316903" y="6170415"/>
                  <a:ext cx="22392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2">
              <p14:nvContentPartPr>
                <p14:cNvPr id="250" name="Ink 249">
                  <a:extLst>
                    <a:ext uri="{FF2B5EF4-FFF2-40B4-BE49-F238E27FC236}">
                      <a16:creationId xmlns:a16="http://schemas.microsoft.com/office/drawing/2014/main" id="{50D7D7CE-ED09-A9EA-300E-26D3220D18F1}"/>
                    </a:ext>
                  </a:extLst>
                </p14:cNvPr>
                <p14:cNvContentPartPr/>
                <p14:nvPr/>
              </p14:nvContentPartPr>
              <p14:xfrm>
                <a:off x="860503" y="5895375"/>
                <a:ext cx="115200" cy="360"/>
              </p14:xfrm>
            </p:contentPart>
          </mc:Choice>
          <mc:Fallback xmlns="">
            <p:pic>
              <p:nvPicPr>
                <p:cNvPr id="250" name="Ink 249">
                  <a:extLst>
                    <a:ext uri="{FF2B5EF4-FFF2-40B4-BE49-F238E27FC236}">
                      <a16:creationId xmlns:a16="http://schemas.microsoft.com/office/drawing/2014/main" id="{50D7D7CE-ED09-A9EA-300E-26D3220D18F1}"/>
                    </a:ext>
                  </a:extLst>
                </p:cNvPr>
                <p:cNvPicPr/>
                <p:nvPr/>
              </p:nvPicPr>
              <p:blipFill>
                <a:blip r:embed="rId343"/>
                <a:stretch>
                  <a:fillRect/>
                </a:stretch>
              </p:blipFill>
              <p:spPr>
                <a:xfrm>
                  <a:off x="851863" y="5886375"/>
                  <a:ext cx="1328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4">
              <p14:nvContentPartPr>
                <p14:cNvPr id="251" name="Ink 250">
                  <a:extLst>
                    <a:ext uri="{FF2B5EF4-FFF2-40B4-BE49-F238E27FC236}">
                      <a16:creationId xmlns:a16="http://schemas.microsoft.com/office/drawing/2014/main" id="{1EA44328-FF43-074A-AEEB-E27D08545E62}"/>
                    </a:ext>
                  </a:extLst>
                </p14:cNvPr>
                <p14:cNvContentPartPr/>
                <p14:nvPr/>
              </p14:nvContentPartPr>
              <p14:xfrm>
                <a:off x="879223" y="5974935"/>
                <a:ext cx="131760" cy="19800"/>
              </p14:xfrm>
            </p:contentPart>
          </mc:Choice>
          <mc:Fallback xmlns="">
            <p:pic>
              <p:nvPicPr>
                <p:cNvPr id="251" name="Ink 250">
                  <a:extLst>
                    <a:ext uri="{FF2B5EF4-FFF2-40B4-BE49-F238E27FC236}">
                      <a16:creationId xmlns:a16="http://schemas.microsoft.com/office/drawing/2014/main" id="{1EA44328-FF43-074A-AEEB-E27D08545E62}"/>
                    </a:ext>
                  </a:extLst>
                </p:cNvPr>
                <p:cNvPicPr/>
                <p:nvPr/>
              </p:nvPicPr>
              <p:blipFill>
                <a:blip r:embed="rId345"/>
                <a:stretch>
                  <a:fillRect/>
                </a:stretch>
              </p:blipFill>
              <p:spPr>
                <a:xfrm>
                  <a:off x="870223" y="5965935"/>
                  <a:ext cx="149400" cy="3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6">
              <p14:nvContentPartPr>
                <p14:cNvPr id="253" name="Ink 252">
                  <a:extLst>
                    <a:ext uri="{FF2B5EF4-FFF2-40B4-BE49-F238E27FC236}">
                      <a16:creationId xmlns:a16="http://schemas.microsoft.com/office/drawing/2014/main" id="{8C7B011B-6474-0614-8AE0-AF07165C8384}"/>
                    </a:ext>
                  </a:extLst>
                </p14:cNvPr>
                <p14:cNvContentPartPr/>
                <p14:nvPr/>
              </p14:nvContentPartPr>
              <p14:xfrm>
                <a:off x="1262263" y="5643735"/>
                <a:ext cx="369000" cy="293760"/>
              </p14:xfrm>
            </p:contentPart>
          </mc:Choice>
          <mc:Fallback xmlns="">
            <p:pic>
              <p:nvPicPr>
                <p:cNvPr id="253" name="Ink 252">
                  <a:extLst>
                    <a:ext uri="{FF2B5EF4-FFF2-40B4-BE49-F238E27FC236}">
                      <a16:creationId xmlns:a16="http://schemas.microsoft.com/office/drawing/2014/main" id="{8C7B011B-6474-0614-8AE0-AF07165C8384}"/>
                    </a:ext>
                  </a:extLst>
                </p:cNvPr>
                <p:cNvPicPr/>
                <p:nvPr/>
              </p:nvPicPr>
              <p:blipFill>
                <a:blip r:embed="rId347"/>
                <a:stretch>
                  <a:fillRect/>
                </a:stretch>
              </p:blipFill>
              <p:spPr>
                <a:xfrm>
                  <a:off x="1253263" y="5635095"/>
                  <a:ext cx="386640" cy="31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8">
              <p14:nvContentPartPr>
                <p14:cNvPr id="254" name="Ink 253">
                  <a:extLst>
                    <a:ext uri="{FF2B5EF4-FFF2-40B4-BE49-F238E27FC236}">
                      <a16:creationId xmlns:a16="http://schemas.microsoft.com/office/drawing/2014/main" id="{56154F69-910B-F462-9D4C-23E02BC9423E}"/>
                    </a:ext>
                  </a:extLst>
                </p14:cNvPr>
                <p14:cNvContentPartPr/>
                <p14:nvPr/>
              </p14:nvContentPartPr>
              <p14:xfrm>
                <a:off x="1638463" y="5648775"/>
                <a:ext cx="118800" cy="115200"/>
              </p14:xfrm>
            </p:contentPart>
          </mc:Choice>
          <mc:Fallback xmlns="">
            <p:pic>
              <p:nvPicPr>
                <p:cNvPr id="254" name="Ink 253">
                  <a:extLst>
                    <a:ext uri="{FF2B5EF4-FFF2-40B4-BE49-F238E27FC236}">
                      <a16:creationId xmlns:a16="http://schemas.microsoft.com/office/drawing/2014/main" id="{56154F69-910B-F462-9D4C-23E02BC9423E}"/>
                    </a:ext>
                  </a:extLst>
                </p:cNvPr>
                <p:cNvPicPr/>
                <p:nvPr/>
              </p:nvPicPr>
              <p:blipFill>
                <a:blip r:embed="rId349"/>
                <a:stretch>
                  <a:fillRect/>
                </a:stretch>
              </p:blipFill>
              <p:spPr>
                <a:xfrm>
                  <a:off x="1629823" y="5640135"/>
                  <a:ext cx="136440" cy="13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0">
              <p14:nvContentPartPr>
                <p14:cNvPr id="255" name="Ink 254">
                  <a:extLst>
                    <a:ext uri="{FF2B5EF4-FFF2-40B4-BE49-F238E27FC236}">
                      <a16:creationId xmlns:a16="http://schemas.microsoft.com/office/drawing/2014/main" id="{51C765C9-E1F2-3BB7-722F-E4D286CA6CBF}"/>
                    </a:ext>
                  </a:extLst>
                </p14:cNvPr>
                <p14:cNvContentPartPr/>
                <p14:nvPr/>
              </p14:nvContentPartPr>
              <p14:xfrm>
                <a:off x="1748263" y="5830575"/>
                <a:ext cx="360" cy="2520"/>
              </p14:xfrm>
            </p:contentPart>
          </mc:Choice>
          <mc:Fallback xmlns="">
            <p:pic>
              <p:nvPicPr>
                <p:cNvPr id="255" name="Ink 254">
                  <a:extLst>
                    <a:ext uri="{FF2B5EF4-FFF2-40B4-BE49-F238E27FC236}">
                      <a16:creationId xmlns:a16="http://schemas.microsoft.com/office/drawing/2014/main" id="{51C765C9-E1F2-3BB7-722F-E4D286CA6CBF}"/>
                    </a:ext>
                  </a:extLst>
                </p:cNvPr>
                <p:cNvPicPr/>
                <p:nvPr/>
              </p:nvPicPr>
              <p:blipFill>
                <a:blip r:embed="rId351"/>
                <a:stretch>
                  <a:fillRect/>
                </a:stretch>
              </p:blipFill>
              <p:spPr>
                <a:xfrm>
                  <a:off x="1739263" y="5821575"/>
                  <a:ext cx="1800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2">
              <p14:nvContentPartPr>
                <p14:cNvPr id="256" name="Ink 255">
                  <a:extLst>
                    <a:ext uri="{FF2B5EF4-FFF2-40B4-BE49-F238E27FC236}">
                      <a16:creationId xmlns:a16="http://schemas.microsoft.com/office/drawing/2014/main" id="{CF39ADB7-9198-9A80-CB4C-9D7B4836A4A2}"/>
                    </a:ext>
                  </a:extLst>
                </p14:cNvPr>
                <p14:cNvContentPartPr/>
                <p14:nvPr/>
              </p14:nvContentPartPr>
              <p14:xfrm>
                <a:off x="1836823" y="5832735"/>
                <a:ext cx="2520" cy="360"/>
              </p14:xfrm>
            </p:contentPart>
          </mc:Choice>
          <mc:Fallback xmlns="">
            <p:pic>
              <p:nvPicPr>
                <p:cNvPr id="256" name="Ink 255">
                  <a:extLst>
                    <a:ext uri="{FF2B5EF4-FFF2-40B4-BE49-F238E27FC236}">
                      <a16:creationId xmlns:a16="http://schemas.microsoft.com/office/drawing/2014/main" id="{CF39ADB7-9198-9A80-CB4C-9D7B4836A4A2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1827823" y="5823735"/>
                  <a:ext cx="20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3">
              <p14:nvContentPartPr>
                <p14:cNvPr id="257" name="Ink 256">
                  <a:extLst>
                    <a:ext uri="{FF2B5EF4-FFF2-40B4-BE49-F238E27FC236}">
                      <a16:creationId xmlns:a16="http://schemas.microsoft.com/office/drawing/2014/main" id="{BA72C45E-D520-7B7E-61D2-25C500A4306F}"/>
                    </a:ext>
                  </a:extLst>
                </p14:cNvPr>
                <p14:cNvContentPartPr/>
                <p14:nvPr/>
              </p14:nvContentPartPr>
              <p14:xfrm>
                <a:off x="1107103" y="6117135"/>
                <a:ext cx="917640" cy="356040"/>
              </p14:xfrm>
            </p:contentPart>
          </mc:Choice>
          <mc:Fallback xmlns="">
            <p:pic>
              <p:nvPicPr>
                <p:cNvPr id="257" name="Ink 256">
                  <a:extLst>
                    <a:ext uri="{FF2B5EF4-FFF2-40B4-BE49-F238E27FC236}">
                      <a16:creationId xmlns:a16="http://schemas.microsoft.com/office/drawing/2014/main" id="{BA72C45E-D520-7B7E-61D2-25C500A4306F}"/>
                    </a:ext>
                  </a:extLst>
                </p:cNvPr>
                <p:cNvPicPr/>
                <p:nvPr/>
              </p:nvPicPr>
              <p:blipFill>
                <a:blip r:embed="rId354"/>
                <a:stretch>
                  <a:fillRect/>
                </a:stretch>
              </p:blipFill>
              <p:spPr>
                <a:xfrm>
                  <a:off x="1098463" y="6108135"/>
                  <a:ext cx="935280" cy="37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5">
              <p14:nvContentPartPr>
                <p14:cNvPr id="258" name="Ink 257">
                  <a:extLst>
                    <a:ext uri="{FF2B5EF4-FFF2-40B4-BE49-F238E27FC236}">
                      <a16:creationId xmlns:a16="http://schemas.microsoft.com/office/drawing/2014/main" id="{911F6B5A-446E-0EC3-21AA-7458B3E0CBB0}"/>
                    </a:ext>
                  </a:extLst>
                </p14:cNvPr>
                <p14:cNvContentPartPr/>
                <p14:nvPr/>
              </p14:nvContentPartPr>
              <p14:xfrm>
                <a:off x="2026903" y="6016335"/>
                <a:ext cx="171360" cy="468360"/>
              </p14:xfrm>
            </p:contentPart>
          </mc:Choice>
          <mc:Fallback xmlns="">
            <p:pic>
              <p:nvPicPr>
                <p:cNvPr id="258" name="Ink 257">
                  <a:extLst>
                    <a:ext uri="{FF2B5EF4-FFF2-40B4-BE49-F238E27FC236}">
                      <a16:creationId xmlns:a16="http://schemas.microsoft.com/office/drawing/2014/main" id="{911F6B5A-446E-0EC3-21AA-7458B3E0CBB0}"/>
                    </a:ext>
                  </a:extLst>
                </p:cNvPr>
                <p:cNvPicPr/>
                <p:nvPr/>
              </p:nvPicPr>
              <p:blipFill>
                <a:blip r:embed="rId356"/>
                <a:stretch>
                  <a:fillRect/>
                </a:stretch>
              </p:blipFill>
              <p:spPr>
                <a:xfrm>
                  <a:off x="2017903" y="6007335"/>
                  <a:ext cx="189000" cy="48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7">
              <p14:nvContentPartPr>
                <p14:cNvPr id="259" name="Ink 258">
                  <a:extLst>
                    <a:ext uri="{FF2B5EF4-FFF2-40B4-BE49-F238E27FC236}">
                      <a16:creationId xmlns:a16="http://schemas.microsoft.com/office/drawing/2014/main" id="{9C0E99CC-E49E-478B-59BC-949402F034F9}"/>
                    </a:ext>
                  </a:extLst>
                </p14:cNvPr>
                <p14:cNvContentPartPr/>
                <p14:nvPr/>
              </p14:nvContentPartPr>
              <p14:xfrm>
                <a:off x="1508863" y="6159615"/>
                <a:ext cx="25920" cy="66600"/>
              </p14:xfrm>
            </p:contentPart>
          </mc:Choice>
          <mc:Fallback xmlns="">
            <p:pic>
              <p:nvPicPr>
                <p:cNvPr id="259" name="Ink 258">
                  <a:extLst>
                    <a:ext uri="{FF2B5EF4-FFF2-40B4-BE49-F238E27FC236}">
                      <a16:creationId xmlns:a16="http://schemas.microsoft.com/office/drawing/2014/main" id="{9C0E99CC-E49E-478B-59BC-949402F034F9}"/>
                    </a:ext>
                  </a:extLst>
                </p:cNvPr>
                <p:cNvPicPr/>
                <p:nvPr/>
              </p:nvPicPr>
              <p:blipFill>
                <a:blip r:embed="rId358"/>
                <a:stretch>
                  <a:fillRect/>
                </a:stretch>
              </p:blipFill>
              <p:spPr>
                <a:xfrm>
                  <a:off x="1499863" y="6150615"/>
                  <a:ext cx="43560" cy="84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3" name="Group 262">
            <a:extLst>
              <a:ext uri="{FF2B5EF4-FFF2-40B4-BE49-F238E27FC236}">
                <a16:creationId xmlns:a16="http://schemas.microsoft.com/office/drawing/2014/main" id="{7E63A7E5-0878-77A8-F9C2-1D35F16DD9BA}"/>
              </a:ext>
            </a:extLst>
          </p:cNvPr>
          <p:cNvGrpSpPr/>
          <p:nvPr/>
        </p:nvGrpSpPr>
        <p:grpSpPr>
          <a:xfrm>
            <a:off x="2666263" y="4872255"/>
            <a:ext cx="549171" cy="304630"/>
            <a:chOff x="2666263" y="4872255"/>
            <a:chExt cx="549171" cy="30463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9">
              <p14:nvContentPartPr>
                <p14:cNvPr id="204" name="Ink 203">
                  <a:extLst>
                    <a:ext uri="{FF2B5EF4-FFF2-40B4-BE49-F238E27FC236}">
                      <a16:creationId xmlns:a16="http://schemas.microsoft.com/office/drawing/2014/main" id="{B816B355-CCC6-A4F1-2D9B-647F08412FA2}"/>
                    </a:ext>
                  </a:extLst>
                </p14:cNvPr>
                <p14:cNvContentPartPr/>
                <p14:nvPr/>
              </p14:nvContentPartPr>
              <p14:xfrm>
                <a:off x="2680474" y="4886725"/>
                <a:ext cx="96480" cy="255240"/>
              </p14:xfrm>
            </p:contentPart>
          </mc:Choice>
          <mc:Fallback xmlns="">
            <p:pic>
              <p:nvPicPr>
                <p:cNvPr id="204" name="Ink 203">
                  <a:extLst>
                    <a:ext uri="{FF2B5EF4-FFF2-40B4-BE49-F238E27FC236}">
                      <a16:creationId xmlns:a16="http://schemas.microsoft.com/office/drawing/2014/main" id="{B816B355-CCC6-A4F1-2D9B-647F08412FA2}"/>
                    </a:ext>
                  </a:extLst>
                </p:cNvPr>
                <p:cNvPicPr/>
                <p:nvPr/>
              </p:nvPicPr>
              <p:blipFill>
                <a:blip r:embed="rId360"/>
                <a:stretch>
                  <a:fillRect/>
                </a:stretch>
              </p:blipFill>
              <p:spPr>
                <a:xfrm>
                  <a:off x="2671834" y="4877725"/>
                  <a:ext cx="114120" cy="27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1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A1A6BDD9-BBDF-06BC-0A64-0F7278647C32}"/>
                    </a:ext>
                  </a:extLst>
                </p14:cNvPr>
                <p14:cNvContentPartPr/>
                <p14:nvPr/>
              </p14:nvContentPartPr>
              <p14:xfrm>
                <a:off x="3068194" y="5054485"/>
                <a:ext cx="147240" cy="12240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A1A6BDD9-BBDF-06BC-0A64-0F7278647C32}"/>
                    </a:ext>
                  </a:extLst>
                </p:cNvPr>
                <p:cNvPicPr/>
                <p:nvPr/>
              </p:nvPicPr>
              <p:blipFill>
                <a:blip r:embed="rId362"/>
                <a:stretch>
                  <a:fillRect/>
                </a:stretch>
              </p:blipFill>
              <p:spPr>
                <a:xfrm>
                  <a:off x="3059194" y="5045845"/>
                  <a:ext cx="164880" cy="14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3">
              <p14:nvContentPartPr>
                <p14:cNvPr id="262" name="Ink 261">
                  <a:extLst>
                    <a:ext uri="{FF2B5EF4-FFF2-40B4-BE49-F238E27FC236}">
                      <a16:creationId xmlns:a16="http://schemas.microsoft.com/office/drawing/2014/main" id="{B4F5BB71-CE9F-5EF5-41AF-9BAA90ACF12E}"/>
                    </a:ext>
                  </a:extLst>
                </p14:cNvPr>
                <p14:cNvContentPartPr/>
                <p14:nvPr/>
              </p14:nvContentPartPr>
              <p14:xfrm>
                <a:off x="2666263" y="4872255"/>
                <a:ext cx="80640" cy="48240"/>
              </p14:xfrm>
            </p:contentPart>
          </mc:Choice>
          <mc:Fallback xmlns="">
            <p:pic>
              <p:nvPicPr>
                <p:cNvPr id="262" name="Ink 261">
                  <a:extLst>
                    <a:ext uri="{FF2B5EF4-FFF2-40B4-BE49-F238E27FC236}">
                      <a16:creationId xmlns:a16="http://schemas.microsoft.com/office/drawing/2014/main" id="{B4F5BB71-CE9F-5EF5-41AF-9BAA90ACF12E}"/>
                    </a:ext>
                  </a:extLst>
                </p:cNvPr>
                <p:cNvPicPr/>
                <p:nvPr/>
              </p:nvPicPr>
              <p:blipFill>
                <a:blip r:embed="rId364"/>
                <a:stretch>
                  <a:fillRect/>
                </a:stretch>
              </p:blipFill>
              <p:spPr>
                <a:xfrm>
                  <a:off x="2657263" y="4863615"/>
                  <a:ext cx="98280" cy="65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56CFA5-AF8C-1AE7-003F-E1DA5A81ADAA}"/>
              </a:ext>
            </a:extLst>
          </p:cNvPr>
          <p:cNvGrpSpPr/>
          <p:nvPr/>
        </p:nvGrpSpPr>
        <p:grpSpPr>
          <a:xfrm>
            <a:off x="3656794" y="1759097"/>
            <a:ext cx="5258520" cy="1829160"/>
            <a:chOff x="3656794" y="1759097"/>
            <a:chExt cx="5258520" cy="1829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5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DD5980AC-E4D3-7500-C584-4E0D53039452}"/>
                    </a:ext>
                  </a:extLst>
                </p14:cNvPr>
                <p14:cNvContentPartPr/>
                <p14:nvPr/>
              </p14:nvContentPartPr>
              <p14:xfrm>
                <a:off x="3701160" y="1955023"/>
                <a:ext cx="90000" cy="12240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EDFF3F6D-6991-AD33-57B5-2493F19AE1C8}"/>
                    </a:ext>
                  </a:extLst>
                </p:cNvPr>
                <p:cNvPicPr/>
                <p:nvPr/>
              </p:nvPicPr>
              <p:blipFill>
                <a:blip r:embed="rId366"/>
                <a:stretch>
                  <a:fillRect/>
                </a:stretch>
              </p:blipFill>
              <p:spPr>
                <a:xfrm>
                  <a:off x="3692124" y="1946023"/>
                  <a:ext cx="107711" cy="14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7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9A6E8AD2-5146-BFB9-07A7-2D39B6FCB714}"/>
                    </a:ext>
                  </a:extLst>
                </p14:cNvPr>
                <p14:cNvContentPartPr/>
                <p14:nvPr/>
              </p14:nvContentPartPr>
              <p14:xfrm>
                <a:off x="3745354" y="2048537"/>
                <a:ext cx="53280" cy="110844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F392C8CF-EEBF-C62A-7D58-7873E28FE285}"/>
                    </a:ext>
                  </a:extLst>
                </p:cNvPr>
                <p:cNvPicPr/>
                <p:nvPr/>
              </p:nvPicPr>
              <p:blipFill>
                <a:blip r:embed="rId368"/>
                <a:stretch>
                  <a:fillRect/>
                </a:stretch>
              </p:blipFill>
              <p:spPr>
                <a:xfrm>
                  <a:off x="3736354" y="2039537"/>
                  <a:ext cx="70920" cy="112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9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7FA5EF84-59F0-3878-2AB7-825070B7F314}"/>
                    </a:ext>
                  </a:extLst>
                </p14:cNvPr>
                <p14:cNvContentPartPr/>
                <p14:nvPr/>
              </p14:nvContentPartPr>
              <p14:xfrm>
                <a:off x="4257634" y="2830097"/>
                <a:ext cx="360" cy="18504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DC8E35AF-B2D7-569D-4289-AEA3E1F60AA4}"/>
                    </a:ext>
                  </a:extLst>
                </p:cNvPr>
                <p:cNvPicPr/>
                <p:nvPr/>
              </p:nvPicPr>
              <p:blipFill>
                <a:blip r:embed="rId370"/>
                <a:stretch>
                  <a:fillRect/>
                </a:stretch>
              </p:blipFill>
              <p:spPr>
                <a:xfrm>
                  <a:off x="4248634" y="2821079"/>
                  <a:ext cx="18000" cy="20271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1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6155C1EE-28F2-13B3-6638-2BB17EA8B6B3}"/>
                    </a:ext>
                  </a:extLst>
                </p14:cNvPr>
                <p14:cNvContentPartPr/>
                <p14:nvPr/>
              </p14:nvContentPartPr>
              <p14:xfrm>
                <a:off x="3656794" y="3216017"/>
                <a:ext cx="88200" cy="10044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49AC6230-1AF1-0F32-FF78-876A46FF967D}"/>
                    </a:ext>
                  </a:extLst>
                </p:cNvPr>
                <p:cNvPicPr/>
                <p:nvPr/>
              </p:nvPicPr>
              <p:blipFill>
                <a:blip r:embed="rId372"/>
                <a:stretch>
                  <a:fillRect/>
                </a:stretch>
              </p:blipFill>
              <p:spPr>
                <a:xfrm>
                  <a:off x="3647831" y="3207017"/>
                  <a:ext cx="105768" cy="11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3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A7B613EE-1A1C-55DA-D71B-E83D6C848C00}"/>
                    </a:ext>
                  </a:extLst>
                </p14:cNvPr>
                <p14:cNvContentPartPr/>
                <p14:nvPr/>
              </p14:nvContentPartPr>
              <p14:xfrm>
                <a:off x="3788554" y="3230057"/>
                <a:ext cx="73440" cy="11520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D0E0CF6B-5106-C75B-B572-91DA1674F92A}"/>
                    </a:ext>
                  </a:extLst>
                </p:cNvPr>
                <p:cNvPicPr/>
                <p:nvPr/>
              </p:nvPicPr>
              <p:blipFill>
                <a:blip r:embed="rId374"/>
                <a:stretch>
                  <a:fillRect/>
                </a:stretch>
              </p:blipFill>
              <p:spPr>
                <a:xfrm>
                  <a:off x="3779554" y="3221029"/>
                  <a:ext cx="91080" cy="13289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5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CA41CC37-20AE-5C51-2424-119ABF29509C}"/>
                    </a:ext>
                  </a:extLst>
                </p14:cNvPr>
                <p14:cNvContentPartPr/>
                <p14:nvPr/>
              </p14:nvContentPartPr>
              <p14:xfrm>
                <a:off x="3935794" y="3201257"/>
                <a:ext cx="69120" cy="14868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D3AC0F7B-7502-9EE9-1A0C-4B478202C79D}"/>
                    </a:ext>
                  </a:extLst>
                </p:cNvPr>
                <p:cNvPicPr/>
                <p:nvPr/>
              </p:nvPicPr>
              <p:blipFill>
                <a:blip r:embed="rId376"/>
                <a:stretch>
                  <a:fillRect/>
                </a:stretch>
              </p:blipFill>
              <p:spPr>
                <a:xfrm>
                  <a:off x="3926794" y="3192257"/>
                  <a:ext cx="86760" cy="16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7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90F2AD13-570A-64D7-6C6A-57D5A6041B87}"/>
                    </a:ext>
                  </a:extLst>
                </p14:cNvPr>
                <p14:cNvContentPartPr/>
                <p14:nvPr/>
              </p14:nvContentPartPr>
              <p14:xfrm>
                <a:off x="4260514" y="3192977"/>
                <a:ext cx="45360" cy="8424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6D5B3FA8-FD51-3752-0436-DDEDAE0219E4}"/>
                    </a:ext>
                  </a:extLst>
                </p:cNvPr>
                <p:cNvPicPr/>
                <p:nvPr/>
              </p:nvPicPr>
              <p:blipFill>
                <a:blip r:embed="rId378"/>
                <a:stretch>
                  <a:fillRect/>
                </a:stretch>
              </p:blipFill>
              <p:spPr>
                <a:xfrm>
                  <a:off x="4251514" y="3183977"/>
                  <a:ext cx="63000" cy="10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9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CBC3D12A-6267-EBEE-8B2B-F202CEE2D49B}"/>
                    </a:ext>
                  </a:extLst>
                </p14:cNvPr>
                <p14:cNvContentPartPr/>
                <p14:nvPr/>
              </p14:nvContentPartPr>
              <p14:xfrm>
                <a:off x="4387234" y="3192977"/>
                <a:ext cx="73080" cy="11052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8EE3DFDE-80F8-4358-3747-7AA53BB906D1}"/>
                    </a:ext>
                  </a:extLst>
                </p:cNvPr>
                <p:cNvPicPr/>
                <p:nvPr/>
              </p:nvPicPr>
              <p:blipFill>
                <a:blip r:embed="rId380"/>
                <a:stretch>
                  <a:fillRect/>
                </a:stretch>
              </p:blipFill>
              <p:spPr>
                <a:xfrm>
                  <a:off x="4378234" y="3183977"/>
                  <a:ext cx="90720" cy="12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1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7FCF9607-4946-76C0-A96B-7E48CA840F35}"/>
                    </a:ext>
                  </a:extLst>
                </p14:cNvPr>
                <p14:cNvContentPartPr/>
                <p14:nvPr/>
              </p14:nvContentPartPr>
              <p14:xfrm>
                <a:off x="4569754" y="3160577"/>
                <a:ext cx="360" cy="22284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6FEE1424-AD10-652C-87BF-FCD544EFD30E}"/>
                    </a:ext>
                  </a:extLst>
                </p:cNvPr>
                <p:cNvPicPr/>
                <p:nvPr/>
              </p:nvPicPr>
              <p:blipFill>
                <a:blip r:embed="rId382"/>
                <a:stretch>
                  <a:fillRect/>
                </a:stretch>
              </p:blipFill>
              <p:spPr>
                <a:xfrm>
                  <a:off x="4560754" y="3151577"/>
                  <a:ext cx="18000" cy="24048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3BA726C9-EDFE-AA22-DB7C-BF9149BE9E94}"/>
                </a:ext>
              </a:extLst>
            </p:cNvPr>
            <p:cNvGrpSpPr/>
            <p:nvPr/>
          </p:nvGrpSpPr>
          <p:grpSpPr>
            <a:xfrm>
              <a:off x="4805194" y="2855657"/>
              <a:ext cx="4110120" cy="489600"/>
              <a:chOff x="4805194" y="2855657"/>
              <a:chExt cx="4110120" cy="4896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83">
                <p14:nvContentPartPr>
                  <p14:cNvPr id="142" name="Ink 141">
                    <a:extLst>
                      <a:ext uri="{FF2B5EF4-FFF2-40B4-BE49-F238E27FC236}">
                        <a16:creationId xmlns:a16="http://schemas.microsoft.com/office/drawing/2014/main" id="{CA029765-E3FE-E140-C7A0-06292A77AB1D}"/>
                      </a:ext>
                    </a:extLst>
                  </p14:cNvPr>
                  <p14:cNvContentPartPr/>
                  <p14:nvPr/>
                </p14:nvContentPartPr>
                <p14:xfrm>
                  <a:off x="4805194" y="2855657"/>
                  <a:ext cx="360" cy="133200"/>
                </p14:xfrm>
              </p:contentPart>
            </mc:Choice>
            <mc:Fallback xmlns="">
              <p:pic>
                <p:nvPicPr>
                  <p:cNvPr id="65" name="Ink 64">
                    <a:extLst>
                      <a:ext uri="{FF2B5EF4-FFF2-40B4-BE49-F238E27FC236}">
                        <a16:creationId xmlns:a16="http://schemas.microsoft.com/office/drawing/2014/main" id="{EB8D2043-DE51-8C7A-DF8F-34E95F2E524D}"/>
                      </a:ext>
                    </a:extLst>
                  </p:cNvPr>
                  <p:cNvPicPr/>
                  <p:nvPr/>
                </p:nvPicPr>
                <p:blipFill>
                  <a:blip r:embed="rId384"/>
                  <a:stretch>
                    <a:fillRect/>
                  </a:stretch>
                </p:blipFill>
                <p:spPr>
                  <a:xfrm>
                    <a:off x="4796194" y="2847017"/>
                    <a:ext cx="18000" cy="150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85">
                <p14:nvContentPartPr>
                  <p14:cNvPr id="143" name="Ink 142">
                    <a:extLst>
                      <a:ext uri="{FF2B5EF4-FFF2-40B4-BE49-F238E27FC236}">
                        <a16:creationId xmlns:a16="http://schemas.microsoft.com/office/drawing/2014/main" id="{B36E5214-1EF9-F838-605C-10DE1A057B0D}"/>
                      </a:ext>
                    </a:extLst>
                  </p14:cNvPr>
                  <p14:cNvContentPartPr/>
                  <p14:nvPr/>
                </p14:nvContentPartPr>
                <p14:xfrm>
                  <a:off x="4839034" y="3142217"/>
                  <a:ext cx="89280" cy="86400"/>
                </p14:xfrm>
              </p:contentPart>
            </mc:Choice>
            <mc:Fallback xmlns="">
              <p:pic>
                <p:nvPicPr>
                  <p:cNvPr id="66" name="Ink 65">
                    <a:extLst>
                      <a:ext uri="{FF2B5EF4-FFF2-40B4-BE49-F238E27FC236}">
                        <a16:creationId xmlns:a16="http://schemas.microsoft.com/office/drawing/2014/main" id="{3B82892F-142B-C00C-FEF9-AB176E3C6D64}"/>
                      </a:ext>
                    </a:extLst>
                  </p:cNvPr>
                  <p:cNvPicPr/>
                  <p:nvPr/>
                </p:nvPicPr>
                <p:blipFill>
                  <a:blip r:embed="rId386"/>
                  <a:stretch>
                    <a:fillRect/>
                  </a:stretch>
                </p:blipFill>
                <p:spPr>
                  <a:xfrm>
                    <a:off x="4830034" y="3133217"/>
                    <a:ext cx="106920" cy="104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87">
                <p14:nvContentPartPr>
                  <p14:cNvPr id="144" name="Ink 143">
                    <a:extLst>
                      <a:ext uri="{FF2B5EF4-FFF2-40B4-BE49-F238E27FC236}">
                        <a16:creationId xmlns:a16="http://schemas.microsoft.com/office/drawing/2014/main" id="{3032F8C9-24AD-CA94-854E-9F9DDC1FF4EC}"/>
                      </a:ext>
                    </a:extLst>
                  </p14:cNvPr>
                  <p14:cNvContentPartPr/>
                  <p14:nvPr/>
                </p14:nvContentPartPr>
                <p14:xfrm>
                  <a:off x="4973314" y="3159857"/>
                  <a:ext cx="360" cy="185400"/>
                </p14:xfrm>
              </p:contentPart>
            </mc:Choice>
            <mc:Fallback xmlns="">
              <p:pic>
                <p:nvPicPr>
                  <p:cNvPr id="67" name="Ink 66">
                    <a:extLst>
                      <a:ext uri="{FF2B5EF4-FFF2-40B4-BE49-F238E27FC236}">
                        <a16:creationId xmlns:a16="http://schemas.microsoft.com/office/drawing/2014/main" id="{A5524E95-CAD5-A7F2-150D-2BB54A1A8A3C}"/>
                      </a:ext>
                    </a:extLst>
                  </p:cNvPr>
                  <p:cNvPicPr/>
                  <p:nvPr/>
                </p:nvPicPr>
                <p:blipFill>
                  <a:blip r:embed="rId388"/>
                  <a:stretch>
                    <a:fillRect/>
                  </a:stretch>
                </p:blipFill>
                <p:spPr>
                  <a:xfrm>
                    <a:off x="4964314" y="3150857"/>
                    <a:ext cx="18000" cy="203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89">
                <p14:nvContentPartPr>
                  <p14:cNvPr id="145" name="Ink 144">
                    <a:extLst>
                      <a:ext uri="{FF2B5EF4-FFF2-40B4-BE49-F238E27FC236}">
                        <a16:creationId xmlns:a16="http://schemas.microsoft.com/office/drawing/2014/main" id="{62FCED88-0D3A-D948-D254-7C2298816E72}"/>
                      </a:ext>
                    </a:extLst>
                  </p14:cNvPr>
                  <p14:cNvContentPartPr/>
                  <p14:nvPr/>
                </p14:nvContentPartPr>
                <p14:xfrm>
                  <a:off x="5060434" y="3206297"/>
                  <a:ext cx="76680" cy="98280"/>
                </p14:xfrm>
              </p:contentPart>
            </mc:Choice>
            <mc:Fallback xmlns="">
              <p:pic>
                <p:nvPicPr>
                  <p:cNvPr id="68" name="Ink 67">
                    <a:extLst>
                      <a:ext uri="{FF2B5EF4-FFF2-40B4-BE49-F238E27FC236}">
                        <a16:creationId xmlns:a16="http://schemas.microsoft.com/office/drawing/2014/main" id="{D7ECB236-A92F-6B34-F0BA-38BA52ADFE7B}"/>
                      </a:ext>
                    </a:extLst>
                  </p:cNvPr>
                  <p:cNvPicPr/>
                  <p:nvPr/>
                </p:nvPicPr>
                <p:blipFill>
                  <a:blip r:embed="rId390"/>
                  <a:stretch>
                    <a:fillRect/>
                  </a:stretch>
                </p:blipFill>
                <p:spPr>
                  <a:xfrm>
                    <a:off x="5051434" y="3197297"/>
                    <a:ext cx="94320" cy="115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1">
                <p14:nvContentPartPr>
                  <p14:cNvPr id="146" name="Ink 145">
                    <a:extLst>
                      <a:ext uri="{FF2B5EF4-FFF2-40B4-BE49-F238E27FC236}">
                        <a16:creationId xmlns:a16="http://schemas.microsoft.com/office/drawing/2014/main" id="{0D2B17C0-4497-7E95-1CCB-8233AE195B2F}"/>
                      </a:ext>
                    </a:extLst>
                  </p14:cNvPr>
                  <p14:cNvContentPartPr/>
                  <p14:nvPr/>
                </p14:nvContentPartPr>
                <p14:xfrm>
                  <a:off x="5276434" y="2876897"/>
                  <a:ext cx="360" cy="360"/>
                </p14:xfrm>
              </p:contentPart>
            </mc:Choice>
            <mc:Fallback xmlns="">
              <p:pic>
                <p:nvPicPr>
                  <p:cNvPr id="69" name="Ink 68">
                    <a:extLst>
                      <a:ext uri="{FF2B5EF4-FFF2-40B4-BE49-F238E27FC236}">
                        <a16:creationId xmlns:a16="http://schemas.microsoft.com/office/drawing/2014/main" id="{BB20AB39-1D91-F98E-0F9E-38DE66DB904E}"/>
                      </a:ext>
                    </a:extLst>
                  </p:cNvPr>
                  <p:cNvPicPr/>
                  <p:nvPr/>
                </p:nvPicPr>
                <p:blipFill>
                  <a:blip r:embed="rId392"/>
                  <a:stretch>
                    <a:fillRect/>
                  </a:stretch>
                </p:blipFill>
                <p:spPr>
                  <a:xfrm>
                    <a:off x="5267434" y="2867897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3">
                <p14:nvContentPartPr>
                  <p14:cNvPr id="147" name="Ink 146">
                    <a:extLst>
                      <a:ext uri="{FF2B5EF4-FFF2-40B4-BE49-F238E27FC236}">
                        <a16:creationId xmlns:a16="http://schemas.microsoft.com/office/drawing/2014/main" id="{449BA9D9-468A-8ACE-7A91-701CB5670DBC}"/>
                      </a:ext>
                    </a:extLst>
                  </p14:cNvPr>
                  <p14:cNvContentPartPr/>
                  <p14:nvPr/>
                </p14:nvContentPartPr>
                <p14:xfrm>
                  <a:off x="8810554" y="3033497"/>
                  <a:ext cx="104760" cy="151920"/>
                </p14:xfrm>
              </p:contentPart>
            </mc:Choice>
            <mc:Fallback xmlns="">
              <p:pic>
                <p:nvPicPr>
                  <p:cNvPr id="71" name="Ink 70">
                    <a:extLst>
                      <a:ext uri="{FF2B5EF4-FFF2-40B4-BE49-F238E27FC236}">
                        <a16:creationId xmlns:a16="http://schemas.microsoft.com/office/drawing/2014/main" id="{0CFF8A2B-B85F-B9FE-5841-2AB1713B83A7}"/>
                      </a:ext>
                    </a:extLst>
                  </p:cNvPr>
                  <p:cNvPicPr/>
                  <p:nvPr/>
                </p:nvPicPr>
                <p:blipFill>
                  <a:blip r:embed="rId394"/>
                  <a:stretch>
                    <a:fillRect/>
                  </a:stretch>
                </p:blipFill>
                <p:spPr>
                  <a:xfrm>
                    <a:off x="8801914" y="3024857"/>
                    <a:ext cx="122400" cy="169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5">
                <p14:nvContentPartPr>
                  <p14:cNvPr id="148" name="Ink 147">
                    <a:extLst>
                      <a:ext uri="{FF2B5EF4-FFF2-40B4-BE49-F238E27FC236}">
                        <a16:creationId xmlns:a16="http://schemas.microsoft.com/office/drawing/2014/main" id="{672143E2-5276-7A14-D803-F9B00758D455}"/>
                      </a:ext>
                    </a:extLst>
                  </p14:cNvPr>
                  <p14:cNvContentPartPr/>
                  <p14:nvPr/>
                </p14:nvContentPartPr>
                <p14:xfrm>
                  <a:off x="5321434" y="2889857"/>
                  <a:ext cx="2880" cy="107640"/>
                </p14:xfrm>
              </p:contentPart>
            </mc:Choice>
            <mc:Fallback xmlns="">
              <p:pic>
                <p:nvPicPr>
                  <p:cNvPr id="73" name="Ink 72">
                    <a:extLst>
                      <a:ext uri="{FF2B5EF4-FFF2-40B4-BE49-F238E27FC236}">
                        <a16:creationId xmlns:a16="http://schemas.microsoft.com/office/drawing/2014/main" id="{3A172F7F-A88D-647B-DEE9-230327380E92}"/>
                      </a:ext>
                    </a:extLst>
                  </p:cNvPr>
                  <p:cNvPicPr/>
                  <p:nvPr/>
                </p:nvPicPr>
                <p:blipFill>
                  <a:blip r:embed="rId396"/>
                  <a:stretch>
                    <a:fillRect/>
                  </a:stretch>
                </p:blipFill>
                <p:spPr>
                  <a:xfrm>
                    <a:off x="5312794" y="2880857"/>
                    <a:ext cx="20520" cy="125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7">
                <p14:nvContentPartPr>
                  <p14:cNvPr id="150" name="Ink 149">
                    <a:extLst>
                      <a:ext uri="{FF2B5EF4-FFF2-40B4-BE49-F238E27FC236}">
                        <a16:creationId xmlns:a16="http://schemas.microsoft.com/office/drawing/2014/main" id="{4DB2B252-4C2A-5ABA-CBC5-C117BAC7AB09}"/>
                      </a:ext>
                    </a:extLst>
                  </p14:cNvPr>
                  <p14:cNvContentPartPr/>
                  <p14:nvPr/>
                </p14:nvContentPartPr>
                <p14:xfrm>
                  <a:off x="5335834" y="3079577"/>
                  <a:ext cx="109800" cy="106200"/>
                </p14:xfrm>
              </p:contentPart>
            </mc:Choice>
            <mc:Fallback xmlns="">
              <p:pic>
                <p:nvPicPr>
                  <p:cNvPr id="74" name="Ink 73">
                    <a:extLst>
                      <a:ext uri="{FF2B5EF4-FFF2-40B4-BE49-F238E27FC236}">
                        <a16:creationId xmlns:a16="http://schemas.microsoft.com/office/drawing/2014/main" id="{B25C9686-46A0-7A9A-C386-12F52FA42F7C}"/>
                      </a:ext>
                    </a:extLst>
                  </p:cNvPr>
                  <p:cNvPicPr/>
                  <p:nvPr/>
                </p:nvPicPr>
                <p:blipFill>
                  <a:blip r:embed="rId398"/>
                  <a:stretch>
                    <a:fillRect/>
                  </a:stretch>
                </p:blipFill>
                <p:spPr>
                  <a:xfrm>
                    <a:off x="5327194" y="3070937"/>
                    <a:ext cx="127440" cy="123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9">
                <p14:nvContentPartPr>
                  <p14:cNvPr id="151" name="Ink 150">
                    <a:extLst>
                      <a:ext uri="{FF2B5EF4-FFF2-40B4-BE49-F238E27FC236}">
                        <a16:creationId xmlns:a16="http://schemas.microsoft.com/office/drawing/2014/main" id="{9A0C08A3-F75D-98F1-D96D-826D784FA610}"/>
                      </a:ext>
                    </a:extLst>
                  </p14:cNvPr>
                  <p14:cNvContentPartPr/>
                  <p14:nvPr/>
                </p14:nvContentPartPr>
                <p14:xfrm>
                  <a:off x="5501074" y="3071657"/>
                  <a:ext cx="360" cy="127080"/>
                </p14:xfrm>
              </p:contentPart>
            </mc:Choice>
            <mc:Fallback xmlns="">
              <p:pic>
                <p:nvPicPr>
                  <p:cNvPr id="75" name="Ink 74">
                    <a:extLst>
                      <a:ext uri="{FF2B5EF4-FFF2-40B4-BE49-F238E27FC236}">
                        <a16:creationId xmlns:a16="http://schemas.microsoft.com/office/drawing/2014/main" id="{B19CCDE7-ED64-BFB6-6064-1049A9D20E43}"/>
                      </a:ext>
                    </a:extLst>
                  </p:cNvPr>
                  <p:cNvPicPr/>
                  <p:nvPr/>
                </p:nvPicPr>
                <p:blipFill>
                  <a:blip r:embed="rId400"/>
                  <a:stretch>
                    <a:fillRect/>
                  </a:stretch>
                </p:blipFill>
                <p:spPr>
                  <a:xfrm>
                    <a:off x="5492434" y="3062657"/>
                    <a:ext cx="18000" cy="144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1">
                <p14:nvContentPartPr>
                  <p14:cNvPr id="152" name="Ink 151">
                    <a:extLst>
                      <a:ext uri="{FF2B5EF4-FFF2-40B4-BE49-F238E27FC236}">
                        <a16:creationId xmlns:a16="http://schemas.microsoft.com/office/drawing/2014/main" id="{22B526C7-5624-BE8C-8BBC-DBF9F8A9537E}"/>
                      </a:ext>
                    </a:extLst>
                  </p14:cNvPr>
                  <p14:cNvContentPartPr/>
                  <p14:nvPr/>
                </p14:nvContentPartPr>
                <p14:xfrm>
                  <a:off x="5603314" y="3078137"/>
                  <a:ext cx="360" cy="99360"/>
                </p14:xfrm>
              </p:contentPart>
            </mc:Choice>
            <mc:Fallback xmlns="">
              <p:pic>
                <p:nvPicPr>
                  <p:cNvPr id="76" name="Ink 75">
                    <a:extLst>
                      <a:ext uri="{FF2B5EF4-FFF2-40B4-BE49-F238E27FC236}">
                        <a16:creationId xmlns:a16="http://schemas.microsoft.com/office/drawing/2014/main" id="{5007134F-85D5-9895-0645-01CD1A46120E}"/>
                      </a:ext>
                    </a:extLst>
                  </p:cNvPr>
                  <p:cNvPicPr/>
                  <p:nvPr/>
                </p:nvPicPr>
                <p:blipFill>
                  <a:blip r:embed="rId402"/>
                  <a:stretch>
                    <a:fillRect/>
                  </a:stretch>
                </p:blipFill>
                <p:spPr>
                  <a:xfrm>
                    <a:off x="5594314" y="3069137"/>
                    <a:ext cx="18000" cy="117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3">
                <p14:nvContentPartPr>
                  <p14:cNvPr id="153" name="Ink 152">
                    <a:extLst>
                      <a:ext uri="{FF2B5EF4-FFF2-40B4-BE49-F238E27FC236}">
                        <a16:creationId xmlns:a16="http://schemas.microsoft.com/office/drawing/2014/main" id="{57442A6B-EDB6-7D6B-BA3C-5E4A588791B7}"/>
                      </a:ext>
                    </a:extLst>
                  </p14:cNvPr>
                  <p14:cNvContentPartPr/>
                  <p14:nvPr/>
                </p14:nvContentPartPr>
                <p14:xfrm>
                  <a:off x="5385154" y="3030617"/>
                  <a:ext cx="8280" cy="360"/>
                </p14:xfrm>
              </p:contentPart>
            </mc:Choice>
            <mc:Fallback xmlns="">
              <p:pic>
                <p:nvPicPr>
                  <p:cNvPr id="77" name="Ink 76">
                    <a:extLst>
                      <a:ext uri="{FF2B5EF4-FFF2-40B4-BE49-F238E27FC236}">
                        <a16:creationId xmlns:a16="http://schemas.microsoft.com/office/drawing/2014/main" id="{FACE44C9-A98E-5F16-C1AC-A042107C0E76}"/>
                      </a:ext>
                    </a:extLst>
                  </p:cNvPr>
                  <p:cNvPicPr/>
                  <p:nvPr/>
                </p:nvPicPr>
                <p:blipFill>
                  <a:blip r:embed="rId404"/>
                  <a:stretch>
                    <a:fillRect/>
                  </a:stretch>
                </p:blipFill>
                <p:spPr>
                  <a:xfrm>
                    <a:off x="5376154" y="3021977"/>
                    <a:ext cx="2592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405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9FC6B699-264D-97F6-6544-C7E81CA51B79}"/>
                    </a:ext>
                  </a:extLst>
                </p14:cNvPr>
                <p14:cNvContentPartPr/>
                <p14:nvPr/>
              </p14:nvContentPartPr>
              <p14:xfrm>
                <a:off x="5920114" y="2873657"/>
                <a:ext cx="360" cy="12852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8A488455-6535-76F6-7E40-E6582D4984CC}"/>
                    </a:ext>
                  </a:extLst>
                </p:cNvPr>
                <p:cNvPicPr/>
                <p:nvPr/>
              </p:nvPicPr>
              <p:blipFill>
                <a:blip r:embed="rId406"/>
                <a:stretch>
                  <a:fillRect/>
                </a:stretch>
              </p:blipFill>
              <p:spPr>
                <a:xfrm>
                  <a:off x="5911114" y="2864657"/>
                  <a:ext cx="18000" cy="14616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C5B1B53B-E4C6-625A-8E51-50951FCA4D91}"/>
                </a:ext>
              </a:extLst>
            </p:cNvPr>
            <p:cNvGrpSpPr/>
            <p:nvPr/>
          </p:nvGrpSpPr>
          <p:grpSpPr>
            <a:xfrm>
              <a:off x="5923354" y="3146177"/>
              <a:ext cx="310320" cy="285120"/>
              <a:chOff x="5923354" y="3146177"/>
              <a:chExt cx="310320" cy="2851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07">
                <p14:nvContentPartPr>
                  <p14:cNvPr id="140" name="Ink 139">
                    <a:extLst>
                      <a:ext uri="{FF2B5EF4-FFF2-40B4-BE49-F238E27FC236}">
                        <a16:creationId xmlns:a16="http://schemas.microsoft.com/office/drawing/2014/main" id="{4A4A8A27-C729-7075-EB5F-8A39F75A278C}"/>
                      </a:ext>
                    </a:extLst>
                  </p14:cNvPr>
                  <p14:cNvContentPartPr/>
                  <p14:nvPr/>
                </p14:nvContentPartPr>
                <p14:xfrm>
                  <a:off x="5923354" y="3146177"/>
                  <a:ext cx="360" cy="262440"/>
                </p14:xfrm>
              </p:contentPart>
            </mc:Choice>
            <mc:Fallback xmlns="">
              <p:pic>
                <p:nvPicPr>
                  <p:cNvPr id="80" name="Ink 79">
                    <a:extLst>
                      <a:ext uri="{FF2B5EF4-FFF2-40B4-BE49-F238E27FC236}">
                        <a16:creationId xmlns:a16="http://schemas.microsoft.com/office/drawing/2014/main" id="{94C85CA9-9CF8-899C-9721-9D6257C8299C}"/>
                      </a:ext>
                    </a:extLst>
                  </p:cNvPr>
                  <p:cNvPicPr/>
                  <p:nvPr/>
                </p:nvPicPr>
                <p:blipFill>
                  <a:blip r:embed="rId408"/>
                  <a:stretch>
                    <a:fillRect/>
                  </a:stretch>
                </p:blipFill>
                <p:spPr>
                  <a:xfrm>
                    <a:off x="5914714" y="3137537"/>
                    <a:ext cx="18000" cy="280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9">
                <p14:nvContentPartPr>
                  <p14:cNvPr id="141" name="Ink 140">
                    <a:extLst>
                      <a:ext uri="{FF2B5EF4-FFF2-40B4-BE49-F238E27FC236}">
                        <a16:creationId xmlns:a16="http://schemas.microsoft.com/office/drawing/2014/main" id="{5556D02A-C78B-DC4A-A0A9-C071E751BC12}"/>
                      </a:ext>
                    </a:extLst>
                  </p14:cNvPr>
                  <p14:cNvContentPartPr/>
                  <p14:nvPr/>
                </p14:nvContentPartPr>
                <p14:xfrm>
                  <a:off x="6015514" y="3303497"/>
                  <a:ext cx="218160" cy="127800"/>
                </p14:xfrm>
              </p:contentPart>
            </mc:Choice>
            <mc:Fallback xmlns="">
              <p:pic>
                <p:nvPicPr>
                  <p:cNvPr id="81" name="Ink 80">
                    <a:extLst>
                      <a:ext uri="{FF2B5EF4-FFF2-40B4-BE49-F238E27FC236}">
                        <a16:creationId xmlns:a16="http://schemas.microsoft.com/office/drawing/2014/main" id="{026B39C4-CE17-295D-6F59-CAE2D92A399F}"/>
                      </a:ext>
                    </a:extLst>
                  </p:cNvPr>
                  <p:cNvPicPr/>
                  <p:nvPr/>
                </p:nvPicPr>
                <p:blipFill>
                  <a:blip r:embed="rId410"/>
                  <a:stretch>
                    <a:fillRect/>
                  </a:stretch>
                </p:blipFill>
                <p:spPr>
                  <a:xfrm>
                    <a:off x="6006874" y="3294497"/>
                    <a:ext cx="235800" cy="1454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411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BB4BBCAC-F829-FF3B-65CC-25C113A68B61}"/>
                    </a:ext>
                  </a:extLst>
                </p14:cNvPr>
                <p14:cNvContentPartPr/>
                <p14:nvPr/>
              </p14:nvContentPartPr>
              <p14:xfrm>
                <a:off x="6568834" y="2957537"/>
                <a:ext cx="7920" cy="25020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A0790F81-D917-BFD7-B3EF-9A81862447EC}"/>
                    </a:ext>
                  </a:extLst>
                </p:cNvPr>
                <p:cNvPicPr/>
                <p:nvPr/>
              </p:nvPicPr>
              <p:blipFill>
                <a:blip r:embed="rId412"/>
                <a:stretch>
                  <a:fillRect/>
                </a:stretch>
              </p:blipFill>
              <p:spPr>
                <a:xfrm>
                  <a:off x="6559834" y="2948537"/>
                  <a:ext cx="25560" cy="26784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D5F2ECA3-D01B-7BC9-39D7-9B9C69D8C199}"/>
                </a:ext>
              </a:extLst>
            </p:cNvPr>
            <p:cNvGrpSpPr/>
            <p:nvPr/>
          </p:nvGrpSpPr>
          <p:grpSpPr>
            <a:xfrm>
              <a:off x="6576034" y="3303497"/>
              <a:ext cx="293040" cy="195480"/>
              <a:chOff x="6576034" y="3303497"/>
              <a:chExt cx="293040" cy="1954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13">
                <p14:nvContentPartPr>
                  <p14:cNvPr id="137" name="Ink 136">
                    <a:extLst>
                      <a:ext uri="{FF2B5EF4-FFF2-40B4-BE49-F238E27FC236}">
                        <a16:creationId xmlns:a16="http://schemas.microsoft.com/office/drawing/2014/main" id="{08913F05-B470-C8E6-D4B0-8F12213B4784}"/>
                      </a:ext>
                    </a:extLst>
                  </p14:cNvPr>
                  <p14:cNvContentPartPr/>
                  <p14:nvPr/>
                </p14:nvContentPartPr>
                <p14:xfrm>
                  <a:off x="6576034" y="3339137"/>
                  <a:ext cx="360" cy="78480"/>
                </p14:xfrm>
              </p:contentPart>
            </mc:Choice>
            <mc:Fallback xmlns="">
              <p:pic>
                <p:nvPicPr>
                  <p:cNvPr id="83" name="Ink 82">
                    <a:extLst>
                      <a:ext uri="{FF2B5EF4-FFF2-40B4-BE49-F238E27FC236}">
                        <a16:creationId xmlns:a16="http://schemas.microsoft.com/office/drawing/2014/main" id="{6604A917-A0DC-C09E-6ADA-D4467F87C4A5}"/>
                      </a:ext>
                    </a:extLst>
                  </p:cNvPr>
                  <p:cNvPicPr/>
                  <p:nvPr/>
                </p:nvPicPr>
                <p:blipFill>
                  <a:blip r:embed="rId414"/>
                  <a:stretch>
                    <a:fillRect/>
                  </a:stretch>
                </p:blipFill>
                <p:spPr>
                  <a:xfrm>
                    <a:off x="6567394" y="3330497"/>
                    <a:ext cx="18000" cy="96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5">
                <p14:nvContentPartPr>
                  <p14:cNvPr id="138" name="Ink 137">
                    <a:extLst>
                      <a:ext uri="{FF2B5EF4-FFF2-40B4-BE49-F238E27FC236}">
                        <a16:creationId xmlns:a16="http://schemas.microsoft.com/office/drawing/2014/main" id="{BFDA28C5-D0D1-E6ED-9E9F-0B47ED39E799}"/>
                      </a:ext>
                    </a:extLst>
                  </p14:cNvPr>
                  <p14:cNvContentPartPr/>
                  <p14:nvPr/>
                </p14:nvContentPartPr>
                <p14:xfrm>
                  <a:off x="6652354" y="3303497"/>
                  <a:ext cx="75960" cy="109080"/>
                </p14:xfrm>
              </p:contentPart>
            </mc:Choice>
            <mc:Fallback xmlns="">
              <p:pic>
                <p:nvPicPr>
                  <p:cNvPr id="84" name="Ink 83">
                    <a:extLst>
                      <a:ext uri="{FF2B5EF4-FFF2-40B4-BE49-F238E27FC236}">
                        <a16:creationId xmlns:a16="http://schemas.microsoft.com/office/drawing/2014/main" id="{ACEC9F19-BE34-F305-2DA1-6AE066A3F06C}"/>
                      </a:ext>
                    </a:extLst>
                  </p:cNvPr>
                  <p:cNvPicPr/>
                  <p:nvPr/>
                </p:nvPicPr>
                <p:blipFill>
                  <a:blip r:embed="rId416"/>
                  <a:stretch>
                    <a:fillRect/>
                  </a:stretch>
                </p:blipFill>
                <p:spPr>
                  <a:xfrm>
                    <a:off x="6643714" y="3294497"/>
                    <a:ext cx="93600" cy="126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7">
                <p14:nvContentPartPr>
                  <p14:cNvPr id="139" name="Ink 138">
                    <a:extLst>
                      <a:ext uri="{FF2B5EF4-FFF2-40B4-BE49-F238E27FC236}">
                        <a16:creationId xmlns:a16="http://schemas.microsoft.com/office/drawing/2014/main" id="{1E624456-56BF-3E8F-37DF-849B1E949319}"/>
                      </a:ext>
                    </a:extLst>
                  </p14:cNvPr>
                  <p14:cNvContentPartPr/>
                  <p14:nvPr/>
                </p14:nvContentPartPr>
                <p14:xfrm>
                  <a:off x="6868714" y="3315017"/>
                  <a:ext cx="360" cy="183960"/>
                </p14:xfrm>
              </p:contentPart>
            </mc:Choice>
            <mc:Fallback xmlns="">
              <p:pic>
                <p:nvPicPr>
                  <p:cNvPr id="85" name="Ink 84">
                    <a:extLst>
                      <a:ext uri="{FF2B5EF4-FFF2-40B4-BE49-F238E27FC236}">
                        <a16:creationId xmlns:a16="http://schemas.microsoft.com/office/drawing/2014/main" id="{EABEC07E-E4A0-7468-72E8-16F6B0DF5B24}"/>
                      </a:ext>
                    </a:extLst>
                  </p:cNvPr>
                  <p:cNvPicPr/>
                  <p:nvPr/>
                </p:nvPicPr>
                <p:blipFill>
                  <a:blip r:embed="rId418"/>
                  <a:stretch>
                    <a:fillRect/>
                  </a:stretch>
                </p:blipFill>
                <p:spPr>
                  <a:xfrm>
                    <a:off x="6860074" y="3306377"/>
                    <a:ext cx="18000" cy="2016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A96BCDBF-DF32-58A2-AA2B-08DAB1F92CFD}"/>
                </a:ext>
              </a:extLst>
            </p:cNvPr>
            <p:cNvGrpSpPr/>
            <p:nvPr/>
          </p:nvGrpSpPr>
          <p:grpSpPr>
            <a:xfrm>
              <a:off x="7268314" y="3021977"/>
              <a:ext cx="350280" cy="566280"/>
              <a:chOff x="7268314" y="3021977"/>
              <a:chExt cx="350280" cy="5662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19">
                <p14:nvContentPartPr>
                  <p14:cNvPr id="133" name="Ink 132">
                    <a:extLst>
                      <a:ext uri="{FF2B5EF4-FFF2-40B4-BE49-F238E27FC236}">
                        <a16:creationId xmlns:a16="http://schemas.microsoft.com/office/drawing/2014/main" id="{214AFA41-AB21-E462-A255-6E3783F1DB41}"/>
                      </a:ext>
                    </a:extLst>
                  </p14:cNvPr>
                  <p14:cNvContentPartPr/>
                  <p14:nvPr/>
                </p14:nvContentPartPr>
                <p14:xfrm>
                  <a:off x="7268314" y="3021977"/>
                  <a:ext cx="16200" cy="289080"/>
                </p14:xfrm>
              </p:contentPart>
            </mc:Choice>
            <mc:Fallback xmlns="">
              <p:pic>
                <p:nvPicPr>
                  <p:cNvPr id="86" name="Ink 85">
                    <a:extLst>
                      <a:ext uri="{FF2B5EF4-FFF2-40B4-BE49-F238E27FC236}">
                        <a16:creationId xmlns:a16="http://schemas.microsoft.com/office/drawing/2014/main" id="{EF63005D-D664-D180-11A3-4FAA45F08B0B}"/>
                      </a:ext>
                    </a:extLst>
                  </p:cNvPr>
                  <p:cNvPicPr/>
                  <p:nvPr/>
                </p:nvPicPr>
                <p:blipFill>
                  <a:blip r:embed="rId420"/>
                  <a:stretch>
                    <a:fillRect/>
                  </a:stretch>
                </p:blipFill>
                <p:spPr>
                  <a:xfrm>
                    <a:off x="7259314" y="3012977"/>
                    <a:ext cx="33840" cy="306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21">
                <p14:nvContentPartPr>
                  <p14:cNvPr id="134" name="Ink 133">
                    <a:extLst>
                      <a:ext uri="{FF2B5EF4-FFF2-40B4-BE49-F238E27FC236}">
                        <a16:creationId xmlns:a16="http://schemas.microsoft.com/office/drawing/2014/main" id="{3F9E6D7B-7F91-CC84-33E4-0FD0DE2CD5FE}"/>
                      </a:ext>
                    </a:extLst>
                  </p14:cNvPr>
                  <p14:cNvContentPartPr/>
                  <p14:nvPr/>
                </p14:nvContentPartPr>
                <p14:xfrm>
                  <a:off x="7281634" y="3379457"/>
                  <a:ext cx="24480" cy="208080"/>
                </p14:xfrm>
              </p:contentPart>
            </mc:Choice>
            <mc:Fallback xmlns="">
              <p:pic>
                <p:nvPicPr>
                  <p:cNvPr id="87" name="Ink 86">
                    <a:extLst>
                      <a:ext uri="{FF2B5EF4-FFF2-40B4-BE49-F238E27FC236}">
                        <a16:creationId xmlns:a16="http://schemas.microsoft.com/office/drawing/2014/main" id="{E20180A2-222C-A861-3E52-ACF6DA84FF62}"/>
                      </a:ext>
                    </a:extLst>
                  </p:cNvPr>
                  <p:cNvPicPr/>
                  <p:nvPr/>
                </p:nvPicPr>
                <p:blipFill>
                  <a:blip r:embed="rId422"/>
                  <a:stretch>
                    <a:fillRect/>
                  </a:stretch>
                </p:blipFill>
                <p:spPr>
                  <a:xfrm>
                    <a:off x="7272634" y="3370457"/>
                    <a:ext cx="42120" cy="225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23">
                <p14:nvContentPartPr>
                  <p14:cNvPr id="135" name="Ink 134">
                    <a:extLst>
                      <a:ext uri="{FF2B5EF4-FFF2-40B4-BE49-F238E27FC236}">
                        <a16:creationId xmlns:a16="http://schemas.microsoft.com/office/drawing/2014/main" id="{6C570D7C-DEEE-71FD-AF09-0B7F8DE73677}"/>
                      </a:ext>
                    </a:extLst>
                  </p14:cNvPr>
                  <p14:cNvContentPartPr/>
                  <p14:nvPr/>
                </p14:nvContentPartPr>
                <p14:xfrm>
                  <a:off x="7375594" y="3441377"/>
                  <a:ext cx="6840" cy="127800"/>
                </p14:xfrm>
              </p:contentPart>
            </mc:Choice>
            <mc:Fallback xmlns="">
              <p:pic>
                <p:nvPicPr>
                  <p:cNvPr id="88" name="Ink 87">
                    <a:extLst>
                      <a:ext uri="{FF2B5EF4-FFF2-40B4-BE49-F238E27FC236}">
                        <a16:creationId xmlns:a16="http://schemas.microsoft.com/office/drawing/2014/main" id="{B153F56E-8C23-CAB3-B7B2-8E4B0AD4D2C4}"/>
                      </a:ext>
                    </a:extLst>
                  </p:cNvPr>
                  <p:cNvPicPr/>
                  <p:nvPr/>
                </p:nvPicPr>
                <p:blipFill>
                  <a:blip r:embed="rId424"/>
                  <a:stretch>
                    <a:fillRect/>
                  </a:stretch>
                </p:blipFill>
                <p:spPr>
                  <a:xfrm>
                    <a:off x="7366954" y="3432377"/>
                    <a:ext cx="24480" cy="145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25">
                <p14:nvContentPartPr>
                  <p14:cNvPr id="136" name="Ink 135">
                    <a:extLst>
                      <a:ext uri="{FF2B5EF4-FFF2-40B4-BE49-F238E27FC236}">
                        <a16:creationId xmlns:a16="http://schemas.microsoft.com/office/drawing/2014/main" id="{443BE076-D08D-9479-6843-C8113821DA65}"/>
                      </a:ext>
                    </a:extLst>
                  </p14:cNvPr>
                  <p14:cNvContentPartPr/>
                  <p14:nvPr/>
                </p14:nvContentPartPr>
                <p14:xfrm>
                  <a:off x="7515994" y="3416897"/>
                  <a:ext cx="102600" cy="171360"/>
                </p14:xfrm>
              </p:contentPart>
            </mc:Choice>
            <mc:Fallback xmlns="">
              <p:pic>
                <p:nvPicPr>
                  <p:cNvPr id="89" name="Ink 88">
                    <a:extLst>
                      <a:ext uri="{FF2B5EF4-FFF2-40B4-BE49-F238E27FC236}">
                        <a16:creationId xmlns:a16="http://schemas.microsoft.com/office/drawing/2014/main" id="{AC6011A1-C4C0-7971-37A3-C9BB7822B78D}"/>
                      </a:ext>
                    </a:extLst>
                  </p:cNvPr>
                  <p:cNvPicPr/>
                  <p:nvPr/>
                </p:nvPicPr>
                <p:blipFill>
                  <a:blip r:embed="rId426"/>
                  <a:stretch>
                    <a:fillRect/>
                  </a:stretch>
                </p:blipFill>
                <p:spPr>
                  <a:xfrm>
                    <a:off x="7506994" y="3408257"/>
                    <a:ext cx="120240" cy="189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E965B662-8F41-259A-01A2-E5B0FA2C6713}"/>
                </a:ext>
              </a:extLst>
            </p:cNvPr>
            <p:cNvGrpSpPr/>
            <p:nvPr/>
          </p:nvGrpSpPr>
          <p:grpSpPr>
            <a:xfrm>
              <a:off x="8162554" y="3039977"/>
              <a:ext cx="165240" cy="517680"/>
              <a:chOff x="8162554" y="3039977"/>
              <a:chExt cx="165240" cy="5176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27">
                <p14:nvContentPartPr>
                  <p14:cNvPr id="129" name="Ink 128">
                    <a:extLst>
                      <a:ext uri="{FF2B5EF4-FFF2-40B4-BE49-F238E27FC236}">
                        <a16:creationId xmlns:a16="http://schemas.microsoft.com/office/drawing/2014/main" id="{5CBE4239-721F-D7D6-DC3B-3EE3E2C7A87F}"/>
                      </a:ext>
                    </a:extLst>
                  </p14:cNvPr>
                  <p14:cNvContentPartPr/>
                  <p14:nvPr/>
                </p14:nvContentPartPr>
                <p14:xfrm>
                  <a:off x="8162554" y="3039977"/>
                  <a:ext cx="360" cy="290160"/>
                </p14:xfrm>
              </p:contentPart>
            </mc:Choice>
            <mc:Fallback xmlns="">
              <p:pic>
                <p:nvPicPr>
                  <p:cNvPr id="90" name="Ink 89">
                    <a:extLst>
                      <a:ext uri="{FF2B5EF4-FFF2-40B4-BE49-F238E27FC236}">
                        <a16:creationId xmlns:a16="http://schemas.microsoft.com/office/drawing/2014/main" id="{1A970E79-A116-9431-B120-C434901342D0}"/>
                      </a:ext>
                    </a:extLst>
                  </p:cNvPr>
                  <p:cNvPicPr/>
                  <p:nvPr/>
                </p:nvPicPr>
                <p:blipFill>
                  <a:blip r:embed="rId428"/>
                  <a:stretch>
                    <a:fillRect/>
                  </a:stretch>
                </p:blipFill>
                <p:spPr>
                  <a:xfrm>
                    <a:off x="8153914" y="3030977"/>
                    <a:ext cx="18000" cy="307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29">
                <p14:nvContentPartPr>
                  <p14:cNvPr id="130" name="Ink 129">
                    <a:extLst>
                      <a:ext uri="{FF2B5EF4-FFF2-40B4-BE49-F238E27FC236}">
                        <a16:creationId xmlns:a16="http://schemas.microsoft.com/office/drawing/2014/main" id="{38CF9D74-3A80-5291-FA52-11A2EC47F64F}"/>
                      </a:ext>
                    </a:extLst>
                  </p14:cNvPr>
                  <p14:cNvContentPartPr/>
                  <p14:nvPr/>
                </p14:nvContentPartPr>
                <p14:xfrm>
                  <a:off x="8162554" y="3422297"/>
                  <a:ext cx="360" cy="104400"/>
                </p14:xfrm>
              </p:contentPart>
            </mc:Choice>
            <mc:Fallback xmlns="">
              <p:pic>
                <p:nvPicPr>
                  <p:cNvPr id="91" name="Ink 90">
                    <a:extLst>
                      <a:ext uri="{FF2B5EF4-FFF2-40B4-BE49-F238E27FC236}">
                        <a16:creationId xmlns:a16="http://schemas.microsoft.com/office/drawing/2014/main" id="{9A82C285-BFD9-2048-BD4E-9108B5DDA559}"/>
                      </a:ext>
                    </a:extLst>
                  </p:cNvPr>
                  <p:cNvPicPr/>
                  <p:nvPr/>
                </p:nvPicPr>
                <p:blipFill>
                  <a:blip r:embed="rId430"/>
                  <a:stretch>
                    <a:fillRect/>
                  </a:stretch>
                </p:blipFill>
                <p:spPr>
                  <a:xfrm>
                    <a:off x="8153914" y="3413657"/>
                    <a:ext cx="18000" cy="122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31">
                <p14:nvContentPartPr>
                  <p14:cNvPr id="131" name="Ink 130">
                    <a:extLst>
                      <a:ext uri="{FF2B5EF4-FFF2-40B4-BE49-F238E27FC236}">
                        <a16:creationId xmlns:a16="http://schemas.microsoft.com/office/drawing/2014/main" id="{2DA1BF6C-6EB6-46B8-4342-3E7F76585F09}"/>
                      </a:ext>
                    </a:extLst>
                  </p14:cNvPr>
                  <p14:cNvContentPartPr/>
                  <p14:nvPr/>
                </p14:nvContentPartPr>
                <p14:xfrm>
                  <a:off x="8251474" y="3434177"/>
                  <a:ext cx="360" cy="114840"/>
                </p14:xfrm>
              </p:contentPart>
            </mc:Choice>
            <mc:Fallback xmlns="">
              <p:pic>
                <p:nvPicPr>
                  <p:cNvPr id="92" name="Ink 91">
                    <a:extLst>
                      <a:ext uri="{FF2B5EF4-FFF2-40B4-BE49-F238E27FC236}">
                        <a16:creationId xmlns:a16="http://schemas.microsoft.com/office/drawing/2014/main" id="{B756710E-C04F-2568-371A-A40FC92AEB33}"/>
                      </a:ext>
                    </a:extLst>
                  </p:cNvPr>
                  <p:cNvPicPr/>
                  <p:nvPr/>
                </p:nvPicPr>
                <p:blipFill>
                  <a:blip r:embed="rId432"/>
                  <a:stretch>
                    <a:fillRect/>
                  </a:stretch>
                </p:blipFill>
                <p:spPr>
                  <a:xfrm>
                    <a:off x="8242474" y="3425537"/>
                    <a:ext cx="18000" cy="132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33">
                <p14:nvContentPartPr>
                  <p14:cNvPr id="132" name="Ink 131">
                    <a:extLst>
                      <a:ext uri="{FF2B5EF4-FFF2-40B4-BE49-F238E27FC236}">
                        <a16:creationId xmlns:a16="http://schemas.microsoft.com/office/drawing/2014/main" id="{6E87D9C1-680E-461B-4F11-673872F829CB}"/>
                      </a:ext>
                    </a:extLst>
                  </p14:cNvPr>
                  <p14:cNvContentPartPr/>
                  <p14:nvPr/>
                </p14:nvContentPartPr>
                <p14:xfrm>
                  <a:off x="8327434" y="3455417"/>
                  <a:ext cx="360" cy="102240"/>
                </p14:xfrm>
              </p:contentPart>
            </mc:Choice>
            <mc:Fallback xmlns="">
              <p:pic>
                <p:nvPicPr>
                  <p:cNvPr id="93" name="Ink 92">
                    <a:extLst>
                      <a:ext uri="{FF2B5EF4-FFF2-40B4-BE49-F238E27FC236}">
                        <a16:creationId xmlns:a16="http://schemas.microsoft.com/office/drawing/2014/main" id="{0EE5F002-3637-FEDD-AE02-EA33FE7273C4}"/>
                      </a:ext>
                    </a:extLst>
                  </p:cNvPr>
                  <p:cNvPicPr/>
                  <p:nvPr/>
                </p:nvPicPr>
                <p:blipFill>
                  <a:blip r:embed="rId434"/>
                  <a:stretch>
                    <a:fillRect/>
                  </a:stretch>
                </p:blipFill>
                <p:spPr>
                  <a:xfrm>
                    <a:off x="8318434" y="3446777"/>
                    <a:ext cx="18000" cy="1198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1733E099-5460-7BB4-45A6-A9E63267006A}"/>
                </a:ext>
              </a:extLst>
            </p:cNvPr>
            <p:cNvGrpSpPr/>
            <p:nvPr/>
          </p:nvGrpSpPr>
          <p:grpSpPr>
            <a:xfrm>
              <a:off x="7420594" y="1759097"/>
              <a:ext cx="803160" cy="460080"/>
              <a:chOff x="7420594" y="1759097"/>
              <a:chExt cx="803160" cy="4600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35">
                <p14:nvContentPartPr>
                  <p14:cNvPr id="126" name="Ink 125">
                    <a:extLst>
                      <a:ext uri="{FF2B5EF4-FFF2-40B4-BE49-F238E27FC236}">
                        <a16:creationId xmlns:a16="http://schemas.microsoft.com/office/drawing/2014/main" id="{D7EDDF71-7870-E228-80A2-799BA9966663}"/>
                      </a:ext>
                    </a:extLst>
                  </p14:cNvPr>
                  <p14:cNvContentPartPr/>
                  <p14:nvPr/>
                </p14:nvContentPartPr>
                <p14:xfrm>
                  <a:off x="7420594" y="1852337"/>
                  <a:ext cx="291960" cy="212400"/>
                </p14:xfrm>
              </p:contentPart>
            </mc:Choice>
            <mc:Fallback xmlns="">
              <p:pic>
                <p:nvPicPr>
                  <p:cNvPr id="98" name="Ink 97">
                    <a:extLst>
                      <a:ext uri="{FF2B5EF4-FFF2-40B4-BE49-F238E27FC236}">
                        <a16:creationId xmlns:a16="http://schemas.microsoft.com/office/drawing/2014/main" id="{A2F60442-C2FD-F210-9E6B-C5CD8254253E}"/>
                      </a:ext>
                    </a:extLst>
                  </p:cNvPr>
                  <p:cNvPicPr/>
                  <p:nvPr/>
                </p:nvPicPr>
                <p:blipFill>
                  <a:blip r:embed="rId436"/>
                  <a:stretch>
                    <a:fillRect/>
                  </a:stretch>
                </p:blipFill>
                <p:spPr>
                  <a:xfrm>
                    <a:off x="7411594" y="1843337"/>
                    <a:ext cx="309600" cy="230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37">
                <p14:nvContentPartPr>
                  <p14:cNvPr id="127" name="Ink 126">
                    <a:extLst>
                      <a:ext uri="{FF2B5EF4-FFF2-40B4-BE49-F238E27FC236}">
                        <a16:creationId xmlns:a16="http://schemas.microsoft.com/office/drawing/2014/main" id="{8C85CE0C-A970-FCB5-520A-F5E86B5BA7CE}"/>
                      </a:ext>
                    </a:extLst>
                  </p14:cNvPr>
                  <p14:cNvContentPartPr/>
                  <p14:nvPr/>
                </p14:nvContentPartPr>
                <p14:xfrm>
                  <a:off x="7674394" y="1759097"/>
                  <a:ext cx="293760" cy="460080"/>
                </p14:xfrm>
              </p:contentPart>
            </mc:Choice>
            <mc:Fallback xmlns="">
              <p:pic>
                <p:nvPicPr>
                  <p:cNvPr id="99" name="Ink 98">
                    <a:extLst>
                      <a:ext uri="{FF2B5EF4-FFF2-40B4-BE49-F238E27FC236}">
                        <a16:creationId xmlns:a16="http://schemas.microsoft.com/office/drawing/2014/main" id="{EF641397-1C9C-9ED6-C33B-5E66F49F1E3B}"/>
                      </a:ext>
                    </a:extLst>
                  </p:cNvPr>
                  <p:cNvPicPr/>
                  <p:nvPr/>
                </p:nvPicPr>
                <p:blipFill>
                  <a:blip r:embed="rId438"/>
                  <a:stretch>
                    <a:fillRect/>
                  </a:stretch>
                </p:blipFill>
                <p:spPr>
                  <a:xfrm>
                    <a:off x="7665754" y="1750457"/>
                    <a:ext cx="311400" cy="477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39">
                <p14:nvContentPartPr>
                  <p14:cNvPr id="128" name="Ink 127">
                    <a:extLst>
                      <a:ext uri="{FF2B5EF4-FFF2-40B4-BE49-F238E27FC236}">
                        <a16:creationId xmlns:a16="http://schemas.microsoft.com/office/drawing/2014/main" id="{C5A4F4D7-9D5F-CFD5-8B50-01ABB710D178}"/>
                      </a:ext>
                    </a:extLst>
                  </p14:cNvPr>
                  <p14:cNvContentPartPr/>
                  <p14:nvPr/>
                </p14:nvContentPartPr>
                <p14:xfrm>
                  <a:off x="8053114" y="1829297"/>
                  <a:ext cx="170640" cy="180360"/>
                </p14:xfrm>
              </p:contentPart>
            </mc:Choice>
            <mc:Fallback xmlns="">
              <p:pic>
                <p:nvPicPr>
                  <p:cNvPr id="100" name="Ink 99">
                    <a:extLst>
                      <a:ext uri="{FF2B5EF4-FFF2-40B4-BE49-F238E27FC236}">
                        <a16:creationId xmlns:a16="http://schemas.microsoft.com/office/drawing/2014/main" id="{8F182D06-4526-D245-46E8-1EB0DCB2F256}"/>
                      </a:ext>
                    </a:extLst>
                  </p:cNvPr>
                  <p:cNvPicPr/>
                  <p:nvPr/>
                </p:nvPicPr>
                <p:blipFill>
                  <a:blip r:embed="rId440"/>
                  <a:stretch>
                    <a:fillRect/>
                  </a:stretch>
                </p:blipFill>
                <p:spPr>
                  <a:xfrm>
                    <a:off x="8044474" y="1820657"/>
                    <a:ext cx="188280" cy="1980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441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C4C9D4B6-567E-051B-F9E0-58D6BB67041B}"/>
                    </a:ext>
                  </a:extLst>
                </p14:cNvPr>
                <p14:cNvContentPartPr/>
                <p14:nvPr/>
              </p14:nvContentPartPr>
              <p14:xfrm>
                <a:off x="3682354" y="2389457"/>
                <a:ext cx="173880" cy="51624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44156FD3-BD10-946F-90D1-E68D074807F2}"/>
                    </a:ext>
                  </a:extLst>
                </p:cNvPr>
                <p:cNvPicPr/>
                <p:nvPr/>
              </p:nvPicPr>
              <p:blipFill>
                <a:blip r:embed="rId442"/>
                <a:stretch>
                  <a:fillRect/>
                </a:stretch>
              </p:blipFill>
              <p:spPr>
                <a:xfrm>
                  <a:off x="3673373" y="2380457"/>
                  <a:ext cx="191484" cy="53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3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1B5A950F-68EF-1C81-7EEB-4D28D05FEFE1}"/>
                    </a:ext>
                  </a:extLst>
                </p14:cNvPr>
                <p14:cNvContentPartPr/>
                <p14:nvPr/>
              </p14:nvContentPartPr>
              <p14:xfrm>
                <a:off x="3662194" y="2404937"/>
                <a:ext cx="188280" cy="50256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40040186-E297-C782-F579-A7A45350494B}"/>
                    </a:ext>
                  </a:extLst>
                </p:cNvPr>
                <p:cNvPicPr/>
                <p:nvPr/>
              </p:nvPicPr>
              <p:blipFill>
                <a:blip r:embed="rId444"/>
                <a:stretch>
                  <a:fillRect/>
                </a:stretch>
              </p:blipFill>
              <p:spPr>
                <a:xfrm>
                  <a:off x="3653194" y="2395943"/>
                  <a:ext cx="205920" cy="52018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5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B9483058-C7BD-5BD1-A3EF-52E7D9B3C871}"/>
                    </a:ext>
                  </a:extLst>
                </p14:cNvPr>
                <p14:cNvContentPartPr/>
                <p14:nvPr/>
              </p14:nvContentPartPr>
              <p14:xfrm>
                <a:off x="8054554" y="2593217"/>
                <a:ext cx="222480" cy="60084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8673EE9A-352E-EA86-397D-B3F983ABC83A}"/>
                    </a:ext>
                  </a:extLst>
                </p:cNvPr>
                <p:cNvPicPr/>
                <p:nvPr/>
              </p:nvPicPr>
              <p:blipFill>
                <a:blip r:embed="rId446"/>
                <a:stretch>
                  <a:fillRect/>
                </a:stretch>
              </p:blipFill>
              <p:spPr>
                <a:xfrm>
                  <a:off x="8045554" y="2584212"/>
                  <a:ext cx="240120" cy="61849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7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ACF0A575-E088-0593-6209-A3DC5B5725C9}"/>
                    </a:ext>
                  </a:extLst>
                </p14:cNvPr>
                <p14:cNvContentPartPr/>
                <p14:nvPr/>
              </p14:nvContentPartPr>
              <p14:xfrm>
                <a:off x="8087314" y="2637497"/>
                <a:ext cx="218160" cy="49320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C4F73664-EC5B-FC82-AB5C-79F43ABE4E43}"/>
                    </a:ext>
                  </a:extLst>
                </p:cNvPr>
                <p:cNvPicPr/>
                <p:nvPr/>
              </p:nvPicPr>
              <p:blipFill>
                <a:blip r:embed="rId448"/>
                <a:stretch>
                  <a:fillRect/>
                </a:stretch>
              </p:blipFill>
              <p:spPr>
                <a:xfrm>
                  <a:off x="8078314" y="2628497"/>
                  <a:ext cx="235800" cy="51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9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C09B8813-6681-AE8F-7E51-7F2F8CB91EF1}"/>
                    </a:ext>
                  </a:extLst>
                </p14:cNvPr>
                <p14:cNvContentPartPr/>
                <p14:nvPr/>
              </p14:nvContentPartPr>
              <p14:xfrm>
                <a:off x="7525481" y="3428963"/>
                <a:ext cx="16920" cy="349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DC85586F-4D9A-391D-0CDC-C5C49091554F}"/>
                    </a:ext>
                  </a:extLst>
                </p:cNvPr>
                <p:cNvPicPr/>
                <p:nvPr/>
              </p:nvPicPr>
              <p:blipFill>
                <a:blip r:embed="rId450"/>
                <a:stretch>
                  <a:fillRect/>
                </a:stretch>
              </p:blipFill>
              <p:spPr>
                <a:xfrm>
                  <a:off x="7516481" y="3419963"/>
                  <a:ext cx="34560" cy="52560"/>
                </a:xfrm>
                <a:prstGeom prst="rect">
                  <a:avLst/>
                </a:prstGeom>
              </p:spPr>
            </p:pic>
          </mc:Fallback>
        </mc:AlternateContent>
      </p:grpSp>
      <p:cxnSp>
        <p:nvCxnSpPr>
          <p:cNvPr id="154" name="Straight Arrow Connector 153">
            <a:extLst>
              <a:ext uri="{FF2B5EF4-FFF2-40B4-BE49-F238E27FC236}">
                <a16:creationId xmlns:a16="http://schemas.microsoft.com/office/drawing/2014/main" id="{6B76AE18-6C0B-B634-8A11-0606A52C1E79}"/>
              </a:ext>
            </a:extLst>
          </p:cNvPr>
          <p:cNvCxnSpPr/>
          <p:nvPr/>
        </p:nvCxnSpPr>
        <p:spPr bwMode="auto">
          <a:xfrm>
            <a:off x="3798634" y="3039977"/>
            <a:ext cx="5116680" cy="31680"/>
          </a:xfrm>
          <a:prstGeom prst="straightConnector1">
            <a:avLst/>
          </a:prstGeom>
          <a:noFill/>
          <a:ln w="444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pic>
        <p:nvPicPr>
          <p:cNvPr id="53" name="Audio 52">
            <a:hlinkClick r:id="" action="ppaction://media"/>
            <a:extLst>
              <a:ext uri="{FF2B5EF4-FFF2-40B4-BE49-F238E27FC236}">
                <a16:creationId xmlns:a16="http://schemas.microsoft.com/office/drawing/2014/main" id="{C46E4AD1-7B5C-4E95-5C7C-3569BB5516E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51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1692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61738"/>
    </mc:Choice>
    <mc:Fallback>
      <p:transition advClick="0" advTm="61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62E564D-FACC-728A-D3DA-194572B7E31B}"/>
              </a:ext>
            </a:extLst>
          </p:cNvPr>
          <p:cNvSpPr txBox="1"/>
          <p:nvPr/>
        </p:nvSpPr>
        <p:spPr>
          <a:xfrm>
            <a:off x="1575504" y="104910"/>
            <a:ext cx="6024406" cy="13111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FF0000"/>
                </a:solidFill>
              </a:rPr>
              <a:t>Programming interconnects</a:t>
            </a:r>
          </a:p>
          <a:p>
            <a:pPr>
              <a:buNone/>
            </a:pPr>
            <a:r>
              <a:rPr lang="en-US" sz="3600" dirty="0">
                <a:solidFill>
                  <a:srgbClr val="FF0000"/>
                </a:solidFill>
              </a:rPr>
              <a:t>in Artificial Neural Nets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8183EAF7-99FB-04F8-3FA2-74F6B60E500E}"/>
                  </a:ext>
                </a:extLst>
              </p14:cNvPr>
              <p14:cNvContentPartPr/>
              <p14:nvPr/>
            </p14:nvContentPartPr>
            <p14:xfrm>
              <a:off x="3402634" y="4479617"/>
              <a:ext cx="188640" cy="1785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8183EAF7-99FB-04F8-3FA2-74F6B60E500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393994" y="4470617"/>
                <a:ext cx="206280" cy="19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EC46D99C-34F0-C115-6F45-F9631310C41E}"/>
                  </a:ext>
                </a:extLst>
              </p14:cNvPr>
              <p14:cNvContentPartPr/>
              <p14:nvPr/>
            </p14:nvContentPartPr>
            <p14:xfrm>
              <a:off x="2991514" y="5287097"/>
              <a:ext cx="160920" cy="19620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EC46D99C-34F0-C115-6F45-F9631310C41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982874" y="5278097"/>
                <a:ext cx="178560" cy="21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F7C7A519-784C-D38E-1E49-1FA0CBD98188}"/>
                  </a:ext>
                </a:extLst>
              </p14:cNvPr>
              <p14:cNvContentPartPr/>
              <p14:nvPr/>
            </p14:nvContentPartPr>
            <p14:xfrm>
              <a:off x="3998434" y="5266577"/>
              <a:ext cx="174240" cy="21888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F7C7A519-784C-D38E-1E49-1FA0CBD9818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989794" y="5257937"/>
                <a:ext cx="191880" cy="236520"/>
              </a:xfrm>
              <a:prstGeom prst="rect">
                <a:avLst/>
              </a:prstGeom>
            </p:spPr>
          </p:pic>
        </mc:Fallback>
      </mc:AlternateContent>
      <p:grpSp>
        <p:nvGrpSpPr>
          <p:cNvPr id="47" name="Group 46">
            <a:extLst>
              <a:ext uri="{FF2B5EF4-FFF2-40B4-BE49-F238E27FC236}">
                <a16:creationId xmlns:a16="http://schemas.microsoft.com/office/drawing/2014/main" id="{F7FBD81A-8BB5-CA2D-E7C0-44366D816B60}"/>
              </a:ext>
            </a:extLst>
          </p:cNvPr>
          <p:cNvGrpSpPr/>
          <p:nvPr/>
        </p:nvGrpSpPr>
        <p:grpSpPr>
          <a:xfrm>
            <a:off x="3172594" y="5032937"/>
            <a:ext cx="70560" cy="133920"/>
            <a:chOff x="3172594" y="5032937"/>
            <a:chExt cx="70560" cy="133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6974D5FF-91FA-9C66-6EFB-D40A64095335}"/>
                    </a:ext>
                  </a:extLst>
                </p14:cNvPr>
                <p14:cNvContentPartPr/>
                <p14:nvPr/>
              </p14:nvContentPartPr>
              <p14:xfrm>
                <a:off x="3172594" y="5166497"/>
                <a:ext cx="360" cy="3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6974D5FF-91FA-9C66-6EFB-D40A64095335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163594" y="5157497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425D19A5-4B59-D851-EA83-5D2F3C7795EF}"/>
                    </a:ext>
                  </a:extLst>
                </p14:cNvPr>
                <p14:cNvContentPartPr/>
                <p14:nvPr/>
              </p14:nvContentPartPr>
              <p14:xfrm>
                <a:off x="3219394" y="5032937"/>
                <a:ext cx="23760" cy="2772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425D19A5-4B59-D851-EA83-5D2F3C7795EF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210394" y="5023937"/>
                  <a:ext cx="41400" cy="45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EAD42BE-C8E1-A33B-D352-0105512A20E4}"/>
              </a:ext>
            </a:extLst>
          </p:cNvPr>
          <p:cNvGrpSpPr/>
          <p:nvPr/>
        </p:nvGrpSpPr>
        <p:grpSpPr>
          <a:xfrm>
            <a:off x="3324154" y="4668257"/>
            <a:ext cx="395280" cy="182160"/>
            <a:chOff x="3324154" y="4668257"/>
            <a:chExt cx="395280" cy="182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80D7E62A-B88D-6518-F777-055BF152538D}"/>
                    </a:ext>
                  </a:extLst>
                </p14:cNvPr>
                <p14:cNvContentPartPr/>
                <p14:nvPr/>
              </p14:nvContentPartPr>
              <p14:xfrm>
                <a:off x="3324154" y="4837817"/>
                <a:ext cx="23400" cy="1260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80D7E62A-B88D-6518-F777-055BF152538D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315514" y="4829177"/>
                  <a:ext cx="4104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5B83F296-CD76-6966-6514-66BDBA28A8EC}"/>
                    </a:ext>
                  </a:extLst>
                </p14:cNvPr>
                <p14:cNvContentPartPr/>
                <p14:nvPr/>
              </p14:nvContentPartPr>
              <p14:xfrm>
                <a:off x="3399754" y="4735577"/>
                <a:ext cx="2880" cy="540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5B83F296-CD76-6966-6514-66BDBA28A8EC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390754" y="4726577"/>
                  <a:ext cx="2052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109A9DB2-E689-4A9C-2328-5225B45B3AD3}"/>
                    </a:ext>
                  </a:extLst>
                </p14:cNvPr>
                <p14:cNvContentPartPr/>
                <p14:nvPr/>
              </p14:nvContentPartPr>
              <p14:xfrm>
                <a:off x="3618274" y="4668257"/>
                <a:ext cx="14760" cy="2988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109A9DB2-E689-4A9C-2328-5225B45B3AD3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609274" y="4659617"/>
                  <a:ext cx="3240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738B6858-0169-0650-34D6-C6D5234C27F4}"/>
                    </a:ext>
                  </a:extLst>
                </p14:cNvPr>
                <p14:cNvContentPartPr/>
                <p14:nvPr/>
              </p14:nvContentPartPr>
              <p14:xfrm>
                <a:off x="3719074" y="4830977"/>
                <a:ext cx="360" cy="1404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738B6858-0169-0650-34D6-C6D5234C27F4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710074" y="4822337"/>
                  <a:ext cx="18000" cy="31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DA54379-ED7F-3FCA-AC20-02EFFC8093E1}"/>
              </a:ext>
            </a:extLst>
          </p:cNvPr>
          <p:cNvGrpSpPr/>
          <p:nvPr/>
        </p:nvGrpSpPr>
        <p:grpSpPr>
          <a:xfrm>
            <a:off x="3783154" y="4958417"/>
            <a:ext cx="113400" cy="153000"/>
            <a:chOff x="3783154" y="4958417"/>
            <a:chExt cx="113400" cy="153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5E72993F-64E9-B6D9-D650-651E699ED694}"/>
                    </a:ext>
                  </a:extLst>
                </p14:cNvPr>
                <p14:cNvContentPartPr/>
                <p14:nvPr/>
              </p14:nvContentPartPr>
              <p14:xfrm>
                <a:off x="3783154" y="4958417"/>
                <a:ext cx="6120" cy="2232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5E72993F-64E9-B6D9-D650-651E699ED694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774514" y="4949417"/>
                  <a:ext cx="2376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20275817-0C22-8EBF-534E-2388704F49FC}"/>
                    </a:ext>
                  </a:extLst>
                </p14:cNvPr>
                <p14:cNvContentPartPr/>
                <p14:nvPr/>
              </p14:nvContentPartPr>
              <p14:xfrm>
                <a:off x="3885034" y="5086217"/>
                <a:ext cx="11520" cy="2520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20275817-0C22-8EBF-534E-2388704F49FC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3876394" y="5077577"/>
                  <a:ext cx="29160" cy="42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F4CEB95E-A543-1738-64AE-A53867528F7E}"/>
                  </a:ext>
                </a:extLst>
              </p14:cNvPr>
              <p14:cNvContentPartPr/>
              <p14:nvPr/>
            </p14:nvContentPartPr>
            <p14:xfrm>
              <a:off x="3990514" y="5247137"/>
              <a:ext cx="6120" cy="324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F4CEB95E-A543-1738-64AE-A53867528F7E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981514" y="5238497"/>
                <a:ext cx="23760" cy="20880"/>
              </a:xfrm>
              <a:prstGeom prst="rect">
                <a:avLst/>
              </a:prstGeom>
            </p:spPr>
          </p:pic>
        </mc:Fallback>
      </mc:AlternateContent>
      <p:grpSp>
        <p:nvGrpSpPr>
          <p:cNvPr id="44" name="Group 43">
            <a:extLst>
              <a:ext uri="{FF2B5EF4-FFF2-40B4-BE49-F238E27FC236}">
                <a16:creationId xmlns:a16="http://schemas.microsoft.com/office/drawing/2014/main" id="{C081FEF2-655B-8A45-A995-D6CFED97AE21}"/>
              </a:ext>
            </a:extLst>
          </p:cNvPr>
          <p:cNvGrpSpPr/>
          <p:nvPr/>
        </p:nvGrpSpPr>
        <p:grpSpPr>
          <a:xfrm>
            <a:off x="3206794" y="5384297"/>
            <a:ext cx="501480" cy="360"/>
            <a:chOff x="3206794" y="5384297"/>
            <a:chExt cx="50148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998465EC-D1AB-8962-4C6F-11E107F9B19D}"/>
                    </a:ext>
                  </a:extLst>
                </p14:cNvPr>
                <p14:cNvContentPartPr/>
                <p14:nvPr/>
              </p14:nvContentPartPr>
              <p14:xfrm>
                <a:off x="3206794" y="5384297"/>
                <a:ext cx="35280" cy="36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998465EC-D1AB-8962-4C6F-11E107F9B19D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3197794" y="5375297"/>
                  <a:ext cx="529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3A7547B6-68B6-B0A9-9309-304B92ECF44D}"/>
                    </a:ext>
                  </a:extLst>
                </p14:cNvPr>
                <p14:cNvContentPartPr/>
                <p14:nvPr/>
              </p14:nvContentPartPr>
              <p14:xfrm>
                <a:off x="3358354" y="5384297"/>
                <a:ext cx="5760" cy="3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3A7547B6-68B6-B0A9-9309-304B92ECF44D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3349354" y="5375297"/>
                  <a:ext cx="23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A9CAFAFC-1A3B-7217-D9AE-EFD03581E16C}"/>
                    </a:ext>
                  </a:extLst>
                </p14:cNvPr>
                <p14:cNvContentPartPr/>
                <p14:nvPr/>
              </p14:nvContentPartPr>
              <p14:xfrm>
                <a:off x="3517474" y="5384297"/>
                <a:ext cx="23760" cy="36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A9CAFAFC-1A3B-7217-D9AE-EFD03581E16C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3508474" y="5375297"/>
                  <a:ext cx="41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2CA5F618-6DB3-8929-E035-D8BFDFB57423}"/>
                    </a:ext>
                  </a:extLst>
                </p14:cNvPr>
                <p14:cNvContentPartPr/>
                <p14:nvPr/>
              </p14:nvContentPartPr>
              <p14:xfrm>
                <a:off x="3667594" y="5384297"/>
                <a:ext cx="40680" cy="3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2CA5F618-6DB3-8929-E035-D8BFDFB57423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3658954" y="5375297"/>
                  <a:ext cx="5832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821FC312-81D5-5177-F65A-AB786913A30E}"/>
                  </a:ext>
                </a:extLst>
              </p14:cNvPr>
              <p14:cNvContentPartPr/>
              <p14:nvPr/>
            </p14:nvContentPartPr>
            <p14:xfrm>
              <a:off x="3905914" y="5384297"/>
              <a:ext cx="13320" cy="36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821FC312-81D5-5177-F65A-AB786913A30E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3897274" y="5375297"/>
                <a:ext cx="3096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B247DFB0-B3AA-325F-9CD9-EA640972F2FC}"/>
                  </a:ext>
                </a:extLst>
              </p14:cNvPr>
              <p14:cNvContentPartPr/>
              <p14:nvPr/>
            </p14:nvContentPartPr>
            <p14:xfrm>
              <a:off x="2691994" y="4670417"/>
              <a:ext cx="186480" cy="20772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B247DFB0-B3AA-325F-9CD9-EA640972F2FC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2683354" y="4661777"/>
                <a:ext cx="204120" cy="22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71F5D369-C110-CF77-D056-ADFCC972BFE2}"/>
                  </a:ext>
                </a:extLst>
              </p14:cNvPr>
              <p14:cNvContentPartPr/>
              <p14:nvPr/>
            </p14:nvContentPartPr>
            <p14:xfrm>
              <a:off x="3990514" y="4679777"/>
              <a:ext cx="216720" cy="15588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71F5D369-C110-CF77-D056-ADFCC972BFE2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3981874" y="4671137"/>
                <a:ext cx="234360" cy="17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914EFC26-99E8-6487-B728-CF3E289FAE5E}"/>
                  </a:ext>
                </a:extLst>
              </p14:cNvPr>
              <p14:cNvContentPartPr/>
              <p14:nvPr/>
            </p14:nvContentPartPr>
            <p14:xfrm>
              <a:off x="3437194" y="5543417"/>
              <a:ext cx="285840" cy="23076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914EFC26-99E8-6487-B728-CF3E289FAE5E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3428194" y="5534777"/>
                <a:ext cx="303480" cy="24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EDFF3F6D-6991-AD33-57B5-2493F19AE1C8}"/>
                  </a:ext>
                </a:extLst>
              </p14:cNvPr>
              <p14:cNvContentPartPr/>
              <p14:nvPr/>
            </p14:nvContentPartPr>
            <p14:xfrm>
              <a:off x="3701160" y="1955023"/>
              <a:ext cx="90000" cy="12240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EDFF3F6D-6991-AD33-57B5-2493F19AE1C8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3692520" y="1946023"/>
                <a:ext cx="107640" cy="14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F392C8CF-EEBF-C62A-7D58-7873E28FE285}"/>
                  </a:ext>
                </a:extLst>
              </p14:cNvPr>
              <p14:cNvContentPartPr/>
              <p14:nvPr/>
            </p14:nvContentPartPr>
            <p14:xfrm>
              <a:off x="3745354" y="2048537"/>
              <a:ext cx="53280" cy="110844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F392C8CF-EEBF-C62A-7D58-7873E28FE285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3736354" y="2039897"/>
                <a:ext cx="70920" cy="112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DC8E35AF-B2D7-569D-4289-AEA3E1F60AA4}"/>
                  </a:ext>
                </a:extLst>
              </p14:cNvPr>
              <p14:cNvContentPartPr/>
              <p14:nvPr/>
            </p14:nvContentPartPr>
            <p14:xfrm>
              <a:off x="4257634" y="2830097"/>
              <a:ext cx="360" cy="18504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DC8E35AF-B2D7-569D-4289-AEA3E1F60AA4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4248994" y="2821457"/>
                <a:ext cx="18000" cy="20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49AC6230-1AF1-0F32-FF78-876A46FF967D}"/>
                  </a:ext>
                </a:extLst>
              </p14:cNvPr>
              <p14:cNvContentPartPr/>
              <p14:nvPr/>
            </p14:nvContentPartPr>
            <p14:xfrm>
              <a:off x="3656794" y="3216017"/>
              <a:ext cx="88200" cy="10044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49AC6230-1AF1-0F32-FF78-876A46FF967D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3647794" y="3207377"/>
                <a:ext cx="105840" cy="11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D0E0CF6B-5106-C75B-B572-91DA1674F92A}"/>
                  </a:ext>
                </a:extLst>
              </p14:cNvPr>
              <p14:cNvContentPartPr/>
              <p14:nvPr/>
            </p14:nvContentPartPr>
            <p14:xfrm>
              <a:off x="3788554" y="3230057"/>
              <a:ext cx="73440" cy="11520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D0E0CF6B-5106-C75B-B572-91DA1674F92A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3779914" y="3221417"/>
                <a:ext cx="91080" cy="13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D3AC0F7B-7502-9EE9-1A0C-4B478202C79D}"/>
                  </a:ext>
                </a:extLst>
              </p14:cNvPr>
              <p14:cNvContentPartPr/>
              <p14:nvPr/>
            </p14:nvContentPartPr>
            <p14:xfrm>
              <a:off x="3935794" y="3201257"/>
              <a:ext cx="69120" cy="14868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D3AC0F7B-7502-9EE9-1A0C-4B478202C79D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3926794" y="3192617"/>
                <a:ext cx="86760" cy="16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6D5B3FA8-FD51-3752-0436-DDEDAE0219E4}"/>
                  </a:ext>
                </a:extLst>
              </p14:cNvPr>
              <p14:cNvContentPartPr/>
              <p14:nvPr/>
            </p14:nvContentPartPr>
            <p14:xfrm>
              <a:off x="4260514" y="3192977"/>
              <a:ext cx="45360" cy="8424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6D5B3FA8-FD51-3752-0436-DDEDAE0219E4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4251874" y="3183977"/>
                <a:ext cx="63000" cy="10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8EE3DFDE-80F8-4358-3747-7AA53BB906D1}"/>
                  </a:ext>
                </a:extLst>
              </p14:cNvPr>
              <p14:cNvContentPartPr/>
              <p14:nvPr/>
            </p14:nvContentPartPr>
            <p14:xfrm>
              <a:off x="4387234" y="3192977"/>
              <a:ext cx="73080" cy="11052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8EE3DFDE-80F8-4358-3747-7AA53BB906D1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4378594" y="3183977"/>
                <a:ext cx="90720" cy="12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6FEE1424-AD10-652C-87BF-FCD544EFD30E}"/>
                  </a:ext>
                </a:extLst>
              </p14:cNvPr>
              <p14:cNvContentPartPr/>
              <p14:nvPr/>
            </p14:nvContentPartPr>
            <p14:xfrm>
              <a:off x="4569754" y="3160577"/>
              <a:ext cx="360" cy="22284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6FEE1424-AD10-652C-87BF-FCD544EFD30E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4560754" y="3151577"/>
                <a:ext cx="18000" cy="240480"/>
              </a:xfrm>
              <a:prstGeom prst="rect">
                <a:avLst/>
              </a:prstGeom>
            </p:spPr>
          </p:pic>
        </mc:Fallback>
      </mc:AlternateContent>
      <p:grpSp>
        <p:nvGrpSpPr>
          <p:cNvPr id="78" name="Group 77">
            <a:extLst>
              <a:ext uri="{FF2B5EF4-FFF2-40B4-BE49-F238E27FC236}">
                <a16:creationId xmlns:a16="http://schemas.microsoft.com/office/drawing/2014/main" id="{27A5D5A0-8617-1FA8-A811-C4578BF2802A}"/>
              </a:ext>
            </a:extLst>
          </p:cNvPr>
          <p:cNvGrpSpPr/>
          <p:nvPr/>
        </p:nvGrpSpPr>
        <p:grpSpPr>
          <a:xfrm>
            <a:off x="4805194" y="2855657"/>
            <a:ext cx="4110120" cy="489600"/>
            <a:chOff x="4805194" y="2855657"/>
            <a:chExt cx="4110120" cy="489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EB8D2043-DE51-8C7A-DF8F-34E95F2E524D}"/>
                    </a:ext>
                  </a:extLst>
                </p14:cNvPr>
                <p14:cNvContentPartPr/>
                <p14:nvPr/>
              </p14:nvContentPartPr>
              <p14:xfrm>
                <a:off x="4805194" y="2855657"/>
                <a:ext cx="360" cy="13320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EB8D2043-DE51-8C7A-DF8F-34E95F2E524D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4796194" y="2847017"/>
                  <a:ext cx="18000" cy="15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3B82892F-142B-C00C-FEF9-AB176E3C6D64}"/>
                    </a:ext>
                  </a:extLst>
                </p14:cNvPr>
                <p14:cNvContentPartPr/>
                <p14:nvPr/>
              </p14:nvContentPartPr>
              <p14:xfrm>
                <a:off x="4839034" y="3142217"/>
                <a:ext cx="89280" cy="8640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3B82892F-142B-C00C-FEF9-AB176E3C6D64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4830034" y="3133217"/>
                  <a:ext cx="106920" cy="10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A5524E95-CAD5-A7F2-150D-2BB54A1A8A3C}"/>
                    </a:ext>
                  </a:extLst>
                </p14:cNvPr>
                <p14:cNvContentPartPr/>
                <p14:nvPr/>
              </p14:nvContentPartPr>
              <p14:xfrm>
                <a:off x="4973314" y="3159857"/>
                <a:ext cx="360" cy="18540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A5524E95-CAD5-A7F2-150D-2BB54A1A8A3C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4964314" y="3150857"/>
                  <a:ext cx="18000" cy="20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D7ECB236-A92F-6B34-F0BA-38BA52ADFE7B}"/>
                    </a:ext>
                  </a:extLst>
                </p14:cNvPr>
                <p14:cNvContentPartPr/>
                <p14:nvPr/>
              </p14:nvContentPartPr>
              <p14:xfrm>
                <a:off x="5060434" y="3206297"/>
                <a:ext cx="76680" cy="9828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D7ECB236-A92F-6B34-F0BA-38BA52ADFE7B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5051434" y="3197297"/>
                  <a:ext cx="94320" cy="11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BB20AB39-1D91-F98E-0F9E-38DE66DB904E}"/>
                    </a:ext>
                  </a:extLst>
                </p14:cNvPr>
                <p14:cNvContentPartPr/>
                <p14:nvPr/>
              </p14:nvContentPartPr>
              <p14:xfrm>
                <a:off x="5276434" y="2876897"/>
                <a:ext cx="360" cy="36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BB20AB39-1D91-F98E-0F9E-38DE66DB904E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267434" y="2867897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0CFF8A2B-B85F-B9FE-5841-2AB1713B83A7}"/>
                    </a:ext>
                  </a:extLst>
                </p14:cNvPr>
                <p14:cNvContentPartPr/>
                <p14:nvPr/>
              </p14:nvContentPartPr>
              <p14:xfrm>
                <a:off x="8810554" y="3033497"/>
                <a:ext cx="104760" cy="15192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0CFF8A2B-B85F-B9FE-5841-2AB1713B83A7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8801914" y="3024857"/>
                  <a:ext cx="122400" cy="16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3A172F7F-A88D-647B-DEE9-230327380E92}"/>
                    </a:ext>
                  </a:extLst>
                </p14:cNvPr>
                <p14:cNvContentPartPr/>
                <p14:nvPr/>
              </p14:nvContentPartPr>
              <p14:xfrm>
                <a:off x="5321434" y="2889857"/>
                <a:ext cx="2880" cy="10764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3A172F7F-A88D-647B-DEE9-230327380E92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5312794" y="2880857"/>
                  <a:ext cx="20520" cy="12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B25C9686-46A0-7A9A-C386-12F52FA42F7C}"/>
                    </a:ext>
                  </a:extLst>
                </p14:cNvPr>
                <p14:cNvContentPartPr/>
                <p14:nvPr/>
              </p14:nvContentPartPr>
              <p14:xfrm>
                <a:off x="5335834" y="3079577"/>
                <a:ext cx="109800" cy="10620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B25C9686-46A0-7A9A-C386-12F52FA42F7C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5327194" y="3070937"/>
                  <a:ext cx="127440" cy="12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B19CCDE7-ED64-BFB6-6064-1049A9D20E43}"/>
                    </a:ext>
                  </a:extLst>
                </p14:cNvPr>
                <p14:cNvContentPartPr/>
                <p14:nvPr/>
              </p14:nvContentPartPr>
              <p14:xfrm>
                <a:off x="5501074" y="3071657"/>
                <a:ext cx="360" cy="12708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B19CCDE7-ED64-BFB6-6064-1049A9D20E43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5492434" y="3062657"/>
                  <a:ext cx="18000" cy="14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5007134F-85D5-9895-0645-01CD1A46120E}"/>
                    </a:ext>
                  </a:extLst>
                </p14:cNvPr>
                <p14:cNvContentPartPr/>
                <p14:nvPr/>
              </p14:nvContentPartPr>
              <p14:xfrm>
                <a:off x="5603314" y="3078137"/>
                <a:ext cx="360" cy="9936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5007134F-85D5-9895-0645-01CD1A46120E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5594314" y="3069137"/>
                  <a:ext cx="18000" cy="11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FACE44C9-A98E-5F16-C1AC-A042107C0E76}"/>
                    </a:ext>
                  </a:extLst>
                </p14:cNvPr>
                <p14:cNvContentPartPr/>
                <p14:nvPr/>
              </p14:nvContentPartPr>
              <p14:xfrm>
                <a:off x="5385154" y="3030617"/>
                <a:ext cx="8280" cy="36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FACE44C9-A98E-5F16-C1AC-A042107C0E76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5376154" y="3021977"/>
                  <a:ext cx="2592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8A488455-6535-76F6-7E40-E6582D4984CC}"/>
                  </a:ext>
                </a:extLst>
              </p14:cNvPr>
              <p14:cNvContentPartPr/>
              <p14:nvPr/>
            </p14:nvContentPartPr>
            <p14:xfrm>
              <a:off x="5920114" y="2873657"/>
              <a:ext cx="360" cy="12852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8A488455-6535-76F6-7E40-E6582D4984CC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5911114" y="2864657"/>
                <a:ext cx="18000" cy="146160"/>
              </a:xfrm>
              <a:prstGeom prst="rect">
                <a:avLst/>
              </a:prstGeom>
            </p:spPr>
          </p:pic>
        </mc:Fallback>
      </mc:AlternateContent>
      <p:grpSp>
        <p:nvGrpSpPr>
          <p:cNvPr id="97" name="Group 96">
            <a:extLst>
              <a:ext uri="{FF2B5EF4-FFF2-40B4-BE49-F238E27FC236}">
                <a16:creationId xmlns:a16="http://schemas.microsoft.com/office/drawing/2014/main" id="{EAA786F9-8E2A-654C-B6D4-D43291AD8D49}"/>
              </a:ext>
            </a:extLst>
          </p:cNvPr>
          <p:cNvGrpSpPr/>
          <p:nvPr/>
        </p:nvGrpSpPr>
        <p:grpSpPr>
          <a:xfrm>
            <a:off x="5923354" y="3146177"/>
            <a:ext cx="310320" cy="285120"/>
            <a:chOff x="5923354" y="3146177"/>
            <a:chExt cx="310320" cy="285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94C85CA9-9CF8-899C-9721-9D6257C8299C}"/>
                    </a:ext>
                  </a:extLst>
                </p14:cNvPr>
                <p14:cNvContentPartPr/>
                <p14:nvPr/>
              </p14:nvContentPartPr>
              <p14:xfrm>
                <a:off x="5923354" y="3146177"/>
                <a:ext cx="360" cy="26244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94C85CA9-9CF8-899C-9721-9D6257C8299C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5914714" y="3137537"/>
                  <a:ext cx="18000" cy="28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026B39C4-CE17-295D-6F59-CAE2D92A399F}"/>
                    </a:ext>
                  </a:extLst>
                </p14:cNvPr>
                <p14:cNvContentPartPr/>
                <p14:nvPr/>
              </p14:nvContentPartPr>
              <p14:xfrm>
                <a:off x="6015514" y="3303497"/>
                <a:ext cx="218160" cy="12780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026B39C4-CE17-295D-6F59-CAE2D92A399F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6006874" y="3294497"/>
                  <a:ext cx="235800" cy="145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A0790F81-D917-BFD7-B3EF-9A81862447EC}"/>
                  </a:ext>
                </a:extLst>
              </p14:cNvPr>
              <p14:cNvContentPartPr/>
              <p14:nvPr/>
            </p14:nvContentPartPr>
            <p14:xfrm>
              <a:off x="6568834" y="2957537"/>
              <a:ext cx="7920" cy="25020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A0790F81-D917-BFD7-B3EF-9A81862447EC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6559834" y="2948897"/>
                <a:ext cx="25560" cy="267840"/>
              </a:xfrm>
              <a:prstGeom prst="rect">
                <a:avLst/>
              </a:prstGeom>
            </p:spPr>
          </p:pic>
        </mc:Fallback>
      </mc:AlternateContent>
      <p:grpSp>
        <p:nvGrpSpPr>
          <p:cNvPr id="96" name="Group 95">
            <a:extLst>
              <a:ext uri="{FF2B5EF4-FFF2-40B4-BE49-F238E27FC236}">
                <a16:creationId xmlns:a16="http://schemas.microsoft.com/office/drawing/2014/main" id="{DA30D2A5-F193-D914-45E2-30672D147649}"/>
              </a:ext>
            </a:extLst>
          </p:cNvPr>
          <p:cNvGrpSpPr/>
          <p:nvPr/>
        </p:nvGrpSpPr>
        <p:grpSpPr>
          <a:xfrm>
            <a:off x="6576034" y="3303497"/>
            <a:ext cx="293040" cy="195480"/>
            <a:chOff x="6576034" y="3303497"/>
            <a:chExt cx="293040" cy="195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6604A917-A0DC-C09E-6ADA-D4467F87C4A5}"/>
                    </a:ext>
                  </a:extLst>
                </p14:cNvPr>
                <p14:cNvContentPartPr/>
                <p14:nvPr/>
              </p14:nvContentPartPr>
              <p14:xfrm>
                <a:off x="6576034" y="3339137"/>
                <a:ext cx="360" cy="7848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6604A917-A0DC-C09E-6ADA-D4467F87C4A5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6567394" y="3330497"/>
                  <a:ext cx="18000" cy="9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ACEC9F19-BE34-F305-2DA1-6AE066A3F06C}"/>
                    </a:ext>
                  </a:extLst>
                </p14:cNvPr>
                <p14:cNvContentPartPr/>
                <p14:nvPr/>
              </p14:nvContentPartPr>
              <p14:xfrm>
                <a:off x="6652354" y="3303497"/>
                <a:ext cx="75960" cy="10908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ACEC9F19-BE34-F305-2DA1-6AE066A3F06C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6643714" y="3294497"/>
                  <a:ext cx="93600" cy="12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EABEC07E-E4A0-7468-72E8-16F6B0DF5B24}"/>
                    </a:ext>
                  </a:extLst>
                </p14:cNvPr>
                <p14:cNvContentPartPr/>
                <p14:nvPr/>
              </p14:nvContentPartPr>
              <p14:xfrm>
                <a:off x="6868714" y="3315017"/>
                <a:ext cx="360" cy="18396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EABEC07E-E4A0-7468-72E8-16F6B0DF5B24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6860074" y="3306377"/>
                  <a:ext cx="18000" cy="201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0E8A1AC4-5C03-AC1A-E2A1-E86D0AC537C8}"/>
              </a:ext>
            </a:extLst>
          </p:cNvPr>
          <p:cNvGrpSpPr/>
          <p:nvPr/>
        </p:nvGrpSpPr>
        <p:grpSpPr>
          <a:xfrm>
            <a:off x="7268314" y="3021977"/>
            <a:ext cx="350280" cy="566280"/>
            <a:chOff x="7268314" y="3021977"/>
            <a:chExt cx="350280" cy="566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EF63005D-D664-D180-11A3-4FAA45F08B0B}"/>
                    </a:ext>
                  </a:extLst>
                </p14:cNvPr>
                <p14:cNvContentPartPr/>
                <p14:nvPr/>
              </p14:nvContentPartPr>
              <p14:xfrm>
                <a:off x="7268314" y="3021977"/>
                <a:ext cx="16200" cy="28908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EF63005D-D664-D180-11A3-4FAA45F08B0B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7259314" y="3012977"/>
                  <a:ext cx="33840" cy="30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E20180A2-222C-A861-3E52-ACF6DA84FF62}"/>
                    </a:ext>
                  </a:extLst>
                </p14:cNvPr>
                <p14:cNvContentPartPr/>
                <p14:nvPr/>
              </p14:nvContentPartPr>
              <p14:xfrm>
                <a:off x="7281634" y="3379457"/>
                <a:ext cx="24480" cy="20808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E20180A2-222C-A861-3E52-ACF6DA84FF62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7272634" y="3370457"/>
                  <a:ext cx="42120" cy="22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B153F56E-8C23-CAB3-B7B2-8E4B0AD4D2C4}"/>
                    </a:ext>
                  </a:extLst>
                </p14:cNvPr>
                <p14:cNvContentPartPr/>
                <p14:nvPr/>
              </p14:nvContentPartPr>
              <p14:xfrm>
                <a:off x="7375594" y="3441377"/>
                <a:ext cx="6840" cy="12780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B153F56E-8C23-CAB3-B7B2-8E4B0AD4D2C4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7366954" y="3432377"/>
                  <a:ext cx="24480" cy="14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AC6011A1-C4C0-7971-37A3-C9BB7822B78D}"/>
                    </a:ext>
                  </a:extLst>
                </p14:cNvPr>
                <p14:cNvContentPartPr/>
                <p14:nvPr/>
              </p14:nvContentPartPr>
              <p14:xfrm>
                <a:off x="7515994" y="3416897"/>
                <a:ext cx="102600" cy="17136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AC6011A1-C4C0-7971-37A3-C9BB7822B78D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7506994" y="3408257"/>
                  <a:ext cx="120240" cy="189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EFE57AAA-0BB6-870B-672D-D23EB211A2CB}"/>
              </a:ext>
            </a:extLst>
          </p:cNvPr>
          <p:cNvGrpSpPr/>
          <p:nvPr/>
        </p:nvGrpSpPr>
        <p:grpSpPr>
          <a:xfrm>
            <a:off x="8162554" y="3039977"/>
            <a:ext cx="165240" cy="517680"/>
            <a:chOff x="8162554" y="3039977"/>
            <a:chExt cx="165240" cy="517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1A970E79-A116-9431-B120-C434901342D0}"/>
                    </a:ext>
                  </a:extLst>
                </p14:cNvPr>
                <p14:cNvContentPartPr/>
                <p14:nvPr/>
              </p14:nvContentPartPr>
              <p14:xfrm>
                <a:off x="8162554" y="3039977"/>
                <a:ext cx="360" cy="29016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1A970E79-A116-9431-B120-C434901342D0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8153914" y="3030977"/>
                  <a:ext cx="18000" cy="30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9A82C285-BFD9-2048-BD4E-9108B5DDA559}"/>
                    </a:ext>
                  </a:extLst>
                </p14:cNvPr>
                <p14:cNvContentPartPr/>
                <p14:nvPr/>
              </p14:nvContentPartPr>
              <p14:xfrm>
                <a:off x="8162554" y="3422297"/>
                <a:ext cx="360" cy="10440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9A82C285-BFD9-2048-BD4E-9108B5DDA559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8153914" y="3413657"/>
                  <a:ext cx="18000" cy="12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B756710E-C04F-2568-371A-A40FC92AEB33}"/>
                    </a:ext>
                  </a:extLst>
                </p14:cNvPr>
                <p14:cNvContentPartPr/>
                <p14:nvPr/>
              </p14:nvContentPartPr>
              <p14:xfrm>
                <a:off x="8251474" y="3434177"/>
                <a:ext cx="360" cy="11484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B756710E-C04F-2568-371A-A40FC92AEB33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8242474" y="3425537"/>
                  <a:ext cx="18000" cy="13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0EE5F002-3637-FEDD-AE02-EA33FE7273C4}"/>
                    </a:ext>
                  </a:extLst>
                </p14:cNvPr>
                <p14:cNvContentPartPr/>
                <p14:nvPr/>
              </p14:nvContentPartPr>
              <p14:xfrm>
                <a:off x="8327434" y="3455417"/>
                <a:ext cx="360" cy="10224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0EE5F002-3637-FEDD-AE02-EA33FE7273C4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8318434" y="3446777"/>
                  <a:ext cx="18000" cy="119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8642BA7C-AC48-30EE-1826-02EBB093007A}"/>
              </a:ext>
            </a:extLst>
          </p:cNvPr>
          <p:cNvGrpSpPr/>
          <p:nvPr/>
        </p:nvGrpSpPr>
        <p:grpSpPr>
          <a:xfrm>
            <a:off x="7420594" y="1829297"/>
            <a:ext cx="803160" cy="235440"/>
            <a:chOff x="7420594" y="1829297"/>
            <a:chExt cx="803160" cy="235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A2F60442-C2FD-F210-9E6B-C5CD8254253E}"/>
                    </a:ext>
                  </a:extLst>
                </p14:cNvPr>
                <p14:cNvContentPartPr/>
                <p14:nvPr/>
              </p14:nvContentPartPr>
              <p14:xfrm>
                <a:off x="7420594" y="1852337"/>
                <a:ext cx="291960" cy="21240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A2F60442-C2FD-F210-9E6B-C5CD8254253E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7411594" y="1843337"/>
                  <a:ext cx="309600" cy="23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8F182D06-4526-D245-46E8-1EB0DCB2F256}"/>
                    </a:ext>
                  </a:extLst>
                </p14:cNvPr>
                <p14:cNvContentPartPr/>
                <p14:nvPr/>
              </p14:nvContentPartPr>
              <p14:xfrm>
                <a:off x="8053114" y="1829297"/>
                <a:ext cx="170640" cy="18036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8F182D06-4526-D245-46E8-1EB0DCB2F256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8044474" y="1820657"/>
                  <a:ext cx="188280" cy="19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50F95214-154E-4A84-4B10-F8B9D0284E8C}"/>
                  </a:ext>
                </a:extLst>
              </p14:cNvPr>
              <p14:cNvContentPartPr/>
              <p14:nvPr/>
            </p14:nvContentPartPr>
            <p14:xfrm>
              <a:off x="7754674" y="1711577"/>
              <a:ext cx="278280" cy="62532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50F95214-154E-4A84-4B10-F8B9D0284E8C}"/>
                  </a:ext>
                </a:extLst>
              </p:cNvPr>
              <p:cNvPicPr/>
              <p:nvPr/>
            </p:nvPicPr>
            <p:blipFill>
              <a:blip r:embed="rId129"/>
              <a:stretch>
                <a:fillRect/>
              </a:stretch>
            </p:blipFill>
            <p:spPr>
              <a:xfrm>
                <a:off x="7746034" y="1702577"/>
                <a:ext cx="295920" cy="642960"/>
              </a:xfrm>
              <a:prstGeom prst="rect">
                <a:avLst/>
              </a:prstGeom>
            </p:spPr>
          </p:pic>
        </mc:Fallback>
      </mc:AlternateContent>
      <p:grpSp>
        <p:nvGrpSpPr>
          <p:cNvPr id="107" name="Group 106">
            <a:extLst>
              <a:ext uri="{FF2B5EF4-FFF2-40B4-BE49-F238E27FC236}">
                <a16:creationId xmlns:a16="http://schemas.microsoft.com/office/drawing/2014/main" id="{11BEB6B3-8106-680D-EA55-C9FD4C288F96}"/>
              </a:ext>
            </a:extLst>
          </p:cNvPr>
          <p:cNvGrpSpPr/>
          <p:nvPr/>
        </p:nvGrpSpPr>
        <p:grpSpPr>
          <a:xfrm>
            <a:off x="4194994" y="2551817"/>
            <a:ext cx="197640" cy="423360"/>
            <a:chOff x="4194994" y="2551817"/>
            <a:chExt cx="197640" cy="423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0C1C0222-D9DB-806F-A810-CDBAF16F9F5F}"/>
                    </a:ext>
                  </a:extLst>
                </p14:cNvPr>
                <p14:cNvContentPartPr/>
                <p14:nvPr/>
              </p14:nvContentPartPr>
              <p14:xfrm>
                <a:off x="4194994" y="2551817"/>
                <a:ext cx="174600" cy="39204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0C1C0222-D9DB-806F-A810-CDBAF16F9F5F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4186354" y="2543177"/>
                  <a:ext cx="192240" cy="40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3D142A08-5E01-B745-2AA0-7EA6B7C65085}"/>
                    </a:ext>
                  </a:extLst>
                </p14:cNvPr>
                <p14:cNvContentPartPr/>
                <p14:nvPr/>
              </p14:nvContentPartPr>
              <p14:xfrm>
                <a:off x="4237474" y="2586017"/>
                <a:ext cx="155160" cy="38916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3D142A08-5E01-B745-2AA0-7EA6B7C65085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4228834" y="2577377"/>
                  <a:ext cx="172800" cy="406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9338BF85-46D9-964D-D4D3-32638077AECC}"/>
                  </a:ext>
                </a:extLst>
              </p14:cNvPr>
              <p14:cNvContentPartPr/>
              <p14:nvPr/>
            </p14:nvContentPartPr>
            <p14:xfrm>
              <a:off x="4738954" y="2614457"/>
              <a:ext cx="186120" cy="34164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9338BF85-46D9-964D-D4D3-32638077AECC}"/>
                  </a:ext>
                </a:extLst>
              </p:cNvPr>
              <p:cNvPicPr/>
              <p:nvPr/>
            </p:nvPicPr>
            <p:blipFill>
              <a:blip r:embed="rId135"/>
              <a:stretch>
                <a:fillRect/>
              </a:stretch>
            </p:blipFill>
            <p:spPr>
              <a:xfrm>
                <a:off x="4729954" y="2605457"/>
                <a:ext cx="203760" cy="35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A8E16554-FD67-C3EC-604A-5D2D81E25E76}"/>
                  </a:ext>
                </a:extLst>
              </p14:cNvPr>
              <p14:cNvContentPartPr/>
              <p14:nvPr/>
            </p14:nvContentPartPr>
            <p14:xfrm>
              <a:off x="5184994" y="2588537"/>
              <a:ext cx="261000" cy="33516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A8E16554-FD67-C3EC-604A-5D2D81E25E76}"/>
                  </a:ext>
                </a:extLst>
              </p:cNvPr>
              <p:cNvPicPr/>
              <p:nvPr/>
            </p:nvPicPr>
            <p:blipFill>
              <a:blip r:embed="rId137"/>
              <a:stretch>
                <a:fillRect/>
              </a:stretch>
            </p:blipFill>
            <p:spPr>
              <a:xfrm>
                <a:off x="5176354" y="2579537"/>
                <a:ext cx="278640" cy="35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959CB1DC-0005-1707-CC51-E114D960345F}"/>
                  </a:ext>
                </a:extLst>
              </p14:cNvPr>
              <p14:cNvContentPartPr/>
              <p14:nvPr/>
            </p14:nvContentPartPr>
            <p14:xfrm>
              <a:off x="5853154" y="2633177"/>
              <a:ext cx="199080" cy="33480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959CB1DC-0005-1707-CC51-E114D960345F}"/>
                  </a:ext>
                </a:extLst>
              </p:cNvPr>
              <p:cNvPicPr/>
              <p:nvPr/>
            </p:nvPicPr>
            <p:blipFill>
              <a:blip r:embed="rId139"/>
              <a:stretch>
                <a:fillRect/>
              </a:stretch>
            </p:blipFill>
            <p:spPr>
              <a:xfrm>
                <a:off x="5844514" y="2624537"/>
                <a:ext cx="216720" cy="35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106" name="Ink 105">
                <a:extLst>
                  <a:ext uri="{FF2B5EF4-FFF2-40B4-BE49-F238E27FC236}">
                    <a16:creationId xmlns:a16="http://schemas.microsoft.com/office/drawing/2014/main" id="{5C965B12-F23E-6AB5-C063-DA8DF1D9B5A4}"/>
                  </a:ext>
                </a:extLst>
              </p14:cNvPr>
              <p14:cNvContentPartPr/>
              <p14:nvPr/>
            </p14:nvContentPartPr>
            <p14:xfrm>
              <a:off x="6515554" y="2594657"/>
              <a:ext cx="188280" cy="442800"/>
            </p14:xfrm>
          </p:contentPart>
        </mc:Choice>
        <mc:Fallback xmlns="">
          <p:pic>
            <p:nvPicPr>
              <p:cNvPr id="106" name="Ink 105">
                <a:extLst>
                  <a:ext uri="{FF2B5EF4-FFF2-40B4-BE49-F238E27FC236}">
                    <a16:creationId xmlns:a16="http://schemas.microsoft.com/office/drawing/2014/main" id="{5C965B12-F23E-6AB5-C063-DA8DF1D9B5A4}"/>
                  </a:ext>
                </a:extLst>
              </p:cNvPr>
              <p:cNvPicPr/>
              <p:nvPr/>
            </p:nvPicPr>
            <p:blipFill>
              <a:blip r:embed="rId141"/>
              <a:stretch>
                <a:fillRect/>
              </a:stretch>
            </p:blipFill>
            <p:spPr>
              <a:xfrm>
                <a:off x="6506554" y="2586017"/>
                <a:ext cx="205920" cy="46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7869687C-35C3-39FF-819D-065E5B4277E2}"/>
                  </a:ext>
                </a:extLst>
              </p14:cNvPr>
              <p14:cNvContentPartPr/>
              <p14:nvPr/>
            </p14:nvContentPartPr>
            <p14:xfrm>
              <a:off x="7156714" y="2758817"/>
              <a:ext cx="300600" cy="364320"/>
            </p14:xfrm>
          </p:contentPart>
        </mc:Choice>
        <mc:Fallback xmlns=""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7869687C-35C3-39FF-819D-065E5B4277E2}"/>
                  </a:ext>
                </a:extLst>
              </p:cNvPr>
              <p:cNvPicPr/>
              <p:nvPr/>
            </p:nvPicPr>
            <p:blipFill>
              <a:blip r:embed="rId143"/>
              <a:stretch>
                <a:fillRect/>
              </a:stretch>
            </p:blipFill>
            <p:spPr>
              <a:xfrm>
                <a:off x="7147714" y="2750177"/>
                <a:ext cx="318240" cy="38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F426969B-5931-A92E-1A6E-F7577889C1AF}"/>
                  </a:ext>
                </a:extLst>
              </p14:cNvPr>
              <p14:cNvContentPartPr/>
              <p14:nvPr/>
            </p14:nvContentPartPr>
            <p14:xfrm>
              <a:off x="6936161" y="4580603"/>
              <a:ext cx="239760" cy="1886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F426969B-5931-A92E-1A6E-F7577889C1AF}"/>
                  </a:ext>
                </a:extLst>
              </p:cNvPr>
              <p:cNvPicPr/>
              <p:nvPr/>
            </p:nvPicPr>
            <p:blipFill>
              <a:blip r:embed="rId145"/>
              <a:stretch>
                <a:fillRect/>
              </a:stretch>
            </p:blipFill>
            <p:spPr>
              <a:xfrm>
                <a:off x="6927521" y="4571963"/>
                <a:ext cx="257400" cy="20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99A5F61C-23D5-3668-1EFE-165030E840B8}"/>
                  </a:ext>
                </a:extLst>
              </p14:cNvPr>
              <p14:cNvContentPartPr/>
              <p14:nvPr/>
            </p14:nvContentPartPr>
            <p14:xfrm>
              <a:off x="7001321" y="5005403"/>
              <a:ext cx="2880" cy="252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99A5F61C-23D5-3668-1EFE-165030E840B8}"/>
                  </a:ext>
                </a:extLst>
              </p:cNvPr>
              <p:cNvPicPr/>
              <p:nvPr/>
            </p:nvPicPr>
            <p:blipFill>
              <a:blip r:embed="rId147"/>
              <a:stretch>
                <a:fillRect/>
              </a:stretch>
            </p:blipFill>
            <p:spPr>
              <a:xfrm>
                <a:off x="6992321" y="4996763"/>
                <a:ext cx="20520" cy="42840"/>
              </a:xfrm>
              <a:prstGeom prst="rect">
                <a:avLst/>
              </a:prstGeom>
            </p:spPr>
          </p:pic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7EB1FA3C-4718-A8BC-664A-921D5E5FA924}"/>
              </a:ext>
            </a:extLst>
          </p:cNvPr>
          <p:cNvGrpSpPr/>
          <p:nvPr/>
        </p:nvGrpSpPr>
        <p:grpSpPr>
          <a:xfrm>
            <a:off x="7024001" y="4818563"/>
            <a:ext cx="76680" cy="104400"/>
            <a:chOff x="7024001" y="4818563"/>
            <a:chExt cx="76680" cy="104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077F934E-E515-B406-7C9B-3BA9A8512089}"/>
                    </a:ext>
                  </a:extLst>
                </p14:cNvPr>
                <p14:cNvContentPartPr/>
                <p14:nvPr/>
              </p14:nvContentPartPr>
              <p14:xfrm>
                <a:off x="7024001" y="4818563"/>
                <a:ext cx="37800" cy="10440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077F934E-E515-B406-7C9B-3BA9A8512089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7015001" y="4809923"/>
                  <a:ext cx="55440" cy="12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28E0E299-7D92-75F4-E950-32E243131E4D}"/>
                    </a:ext>
                  </a:extLst>
                </p14:cNvPr>
                <p14:cNvContentPartPr/>
                <p14:nvPr/>
              </p14:nvContentPartPr>
              <p14:xfrm>
                <a:off x="7100321" y="4858163"/>
                <a:ext cx="360" cy="288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28E0E299-7D92-75F4-E950-32E243131E4D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7091321" y="4849163"/>
                  <a:ext cx="18000" cy="20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31346635-93A9-A866-AD11-57871638508A}"/>
                  </a:ext>
                </a:extLst>
              </p14:cNvPr>
              <p14:cNvContentPartPr/>
              <p14:nvPr/>
            </p14:nvContentPartPr>
            <p14:xfrm>
              <a:off x="7189601" y="5022683"/>
              <a:ext cx="2880" cy="104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31346635-93A9-A866-AD11-57871638508A}"/>
                  </a:ext>
                </a:extLst>
              </p:cNvPr>
              <p:cNvPicPr/>
              <p:nvPr/>
            </p:nvPicPr>
            <p:blipFill>
              <a:blip r:embed="rId153"/>
              <a:stretch>
                <a:fillRect/>
              </a:stretch>
            </p:blipFill>
            <p:spPr>
              <a:xfrm>
                <a:off x="7180961" y="5013683"/>
                <a:ext cx="20520" cy="2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6B9A240A-3D2E-1D01-C188-CEE53270E653}"/>
                  </a:ext>
                </a:extLst>
              </p14:cNvPr>
              <p14:cNvContentPartPr/>
              <p14:nvPr/>
            </p14:nvContentPartPr>
            <p14:xfrm>
              <a:off x="6975041" y="4314563"/>
              <a:ext cx="253440" cy="41328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6B9A240A-3D2E-1D01-C188-CEE53270E653}"/>
                  </a:ext>
                </a:extLst>
              </p:cNvPr>
              <p:cNvPicPr/>
              <p:nvPr/>
            </p:nvPicPr>
            <p:blipFill>
              <a:blip r:embed="rId155"/>
              <a:stretch>
                <a:fillRect/>
              </a:stretch>
            </p:blipFill>
            <p:spPr>
              <a:xfrm>
                <a:off x="6966401" y="4305923"/>
                <a:ext cx="271080" cy="430920"/>
              </a:xfrm>
              <a:prstGeom prst="rect">
                <a:avLst/>
              </a:prstGeom>
            </p:spPr>
          </p:pic>
        </mc:Fallback>
      </mc:AlternateContent>
      <p:grpSp>
        <p:nvGrpSpPr>
          <p:cNvPr id="102" name="Group 101">
            <a:extLst>
              <a:ext uri="{FF2B5EF4-FFF2-40B4-BE49-F238E27FC236}">
                <a16:creationId xmlns:a16="http://schemas.microsoft.com/office/drawing/2014/main" id="{7C8C405A-6978-14DE-C2C0-8D074D0E3D8A}"/>
              </a:ext>
            </a:extLst>
          </p:cNvPr>
          <p:cNvGrpSpPr/>
          <p:nvPr/>
        </p:nvGrpSpPr>
        <p:grpSpPr>
          <a:xfrm>
            <a:off x="6637001" y="5158043"/>
            <a:ext cx="967320" cy="784440"/>
            <a:chOff x="6637001" y="5158043"/>
            <a:chExt cx="967320" cy="784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79930491-95F5-C446-E620-83E70A6940B9}"/>
                    </a:ext>
                  </a:extLst>
                </p14:cNvPr>
                <p14:cNvContentPartPr/>
                <p14:nvPr/>
              </p14:nvContentPartPr>
              <p14:xfrm>
                <a:off x="6979721" y="5158043"/>
                <a:ext cx="2880" cy="392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79930491-95F5-C446-E620-83E70A6940B9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6971081" y="5149043"/>
                  <a:ext cx="20520" cy="5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04F7DC82-E873-D7D3-9B54-EA061D992885}"/>
                    </a:ext>
                  </a:extLst>
                </p14:cNvPr>
                <p14:cNvContentPartPr/>
                <p14:nvPr/>
              </p14:nvContentPartPr>
              <p14:xfrm>
                <a:off x="6851921" y="5339123"/>
                <a:ext cx="19080" cy="2160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04F7DC82-E873-D7D3-9B54-EA061D992885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6842921" y="5330123"/>
                  <a:ext cx="36720" cy="3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D8EAF796-ABC2-FBDB-C5B7-26E41C66D948}"/>
                    </a:ext>
                  </a:extLst>
                </p14:cNvPr>
                <p14:cNvContentPartPr/>
                <p14:nvPr/>
              </p14:nvContentPartPr>
              <p14:xfrm>
                <a:off x="7250441" y="5176043"/>
                <a:ext cx="2880" cy="288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D8EAF796-ABC2-FBDB-C5B7-26E41C66D948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7241801" y="5167043"/>
                  <a:ext cx="2052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6ADE398B-D3F0-FCB7-74AC-E31A40B3A2A4}"/>
                    </a:ext>
                  </a:extLst>
                </p14:cNvPr>
                <p14:cNvContentPartPr/>
                <p14:nvPr/>
              </p14:nvContentPartPr>
              <p14:xfrm>
                <a:off x="7356281" y="5324363"/>
                <a:ext cx="17280" cy="237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6ADE398B-D3F0-FCB7-74AC-E31A40B3A2A4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7347641" y="5315723"/>
                  <a:ext cx="34920" cy="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4B905BF3-6823-C3F1-0470-60E06D821A8D}"/>
                    </a:ext>
                  </a:extLst>
                </p14:cNvPr>
                <p14:cNvContentPartPr/>
                <p14:nvPr/>
              </p14:nvContentPartPr>
              <p14:xfrm>
                <a:off x="6637001" y="5444603"/>
                <a:ext cx="215280" cy="21204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4B905BF3-6823-C3F1-0470-60E06D821A8D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6628001" y="5435603"/>
                  <a:ext cx="232920" cy="22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F125210C-87FC-D264-EF10-7744BFDB0577}"/>
                    </a:ext>
                  </a:extLst>
                </p14:cNvPr>
                <p14:cNvContentPartPr/>
                <p14:nvPr/>
              </p14:nvContentPartPr>
              <p14:xfrm>
                <a:off x="7350521" y="5479163"/>
                <a:ext cx="253800" cy="21564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F125210C-87FC-D264-EF10-7744BFDB0577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7341521" y="5470163"/>
                  <a:ext cx="271440" cy="23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39FE4E39-FB96-DF3E-AF56-C00282072276}"/>
                    </a:ext>
                  </a:extLst>
                </p14:cNvPr>
                <p14:cNvContentPartPr/>
                <p14:nvPr/>
              </p14:nvContentPartPr>
              <p14:xfrm>
                <a:off x="7420001" y="5552243"/>
                <a:ext cx="360" cy="3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39FE4E39-FB96-DF3E-AF56-C00282072276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7411001" y="554324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6CB67514-4CCB-F95C-E219-C4C7F202CB48}"/>
                    </a:ext>
                  </a:extLst>
                </p14:cNvPr>
                <p14:cNvContentPartPr/>
                <p14:nvPr/>
              </p14:nvContentPartPr>
              <p14:xfrm>
                <a:off x="6935441" y="5496443"/>
                <a:ext cx="84600" cy="32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6CB67514-4CCB-F95C-E219-C4C7F202CB48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6926441" y="5487443"/>
                  <a:ext cx="10224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D03CDA90-D3A3-E715-30D9-660715A25B43}"/>
                    </a:ext>
                  </a:extLst>
                </p14:cNvPr>
                <p14:cNvContentPartPr/>
                <p14:nvPr/>
              </p14:nvContentPartPr>
              <p14:xfrm>
                <a:off x="7097081" y="5499323"/>
                <a:ext cx="57960" cy="3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D03CDA90-D3A3-E715-30D9-660715A25B43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7088441" y="5490323"/>
                  <a:ext cx="756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A4FF8F90-C33C-5A13-0F71-AD4434E53388}"/>
                    </a:ext>
                  </a:extLst>
                </p14:cNvPr>
                <p14:cNvContentPartPr/>
                <p14:nvPr/>
              </p14:nvContentPartPr>
              <p14:xfrm>
                <a:off x="7272761" y="5499323"/>
                <a:ext cx="169200" cy="648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A4FF8F90-C33C-5A13-0F71-AD4434E53388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7263761" y="5490323"/>
                  <a:ext cx="18684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F65F6972-6B20-3DD8-DFF8-53568B9B73F7}"/>
                    </a:ext>
                  </a:extLst>
                </p14:cNvPr>
                <p14:cNvContentPartPr/>
                <p14:nvPr/>
              </p14:nvContentPartPr>
              <p14:xfrm>
                <a:off x="7422881" y="5276123"/>
                <a:ext cx="147240" cy="66636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F65F6972-6B20-3DD8-DFF8-53568B9B73F7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7413881" y="5267483"/>
                  <a:ext cx="164880" cy="684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BEB861A9-37BC-AE24-37C4-3C693AE721D1}"/>
                  </a:ext>
                </a:extLst>
              </p14:cNvPr>
              <p14:cNvContentPartPr/>
              <p14:nvPr/>
            </p14:nvContentPartPr>
            <p14:xfrm>
              <a:off x="6396881" y="5430203"/>
              <a:ext cx="115920" cy="174960"/>
            </p14:xfrm>
          </p:contentPart>
        </mc:Choice>
        <mc:Fallback xmlns=""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BEB861A9-37BC-AE24-37C4-3C693AE721D1}"/>
                  </a:ext>
                </a:extLst>
              </p:cNvPr>
              <p:cNvPicPr/>
              <p:nvPr/>
            </p:nvPicPr>
            <p:blipFill>
              <a:blip r:embed="rId179"/>
              <a:stretch>
                <a:fillRect/>
              </a:stretch>
            </p:blipFill>
            <p:spPr>
              <a:xfrm>
                <a:off x="6388241" y="5421563"/>
                <a:ext cx="133560" cy="19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104" name="Ink 103">
                <a:extLst>
                  <a:ext uri="{FF2B5EF4-FFF2-40B4-BE49-F238E27FC236}">
                    <a16:creationId xmlns:a16="http://schemas.microsoft.com/office/drawing/2014/main" id="{ABD139DA-1E45-7615-FB96-10CEE89D2D37}"/>
                  </a:ext>
                </a:extLst>
              </p14:cNvPr>
              <p14:cNvContentPartPr/>
              <p14:nvPr/>
            </p14:nvContentPartPr>
            <p14:xfrm>
              <a:off x="6460241" y="5728643"/>
              <a:ext cx="46800" cy="61560"/>
            </p14:xfrm>
          </p:contentPart>
        </mc:Choice>
        <mc:Fallback xmlns="">
          <p:pic>
            <p:nvPicPr>
              <p:cNvPr id="104" name="Ink 103">
                <a:extLst>
                  <a:ext uri="{FF2B5EF4-FFF2-40B4-BE49-F238E27FC236}">
                    <a16:creationId xmlns:a16="http://schemas.microsoft.com/office/drawing/2014/main" id="{ABD139DA-1E45-7615-FB96-10CEE89D2D37}"/>
                  </a:ext>
                </a:extLst>
              </p:cNvPr>
              <p:cNvPicPr/>
              <p:nvPr/>
            </p:nvPicPr>
            <p:blipFill>
              <a:blip r:embed="rId181"/>
              <a:stretch>
                <a:fillRect/>
              </a:stretch>
            </p:blipFill>
            <p:spPr>
              <a:xfrm>
                <a:off x="6451601" y="5719643"/>
                <a:ext cx="64440" cy="7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105" name="Ink 104">
                <a:extLst>
                  <a:ext uri="{FF2B5EF4-FFF2-40B4-BE49-F238E27FC236}">
                    <a16:creationId xmlns:a16="http://schemas.microsoft.com/office/drawing/2014/main" id="{263A1945-0A5C-9F94-48DD-A6B570C45054}"/>
                  </a:ext>
                </a:extLst>
              </p14:cNvPr>
              <p14:cNvContentPartPr/>
              <p14:nvPr/>
            </p14:nvContentPartPr>
            <p14:xfrm>
              <a:off x="6135881" y="5206643"/>
              <a:ext cx="121320" cy="335880"/>
            </p14:xfrm>
          </p:contentPart>
        </mc:Choice>
        <mc:Fallback xmlns="">
          <p:pic>
            <p:nvPicPr>
              <p:cNvPr id="105" name="Ink 104">
                <a:extLst>
                  <a:ext uri="{FF2B5EF4-FFF2-40B4-BE49-F238E27FC236}">
                    <a16:creationId xmlns:a16="http://schemas.microsoft.com/office/drawing/2014/main" id="{263A1945-0A5C-9F94-48DD-A6B570C45054}"/>
                  </a:ext>
                </a:extLst>
              </p:cNvPr>
              <p:cNvPicPr/>
              <p:nvPr/>
            </p:nvPicPr>
            <p:blipFill>
              <a:blip r:embed="rId183"/>
              <a:stretch>
                <a:fillRect/>
              </a:stretch>
            </p:blipFill>
            <p:spPr>
              <a:xfrm>
                <a:off x="6127241" y="5197643"/>
                <a:ext cx="138960" cy="35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109" name="Ink 108">
                <a:extLst>
                  <a:ext uri="{FF2B5EF4-FFF2-40B4-BE49-F238E27FC236}">
                    <a16:creationId xmlns:a16="http://schemas.microsoft.com/office/drawing/2014/main" id="{00250112-8005-B040-800A-56B73776151A}"/>
                  </a:ext>
                </a:extLst>
              </p14:cNvPr>
              <p14:cNvContentPartPr/>
              <p14:nvPr/>
            </p14:nvContentPartPr>
            <p14:xfrm>
              <a:off x="6156041" y="5732603"/>
              <a:ext cx="188640" cy="286920"/>
            </p14:xfrm>
          </p:contentPart>
        </mc:Choice>
        <mc:Fallback xmlns="">
          <p:pic>
            <p:nvPicPr>
              <p:cNvPr id="109" name="Ink 108">
                <a:extLst>
                  <a:ext uri="{FF2B5EF4-FFF2-40B4-BE49-F238E27FC236}">
                    <a16:creationId xmlns:a16="http://schemas.microsoft.com/office/drawing/2014/main" id="{00250112-8005-B040-800A-56B73776151A}"/>
                  </a:ext>
                </a:extLst>
              </p:cNvPr>
              <p:cNvPicPr/>
              <p:nvPr/>
            </p:nvPicPr>
            <p:blipFill>
              <a:blip r:embed="rId185"/>
              <a:stretch>
                <a:fillRect/>
              </a:stretch>
            </p:blipFill>
            <p:spPr>
              <a:xfrm>
                <a:off x="6147041" y="5723603"/>
                <a:ext cx="206280" cy="304560"/>
              </a:xfrm>
              <a:prstGeom prst="rect">
                <a:avLst/>
              </a:prstGeom>
            </p:spPr>
          </p:pic>
        </mc:Fallback>
      </mc:AlternateContent>
      <p:grpSp>
        <p:nvGrpSpPr>
          <p:cNvPr id="137" name="Group 136">
            <a:extLst>
              <a:ext uri="{FF2B5EF4-FFF2-40B4-BE49-F238E27FC236}">
                <a16:creationId xmlns:a16="http://schemas.microsoft.com/office/drawing/2014/main" id="{6015EEDD-3D3B-19FE-4C99-7F9DB9059026}"/>
              </a:ext>
            </a:extLst>
          </p:cNvPr>
          <p:cNvGrpSpPr/>
          <p:nvPr/>
        </p:nvGrpSpPr>
        <p:grpSpPr>
          <a:xfrm>
            <a:off x="6799721" y="6145883"/>
            <a:ext cx="1888920" cy="579240"/>
            <a:chOff x="6799721" y="6145883"/>
            <a:chExt cx="1888920" cy="579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AE34EF0B-72B3-3C41-BBBF-CF5A6D910D14}"/>
                    </a:ext>
                  </a:extLst>
                </p14:cNvPr>
                <p14:cNvContentPartPr/>
                <p14:nvPr/>
              </p14:nvContentPartPr>
              <p14:xfrm>
                <a:off x="6833561" y="6192323"/>
                <a:ext cx="126000" cy="22680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AE34EF0B-72B3-3C41-BBBF-CF5A6D910D14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6824921" y="6183323"/>
                  <a:ext cx="143640" cy="24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D8D4130C-C3B1-F33C-6711-9CE147FB83B3}"/>
                    </a:ext>
                  </a:extLst>
                </p14:cNvPr>
                <p14:cNvContentPartPr/>
                <p14:nvPr/>
              </p14:nvContentPartPr>
              <p14:xfrm>
                <a:off x="6889721" y="6288803"/>
                <a:ext cx="50760" cy="288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D8D4130C-C3B1-F33C-6711-9CE147FB83B3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6880721" y="6280163"/>
                  <a:ext cx="684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F9583062-4967-634C-7F3E-903B0DA1B855}"/>
                    </a:ext>
                  </a:extLst>
                </p14:cNvPr>
                <p14:cNvContentPartPr/>
                <p14:nvPr/>
              </p14:nvContentPartPr>
              <p14:xfrm>
                <a:off x="6995561" y="6196283"/>
                <a:ext cx="159480" cy="17352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F9583062-4967-634C-7F3E-903B0DA1B855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6986921" y="6187643"/>
                  <a:ext cx="177120" cy="19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CDA75900-4146-6293-0A9E-1396144CD5E0}"/>
                    </a:ext>
                  </a:extLst>
                </p14:cNvPr>
                <p14:cNvContentPartPr/>
                <p14:nvPr/>
              </p14:nvContentPartPr>
              <p14:xfrm>
                <a:off x="7188161" y="6240923"/>
                <a:ext cx="109080" cy="12924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CDA75900-4146-6293-0A9E-1396144CD5E0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7179161" y="6232283"/>
                  <a:ext cx="126720" cy="14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A5E8E1F5-DDB3-F5D9-327D-678ED48D4E7E}"/>
                    </a:ext>
                  </a:extLst>
                </p14:cNvPr>
                <p14:cNvContentPartPr/>
                <p14:nvPr/>
              </p14:nvContentPartPr>
              <p14:xfrm>
                <a:off x="7369961" y="6199883"/>
                <a:ext cx="100800" cy="21456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A5E8E1F5-DDB3-F5D9-327D-678ED48D4E7E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7360961" y="6190883"/>
                  <a:ext cx="118440" cy="23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6A2A6497-21CF-7221-41C2-359B8BBFFD18}"/>
                    </a:ext>
                  </a:extLst>
                </p14:cNvPr>
                <p14:cNvContentPartPr/>
                <p14:nvPr/>
              </p14:nvContentPartPr>
              <p14:xfrm>
                <a:off x="7507841" y="6204923"/>
                <a:ext cx="117720" cy="36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6A2A6497-21CF-7221-41C2-359B8BBFFD18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7498841" y="6195923"/>
                  <a:ext cx="1353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9E82FAC4-EFC3-4815-9BA6-3205D2DAAC80}"/>
                    </a:ext>
                  </a:extLst>
                </p14:cNvPr>
                <p14:cNvContentPartPr/>
                <p14:nvPr/>
              </p14:nvContentPartPr>
              <p14:xfrm>
                <a:off x="7560761" y="6234083"/>
                <a:ext cx="2880" cy="10728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9E82FAC4-EFC3-4815-9BA6-3205D2DAAC80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7551761" y="6225083"/>
                  <a:ext cx="20520" cy="12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CB121ED6-FF8B-D704-E6D1-6DC069F629D1}"/>
                    </a:ext>
                  </a:extLst>
                </p14:cNvPr>
                <p14:cNvContentPartPr/>
                <p14:nvPr/>
              </p14:nvContentPartPr>
              <p14:xfrm>
                <a:off x="7665881" y="6153083"/>
                <a:ext cx="84600" cy="19980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CB121ED6-FF8B-D704-E6D1-6DC069F629D1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7656881" y="6144443"/>
                  <a:ext cx="102240" cy="21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D700904E-A523-F3F8-58F0-5D576FEEB2C7}"/>
                    </a:ext>
                  </a:extLst>
                </p14:cNvPr>
                <p14:cNvContentPartPr/>
                <p14:nvPr/>
              </p14:nvContentPartPr>
              <p14:xfrm>
                <a:off x="7749761" y="6145883"/>
                <a:ext cx="105480" cy="19656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D700904E-A523-F3F8-58F0-5D576FEEB2C7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7741121" y="6136883"/>
                  <a:ext cx="123120" cy="21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6C8C2D52-8FDC-8E03-FB3D-FA298EC93D51}"/>
                    </a:ext>
                  </a:extLst>
                </p14:cNvPr>
                <p14:cNvContentPartPr/>
                <p14:nvPr/>
              </p14:nvContentPartPr>
              <p14:xfrm>
                <a:off x="7782161" y="6272963"/>
                <a:ext cx="34560" cy="36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6C8C2D52-8FDC-8E03-FB3D-FA298EC93D51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7773521" y="6263963"/>
                  <a:ext cx="522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091F014B-8756-262C-FE46-17B27905613B}"/>
                    </a:ext>
                  </a:extLst>
                </p14:cNvPr>
                <p14:cNvContentPartPr/>
                <p14:nvPr/>
              </p14:nvContentPartPr>
              <p14:xfrm>
                <a:off x="7900241" y="6168923"/>
                <a:ext cx="128880" cy="36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091F014B-8756-262C-FE46-17B27905613B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7891601" y="6159923"/>
                  <a:ext cx="146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5151601C-C2BD-A5D7-11A3-89923E41EB5F}"/>
                    </a:ext>
                  </a:extLst>
                </p14:cNvPr>
                <p14:cNvContentPartPr/>
                <p14:nvPr/>
              </p14:nvContentPartPr>
              <p14:xfrm>
                <a:off x="7966121" y="6168923"/>
                <a:ext cx="360" cy="17064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5151601C-C2BD-A5D7-11A3-89923E41EB5F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7957121" y="6159923"/>
                  <a:ext cx="18000" cy="18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051D15A0-AE79-74CC-1AD6-A1A1D32D523C}"/>
                    </a:ext>
                  </a:extLst>
                </p14:cNvPr>
                <p14:cNvContentPartPr/>
                <p14:nvPr/>
              </p14:nvContentPartPr>
              <p14:xfrm>
                <a:off x="8106521" y="6168923"/>
                <a:ext cx="86760" cy="21312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051D15A0-AE79-74CC-1AD6-A1A1D32D523C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8097881" y="6159923"/>
                  <a:ext cx="104400" cy="23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7BD92DB4-18AA-CF3D-E278-3FAB6759AA10}"/>
                    </a:ext>
                  </a:extLst>
                </p14:cNvPr>
                <p14:cNvContentPartPr/>
                <p14:nvPr/>
              </p14:nvContentPartPr>
              <p14:xfrm>
                <a:off x="8095361" y="6231923"/>
                <a:ext cx="84600" cy="36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7BD92DB4-18AA-CF3D-E278-3FAB6759AA10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8086721" y="6223283"/>
                  <a:ext cx="1022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727FDA56-0F28-7EBB-8D94-BB090DCFFC6B}"/>
                    </a:ext>
                  </a:extLst>
                </p14:cNvPr>
                <p14:cNvContentPartPr/>
                <p14:nvPr/>
              </p14:nvContentPartPr>
              <p14:xfrm>
                <a:off x="8260241" y="6179723"/>
                <a:ext cx="176400" cy="17028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727FDA56-0F28-7EBB-8D94-BB090DCFFC6B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8251601" y="6171083"/>
                  <a:ext cx="194040" cy="18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CD622AFB-7D3D-E688-AC7B-8AB05DF4BCB5}"/>
                    </a:ext>
                  </a:extLst>
                </p14:cNvPr>
                <p14:cNvContentPartPr/>
                <p14:nvPr/>
              </p14:nvContentPartPr>
              <p14:xfrm>
                <a:off x="6799721" y="6506963"/>
                <a:ext cx="151920" cy="18036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CD622AFB-7D3D-E688-AC7B-8AB05DF4BCB5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6791081" y="6498323"/>
                  <a:ext cx="169560" cy="19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0E8343BF-153F-E27B-8D09-CA26D3CCA7A7}"/>
                    </a:ext>
                  </a:extLst>
                </p14:cNvPr>
                <p14:cNvContentPartPr/>
                <p14:nvPr/>
              </p14:nvContentPartPr>
              <p14:xfrm>
                <a:off x="7042721" y="6481043"/>
                <a:ext cx="114480" cy="20268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0E8343BF-153F-E27B-8D09-CA26D3CCA7A7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7034081" y="6472043"/>
                  <a:ext cx="132120" cy="22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404010E6-D368-F949-D275-B936DFA5A55A}"/>
                    </a:ext>
                  </a:extLst>
                </p14:cNvPr>
                <p14:cNvContentPartPr/>
                <p14:nvPr/>
              </p14:nvContentPartPr>
              <p14:xfrm>
                <a:off x="7269881" y="6493643"/>
                <a:ext cx="360" cy="8352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404010E6-D368-F949-D275-B936DFA5A55A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7261241" y="6484643"/>
                  <a:ext cx="18000" cy="10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F6BFE19E-1FE2-BD68-12E3-5553346301DC}"/>
                    </a:ext>
                  </a:extLst>
                </p14:cNvPr>
                <p14:cNvContentPartPr/>
                <p14:nvPr/>
              </p14:nvContentPartPr>
              <p14:xfrm>
                <a:off x="7339001" y="6454763"/>
                <a:ext cx="116280" cy="19116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F6BFE19E-1FE2-BD68-12E3-5553346301DC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7330001" y="6446123"/>
                  <a:ext cx="133920" cy="20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06E90B6E-4FFB-FAD6-0E31-F0723DE756C8}"/>
                    </a:ext>
                  </a:extLst>
                </p14:cNvPr>
                <p14:cNvContentPartPr/>
                <p14:nvPr/>
              </p14:nvContentPartPr>
              <p14:xfrm>
                <a:off x="7241441" y="6546923"/>
                <a:ext cx="360" cy="11052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06E90B6E-4FFB-FAD6-0E31-F0723DE756C8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7232801" y="6538283"/>
                  <a:ext cx="18000" cy="12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C74FFA5A-3A02-E08A-27BA-49799DBADBD1}"/>
                    </a:ext>
                  </a:extLst>
                </p14:cNvPr>
                <p14:cNvContentPartPr/>
                <p14:nvPr/>
              </p14:nvContentPartPr>
              <p14:xfrm>
                <a:off x="6858041" y="6480323"/>
                <a:ext cx="115200" cy="4212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C74FFA5A-3A02-E08A-27BA-49799DBADBD1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6849041" y="6471683"/>
                  <a:ext cx="132840" cy="5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29CF7ADC-3C3E-6201-71D0-D7549D5E3783}"/>
                    </a:ext>
                  </a:extLst>
                </p14:cNvPr>
                <p14:cNvContentPartPr/>
                <p14:nvPr/>
              </p14:nvContentPartPr>
              <p14:xfrm>
                <a:off x="7919321" y="6430643"/>
                <a:ext cx="168120" cy="29448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29CF7ADC-3C3E-6201-71D0-D7549D5E3783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7910321" y="6422003"/>
                  <a:ext cx="185760" cy="31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220FBF50-C0C5-1B21-2C52-213CDADBBB77}"/>
                    </a:ext>
                  </a:extLst>
                </p14:cNvPr>
                <p14:cNvContentPartPr/>
                <p14:nvPr/>
              </p14:nvContentPartPr>
              <p14:xfrm>
                <a:off x="8191841" y="6465563"/>
                <a:ext cx="89640" cy="16488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220FBF50-C0C5-1B21-2C52-213CDADBBB77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8182841" y="6456563"/>
                  <a:ext cx="107280" cy="18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016E550E-0CF3-FB10-4BFA-DB6C3CD2FBB2}"/>
                    </a:ext>
                  </a:extLst>
                </p14:cNvPr>
                <p14:cNvContentPartPr/>
                <p14:nvPr/>
              </p14:nvContentPartPr>
              <p14:xfrm>
                <a:off x="8291561" y="6501203"/>
                <a:ext cx="97920" cy="14400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016E550E-0CF3-FB10-4BFA-DB6C3CD2FBB2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8282921" y="6492563"/>
                  <a:ext cx="115560" cy="16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AEC81535-3E48-B9A9-CFA7-29211ACC0C5E}"/>
                    </a:ext>
                  </a:extLst>
                </p14:cNvPr>
                <p14:cNvContentPartPr/>
                <p14:nvPr/>
              </p14:nvContentPartPr>
              <p14:xfrm>
                <a:off x="8282921" y="6612803"/>
                <a:ext cx="92160" cy="36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AEC81535-3E48-B9A9-CFA7-29211ACC0C5E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8274281" y="6603803"/>
                  <a:ext cx="1098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831FA49A-500E-3DB5-3DB2-395AAF1FDF50}"/>
                    </a:ext>
                  </a:extLst>
                </p14:cNvPr>
                <p14:cNvContentPartPr/>
                <p14:nvPr/>
              </p14:nvContentPartPr>
              <p14:xfrm>
                <a:off x="8421161" y="6457643"/>
                <a:ext cx="98640" cy="19044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831FA49A-500E-3DB5-3DB2-395AAF1FDF50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8412161" y="6448643"/>
                  <a:ext cx="116280" cy="20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9C066975-4E21-E572-A22F-50B38C7B7D5F}"/>
                    </a:ext>
                  </a:extLst>
                </p14:cNvPr>
                <p14:cNvContentPartPr/>
                <p14:nvPr/>
              </p14:nvContentPartPr>
              <p14:xfrm>
                <a:off x="8580281" y="6486083"/>
                <a:ext cx="108360" cy="18828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9C066975-4E21-E572-A22F-50B38C7B7D5F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8571281" y="6477443"/>
                  <a:ext cx="126000" cy="205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138" name="Ink 137">
                <a:extLst>
                  <a:ext uri="{FF2B5EF4-FFF2-40B4-BE49-F238E27FC236}">
                    <a16:creationId xmlns:a16="http://schemas.microsoft.com/office/drawing/2014/main" id="{60026639-C09B-4895-2FD8-0244901E7F44}"/>
                  </a:ext>
                </a:extLst>
              </p14:cNvPr>
              <p14:cNvContentPartPr/>
              <p14:nvPr/>
            </p14:nvContentPartPr>
            <p14:xfrm>
              <a:off x="482081" y="2626883"/>
              <a:ext cx="2068200" cy="683640"/>
            </p14:xfrm>
          </p:contentPart>
        </mc:Choice>
        <mc:Fallback xmlns="">
          <p:pic>
            <p:nvPicPr>
              <p:cNvPr id="138" name="Ink 137">
                <a:extLst>
                  <a:ext uri="{FF2B5EF4-FFF2-40B4-BE49-F238E27FC236}">
                    <a16:creationId xmlns:a16="http://schemas.microsoft.com/office/drawing/2014/main" id="{60026639-C09B-4895-2FD8-0244901E7F44}"/>
                  </a:ext>
                </a:extLst>
              </p:cNvPr>
              <p:cNvPicPr/>
              <p:nvPr/>
            </p:nvPicPr>
            <p:blipFill>
              <a:blip r:embed="rId241"/>
              <a:stretch>
                <a:fillRect/>
              </a:stretch>
            </p:blipFill>
            <p:spPr>
              <a:xfrm>
                <a:off x="473441" y="2617883"/>
                <a:ext cx="2085840" cy="701280"/>
              </a:xfrm>
              <a:prstGeom prst="rect">
                <a:avLst/>
              </a:prstGeom>
            </p:spPr>
          </p:pic>
        </mc:Fallback>
      </mc:AlternateContent>
      <p:grpSp>
        <p:nvGrpSpPr>
          <p:cNvPr id="144" name="Group 143">
            <a:extLst>
              <a:ext uri="{FF2B5EF4-FFF2-40B4-BE49-F238E27FC236}">
                <a16:creationId xmlns:a16="http://schemas.microsoft.com/office/drawing/2014/main" id="{89845A33-AE3A-22B4-45E2-A73BA64BD769}"/>
              </a:ext>
            </a:extLst>
          </p:cNvPr>
          <p:cNvGrpSpPr/>
          <p:nvPr/>
        </p:nvGrpSpPr>
        <p:grpSpPr>
          <a:xfrm>
            <a:off x="517361" y="3019283"/>
            <a:ext cx="1675800" cy="158040"/>
            <a:chOff x="517361" y="3019283"/>
            <a:chExt cx="1675800" cy="158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5E8EA44B-9816-622D-FF07-F6AE9C451B12}"/>
                    </a:ext>
                  </a:extLst>
                </p14:cNvPr>
                <p14:cNvContentPartPr/>
                <p14:nvPr/>
              </p14:nvContentPartPr>
              <p14:xfrm>
                <a:off x="2103881" y="3019283"/>
                <a:ext cx="89280" cy="3924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5E8EA44B-9816-622D-FF07-F6AE9C451B12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2094881" y="3010643"/>
                  <a:ext cx="106920" cy="5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08E6F23F-1B47-5CE2-CDEB-D2E8F7E848B8}"/>
                    </a:ext>
                  </a:extLst>
                </p14:cNvPr>
                <p14:cNvContentPartPr/>
                <p14:nvPr/>
              </p14:nvContentPartPr>
              <p14:xfrm>
                <a:off x="1583681" y="3044483"/>
                <a:ext cx="68760" cy="9000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08E6F23F-1B47-5CE2-CDEB-D2E8F7E848B8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1575041" y="3035843"/>
                  <a:ext cx="86400" cy="10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B0CB90E4-C597-85E0-6DED-8FEA990B1E1C}"/>
                    </a:ext>
                  </a:extLst>
                </p14:cNvPr>
                <p14:cNvContentPartPr/>
                <p14:nvPr/>
              </p14:nvContentPartPr>
              <p14:xfrm>
                <a:off x="1085441" y="3054203"/>
                <a:ext cx="71640" cy="9540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B0CB90E4-C597-85E0-6DED-8FEA990B1E1C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1076441" y="3045563"/>
                  <a:ext cx="89280" cy="11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BAF46308-D783-750B-4722-8FE7F7DC4AB9}"/>
                    </a:ext>
                  </a:extLst>
                </p14:cNvPr>
                <p14:cNvContentPartPr/>
                <p14:nvPr/>
              </p14:nvContentPartPr>
              <p14:xfrm>
                <a:off x="517361" y="3075443"/>
                <a:ext cx="114120" cy="10188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BAF46308-D783-750B-4722-8FE7F7DC4AB9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508721" y="3066803"/>
                  <a:ext cx="131760" cy="119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49FDC89-E060-6758-EEBF-2C5AF21FDE37}"/>
              </a:ext>
            </a:extLst>
          </p:cNvPr>
          <p:cNvGrpSpPr/>
          <p:nvPr/>
        </p:nvGrpSpPr>
        <p:grpSpPr>
          <a:xfrm>
            <a:off x="3138561" y="6270135"/>
            <a:ext cx="937080" cy="304920"/>
            <a:chOff x="3138561" y="6270135"/>
            <a:chExt cx="937080" cy="304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5A5C95A2-957D-C732-74FF-CD07DAC9DFB2}"/>
                    </a:ext>
                  </a:extLst>
                </p14:cNvPr>
                <p14:cNvContentPartPr/>
                <p14:nvPr/>
              </p14:nvContentPartPr>
              <p14:xfrm>
                <a:off x="3138561" y="6309015"/>
                <a:ext cx="268920" cy="2199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5A5C95A2-957D-C732-74FF-CD07DAC9DFB2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3129561" y="6300015"/>
                  <a:ext cx="286560" cy="23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BC7E2EC7-24C6-BF50-61DD-3B68ADCF5099}"/>
                    </a:ext>
                  </a:extLst>
                </p14:cNvPr>
                <p14:cNvContentPartPr/>
                <p14:nvPr/>
              </p14:nvContentPartPr>
              <p14:xfrm>
                <a:off x="3529881" y="6294255"/>
                <a:ext cx="232560" cy="28080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BC7E2EC7-24C6-BF50-61DD-3B68ADCF5099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3521241" y="6285255"/>
                  <a:ext cx="250200" cy="29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40A08882-4CC5-7942-F384-443C9A5F37A5}"/>
                    </a:ext>
                  </a:extLst>
                </p14:cNvPr>
                <p14:cNvContentPartPr/>
                <p14:nvPr/>
              </p14:nvContentPartPr>
              <p14:xfrm>
                <a:off x="3883761" y="6270135"/>
                <a:ext cx="191880" cy="1778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40A08882-4CC5-7942-F384-443C9A5F37A5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3874761" y="6261495"/>
                  <a:ext cx="209520" cy="195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9F4C7DB-09DA-3BA6-DC2A-EAD7349D2224}"/>
              </a:ext>
            </a:extLst>
          </p:cNvPr>
          <p:cNvGrpSpPr/>
          <p:nvPr/>
        </p:nvGrpSpPr>
        <p:grpSpPr>
          <a:xfrm>
            <a:off x="3656794" y="1759097"/>
            <a:ext cx="5258520" cy="1829160"/>
            <a:chOff x="3656794" y="1759097"/>
            <a:chExt cx="5258520" cy="1829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5B940DD4-8D07-A1BB-8036-6C43E8F015AC}"/>
                    </a:ext>
                  </a:extLst>
                </p14:cNvPr>
                <p14:cNvContentPartPr/>
                <p14:nvPr/>
              </p14:nvContentPartPr>
              <p14:xfrm>
                <a:off x="3701160" y="1955023"/>
                <a:ext cx="90000" cy="12240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EDFF3F6D-6991-AD33-57B5-2493F19AE1C8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3692124" y="1946023"/>
                  <a:ext cx="107711" cy="14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1C76DB29-0845-2B03-BF2D-E01F1CF89FEC}"/>
                    </a:ext>
                  </a:extLst>
                </p14:cNvPr>
                <p14:cNvContentPartPr/>
                <p14:nvPr/>
              </p14:nvContentPartPr>
              <p14:xfrm>
                <a:off x="3745354" y="2048537"/>
                <a:ext cx="53280" cy="110844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F392C8CF-EEBF-C62A-7D58-7873E28FE285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3736354" y="2039537"/>
                  <a:ext cx="70920" cy="112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1DEB1FAD-FBC3-4ED1-3543-449560D7A3DB}"/>
                    </a:ext>
                  </a:extLst>
                </p14:cNvPr>
                <p14:cNvContentPartPr/>
                <p14:nvPr/>
              </p14:nvContentPartPr>
              <p14:xfrm>
                <a:off x="4257634" y="2830097"/>
                <a:ext cx="360" cy="18504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DC8E35AF-B2D7-569D-4289-AEA3E1F60AA4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4248634" y="2821079"/>
                  <a:ext cx="18000" cy="20271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93F19C2F-4EA4-A9DF-4E85-9DFB414CB884}"/>
                    </a:ext>
                  </a:extLst>
                </p14:cNvPr>
                <p14:cNvContentPartPr/>
                <p14:nvPr/>
              </p14:nvContentPartPr>
              <p14:xfrm>
                <a:off x="3656794" y="3216017"/>
                <a:ext cx="88200" cy="10044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49AC6230-1AF1-0F32-FF78-876A46FF967D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3647831" y="3207017"/>
                  <a:ext cx="105768" cy="11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8BF8881F-BEB9-1089-97C8-9FA82445C3EC}"/>
                    </a:ext>
                  </a:extLst>
                </p14:cNvPr>
                <p14:cNvContentPartPr/>
                <p14:nvPr/>
              </p14:nvContentPartPr>
              <p14:xfrm>
                <a:off x="3788554" y="3230057"/>
                <a:ext cx="73440" cy="11520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D0E0CF6B-5106-C75B-B572-91DA1674F92A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3779554" y="3221029"/>
                  <a:ext cx="91080" cy="13289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9D081114-A79D-723D-EAE8-BE525BC3EF2F}"/>
                    </a:ext>
                  </a:extLst>
                </p14:cNvPr>
                <p14:cNvContentPartPr/>
                <p14:nvPr/>
              </p14:nvContentPartPr>
              <p14:xfrm>
                <a:off x="3935794" y="3201257"/>
                <a:ext cx="69120" cy="14868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D3AC0F7B-7502-9EE9-1A0C-4B478202C79D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3926794" y="3192257"/>
                  <a:ext cx="86760" cy="16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AD69EDF1-7EDD-911B-99F5-A7942A3D5100}"/>
                    </a:ext>
                  </a:extLst>
                </p14:cNvPr>
                <p14:cNvContentPartPr/>
                <p14:nvPr/>
              </p14:nvContentPartPr>
              <p14:xfrm>
                <a:off x="4260514" y="3192977"/>
                <a:ext cx="45360" cy="8424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6D5B3FA8-FD51-3752-0436-DDEDAE0219E4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4251514" y="3183977"/>
                  <a:ext cx="63000" cy="10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3EE974AD-6E80-5A83-8279-298730860B4A}"/>
                    </a:ext>
                  </a:extLst>
                </p14:cNvPr>
                <p14:cNvContentPartPr/>
                <p14:nvPr/>
              </p14:nvContentPartPr>
              <p14:xfrm>
                <a:off x="4387234" y="3192977"/>
                <a:ext cx="73080" cy="11052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8EE3DFDE-80F8-4358-3747-7AA53BB906D1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4378234" y="3183977"/>
                  <a:ext cx="90720" cy="12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921887DF-24DF-2406-D914-0663A419E0FE}"/>
                    </a:ext>
                  </a:extLst>
                </p14:cNvPr>
                <p14:cNvContentPartPr/>
                <p14:nvPr/>
              </p14:nvContentPartPr>
              <p14:xfrm>
                <a:off x="4569754" y="3160577"/>
                <a:ext cx="360" cy="22284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6FEE1424-AD10-652C-87BF-FCD544EFD30E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4560754" y="3151577"/>
                  <a:ext cx="18000" cy="24048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67062E8A-744A-F6DC-8499-2CB375F56997}"/>
                </a:ext>
              </a:extLst>
            </p:cNvPr>
            <p:cNvGrpSpPr/>
            <p:nvPr/>
          </p:nvGrpSpPr>
          <p:grpSpPr>
            <a:xfrm>
              <a:off x="4805194" y="2855657"/>
              <a:ext cx="4110120" cy="489600"/>
              <a:chOff x="4805194" y="2855657"/>
              <a:chExt cx="4110120" cy="4896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74">
                <p14:nvContentPartPr>
                  <p14:cNvPr id="181" name="Ink 180">
                    <a:extLst>
                      <a:ext uri="{FF2B5EF4-FFF2-40B4-BE49-F238E27FC236}">
                        <a16:creationId xmlns:a16="http://schemas.microsoft.com/office/drawing/2014/main" id="{A3DFFC67-422D-3852-65C5-3331F9DD6D5B}"/>
                      </a:ext>
                    </a:extLst>
                  </p14:cNvPr>
                  <p14:cNvContentPartPr/>
                  <p14:nvPr/>
                </p14:nvContentPartPr>
                <p14:xfrm>
                  <a:off x="4805194" y="2855657"/>
                  <a:ext cx="360" cy="133200"/>
                </p14:xfrm>
              </p:contentPart>
            </mc:Choice>
            <mc:Fallback xmlns="">
              <p:pic>
                <p:nvPicPr>
                  <p:cNvPr id="65" name="Ink 64">
                    <a:extLst>
                      <a:ext uri="{FF2B5EF4-FFF2-40B4-BE49-F238E27FC236}">
                        <a16:creationId xmlns:a16="http://schemas.microsoft.com/office/drawing/2014/main" id="{EB8D2043-DE51-8C7A-DF8F-34E95F2E524D}"/>
                      </a:ext>
                    </a:extLst>
                  </p:cNvPr>
                  <p:cNvPicPr/>
                  <p:nvPr/>
                </p:nvPicPr>
                <p:blipFill>
                  <a:blip r:embed="rId275"/>
                  <a:stretch>
                    <a:fillRect/>
                  </a:stretch>
                </p:blipFill>
                <p:spPr>
                  <a:xfrm>
                    <a:off x="4796194" y="2847017"/>
                    <a:ext cx="18000" cy="150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6">
                <p14:nvContentPartPr>
                  <p14:cNvPr id="182" name="Ink 181">
                    <a:extLst>
                      <a:ext uri="{FF2B5EF4-FFF2-40B4-BE49-F238E27FC236}">
                        <a16:creationId xmlns:a16="http://schemas.microsoft.com/office/drawing/2014/main" id="{6CBC288C-7DE2-BE22-DE5E-43C08F202BE0}"/>
                      </a:ext>
                    </a:extLst>
                  </p14:cNvPr>
                  <p14:cNvContentPartPr/>
                  <p14:nvPr/>
                </p14:nvContentPartPr>
                <p14:xfrm>
                  <a:off x="4839034" y="3142217"/>
                  <a:ext cx="89280" cy="86400"/>
                </p14:xfrm>
              </p:contentPart>
            </mc:Choice>
            <mc:Fallback xmlns="">
              <p:pic>
                <p:nvPicPr>
                  <p:cNvPr id="66" name="Ink 65">
                    <a:extLst>
                      <a:ext uri="{FF2B5EF4-FFF2-40B4-BE49-F238E27FC236}">
                        <a16:creationId xmlns:a16="http://schemas.microsoft.com/office/drawing/2014/main" id="{3B82892F-142B-C00C-FEF9-AB176E3C6D64}"/>
                      </a:ext>
                    </a:extLst>
                  </p:cNvPr>
                  <p:cNvPicPr/>
                  <p:nvPr/>
                </p:nvPicPr>
                <p:blipFill>
                  <a:blip r:embed="rId277"/>
                  <a:stretch>
                    <a:fillRect/>
                  </a:stretch>
                </p:blipFill>
                <p:spPr>
                  <a:xfrm>
                    <a:off x="4830034" y="3133217"/>
                    <a:ext cx="106920" cy="104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8">
                <p14:nvContentPartPr>
                  <p14:cNvPr id="183" name="Ink 182">
                    <a:extLst>
                      <a:ext uri="{FF2B5EF4-FFF2-40B4-BE49-F238E27FC236}">
                        <a16:creationId xmlns:a16="http://schemas.microsoft.com/office/drawing/2014/main" id="{FFBB40F2-8296-31DD-0F19-5B0C81EE69CB}"/>
                      </a:ext>
                    </a:extLst>
                  </p14:cNvPr>
                  <p14:cNvContentPartPr/>
                  <p14:nvPr/>
                </p14:nvContentPartPr>
                <p14:xfrm>
                  <a:off x="4973314" y="3159857"/>
                  <a:ext cx="360" cy="185400"/>
                </p14:xfrm>
              </p:contentPart>
            </mc:Choice>
            <mc:Fallback xmlns="">
              <p:pic>
                <p:nvPicPr>
                  <p:cNvPr id="67" name="Ink 66">
                    <a:extLst>
                      <a:ext uri="{FF2B5EF4-FFF2-40B4-BE49-F238E27FC236}">
                        <a16:creationId xmlns:a16="http://schemas.microsoft.com/office/drawing/2014/main" id="{A5524E95-CAD5-A7F2-150D-2BB54A1A8A3C}"/>
                      </a:ext>
                    </a:extLst>
                  </p:cNvPr>
                  <p:cNvPicPr/>
                  <p:nvPr/>
                </p:nvPicPr>
                <p:blipFill>
                  <a:blip r:embed="rId279"/>
                  <a:stretch>
                    <a:fillRect/>
                  </a:stretch>
                </p:blipFill>
                <p:spPr>
                  <a:xfrm>
                    <a:off x="4964314" y="3150857"/>
                    <a:ext cx="18000" cy="203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0">
                <p14:nvContentPartPr>
                  <p14:cNvPr id="184" name="Ink 183">
                    <a:extLst>
                      <a:ext uri="{FF2B5EF4-FFF2-40B4-BE49-F238E27FC236}">
                        <a16:creationId xmlns:a16="http://schemas.microsoft.com/office/drawing/2014/main" id="{99B6DEF9-B1B3-8718-9C24-BA11EFD0E914}"/>
                      </a:ext>
                    </a:extLst>
                  </p14:cNvPr>
                  <p14:cNvContentPartPr/>
                  <p14:nvPr/>
                </p14:nvContentPartPr>
                <p14:xfrm>
                  <a:off x="5060434" y="3206297"/>
                  <a:ext cx="76680" cy="98280"/>
                </p14:xfrm>
              </p:contentPart>
            </mc:Choice>
            <mc:Fallback xmlns="">
              <p:pic>
                <p:nvPicPr>
                  <p:cNvPr id="68" name="Ink 67">
                    <a:extLst>
                      <a:ext uri="{FF2B5EF4-FFF2-40B4-BE49-F238E27FC236}">
                        <a16:creationId xmlns:a16="http://schemas.microsoft.com/office/drawing/2014/main" id="{D7ECB236-A92F-6B34-F0BA-38BA52ADFE7B}"/>
                      </a:ext>
                    </a:extLst>
                  </p:cNvPr>
                  <p:cNvPicPr/>
                  <p:nvPr/>
                </p:nvPicPr>
                <p:blipFill>
                  <a:blip r:embed="rId281"/>
                  <a:stretch>
                    <a:fillRect/>
                  </a:stretch>
                </p:blipFill>
                <p:spPr>
                  <a:xfrm>
                    <a:off x="5051434" y="3197297"/>
                    <a:ext cx="94320" cy="115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2">
                <p14:nvContentPartPr>
                  <p14:cNvPr id="185" name="Ink 184">
                    <a:extLst>
                      <a:ext uri="{FF2B5EF4-FFF2-40B4-BE49-F238E27FC236}">
                        <a16:creationId xmlns:a16="http://schemas.microsoft.com/office/drawing/2014/main" id="{DF90D718-552C-5171-1248-48339BF8E53B}"/>
                      </a:ext>
                    </a:extLst>
                  </p14:cNvPr>
                  <p14:cNvContentPartPr/>
                  <p14:nvPr/>
                </p14:nvContentPartPr>
                <p14:xfrm>
                  <a:off x="5276434" y="2876897"/>
                  <a:ext cx="360" cy="360"/>
                </p14:xfrm>
              </p:contentPart>
            </mc:Choice>
            <mc:Fallback xmlns="">
              <p:pic>
                <p:nvPicPr>
                  <p:cNvPr id="69" name="Ink 68">
                    <a:extLst>
                      <a:ext uri="{FF2B5EF4-FFF2-40B4-BE49-F238E27FC236}">
                        <a16:creationId xmlns:a16="http://schemas.microsoft.com/office/drawing/2014/main" id="{BB20AB39-1D91-F98E-0F9E-38DE66DB904E}"/>
                      </a:ext>
                    </a:extLst>
                  </p:cNvPr>
                  <p:cNvPicPr/>
                  <p:nvPr/>
                </p:nvPicPr>
                <p:blipFill>
                  <a:blip r:embed="rId283"/>
                  <a:stretch>
                    <a:fillRect/>
                  </a:stretch>
                </p:blipFill>
                <p:spPr>
                  <a:xfrm>
                    <a:off x="5267434" y="2867897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4">
                <p14:nvContentPartPr>
                  <p14:cNvPr id="186" name="Ink 185">
                    <a:extLst>
                      <a:ext uri="{FF2B5EF4-FFF2-40B4-BE49-F238E27FC236}">
                        <a16:creationId xmlns:a16="http://schemas.microsoft.com/office/drawing/2014/main" id="{4E4152FB-C3FA-B247-24D1-C676E45A7E7F}"/>
                      </a:ext>
                    </a:extLst>
                  </p14:cNvPr>
                  <p14:cNvContentPartPr/>
                  <p14:nvPr/>
                </p14:nvContentPartPr>
                <p14:xfrm>
                  <a:off x="8810554" y="3033497"/>
                  <a:ext cx="104760" cy="151920"/>
                </p14:xfrm>
              </p:contentPart>
            </mc:Choice>
            <mc:Fallback xmlns="">
              <p:pic>
                <p:nvPicPr>
                  <p:cNvPr id="71" name="Ink 70">
                    <a:extLst>
                      <a:ext uri="{FF2B5EF4-FFF2-40B4-BE49-F238E27FC236}">
                        <a16:creationId xmlns:a16="http://schemas.microsoft.com/office/drawing/2014/main" id="{0CFF8A2B-B85F-B9FE-5841-2AB1713B83A7}"/>
                      </a:ext>
                    </a:extLst>
                  </p:cNvPr>
                  <p:cNvPicPr/>
                  <p:nvPr/>
                </p:nvPicPr>
                <p:blipFill>
                  <a:blip r:embed="rId285"/>
                  <a:stretch>
                    <a:fillRect/>
                  </a:stretch>
                </p:blipFill>
                <p:spPr>
                  <a:xfrm>
                    <a:off x="8801914" y="3024857"/>
                    <a:ext cx="122400" cy="169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6">
                <p14:nvContentPartPr>
                  <p14:cNvPr id="187" name="Ink 186">
                    <a:extLst>
                      <a:ext uri="{FF2B5EF4-FFF2-40B4-BE49-F238E27FC236}">
                        <a16:creationId xmlns:a16="http://schemas.microsoft.com/office/drawing/2014/main" id="{39B9ABCF-3414-AB30-920C-28AD87344BC9}"/>
                      </a:ext>
                    </a:extLst>
                  </p14:cNvPr>
                  <p14:cNvContentPartPr/>
                  <p14:nvPr/>
                </p14:nvContentPartPr>
                <p14:xfrm>
                  <a:off x="5321434" y="2889857"/>
                  <a:ext cx="2880" cy="107640"/>
                </p14:xfrm>
              </p:contentPart>
            </mc:Choice>
            <mc:Fallback xmlns="">
              <p:pic>
                <p:nvPicPr>
                  <p:cNvPr id="73" name="Ink 72">
                    <a:extLst>
                      <a:ext uri="{FF2B5EF4-FFF2-40B4-BE49-F238E27FC236}">
                        <a16:creationId xmlns:a16="http://schemas.microsoft.com/office/drawing/2014/main" id="{3A172F7F-A88D-647B-DEE9-230327380E92}"/>
                      </a:ext>
                    </a:extLst>
                  </p:cNvPr>
                  <p:cNvPicPr/>
                  <p:nvPr/>
                </p:nvPicPr>
                <p:blipFill>
                  <a:blip r:embed="rId287"/>
                  <a:stretch>
                    <a:fillRect/>
                  </a:stretch>
                </p:blipFill>
                <p:spPr>
                  <a:xfrm>
                    <a:off x="5312794" y="2880857"/>
                    <a:ext cx="20520" cy="125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8">
                <p14:nvContentPartPr>
                  <p14:cNvPr id="188" name="Ink 187">
                    <a:extLst>
                      <a:ext uri="{FF2B5EF4-FFF2-40B4-BE49-F238E27FC236}">
                        <a16:creationId xmlns:a16="http://schemas.microsoft.com/office/drawing/2014/main" id="{594F974B-CD09-6AB2-8AFC-1FAC6EC9BE03}"/>
                      </a:ext>
                    </a:extLst>
                  </p14:cNvPr>
                  <p14:cNvContentPartPr/>
                  <p14:nvPr/>
                </p14:nvContentPartPr>
                <p14:xfrm>
                  <a:off x="5335834" y="3079577"/>
                  <a:ext cx="109800" cy="106200"/>
                </p14:xfrm>
              </p:contentPart>
            </mc:Choice>
            <mc:Fallback xmlns="">
              <p:pic>
                <p:nvPicPr>
                  <p:cNvPr id="74" name="Ink 73">
                    <a:extLst>
                      <a:ext uri="{FF2B5EF4-FFF2-40B4-BE49-F238E27FC236}">
                        <a16:creationId xmlns:a16="http://schemas.microsoft.com/office/drawing/2014/main" id="{B25C9686-46A0-7A9A-C386-12F52FA42F7C}"/>
                      </a:ext>
                    </a:extLst>
                  </p:cNvPr>
                  <p:cNvPicPr/>
                  <p:nvPr/>
                </p:nvPicPr>
                <p:blipFill>
                  <a:blip r:embed="rId289"/>
                  <a:stretch>
                    <a:fillRect/>
                  </a:stretch>
                </p:blipFill>
                <p:spPr>
                  <a:xfrm>
                    <a:off x="5327194" y="3070937"/>
                    <a:ext cx="127440" cy="123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0">
                <p14:nvContentPartPr>
                  <p14:cNvPr id="189" name="Ink 188">
                    <a:extLst>
                      <a:ext uri="{FF2B5EF4-FFF2-40B4-BE49-F238E27FC236}">
                        <a16:creationId xmlns:a16="http://schemas.microsoft.com/office/drawing/2014/main" id="{D2463992-F0D3-225E-FE23-BE380B333FF3}"/>
                      </a:ext>
                    </a:extLst>
                  </p14:cNvPr>
                  <p14:cNvContentPartPr/>
                  <p14:nvPr/>
                </p14:nvContentPartPr>
                <p14:xfrm>
                  <a:off x="5501074" y="3071657"/>
                  <a:ext cx="360" cy="127080"/>
                </p14:xfrm>
              </p:contentPart>
            </mc:Choice>
            <mc:Fallback xmlns="">
              <p:pic>
                <p:nvPicPr>
                  <p:cNvPr id="75" name="Ink 74">
                    <a:extLst>
                      <a:ext uri="{FF2B5EF4-FFF2-40B4-BE49-F238E27FC236}">
                        <a16:creationId xmlns:a16="http://schemas.microsoft.com/office/drawing/2014/main" id="{B19CCDE7-ED64-BFB6-6064-1049A9D20E43}"/>
                      </a:ext>
                    </a:extLst>
                  </p:cNvPr>
                  <p:cNvPicPr/>
                  <p:nvPr/>
                </p:nvPicPr>
                <p:blipFill>
                  <a:blip r:embed="rId291"/>
                  <a:stretch>
                    <a:fillRect/>
                  </a:stretch>
                </p:blipFill>
                <p:spPr>
                  <a:xfrm>
                    <a:off x="5492434" y="3062657"/>
                    <a:ext cx="18000" cy="144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2">
                <p14:nvContentPartPr>
                  <p14:cNvPr id="190" name="Ink 189">
                    <a:extLst>
                      <a:ext uri="{FF2B5EF4-FFF2-40B4-BE49-F238E27FC236}">
                        <a16:creationId xmlns:a16="http://schemas.microsoft.com/office/drawing/2014/main" id="{C74CA37C-1172-B0D2-AF99-A069D60C4FEA}"/>
                      </a:ext>
                    </a:extLst>
                  </p14:cNvPr>
                  <p14:cNvContentPartPr/>
                  <p14:nvPr/>
                </p14:nvContentPartPr>
                <p14:xfrm>
                  <a:off x="5603314" y="3078137"/>
                  <a:ext cx="360" cy="99360"/>
                </p14:xfrm>
              </p:contentPart>
            </mc:Choice>
            <mc:Fallback xmlns="">
              <p:pic>
                <p:nvPicPr>
                  <p:cNvPr id="76" name="Ink 75">
                    <a:extLst>
                      <a:ext uri="{FF2B5EF4-FFF2-40B4-BE49-F238E27FC236}">
                        <a16:creationId xmlns:a16="http://schemas.microsoft.com/office/drawing/2014/main" id="{5007134F-85D5-9895-0645-01CD1A46120E}"/>
                      </a:ext>
                    </a:extLst>
                  </p:cNvPr>
                  <p:cNvPicPr/>
                  <p:nvPr/>
                </p:nvPicPr>
                <p:blipFill>
                  <a:blip r:embed="rId293"/>
                  <a:stretch>
                    <a:fillRect/>
                  </a:stretch>
                </p:blipFill>
                <p:spPr>
                  <a:xfrm>
                    <a:off x="5594314" y="3069137"/>
                    <a:ext cx="18000" cy="117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4">
                <p14:nvContentPartPr>
                  <p14:cNvPr id="191" name="Ink 190">
                    <a:extLst>
                      <a:ext uri="{FF2B5EF4-FFF2-40B4-BE49-F238E27FC236}">
                        <a16:creationId xmlns:a16="http://schemas.microsoft.com/office/drawing/2014/main" id="{512D780D-0015-97CD-A352-77CF8B3BB84A}"/>
                      </a:ext>
                    </a:extLst>
                  </p14:cNvPr>
                  <p14:cNvContentPartPr/>
                  <p14:nvPr/>
                </p14:nvContentPartPr>
                <p14:xfrm>
                  <a:off x="5385154" y="3030617"/>
                  <a:ext cx="8280" cy="360"/>
                </p14:xfrm>
              </p:contentPart>
            </mc:Choice>
            <mc:Fallback xmlns="">
              <p:pic>
                <p:nvPicPr>
                  <p:cNvPr id="77" name="Ink 76">
                    <a:extLst>
                      <a:ext uri="{FF2B5EF4-FFF2-40B4-BE49-F238E27FC236}">
                        <a16:creationId xmlns:a16="http://schemas.microsoft.com/office/drawing/2014/main" id="{FACE44C9-A98E-5F16-C1AC-A042107C0E76}"/>
                      </a:ext>
                    </a:extLst>
                  </p:cNvPr>
                  <p:cNvPicPr/>
                  <p:nvPr/>
                </p:nvPicPr>
                <p:blipFill>
                  <a:blip r:embed="rId295"/>
                  <a:stretch>
                    <a:fillRect/>
                  </a:stretch>
                </p:blipFill>
                <p:spPr>
                  <a:xfrm>
                    <a:off x="5376154" y="3021977"/>
                    <a:ext cx="2592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96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AD294645-CD79-3397-BFBF-09239641886D}"/>
                    </a:ext>
                  </a:extLst>
                </p14:cNvPr>
                <p14:cNvContentPartPr/>
                <p14:nvPr/>
              </p14:nvContentPartPr>
              <p14:xfrm>
                <a:off x="5920114" y="2873657"/>
                <a:ext cx="360" cy="12852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8A488455-6535-76F6-7E40-E6582D4984CC}"/>
                    </a:ext>
                  </a:extLst>
                </p:cNvPr>
                <p:cNvPicPr/>
                <p:nvPr/>
              </p:nvPicPr>
              <p:blipFill>
                <a:blip r:embed="rId297"/>
                <a:stretch>
                  <a:fillRect/>
                </a:stretch>
              </p:blipFill>
              <p:spPr>
                <a:xfrm>
                  <a:off x="5911114" y="2864657"/>
                  <a:ext cx="18000" cy="14616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A1D5D562-FB8D-8207-7392-2F6504BFC973}"/>
                </a:ext>
              </a:extLst>
            </p:cNvPr>
            <p:cNvGrpSpPr/>
            <p:nvPr/>
          </p:nvGrpSpPr>
          <p:grpSpPr>
            <a:xfrm>
              <a:off x="5923354" y="3146177"/>
              <a:ext cx="310320" cy="285120"/>
              <a:chOff x="5923354" y="3146177"/>
              <a:chExt cx="310320" cy="2851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98">
                <p14:nvContentPartPr>
                  <p14:cNvPr id="179" name="Ink 178">
                    <a:extLst>
                      <a:ext uri="{FF2B5EF4-FFF2-40B4-BE49-F238E27FC236}">
                        <a16:creationId xmlns:a16="http://schemas.microsoft.com/office/drawing/2014/main" id="{48B33B82-38AE-C7E1-5D44-69A548175348}"/>
                      </a:ext>
                    </a:extLst>
                  </p14:cNvPr>
                  <p14:cNvContentPartPr/>
                  <p14:nvPr/>
                </p14:nvContentPartPr>
                <p14:xfrm>
                  <a:off x="5923354" y="3146177"/>
                  <a:ext cx="360" cy="262440"/>
                </p14:xfrm>
              </p:contentPart>
            </mc:Choice>
            <mc:Fallback xmlns="">
              <p:pic>
                <p:nvPicPr>
                  <p:cNvPr id="80" name="Ink 79">
                    <a:extLst>
                      <a:ext uri="{FF2B5EF4-FFF2-40B4-BE49-F238E27FC236}">
                        <a16:creationId xmlns:a16="http://schemas.microsoft.com/office/drawing/2014/main" id="{94C85CA9-9CF8-899C-9721-9D6257C8299C}"/>
                      </a:ext>
                    </a:extLst>
                  </p:cNvPr>
                  <p:cNvPicPr/>
                  <p:nvPr/>
                </p:nvPicPr>
                <p:blipFill>
                  <a:blip r:embed="rId299"/>
                  <a:stretch>
                    <a:fillRect/>
                  </a:stretch>
                </p:blipFill>
                <p:spPr>
                  <a:xfrm>
                    <a:off x="5914714" y="3137537"/>
                    <a:ext cx="18000" cy="280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0">
                <p14:nvContentPartPr>
                  <p14:cNvPr id="180" name="Ink 179">
                    <a:extLst>
                      <a:ext uri="{FF2B5EF4-FFF2-40B4-BE49-F238E27FC236}">
                        <a16:creationId xmlns:a16="http://schemas.microsoft.com/office/drawing/2014/main" id="{AFF38B14-D1EE-963E-9EEE-44E5B20A0BD4}"/>
                      </a:ext>
                    </a:extLst>
                  </p14:cNvPr>
                  <p14:cNvContentPartPr/>
                  <p14:nvPr/>
                </p14:nvContentPartPr>
                <p14:xfrm>
                  <a:off x="6015514" y="3303497"/>
                  <a:ext cx="218160" cy="127800"/>
                </p14:xfrm>
              </p:contentPart>
            </mc:Choice>
            <mc:Fallback xmlns="">
              <p:pic>
                <p:nvPicPr>
                  <p:cNvPr id="81" name="Ink 80">
                    <a:extLst>
                      <a:ext uri="{FF2B5EF4-FFF2-40B4-BE49-F238E27FC236}">
                        <a16:creationId xmlns:a16="http://schemas.microsoft.com/office/drawing/2014/main" id="{026B39C4-CE17-295D-6F59-CAE2D92A399F}"/>
                      </a:ext>
                    </a:extLst>
                  </p:cNvPr>
                  <p:cNvPicPr/>
                  <p:nvPr/>
                </p:nvPicPr>
                <p:blipFill>
                  <a:blip r:embed="rId301"/>
                  <a:stretch>
                    <a:fillRect/>
                  </a:stretch>
                </p:blipFill>
                <p:spPr>
                  <a:xfrm>
                    <a:off x="6006874" y="3294497"/>
                    <a:ext cx="235800" cy="1454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302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5C58E57F-522C-177D-B3EB-D96220376B68}"/>
                    </a:ext>
                  </a:extLst>
                </p14:cNvPr>
                <p14:cNvContentPartPr/>
                <p14:nvPr/>
              </p14:nvContentPartPr>
              <p14:xfrm>
                <a:off x="6568834" y="2957537"/>
                <a:ext cx="7920" cy="25020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A0790F81-D917-BFD7-B3EF-9A81862447EC}"/>
                    </a:ext>
                  </a:extLst>
                </p:cNvPr>
                <p:cNvPicPr/>
                <p:nvPr/>
              </p:nvPicPr>
              <p:blipFill>
                <a:blip r:embed="rId303"/>
                <a:stretch>
                  <a:fillRect/>
                </a:stretch>
              </p:blipFill>
              <p:spPr>
                <a:xfrm>
                  <a:off x="6559834" y="2948537"/>
                  <a:ext cx="25560" cy="26784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56" name="Group 155">
              <a:extLst>
                <a:ext uri="{FF2B5EF4-FFF2-40B4-BE49-F238E27FC236}">
                  <a16:creationId xmlns:a16="http://schemas.microsoft.com/office/drawing/2014/main" id="{EECE2027-AE19-E01A-979B-D28FDC9BC588}"/>
                </a:ext>
              </a:extLst>
            </p:cNvPr>
            <p:cNvGrpSpPr/>
            <p:nvPr/>
          </p:nvGrpSpPr>
          <p:grpSpPr>
            <a:xfrm>
              <a:off x="6576034" y="3303497"/>
              <a:ext cx="293040" cy="195480"/>
              <a:chOff x="6576034" y="3303497"/>
              <a:chExt cx="293040" cy="1954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04">
                <p14:nvContentPartPr>
                  <p14:cNvPr id="176" name="Ink 175">
                    <a:extLst>
                      <a:ext uri="{FF2B5EF4-FFF2-40B4-BE49-F238E27FC236}">
                        <a16:creationId xmlns:a16="http://schemas.microsoft.com/office/drawing/2014/main" id="{0E9D7B9F-7D16-C70E-E7B4-4245E342DA1B}"/>
                      </a:ext>
                    </a:extLst>
                  </p14:cNvPr>
                  <p14:cNvContentPartPr/>
                  <p14:nvPr/>
                </p14:nvContentPartPr>
                <p14:xfrm>
                  <a:off x="6576034" y="3339137"/>
                  <a:ext cx="360" cy="78480"/>
                </p14:xfrm>
              </p:contentPart>
            </mc:Choice>
            <mc:Fallback xmlns="">
              <p:pic>
                <p:nvPicPr>
                  <p:cNvPr id="83" name="Ink 82">
                    <a:extLst>
                      <a:ext uri="{FF2B5EF4-FFF2-40B4-BE49-F238E27FC236}">
                        <a16:creationId xmlns:a16="http://schemas.microsoft.com/office/drawing/2014/main" id="{6604A917-A0DC-C09E-6ADA-D4467F87C4A5}"/>
                      </a:ext>
                    </a:extLst>
                  </p:cNvPr>
                  <p:cNvPicPr/>
                  <p:nvPr/>
                </p:nvPicPr>
                <p:blipFill>
                  <a:blip r:embed="rId305"/>
                  <a:stretch>
                    <a:fillRect/>
                  </a:stretch>
                </p:blipFill>
                <p:spPr>
                  <a:xfrm>
                    <a:off x="6567394" y="3330497"/>
                    <a:ext cx="18000" cy="96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6">
                <p14:nvContentPartPr>
                  <p14:cNvPr id="177" name="Ink 176">
                    <a:extLst>
                      <a:ext uri="{FF2B5EF4-FFF2-40B4-BE49-F238E27FC236}">
                        <a16:creationId xmlns:a16="http://schemas.microsoft.com/office/drawing/2014/main" id="{A03C1BE6-E208-DC92-EDC1-71EB45403B52}"/>
                      </a:ext>
                    </a:extLst>
                  </p14:cNvPr>
                  <p14:cNvContentPartPr/>
                  <p14:nvPr/>
                </p14:nvContentPartPr>
                <p14:xfrm>
                  <a:off x="6652354" y="3303497"/>
                  <a:ext cx="75960" cy="109080"/>
                </p14:xfrm>
              </p:contentPart>
            </mc:Choice>
            <mc:Fallback xmlns="">
              <p:pic>
                <p:nvPicPr>
                  <p:cNvPr id="84" name="Ink 83">
                    <a:extLst>
                      <a:ext uri="{FF2B5EF4-FFF2-40B4-BE49-F238E27FC236}">
                        <a16:creationId xmlns:a16="http://schemas.microsoft.com/office/drawing/2014/main" id="{ACEC9F19-BE34-F305-2DA1-6AE066A3F06C}"/>
                      </a:ext>
                    </a:extLst>
                  </p:cNvPr>
                  <p:cNvPicPr/>
                  <p:nvPr/>
                </p:nvPicPr>
                <p:blipFill>
                  <a:blip r:embed="rId307"/>
                  <a:stretch>
                    <a:fillRect/>
                  </a:stretch>
                </p:blipFill>
                <p:spPr>
                  <a:xfrm>
                    <a:off x="6643714" y="3294497"/>
                    <a:ext cx="93600" cy="126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8">
                <p14:nvContentPartPr>
                  <p14:cNvPr id="178" name="Ink 177">
                    <a:extLst>
                      <a:ext uri="{FF2B5EF4-FFF2-40B4-BE49-F238E27FC236}">
                        <a16:creationId xmlns:a16="http://schemas.microsoft.com/office/drawing/2014/main" id="{58B694CB-8115-2CC9-ED48-DFCEA43F0062}"/>
                      </a:ext>
                    </a:extLst>
                  </p14:cNvPr>
                  <p14:cNvContentPartPr/>
                  <p14:nvPr/>
                </p14:nvContentPartPr>
                <p14:xfrm>
                  <a:off x="6868714" y="3315017"/>
                  <a:ext cx="360" cy="183960"/>
                </p14:xfrm>
              </p:contentPart>
            </mc:Choice>
            <mc:Fallback xmlns="">
              <p:pic>
                <p:nvPicPr>
                  <p:cNvPr id="85" name="Ink 84">
                    <a:extLst>
                      <a:ext uri="{FF2B5EF4-FFF2-40B4-BE49-F238E27FC236}">
                        <a16:creationId xmlns:a16="http://schemas.microsoft.com/office/drawing/2014/main" id="{EABEC07E-E4A0-7468-72E8-16F6B0DF5B24}"/>
                      </a:ext>
                    </a:extLst>
                  </p:cNvPr>
                  <p:cNvPicPr/>
                  <p:nvPr/>
                </p:nvPicPr>
                <p:blipFill>
                  <a:blip r:embed="rId309"/>
                  <a:stretch>
                    <a:fillRect/>
                  </a:stretch>
                </p:blipFill>
                <p:spPr>
                  <a:xfrm>
                    <a:off x="6860074" y="3306377"/>
                    <a:ext cx="18000" cy="2016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A1F54661-78A8-1ADB-0E6F-EA5EC79C4D01}"/>
                </a:ext>
              </a:extLst>
            </p:cNvPr>
            <p:cNvGrpSpPr/>
            <p:nvPr/>
          </p:nvGrpSpPr>
          <p:grpSpPr>
            <a:xfrm>
              <a:off x="7268314" y="3021977"/>
              <a:ext cx="350280" cy="566280"/>
              <a:chOff x="7268314" y="3021977"/>
              <a:chExt cx="350280" cy="5662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10">
                <p14:nvContentPartPr>
                  <p14:cNvPr id="172" name="Ink 171">
                    <a:extLst>
                      <a:ext uri="{FF2B5EF4-FFF2-40B4-BE49-F238E27FC236}">
                        <a16:creationId xmlns:a16="http://schemas.microsoft.com/office/drawing/2014/main" id="{3B4F3E5B-4893-C74E-D9CF-90E448F113C8}"/>
                      </a:ext>
                    </a:extLst>
                  </p14:cNvPr>
                  <p14:cNvContentPartPr/>
                  <p14:nvPr/>
                </p14:nvContentPartPr>
                <p14:xfrm>
                  <a:off x="7268314" y="3021977"/>
                  <a:ext cx="16200" cy="289080"/>
                </p14:xfrm>
              </p:contentPart>
            </mc:Choice>
            <mc:Fallback xmlns="">
              <p:pic>
                <p:nvPicPr>
                  <p:cNvPr id="86" name="Ink 85">
                    <a:extLst>
                      <a:ext uri="{FF2B5EF4-FFF2-40B4-BE49-F238E27FC236}">
                        <a16:creationId xmlns:a16="http://schemas.microsoft.com/office/drawing/2014/main" id="{EF63005D-D664-D180-11A3-4FAA45F08B0B}"/>
                      </a:ext>
                    </a:extLst>
                  </p:cNvPr>
                  <p:cNvPicPr/>
                  <p:nvPr/>
                </p:nvPicPr>
                <p:blipFill>
                  <a:blip r:embed="rId311"/>
                  <a:stretch>
                    <a:fillRect/>
                  </a:stretch>
                </p:blipFill>
                <p:spPr>
                  <a:xfrm>
                    <a:off x="7259314" y="3012977"/>
                    <a:ext cx="33840" cy="306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2">
                <p14:nvContentPartPr>
                  <p14:cNvPr id="173" name="Ink 172">
                    <a:extLst>
                      <a:ext uri="{FF2B5EF4-FFF2-40B4-BE49-F238E27FC236}">
                        <a16:creationId xmlns:a16="http://schemas.microsoft.com/office/drawing/2014/main" id="{24131907-F21C-0295-42D8-6659D4C37A4F}"/>
                      </a:ext>
                    </a:extLst>
                  </p14:cNvPr>
                  <p14:cNvContentPartPr/>
                  <p14:nvPr/>
                </p14:nvContentPartPr>
                <p14:xfrm>
                  <a:off x="7281634" y="3379457"/>
                  <a:ext cx="24480" cy="208080"/>
                </p14:xfrm>
              </p:contentPart>
            </mc:Choice>
            <mc:Fallback xmlns="">
              <p:pic>
                <p:nvPicPr>
                  <p:cNvPr id="87" name="Ink 86">
                    <a:extLst>
                      <a:ext uri="{FF2B5EF4-FFF2-40B4-BE49-F238E27FC236}">
                        <a16:creationId xmlns:a16="http://schemas.microsoft.com/office/drawing/2014/main" id="{E20180A2-222C-A861-3E52-ACF6DA84FF62}"/>
                      </a:ext>
                    </a:extLst>
                  </p:cNvPr>
                  <p:cNvPicPr/>
                  <p:nvPr/>
                </p:nvPicPr>
                <p:blipFill>
                  <a:blip r:embed="rId313"/>
                  <a:stretch>
                    <a:fillRect/>
                  </a:stretch>
                </p:blipFill>
                <p:spPr>
                  <a:xfrm>
                    <a:off x="7272634" y="3370457"/>
                    <a:ext cx="42120" cy="225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4">
                <p14:nvContentPartPr>
                  <p14:cNvPr id="174" name="Ink 173">
                    <a:extLst>
                      <a:ext uri="{FF2B5EF4-FFF2-40B4-BE49-F238E27FC236}">
                        <a16:creationId xmlns:a16="http://schemas.microsoft.com/office/drawing/2014/main" id="{B7B8DA51-5473-B3FC-07F2-262183D01267}"/>
                      </a:ext>
                    </a:extLst>
                  </p14:cNvPr>
                  <p14:cNvContentPartPr/>
                  <p14:nvPr/>
                </p14:nvContentPartPr>
                <p14:xfrm>
                  <a:off x="7375594" y="3441377"/>
                  <a:ext cx="6840" cy="127800"/>
                </p14:xfrm>
              </p:contentPart>
            </mc:Choice>
            <mc:Fallback xmlns="">
              <p:pic>
                <p:nvPicPr>
                  <p:cNvPr id="88" name="Ink 87">
                    <a:extLst>
                      <a:ext uri="{FF2B5EF4-FFF2-40B4-BE49-F238E27FC236}">
                        <a16:creationId xmlns:a16="http://schemas.microsoft.com/office/drawing/2014/main" id="{B153F56E-8C23-CAB3-B7B2-8E4B0AD4D2C4}"/>
                      </a:ext>
                    </a:extLst>
                  </p:cNvPr>
                  <p:cNvPicPr/>
                  <p:nvPr/>
                </p:nvPicPr>
                <p:blipFill>
                  <a:blip r:embed="rId315"/>
                  <a:stretch>
                    <a:fillRect/>
                  </a:stretch>
                </p:blipFill>
                <p:spPr>
                  <a:xfrm>
                    <a:off x="7366954" y="3432377"/>
                    <a:ext cx="24480" cy="145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6">
                <p14:nvContentPartPr>
                  <p14:cNvPr id="175" name="Ink 174">
                    <a:extLst>
                      <a:ext uri="{FF2B5EF4-FFF2-40B4-BE49-F238E27FC236}">
                        <a16:creationId xmlns:a16="http://schemas.microsoft.com/office/drawing/2014/main" id="{24FC6CA3-9142-EBE3-75D4-2E68AB90DDCD}"/>
                      </a:ext>
                    </a:extLst>
                  </p14:cNvPr>
                  <p14:cNvContentPartPr/>
                  <p14:nvPr/>
                </p14:nvContentPartPr>
                <p14:xfrm>
                  <a:off x="7515994" y="3416897"/>
                  <a:ext cx="102600" cy="171360"/>
                </p14:xfrm>
              </p:contentPart>
            </mc:Choice>
            <mc:Fallback xmlns="">
              <p:pic>
                <p:nvPicPr>
                  <p:cNvPr id="89" name="Ink 88">
                    <a:extLst>
                      <a:ext uri="{FF2B5EF4-FFF2-40B4-BE49-F238E27FC236}">
                        <a16:creationId xmlns:a16="http://schemas.microsoft.com/office/drawing/2014/main" id="{AC6011A1-C4C0-7971-37A3-C9BB7822B78D}"/>
                      </a:ext>
                    </a:extLst>
                  </p:cNvPr>
                  <p:cNvPicPr/>
                  <p:nvPr/>
                </p:nvPicPr>
                <p:blipFill>
                  <a:blip r:embed="rId317"/>
                  <a:stretch>
                    <a:fillRect/>
                  </a:stretch>
                </p:blipFill>
                <p:spPr>
                  <a:xfrm>
                    <a:off x="7506994" y="3408257"/>
                    <a:ext cx="120240" cy="189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D7475047-6349-E707-C642-4EF78138868D}"/>
                </a:ext>
              </a:extLst>
            </p:cNvPr>
            <p:cNvGrpSpPr/>
            <p:nvPr/>
          </p:nvGrpSpPr>
          <p:grpSpPr>
            <a:xfrm>
              <a:off x="8162554" y="3039977"/>
              <a:ext cx="165240" cy="517680"/>
              <a:chOff x="8162554" y="3039977"/>
              <a:chExt cx="165240" cy="5176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18">
                <p14:nvContentPartPr>
                  <p14:cNvPr id="168" name="Ink 167">
                    <a:extLst>
                      <a:ext uri="{FF2B5EF4-FFF2-40B4-BE49-F238E27FC236}">
                        <a16:creationId xmlns:a16="http://schemas.microsoft.com/office/drawing/2014/main" id="{F94E32DE-4CDF-4B6A-9378-94AE79963FF0}"/>
                      </a:ext>
                    </a:extLst>
                  </p14:cNvPr>
                  <p14:cNvContentPartPr/>
                  <p14:nvPr/>
                </p14:nvContentPartPr>
                <p14:xfrm>
                  <a:off x="8162554" y="3039977"/>
                  <a:ext cx="360" cy="290160"/>
                </p14:xfrm>
              </p:contentPart>
            </mc:Choice>
            <mc:Fallback xmlns="">
              <p:pic>
                <p:nvPicPr>
                  <p:cNvPr id="90" name="Ink 89">
                    <a:extLst>
                      <a:ext uri="{FF2B5EF4-FFF2-40B4-BE49-F238E27FC236}">
                        <a16:creationId xmlns:a16="http://schemas.microsoft.com/office/drawing/2014/main" id="{1A970E79-A116-9431-B120-C434901342D0}"/>
                      </a:ext>
                    </a:extLst>
                  </p:cNvPr>
                  <p:cNvPicPr/>
                  <p:nvPr/>
                </p:nvPicPr>
                <p:blipFill>
                  <a:blip r:embed="rId319"/>
                  <a:stretch>
                    <a:fillRect/>
                  </a:stretch>
                </p:blipFill>
                <p:spPr>
                  <a:xfrm>
                    <a:off x="8153914" y="3030977"/>
                    <a:ext cx="18000" cy="307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0">
                <p14:nvContentPartPr>
                  <p14:cNvPr id="169" name="Ink 168">
                    <a:extLst>
                      <a:ext uri="{FF2B5EF4-FFF2-40B4-BE49-F238E27FC236}">
                        <a16:creationId xmlns:a16="http://schemas.microsoft.com/office/drawing/2014/main" id="{5D437A6E-F2D4-A710-489E-9CE2A4E9EEB9}"/>
                      </a:ext>
                    </a:extLst>
                  </p14:cNvPr>
                  <p14:cNvContentPartPr/>
                  <p14:nvPr/>
                </p14:nvContentPartPr>
                <p14:xfrm>
                  <a:off x="8162554" y="3422297"/>
                  <a:ext cx="360" cy="104400"/>
                </p14:xfrm>
              </p:contentPart>
            </mc:Choice>
            <mc:Fallback xmlns="">
              <p:pic>
                <p:nvPicPr>
                  <p:cNvPr id="91" name="Ink 90">
                    <a:extLst>
                      <a:ext uri="{FF2B5EF4-FFF2-40B4-BE49-F238E27FC236}">
                        <a16:creationId xmlns:a16="http://schemas.microsoft.com/office/drawing/2014/main" id="{9A82C285-BFD9-2048-BD4E-9108B5DDA559}"/>
                      </a:ext>
                    </a:extLst>
                  </p:cNvPr>
                  <p:cNvPicPr/>
                  <p:nvPr/>
                </p:nvPicPr>
                <p:blipFill>
                  <a:blip r:embed="rId321"/>
                  <a:stretch>
                    <a:fillRect/>
                  </a:stretch>
                </p:blipFill>
                <p:spPr>
                  <a:xfrm>
                    <a:off x="8153914" y="3413657"/>
                    <a:ext cx="18000" cy="122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2">
                <p14:nvContentPartPr>
                  <p14:cNvPr id="170" name="Ink 169">
                    <a:extLst>
                      <a:ext uri="{FF2B5EF4-FFF2-40B4-BE49-F238E27FC236}">
                        <a16:creationId xmlns:a16="http://schemas.microsoft.com/office/drawing/2014/main" id="{3C854360-AA61-15F0-2601-527FEF2A2328}"/>
                      </a:ext>
                    </a:extLst>
                  </p14:cNvPr>
                  <p14:cNvContentPartPr/>
                  <p14:nvPr/>
                </p14:nvContentPartPr>
                <p14:xfrm>
                  <a:off x="8251474" y="3434177"/>
                  <a:ext cx="360" cy="114840"/>
                </p14:xfrm>
              </p:contentPart>
            </mc:Choice>
            <mc:Fallback xmlns="">
              <p:pic>
                <p:nvPicPr>
                  <p:cNvPr id="92" name="Ink 91">
                    <a:extLst>
                      <a:ext uri="{FF2B5EF4-FFF2-40B4-BE49-F238E27FC236}">
                        <a16:creationId xmlns:a16="http://schemas.microsoft.com/office/drawing/2014/main" id="{B756710E-C04F-2568-371A-A40FC92AEB33}"/>
                      </a:ext>
                    </a:extLst>
                  </p:cNvPr>
                  <p:cNvPicPr/>
                  <p:nvPr/>
                </p:nvPicPr>
                <p:blipFill>
                  <a:blip r:embed="rId323"/>
                  <a:stretch>
                    <a:fillRect/>
                  </a:stretch>
                </p:blipFill>
                <p:spPr>
                  <a:xfrm>
                    <a:off x="8242474" y="3425537"/>
                    <a:ext cx="18000" cy="132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4">
                <p14:nvContentPartPr>
                  <p14:cNvPr id="171" name="Ink 170">
                    <a:extLst>
                      <a:ext uri="{FF2B5EF4-FFF2-40B4-BE49-F238E27FC236}">
                        <a16:creationId xmlns:a16="http://schemas.microsoft.com/office/drawing/2014/main" id="{36BF53CA-DE49-68BF-24A2-1B79E3922EE3}"/>
                      </a:ext>
                    </a:extLst>
                  </p14:cNvPr>
                  <p14:cNvContentPartPr/>
                  <p14:nvPr/>
                </p14:nvContentPartPr>
                <p14:xfrm>
                  <a:off x="8327434" y="3455417"/>
                  <a:ext cx="360" cy="102240"/>
                </p14:xfrm>
              </p:contentPart>
            </mc:Choice>
            <mc:Fallback xmlns="">
              <p:pic>
                <p:nvPicPr>
                  <p:cNvPr id="93" name="Ink 92">
                    <a:extLst>
                      <a:ext uri="{FF2B5EF4-FFF2-40B4-BE49-F238E27FC236}">
                        <a16:creationId xmlns:a16="http://schemas.microsoft.com/office/drawing/2014/main" id="{0EE5F002-3637-FEDD-AE02-EA33FE7273C4}"/>
                      </a:ext>
                    </a:extLst>
                  </p:cNvPr>
                  <p:cNvPicPr/>
                  <p:nvPr/>
                </p:nvPicPr>
                <p:blipFill>
                  <a:blip r:embed="rId325"/>
                  <a:stretch>
                    <a:fillRect/>
                  </a:stretch>
                </p:blipFill>
                <p:spPr>
                  <a:xfrm>
                    <a:off x="8318434" y="3446777"/>
                    <a:ext cx="18000" cy="1198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id="{51EBB11C-4AD2-E298-B796-F74E23560C9F}"/>
                </a:ext>
              </a:extLst>
            </p:cNvPr>
            <p:cNvGrpSpPr/>
            <p:nvPr/>
          </p:nvGrpSpPr>
          <p:grpSpPr>
            <a:xfrm>
              <a:off x="7420594" y="1759097"/>
              <a:ext cx="803160" cy="460080"/>
              <a:chOff x="7420594" y="1759097"/>
              <a:chExt cx="803160" cy="4600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26">
                <p14:nvContentPartPr>
                  <p14:cNvPr id="165" name="Ink 164">
                    <a:extLst>
                      <a:ext uri="{FF2B5EF4-FFF2-40B4-BE49-F238E27FC236}">
                        <a16:creationId xmlns:a16="http://schemas.microsoft.com/office/drawing/2014/main" id="{037A0FE0-D81A-772F-343E-26C3056C8D21}"/>
                      </a:ext>
                    </a:extLst>
                  </p14:cNvPr>
                  <p14:cNvContentPartPr/>
                  <p14:nvPr/>
                </p14:nvContentPartPr>
                <p14:xfrm>
                  <a:off x="7420594" y="1852337"/>
                  <a:ext cx="291960" cy="212400"/>
                </p14:xfrm>
              </p:contentPart>
            </mc:Choice>
            <mc:Fallback xmlns="">
              <p:pic>
                <p:nvPicPr>
                  <p:cNvPr id="98" name="Ink 97">
                    <a:extLst>
                      <a:ext uri="{FF2B5EF4-FFF2-40B4-BE49-F238E27FC236}">
                        <a16:creationId xmlns:a16="http://schemas.microsoft.com/office/drawing/2014/main" id="{A2F60442-C2FD-F210-9E6B-C5CD8254253E}"/>
                      </a:ext>
                    </a:extLst>
                  </p:cNvPr>
                  <p:cNvPicPr/>
                  <p:nvPr/>
                </p:nvPicPr>
                <p:blipFill>
                  <a:blip r:embed="rId327"/>
                  <a:stretch>
                    <a:fillRect/>
                  </a:stretch>
                </p:blipFill>
                <p:spPr>
                  <a:xfrm>
                    <a:off x="7411594" y="1843337"/>
                    <a:ext cx="309600" cy="230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8">
                <p14:nvContentPartPr>
                  <p14:cNvPr id="166" name="Ink 165">
                    <a:extLst>
                      <a:ext uri="{FF2B5EF4-FFF2-40B4-BE49-F238E27FC236}">
                        <a16:creationId xmlns:a16="http://schemas.microsoft.com/office/drawing/2014/main" id="{36314FAD-2199-3E0E-0DA3-4DBEBA01A3C4}"/>
                      </a:ext>
                    </a:extLst>
                  </p14:cNvPr>
                  <p14:cNvContentPartPr/>
                  <p14:nvPr/>
                </p14:nvContentPartPr>
                <p14:xfrm>
                  <a:off x="7674394" y="1759097"/>
                  <a:ext cx="293760" cy="460080"/>
                </p14:xfrm>
              </p:contentPart>
            </mc:Choice>
            <mc:Fallback xmlns="">
              <p:pic>
                <p:nvPicPr>
                  <p:cNvPr id="99" name="Ink 98">
                    <a:extLst>
                      <a:ext uri="{FF2B5EF4-FFF2-40B4-BE49-F238E27FC236}">
                        <a16:creationId xmlns:a16="http://schemas.microsoft.com/office/drawing/2014/main" id="{EF641397-1C9C-9ED6-C33B-5E66F49F1E3B}"/>
                      </a:ext>
                    </a:extLst>
                  </p:cNvPr>
                  <p:cNvPicPr/>
                  <p:nvPr/>
                </p:nvPicPr>
                <p:blipFill>
                  <a:blip r:embed="rId329"/>
                  <a:stretch>
                    <a:fillRect/>
                  </a:stretch>
                </p:blipFill>
                <p:spPr>
                  <a:xfrm>
                    <a:off x="7665754" y="1750457"/>
                    <a:ext cx="311400" cy="477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0">
                <p14:nvContentPartPr>
                  <p14:cNvPr id="167" name="Ink 166">
                    <a:extLst>
                      <a:ext uri="{FF2B5EF4-FFF2-40B4-BE49-F238E27FC236}">
                        <a16:creationId xmlns:a16="http://schemas.microsoft.com/office/drawing/2014/main" id="{0E744AAD-CE66-1FC4-2C59-8998170E4E0C}"/>
                      </a:ext>
                    </a:extLst>
                  </p14:cNvPr>
                  <p14:cNvContentPartPr/>
                  <p14:nvPr/>
                </p14:nvContentPartPr>
                <p14:xfrm>
                  <a:off x="8053114" y="1829297"/>
                  <a:ext cx="170640" cy="180360"/>
                </p14:xfrm>
              </p:contentPart>
            </mc:Choice>
            <mc:Fallback xmlns="">
              <p:pic>
                <p:nvPicPr>
                  <p:cNvPr id="100" name="Ink 99">
                    <a:extLst>
                      <a:ext uri="{FF2B5EF4-FFF2-40B4-BE49-F238E27FC236}">
                        <a16:creationId xmlns:a16="http://schemas.microsoft.com/office/drawing/2014/main" id="{8F182D06-4526-D245-46E8-1EB0DCB2F256}"/>
                      </a:ext>
                    </a:extLst>
                  </p:cNvPr>
                  <p:cNvPicPr/>
                  <p:nvPr/>
                </p:nvPicPr>
                <p:blipFill>
                  <a:blip r:embed="rId331"/>
                  <a:stretch>
                    <a:fillRect/>
                  </a:stretch>
                </p:blipFill>
                <p:spPr>
                  <a:xfrm>
                    <a:off x="8044474" y="1820657"/>
                    <a:ext cx="188280" cy="1980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332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6064C258-40D6-A56E-9DD8-AECBF0BEC980}"/>
                    </a:ext>
                  </a:extLst>
                </p14:cNvPr>
                <p14:cNvContentPartPr/>
                <p14:nvPr/>
              </p14:nvContentPartPr>
              <p14:xfrm>
                <a:off x="3682354" y="2389457"/>
                <a:ext cx="173880" cy="51624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44156FD3-BD10-946F-90D1-E68D074807F2}"/>
                    </a:ext>
                  </a:extLst>
                </p:cNvPr>
                <p:cNvPicPr/>
                <p:nvPr/>
              </p:nvPicPr>
              <p:blipFill>
                <a:blip r:embed="rId333"/>
                <a:stretch>
                  <a:fillRect/>
                </a:stretch>
              </p:blipFill>
              <p:spPr>
                <a:xfrm>
                  <a:off x="3673373" y="2380457"/>
                  <a:ext cx="191484" cy="53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4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B7197960-72F6-E159-FECD-F5BD3BEABB09}"/>
                    </a:ext>
                  </a:extLst>
                </p14:cNvPr>
                <p14:cNvContentPartPr/>
                <p14:nvPr/>
              </p14:nvContentPartPr>
              <p14:xfrm>
                <a:off x="3662194" y="2404937"/>
                <a:ext cx="188280" cy="50256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40040186-E297-C782-F579-A7A45350494B}"/>
                    </a:ext>
                  </a:extLst>
                </p:cNvPr>
                <p:cNvPicPr/>
                <p:nvPr/>
              </p:nvPicPr>
              <p:blipFill>
                <a:blip r:embed="rId335"/>
                <a:stretch>
                  <a:fillRect/>
                </a:stretch>
              </p:blipFill>
              <p:spPr>
                <a:xfrm>
                  <a:off x="3653194" y="2395943"/>
                  <a:ext cx="205920" cy="52018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6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B5947C4E-989C-6862-6C92-AEB17E951261}"/>
                    </a:ext>
                  </a:extLst>
                </p14:cNvPr>
                <p14:cNvContentPartPr/>
                <p14:nvPr/>
              </p14:nvContentPartPr>
              <p14:xfrm>
                <a:off x="8054554" y="2593217"/>
                <a:ext cx="222480" cy="60084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8673EE9A-352E-EA86-397D-B3F983ABC83A}"/>
                    </a:ext>
                  </a:extLst>
                </p:cNvPr>
                <p:cNvPicPr/>
                <p:nvPr/>
              </p:nvPicPr>
              <p:blipFill>
                <a:blip r:embed="rId337"/>
                <a:stretch>
                  <a:fillRect/>
                </a:stretch>
              </p:blipFill>
              <p:spPr>
                <a:xfrm>
                  <a:off x="8045554" y="2584212"/>
                  <a:ext cx="240120" cy="61849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8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0E60DF94-47A4-0035-8B01-5048D4161231}"/>
                    </a:ext>
                  </a:extLst>
                </p14:cNvPr>
                <p14:cNvContentPartPr/>
                <p14:nvPr/>
              </p14:nvContentPartPr>
              <p14:xfrm>
                <a:off x="8087314" y="2637497"/>
                <a:ext cx="218160" cy="49320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C4F73664-EC5B-FC82-AB5C-79F43ABE4E43}"/>
                    </a:ext>
                  </a:extLst>
                </p:cNvPr>
                <p:cNvPicPr/>
                <p:nvPr/>
              </p:nvPicPr>
              <p:blipFill>
                <a:blip r:embed="rId339"/>
                <a:stretch>
                  <a:fillRect/>
                </a:stretch>
              </p:blipFill>
              <p:spPr>
                <a:xfrm>
                  <a:off x="8078314" y="2628497"/>
                  <a:ext cx="235800" cy="51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0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8C544AF0-0139-16AB-E973-EA56459B2E93}"/>
                    </a:ext>
                  </a:extLst>
                </p14:cNvPr>
                <p14:cNvContentPartPr/>
                <p14:nvPr/>
              </p14:nvContentPartPr>
              <p14:xfrm>
                <a:off x="7525481" y="3428963"/>
                <a:ext cx="16920" cy="349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DC85586F-4D9A-391D-0CDC-C5C49091554F}"/>
                    </a:ext>
                  </a:extLst>
                </p:cNvPr>
                <p:cNvPicPr/>
                <p:nvPr/>
              </p:nvPicPr>
              <p:blipFill>
                <a:blip r:embed="rId341"/>
                <a:stretch>
                  <a:fillRect/>
                </a:stretch>
              </p:blipFill>
              <p:spPr>
                <a:xfrm>
                  <a:off x="7516481" y="3419963"/>
                  <a:ext cx="34560" cy="52560"/>
                </a:xfrm>
                <a:prstGeom prst="rect">
                  <a:avLst/>
                </a:prstGeom>
              </p:spPr>
            </p:pic>
          </mc:Fallback>
        </mc:AlternateContent>
      </p:grpSp>
      <p:cxnSp>
        <p:nvCxnSpPr>
          <p:cNvPr id="192" name="Straight Arrow Connector 191">
            <a:extLst>
              <a:ext uri="{FF2B5EF4-FFF2-40B4-BE49-F238E27FC236}">
                <a16:creationId xmlns:a16="http://schemas.microsoft.com/office/drawing/2014/main" id="{97558F61-4AD0-6F38-0948-66E3169F6199}"/>
              </a:ext>
            </a:extLst>
          </p:cNvPr>
          <p:cNvCxnSpPr/>
          <p:nvPr/>
        </p:nvCxnSpPr>
        <p:spPr bwMode="auto">
          <a:xfrm>
            <a:off x="3798634" y="3039977"/>
            <a:ext cx="5116680" cy="31680"/>
          </a:xfrm>
          <a:prstGeom prst="straightConnector1">
            <a:avLst/>
          </a:prstGeom>
          <a:noFill/>
          <a:ln w="444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pic>
        <p:nvPicPr>
          <p:cNvPr id="53" name="Audio 52">
            <a:hlinkClick r:id="" action="ppaction://media"/>
            <a:extLst>
              <a:ext uri="{FF2B5EF4-FFF2-40B4-BE49-F238E27FC236}">
                <a16:creationId xmlns:a16="http://schemas.microsoft.com/office/drawing/2014/main" id="{5DA9F5B6-E797-6B47-4F75-9F86EFDE6B3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42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5320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42485"/>
    </mc:Choice>
    <mc:Fallback>
      <p:transition advClick="0" advTm="424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8CCC2D-4326-FFAD-8BAB-752499E5E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A6CD97-C6CF-A846-87B9-9EFFA06510E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5" name="Rectangle 24">
            <a:extLst>
              <a:ext uri="{FF2B5EF4-FFF2-40B4-BE49-F238E27FC236}">
                <a16:creationId xmlns:a16="http://schemas.microsoft.com/office/drawing/2014/main" id="{7A70FD44-FE26-C3FF-50EF-D78134B550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" y="58658"/>
            <a:ext cx="8915400" cy="762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3200" b="1" dirty="0">
                <a:solidFill>
                  <a:srgbClr val="0000FF"/>
                </a:solidFill>
              </a:rPr>
              <a:t>Is there an effective procedure for computing anything?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2C66B338-5FF7-47B2-4370-200EF72202E4}"/>
                  </a:ext>
                </a:extLst>
              </p14:cNvPr>
              <p14:cNvContentPartPr/>
              <p14:nvPr/>
            </p14:nvContentPartPr>
            <p14:xfrm>
              <a:off x="2886061" y="1941495"/>
              <a:ext cx="1491480" cy="2196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2C66B338-5FF7-47B2-4370-200EF72202E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68061" y="1923495"/>
                <a:ext cx="1527120" cy="5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70AF128A-DE83-4DF1-89C0-9BEC21764E18}"/>
                  </a:ext>
                </a:extLst>
              </p14:cNvPr>
              <p14:cNvContentPartPr/>
              <p14:nvPr/>
            </p14:nvContentPartPr>
            <p14:xfrm>
              <a:off x="687840" y="1756454"/>
              <a:ext cx="218520" cy="6966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70AF128A-DE83-4DF1-89C0-9BEC21764E1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79200" y="1747814"/>
                <a:ext cx="236160" cy="71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FB817DE-94E4-11B4-8ED5-9BBBD0459691}"/>
                  </a:ext>
                </a:extLst>
              </p14:cNvPr>
              <p14:cNvContentPartPr/>
              <p14:nvPr/>
            </p14:nvContentPartPr>
            <p14:xfrm>
              <a:off x="647880" y="2126534"/>
              <a:ext cx="318600" cy="446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FB817DE-94E4-11B4-8ED5-9BBBD045969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38880" y="2117534"/>
                <a:ext cx="336240" cy="6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67AE50EB-51B1-A7D0-A7FA-D7F158BAEDFA}"/>
                  </a:ext>
                </a:extLst>
              </p14:cNvPr>
              <p14:cNvContentPartPr/>
              <p14:nvPr/>
            </p14:nvContentPartPr>
            <p14:xfrm>
              <a:off x="1030200" y="1899374"/>
              <a:ext cx="92160" cy="3448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67AE50EB-51B1-A7D0-A7FA-D7F158BAEDFA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21200" y="1890374"/>
                <a:ext cx="109800" cy="36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A306C05-2B83-CA51-AC56-653F18C6DEC6}"/>
                  </a:ext>
                </a:extLst>
              </p14:cNvPr>
              <p14:cNvContentPartPr/>
              <p14:nvPr/>
            </p14:nvContentPartPr>
            <p14:xfrm>
              <a:off x="1136400" y="2039774"/>
              <a:ext cx="180000" cy="1270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A306C05-2B83-CA51-AC56-653F18C6DEC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127760" y="2030774"/>
                <a:ext cx="197640" cy="14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84B506F9-B505-093B-5B8E-FCD072A1A2C7}"/>
                  </a:ext>
                </a:extLst>
              </p14:cNvPr>
              <p14:cNvContentPartPr/>
              <p14:nvPr/>
            </p14:nvContentPartPr>
            <p14:xfrm>
              <a:off x="1327200" y="1930694"/>
              <a:ext cx="94680" cy="2286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84B506F9-B505-093B-5B8E-FCD072A1A2C7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318200" y="1922054"/>
                <a:ext cx="112320" cy="24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950A2F81-0E23-A050-7C4B-C70006BCE014}"/>
                  </a:ext>
                </a:extLst>
              </p14:cNvPr>
              <p14:cNvContentPartPr/>
              <p14:nvPr/>
            </p14:nvContentPartPr>
            <p14:xfrm>
              <a:off x="1597920" y="2040134"/>
              <a:ext cx="95400" cy="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950A2F81-0E23-A050-7C4B-C70006BCE014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589280" y="2031494"/>
                <a:ext cx="11304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C1B80AB-1D07-F804-13FC-82A73482C255}"/>
                  </a:ext>
                </a:extLst>
              </p14:cNvPr>
              <p14:cNvContentPartPr/>
              <p14:nvPr/>
            </p14:nvContentPartPr>
            <p14:xfrm>
              <a:off x="1614120" y="2135534"/>
              <a:ext cx="885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4C1B80AB-1D07-F804-13FC-82A73482C255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605480" y="2126534"/>
                <a:ext cx="1062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0BDAFECE-4C9E-AAC5-C3CC-99CA766D2893}"/>
                  </a:ext>
                </a:extLst>
              </p14:cNvPr>
              <p14:cNvContentPartPr/>
              <p14:nvPr/>
            </p14:nvContentPartPr>
            <p14:xfrm>
              <a:off x="2231160" y="1947254"/>
              <a:ext cx="312840" cy="3052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0BDAFECE-4C9E-AAC5-C3CC-99CA766D2893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222520" y="1938614"/>
                <a:ext cx="330480" cy="32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3DD5170A-5612-1927-2835-B8786C40D79D}"/>
                  </a:ext>
                </a:extLst>
              </p14:cNvPr>
              <p14:cNvContentPartPr/>
              <p14:nvPr/>
            </p14:nvContentPartPr>
            <p14:xfrm>
              <a:off x="2566320" y="1702814"/>
              <a:ext cx="2520" cy="1317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3DD5170A-5612-1927-2835-B8786C40D79D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557680" y="1694174"/>
                <a:ext cx="20160" cy="14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21190CC2-8698-C681-A88B-D33DE8482CD3}"/>
                  </a:ext>
                </a:extLst>
              </p14:cNvPr>
              <p14:cNvContentPartPr/>
              <p14:nvPr/>
            </p14:nvContentPartPr>
            <p14:xfrm>
              <a:off x="2727600" y="1955894"/>
              <a:ext cx="2520" cy="25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21190CC2-8698-C681-A88B-D33DE8482CD3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718600" y="1946894"/>
                <a:ext cx="20160" cy="2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730094DE-B507-861F-F65C-674ECA647CC7}"/>
                  </a:ext>
                </a:extLst>
              </p14:cNvPr>
              <p14:cNvContentPartPr/>
              <p14:nvPr/>
            </p14:nvContentPartPr>
            <p14:xfrm>
              <a:off x="2662080" y="1702094"/>
              <a:ext cx="360" cy="16704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30094DE-B507-861F-F65C-674ECA647CC7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2653440" y="1693094"/>
                <a:ext cx="18000" cy="18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51FE4557-70AE-DD35-91CB-AB7872B7A0FE}"/>
                  </a:ext>
                </a:extLst>
              </p14:cNvPr>
              <p14:cNvContentPartPr/>
              <p14:nvPr/>
            </p14:nvContentPartPr>
            <p14:xfrm>
              <a:off x="2473440" y="1679774"/>
              <a:ext cx="282600" cy="1008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51FE4557-70AE-DD35-91CB-AB7872B7A0FE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2464800" y="1670774"/>
                <a:ext cx="300240" cy="2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D3754078-E0FA-5628-6A50-9CC07FE64F1E}"/>
                  </a:ext>
                </a:extLst>
              </p14:cNvPr>
              <p14:cNvContentPartPr/>
              <p14:nvPr/>
            </p14:nvContentPartPr>
            <p14:xfrm>
              <a:off x="2830920" y="1659614"/>
              <a:ext cx="345240" cy="2145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D3754078-E0FA-5628-6A50-9CC07FE64F1E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821920" y="1650614"/>
                <a:ext cx="362880" cy="23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6E8EEFEE-3D51-82B4-C006-231045D05F03}"/>
                  </a:ext>
                </a:extLst>
              </p14:cNvPr>
              <p14:cNvContentPartPr/>
              <p14:nvPr/>
            </p14:nvContentPartPr>
            <p14:xfrm>
              <a:off x="3011640" y="1618214"/>
              <a:ext cx="40680" cy="2808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6E8EEFEE-3D51-82B4-C006-231045D05F03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003000" y="1609214"/>
                <a:ext cx="5832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A8CE6E84-2022-1A8C-605C-81579FB519E2}"/>
                  </a:ext>
                </a:extLst>
              </p14:cNvPr>
              <p14:cNvContentPartPr/>
              <p14:nvPr/>
            </p14:nvContentPartPr>
            <p14:xfrm>
              <a:off x="3291360" y="1477814"/>
              <a:ext cx="94320" cy="3380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A8CE6E84-2022-1A8C-605C-81579FB519E2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3282720" y="1468814"/>
                <a:ext cx="111960" cy="35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FA86C2ED-E187-5182-C70C-B8C7542B9AF2}"/>
                  </a:ext>
                </a:extLst>
              </p14:cNvPr>
              <p14:cNvContentPartPr/>
              <p14:nvPr/>
            </p14:nvContentPartPr>
            <p14:xfrm>
              <a:off x="3410880" y="1497974"/>
              <a:ext cx="136800" cy="16632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FA86C2ED-E187-5182-C70C-B8C7542B9AF2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401880" y="1488974"/>
                <a:ext cx="154440" cy="18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DB1AE858-4CC8-0A22-8438-A4B97C550E8D}"/>
                  </a:ext>
                </a:extLst>
              </p14:cNvPr>
              <p14:cNvContentPartPr/>
              <p14:nvPr/>
            </p14:nvContentPartPr>
            <p14:xfrm>
              <a:off x="3549480" y="1434974"/>
              <a:ext cx="74520" cy="18540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DB1AE858-4CC8-0A22-8438-A4B97C550E8D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3540480" y="1425974"/>
                <a:ext cx="92160" cy="20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2D526305-7810-036F-C307-F71FAEBAD6D7}"/>
                  </a:ext>
                </a:extLst>
              </p14:cNvPr>
              <p14:cNvContentPartPr/>
              <p14:nvPr/>
            </p14:nvContentPartPr>
            <p14:xfrm>
              <a:off x="3431760" y="1647734"/>
              <a:ext cx="7560" cy="3312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2D526305-7810-036F-C307-F71FAEBAD6D7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3423120" y="1639094"/>
                <a:ext cx="25200" cy="5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0F2B30B2-73EA-DD9A-14ED-DC5674E8BBFF}"/>
                  </a:ext>
                </a:extLst>
              </p14:cNvPr>
              <p14:cNvContentPartPr/>
              <p14:nvPr/>
            </p14:nvContentPartPr>
            <p14:xfrm>
              <a:off x="3572520" y="1490414"/>
              <a:ext cx="229320" cy="32400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0F2B30B2-73EA-DD9A-14ED-DC5674E8BBFF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3563520" y="1481414"/>
                <a:ext cx="246960" cy="34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607A45EB-CBA4-A626-F624-D6E9F2A982D9}"/>
                  </a:ext>
                </a:extLst>
              </p14:cNvPr>
              <p14:cNvContentPartPr/>
              <p14:nvPr/>
            </p14:nvContentPartPr>
            <p14:xfrm>
              <a:off x="3738840" y="1594454"/>
              <a:ext cx="209160" cy="21312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607A45EB-CBA4-A626-F624-D6E9F2A982D9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3729840" y="1585454"/>
                <a:ext cx="226800" cy="23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2048D281-AFBC-09E8-409E-7DFCD77DE211}"/>
                  </a:ext>
                </a:extLst>
              </p14:cNvPr>
              <p14:cNvContentPartPr/>
              <p14:nvPr/>
            </p14:nvContentPartPr>
            <p14:xfrm>
              <a:off x="3975720" y="1681574"/>
              <a:ext cx="179280" cy="1389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2048D281-AFBC-09E8-409E-7DFCD77DE211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3966720" y="1672934"/>
                <a:ext cx="196920" cy="15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E44060B6-739D-7622-0856-8A3AF3E02C3B}"/>
                  </a:ext>
                </a:extLst>
              </p14:cNvPr>
              <p14:cNvContentPartPr/>
              <p14:nvPr/>
            </p14:nvContentPartPr>
            <p14:xfrm>
              <a:off x="4141320" y="1489694"/>
              <a:ext cx="102240" cy="2700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E44060B6-739D-7622-0856-8A3AF3E02C3B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4132320" y="1481054"/>
                <a:ext cx="119880" cy="287640"/>
              </a:xfrm>
              <a:prstGeom prst="rect">
                <a:avLst/>
              </a:prstGeom>
            </p:spPr>
          </p:pic>
        </mc:Fallback>
      </mc:AlternateContent>
      <p:grpSp>
        <p:nvGrpSpPr>
          <p:cNvPr id="109" name="Group 108">
            <a:extLst>
              <a:ext uri="{FF2B5EF4-FFF2-40B4-BE49-F238E27FC236}">
                <a16:creationId xmlns:a16="http://schemas.microsoft.com/office/drawing/2014/main" id="{045BB0A9-852D-C608-B3EB-BE96EAB4B7BD}"/>
              </a:ext>
            </a:extLst>
          </p:cNvPr>
          <p:cNvGrpSpPr/>
          <p:nvPr/>
        </p:nvGrpSpPr>
        <p:grpSpPr>
          <a:xfrm>
            <a:off x="304800" y="2875694"/>
            <a:ext cx="5923800" cy="2392920"/>
            <a:chOff x="304800" y="2875694"/>
            <a:chExt cx="5923800" cy="2392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55E74060-969D-A339-5839-158A50C2B042}"/>
                    </a:ext>
                  </a:extLst>
                </p14:cNvPr>
                <p14:cNvContentPartPr/>
                <p14:nvPr/>
              </p14:nvContentPartPr>
              <p14:xfrm>
                <a:off x="310200" y="3607934"/>
                <a:ext cx="203040" cy="47628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55E74060-969D-A339-5839-158A50C2B042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301200" y="3598934"/>
                  <a:ext cx="220680" cy="49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7BFA19D4-FB14-E329-552A-EC7D43CF1B7E}"/>
                    </a:ext>
                  </a:extLst>
                </p14:cNvPr>
                <p14:cNvContentPartPr/>
                <p14:nvPr/>
              </p14:nvContentPartPr>
              <p14:xfrm>
                <a:off x="304800" y="3791894"/>
                <a:ext cx="239760" cy="6552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7BFA19D4-FB14-E329-552A-EC7D43CF1B7E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295800" y="3782894"/>
                  <a:ext cx="257400" cy="8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906EF0E3-E19A-CEBF-303F-197F85F0B029}"/>
                    </a:ext>
                  </a:extLst>
                </p14:cNvPr>
                <p14:cNvContentPartPr/>
                <p14:nvPr/>
              </p14:nvContentPartPr>
              <p14:xfrm>
                <a:off x="664800" y="3464294"/>
                <a:ext cx="66240" cy="18324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906EF0E3-E19A-CEBF-303F-197F85F0B029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656160" y="3455294"/>
                  <a:ext cx="8388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6F1E8E1D-3C46-3459-E470-3392D51CB6EF}"/>
                    </a:ext>
                  </a:extLst>
                </p14:cNvPr>
                <p14:cNvContentPartPr/>
                <p14:nvPr/>
              </p14:nvContentPartPr>
              <p14:xfrm>
                <a:off x="735000" y="3533054"/>
                <a:ext cx="169560" cy="40068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6F1E8E1D-3C46-3459-E470-3392D51CB6EF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726360" y="3524054"/>
                  <a:ext cx="187200" cy="41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F5DD8F99-439F-F1B4-F7FE-5DCB7CAAAF6B}"/>
                    </a:ext>
                  </a:extLst>
                </p14:cNvPr>
                <p14:cNvContentPartPr/>
                <p14:nvPr/>
              </p14:nvContentPartPr>
              <p14:xfrm>
                <a:off x="885840" y="3581294"/>
                <a:ext cx="234000" cy="21060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F5DD8F99-439F-F1B4-F7FE-5DCB7CAAAF6B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876840" y="3572654"/>
                  <a:ext cx="251640" cy="22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68A3C3CC-0A2A-F1E3-1387-590C2F6F0DB8}"/>
                    </a:ext>
                  </a:extLst>
                </p14:cNvPr>
                <p14:cNvContentPartPr/>
                <p14:nvPr/>
              </p14:nvContentPartPr>
              <p14:xfrm>
                <a:off x="1105800" y="3490214"/>
                <a:ext cx="108720" cy="3531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68A3C3CC-0A2A-F1E3-1387-590C2F6F0DB8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1096800" y="3481574"/>
                  <a:ext cx="126360" cy="37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276DBBA9-4D47-CCC7-18D9-9F8CAB5BECBC}"/>
                    </a:ext>
                  </a:extLst>
                </p14:cNvPr>
                <p14:cNvContentPartPr/>
                <p14:nvPr/>
              </p14:nvContentPartPr>
              <p14:xfrm>
                <a:off x="1270680" y="3686054"/>
                <a:ext cx="132120" cy="252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276DBBA9-4D47-CCC7-18D9-9F8CAB5BECBC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1261680" y="3677054"/>
                  <a:ext cx="14976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27CA0875-F65C-E410-15C1-5E1B7B805045}"/>
                    </a:ext>
                  </a:extLst>
                </p14:cNvPr>
                <p14:cNvContentPartPr/>
                <p14:nvPr/>
              </p14:nvContentPartPr>
              <p14:xfrm>
                <a:off x="1284360" y="3794774"/>
                <a:ext cx="129600" cy="252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27CA0875-F65C-E410-15C1-5E1B7B805045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1275360" y="3785774"/>
                  <a:ext cx="14724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77D76092-1F7B-C1D6-4381-ADC82EEFB9D7}"/>
                    </a:ext>
                  </a:extLst>
                </p14:cNvPr>
                <p14:cNvContentPartPr/>
                <p14:nvPr/>
              </p14:nvContentPartPr>
              <p14:xfrm>
                <a:off x="1684320" y="3153614"/>
                <a:ext cx="689760" cy="36972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77D76092-1F7B-C1D6-4381-ADC82EEFB9D7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1675320" y="3144614"/>
                  <a:ext cx="707400" cy="38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9E071D1C-559D-5ECB-8B20-E570ADF86EB3}"/>
                    </a:ext>
                  </a:extLst>
                </p14:cNvPr>
                <p14:cNvContentPartPr/>
                <p14:nvPr/>
              </p14:nvContentPartPr>
              <p14:xfrm>
                <a:off x="2197680" y="3188174"/>
                <a:ext cx="2520" cy="1440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9E071D1C-559D-5ECB-8B20-E570ADF86EB3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2188680" y="3179174"/>
                  <a:ext cx="20160" cy="3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02F768EB-B830-66D5-A4BA-195B8614B5A3}"/>
                    </a:ext>
                  </a:extLst>
                </p14:cNvPr>
                <p14:cNvContentPartPr/>
                <p14:nvPr/>
              </p14:nvContentPartPr>
              <p14:xfrm>
                <a:off x="2483160" y="2875694"/>
                <a:ext cx="666720" cy="53352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02F768EB-B830-66D5-A4BA-195B8614B5A3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2474520" y="2866694"/>
                  <a:ext cx="684360" cy="55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AFDDF1EB-EB17-518C-1F27-E1C0B7DE2704}"/>
                    </a:ext>
                  </a:extLst>
                </p14:cNvPr>
                <p14:cNvContentPartPr/>
                <p14:nvPr/>
              </p14:nvContentPartPr>
              <p14:xfrm>
                <a:off x="993840" y="4598654"/>
                <a:ext cx="102960" cy="756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AFDDF1EB-EB17-518C-1F27-E1C0B7DE2704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984840" y="4590014"/>
                  <a:ext cx="12060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2D3D8D04-AE13-822B-2CFA-4E57BD74CFC6}"/>
                    </a:ext>
                  </a:extLst>
                </p14:cNvPr>
                <p14:cNvContentPartPr/>
                <p14:nvPr/>
              </p14:nvContentPartPr>
              <p14:xfrm>
                <a:off x="1053240" y="4699814"/>
                <a:ext cx="163440" cy="900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2D3D8D04-AE13-822B-2CFA-4E57BD74CFC6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1044240" y="4690814"/>
                  <a:ext cx="181080" cy="2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85F2298D-94FA-F7C6-6060-3BEE07ACF587}"/>
                    </a:ext>
                  </a:extLst>
                </p14:cNvPr>
                <p14:cNvContentPartPr/>
                <p14:nvPr/>
              </p14:nvContentPartPr>
              <p14:xfrm>
                <a:off x="1427640" y="4543934"/>
                <a:ext cx="360" cy="2606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85F2298D-94FA-F7C6-6060-3BEE07ACF587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1418640" y="4534934"/>
                  <a:ext cx="18000" cy="27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D124E91C-F1A6-125E-48AD-25C392114E4D}"/>
                    </a:ext>
                  </a:extLst>
                </p14:cNvPr>
                <p14:cNvContentPartPr/>
                <p14:nvPr/>
              </p14:nvContentPartPr>
              <p14:xfrm>
                <a:off x="1563720" y="4492094"/>
                <a:ext cx="360" cy="31644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D124E91C-F1A6-125E-48AD-25C392114E4D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1555080" y="4483454"/>
                  <a:ext cx="18000" cy="33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64D43442-75CD-AE29-197D-90301509BBED}"/>
                    </a:ext>
                  </a:extLst>
                </p14:cNvPr>
                <p14:cNvContentPartPr/>
                <p14:nvPr/>
              </p14:nvContentPartPr>
              <p14:xfrm>
                <a:off x="1376520" y="4489214"/>
                <a:ext cx="255960" cy="3924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64D43442-75CD-AE29-197D-90301509BBED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1367520" y="4480214"/>
                  <a:ext cx="273600" cy="5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0C8B0E9F-DD71-3F8D-2180-55B5D0BA8AD5}"/>
                    </a:ext>
                  </a:extLst>
                </p14:cNvPr>
                <p14:cNvContentPartPr/>
                <p14:nvPr/>
              </p14:nvContentPartPr>
              <p14:xfrm>
                <a:off x="1772880" y="4442054"/>
                <a:ext cx="236520" cy="31968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0C8B0E9F-DD71-3F8D-2180-55B5D0BA8AD5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1764240" y="4433414"/>
                  <a:ext cx="254160" cy="33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D92CD4D6-9719-921C-C4A8-24BFBFE2B67F}"/>
                    </a:ext>
                  </a:extLst>
                </p14:cNvPr>
                <p14:cNvContentPartPr/>
                <p14:nvPr/>
              </p14:nvContentPartPr>
              <p14:xfrm>
                <a:off x="1284000" y="4212014"/>
                <a:ext cx="198720" cy="77472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D92CD4D6-9719-921C-C4A8-24BFBFE2B67F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1275000" y="4203374"/>
                  <a:ext cx="216360" cy="79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8DBF52D5-95CB-3542-91D1-93DA490CBA1B}"/>
                    </a:ext>
                  </a:extLst>
                </p14:cNvPr>
                <p14:cNvContentPartPr/>
                <p14:nvPr/>
              </p14:nvContentPartPr>
              <p14:xfrm>
                <a:off x="1944600" y="4236494"/>
                <a:ext cx="2520" cy="36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8DBF52D5-95CB-3542-91D1-93DA490CBA1B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1935960" y="4227854"/>
                  <a:ext cx="20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1B497A80-494D-B6E3-9512-4A6CFD9C1EF8}"/>
                    </a:ext>
                  </a:extLst>
                </p14:cNvPr>
                <p14:cNvContentPartPr/>
                <p14:nvPr/>
              </p14:nvContentPartPr>
              <p14:xfrm>
                <a:off x="2053680" y="4236494"/>
                <a:ext cx="5400" cy="3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1B497A80-494D-B6E3-9512-4A6CFD9C1EF8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2045040" y="4227854"/>
                  <a:ext cx="230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CCCDCF3D-318E-187F-DA6F-1D9E32E322A5}"/>
                    </a:ext>
                  </a:extLst>
                </p14:cNvPr>
                <p14:cNvContentPartPr/>
                <p14:nvPr/>
              </p14:nvContentPartPr>
              <p14:xfrm>
                <a:off x="2172840" y="4236494"/>
                <a:ext cx="2520" cy="36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CCCDCF3D-318E-187F-DA6F-1D9E32E322A5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2164200" y="4227854"/>
                  <a:ext cx="20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6567A11D-0900-F55B-89BF-92B1FC514692}"/>
                    </a:ext>
                  </a:extLst>
                </p14:cNvPr>
                <p14:cNvContentPartPr/>
                <p14:nvPr/>
              </p14:nvContentPartPr>
              <p14:xfrm>
                <a:off x="2234760" y="4110854"/>
                <a:ext cx="14040" cy="19332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6567A11D-0900-F55B-89BF-92B1FC514692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2226120" y="4101854"/>
                  <a:ext cx="31680" cy="21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D76AE0AA-B797-5523-F455-C8DBE200BA95}"/>
                    </a:ext>
                  </a:extLst>
                </p14:cNvPr>
                <p14:cNvContentPartPr/>
                <p14:nvPr/>
              </p14:nvContentPartPr>
              <p14:xfrm>
                <a:off x="1862880" y="4089254"/>
                <a:ext cx="114120" cy="27252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D76AE0AA-B797-5523-F455-C8DBE200BA95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1854240" y="4080254"/>
                  <a:ext cx="131760" cy="29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9B63AA65-D927-7001-F9B8-029B9C4B2832}"/>
                    </a:ext>
                  </a:extLst>
                </p14:cNvPr>
                <p14:cNvContentPartPr/>
                <p14:nvPr/>
              </p14:nvContentPartPr>
              <p14:xfrm>
                <a:off x="2175360" y="4071254"/>
                <a:ext cx="91080" cy="24696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9B63AA65-D927-7001-F9B8-029B9C4B2832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2166360" y="4062254"/>
                  <a:ext cx="108720" cy="26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89C48340-449A-3E45-7CA6-54EE2BE836A5}"/>
                    </a:ext>
                  </a:extLst>
                </p14:cNvPr>
                <p14:cNvContentPartPr/>
                <p14:nvPr/>
              </p14:nvContentPartPr>
              <p14:xfrm>
                <a:off x="2323680" y="4166654"/>
                <a:ext cx="230040" cy="92304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89C48340-449A-3E45-7CA6-54EE2BE836A5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2314680" y="4158014"/>
                  <a:ext cx="247680" cy="94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577D3C05-4497-678C-9130-E422C197D241}"/>
                    </a:ext>
                  </a:extLst>
                </p14:cNvPr>
                <p14:cNvContentPartPr/>
                <p14:nvPr/>
              </p14:nvContentPartPr>
              <p14:xfrm>
                <a:off x="2634360" y="4578494"/>
                <a:ext cx="182520" cy="17820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577D3C05-4497-678C-9130-E422C197D241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2625720" y="4569854"/>
                  <a:ext cx="200160" cy="19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9CB8EF06-AA97-4373-76F5-276341732648}"/>
                    </a:ext>
                  </a:extLst>
                </p14:cNvPr>
                <p14:cNvContentPartPr/>
                <p14:nvPr/>
              </p14:nvContentPartPr>
              <p14:xfrm>
                <a:off x="2663520" y="4525574"/>
                <a:ext cx="116640" cy="27360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9CB8EF06-AA97-4373-76F5-276341732648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2654880" y="4516574"/>
                  <a:ext cx="134280" cy="29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5582A090-DEE0-331F-B294-4FFAC9E0C735}"/>
                    </a:ext>
                  </a:extLst>
                </p14:cNvPr>
                <p14:cNvContentPartPr/>
                <p14:nvPr/>
              </p14:nvContentPartPr>
              <p14:xfrm>
                <a:off x="2954400" y="4484534"/>
                <a:ext cx="310320" cy="20700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5582A090-DEE0-331F-B294-4FFAC9E0C735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2945760" y="4475534"/>
                  <a:ext cx="327960" cy="22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4F2AEB57-32D4-58A6-33E7-0E4D9E744C94}"/>
                    </a:ext>
                  </a:extLst>
                </p14:cNvPr>
                <p14:cNvContentPartPr/>
                <p14:nvPr/>
              </p14:nvContentPartPr>
              <p14:xfrm>
                <a:off x="3311880" y="4355294"/>
                <a:ext cx="108720" cy="44928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4F2AEB57-32D4-58A6-33E7-0E4D9E744C94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3303240" y="4346654"/>
                  <a:ext cx="126360" cy="46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40A4A3E4-25B4-ADD4-A0DF-2AAD339C282B}"/>
                    </a:ext>
                  </a:extLst>
                </p14:cNvPr>
                <p14:cNvContentPartPr/>
                <p14:nvPr/>
              </p14:nvContentPartPr>
              <p14:xfrm>
                <a:off x="3427440" y="4642934"/>
                <a:ext cx="360" cy="504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40A4A3E4-25B4-ADD4-A0DF-2AAD339C282B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3418440" y="4633934"/>
                  <a:ext cx="18000" cy="2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A9B0441B-897F-7469-E235-F5FBC86999E9}"/>
                    </a:ext>
                  </a:extLst>
                </p14:cNvPr>
                <p14:cNvContentPartPr/>
                <p14:nvPr/>
              </p14:nvContentPartPr>
              <p14:xfrm>
                <a:off x="3546960" y="4642934"/>
                <a:ext cx="2520" cy="36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A9B0441B-897F-7469-E235-F5FBC86999E9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3537960" y="4633934"/>
                  <a:ext cx="20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749F4427-6BD2-9803-6B5E-F21D2813B676}"/>
                    </a:ext>
                  </a:extLst>
                </p14:cNvPr>
                <p14:cNvContentPartPr/>
                <p14:nvPr/>
              </p14:nvContentPartPr>
              <p14:xfrm>
                <a:off x="3666480" y="4642934"/>
                <a:ext cx="360" cy="36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749F4427-6BD2-9803-6B5E-F21D2813B676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3657840" y="4633934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ECD1E07F-1568-6184-4148-A2DD793C2282}"/>
                    </a:ext>
                  </a:extLst>
                </p14:cNvPr>
                <p14:cNvContentPartPr/>
                <p14:nvPr/>
              </p14:nvContentPartPr>
              <p14:xfrm>
                <a:off x="3644520" y="4385534"/>
                <a:ext cx="149760" cy="40212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ECD1E07F-1568-6184-4148-A2DD793C2282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3635520" y="4376534"/>
                  <a:ext cx="167400" cy="41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9F70B429-E46B-84C6-2609-A31AC871D6E2}"/>
                    </a:ext>
                  </a:extLst>
                </p14:cNvPr>
                <p14:cNvContentPartPr/>
                <p14:nvPr/>
              </p14:nvContentPartPr>
              <p14:xfrm>
                <a:off x="3932160" y="4541414"/>
                <a:ext cx="120960" cy="12384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9F70B429-E46B-84C6-2609-A31AC871D6E2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3923160" y="4532774"/>
                  <a:ext cx="138600" cy="1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76E17309-7249-4723-9455-B61C1567B9E1}"/>
                    </a:ext>
                  </a:extLst>
                </p14:cNvPr>
                <p14:cNvContentPartPr/>
                <p14:nvPr/>
              </p14:nvContentPartPr>
              <p14:xfrm>
                <a:off x="3959520" y="4543214"/>
                <a:ext cx="87840" cy="22212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76E17309-7249-4723-9455-B61C1567B9E1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3950520" y="4534574"/>
                  <a:ext cx="105480" cy="23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C588312B-9379-F758-73E7-5188E087A14D}"/>
                    </a:ext>
                  </a:extLst>
                </p14:cNvPr>
                <p14:cNvContentPartPr/>
                <p14:nvPr/>
              </p14:nvContentPartPr>
              <p14:xfrm>
                <a:off x="4371000" y="4590014"/>
                <a:ext cx="1098720" cy="36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C588312B-9379-F758-73E7-5188E087A14D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4362360" y="4581014"/>
                  <a:ext cx="11163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180D9D5E-52E6-786E-70B1-EED03EF5BE77}"/>
                    </a:ext>
                  </a:extLst>
                </p14:cNvPr>
                <p14:cNvContentPartPr/>
                <p14:nvPr/>
              </p14:nvContentPartPr>
              <p14:xfrm>
                <a:off x="4616880" y="4806014"/>
                <a:ext cx="323640" cy="32508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180D9D5E-52E6-786E-70B1-EED03EF5BE77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4607880" y="4797014"/>
                  <a:ext cx="341280" cy="34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D9511598-6857-ADE9-16F8-7D9395C70FC5}"/>
                    </a:ext>
                  </a:extLst>
                </p14:cNvPr>
                <p14:cNvContentPartPr/>
                <p14:nvPr/>
              </p14:nvContentPartPr>
              <p14:xfrm>
                <a:off x="4940160" y="4795214"/>
                <a:ext cx="103680" cy="12384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D9511598-6857-ADE9-16F8-7D9395C70FC5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4931160" y="4786574"/>
                  <a:ext cx="121320" cy="1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15094428-BF3D-A211-5293-61C7D7C62BA3}"/>
                    </a:ext>
                  </a:extLst>
                </p14:cNvPr>
                <p14:cNvContentPartPr/>
                <p14:nvPr/>
              </p14:nvContentPartPr>
              <p14:xfrm>
                <a:off x="5204400" y="4854974"/>
                <a:ext cx="329040" cy="20556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15094428-BF3D-A211-5293-61C7D7C62BA3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5195400" y="4846334"/>
                  <a:ext cx="346680" cy="22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C4E3C9F3-BCE1-DD58-C950-C934F505AB54}"/>
                    </a:ext>
                  </a:extLst>
                </p14:cNvPr>
                <p14:cNvContentPartPr/>
                <p14:nvPr/>
              </p14:nvContentPartPr>
              <p14:xfrm>
                <a:off x="5400240" y="4485614"/>
                <a:ext cx="828360" cy="13752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C4E3C9F3-BCE1-DD58-C950-C934F505AB54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5391240" y="4476614"/>
                  <a:ext cx="846000" cy="15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D6C188D0-7165-29B9-A414-9995FE5B747D}"/>
                    </a:ext>
                  </a:extLst>
                </p14:cNvPr>
                <p14:cNvContentPartPr/>
                <p14:nvPr/>
              </p14:nvContentPartPr>
              <p14:xfrm>
                <a:off x="4415640" y="4129574"/>
                <a:ext cx="288000" cy="38844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D6C188D0-7165-29B9-A414-9995FE5B747D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4407000" y="4120934"/>
                  <a:ext cx="305640" cy="40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7432B003-C5B8-C8EA-89DE-1E7047783BD8}"/>
                    </a:ext>
                  </a:extLst>
                </p14:cNvPr>
                <p14:cNvContentPartPr/>
                <p14:nvPr/>
              </p14:nvContentPartPr>
              <p14:xfrm>
                <a:off x="4711560" y="4363214"/>
                <a:ext cx="96840" cy="15300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7432B003-C5B8-C8EA-89DE-1E7047783BD8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4702560" y="4354574"/>
                  <a:ext cx="114480" cy="17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E83994A2-1306-61BD-9C1D-89B18F5F11CD}"/>
                    </a:ext>
                  </a:extLst>
                </p14:cNvPr>
                <p14:cNvContentPartPr/>
                <p14:nvPr/>
              </p14:nvContentPartPr>
              <p14:xfrm>
                <a:off x="4905960" y="4416854"/>
                <a:ext cx="2880" cy="540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E83994A2-1306-61BD-9C1D-89B18F5F11CD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4896960" y="4407854"/>
                  <a:ext cx="2052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AF3CD0BC-FACC-0E27-FC9A-26D96C78A089}"/>
                    </a:ext>
                  </a:extLst>
                </p14:cNvPr>
                <p14:cNvContentPartPr/>
                <p14:nvPr/>
              </p14:nvContentPartPr>
              <p14:xfrm>
                <a:off x="4974000" y="4221374"/>
                <a:ext cx="110520" cy="21240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AF3CD0BC-FACC-0E27-FC9A-26D96C78A089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4965360" y="4212734"/>
                  <a:ext cx="128160" cy="23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8210AFE4-9BD3-499F-6212-547BC71FE709}"/>
                    </a:ext>
                  </a:extLst>
                </p14:cNvPr>
                <p14:cNvContentPartPr/>
                <p14:nvPr/>
              </p14:nvContentPartPr>
              <p14:xfrm>
                <a:off x="5136360" y="4270694"/>
                <a:ext cx="133560" cy="18000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8210AFE4-9BD3-499F-6212-547BC71FE709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5127360" y="4261694"/>
                  <a:ext cx="151200" cy="19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B37B8BD1-9798-4169-8C90-C909F0C3990A}"/>
                    </a:ext>
                  </a:extLst>
                </p14:cNvPr>
                <p14:cNvContentPartPr/>
                <p14:nvPr/>
              </p14:nvContentPartPr>
              <p14:xfrm>
                <a:off x="5222040" y="4158734"/>
                <a:ext cx="141480" cy="9396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B37B8BD1-9798-4169-8C90-C909F0C3990A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5213040" y="4149734"/>
                  <a:ext cx="159120" cy="11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D42601E5-ABA4-A20E-9408-3E745D571849}"/>
                    </a:ext>
                  </a:extLst>
                </p14:cNvPr>
                <p14:cNvContentPartPr/>
                <p14:nvPr/>
              </p14:nvContentPartPr>
              <p14:xfrm>
                <a:off x="5452800" y="4317494"/>
                <a:ext cx="108720" cy="252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D42601E5-ABA4-A20E-9408-3E745D571849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5444160" y="4308854"/>
                  <a:ext cx="12636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1E720999-ABD5-266E-7BB8-25668F81E2E8}"/>
                    </a:ext>
                  </a:extLst>
                </p14:cNvPr>
                <p14:cNvContentPartPr/>
                <p14:nvPr/>
              </p14:nvContentPartPr>
              <p14:xfrm>
                <a:off x="5614800" y="4123814"/>
                <a:ext cx="209880" cy="21852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1E720999-ABD5-266E-7BB8-25668F81E2E8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5606160" y="4114814"/>
                  <a:ext cx="227520" cy="23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5154E69A-9751-D855-6D80-3907445FAE69}"/>
                    </a:ext>
                  </a:extLst>
                </p14:cNvPr>
                <p14:cNvContentPartPr/>
                <p14:nvPr/>
              </p14:nvContentPartPr>
              <p14:xfrm>
                <a:off x="5775360" y="4015094"/>
                <a:ext cx="153000" cy="10980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5154E69A-9751-D855-6D80-3907445FAE69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5766720" y="4006454"/>
                  <a:ext cx="170640" cy="12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AF76651B-9B1D-2D1D-B14B-5339FE06178D}"/>
                    </a:ext>
                  </a:extLst>
                </p14:cNvPr>
                <p14:cNvContentPartPr/>
                <p14:nvPr/>
              </p14:nvContentPartPr>
              <p14:xfrm>
                <a:off x="5945640" y="4054334"/>
                <a:ext cx="223200" cy="95292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AF76651B-9B1D-2D1D-B14B-5339FE06178D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5936640" y="4045694"/>
                  <a:ext cx="240840" cy="97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8B5558D9-534A-6821-E952-998083B3D465}"/>
                    </a:ext>
                  </a:extLst>
                </p14:cNvPr>
                <p14:cNvContentPartPr/>
                <p14:nvPr/>
              </p14:nvContentPartPr>
              <p14:xfrm>
                <a:off x="4250760" y="4051814"/>
                <a:ext cx="212040" cy="121680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8B5558D9-534A-6821-E952-998083B3D465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4241760" y="4043174"/>
                  <a:ext cx="229680" cy="1234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947353AA-412C-CA5E-E0DB-A7A51AA1703A}"/>
                  </a:ext>
                </a:extLst>
              </p14:cNvPr>
              <p14:cNvContentPartPr/>
              <p14:nvPr/>
            </p14:nvContentPartPr>
            <p14:xfrm>
              <a:off x="6227340" y="1477814"/>
              <a:ext cx="205560" cy="5384520"/>
            </p14:xfrm>
          </p:contentPart>
        </mc:Choice>
        <mc:Fallback xmlns=""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947353AA-412C-CA5E-E0DB-A7A51AA1703A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6218340" y="1468814"/>
                <a:ext cx="223200" cy="5402160"/>
              </a:xfrm>
              <a:prstGeom prst="rect">
                <a:avLst/>
              </a:prstGeom>
            </p:spPr>
          </p:pic>
        </mc:Fallback>
      </mc:AlternateContent>
      <p:grpSp>
        <p:nvGrpSpPr>
          <p:cNvPr id="110" name="Group 109">
            <a:extLst>
              <a:ext uri="{FF2B5EF4-FFF2-40B4-BE49-F238E27FC236}">
                <a16:creationId xmlns:a16="http://schemas.microsoft.com/office/drawing/2014/main" id="{FE38FD5E-B8FA-6191-CECA-A499DDE058CB}"/>
              </a:ext>
            </a:extLst>
          </p:cNvPr>
          <p:cNvGrpSpPr/>
          <p:nvPr/>
        </p:nvGrpSpPr>
        <p:grpSpPr>
          <a:xfrm>
            <a:off x="6462600" y="1596614"/>
            <a:ext cx="2171520" cy="920880"/>
            <a:chOff x="6462600" y="1596614"/>
            <a:chExt cx="2171520" cy="920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25F6946B-E255-C4E8-3D79-43BD470B8287}"/>
                    </a:ext>
                  </a:extLst>
                </p14:cNvPr>
                <p14:cNvContentPartPr/>
                <p14:nvPr/>
              </p14:nvContentPartPr>
              <p14:xfrm>
                <a:off x="6462600" y="1596614"/>
                <a:ext cx="304560" cy="92088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25F6946B-E255-C4E8-3D79-43BD470B8287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6453600" y="1587614"/>
                  <a:ext cx="322200" cy="93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C9B096BC-0A78-81F0-B8A1-F20B8CC1E73E}"/>
                    </a:ext>
                  </a:extLst>
                </p14:cNvPr>
                <p14:cNvContentPartPr/>
                <p14:nvPr/>
              </p14:nvContentPartPr>
              <p14:xfrm>
                <a:off x="6771120" y="1874174"/>
                <a:ext cx="205200" cy="37296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C9B096BC-0A78-81F0-B8A1-F20B8CC1E73E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6762120" y="1865174"/>
                  <a:ext cx="222840" cy="39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07A64114-2C7A-5721-FE28-2F3FC5485560}"/>
                    </a:ext>
                  </a:extLst>
                </p14:cNvPr>
                <p14:cNvContentPartPr/>
                <p14:nvPr/>
              </p14:nvContentPartPr>
              <p14:xfrm>
                <a:off x="6808920" y="2065334"/>
                <a:ext cx="226080" cy="2340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07A64114-2C7A-5721-FE28-2F3FC5485560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6799920" y="2056334"/>
                  <a:ext cx="24372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8A87B4D2-4628-B444-3F3A-821278A6A9C6}"/>
                    </a:ext>
                  </a:extLst>
                </p14:cNvPr>
                <p14:cNvContentPartPr/>
                <p14:nvPr/>
              </p14:nvContentPartPr>
              <p14:xfrm>
                <a:off x="7031400" y="1894694"/>
                <a:ext cx="151560" cy="29808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8A87B4D2-4628-B444-3F3A-821278A6A9C6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7022400" y="1885694"/>
                  <a:ext cx="169200" cy="31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6C4DC4E8-E61D-2BF8-9F58-DDF8945AB24E}"/>
                    </a:ext>
                  </a:extLst>
                </p14:cNvPr>
                <p14:cNvContentPartPr/>
                <p14:nvPr/>
              </p14:nvContentPartPr>
              <p14:xfrm>
                <a:off x="7159200" y="1857614"/>
                <a:ext cx="247680" cy="23220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6C4DC4E8-E61D-2BF8-9F58-DDF8945AB24E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7150560" y="1848614"/>
                  <a:ext cx="265320" cy="24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171AEC21-8947-AE18-0ABA-556248EF2867}"/>
                    </a:ext>
                  </a:extLst>
                </p14:cNvPr>
                <p14:cNvContentPartPr/>
                <p14:nvPr/>
              </p14:nvContentPartPr>
              <p14:xfrm>
                <a:off x="7378080" y="1882454"/>
                <a:ext cx="133560" cy="31896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171AEC21-8947-AE18-0ABA-556248EF2867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7369440" y="1873454"/>
                  <a:ext cx="151200" cy="33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B0AE632C-FB01-43C8-3BA8-AC0C157C22EE}"/>
                    </a:ext>
                  </a:extLst>
                </p14:cNvPr>
                <p14:cNvContentPartPr/>
                <p14:nvPr/>
              </p14:nvContentPartPr>
              <p14:xfrm>
                <a:off x="7587600" y="1832054"/>
                <a:ext cx="222480" cy="32652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B0AE632C-FB01-43C8-3BA8-AC0C157C22EE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7578960" y="1823054"/>
                  <a:ext cx="240120" cy="34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DBBF751F-1496-730B-66C7-592B0067E1FF}"/>
                    </a:ext>
                  </a:extLst>
                </p14:cNvPr>
                <p14:cNvContentPartPr/>
                <p14:nvPr/>
              </p14:nvContentPartPr>
              <p14:xfrm>
                <a:off x="7831320" y="1959134"/>
                <a:ext cx="231480" cy="21348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DBBF751F-1496-730B-66C7-592B0067E1FF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7822320" y="1950134"/>
                  <a:ext cx="249120" cy="23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8F492D3B-34B0-39C0-9621-7B48C73C715F}"/>
                    </a:ext>
                  </a:extLst>
                </p14:cNvPr>
                <p14:cNvContentPartPr/>
                <p14:nvPr/>
              </p14:nvContentPartPr>
              <p14:xfrm>
                <a:off x="8189520" y="2015654"/>
                <a:ext cx="142200" cy="720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8F492D3B-34B0-39C0-9621-7B48C73C715F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8180880" y="2007014"/>
                  <a:ext cx="159840" cy="2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51222632-8143-9992-D914-55040565EF45}"/>
                    </a:ext>
                  </a:extLst>
                </p14:cNvPr>
                <p14:cNvContentPartPr/>
                <p14:nvPr/>
              </p14:nvContentPartPr>
              <p14:xfrm>
                <a:off x="8223720" y="2084774"/>
                <a:ext cx="174240" cy="2772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51222632-8143-9992-D914-55040565EF45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8215080" y="2076134"/>
                  <a:ext cx="191880" cy="4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01732595-0883-8185-807F-3BE070FA7CC6}"/>
                    </a:ext>
                  </a:extLst>
                </p14:cNvPr>
                <p14:cNvContentPartPr/>
                <p14:nvPr/>
              </p14:nvContentPartPr>
              <p14:xfrm>
                <a:off x="8445480" y="1840334"/>
                <a:ext cx="141480" cy="22140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01732595-0883-8185-807F-3BE070FA7CC6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8436480" y="1831694"/>
                  <a:ext cx="159120" cy="23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50EA8F26-8D92-6ED4-97E6-029AAAEE6163}"/>
                    </a:ext>
                  </a:extLst>
                </p14:cNvPr>
                <p14:cNvContentPartPr/>
                <p14:nvPr/>
              </p14:nvContentPartPr>
              <p14:xfrm>
                <a:off x="8594160" y="2144894"/>
                <a:ext cx="39960" cy="3960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50EA8F26-8D92-6ED4-97E6-029AAAEE6163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8585160" y="2135894"/>
                  <a:ext cx="57600" cy="57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A5EF0D3C-AEEA-A6BD-7E97-104D66FC8148}"/>
              </a:ext>
            </a:extLst>
          </p:cNvPr>
          <p:cNvGrpSpPr/>
          <p:nvPr/>
        </p:nvGrpSpPr>
        <p:grpSpPr>
          <a:xfrm>
            <a:off x="6820584" y="2599765"/>
            <a:ext cx="1878921" cy="3355468"/>
            <a:chOff x="6818480" y="2514692"/>
            <a:chExt cx="1878921" cy="3355468"/>
          </a:xfrm>
        </p:grpSpPr>
        <p:pic>
          <p:nvPicPr>
            <p:cNvPr id="1026" name="Picture 2" descr="Gradshteyn and Ryzhik - Wikipedia">
              <a:extLst>
                <a:ext uri="{FF2B5EF4-FFF2-40B4-BE49-F238E27FC236}">
                  <a16:creationId xmlns:a16="http://schemas.microsoft.com/office/drawing/2014/main" id="{00E8E953-97FC-1939-49B2-9E97C8CAE4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2981" y="2514692"/>
              <a:ext cx="1477819" cy="18286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Mathematica | Information Technology Procurement | Nebraska">
              <a:extLst>
                <a:ext uri="{FF2B5EF4-FFF2-40B4-BE49-F238E27FC236}">
                  <a16:creationId xmlns:a16="http://schemas.microsoft.com/office/drawing/2014/main" id="{8274AA93-D3C4-0B67-982B-1B55FB9213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8480" y="4493241"/>
              <a:ext cx="1878921" cy="13769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2" name="TextBox 111">
            <a:extLst>
              <a:ext uri="{FF2B5EF4-FFF2-40B4-BE49-F238E27FC236}">
                <a16:creationId xmlns:a16="http://schemas.microsoft.com/office/drawing/2014/main" id="{39856A47-7A29-2447-7E53-6B5779A23C62}"/>
              </a:ext>
            </a:extLst>
          </p:cNvPr>
          <p:cNvSpPr txBox="1"/>
          <p:nvPr/>
        </p:nvSpPr>
        <p:spPr>
          <a:xfrm>
            <a:off x="1429886" y="6305269"/>
            <a:ext cx="23855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Factorization?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2642DEB-D946-69E7-E0EC-886DBA97BF5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9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706130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39509">
        <p159:morph option="byObject"/>
      </p:transition>
    </mc:Choice>
    <mc:Fallback xmlns="">
      <p:transition spd="slow" advClick="0" advTm="13950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62E564D-FACC-728A-D3DA-194572B7E31B}"/>
              </a:ext>
            </a:extLst>
          </p:cNvPr>
          <p:cNvSpPr txBox="1"/>
          <p:nvPr/>
        </p:nvSpPr>
        <p:spPr>
          <a:xfrm>
            <a:off x="1677299" y="104910"/>
            <a:ext cx="58208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FF0000"/>
                </a:solidFill>
              </a:rPr>
              <a:t>Map onto a known problem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61" name="Ink 160">
                <a:extLst>
                  <a:ext uri="{FF2B5EF4-FFF2-40B4-BE49-F238E27FC236}">
                    <a16:creationId xmlns:a16="http://schemas.microsoft.com/office/drawing/2014/main" id="{52436DF0-CCC8-B356-22BD-3B2966C03F0A}"/>
                  </a:ext>
                </a:extLst>
              </p14:cNvPr>
              <p14:cNvContentPartPr/>
              <p14:nvPr/>
            </p14:nvContentPartPr>
            <p14:xfrm>
              <a:off x="746794" y="3348854"/>
              <a:ext cx="106560" cy="92520"/>
            </p14:xfrm>
          </p:contentPart>
        </mc:Choice>
        <mc:Fallback xmlns="">
          <p:pic>
            <p:nvPicPr>
              <p:cNvPr id="161" name="Ink 160">
                <a:extLst>
                  <a:ext uri="{FF2B5EF4-FFF2-40B4-BE49-F238E27FC236}">
                    <a16:creationId xmlns:a16="http://schemas.microsoft.com/office/drawing/2014/main" id="{52436DF0-CCC8-B356-22BD-3B2966C03F0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37794" y="3339854"/>
                <a:ext cx="124200" cy="11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65" name="Ink 164">
                <a:extLst>
                  <a:ext uri="{FF2B5EF4-FFF2-40B4-BE49-F238E27FC236}">
                    <a16:creationId xmlns:a16="http://schemas.microsoft.com/office/drawing/2014/main" id="{4279CCB0-6E10-9F54-0DD7-980D4E2DECFF}"/>
                  </a:ext>
                </a:extLst>
              </p14:cNvPr>
              <p14:cNvContentPartPr/>
              <p14:nvPr/>
            </p14:nvContentPartPr>
            <p14:xfrm>
              <a:off x="670834" y="1624814"/>
              <a:ext cx="978840" cy="1738080"/>
            </p14:xfrm>
          </p:contentPart>
        </mc:Choice>
        <mc:Fallback xmlns="">
          <p:pic>
            <p:nvPicPr>
              <p:cNvPr id="165" name="Ink 164">
                <a:extLst>
                  <a:ext uri="{FF2B5EF4-FFF2-40B4-BE49-F238E27FC236}">
                    <a16:creationId xmlns:a16="http://schemas.microsoft.com/office/drawing/2014/main" id="{4279CCB0-6E10-9F54-0DD7-980D4E2DECF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61834" y="1615812"/>
                <a:ext cx="996480" cy="1755724"/>
              </a:xfrm>
              <a:prstGeom prst="rect">
                <a:avLst/>
              </a:prstGeom>
            </p:spPr>
          </p:pic>
        </mc:Fallback>
      </mc:AlternateContent>
      <p:grpSp>
        <p:nvGrpSpPr>
          <p:cNvPr id="168" name="Group 167">
            <a:extLst>
              <a:ext uri="{FF2B5EF4-FFF2-40B4-BE49-F238E27FC236}">
                <a16:creationId xmlns:a16="http://schemas.microsoft.com/office/drawing/2014/main" id="{D4CB344F-495A-C896-27C0-F6FD950C693C}"/>
              </a:ext>
            </a:extLst>
          </p:cNvPr>
          <p:cNvGrpSpPr/>
          <p:nvPr/>
        </p:nvGrpSpPr>
        <p:grpSpPr>
          <a:xfrm>
            <a:off x="574714" y="2368934"/>
            <a:ext cx="1298520" cy="1170000"/>
            <a:chOff x="591394" y="3324737"/>
            <a:chExt cx="1298520" cy="1170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8FF5795F-DB60-975F-13B3-E2976A7032E7}"/>
                    </a:ext>
                  </a:extLst>
                </p14:cNvPr>
                <p14:cNvContentPartPr/>
                <p14:nvPr/>
              </p14:nvContentPartPr>
              <p14:xfrm>
                <a:off x="636394" y="3357497"/>
                <a:ext cx="91800" cy="8712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8FF5795F-DB60-975F-13B3-E2976A7032E7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627394" y="3348857"/>
                  <a:ext cx="109440" cy="10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C5F027FF-012B-6C68-BE02-F0CB537271CA}"/>
                    </a:ext>
                  </a:extLst>
                </p14:cNvPr>
                <p14:cNvContentPartPr/>
                <p14:nvPr/>
              </p14:nvContentPartPr>
              <p14:xfrm>
                <a:off x="1725754" y="3357497"/>
                <a:ext cx="74880" cy="10728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C5F027FF-012B-6C68-BE02-F0CB537271CA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1717114" y="3348497"/>
                  <a:ext cx="92520" cy="12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D6485BC8-6652-CBBD-7A59-5663EE45B63A}"/>
                    </a:ext>
                  </a:extLst>
                </p14:cNvPr>
                <p14:cNvContentPartPr/>
                <p14:nvPr/>
              </p14:nvContentPartPr>
              <p14:xfrm>
                <a:off x="1791274" y="4373777"/>
                <a:ext cx="86040" cy="8352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D6485BC8-6652-CBBD-7A59-5663EE45B63A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1782274" y="4365137"/>
                  <a:ext cx="103680" cy="10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FC080CB1-61AE-2D22-A421-7E6712E8C6C2}"/>
                    </a:ext>
                  </a:extLst>
                </p14:cNvPr>
                <p14:cNvContentPartPr/>
                <p14:nvPr/>
              </p14:nvContentPartPr>
              <p14:xfrm>
                <a:off x="591394" y="3324737"/>
                <a:ext cx="1298520" cy="117000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FC080CB1-61AE-2D22-A421-7E6712E8C6C2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582394" y="3316097"/>
                  <a:ext cx="1316160" cy="1187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69" name="Ink 168">
                <a:extLst>
                  <a:ext uri="{FF2B5EF4-FFF2-40B4-BE49-F238E27FC236}">
                    <a16:creationId xmlns:a16="http://schemas.microsoft.com/office/drawing/2014/main" id="{6AFCD242-A20B-B523-BB32-0E48FDCD21B7}"/>
                  </a:ext>
                </a:extLst>
              </p14:cNvPr>
              <p14:cNvContentPartPr/>
              <p14:nvPr/>
            </p14:nvContentPartPr>
            <p14:xfrm>
              <a:off x="883234" y="1387214"/>
              <a:ext cx="360" cy="360"/>
            </p14:xfrm>
          </p:contentPart>
        </mc:Choice>
        <mc:Fallback xmlns="">
          <p:pic>
            <p:nvPicPr>
              <p:cNvPr id="169" name="Ink 168">
                <a:extLst>
                  <a:ext uri="{FF2B5EF4-FFF2-40B4-BE49-F238E27FC236}">
                    <a16:creationId xmlns:a16="http://schemas.microsoft.com/office/drawing/2014/main" id="{6AFCD242-A20B-B523-BB32-0E48FDCD21B7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874234" y="1378214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86" name="Group 185">
            <a:extLst>
              <a:ext uri="{FF2B5EF4-FFF2-40B4-BE49-F238E27FC236}">
                <a16:creationId xmlns:a16="http://schemas.microsoft.com/office/drawing/2014/main" id="{CEDDD934-0A35-2713-DE24-A99DA4791081}"/>
              </a:ext>
            </a:extLst>
          </p:cNvPr>
          <p:cNvGrpSpPr/>
          <p:nvPr/>
        </p:nvGrpSpPr>
        <p:grpSpPr>
          <a:xfrm>
            <a:off x="1488394" y="2454614"/>
            <a:ext cx="152280" cy="179640"/>
            <a:chOff x="1505074" y="3410417"/>
            <a:chExt cx="152280" cy="179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63D09489-B35F-C50A-22CF-B8BBC85207B3}"/>
                    </a:ext>
                  </a:extLst>
                </p14:cNvPr>
                <p14:cNvContentPartPr/>
                <p14:nvPr/>
              </p14:nvContentPartPr>
              <p14:xfrm>
                <a:off x="1505074" y="3423017"/>
                <a:ext cx="360" cy="167040"/>
              </p14:xfrm>
            </p:contentPart>
          </mc:Choice>
          <mc:Fallback xmlns=""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63D09489-B35F-C50A-22CF-B8BBC85207B3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1496434" y="3414017"/>
                  <a:ext cx="18000" cy="18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B093F9B2-8679-C9AA-4D4D-FBCF85AEB0A3}"/>
                    </a:ext>
                  </a:extLst>
                </p14:cNvPr>
                <p14:cNvContentPartPr/>
                <p14:nvPr/>
              </p14:nvContentPartPr>
              <p14:xfrm>
                <a:off x="1579954" y="3410417"/>
                <a:ext cx="77400" cy="15120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B093F9B2-8679-C9AA-4D4D-FBCF85AEB0A3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1570954" y="3401417"/>
                  <a:ext cx="95040" cy="168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9" name="Group 188">
            <a:extLst>
              <a:ext uri="{FF2B5EF4-FFF2-40B4-BE49-F238E27FC236}">
                <a16:creationId xmlns:a16="http://schemas.microsoft.com/office/drawing/2014/main" id="{E65400DC-0B86-BCAE-730F-FB2BC8A94B93}"/>
              </a:ext>
            </a:extLst>
          </p:cNvPr>
          <p:cNvGrpSpPr/>
          <p:nvPr/>
        </p:nvGrpSpPr>
        <p:grpSpPr>
          <a:xfrm>
            <a:off x="2053234" y="2769974"/>
            <a:ext cx="216000" cy="216360"/>
            <a:chOff x="2069914" y="3725777"/>
            <a:chExt cx="216000" cy="216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0E7B1389-2421-C3FE-4CD3-A268FAC7C9F2}"/>
                    </a:ext>
                  </a:extLst>
                </p14:cNvPr>
                <p14:cNvContentPartPr/>
                <p14:nvPr/>
              </p14:nvContentPartPr>
              <p14:xfrm>
                <a:off x="2069914" y="3725777"/>
                <a:ext cx="3240" cy="21636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0E7B1389-2421-C3FE-4CD3-A268FAC7C9F2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2061274" y="3717137"/>
                  <a:ext cx="20880" cy="23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495CE170-A9D7-9E9C-5D52-9882E1DD598A}"/>
                    </a:ext>
                  </a:extLst>
                </p14:cNvPr>
                <p14:cNvContentPartPr/>
                <p14:nvPr/>
              </p14:nvContentPartPr>
              <p14:xfrm>
                <a:off x="2117074" y="3755297"/>
                <a:ext cx="168840" cy="146520"/>
              </p14:xfrm>
            </p:contentPart>
          </mc:Choice>
          <mc:Fallback xmlns=""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495CE170-A9D7-9E9C-5D52-9882E1DD598A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2108434" y="3746297"/>
                  <a:ext cx="186480" cy="164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190" name="Ink 189">
                <a:extLst>
                  <a:ext uri="{FF2B5EF4-FFF2-40B4-BE49-F238E27FC236}">
                    <a16:creationId xmlns:a16="http://schemas.microsoft.com/office/drawing/2014/main" id="{4449B2BE-DB3D-5040-251F-6F7BAC7D7BB5}"/>
                  </a:ext>
                </a:extLst>
              </p14:cNvPr>
              <p14:cNvContentPartPr/>
              <p14:nvPr/>
            </p14:nvContentPartPr>
            <p14:xfrm>
              <a:off x="1215874" y="3012974"/>
              <a:ext cx="150120" cy="255240"/>
            </p14:xfrm>
          </p:contentPart>
        </mc:Choice>
        <mc:Fallback xmlns="">
          <p:pic>
            <p:nvPicPr>
              <p:cNvPr id="190" name="Ink 189">
                <a:extLst>
                  <a:ext uri="{FF2B5EF4-FFF2-40B4-BE49-F238E27FC236}">
                    <a16:creationId xmlns:a16="http://schemas.microsoft.com/office/drawing/2014/main" id="{4449B2BE-DB3D-5040-251F-6F7BAC7D7BB5}"/>
                  </a:ext>
                </a:extLst>
              </p:cNvPr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1206874" y="3003974"/>
                <a:ext cx="167760" cy="272880"/>
              </a:xfrm>
              <a:prstGeom prst="rect">
                <a:avLst/>
              </a:prstGeom>
            </p:spPr>
          </p:pic>
        </mc:Fallback>
      </mc:AlternateContent>
      <p:grpSp>
        <p:nvGrpSpPr>
          <p:cNvPr id="195" name="Group 194">
            <a:extLst>
              <a:ext uri="{FF2B5EF4-FFF2-40B4-BE49-F238E27FC236}">
                <a16:creationId xmlns:a16="http://schemas.microsoft.com/office/drawing/2014/main" id="{9F727123-BDBF-628F-7A55-31CEA6D553DA}"/>
              </a:ext>
            </a:extLst>
          </p:cNvPr>
          <p:cNvGrpSpPr/>
          <p:nvPr/>
        </p:nvGrpSpPr>
        <p:grpSpPr>
          <a:xfrm>
            <a:off x="4329993" y="5127583"/>
            <a:ext cx="438120" cy="431640"/>
            <a:chOff x="344081" y="6043311"/>
            <a:chExt cx="438120" cy="431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EDDF272A-5E8B-204B-D1AE-FC4BB4D215F3}"/>
                    </a:ext>
                  </a:extLst>
                </p14:cNvPr>
                <p14:cNvContentPartPr/>
                <p14:nvPr/>
              </p14:nvContentPartPr>
              <p14:xfrm>
                <a:off x="344081" y="6043311"/>
                <a:ext cx="188280" cy="43164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EDDF272A-5E8B-204B-D1AE-FC4BB4D215F3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335081" y="6034311"/>
                  <a:ext cx="205920" cy="44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097A3868-C3FF-E85D-EC39-95F1378753BA}"/>
                    </a:ext>
                  </a:extLst>
                </p14:cNvPr>
                <p14:cNvContentPartPr/>
                <p14:nvPr/>
              </p14:nvContentPartPr>
              <p14:xfrm>
                <a:off x="690041" y="6221871"/>
                <a:ext cx="92160" cy="324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097A3868-C3FF-E85D-EC39-95F1378753BA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681041" y="6213231"/>
                  <a:ext cx="10980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C2A622C2-0A72-2531-D60D-09CAC0C0CFBB}"/>
                    </a:ext>
                  </a:extLst>
                </p14:cNvPr>
                <p14:cNvContentPartPr/>
                <p14:nvPr/>
              </p14:nvContentPartPr>
              <p14:xfrm>
                <a:off x="695441" y="6334911"/>
                <a:ext cx="73080" cy="324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C2A622C2-0A72-2531-D60D-09CAC0C0CFBB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686441" y="6325911"/>
                  <a:ext cx="90720" cy="20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159" name="Ink 158">
                <a:extLst>
                  <a:ext uri="{FF2B5EF4-FFF2-40B4-BE49-F238E27FC236}">
                    <a16:creationId xmlns:a16="http://schemas.microsoft.com/office/drawing/2014/main" id="{14EFE1D7-9BDE-4208-6C47-3C91A4DF6637}"/>
                  </a:ext>
                </a:extLst>
              </p14:cNvPr>
              <p14:cNvContentPartPr/>
              <p14:nvPr/>
            </p14:nvContentPartPr>
            <p14:xfrm>
              <a:off x="633034" y="1633094"/>
              <a:ext cx="83160" cy="117720"/>
            </p14:xfrm>
          </p:contentPart>
        </mc:Choice>
        <mc:Fallback xmlns="">
          <p:pic>
            <p:nvPicPr>
              <p:cNvPr id="159" name="Ink 158">
                <a:extLst>
                  <a:ext uri="{FF2B5EF4-FFF2-40B4-BE49-F238E27FC236}">
                    <a16:creationId xmlns:a16="http://schemas.microsoft.com/office/drawing/2014/main" id="{14EFE1D7-9BDE-4208-6C47-3C91A4DF6637}"/>
                  </a:ext>
                </a:extLst>
              </p:cNvPr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624034" y="1624094"/>
                <a:ext cx="100800" cy="13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160" name="Ink 159">
                <a:extLst>
                  <a:ext uri="{FF2B5EF4-FFF2-40B4-BE49-F238E27FC236}">
                    <a16:creationId xmlns:a16="http://schemas.microsoft.com/office/drawing/2014/main" id="{089E1EAC-067C-091B-7F22-7DCF70CBAFA0}"/>
                  </a:ext>
                </a:extLst>
              </p14:cNvPr>
              <p14:cNvContentPartPr/>
              <p14:nvPr/>
            </p14:nvContentPartPr>
            <p14:xfrm>
              <a:off x="1625554" y="1633814"/>
              <a:ext cx="87120" cy="98640"/>
            </p14:xfrm>
          </p:contentPart>
        </mc:Choice>
        <mc:Fallback xmlns="">
          <p:pic>
            <p:nvPicPr>
              <p:cNvPr id="160" name="Ink 159">
                <a:extLst>
                  <a:ext uri="{FF2B5EF4-FFF2-40B4-BE49-F238E27FC236}">
                    <a16:creationId xmlns:a16="http://schemas.microsoft.com/office/drawing/2014/main" id="{089E1EAC-067C-091B-7F22-7DCF70CBAFA0}"/>
                  </a:ext>
                </a:extLst>
              </p:cNvPr>
              <p:cNvPicPr/>
              <p:nvPr/>
            </p:nvPicPr>
            <p:blipFill>
              <a:blip r:embed="rId132"/>
              <a:stretch>
                <a:fillRect/>
              </a:stretch>
            </p:blipFill>
            <p:spPr>
              <a:xfrm>
                <a:off x="1616554" y="1624814"/>
                <a:ext cx="104760" cy="11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177" name="Ink 176">
                <a:extLst>
                  <a:ext uri="{FF2B5EF4-FFF2-40B4-BE49-F238E27FC236}">
                    <a16:creationId xmlns:a16="http://schemas.microsoft.com/office/drawing/2014/main" id="{DE48E92C-6C0F-3DD0-D768-DD3DDB1844D4}"/>
                  </a:ext>
                </a:extLst>
              </p14:cNvPr>
              <p14:cNvContentPartPr/>
              <p14:nvPr/>
            </p14:nvContentPartPr>
            <p14:xfrm>
              <a:off x="1076554" y="1402694"/>
              <a:ext cx="360" cy="159120"/>
            </p14:xfrm>
          </p:contentPart>
        </mc:Choice>
        <mc:Fallback xmlns="">
          <p:pic>
            <p:nvPicPr>
              <p:cNvPr id="177" name="Ink 176">
                <a:extLst>
                  <a:ext uri="{FF2B5EF4-FFF2-40B4-BE49-F238E27FC236}">
                    <a16:creationId xmlns:a16="http://schemas.microsoft.com/office/drawing/2014/main" id="{DE48E92C-6C0F-3DD0-D768-DD3DDB1844D4}"/>
                  </a:ext>
                </a:extLst>
              </p:cNvPr>
              <p:cNvPicPr/>
              <p:nvPr/>
            </p:nvPicPr>
            <p:blipFill>
              <a:blip r:embed="rId134"/>
              <a:stretch>
                <a:fillRect/>
              </a:stretch>
            </p:blipFill>
            <p:spPr>
              <a:xfrm>
                <a:off x="1067554" y="1393694"/>
                <a:ext cx="18000" cy="17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178" name="Ink 177">
                <a:extLst>
                  <a:ext uri="{FF2B5EF4-FFF2-40B4-BE49-F238E27FC236}">
                    <a16:creationId xmlns:a16="http://schemas.microsoft.com/office/drawing/2014/main" id="{9025A52B-1D3F-EB1E-802A-28DE9376FD95}"/>
                  </a:ext>
                </a:extLst>
              </p14:cNvPr>
              <p14:cNvContentPartPr/>
              <p14:nvPr/>
            </p14:nvContentPartPr>
            <p14:xfrm>
              <a:off x="1152154" y="1442654"/>
              <a:ext cx="194040" cy="109800"/>
            </p14:xfrm>
          </p:contentPart>
        </mc:Choice>
        <mc:Fallback xmlns="">
          <p:pic>
            <p:nvPicPr>
              <p:cNvPr id="178" name="Ink 177">
                <a:extLst>
                  <a:ext uri="{FF2B5EF4-FFF2-40B4-BE49-F238E27FC236}">
                    <a16:creationId xmlns:a16="http://schemas.microsoft.com/office/drawing/2014/main" id="{9025A52B-1D3F-EB1E-802A-28DE9376FD95}"/>
                  </a:ext>
                </a:extLst>
              </p:cNvPr>
              <p:cNvPicPr/>
              <p:nvPr/>
            </p:nvPicPr>
            <p:blipFill>
              <a:blip r:embed="rId136"/>
              <a:stretch>
                <a:fillRect/>
              </a:stretch>
            </p:blipFill>
            <p:spPr>
              <a:xfrm>
                <a:off x="1143171" y="1433654"/>
                <a:ext cx="211647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180" name="Ink 179">
                <a:extLst>
                  <a:ext uri="{FF2B5EF4-FFF2-40B4-BE49-F238E27FC236}">
                    <a16:creationId xmlns:a16="http://schemas.microsoft.com/office/drawing/2014/main" id="{6A1BB826-2BD4-06D5-8784-EE875F933D0A}"/>
                  </a:ext>
                </a:extLst>
              </p14:cNvPr>
              <p14:cNvContentPartPr/>
              <p14:nvPr/>
            </p14:nvContentPartPr>
            <p14:xfrm>
              <a:off x="1675954" y="1814534"/>
              <a:ext cx="172440" cy="258480"/>
            </p14:xfrm>
          </p:contentPart>
        </mc:Choice>
        <mc:Fallback xmlns="">
          <p:pic>
            <p:nvPicPr>
              <p:cNvPr id="180" name="Ink 179">
                <a:extLst>
                  <a:ext uri="{FF2B5EF4-FFF2-40B4-BE49-F238E27FC236}">
                    <a16:creationId xmlns:a16="http://schemas.microsoft.com/office/drawing/2014/main" id="{6A1BB826-2BD4-06D5-8784-EE875F933D0A}"/>
                  </a:ext>
                </a:extLst>
              </p:cNvPr>
              <p:cNvPicPr/>
              <p:nvPr/>
            </p:nvPicPr>
            <p:blipFill>
              <a:blip r:embed="rId138"/>
              <a:stretch>
                <a:fillRect/>
              </a:stretch>
            </p:blipFill>
            <p:spPr>
              <a:xfrm>
                <a:off x="1666954" y="1805534"/>
                <a:ext cx="190080" cy="27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196" name="Ink 195">
                <a:extLst>
                  <a:ext uri="{FF2B5EF4-FFF2-40B4-BE49-F238E27FC236}">
                    <a16:creationId xmlns:a16="http://schemas.microsoft.com/office/drawing/2014/main" id="{7EA9A2FE-2D65-0DF5-2D3F-A5CEADF9C71F}"/>
                  </a:ext>
                </a:extLst>
              </p14:cNvPr>
              <p14:cNvContentPartPr/>
              <p14:nvPr/>
            </p14:nvContentPartPr>
            <p14:xfrm>
              <a:off x="659321" y="1285548"/>
              <a:ext cx="360" cy="203400"/>
            </p14:xfrm>
          </p:contentPart>
        </mc:Choice>
        <mc:Fallback xmlns="">
          <p:pic>
            <p:nvPicPr>
              <p:cNvPr id="196" name="Ink 195">
                <a:extLst>
                  <a:ext uri="{FF2B5EF4-FFF2-40B4-BE49-F238E27FC236}">
                    <a16:creationId xmlns:a16="http://schemas.microsoft.com/office/drawing/2014/main" id="{7EA9A2FE-2D65-0DF5-2D3F-A5CEADF9C71F}"/>
                  </a:ext>
                </a:extLst>
              </p:cNvPr>
              <p:cNvPicPr/>
              <p:nvPr/>
            </p:nvPicPr>
            <p:blipFill>
              <a:blip r:embed="rId140"/>
              <a:stretch>
                <a:fillRect/>
              </a:stretch>
            </p:blipFill>
            <p:spPr>
              <a:xfrm>
                <a:off x="650321" y="1276532"/>
                <a:ext cx="18000" cy="22107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197" name="Ink 196">
                <a:extLst>
                  <a:ext uri="{FF2B5EF4-FFF2-40B4-BE49-F238E27FC236}">
                    <a16:creationId xmlns:a16="http://schemas.microsoft.com/office/drawing/2014/main" id="{DD8B43EF-78B6-0C96-19C9-2D0B2E81B237}"/>
                  </a:ext>
                </a:extLst>
              </p14:cNvPr>
              <p14:cNvContentPartPr/>
              <p14:nvPr/>
            </p14:nvContentPartPr>
            <p14:xfrm>
              <a:off x="1720961" y="1266468"/>
              <a:ext cx="207000" cy="240480"/>
            </p14:xfrm>
          </p:contentPart>
        </mc:Choice>
        <mc:Fallback xmlns="">
          <p:pic>
            <p:nvPicPr>
              <p:cNvPr id="197" name="Ink 196">
                <a:extLst>
                  <a:ext uri="{FF2B5EF4-FFF2-40B4-BE49-F238E27FC236}">
                    <a16:creationId xmlns:a16="http://schemas.microsoft.com/office/drawing/2014/main" id="{DD8B43EF-78B6-0C96-19C9-2D0B2E81B237}"/>
                  </a:ext>
                </a:extLst>
              </p:cNvPr>
              <p:cNvPicPr/>
              <p:nvPr/>
            </p:nvPicPr>
            <p:blipFill>
              <a:blip r:embed="rId142"/>
              <a:stretch>
                <a:fillRect/>
              </a:stretch>
            </p:blipFill>
            <p:spPr>
              <a:xfrm>
                <a:off x="1711961" y="1257481"/>
                <a:ext cx="224640" cy="25809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198" name="Ink 197">
                <a:extLst>
                  <a:ext uri="{FF2B5EF4-FFF2-40B4-BE49-F238E27FC236}">
                    <a16:creationId xmlns:a16="http://schemas.microsoft.com/office/drawing/2014/main" id="{EA5FF5C0-4B82-5DE8-3A4A-9F6D2C90EACE}"/>
                  </a:ext>
                </a:extLst>
              </p14:cNvPr>
              <p14:cNvContentPartPr/>
              <p14:nvPr/>
            </p14:nvContentPartPr>
            <p14:xfrm>
              <a:off x="364481" y="2445828"/>
              <a:ext cx="132840" cy="177120"/>
            </p14:xfrm>
          </p:contentPart>
        </mc:Choice>
        <mc:Fallback xmlns="">
          <p:pic>
            <p:nvPicPr>
              <p:cNvPr id="198" name="Ink 197">
                <a:extLst>
                  <a:ext uri="{FF2B5EF4-FFF2-40B4-BE49-F238E27FC236}">
                    <a16:creationId xmlns:a16="http://schemas.microsoft.com/office/drawing/2014/main" id="{EA5FF5C0-4B82-5DE8-3A4A-9F6D2C90EACE}"/>
                  </a:ext>
                </a:extLst>
              </p:cNvPr>
              <p:cNvPicPr/>
              <p:nvPr/>
            </p:nvPicPr>
            <p:blipFill>
              <a:blip r:embed="rId144"/>
              <a:stretch>
                <a:fillRect/>
              </a:stretch>
            </p:blipFill>
            <p:spPr>
              <a:xfrm>
                <a:off x="355481" y="2436810"/>
                <a:ext cx="150480" cy="19479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181" name="Ink 180">
                <a:extLst>
                  <a:ext uri="{FF2B5EF4-FFF2-40B4-BE49-F238E27FC236}">
                    <a16:creationId xmlns:a16="http://schemas.microsoft.com/office/drawing/2014/main" id="{1A06C33F-AB23-4998-7D32-920FA78C99C6}"/>
                  </a:ext>
                </a:extLst>
              </p14:cNvPr>
              <p14:cNvContentPartPr/>
              <p14:nvPr/>
            </p14:nvContentPartPr>
            <p14:xfrm>
              <a:off x="442954" y="1968254"/>
              <a:ext cx="2880" cy="209880"/>
            </p14:xfrm>
          </p:contentPart>
        </mc:Choice>
        <mc:Fallback xmlns="">
          <p:pic>
            <p:nvPicPr>
              <p:cNvPr id="181" name="Ink 180">
                <a:extLst>
                  <a:ext uri="{FF2B5EF4-FFF2-40B4-BE49-F238E27FC236}">
                    <a16:creationId xmlns:a16="http://schemas.microsoft.com/office/drawing/2014/main" id="{1A06C33F-AB23-4998-7D32-920FA78C99C6}"/>
                  </a:ext>
                </a:extLst>
              </p:cNvPr>
              <p:cNvPicPr/>
              <p:nvPr/>
            </p:nvPicPr>
            <p:blipFill>
              <a:blip r:embed="rId146"/>
              <a:stretch>
                <a:fillRect/>
              </a:stretch>
            </p:blipFill>
            <p:spPr>
              <a:xfrm>
                <a:off x="433954" y="1959254"/>
                <a:ext cx="20520" cy="22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182" name="Ink 181">
                <a:extLst>
                  <a:ext uri="{FF2B5EF4-FFF2-40B4-BE49-F238E27FC236}">
                    <a16:creationId xmlns:a16="http://schemas.microsoft.com/office/drawing/2014/main" id="{E26D07C5-AAD3-A717-F5CC-9B3BDC0FA7C7}"/>
                  </a:ext>
                </a:extLst>
              </p14:cNvPr>
              <p14:cNvContentPartPr/>
              <p14:nvPr/>
            </p14:nvContentPartPr>
            <p14:xfrm>
              <a:off x="560674" y="1950974"/>
              <a:ext cx="117360" cy="152280"/>
            </p14:xfrm>
          </p:contentPart>
        </mc:Choice>
        <mc:Fallback xmlns="">
          <p:pic>
            <p:nvPicPr>
              <p:cNvPr id="182" name="Ink 181">
                <a:extLst>
                  <a:ext uri="{FF2B5EF4-FFF2-40B4-BE49-F238E27FC236}">
                    <a16:creationId xmlns:a16="http://schemas.microsoft.com/office/drawing/2014/main" id="{E26D07C5-AAD3-A717-F5CC-9B3BDC0FA7C7}"/>
                  </a:ext>
                </a:extLst>
              </p:cNvPr>
              <p:cNvPicPr/>
              <p:nvPr/>
            </p:nvPicPr>
            <p:blipFill>
              <a:blip r:embed="rId148"/>
              <a:stretch>
                <a:fillRect/>
              </a:stretch>
            </p:blipFill>
            <p:spPr>
              <a:xfrm>
                <a:off x="551674" y="1941974"/>
                <a:ext cx="135000" cy="16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205" name="Ink 204">
                <a:extLst>
                  <a:ext uri="{FF2B5EF4-FFF2-40B4-BE49-F238E27FC236}">
                    <a16:creationId xmlns:a16="http://schemas.microsoft.com/office/drawing/2014/main" id="{BED8DDBA-2DB7-9528-DAEF-9BC8480FC8D6}"/>
                  </a:ext>
                </a:extLst>
              </p14:cNvPr>
              <p14:cNvContentPartPr/>
              <p14:nvPr/>
            </p14:nvContentPartPr>
            <p14:xfrm>
              <a:off x="454841" y="1259628"/>
              <a:ext cx="365400" cy="585360"/>
            </p14:xfrm>
          </p:contentPart>
        </mc:Choice>
        <mc:Fallback xmlns="">
          <p:pic>
            <p:nvPicPr>
              <p:cNvPr id="205" name="Ink 204">
                <a:extLst>
                  <a:ext uri="{FF2B5EF4-FFF2-40B4-BE49-F238E27FC236}">
                    <a16:creationId xmlns:a16="http://schemas.microsoft.com/office/drawing/2014/main" id="{BED8DDBA-2DB7-9528-DAEF-9BC8480FC8D6}"/>
                  </a:ext>
                </a:extLst>
              </p:cNvPr>
              <p:cNvPicPr/>
              <p:nvPr/>
            </p:nvPicPr>
            <p:blipFill>
              <a:blip r:embed="rId150"/>
              <a:stretch>
                <a:fillRect/>
              </a:stretch>
            </p:blipFill>
            <p:spPr>
              <a:xfrm>
                <a:off x="445850" y="1250634"/>
                <a:ext cx="383023" cy="60298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207" name="Ink 206">
                <a:extLst>
                  <a:ext uri="{FF2B5EF4-FFF2-40B4-BE49-F238E27FC236}">
                    <a16:creationId xmlns:a16="http://schemas.microsoft.com/office/drawing/2014/main" id="{198A726B-9EF3-678A-F48C-BA2DBEAE5B74}"/>
                  </a:ext>
                </a:extLst>
              </p14:cNvPr>
              <p14:cNvContentPartPr/>
              <p14:nvPr/>
            </p14:nvContentPartPr>
            <p14:xfrm>
              <a:off x="1580201" y="1233348"/>
              <a:ext cx="483120" cy="495720"/>
            </p14:xfrm>
          </p:contentPart>
        </mc:Choice>
        <mc:Fallback xmlns="">
          <p:pic>
            <p:nvPicPr>
              <p:cNvPr id="207" name="Ink 206">
                <a:extLst>
                  <a:ext uri="{FF2B5EF4-FFF2-40B4-BE49-F238E27FC236}">
                    <a16:creationId xmlns:a16="http://schemas.microsoft.com/office/drawing/2014/main" id="{198A726B-9EF3-678A-F48C-BA2DBEAE5B74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1571201" y="1224341"/>
                <a:ext cx="500760" cy="51337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209" name="Ink 208">
                <a:extLst>
                  <a:ext uri="{FF2B5EF4-FFF2-40B4-BE49-F238E27FC236}">
                    <a16:creationId xmlns:a16="http://schemas.microsoft.com/office/drawing/2014/main" id="{5B22ADC3-6E91-1D17-F0CE-B0811EBD088A}"/>
                  </a:ext>
                </a:extLst>
              </p14:cNvPr>
              <p14:cNvContentPartPr/>
              <p14:nvPr/>
            </p14:nvContentPartPr>
            <p14:xfrm>
              <a:off x="304721" y="2337108"/>
              <a:ext cx="378720" cy="382680"/>
            </p14:xfrm>
          </p:contentPart>
        </mc:Choice>
        <mc:Fallback xmlns="">
          <p:pic>
            <p:nvPicPr>
              <p:cNvPr id="209" name="Ink 208">
                <a:extLst>
                  <a:ext uri="{FF2B5EF4-FFF2-40B4-BE49-F238E27FC236}">
                    <a16:creationId xmlns:a16="http://schemas.microsoft.com/office/drawing/2014/main" id="{5B22ADC3-6E91-1D17-F0CE-B0811EBD088A}"/>
                  </a:ext>
                </a:extLst>
              </p:cNvPr>
              <p:cNvPicPr/>
              <p:nvPr/>
            </p:nvPicPr>
            <p:blipFill>
              <a:blip r:embed="rId154"/>
              <a:stretch>
                <a:fillRect/>
              </a:stretch>
            </p:blipFill>
            <p:spPr>
              <a:xfrm>
                <a:off x="295721" y="2328108"/>
                <a:ext cx="396360" cy="400320"/>
              </a:xfrm>
              <a:prstGeom prst="rect">
                <a:avLst/>
              </a:prstGeom>
            </p:spPr>
          </p:pic>
        </mc:Fallback>
      </mc:AlternateContent>
      <p:grpSp>
        <p:nvGrpSpPr>
          <p:cNvPr id="211" name="Group 210">
            <a:extLst>
              <a:ext uri="{FF2B5EF4-FFF2-40B4-BE49-F238E27FC236}">
                <a16:creationId xmlns:a16="http://schemas.microsoft.com/office/drawing/2014/main" id="{471C6A8F-C959-4856-558E-EECB2FCFC89E}"/>
              </a:ext>
            </a:extLst>
          </p:cNvPr>
          <p:cNvGrpSpPr/>
          <p:nvPr/>
        </p:nvGrpSpPr>
        <p:grpSpPr>
          <a:xfrm>
            <a:off x="1691081" y="2139468"/>
            <a:ext cx="443160" cy="378000"/>
            <a:chOff x="1707761" y="3095271"/>
            <a:chExt cx="443160" cy="378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9A8907E7-B894-C6FD-BEC7-9CD23054ED1E}"/>
                    </a:ext>
                  </a:extLst>
                </p14:cNvPr>
                <p14:cNvContentPartPr/>
                <p14:nvPr/>
              </p14:nvContentPartPr>
              <p14:xfrm>
                <a:off x="1866521" y="3192831"/>
                <a:ext cx="109800" cy="11304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9A8907E7-B894-C6FD-BEC7-9CD23054ED1E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1857881" y="3183831"/>
                  <a:ext cx="127440" cy="13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CD80A4A3-4141-98BC-5071-E69E14EB23D2}"/>
                    </a:ext>
                  </a:extLst>
                </p14:cNvPr>
                <p14:cNvContentPartPr/>
                <p14:nvPr/>
              </p14:nvContentPartPr>
              <p14:xfrm>
                <a:off x="1966961" y="3257631"/>
                <a:ext cx="360" cy="195120"/>
              </p14:xfrm>
            </p:contentPart>
          </mc:Choice>
          <mc:Fallback xmlns=""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CD80A4A3-4141-98BC-5071-E69E14EB23D2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1958321" y="3248991"/>
                  <a:ext cx="18000" cy="21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210" name="Ink 209">
                  <a:extLst>
                    <a:ext uri="{FF2B5EF4-FFF2-40B4-BE49-F238E27FC236}">
                      <a16:creationId xmlns:a16="http://schemas.microsoft.com/office/drawing/2014/main" id="{D82AE044-F235-FC51-FCC2-DF1C06A4AB87}"/>
                    </a:ext>
                  </a:extLst>
                </p14:cNvPr>
                <p14:cNvContentPartPr/>
                <p14:nvPr/>
              </p14:nvContentPartPr>
              <p14:xfrm>
                <a:off x="1707761" y="3095271"/>
                <a:ext cx="443160" cy="378000"/>
              </p14:xfrm>
            </p:contentPart>
          </mc:Choice>
          <mc:Fallback xmlns="">
            <p:pic>
              <p:nvPicPr>
                <p:cNvPr id="210" name="Ink 209">
                  <a:extLst>
                    <a:ext uri="{FF2B5EF4-FFF2-40B4-BE49-F238E27FC236}">
                      <a16:creationId xmlns:a16="http://schemas.microsoft.com/office/drawing/2014/main" id="{D82AE044-F235-FC51-FCC2-DF1C06A4AB87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1699121" y="3086271"/>
                  <a:ext cx="460800" cy="395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4" name="Group 213">
            <a:extLst>
              <a:ext uri="{FF2B5EF4-FFF2-40B4-BE49-F238E27FC236}">
                <a16:creationId xmlns:a16="http://schemas.microsoft.com/office/drawing/2014/main" id="{B2C7639F-508F-F605-0EEF-2F38B4EE12ED}"/>
              </a:ext>
            </a:extLst>
          </p:cNvPr>
          <p:cNvGrpSpPr/>
          <p:nvPr/>
        </p:nvGrpSpPr>
        <p:grpSpPr>
          <a:xfrm>
            <a:off x="513161" y="3455988"/>
            <a:ext cx="2070713" cy="1077986"/>
            <a:chOff x="529841" y="4411791"/>
            <a:chExt cx="2070713" cy="1077986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50156EDB-F167-40CF-9593-964479655FAC}"/>
                    </a:ext>
                  </a:extLst>
                </p14:cNvPr>
                <p14:cNvContentPartPr/>
                <p14:nvPr/>
              </p14:nvContentPartPr>
              <p14:xfrm>
                <a:off x="1043914" y="4851137"/>
                <a:ext cx="633600" cy="43308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50156EDB-F167-40CF-9593-964479655FAC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1034914" y="4842137"/>
                  <a:ext cx="651240" cy="45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50F5E57A-91B4-CD3A-B01D-6934E00845C2}"/>
                    </a:ext>
                  </a:extLst>
                </p14:cNvPr>
                <p14:cNvContentPartPr/>
                <p14:nvPr/>
              </p14:nvContentPartPr>
              <p14:xfrm>
                <a:off x="1322914" y="4895777"/>
                <a:ext cx="3240" cy="36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50F5E57A-91B4-CD3A-B01D-6934E00845C2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1313914" y="4886777"/>
                  <a:ext cx="20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9BEE5026-64F8-7366-EB37-D0C245D321E4}"/>
                    </a:ext>
                  </a:extLst>
                </p14:cNvPr>
                <p14:cNvContentPartPr/>
                <p14:nvPr/>
              </p14:nvContentPartPr>
              <p14:xfrm>
                <a:off x="1860754" y="5079377"/>
                <a:ext cx="360" cy="288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9BEE5026-64F8-7366-EB37-D0C245D321E4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1852114" y="5070377"/>
                  <a:ext cx="180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9A7458F1-F28C-C7F1-8628-A3A9BA08D77E}"/>
                    </a:ext>
                  </a:extLst>
                </p14:cNvPr>
                <p14:cNvContentPartPr/>
                <p14:nvPr/>
              </p14:nvContentPartPr>
              <p14:xfrm>
                <a:off x="2003674" y="4712897"/>
                <a:ext cx="538560" cy="43092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9A7458F1-F28C-C7F1-8628-A3A9BA08D77E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1995034" y="4704257"/>
                  <a:ext cx="556200" cy="44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46F9C3D7-B947-9006-ACA0-F0E9D3210CDC}"/>
                    </a:ext>
                  </a:extLst>
                </p14:cNvPr>
                <p14:cNvContentPartPr/>
                <p14:nvPr/>
              </p14:nvContentPartPr>
              <p14:xfrm>
                <a:off x="2338474" y="4791377"/>
                <a:ext cx="234720" cy="6552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46F9C3D7-B947-9006-ACA0-F0E9D3210CDC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2329834" y="4782737"/>
                  <a:ext cx="252360" cy="8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074B3FAC-EEB4-3113-76CB-8633E4DCF5B4}"/>
                    </a:ext>
                  </a:extLst>
                </p14:cNvPr>
                <p14:cNvContentPartPr/>
                <p14:nvPr/>
              </p14:nvContentPartPr>
              <p14:xfrm>
                <a:off x="1147954" y="5380697"/>
                <a:ext cx="1452600" cy="109080"/>
              </p14:xfrm>
            </p:contentPart>
          </mc:Choice>
          <mc:Fallback xmlns=""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074B3FAC-EEB4-3113-76CB-8633E4DCF5B4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1139314" y="5372057"/>
                  <a:ext cx="1470240" cy="12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D45232E1-4145-5B21-C433-99D7D1D62917}"/>
                    </a:ext>
                  </a:extLst>
                </p14:cNvPr>
                <p14:cNvContentPartPr/>
                <p14:nvPr/>
              </p14:nvContentPartPr>
              <p14:xfrm>
                <a:off x="751601" y="4571271"/>
                <a:ext cx="150120" cy="19044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D45232E1-4145-5B21-C433-99D7D1D62917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742961" y="4562271"/>
                  <a:ext cx="167760" cy="20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25B8F738-C4DB-AE2E-2968-E2FAC7D3BB30}"/>
                    </a:ext>
                  </a:extLst>
                </p14:cNvPr>
                <p14:cNvContentPartPr/>
                <p14:nvPr/>
              </p14:nvContentPartPr>
              <p14:xfrm>
                <a:off x="1962281" y="4606551"/>
                <a:ext cx="129240" cy="93960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25B8F738-C4DB-AE2E-2968-E2FAC7D3BB30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1953281" y="4597911"/>
                  <a:ext cx="146880" cy="11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212" name="Ink 211">
                  <a:extLst>
                    <a:ext uri="{FF2B5EF4-FFF2-40B4-BE49-F238E27FC236}">
                      <a16:creationId xmlns:a16="http://schemas.microsoft.com/office/drawing/2014/main" id="{6CED0133-9C53-1802-A03C-B51F384A3C66}"/>
                    </a:ext>
                  </a:extLst>
                </p14:cNvPr>
                <p14:cNvContentPartPr/>
                <p14:nvPr/>
              </p14:nvContentPartPr>
              <p14:xfrm>
                <a:off x="529841" y="4423671"/>
                <a:ext cx="433440" cy="425880"/>
              </p14:xfrm>
            </p:contentPart>
          </mc:Choice>
          <mc:Fallback xmlns="">
            <p:pic>
              <p:nvPicPr>
                <p:cNvPr id="212" name="Ink 211">
                  <a:extLst>
                    <a:ext uri="{FF2B5EF4-FFF2-40B4-BE49-F238E27FC236}">
                      <a16:creationId xmlns:a16="http://schemas.microsoft.com/office/drawing/2014/main" id="{6CED0133-9C53-1802-A03C-B51F384A3C66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520841" y="4414671"/>
                  <a:ext cx="451080" cy="44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71460765-C27F-A2C6-EB73-267B59A44D29}"/>
                    </a:ext>
                  </a:extLst>
                </p14:cNvPr>
                <p14:cNvContentPartPr/>
                <p14:nvPr/>
              </p14:nvContentPartPr>
              <p14:xfrm>
                <a:off x="1801721" y="4411791"/>
                <a:ext cx="365040" cy="330480"/>
              </p14:xfrm>
            </p:contentPart>
          </mc:Choice>
          <mc:Fallback xmlns=""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71460765-C27F-A2C6-EB73-267B59A44D29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1793081" y="4403151"/>
                  <a:ext cx="382680" cy="348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228" name="Ink 227">
                <a:extLst>
                  <a:ext uri="{FF2B5EF4-FFF2-40B4-BE49-F238E27FC236}">
                    <a16:creationId xmlns:a16="http://schemas.microsoft.com/office/drawing/2014/main" id="{48733E12-16DC-D520-B2AC-7DEFEC0330D4}"/>
                  </a:ext>
                </a:extLst>
              </p14:cNvPr>
              <p14:cNvContentPartPr/>
              <p14:nvPr/>
            </p14:nvContentPartPr>
            <p14:xfrm>
              <a:off x="5803488" y="5133917"/>
              <a:ext cx="66960" cy="115560"/>
            </p14:xfrm>
          </p:contentPart>
        </mc:Choice>
        <mc:Fallback xmlns="">
          <p:pic>
            <p:nvPicPr>
              <p:cNvPr id="228" name="Ink 227">
                <a:extLst>
                  <a:ext uri="{FF2B5EF4-FFF2-40B4-BE49-F238E27FC236}">
                    <a16:creationId xmlns:a16="http://schemas.microsoft.com/office/drawing/2014/main" id="{48733E12-16DC-D520-B2AC-7DEFEC0330D4}"/>
                  </a:ext>
                </a:extLst>
              </p:cNvPr>
              <p:cNvPicPr/>
              <p:nvPr/>
            </p:nvPicPr>
            <p:blipFill>
              <a:blip r:embed="rId182"/>
              <a:stretch>
                <a:fillRect/>
              </a:stretch>
            </p:blipFill>
            <p:spPr>
              <a:xfrm>
                <a:off x="5794488" y="5125277"/>
                <a:ext cx="84600" cy="13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229" name="Ink 228">
                <a:extLst>
                  <a:ext uri="{FF2B5EF4-FFF2-40B4-BE49-F238E27FC236}">
                    <a16:creationId xmlns:a16="http://schemas.microsoft.com/office/drawing/2014/main" id="{7B12AE79-9515-1975-E431-AEE12EDE2FB2}"/>
                  </a:ext>
                </a:extLst>
              </p14:cNvPr>
              <p14:cNvContentPartPr/>
              <p14:nvPr/>
            </p14:nvContentPartPr>
            <p14:xfrm>
              <a:off x="6070248" y="5164517"/>
              <a:ext cx="82440" cy="145080"/>
            </p14:xfrm>
          </p:contentPart>
        </mc:Choice>
        <mc:Fallback xmlns="">
          <p:pic>
            <p:nvPicPr>
              <p:cNvPr id="229" name="Ink 228">
                <a:extLst>
                  <a:ext uri="{FF2B5EF4-FFF2-40B4-BE49-F238E27FC236}">
                    <a16:creationId xmlns:a16="http://schemas.microsoft.com/office/drawing/2014/main" id="{7B12AE79-9515-1975-E431-AEE12EDE2FB2}"/>
                  </a:ext>
                </a:extLst>
              </p:cNvPr>
              <p:cNvPicPr/>
              <p:nvPr/>
            </p:nvPicPr>
            <p:blipFill>
              <a:blip r:embed="rId184"/>
              <a:stretch>
                <a:fillRect/>
              </a:stretch>
            </p:blipFill>
            <p:spPr>
              <a:xfrm>
                <a:off x="6061248" y="5155877"/>
                <a:ext cx="100080" cy="16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232" name="Ink 231">
                <a:extLst>
                  <a:ext uri="{FF2B5EF4-FFF2-40B4-BE49-F238E27FC236}">
                    <a16:creationId xmlns:a16="http://schemas.microsoft.com/office/drawing/2014/main" id="{B2956EB7-4A2C-74D8-5513-B1ED3BE54F3C}"/>
                  </a:ext>
                </a:extLst>
              </p14:cNvPr>
              <p14:cNvContentPartPr/>
              <p14:nvPr/>
            </p14:nvContentPartPr>
            <p14:xfrm>
              <a:off x="5438088" y="5495717"/>
              <a:ext cx="133560" cy="141840"/>
            </p14:xfrm>
          </p:contentPart>
        </mc:Choice>
        <mc:Fallback xmlns="">
          <p:pic>
            <p:nvPicPr>
              <p:cNvPr id="232" name="Ink 231">
                <a:extLst>
                  <a:ext uri="{FF2B5EF4-FFF2-40B4-BE49-F238E27FC236}">
                    <a16:creationId xmlns:a16="http://schemas.microsoft.com/office/drawing/2014/main" id="{B2956EB7-4A2C-74D8-5513-B1ED3BE54F3C}"/>
                  </a:ext>
                </a:extLst>
              </p:cNvPr>
              <p:cNvPicPr/>
              <p:nvPr/>
            </p:nvPicPr>
            <p:blipFill>
              <a:blip r:embed="rId186"/>
              <a:stretch>
                <a:fillRect/>
              </a:stretch>
            </p:blipFill>
            <p:spPr>
              <a:xfrm>
                <a:off x="5429088" y="5486717"/>
                <a:ext cx="151200" cy="15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238" name="Ink 237">
                <a:extLst>
                  <a:ext uri="{FF2B5EF4-FFF2-40B4-BE49-F238E27FC236}">
                    <a16:creationId xmlns:a16="http://schemas.microsoft.com/office/drawing/2014/main" id="{580D1AC5-D0EF-417B-4AB5-8243A88B9B53}"/>
                  </a:ext>
                </a:extLst>
              </p14:cNvPr>
              <p14:cNvContentPartPr/>
              <p14:nvPr/>
            </p14:nvContentPartPr>
            <p14:xfrm>
              <a:off x="7238448" y="4840517"/>
              <a:ext cx="111240" cy="141120"/>
            </p14:xfrm>
          </p:contentPart>
        </mc:Choice>
        <mc:Fallback xmlns="">
          <p:pic>
            <p:nvPicPr>
              <p:cNvPr id="238" name="Ink 237">
                <a:extLst>
                  <a:ext uri="{FF2B5EF4-FFF2-40B4-BE49-F238E27FC236}">
                    <a16:creationId xmlns:a16="http://schemas.microsoft.com/office/drawing/2014/main" id="{580D1AC5-D0EF-417B-4AB5-8243A88B9B53}"/>
                  </a:ext>
                </a:extLst>
              </p:cNvPr>
              <p:cNvPicPr/>
              <p:nvPr/>
            </p:nvPicPr>
            <p:blipFill>
              <a:blip r:embed="rId188"/>
              <a:stretch>
                <a:fillRect/>
              </a:stretch>
            </p:blipFill>
            <p:spPr>
              <a:xfrm>
                <a:off x="7229448" y="4831517"/>
                <a:ext cx="128880" cy="15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239" name="Ink 238">
                <a:extLst>
                  <a:ext uri="{FF2B5EF4-FFF2-40B4-BE49-F238E27FC236}">
                    <a16:creationId xmlns:a16="http://schemas.microsoft.com/office/drawing/2014/main" id="{52CBB795-A5FF-2BA3-AEED-CF58F28453F7}"/>
                  </a:ext>
                </a:extLst>
              </p14:cNvPr>
              <p14:cNvContentPartPr/>
              <p14:nvPr/>
            </p14:nvContentPartPr>
            <p14:xfrm>
              <a:off x="7248888" y="5242277"/>
              <a:ext cx="73080" cy="141480"/>
            </p14:xfrm>
          </p:contentPart>
        </mc:Choice>
        <mc:Fallback xmlns="">
          <p:pic>
            <p:nvPicPr>
              <p:cNvPr id="239" name="Ink 238">
                <a:extLst>
                  <a:ext uri="{FF2B5EF4-FFF2-40B4-BE49-F238E27FC236}">
                    <a16:creationId xmlns:a16="http://schemas.microsoft.com/office/drawing/2014/main" id="{52CBB795-A5FF-2BA3-AEED-CF58F28453F7}"/>
                  </a:ext>
                </a:extLst>
              </p:cNvPr>
              <p:cNvPicPr/>
              <p:nvPr/>
            </p:nvPicPr>
            <p:blipFill>
              <a:blip r:embed="rId190"/>
              <a:stretch>
                <a:fillRect/>
              </a:stretch>
            </p:blipFill>
            <p:spPr>
              <a:xfrm>
                <a:off x="7239888" y="5233277"/>
                <a:ext cx="90720" cy="15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240" name="Ink 239">
                <a:extLst>
                  <a:ext uri="{FF2B5EF4-FFF2-40B4-BE49-F238E27FC236}">
                    <a16:creationId xmlns:a16="http://schemas.microsoft.com/office/drawing/2014/main" id="{752FE660-38EC-9445-871E-5501A39372F2}"/>
                  </a:ext>
                </a:extLst>
              </p14:cNvPr>
              <p14:cNvContentPartPr/>
              <p14:nvPr/>
            </p14:nvContentPartPr>
            <p14:xfrm>
              <a:off x="6874128" y="5509037"/>
              <a:ext cx="98640" cy="116640"/>
            </p14:xfrm>
          </p:contentPart>
        </mc:Choice>
        <mc:Fallback xmlns="">
          <p:pic>
            <p:nvPicPr>
              <p:cNvPr id="240" name="Ink 239">
                <a:extLst>
                  <a:ext uri="{FF2B5EF4-FFF2-40B4-BE49-F238E27FC236}">
                    <a16:creationId xmlns:a16="http://schemas.microsoft.com/office/drawing/2014/main" id="{752FE660-38EC-9445-871E-5501A39372F2}"/>
                  </a:ext>
                </a:extLst>
              </p:cNvPr>
              <p:cNvPicPr/>
              <p:nvPr/>
            </p:nvPicPr>
            <p:blipFill>
              <a:blip r:embed="rId192"/>
              <a:stretch>
                <a:fillRect/>
              </a:stretch>
            </p:blipFill>
            <p:spPr>
              <a:xfrm>
                <a:off x="6865488" y="5500397"/>
                <a:ext cx="116280" cy="134280"/>
              </a:xfrm>
              <a:prstGeom prst="rect">
                <a:avLst/>
              </a:prstGeom>
            </p:spPr>
          </p:pic>
        </mc:Fallback>
      </mc:AlternateContent>
      <p:grpSp>
        <p:nvGrpSpPr>
          <p:cNvPr id="251" name="Group 250">
            <a:extLst>
              <a:ext uri="{FF2B5EF4-FFF2-40B4-BE49-F238E27FC236}">
                <a16:creationId xmlns:a16="http://schemas.microsoft.com/office/drawing/2014/main" id="{AF9BF29F-0CFB-4492-EFFF-2E0F0197C7BF}"/>
              </a:ext>
            </a:extLst>
          </p:cNvPr>
          <p:cNvGrpSpPr/>
          <p:nvPr/>
        </p:nvGrpSpPr>
        <p:grpSpPr>
          <a:xfrm>
            <a:off x="6165648" y="5795237"/>
            <a:ext cx="191520" cy="201600"/>
            <a:chOff x="5986721" y="6074631"/>
            <a:chExt cx="191520" cy="201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249" name="Ink 248">
                  <a:extLst>
                    <a:ext uri="{FF2B5EF4-FFF2-40B4-BE49-F238E27FC236}">
                      <a16:creationId xmlns:a16="http://schemas.microsoft.com/office/drawing/2014/main" id="{14B8DF91-9331-8E90-45EA-D6F5AF5EFBDD}"/>
                    </a:ext>
                  </a:extLst>
                </p14:cNvPr>
                <p14:cNvContentPartPr/>
                <p14:nvPr/>
              </p14:nvContentPartPr>
              <p14:xfrm>
                <a:off x="5986721" y="6074631"/>
                <a:ext cx="360" cy="201600"/>
              </p14:xfrm>
            </p:contentPart>
          </mc:Choice>
          <mc:Fallback xmlns="">
            <p:pic>
              <p:nvPicPr>
                <p:cNvPr id="249" name="Ink 248">
                  <a:extLst>
                    <a:ext uri="{FF2B5EF4-FFF2-40B4-BE49-F238E27FC236}">
                      <a16:creationId xmlns:a16="http://schemas.microsoft.com/office/drawing/2014/main" id="{14B8DF91-9331-8E90-45EA-D6F5AF5EFBDD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5978081" y="6065631"/>
                  <a:ext cx="18000" cy="21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250" name="Ink 249">
                  <a:extLst>
                    <a:ext uri="{FF2B5EF4-FFF2-40B4-BE49-F238E27FC236}">
                      <a16:creationId xmlns:a16="http://schemas.microsoft.com/office/drawing/2014/main" id="{0DEDF0C7-6391-ED0A-A3E5-F225813C8FD0}"/>
                    </a:ext>
                  </a:extLst>
                </p14:cNvPr>
                <p14:cNvContentPartPr/>
                <p14:nvPr/>
              </p14:nvContentPartPr>
              <p14:xfrm>
                <a:off x="6052241" y="6113871"/>
                <a:ext cx="126000" cy="133560"/>
              </p14:xfrm>
            </p:contentPart>
          </mc:Choice>
          <mc:Fallback xmlns="">
            <p:pic>
              <p:nvPicPr>
                <p:cNvPr id="250" name="Ink 249">
                  <a:extLst>
                    <a:ext uri="{FF2B5EF4-FFF2-40B4-BE49-F238E27FC236}">
                      <a16:creationId xmlns:a16="http://schemas.microsoft.com/office/drawing/2014/main" id="{0DEDF0C7-6391-ED0A-A3E5-F225813C8FD0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6043601" y="6105231"/>
                  <a:ext cx="143640" cy="151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4" name="Group 253">
            <a:extLst>
              <a:ext uri="{FF2B5EF4-FFF2-40B4-BE49-F238E27FC236}">
                <a16:creationId xmlns:a16="http://schemas.microsoft.com/office/drawing/2014/main" id="{3448F355-494E-041E-7283-D85C09F7E8A8}"/>
              </a:ext>
            </a:extLst>
          </p:cNvPr>
          <p:cNvGrpSpPr/>
          <p:nvPr/>
        </p:nvGrpSpPr>
        <p:grpSpPr>
          <a:xfrm>
            <a:off x="7297848" y="5835557"/>
            <a:ext cx="328320" cy="178920"/>
            <a:chOff x="7118921" y="6114951"/>
            <a:chExt cx="328320" cy="178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252" name="Ink 251">
                  <a:extLst>
                    <a:ext uri="{FF2B5EF4-FFF2-40B4-BE49-F238E27FC236}">
                      <a16:creationId xmlns:a16="http://schemas.microsoft.com/office/drawing/2014/main" id="{AD773A60-1326-128F-DE87-404CF2F3B11E}"/>
                    </a:ext>
                  </a:extLst>
                </p14:cNvPr>
                <p14:cNvContentPartPr/>
                <p14:nvPr/>
              </p14:nvContentPartPr>
              <p14:xfrm>
                <a:off x="7118921" y="6136911"/>
                <a:ext cx="360" cy="120600"/>
              </p14:xfrm>
            </p:contentPart>
          </mc:Choice>
          <mc:Fallback xmlns="">
            <p:pic>
              <p:nvPicPr>
                <p:cNvPr id="252" name="Ink 251">
                  <a:extLst>
                    <a:ext uri="{FF2B5EF4-FFF2-40B4-BE49-F238E27FC236}">
                      <a16:creationId xmlns:a16="http://schemas.microsoft.com/office/drawing/2014/main" id="{AD773A60-1326-128F-DE87-404CF2F3B11E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7109921" y="6128271"/>
                  <a:ext cx="18000" cy="13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253" name="Ink 252">
                  <a:extLst>
                    <a:ext uri="{FF2B5EF4-FFF2-40B4-BE49-F238E27FC236}">
                      <a16:creationId xmlns:a16="http://schemas.microsoft.com/office/drawing/2014/main" id="{F690A84C-7E89-237B-285E-8B1A9F9E6939}"/>
                    </a:ext>
                  </a:extLst>
                </p14:cNvPr>
                <p14:cNvContentPartPr/>
                <p14:nvPr/>
              </p14:nvContentPartPr>
              <p14:xfrm>
                <a:off x="7192361" y="6114951"/>
                <a:ext cx="254880" cy="178920"/>
              </p14:xfrm>
            </p:contentPart>
          </mc:Choice>
          <mc:Fallback xmlns="">
            <p:pic>
              <p:nvPicPr>
                <p:cNvPr id="253" name="Ink 252">
                  <a:extLst>
                    <a:ext uri="{FF2B5EF4-FFF2-40B4-BE49-F238E27FC236}">
                      <a16:creationId xmlns:a16="http://schemas.microsoft.com/office/drawing/2014/main" id="{F690A84C-7E89-237B-285E-8B1A9F9E6939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7183361" y="6106311"/>
                  <a:ext cx="272520" cy="196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255" name="Ink 254">
                <a:extLst>
                  <a:ext uri="{FF2B5EF4-FFF2-40B4-BE49-F238E27FC236}">
                    <a16:creationId xmlns:a16="http://schemas.microsoft.com/office/drawing/2014/main" id="{B63693BC-9FB2-8F73-6A43-1CE5ED8FDC05}"/>
                  </a:ext>
                </a:extLst>
              </p14:cNvPr>
              <p14:cNvContentPartPr/>
              <p14:nvPr/>
            </p14:nvContentPartPr>
            <p14:xfrm>
              <a:off x="7268688" y="5475557"/>
              <a:ext cx="144360" cy="231480"/>
            </p14:xfrm>
          </p:contentPart>
        </mc:Choice>
        <mc:Fallback xmlns="">
          <p:pic>
            <p:nvPicPr>
              <p:cNvPr id="255" name="Ink 254">
                <a:extLst>
                  <a:ext uri="{FF2B5EF4-FFF2-40B4-BE49-F238E27FC236}">
                    <a16:creationId xmlns:a16="http://schemas.microsoft.com/office/drawing/2014/main" id="{B63693BC-9FB2-8F73-6A43-1CE5ED8FDC05}"/>
                  </a:ext>
                </a:extLst>
              </p:cNvPr>
              <p:cNvPicPr/>
              <p:nvPr/>
            </p:nvPicPr>
            <p:blipFill>
              <a:blip r:embed="rId202"/>
              <a:stretch>
                <a:fillRect/>
              </a:stretch>
            </p:blipFill>
            <p:spPr>
              <a:xfrm>
                <a:off x="7259688" y="5466917"/>
                <a:ext cx="162000" cy="249120"/>
              </a:xfrm>
              <a:prstGeom prst="rect">
                <a:avLst/>
              </a:prstGeom>
            </p:spPr>
          </p:pic>
        </mc:Fallback>
      </mc:AlternateContent>
      <p:grpSp>
        <p:nvGrpSpPr>
          <p:cNvPr id="259" name="Group 258">
            <a:extLst>
              <a:ext uri="{FF2B5EF4-FFF2-40B4-BE49-F238E27FC236}">
                <a16:creationId xmlns:a16="http://schemas.microsoft.com/office/drawing/2014/main" id="{D556437B-63BA-1486-138A-359E3D304176}"/>
              </a:ext>
            </a:extLst>
          </p:cNvPr>
          <p:cNvGrpSpPr/>
          <p:nvPr/>
        </p:nvGrpSpPr>
        <p:grpSpPr>
          <a:xfrm>
            <a:off x="6399648" y="5420477"/>
            <a:ext cx="219960" cy="257760"/>
            <a:chOff x="6220721" y="5699871"/>
            <a:chExt cx="219960" cy="257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256" name="Ink 255">
                  <a:extLst>
                    <a:ext uri="{FF2B5EF4-FFF2-40B4-BE49-F238E27FC236}">
                      <a16:creationId xmlns:a16="http://schemas.microsoft.com/office/drawing/2014/main" id="{F85D78E1-1382-D3FB-31ED-D9BA9BC62FA4}"/>
                    </a:ext>
                  </a:extLst>
                </p14:cNvPr>
                <p14:cNvContentPartPr/>
                <p14:nvPr/>
              </p14:nvContentPartPr>
              <p14:xfrm>
                <a:off x="6228281" y="5762871"/>
                <a:ext cx="360" cy="81360"/>
              </p14:xfrm>
            </p:contentPart>
          </mc:Choice>
          <mc:Fallback xmlns="">
            <p:pic>
              <p:nvPicPr>
                <p:cNvPr id="256" name="Ink 255">
                  <a:extLst>
                    <a:ext uri="{FF2B5EF4-FFF2-40B4-BE49-F238E27FC236}">
                      <a16:creationId xmlns:a16="http://schemas.microsoft.com/office/drawing/2014/main" id="{F85D78E1-1382-D3FB-31ED-D9BA9BC62FA4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6219641" y="5754231"/>
                  <a:ext cx="18000" cy="9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257" name="Ink 256">
                  <a:extLst>
                    <a:ext uri="{FF2B5EF4-FFF2-40B4-BE49-F238E27FC236}">
                      <a16:creationId xmlns:a16="http://schemas.microsoft.com/office/drawing/2014/main" id="{144B8B69-2489-A022-460A-4492C7B4D5D8}"/>
                    </a:ext>
                  </a:extLst>
                </p14:cNvPr>
                <p14:cNvContentPartPr/>
                <p14:nvPr/>
              </p14:nvContentPartPr>
              <p14:xfrm>
                <a:off x="6284441" y="5742711"/>
                <a:ext cx="156240" cy="124200"/>
              </p14:xfrm>
            </p:contentPart>
          </mc:Choice>
          <mc:Fallback xmlns="">
            <p:pic>
              <p:nvPicPr>
                <p:cNvPr id="257" name="Ink 256">
                  <a:extLst>
                    <a:ext uri="{FF2B5EF4-FFF2-40B4-BE49-F238E27FC236}">
                      <a16:creationId xmlns:a16="http://schemas.microsoft.com/office/drawing/2014/main" id="{144B8B69-2489-A022-460A-4492C7B4D5D8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6275801" y="5733711"/>
                  <a:ext cx="17388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258" name="Ink 257">
                  <a:extLst>
                    <a:ext uri="{FF2B5EF4-FFF2-40B4-BE49-F238E27FC236}">
                      <a16:creationId xmlns:a16="http://schemas.microsoft.com/office/drawing/2014/main" id="{E650DDBE-DF64-B31C-0F95-2E2E62673BC8}"/>
                    </a:ext>
                  </a:extLst>
                </p14:cNvPr>
                <p14:cNvContentPartPr/>
                <p14:nvPr/>
              </p14:nvContentPartPr>
              <p14:xfrm>
                <a:off x="6220721" y="5699871"/>
                <a:ext cx="39600" cy="257760"/>
              </p14:xfrm>
            </p:contentPart>
          </mc:Choice>
          <mc:Fallback xmlns="">
            <p:pic>
              <p:nvPicPr>
                <p:cNvPr id="258" name="Ink 257">
                  <a:extLst>
                    <a:ext uri="{FF2B5EF4-FFF2-40B4-BE49-F238E27FC236}">
                      <a16:creationId xmlns:a16="http://schemas.microsoft.com/office/drawing/2014/main" id="{E650DDBE-DF64-B31C-0F95-2E2E62673BC8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6211721" y="5690871"/>
                  <a:ext cx="57240" cy="275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268" name="Ink 267">
                <a:extLst>
                  <a:ext uri="{FF2B5EF4-FFF2-40B4-BE49-F238E27FC236}">
                    <a16:creationId xmlns:a16="http://schemas.microsoft.com/office/drawing/2014/main" id="{72046E27-5E27-125C-EE48-5C1A94EFAA53}"/>
                  </a:ext>
                </a:extLst>
              </p14:cNvPr>
              <p14:cNvContentPartPr/>
              <p14:nvPr/>
            </p14:nvContentPartPr>
            <p14:xfrm>
              <a:off x="5856048" y="6061637"/>
              <a:ext cx="135000" cy="190440"/>
            </p14:xfrm>
          </p:contentPart>
        </mc:Choice>
        <mc:Fallback xmlns="">
          <p:pic>
            <p:nvPicPr>
              <p:cNvPr id="268" name="Ink 267">
                <a:extLst>
                  <a:ext uri="{FF2B5EF4-FFF2-40B4-BE49-F238E27FC236}">
                    <a16:creationId xmlns:a16="http://schemas.microsoft.com/office/drawing/2014/main" id="{72046E27-5E27-125C-EE48-5C1A94EFAA53}"/>
                  </a:ext>
                </a:extLst>
              </p:cNvPr>
              <p:cNvPicPr/>
              <p:nvPr/>
            </p:nvPicPr>
            <p:blipFill>
              <a:blip r:embed="rId210"/>
              <a:stretch>
                <a:fillRect/>
              </a:stretch>
            </p:blipFill>
            <p:spPr>
              <a:xfrm>
                <a:off x="5847408" y="6052997"/>
                <a:ext cx="152640" cy="20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275" name="Ink 274">
                <a:extLst>
                  <a:ext uri="{FF2B5EF4-FFF2-40B4-BE49-F238E27FC236}">
                    <a16:creationId xmlns:a16="http://schemas.microsoft.com/office/drawing/2014/main" id="{7061886D-3E35-5F9C-4EC9-0C1119457BFA}"/>
                  </a:ext>
                </a:extLst>
              </p14:cNvPr>
              <p14:cNvContentPartPr/>
              <p14:nvPr/>
            </p14:nvContentPartPr>
            <p14:xfrm>
              <a:off x="7364088" y="6123197"/>
              <a:ext cx="99720" cy="102960"/>
            </p14:xfrm>
          </p:contentPart>
        </mc:Choice>
        <mc:Fallback xmlns="">
          <p:pic>
            <p:nvPicPr>
              <p:cNvPr id="275" name="Ink 274">
                <a:extLst>
                  <a:ext uri="{FF2B5EF4-FFF2-40B4-BE49-F238E27FC236}">
                    <a16:creationId xmlns:a16="http://schemas.microsoft.com/office/drawing/2014/main" id="{7061886D-3E35-5F9C-4EC9-0C1119457BFA}"/>
                  </a:ext>
                </a:extLst>
              </p:cNvPr>
              <p:cNvPicPr/>
              <p:nvPr/>
            </p:nvPicPr>
            <p:blipFill>
              <a:blip r:embed="rId212"/>
              <a:stretch>
                <a:fillRect/>
              </a:stretch>
            </p:blipFill>
            <p:spPr>
              <a:xfrm>
                <a:off x="7355448" y="6114557"/>
                <a:ext cx="117360" cy="12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279" name="Ink 278">
                <a:extLst>
                  <a:ext uri="{FF2B5EF4-FFF2-40B4-BE49-F238E27FC236}">
                    <a16:creationId xmlns:a16="http://schemas.microsoft.com/office/drawing/2014/main" id="{980913D0-B93F-646A-6110-883FCAADD234}"/>
                  </a:ext>
                </a:extLst>
              </p14:cNvPr>
              <p14:cNvContentPartPr/>
              <p14:nvPr/>
            </p14:nvContentPartPr>
            <p14:xfrm>
              <a:off x="7481448" y="6379877"/>
              <a:ext cx="143640" cy="123120"/>
            </p14:xfrm>
          </p:contentPart>
        </mc:Choice>
        <mc:Fallback xmlns="">
          <p:pic>
            <p:nvPicPr>
              <p:cNvPr id="279" name="Ink 278">
                <a:extLst>
                  <a:ext uri="{FF2B5EF4-FFF2-40B4-BE49-F238E27FC236}">
                    <a16:creationId xmlns:a16="http://schemas.microsoft.com/office/drawing/2014/main" id="{980913D0-B93F-646A-6110-883FCAADD234}"/>
                  </a:ext>
                </a:extLst>
              </p:cNvPr>
              <p:cNvPicPr/>
              <p:nvPr/>
            </p:nvPicPr>
            <p:blipFill>
              <a:blip r:embed="rId214"/>
              <a:stretch>
                <a:fillRect/>
              </a:stretch>
            </p:blipFill>
            <p:spPr>
              <a:xfrm>
                <a:off x="7472448" y="6370877"/>
                <a:ext cx="161280" cy="14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280" name="Ink 279">
                <a:extLst>
                  <a:ext uri="{FF2B5EF4-FFF2-40B4-BE49-F238E27FC236}">
                    <a16:creationId xmlns:a16="http://schemas.microsoft.com/office/drawing/2014/main" id="{DC464DEF-A7B0-B0A0-7427-BFAE8CD8F649}"/>
                  </a:ext>
                </a:extLst>
              </p14:cNvPr>
              <p14:cNvContentPartPr/>
              <p14:nvPr/>
            </p14:nvContentPartPr>
            <p14:xfrm>
              <a:off x="6290568" y="6322997"/>
              <a:ext cx="64800" cy="183600"/>
            </p14:xfrm>
          </p:contentPart>
        </mc:Choice>
        <mc:Fallback xmlns="">
          <p:pic>
            <p:nvPicPr>
              <p:cNvPr id="280" name="Ink 279">
                <a:extLst>
                  <a:ext uri="{FF2B5EF4-FFF2-40B4-BE49-F238E27FC236}">
                    <a16:creationId xmlns:a16="http://schemas.microsoft.com/office/drawing/2014/main" id="{DC464DEF-A7B0-B0A0-7427-BFAE8CD8F649}"/>
                  </a:ext>
                </a:extLst>
              </p:cNvPr>
              <p:cNvPicPr/>
              <p:nvPr/>
            </p:nvPicPr>
            <p:blipFill>
              <a:blip r:embed="rId216"/>
              <a:stretch>
                <a:fillRect/>
              </a:stretch>
            </p:blipFill>
            <p:spPr>
              <a:xfrm>
                <a:off x="6281928" y="6313997"/>
                <a:ext cx="82440" cy="201240"/>
              </a:xfrm>
              <a:prstGeom prst="rect">
                <a:avLst/>
              </a:prstGeom>
            </p:spPr>
          </p:pic>
        </mc:Fallback>
      </mc:AlternateContent>
      <p:grpSp>
        <p:nvGrpSpPr>
          <p:cNvPr id="283" name="Group 282">
            <a:extLst>
              <a:ext uri="{FF2B5EF4-FFF2-40B4-BE49-F238E27FC236}">
                <a16:creationId xmlns:a16="http://schemas.microsoft.com/office/drawing/2014/main" id="{62CB86FE-38BB-3825-B17E-EDDCCEA66E29}"/>
              </a:ext>
            </a:extLst>
          </p:cNvPr>
          <p:cNvGrpSpPr/>
          <p:nvPr/>
        </p:nvGrpSpPr>
        <p:grpSpPr>
          <a:xfrm>
            <a:off x="6547968" y="6371957"/>
            <a:ext cx="313560" cy="161640"/>
            <a:chOff x="6369041" y="6651351"/>
            <a:chExt cx="313560" cy="161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7">
              <p14:nvContentPartPr>
                <p14:cNvPr id="281" name="Ink 280">
                  <a:extLst>
                    <a:ext uri="{FF2B5EF4-FFF2-40B4-BE49-F238E27FC236}">
                      <a16:creationId xmlns:a16="http://schemas.microsoft.com/office/drawing/2014/main" id="{243B1D3E-51A2-1E4B-FD62-4B6BB297A4E5}"/>
                    </a:ext>
                  </a:extLst>
                </p14:cNvPr>
                <p14:cNvContentPartPr/>
                <p14:nvPr/>
              </p14:nvContentPartPr>
              <p14:xfrm>
                <a:off x="6369041" y="6651351"/>
                <a:ext cx="360" cy="161640"/>
              </p14:xfrm>
            </p:contentPart>
          </mc:Choice>
          <mc:Fallback xmlns="">
            <p:pic>
              <p:nvPicPr>
                <p:cNvPr id="281" name="Ink 280">
                  <a:extLst>
                    <a:ext uri="{FF2B5EF4-FFF2-40B4-BE49-F238E27FC236}">
                      <a16:creationId xmlns:a16="http://schemas.microsoft.com/office/drawing/2014/main" id="{243B1D3E-51A2-1E4B-FD62-4B6BB297A4E5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6360041" y="6642711"/>
                  <a:ext cx="18000" cy="17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282" name="Ink 281">
                  <a:extLst>
                    <a:ext uri="{FF2B5EF4-FFF2-40B4-BE49-F238E27FC236}">
                      <a16:creationId xmlns:a16="http://schemas.microsoft.com/office/drawing/2014/main" id="{7E4A2C35-0EE0-C166-E027-36F055E8011E}"/>
                    </a:ext>
                  </a:extLst>
                </p14:cNvPr>
                <p14:cNvContentPartPr/>
                <p14:nvPr/>
              </p14:nvContentPartPr>
              <p14:xfrm>
                <a:off x="6468761" y="6680871"/>
                <a:ext cx="213840" cy="101880"/>
              </p14:xfrm>
            </p:contentPart>
          </mc:Choice>
          <mc:Fallback xmlns="">
            <p:pic>
              <p:nvPicPr>
                <p:cNvPr id="282" name="Ink 281">
                  <a:extLst>
                    <a:ext uri="{FF2B5EF4-FFF2-40B4-BE49-F238E27FC236}">
                      <a16:creationId xmlns:a16="http://schemas.microsoft.com/office/drawing/2014/main" id="{7E4A2C35-0EE0-C166-E027-36F055E8011E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6460121" y="6672231"/>
                  <a:ext cx="231480" cy="119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85" name="Group 284">
            <a:extLst>
              <a:ext uri="{FF2B5EF4-FFF2-40B4-BE49-F238E27FC236}">
                <a16:creationId xmlns:a16="http://schemas.microsoft.com/office/drawing/2014/main" id="{7A4C3014-1207-B439-D58D-AA1E73A975E7}"/>
              </a:ext>
            </a:extLst>
          </p:cNvPr>
          <p:cNvGrpSpPr/>
          <p:nvPr/>
        </p:nvGrpSpPr>
        <p:grpSpPr>
          <a:xfrm>
            <a:off x="5162321" y="4657311"/>
            <a:ext cx="1962007" cy="2034720"/>
            <a:chOff x="5162321" y="4657311"/>
            <a:chExt cx="1962007" cy="2034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CD4D1584-00EF-9789-E554-2E438ED37F40}"/>
                    </a:ext>
                  </a:extLst>
                </p14:cNvPr>
                <p14:cNvContentPartPr/>
                <p14:nvPr/>
              </p14:nvContentPartPr>
              <p14:xfrm>
                <a:off x="5654793" y="4838503"/>
                <a:ext cx="360" cy="119520"/>
              </p14:xfrm>
            </p:contentPart>
          </mc:Choice>
          <mc:Fallback xmlns=""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CD4D1584-00EF-9789-E554-2E438ED37F40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5645793" y="4829503"/>
                  <a:ext cx="18000" cy="13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216" name="Ink 215">
                  <a:extLst>
                    <a:ext uri="{FF2B5EF4-FFF2-40B4-BE49-F238E27FC236}">
                      <a16:creationId xmlns:a16="http://schemas.microsoft.com/office/drawing/2014/main" id="{35D3C6E6-320E-6EC8-4ABE-8C455E71EE2A}"/>
                    </a:ext>
                  </a:extLst>
                </p14:cNvPr>
                <p14:cNvContentPartPr/>
                <p14:nvPr/>
              </p14:nvContentPartPr>
              <p14:xfrm>
                <a:off x="5735433" y="4853983"/>
                <a:ext cx="180720" cy="137160"/>
              </p14:xfrm>
            </p:contentPart>
          </mc:Choice>
          <mc:Fallback xmlns="">
            <p:pic>
              <p:nvPicPr>
                <p:cNvPr id="216" name="Ink 215">
                  <a:extLst>
                    <a:ext uri="{FF2B5EF4-FFF2-40B4-BE49-F238E27FC236}">
                      <a16:creationId xmlns:a16="http://schemas.microsoft.com/office/drawing/2014/main" id="{35D3C6E6-320E-6EC8-4ABE-8C455E71EE2A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5726793" y="4844983"/>
                  <a:ext cx="198360" cy="15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218" name="Ink 217">
                  <a:extLst>
                    <a:ext uri="{FF2B5EF4-FFF2-40B4-BE49-F238E27FC236}">
                      <a16:creationId xmlns:a16="http://schemas.microsoft.com/office/drawing/2014/main" id="{D5C23F70-C465-D02E-88E3-E4FCA414C182}"/>
                    </a:ext>
                  </a:extLst>
                </p14:cNvPr>
                <p14:cNvContentPartPr/>
                <p14:nvPr/>
              </p14:nvContentPartPr>
              <p14:xfrm>
                <a:off x="5395233" y="4847863"/>
                <a:ext cx="110880" cy="136800"/>
              </p14:xfrm>
            </p:contentPart>
          </mc:Choice>
          <mc:Fallback xmlns=""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D5C23F70-C465-D02E-88E3-E4FCA414C182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5386593" y="4838863"/>
                  <a:ext cx="128520" cy="15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220" name="Ink 219">
                  <a:extLst>
                    <a:ext uri="{FF2B5EF4-FFF2-40B4-BE49-F238E27FC236}">
                      <a16:creationId xmlns:a16="http://schemas.microsoft.com/office/drawing/2014/main" id="{175D33F3-6B99-3FB3-03CC-054A79BBEF4F}"/>
                    </a:ext>
                  </a:extLst>
                </p14:cNvPr>
                <p14:cNvContentPartPr/>
                <p14:nvPr/>
              </p14:nvContentPartPr>
              <p14:xfrm>
                <a:off x="6029553" y="4841383"/>
                <a:ext cx="92160" cy="144720"/>
              </p14:xfrm>
            </p:contentPart>
          </mc:Choice>
          <mc:Fallback xmlns="">
            <p:pic>
              <p:nvPicPr>
                <p:cNvPr id="220" name="Ink 219">
                  <a:extLst>
                    <a:ext uri="{FF2B5EF4-FFF2-40B4-BE49-F238E27FC236}">
                      <a16:creationId xmlns:a16="http://schemas.microsoft.com/office/drawing/2014/main" id="{175D33F3-6B99-3FB3-03CC-054A79BBEF4F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6020913" y="4832383"/>
                  <a:ext cx="109800" cy="16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9">
              <p14:nvContentPartPr>
                <p14:cNvPr id="221" name="Ink 220">
                  <a:extLst>
                    <a:ext uri="{FF2B5EF4-FFF2-40B4-BE49-F238E27FC236}">
                      <a16:creationId xmlns:a16="http://schemas.microsoft.com/office/drawing/2014/main" id="{250C5CF8-8E9E-ECE4-F65D-DF927F6ACD36}"/>
                    </a:ext>
                  </a:extLst>
                </p14:cNvPr>
                <p14:cNvContentPartPr/>
                <p14:nvPr/>
              </p14:nvContentPartPr>
              <p14:xfrm>
                <a:off x="6305673" y="4837783"/>
                <a:ext cx="141840" cy="150120"/>
              </p14:xfrm>
            </p:contentPart>
          </mc:Choice>
          <mc:Fallback xmlns="">
            <p:pic>
              <p:nvPicPr>
                <p:cNvPr id="221" name="Ink 220">
                  <a:extLst>
                    <a:ext uri="{FF2B5EF4-FFF2-40B4-BE49-F238E27FC236}">
                      <a16:creationId xmlns:a16="http://schemas.microsoft.com/office/drawing/2014/main" id="{250C5CF8-8E9E-ECE4-F65D-DF927F6ACD36}"/>
                    </a:ext>
                  </a:extLst>
                </p:cNvPr>
                <p:cNvPicPr/>
                <p:nvPr/>
              </p:nvPicPr>
              <p:blipFill>
                <a:blip r:embed="rId230"/>
                <a:stretch>
                  <a:fillRect/>
                </a:stretch>
              </p:blipFill>
              <p:spPr>
                <a:xfrm>
                  <a:off x="6296673" y="4828783"/>
                  <a:ext cx="159480" cy="16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1">
              <p14:nvContentPartPr>
                <p14:cNvPr id="225" name="Ink 224">
                  <a:extLst>
                    <a:ext uri="{FF2B5EF4-FFF2-40B4-BE49-F238E27FC236}">
                      <a16:creationId xmlns:a16="http://schemas.microsoft.com/office/drawing/2014/main" id="{57D6615D-5167-4195-549B-CB12420ED576}"/>
                    </a:ext>
                  </a:extLst>
                </p14:cNvPr>
                <p14:cNvContentPartPr/>
                <p14:nvPr/>
              </p14:nvContentPartPr>
              <p14:xfrm>
                <a:off x="5410353" y="5103103"/>
                <a:ext cx="360" cy="221760"/>
              </p14:xfrm>
            </p:contentPart>
          </mc:Choice>
          <mc:Fallback xmlns="">
            <p:pic>
              <p:nvPicPr>
                <p:cNvPr id="225" name="Ink 224">
                  <a:extLst>
                    <a:ext uri="{FF2B5EF4-FFF2-40B4-BE49-F238E27FC236}">
                      <a16:creationId xmlns:a16="http://schemas.microsoft.com/office/drawing/2014/main" id="{57D6615D-5167-4195-549B-CB12420ED576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5401713" y="5094103"/>
                  <a:ext cx="18000" cy="23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3">
              <p14:nvContentPartPr>
                <p14:cNvPr id="226" name="Ink 225">
                  <a:extLst>
                    <a:ext uri="{FF2B5EF4-FFF2-40B4-BE49-F238E27FC236}">
                      <a16:creationId xmlns:a16="http://schemas.microsoft.com/office/drawing/2014/main" id="{52E78E0F-602E-EEC0-532B-0E41FF634183}"/>
                    </a:ext>
                  </a:extLst>
                </p14:cNvPr>
                <p14:cNvContentPartPr/>
                <p14:nvPr/>
              </p14:nvContentPartPr>
              <p14:xfrm>
                <a:off x="5465433" y="5152423"/>
                <a:ext cx="174600" cy="111240"/>
              </p14:xfrm>
            </p:contentPart>
          </mc:Choice>
          <mc:Fallback xmlns="">
            <p:pic>
              <p:nvPicPr>
                <p:cNvPr id="226" name="Ink 225">
                  <a:extLst>
                    <a:ext uri="{FF2B5EF4-FFF2-40B4-BE49-F238E27FC236}">
                      <a16:creationId xmlns:a16="http://schemas.microsoft.com/office/drawing/2014/main" id="{52E78E0F-602E-EEC0-532B-0E41FF634183}"/>
                    </a:ext>
                  </a:extLst>
                </p:cNvPr>
                <p:cNvPicPr/>
                <p:nvPr/>
              </p:nvPicPr>
              <p:blipFill>
                <a:blip r:embed="rId234"/>
                <a:stretch>
                  <a:fillRect/>
                </a:stretch>
              </p:blipFill>
              <p:spPr>
                <a:xfrm>
                  <a:off x="5456793" y="5143423"/>
                  <a:ext cx="192240" cy="12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5">
              <p14:nvContentPartPr>
                <p14:cNvPr id="233" name="Ink 232">
                  <a:extLst>
                    <a:ext uri="{FF2B5EF4-FFF2-40B4-BE49-F238E27FC236}">
                      <a16:creationId xmlns:a16="http://schemas.microsoft.com/office/drawing/2014/main" id="{D0E621F6-522E-C6C3-BB54-AE52636A59F6}"/>
                    </a:ext>
                  </a:extLst>
                </p14:cNvPr>
                <p14:cNvContentPartPr/>
                <p14:nvPr/>
              </p14:nvContentPartPr>
              <p14:xfrm>
                <a:off x="5827248" y="5492477"/>
                <a:ext cx="102240" cy="129960"/>
              </p14:xfrm>
            </p:contentPart>
          </mc:Choice>
          <mc:Fallback xmlns="">
            <p:pic>
              <p:nvPicPr>
                <p:cNvPr id="233" name="Ink 232">
                  <a:extLst>
                    <a:ext uri="{FF2B5EF4-FFF2-40B4-BE49-F238E27FC236}">
                      <a16:creationId xmlns:a16="http://schemas.microsoft.com/office/drawing/2014/main" id="{D0E621F6-522E-C6C3-BB54-AE52636A59F6}"/>
                    </a:ext>
                  </a:extLst>
                </p:cNvPr>
                <p:cNvPicPr/>
                <p:nvPr/>
              </p:nvPicPr>
              <p:blipFill>
                <a:blip r:embed="rId236"/>
                <a:stretch>
                  <a:fillRect/>
                </a:stretch>
              </p:blipFill>
              <p:spPr>
                <a:xfrm>
                  <a:off x="5818608" y="5483477"/>
                  <a:ext cx="119880" cy="14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7">
              <p14:nvContentPartPr>
                <p14:cNvPr id="234" name="Ink 233">
                  <a:extLst>
                    <a:ext uri="{FF2B5EF4-FFF2-40B4-BE49-F238E27FC236}">
                      <a16:creationId xmlns:a16="http://schemas.microsoft.com/office/drawing/2014/main" id="{255F33E9-4263-465E-F2D0-F1C5D3177120}"/>
                    </a:ext>
                  </a:extLst>
                </p14:cNvPr>
                <p14:cNvContentPartPr/>
                <p14:nvPr/>
              </p14:nvContentPartPr>
              <p14:xfrm>
                <a:off x="6118488" y="5500037"/>
                <a:ext cx="111240" cy="112320"/>
              </p14:xfrm>
            </p:contentPart>
          </mc:Choice>
          <mc:Fallback xmlns="">
            <p:pic>
              <p:nvPicPr>
                <p:cNvPr id="234" name="Ink 233">
                  <a:extLst>
                    <a:ext uri="{FF2B5EF4-FFF2-40B4-BE49-F238E27FC236}">
                      <a16:creationId xmlns:a16="http://schemas.microsoft.com/office/drawing/2014/main" id="{255F33E9-4263-465E-F2D0-F1C5D3177120}"/>
                    </a:ext>
                  </a:extLst>
                </p:cNvPr>
                <p:cNvPicPr/>
                <p:nvPr/>
              </p:nvPicPr>
              <p:blipFill>
                <a:blip r:embed="rId238"/>
                <a:stretch>
                  <a:fillRect/>
                </a:stretch>
              </p:blipFill>
              <p:spPr>
                <a:xfrm>
                  <a:off x="6109488" y="5491397"/>
                  <a:ext cx="128880" cy="12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9">
              <p14:nvContentPartPr>
                <p14:cNvPr id="244" name="Ink 243">
                  <a:extLst>
                    <a:ext uri="{FF2B5EF4-FFF2-40B4-BE49-F238E27FC236}">
                      <a16:creationId xmlns:a16="http://schemas.microsoft.com/office/drawing/2014/main" id="{3612B108-98AF-306D-23C6-C5902B8612A8}"/>
                    </a:ext>
                  </a:extLst>
                </p14:cNvPr>
                <p14:cNvContentPartPr/>
                <p14:nvPr/>
              </p14:nvContentPartPr>
              <p14:xfrm>
                <a:off x="5458608" y="5809997"/>
                <a:ext cx="96840" cy="145440"/>
              </p14:xfrm>
            </p:contentPart>
          </mc:Choice>
          <mc:Fallback xmlns="">
            <p:pic>
              <p:nvPicPr>
                <p:cNvPr id="244" name="Ink 243">
                  <a:extLst>
                    <a:ext uri="{FF2B5EF4-FFF2-40B4-BE49-F238E27FC236}">
                      <a16:creationId xmlns:a16="http://schemas.microsoft.com/office/drawing/2014/main" id="{3612B108-98AF-306D-23C6-C5902B8612A8}"/>
                    </a:ext>
                  </a:extLst>
                </p:cNvPr>
                <p:cNvPicPr/>
                <p:nvPr/>
              </p:nvPicPr>
              <p:blipFill>
                <a:blip r:embed="rId240"/>
                <a:stretch>
                  <a:fillRect/>
                </a:stretch>
              </p:blipFill>
              <p:spPr>
                <a:xfrm>
                  <a:off x="5449968" y="5801357"/>
                  <a:ext cx="114480" cy="16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1">
              <p14:nvContentPartPr>
                <p14:cNvPr id="245" name="Ink 244">
                  <a:extLst>
                    <a:ext uri="{FF2B5EF4-FFF2-40B4-BE49-F238E27FC236}">
                      <a16:creationId xmlns:a16="http://schemas.microsoft.com/office/drawing/2014/main" id="{DFB37C0E-BAAD-66DD-57FB-BC0160F62A5E}"/>
                    </a:ext>
                  </a:extLst>
                </p14:cNvPr>
                <p14:cNvContentPartPr/>
                <p14:nvPr/>
              </p14:nvContentPartPr>
              <p14:xfrm>
                <a:off x="5811408" y="5799557"/>
                <a:ext cx="133560" cy="168840"/>
              </p14:xfrm>
            </p:contentPart>
          </mc:Choice>
          <mc:Fallback xmlns="">
            <p:pic>
              <p:nvPicPr>
                <p:cNvPr id="245" name="Ink 244">
                  <a:extLst>
                    <a:ext uri="{FF2B5EF4-FFF2-40B4-BE49-F238E27FC236}">
                      <a16:creationId xmlns:a16="http://schemas.microsoft.com/office/drawing/2014/main" id="{DFB37C0E-BAAD-66DD-57FB-BC0160F62A5E}"/>
                    </a:ext>
                  </a:extLst>
                </p:cNvPr>
                <p:cNvPicPr/>
                <p:nvPr/>
              </p:nvPicPr>
              <p:blipFill>
                <a:blip r:embed="rId242"/>
                <a:stretch>
                  <a:fillRect/>
                </a:stretch>
              </p:blipFill>
              <p:spPr>
                <a:xfrm>
                  <a:off x="5802408" y="5790917"/>
                  <a:ext cx="151200" cy="18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3">
              <p14:nvContentPartPr>
                <p14:cNvPr id="260" name="Ink 259">
                  <a:extLst>
                    <a:ext uri="{FF2B5EF4-FFF2-40B4-BE49-F238E27FC236}">
                      <a16:creationId xmlns:a16="http://schemas.microsoft.com/office/drawing/2014/main" id="{794BF036-839B-AB92-AFB3-EAC65F41B03C}"/>
                    </a:ext>
                  </a:extLst>
                </p14:cNvPr>
                <p14:cNvContentPartPr/>
                <p14:nvPr/>
              </p14:nvContentPartPr>
              <p14:xfrm>
                <a:off x="6518088" y="5808557"/>
                <a:ext cx="112320" cy="102600"/>
              </p14:xfrm>
            </p:contentPart>
          </mc:Choice>
          <mc:Fallback xmlns="">
            <p:pic>
              <p:nvPicPr>
                <p:cNvPr id="260" name="Ink 259">
                  <a:extLst>
                    <a:ext uri="{FF2B5EF4-FFF2-40B4-BE49-F238E27FC236}">
                      <a16:creationId xmlns:a16="http://schemas.microsoft.com/office/drawing/2014/main" id="{794BF036-839B-AB92-AFB3-EAC65F41B03C}"/>
                    </a:ext>
                  </a:extLst>
                </p:cNvPr>
                <p:cNvPicPr/>
                <p:nvPr/>
              </p:nvPicPr>
              <p:blipFill>
                <a:blip r:embed="rId244"/>
                <a:stretch>
                  <a:fillRect/>
                </a:stretch>
              </p:blipFill>
              <p:spPr>
                <a:xfrm>
                  <a:off x="6509448" y="5799917"/>
                  <a:ext cx="129960" cy="12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5">
              <p14:nvContentPartPr>
                <p14:cNvPr id="261" name="Ink 260">
                  <a:extLst>
                    <a:ext uri="{FF2B5EF4-FFF2-40B4-BE49-F238E27FC236}">
                      <a16:creationId xmlns:a16="http://schemas.microsoft.com/office/drawing/2014/main" id="{E88F935E-8F01-E9F9-79B4-33B339CF47DA}"/>
                    </a:ext>
                  </a:extLst>
                </p14:cNvPr>
                <p14:cNvContentPartPr/>
                <p14:nvPr/>
              </p14:nvContentPartPr>
              <p14:xfrm>
                <a:off x="6880968" y="5799557"/>
                <a:ext cx="128160" cy="158760"/>
              </p14:xfrm>
            </p:contentPart>
          </mc:Choice>
          <mc:Fallback xmlns="">
            <p:pic>
              <p:nvPicPr>
                <p:cNvPr id="261" name="Ink 260">
                  <a:extLst>
                    <a:ext uri="{FF2B5EF4-FFF2-40B4-BE49-F238E27FC236}">
                      <a16:creationId xmlns:a16="http://schemas.microsoft.com/office/drawing/2014/main" id="{E88F935E-8F01-E9F9-79B4-33B339CF47DA}"/>
                    </a:ext>
                  </a:extLst>
                </p:cNvPr>
                <p:cNvPicPr/>
                <p:nvPr/>
              </p:nvPicPr>
              <p:blipFill>
                <a:blip r:embed="rId246"/>
                <a:stretch>
                  <a:fillRect/>
                </a:stretch>
              </p:blipFill>
              <p:spPr>
                <a:xfrm>
                  <a:off x="6871968" y="5790557"/>
                  <a:ext cx="145800" cy="17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7">
              <p14:nvContentPartPr>
                <p14:cNvPr id="265" name="Ink 264">
                  <a:extLst>
                    <a:ext uri="{FF2B5EF4-FFF2-40B4-BE49-F238E27FC236}">
                      <a16:creationId xmlns:a16="http://schemas.microsoft.com/office/drawing/2014/main" id="{5B9FB8D6-15C3-A941-BC29-6B5507D468D3}"/>
                    </a:ext>
                  </a:extLst>
                </p14:cNvPr>
                <p14:cNvContentPartPr/>
                <p14:nvPr/>
              </p14:nvContentPartPr>
              <p14:xfrm>
                <a:off x="5462928" y="6056237"/>
                <a:ext cx="360" cy="162000"/>
              </p14:xfrm>
            </p:contentPart>
          </mc:Choice>
          <mc:Fallback xmlns="">
            <p:pic>
              <p:nvPicPr>
                <p:cNvPr id="265" name="Ink 264">
                  <a:extLst>
                    <a:ext uri="{FF2B5EF4-FFF2-40B4-BE49-F238E27FC236}">
                      <a16:creationId xmlns:a16="http://schemas.microsoft.com/office/drawing/2014/main" id="{5B9FB8D6-15C3-A941-BC29-6B5507D468D3}"/>
                    </a:ext>
                  </a:extLst>
                </p:cNvPr>
                <p:cNvPicPr/>
                <p:nvPr/>
              </p:nvPicPr>
              <p:blipFill>
                <a:blip r:embed="rId248"/>
                <a:stretch>
                  <a:fillRect/>
                </a:stretch>
              </p:blipFill>
              <p:spPr>
                <a:xfrm>
                  <a:off x="5453928" y="6047237"/>
                  <a:ext cx="18000" cy="17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9">
              <p14:nvContentPartPr>
                <p14:cNvPr id="266" name="Ink 265">
                  <a:extLst>
                    <a:ext uri="{FF2B5EF4-FFF2-40B4-BE49-F238E27FC236}">
                      <a16:creationId xmlns:a16="http://schemas.microsoft.com/office/drawing/2014/main" id="{3F816133-6412-3881-C1B2-BF92A6CFAEB8}"/>
                    </a:ext>
                  </a:extLst>
                </p14:cNvPr>
                <p14:cNvContentPartPr/>
                <p14:nvPr/>
              </p14:nvContentPartPr>
              <p14:xfrm>
                <a:off x="5546808" y="6072077"/>
                <a:ext cx="117000" cy="203040"/>
              </p14:xfrm>
            </p:contentPart>
          </mc:Choice>
          <mc:Fallback xmlns="">
            <p:pic>
              <p:nvPicPr>
                <p:cNvPr id="266" name="Ink 265">
                  <a:extLst>
                    <a:ext uri="{FF2B5EF4-FFF2-40B4-BE49-F238E27FC236}">
                      <a16:creationId xmlns:a16="http://schemas.microsoft.com/office/drawing/2014/main" id="{3F816133-6412-3881-C1B2-BF92A6CFAEB8}"/>
                    </a:ext>
                  </a:extLst>
                </p:cNvPr>
                <p:cNvPicPr/>
                <p:nvPr/>
              </p:nvPicPr>
              <p:blipFill>
                <a:blip r:embed="rId250"/>
                <a:stretch>
                  <a:fillRect/>
                </a:stretch>
              </p:blipFill>
              <p:spPr>
                <a:xfrm>
                  <a:off x="5537808" y="6063077"/>
                  <a:ext cx="134640" cy="22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1">
              <p14:nvContentPartPr>
                <p14:cNvPr id="269" name="Ink 268">
                  <a:extLst>
                    <a:ext uri="{FF2B5EF4-FFF2-40B4-BE49-F238E27FC236}">
                      <a16:creationId xmlns:a16="http://schemas.microsoft.com/office/drawing/2014/main" id="{ACC193D3-CDBA-1C55-ECE0-F7DB36C78A32}"/>
                    </a:ext>
                  </a:extLst>
                </p14:cNvPr>
                <p14:cNvContentPartPr/>
                <p14:nvPr/>
              </p14:nvContentPartPr>
              <p14:xfrm>
                <a:off x="6407928" y="5116637"/>
                <a:ext cx="113400" cy="143640"/>
              </p14:xfrm>
            </p:contentPart>
          </mc:Choice>
          <mc:Fallback xmlns="">
            <p:pic>
              <p:nvPicPr>
                <p:cNvPr id="269" name="Ink 268">
                  <a:extLst>
                    <a:ext uri="{FF2B5EF4-FFF2-40B4-BE49-F238E27FC236}">
                      <a16:creationId xmlns:a16="http://schemas.microsoft.com/office/drawing/2014/main" id="{ACC193D3-CDBA-1C55-ECE0-F7DB36C78A32}"/>
                    </a:ext>
                  </a:extLst>
                </p:cNvPr>
                <p:cNvPicPr/>
                <p:nvPr/>
              </p:nvPicPr>
              <p:blipFill>
                <a:blip r:embed="rId252"/>
                <a:stretch>
                  <a:fillRect/>
                </a:stretch>
              </p:blipFill>
              <p:spPr>
                <a:xfrm>
                  <a:off x="6399288" y="5107997"/>
                  <a:ext cx="131040" cy="16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3">
              <p14:nvContentPartPr>
                <p14:cNvPr id="222" name="Ink 221">
                  <a:extLst>
                    <a:ext uri="{FF2B5EF4-FFF2-40B4-BE49-F238E27FC236}">
                      <a16:creationId xmlns:a16="http://schemas.microsoft.com/office/drawing/2014/main" id="{31C08858-52E2-AE8A-A5FD-DBE5FDF51D9C}"/>
                    </a:ext>
                  </a:extLst>
                </p14:cNvPr>
                <p14:cNvContentPartPr/>
                <p14:nvPr/>
              </p14:nvContentPartPr>
              <p14:xfrm>
                <a:off x="6693033" y="4819063"/>
                <a:ext cx="360" cy="196200"/>
              </p14:xfrm>
            </p:contentPart>
          </mc:Choice>
          <mc:Fallback xmlns="">
            <p:pic>
              <p:nvPicPr>
                <p:cNvPr id="222" name="Ink 221">
                  <a:extLst>
                    <a:ext uri="{FF2B5EF4-FFF2-40B4-BE49-F238E27FC236}">
                      <a16:creationId xmlns:a16="http://schemas.microsoft.com/office/drawing/2014/main" id="{31C08858-52E2-AE8A-A5FD-DBE5FDF51D9C}"/>
                    </a:ext>
                  </a:extLst>
                </p:cNvPr>
                <p:cNvPicPr/>
                <p:nvPr/>
              </p:nvPicPr>
              <p:blipFill>
                <a:blip r:embed="rId254"/>
                <a:stretch>
                  <a:fillRect/>
                </a:stretch>
              </p:blipFill>
              <p:spPr>
                <a:xfrm>
                  <a:off x="6684033" y="4810423"/>
                  <a:ext cx="18000" cy="21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5">
              <p14:nvContentPartPr>
                <p14:cNvPr id="223" name="Ink 222">
                  <a:extLst>
                    <a:ext uri="{FF2B5EF4-FFF2-40B4-BE49-F238E27FC236}">
                      <a16:creationId xmlns:a16="http://schemas.microsoft.com/office/drawing/2014/main" id="{14CD3165-323E-5EAC-673A-234088448CC8}"/>
                    </a:ext>
                  </a:extLst>
                </p14:cNvPr>
                <p14:cNvContentPartPr/>
                <p14:nvPr/>
              </p14:nvContentPartPr>
              <p14:xfrm>
                <a:off x="6812913" y="4830943"/>
                <a:ext cx="118440" cy="177480"/>
              </p14:xfrm>
            </p:contentPart>
          </mc:Choice>
          <mc:Fallback xmlns="">
            <p:pic>
              <p:nvPicPr>
                <p:cNvPr id="223" name="Ink 222">
                  <a:extLst>
                    <a:ext uri="{FF2B5EF4-FFF2-40B4-BE49-F238E27FC236}">
                      <a16:creationId xmlns:a16="http://schemas.microsoft.com/office/drawing/2014/main" id="{14CD3165-323E-5EAC-673A-234088448CC8}"/>
                    </a:ext>
                  </a:extLst>
                </p:cNvPr>
                <p:cNvPicPr/>
                <p:nvPr/>
              </p:nvPicPr>
              <p:blipFill>
                <a:blip r:embed="rId256"/>
                <a:stretch>
                  <a:fillRect/>
                </a:stretch>
              </p:blipFill>
              <p:spPr>
                <a:xfrm>
                  <a:off x="6803913" y="4821943"/>
                  <a:ext cx="136080" cy="19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7">
              <p14:nvContentPartPr>
                <p14:cNvPr id="270" name="Ink 269">
                  <a:extLst>
                    <a:ext uri="{FF2B5EF4-FFF2-40B4-BE49-F238E27FC236}">
                      <a16:creationId xmlns:a16="http://schemas.microsoft.com/office/drawing/2014/main" id="{ED3809DF-B208-7D59-583D-45F78B4ABEE2}"/>
                    </a:ext>
                  </a:extLst>
                </p14:cNvPr>
                <p14:cNvContentPartPr/>
                <p14:nvPr/>
              </p14:nvContentPartPr>
              <p14:xfrm>
                <a:off x="6795648" y="5093957"/>
                <a:ext cx="127080" cy="275400"/>
              </p14:xfrm>
            </p:contentPart>
          </mc:Choice>
          <mc:Fallback xmlns="">
            <p:pic>
              <p:nvPicPr>
                <p:cNvPr id="270" name="Ink 269">
                  <a:extLst>
                    <a:ext uri="{FF2B5EF4-FFF2-40B4-BE49-F238E27FC236}">
                      <a16:creationId xmlns:a16="http://schemas.microsoft.com/office/drawing/2014/main" id="{ED3809DF-B208-7D59-583D-45F78B4ABEE2}"/>
                    </a:ext>
                  </a:extLst>
                </p:cNvPr>
                <p:cNvPicPr/>
                <p:nvPr/>
              </p:nvPicPr>
              <p:blipFill>
                <a:blip r:embed="rId258"/>
                <a:stretch>
                  <a:fillRect/>
                </a:stretch>
              </p:blipFill>
              <p:spPr>
                <a:xfrm>
                  <a:off x="6786648" y="5084957"/>
                  <a:ext cx="144720" cy="29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9">
              <p14:nvContentPartPr>
                <p14:cNvPr id="272" name="Ink 271">
                  <a:extLst>
                    <a:ext uri="{FF2B5EF4-FFF2-40B4-BE49-F238E27FC236}">
                      <a16:creationId xmlns:a16="http://schemas.microsoft.com/office/drawing/2014/main" id="{C6DADDB8-8B91-7F42-68B4-810213876098}"/>
                    </a:ext>
                  </a:extLst>
                </p14:cNvPr>
                <p14:cNvContentPartPr/>
                <p14:nvPr/>
              </p14:nvContentPartPr>
              <p14:xfrm>
                <a:off x="6248808" y="6118877"/>
                <a:ext cx="85680" cy="138960"/>
              </p14:xfrm>
            </p:contentPart>
          </mc:Choice>
          <mc:Fallback xmlns="">
            <p:pic>
              <p:nvPicPr>
                <p:cNvPr id="272" name="Ink 271">
                  <a:extLst>
                    <a:ext uri="{FF2B5EF4-FFF2-40B4-BE49-F238E27FC236}">
                      <a16:creationId xmlns:a16="http://schemas.microsoft.com/office/drawing/2014/main" id="{C6DADDB8-8B91-7F42-68B4-810213876098}"/>
                    </a:ext>
                  </a:extLst>
                </p:cNvPr>
                <p:cNvPicPr/>
                <p:nvPr/>
              </p:nvPicPr>
              <p:blipFill>
                <a:blip r:embed="rId260"/>
                <a:stretch>
                  <a:fillRect/>
                </a:stretch>
              </p:blipFill>
              <p:spPr>
                <a:xfrm>
                  <a:off x="6239808" y="6109877"/>
                  <a:ext cx="103320" cy="15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1">
              <p14:nvContentPartPr>
                <p14:cNvPr id="273" name="Ink 272">
                  <a:extLst>
                    <a:ext uri="{FF2B5EF4-FFF2-40B4-BE49-F238E27FC236}">
                      <a16:creationId xmlns:a16="http://schemas.microsoft.com/office/drawing/2014/main" id="{2CE7B3E2-6D93-01FA-9173-95AF1E5235B5}"/>
                    </a:ext>
                  </a:extLst>
                </p14:cNvPr>
                <p14:cNvContentPartPr/>
                <p14:nvPr/>
              </p14:nvContentPartPr>
              <p14:xfrm>
                <a:off x="6586488" y="6094397"/>
                <a:ext cx="87480" cy="111960"/>
              </p14:xfrm>
            </p:contentPart>
          </mc:Choice>
          <mc:Fallback xmlns="">
            <p:pic>
              <p:nvPicPr>
                <p:cNvPr id="273" name="Ink 272">
                  <a:extLst>
                    <a:ext uri="{FF2B5EF4-FFF2-40B4-BE49-F238E27FC236}">
                      <a16:creationId xmlns:a16="http://schemas.microsoft.com/office/drawing/2014/main" id="{2CE7B3E2-6D93-01FA-9173-95AF1E5235B5}"/>
                    </a:ext>
                  </a:extLst>
                </p:cNvPr>
                <p:cNvPicPr/>
                <p:nvPr/>
              </p:nvPicPr>
              <p:blipFill>
                <a:blip r:embed="rId262"/>
                <a:stretch>
                  <a:fillRect/>
                </a:stretch>
              </p:blipFill>
              <p:spPr>
                <a:xfrm>
                  <a:off x="6577848" y="6085397"/>
                  <a:ext cx="105120" cy="12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3">
              <p14:nvContentPartPr>
                <p14:cNvPr id="274" name="Ink 273">
                  <a:extLst>
                    <a:ext uri="{FF2B5EF4-FFF2-40B4-BE49-F238E27FC236}">
                      <a16:creationId xmlns:a16="http://schemas.microsoft.com/office/drawing/2014/main" id="{C8A6A6D5-D361-C03E-1900-92DBCF525A31}"/>
                    </a:ext>
                  </a:extLst>
                </p14:cNvPr>
                <p14:cNvContentPartPr/>
                <p14:nvPr/>
              </p14:nvContentPartPr>
              <p14:xfrm>
                <a:off x="6967368" y="6086477"/>
                <a:ext cx="109800" cy="149760"/>
              </p14:xfrm>
            </p:contentPart>
          </mc:Choice>
          <mc:Fallback xmlns="">
            <p:pic>
              <p:nvPicPr>
                <p:cNvPr id="274" name="Ink 273">
                  <a:extLst>
                    <a:ext uri="{FF2B5EF4-FFF2-40B4-BE49-F238E27FC236}">
                      <a16:creationId xmlns:a16="http://schemas.microsoft.com/office/drawing/2014/main" id="{C8A6A6D5-D361-C03E-1900-92DBCF525A31}"/>
                    </a:ext>
                  </a:extLst>
                </p:cNvPr>
                <p:cNvPicPr/>
                <p:nvPr/>
              </p:nvPicPr>
              <p:blipFill>
                <a:blip r:embed="rId264"/>
                <a:stretch>
                  <a:fillRect/>
                </a:stretch>
              </p:blipFill>
              <p:spPr>
                <a:xfrm>
                  <a:off x="6958368" y="6077837"/>
                  <a:ext cx="127440" cy="16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5">
              <p14:nvContentPartPr>
                <p14:cNvPr id="276" name="Ink 275">
                  <a:extLst>
                    <a:ext uri="{FF2B5EF4-FFF2-40B4-BE49-F238E27FC236}">
                      <a16:creationId xmlns:a16="http://schemas.microsoft.com/office/drawing/2014/main" id="{12AE17F0-CBE0-57EE-D4BA-A94A5BE8F1AE}"/>
                    </a:ext>
                  </a:extLst>
                </p14:cNvPr>
                <p14:cNvContentPartPr/>
                <p14:nvPr/>
              </p14:nvContentPartPr>
              <p14:xfrm>
                <a:off x="5471208" y="6319757"/>
                <a:ext cx="110880" cy="164160"/>
              </p14:xfrm>
            </p:contentPart>
          </mc:Choice>
          <mc:Fallback xmlns="">
            <p:pic>
              <p:nvPicPr>
                <p:cNvPr id="276" name="Ink 275">
                  <a:extLst>
                    <a:ext uri="{FF2B5EF4-FFF2-40B4-BE49-F238E27FC236}">
                      <a16:creationId xmlns:a16="http://schemas.microsoft.com/office/drawing/2014/main" id="{12AE17F0-CBE0-57EE-D4BA-A94A5BE8F1AE}"/>
                    </a:ext>
                  </a:extLst>
                </p:cNvPr>
                <p:cNvPicPr/>
                <p:nvPr/>
              </p:nvPicPr>
              <p:blipFill>
                <a:blip r:embed="rId266"/>
                <a:stretch>
                  <a:fillRect/>
                </a:stretch>
              </p:blipFill>
              <p:spPr>
                <a:xfrm>
                  <a:off x="5462568" y="6310757"/>
                  <a:ext cx="128520" cy="18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7">
              <p14:nvContentPartPr>
                <p14:cNvPr id="277" name="Ink 276">
                  <a:extLst>
                    <a:ext uri="{FF2B5EF4-FFF2-40B4-BE49-F238E27FC236}">
                      <a16:creationId xmlns:a16="http://schemas.microsoft.com/office/drawing/2014/main" id="{52F3535C-2338-DD16-F018-A2A51D95C158}"/>
                    </a:ext>
                  </a:extLst>
                </p14:cNvPr>
                <p14:cNvContentPartPr/>
                <p14:nvPr/>
              </p14:nvContentPartPr>
              <p14:xfrm>
                <a:off x="5921928" y="6335597"/>
                <a:ext cx="160560" cy="116280"/>
              </p14:xfrm>
            </p:contentPart>
          </mc:Choice>
          <mc:Fallback xmlns="">
            <p:pic>
              <p:nvPicPr>
                <p:cNvPr id="277" name="Ink 276">
                  <a:extLst>
                    <a:ext uri="{FF2B5EF4-FFF2-40B4-BE49-F238E27FC236}">
                      <a16:creationId xmlns:a16="http://schemas.microsoft.com/office/drawing/2014/main" id="{52F3535C-2338-DD16-F018-A2A51D95C158}"/>
                    </a:ext>
                  </a:extLst>
                </p:cNvPr>
                <p:cNvPicPr/>
                <p:nvPr/>
              </p:nvPicPr>
              <p:blipFill>
                <a:blip r:embed="rId268"/>
                <a:stretch>
                  <a:fillRect/>
                </a:stretch>
              </p:blipFill>
              <p:spPr>
                <a:xfrm>
                  <a:off x="5913288" y="6326597"/>
                  <a:ext cx="178200" cy="13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9">
              <p14:nvContentPartPr>
                <p14:cNvPr id="278" name="Ink 277">
                  <a:extLst>
                    <a:ext uri="{FF2B5EF4-FFF2-40B4-BE49-F238E27FC236}">
                      <a16:creationId xmlns:a16="http://schemas.microsoft.com/office/drawing/2014/main" id="{B90F16D4-478C-5FA1-86D8-A4677F3E91C6}"/>
                    </a:ext>
                  </a:extLst>
                </p14:cNvPr>
                <p14:cNvContentPartPr/>
                <p14:nvPr/>
              </p14:nvContentPartPr>
              <p14:xfrm>
                <a:off x="7001208" y="6398597"/>
                <a:ext cx="123120" cy="100080"/>
              </p14:xfrm>
            </p:contentPart>
          </mc:Choice>
          <mc:Fallback xmlns="">
            <p:pic>
              <p:nvPicPr>
                <p:cNvPr id="278" name="Ink 277">
                  <a:extLst>
                    <a:ext uri="{FF2B5EF4-FFF2-40B4-BE49-F238E27FC236}">
                      <a16:creationId xmlns:a16="http://schemas.microsoft.com/office/drawing/2014/main" id="{B90F16D4-478C-5FA1-86D8-A4677F3E91C6}"/>
                    </a:ext>
                  </a:extLst>
                </p:cNvPr>
                <p:cNvPicPr/>
                <p:nvPr/>
              </p:nvPicPr>
              <p:blipFill>
                <a:blip r:embed="rId270"/>
                <a:stretch>
                  <a:fillRect/>
                </a:stretch>
              </p:blipFill>
              <p:spPr>
                <a:xfrm>
                  <a:off x="6992208" y="6389957"/>
                  <a:ext cx="140760" cy="11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1">
              <p14:nvContentPartPr>
                <p14:cNvPr id="284" name="Ink 283">
                  <a:extLst>
                    <a:ext uri="{FF2B5EF4-FFF2-40B4-BE49-F238E27FC236}">
                      <a16:creationId xmlns:a16="http://schemas.microsoft.com/office/drawing/2014/main" id="{D32B3118-9969-6F91-6EAD-9D87082C6E05}"/>
                    </a:ext>
                  </a:extLst>
                </p14:cNvPr>
                <p14:cNvContentPartPr/>
                <p14:nvPr/>
              </p14:nvContentPartPr>
              <p14:xfrm>
                <a:off x="5162321" y="4657311"/>
                <a:ext cx="339480" cy="2034720"/>
              </p14:xfrm>
            </p:contentPart>
          </mc:Choice>
          <mc:Fallback xmlns="">
            <p:pic>
              <p:nvPicPr>
                <p:cNvPr id="284" name="Ink 283">
                  <a:extLst>
                    <a:ext uri="{FF2B5EF4-FFF2-40B4-BE49-F238E27FC236}">
                      <a16:creationId xmlns:a16="http://schemas.microsoft.com/office/drawing/2014/main" id="{D32B3118-9969-6F91-6EAD-9D87082C6E05}"/>
                    </a:ext>
                  </a:extLst>
                </p:cNvPr>
                <p:cNvPicPr/>
                <p:nvPr/>
              </p:nvPicPr>
              <p:blipFill>
                <a:blip r:embed="rId272"/>
                <a:stretch>
                  <a:fillRect/>
                </a:stretch>
              </p:blipFill>
              <p:spPr>
                <a:xfrm>
                  <a:off x="5153321" y="4648671"/>
                  <a:ext cx="357120" cy="2052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73">
            <p14:nvContentPartPr>
              <p14:cNvPr id="286" name="Ink 285">
                <a:extLst>
                  <a:ext uri="{FF2B5EF4-FFF2-40B4-BE49-F238E27FC236}">
                    <a16:creationId xmlns:a16="http://schemas.microsoft.com/office/drawing/2014/main" id="{752AEFCF-0B2E-F358-47CC-AAD1BE26A018}"/>
                  </a:ext>
                </a:extLst>
              </p14:cNvPr>
              <p14:cNvContentPartPr/>
              <p14:nvPr/>
            </p14:nvContentPartPr>
            <p14:xfrm>
              <a:off x="7458761" y="4691871"/>
              <a:ext cx="408240" cy="1929600"/>
            </p14:xfrm>
          </p:contentPart>
        </mc:Choice>
        <mc:Fallback xmlns="">
          <p:pic>
            <p:nvPicPr>
              <p:cNvPr id="286" name="Ink 285">
                <a:extLst>
                  <a:ext uri="{FF2B5EF4-FFF2-40B4-BE49-F238E27FC236}">
                    <a16:creationId xmlns:a16="http://schemas.microsoft.com/office/drawing/2014/main" id="{752AEFCF-0B2E-F358-47CC-AAD1BE26A018}"/>
                  </a:ext>
                </a:extLst>
              </p:cNvPr>
              <p:cNvPicPr/>
              <p:nvPr/>
            </p:nvPicPr>
            <p:blipFill>
              <a:blip r:embed="rId274"/>
              <a:stretch>
                <a:fillRect/>
              </a:stretch>
            </p:blipFill>
            <p:spPr>
              <a:xfrm>
                <a:off x="7449761" y="4682871"/>
                <a:ext cx="425880" cy="1947240"/>
              </a:xfrm>
              <a:prstGeom prst="rect">
                <a:avLst/>
              </a:prstGeom>
            </p:spPr>
          </p:pic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B941F4F8-AEFA-F151-08B5-595E6C4CA9AE}"/>
              </a:ext>
            </a:extLst>
          </p:cNvPr>
          <p:cNvGrpSpPr/>
          <p:nvPr/>
        </p:nvGrpSpPr>
        <p:grpSpPr>
          <a:xfrm>
            <a:off x="1355493" y="4534383"/>
            <a:ext cx="840960" cy="499320"/>
            <a:chOff x="1372173" y="5490186"/>
            <a:chExt cx="840960" cy="499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5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04BB315B-1D61-92E4-29F6-4E554C7C1CB6}"/>
                    </a:ext>
                  </a:extLst>
                </p14:cNvPr>
                <p14:cNvContentPartPr/>
                <p14:nvPr/>
              </p14:nvContentPartPr>
              <p14:xfrm>
                <a:off x="1372173" y="5494146"/>
                <a:ext cx="380880" cy="49536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04BB315B-1D61-92E4-29F6-4E554C7C1CB6}"/>
                    </a:ext>
                  </a:extLst>
                </p:cNvPr>
                <p:cNvPicPr/>
                <p:nvPr/>
              </p:nvPicPr>
              <p:blipFill>
                <a:blip r:embed="rId296"/>
                <a:stretch>
                  <a:fillRect/>
                </a:stretch>
              </p:blipFill>
              <p:spPr>
                <a:xfrm>
                  <a:off x="1363533" y="5485506"/>
                  <a:ext cx="398520" cy="51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7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8FAF9661-5C9A-FBFD-0ED3-A6A38612550F}"/>
                    </a:ext>
                  </a:extLst>
                </p14:cNvPr>
                <p14:cNvContentPartPr/>
                <p14:nvPr/>
              </p14:nvContentPartPr>
              <p14:xfrm>
                <a:off x="1754853" y="5490186"/>
                <a:ext cx="458280" cy="46044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8FAF9661-5C9A-FBFD-0ED3-A6A38612550F}"/>
                    </a:ext>
                  </a:extLst>
                </p:cNvPr>
                <p:cNvPicPr/>
                <p:nvPr/>
              </p:nvPicPr>
              <p:blipFill>
                <a:blip r:embed="rId298"/>
                <a:stretch>
                  <a:fillRect/>
                </a:stretch>
              </p:blipFill>
              <p:spPr>
                <a:xfrm>
                  <a:off x="1746213" y="5481186"/>
                  <a:ext cx="475920" cy="478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3AAC38F-A634-03A2-742B-98A60E98D313}"/>
              </a:ext>
            </a:extLst>
          </p:cNvPr>
          <p:cNvGrpSpPr/>
          <p:nvPr/>
        </p:nvGrpSpPr>
        <p:grpSpPr>
          <a:xfrm>
            <a:off x="427053" y="5144943"/>
            <a:ext cx="868680" cy="488160"/>
            <a:chOff x="443733" y="6100746"/>
            <a:chExt cx="868680" cy="488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9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A42BC41D-4B66-2EA7-7E02-F180BAA27E95}"/>
                    </a:ext>
                  </a:extLst>
                </p14:cNvPr>
                <p14:cNvContentPartPr/>
                <p14:nvPr/>
              </p14:nvContentPartPr>
              <p14:xfrm>
                <a:off x="591693" y="6186066"/>
                <a:ext cx="360" cy="25776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A42BC41D-4B66-2EA7-7E02-F180BAA27E95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583053" y="6177066"/>
                  <a:ext cx="18000" cy="27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1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7C300B49-BB5A-C965-DBCF-E2F2140B6B89}"/>
                    </a:ext>
                  </a:extLst>
                </p14:cNvPr>
                <p14:cNvContentPartPr/>
                <p14:nvPr/>
              </p14:nvContentPartPr>
              <p14:xfrm>
                <a:off x="645333" y="6438066"/>
                <a:ext cx="30960" cy="1065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7C300B49-BB5A-C965-DBCF-E2F2140B6B89}"/>
                    </a:ext>
                  </a:extLst>
                </p:cNvPr>
                <p:cNvPicPr/>
                <p:nvPr/>
              </p:nvPicPr>
              <p:blipFill>
                <a:blip r:embed="rId302"/>
                <a:stretch>
                  <a:fillRect/>
                </a:stretch>
              </p:blipFill>
              <p:spPr>
                <a:xfrm>
                  <a:off x="636693" y="6429066"/>
                  <a:ext cx="48600" cy="12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3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FAE1DA5A-6FEF-1803-E091-4884FC3595FF}"/>
                    </a:ext>
                  </a:extLst>
                </p14:cNvPr>
                <p14:cNvContentPartPr/>
                <p14:nvPr/>
              </p14:nvContentPartPr>
              <p14:xfrm>
                <a:off x="815613" y="6199386"/>
                <a:ext cx="86400" cy="26172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FAE1DA5A-6FEF-1803-E091-4884FC3595FF}"/>
                    </a:ext>
                  </a:extLst>
                </p:cNvPr>
                <p:cNvPicPr/>
                <p:nvPr/>
              </p:nvPicPr>
              <p:blipFill>
                <a:blip r:embed="rId304"/>
                <a:stretch>
                  <a:fillRect/>
                </a:stretch>
              </p:blipFill>
              <p:spPr>
                <a:xfrm>
                  <a:off x="806613" y="6190386"/>
                  <a:ext cx="104040" cy="27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5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B3D3BBD8-79D3-5C99-CB53-8F2F3BFC227F}"/>
                    </a:ext>
                  </a:extLst>
                </p14:cNvPr>
                <p14:cNvContentPartPr/>
                <p14:nvPr/>
              </p14:nvContentPartPr>
              <p14:xfrm>
                <a:off x="928653" y="6454986"/>
                <a:ext cx="14760" cy="824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B3D3BBD8-79D3-5C99-CB53-8F2F3BFC227F}"/>
                    </a:ext>
                  </a:extLst>
                </p:cNvPr>
                <p:cNvPicPr/>
                <p:nvPr/>
              </p:nvPicPr>
              <p:blipFill>
                <a:blip r:embed="rId306"/>
                <a:stretch>
                  <a:fillRect/>
                </a:stretch>
              </p:blipFill>
              <p:spPr>
                <a:xfrm>
                  <a:off x="920013" y="6445986"/>
                  <a:ext cx="32400" cy="10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7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F8D58F94-F522-2013-6916-D7D2DA2E6AAF}"/>
                    </a:ext>
                  </a:extLst>
                </p14:cNvPr>
                <p14:cNvContentPartPr/>
                <p14:nvPr/>
              </p14:nvContentPartPr>
              <p14:xfrm>
                <a:off x="1085613" y="6190026"/>
                <a:ext cx="120240" cy="24408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F8D58F94-F522-2013-6916-D7D2DA2E6AAF}"/>
                    </a:ext>
                  </a:extLst>
                </p:cNvPr>
                <p:cNvPicPr/>
                <p:nvPr/>
              </p:nvPicPr>
              <p:blipFill>
                <a:blip r:embed="rId308"/>
                <a:stretch>
                  <a:fillRect/>
                </a:stretch>
              </p:blipFill>
              <p:spPr>
                <a:xfrm>
                  <a:off x="1076973" y="6181386"/>
                  <a:ext cx="137880" cy="26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9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B6A441A0-0F67-B4CA-6C66-D8B31FF263A7}"/>
                    </a:ext>
                  </a:extLst>
                </p14:cNvPr>
                <p14:cNvContentPartPr/>
                <p14:nvPr/>
              </p14:nvContentPartPr>
              <p14:xfrm>
                <a:off x="1218093" y="6115506"/>
                <a:ext cx="94320" cy="4734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B6A441A0-0F67-B4CA-6C66-D8B31FF263A7}"/>
                    </a:ext>
                  </a:extLst>
                </p:cNvPr>
                <p:cNvPicPr/>
                <p:nvPr/>
              </p:nvPicPr>
              <p:blipFill>
                <a:blip r:embed="rId310"/>
                <a:stretch>
                  <a:fillRect/>
                </a:stretch>
              </p:blipFill>
              <p:spPr>
                <a:xfrm>
                  <a:off x="1209453" y="6106866"/>
                  <a:ext cx="111960" cy="49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1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B9BDEA12-4EB7-5D14-BBAD-83A2981B9C34}"/>
                    </a:ext>
                  </a:extLst>
                </p14:cNvPr>
                <p14:cNvContentPartPr/>
                <p14:nvPr/>
              </p14:nvContentPartPr>
              <p14:xfrm>
                <a:off x="780693" y="6269226"/>
                <a:ext cx="199080" cy="21492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B9BDEA12-4EB7-5D14-BBAD-83A2981B9C34}"/>
                    </a:ext>
                  </a:extLst>
                </p:cNvPr>
                <p:cNvPicPr/>
                <p:nvPr/>
              </p:nvPicPr>
              <p:blipFill>
                <a:blip r:embed="rId312"/>
                <a:stretch>
                  <a:fillRect/>
                </a:stretch>
              </p:blipFill>
              <p:spPr>
                <a:xfrm>
                  <a:off x="772053" y="6260586"/>
                  <a:ext cx="216720" cy="23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3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8B04D140-4954-2821-3AD8-86AD4E021A3B}"/>
                    </a:ext>
                  </a:extLst>
                </p14:cNvPr>
                <p14:cNvContentPartPr/>
                <p14:nvPr/>
              </p14:nvContentPartPr>
              <p14:xfrm>
                <a:off x="443733" y="6100746"/>
                <a:ext cx="177840" cy="3988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8B04D140-4954-2821-3AD8-86AD4E021A3B}"/>
                    </a:ext>
                  </a:extLst>
                </p:cNvPr>
                <p:cNvPicPr/>
                <p:nvPr/>
              </p:nvPicPr>
              <p:blipFill>
                <a:blip r:embed="rId314"/>
                <a:stretch>
                  <a:fillRect/>
                </a:stretch>
              </p:blipFill>
              <p:spPr>
                <a:xfrm>
                  <a:off x="434733" y="6092106"/>
                  <a:ext cx="195480" cy="41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5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9CF2487E-140D-F0DC-2093-151CC071E901}"/>
                    </a:ext>
                  </a:extLst>
                </p14:cNvPr>
                <p14:cNvContentPartPr/>
                <p14:nvPr/>
              </p14:nvContentPartPr>
              <p14:xfrm>
                <a:off x="776013" y="6235026"/>
                <a:ext cx="71280" cy="442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9CF2487E-140D-F0DC-2093-151CC071E901}"/>
                    </a:ext>
                  </a:extLst>
                </p:cNvPr>
                <p:cNvPicPr/>
                <p:nvPr/>
              </p:nvPicPr>
              <p:blipFill>
                <a:blip r:embed="rId316"/>
                <a:stretch>
                  <a:fillRect/>
                </a:stretch>
              </p:blipFill>
              <p:spPr>
                <a:xfrm>
                  <a:off x="767373" y="6226386"/>
                  <a:ext cx="88920" cy="61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F5CCF6E-DBDF-AEC7-FE64-A8B32F573685}"/>
              </a:ext>
            </a:extLst>
          </p:cNvPr>
          <p:cNvGrpSpPr/>
          <p:nvPr/>
        </p:nvGrpSpPr>
        <p:grpSpPr>
          <a:xfrm>
            <a:off x="2027613" y="5155023"/>
            <a:ext cx="1029960" cy="432720"/>
            <a:chOff x="2044293" y="6110826"/>
            <a:chExt cx="1029960" cy="432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7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51E42932-51A3-36CC-5FA7-B2ACB2C17CA6}"/>
                    </a:ext>
                  </a:extLst>
                </p14:cNvPr>
                <p14:cNvContentPartPr/>
                <p14:nvPr/>
              </p14:nvContentPartPr>
              <p14:xfrm>
                <a:off x="2044293" y="6143226"/>
                <a:ext cx="125640" cy="31428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51E42932-51A3-36CC-5FA7-B2ACB2C17CA6}"/>
                    </a:ext>
                  </a:extLst>
                </p:cNvPr>
                <p:cNvPicPr/>
                <p:nvPr/>
              </p:nvPicPr>
              <p:blipFill>
                <a:blip r:embed="rId318"/>
                <a:stretch>
                  <a:fillRect/>
                </a:stretch>
              </p:blipFill>
              <p:spPr>
                <a:xfrm>
                  <a:off x="2035653" y="6134586"/>
                  <a:ext cx="143280" cy="33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9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6B45428D-679D-BB1C-7811-85D57474F082}"/>
                    </a:ext>
                  </a:extLst>
                </p14:cNvPr>
                <p14:cNvContentPartPr/>
                <p14:nvPr/>
              </p14:nvContentPartPr>
              <p14:xfrm>
                <a:off x="2252013" y="6125946"/>
                <a:ext cx="114480" cy="25344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6B45428D-679D-BB1C-7811-85D57474F082}"/>
                    </a:ext>
                  </a:extLst>
                </p:cNvPr>
                <p:cNvPicPr/>
                <p:nvPr/>
              </p:nvPicPr>
              <p:blipFill>
                <a:blip r:embed="rId320"/>
                <a:stretch>
                  <a:fillRect/>
                </a:stretch>
              </p:blipFill>
              <p:spPr>
                <a:xfrm>
                  <a:off x="2243013" y="6116946"/>
                  <a:ext cx="132120" cy="27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1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76190FD5-BF3B-166F-4206-12909B91A776}"/>
                    </a:ext>
                  </a:extLst>
                </p14:cNvPr>
                <p14:cNvContentPartPr/>
                <p14:nvPr/>
              </p14:nvContentPartPr>
              <p14:xfrm>
                <a:off x="2435613" y="6367146"/>
                <a:ext cx="5040" cy="10620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76190FD5-BF3B-166F-4206-12909B91A776}"/>
                    </a:ext>
                  </a:extLst>
                </p:cNvPr>
                <p:cNvPicPr/>
                <p:nvPr/>
              </p:nvPicPr>
              <p:blipFill>
                <a:blip r:embed="rId322"/>
                <a:stretch>
                  <a:fillRect/>
                </a:stretch>
              </p:blipFill>
              <p:spPr>
                <a:xfrm>
                  <a:off x="2426973" y="6358146"/>
                  <a:ext cx="22680" cy="12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3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232E97E3-F345-055E-F089-7F74D52AD85C}"/>
                    </a:ext>
                  </a:extLst>
                </p14:cNvPr>
                <p14:cNvContentPartPr/>
                <p14:nvPr/>
              </p14:nvContentPartPr>
              <p14:xfrm>
                <a:off x="2549373" y="6196146"/>
                <a:ext cx="100800" cy="14148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232E97E3-F345-055E-F089-7F74D52AD85C}"/>
                    </a:ext>
                  </a:extLst>
                </p:cNvPr>
                <p:cNvPicPr/>
                <p:nvPr/>
              </p:nvPicPr>
              <p:blipFill>
                <a:blip r:embed="rId324"/>
                <a:stretch>
                  <a:fillRect/>
                </a:stretch>
              </p:blipFill>
              <p:spPr>
                <a:xfrm>
                  <a:off x="2540373" y="6187506"/>
                  <a:ext cx="118440" cy="15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5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D287E8A7-2A1A-BC30-A87E-684B983D6D8C}"/>
                    </a:ext>
                  </a:extLst>
                </p14:cNvPr>
                <p14:cNvContentPartPr/>
                <p14:nvPr/>
              </p14:nvContentPartPr>
              <p14:xfrm>
                <a:off x="2649813" y="6196866"/>
                <a:ext cx="360" cy="2275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D287E8A7-2A1A-BC30-A87E-684B983D6D8C}"/>
                    </a:ext>
                  </a:extLst>
                </p:cNvPr>
                <p:cNvPicPr/>
                <p:nvPr/>
              </p:nvPicPr>
              <p:blipFill>
                <a:blip r:embed="rId326"/>
                <a:stretch>
                  <a:fillRect/>
                </a:stretch>
              </p:blipFill>
              <p:spPr>
                <a:xfrm>
                  <a:off x="2640813" y="6188226"/>
                  <a:ext cx="18000" cy="24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7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D3994786-ABD4-3BF9-49DD-32B4EE08B84E}"/>
                    </a:ext>
                  </a:extLst>
                </p14:cNvPr>
                <p14:cNvContentPartPr/>
                <p14:nvPr/>
              </p14:nvContentPartPr>
              <p14:xfrm>
                <a:off x="2691933" y="6400986"/>
                <a:ext cx="25920" cy="1425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D3994786-ABD4-3BF9-49DD-32B4EE08B84E}"/>
                    </a:ext>
                  </a:extLst>
                </p:cNvPr>
                <p:cNvPicPr/>
                <p:nvPr/>
              </p:nvPicPr>
              <p:blipFill>
                <a:blip r:embed="rId328"/>
                <a:stretch>
                  <a:fillRect/>
                </a:stretch>
              </p:blipFill>
              <p:spPr>
                <a:xfrm>
                  <a:off x="2682933" y="6392346"/>
                  <a:ext cx="43560" cy="16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9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8757F08D-BEC9-0D26-8F58-3EFC4CF32D1B}"/>
                    </a:ext>
                  </a:extLst>
                </p14:cNvPr>
                <p14:cNvContentPartPr/>
                <p14:nvPr/>
              </p14:nvContentPartPr>
              <p14:xfrm>
                <a:off x="2838813" y="6218106"/>
                <a:ext cx="99000" cy="17964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8757F08D-BEC9-0D26-8F58-3EFC4CF32D1B}"/>
                    </a:ext>
                  </a:extLst>
                </p:cNvPr>
                <p:cNvPicPr/>
                <p:nvPr/>
              </p:nvPicPr>
              <p:blipFill>
                <a:blip r:embed="rId330"/>
                <a:stretch>
                  <a:fillRect/>
                </a:stretch>
              </p:blipFill>
              <p:spPr>
                <a:xfrm>
                  <a:off x="2829813" y="6209106"/>
                  <a:ext cx="116640" cy="19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1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EF7E1769-7828-FBD2-3F44-353EE27FA270}"/>
                    </a:ext>
                  </a:extLst>
                </p14:cNvPr>
                <p14:cNvContentPartPr/>
                <p14:nvPr/>
              </p14:nvContentPartPr>
              <p14:xfrm>
                <a:off x="2970213" y="6110826"/>
                <a:ext cx="104040" cy="37908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EF7E1769-7828-FBD2-3F44-353EE27FA270}"/>
                    </a:ext>
                  </a:extLst>
                </p:cNvPr>
                <p:cNvPicPr/>
                <p:nvPr/>
              </p:nvPicPr>
              <p:blipFill>
                <a:blip r:embed="rId332"/>
                <a:stretch>
                  <a:fillRect/>
                </a:stretch>
              </p:blipFill>
              <p:spPr>
                <a:xfrm>
                  <a:off x="2961573" y="6102186"/>
                  <a:ext cx="121680" cy="396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3BDCC56-FA13-498A-0542-BF148C096845}"/>
              </a:ext>
            </a:extLst>
          </p:cNvPr>
          <p:cNvGrpSpPr/>
          <p:nvPr/>
        </p:nvGrpSpPr>
        <p:grpSpPr>
          <a:xfrm>
            <a:off x="84693" y="3871623"/>
            <a:ext cx="1047240" cy="686160"/>
            <a:chOff x="101373" y="4827426"/>
            <a:chExt cx="1047240" cy="686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3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D2FA5349-F28F-DA48-EB76-4B2764470011}"/>
                    </a:ext>
                  </a:extLst>
                </p14:cNvPr>
                <p14:cNvContentPartPr/>
                <p14:nvPr/>
              </p14:nvContentPartPr>
              <p14:xfrm>
                <a:off x="247533" y="5016426"/>
                <a:ext cx="255240" cy="24984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D2FA5349-F28F-DA48-EB76-4B2764470011}"/>
                    </a:ext>
                  </a:extLst>
                </p:cNvPr>
                <p:cNvPicPr/>
                <p:nvPr/>
              </p:nvPicPr>
              <p:blipFill>
                <a:blip r:embed="rId334"/>
                <a:stretch>
                  <a:fillRect/>
                </a:stretch>
              </p:blipFill>
              <p:spPr>
                <a:xfrm>
                  <a:off x="238893" y="5007786"/>
                  <a:ext cx="272880" cy="26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5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866E39CC-8BBF-C727-F134-3BA6EC3B791F}"/>
                    </a:ext>
                  </a:extLst>
                </p14:cNvPr>
                <p14:cNvContentPartPr/>
                <p14:nvPr/>
              </p14:nvContentPartPr>
              <p14:xfrm>
                <a:off x="570093" y="5126226"/>
                <a:ext cx="255600" cy="13968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866E39CC-8BBF-C727-F134-3BA6EC3B791F}"/>
                    </a:ext>
                  </a:extLst>
                </p:cNvPr>
                <p:cNvPicPr/>
                <p:nvPr/>
              </p:nvPicPr>
              <p:blipFill>
                <a:blip r:embed="rId336"/>
                <a:stretch>
                  <a:fillRect/>
                </a:stretch>
              </p:blipFill>
              <p:spPr>
                <a:xfrm>
                  <a:off x="561093" y="5117226"/>
                  <a:ext cx="273240" cy="15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7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38435269-06D2-1B73-14BA-1D53C9B10DDF}"/>
                    </a:ext>
                  </a:extLst>
                </p14:cNvPr>
                <p14:cNvContentPartPr/>
                <p14:nvPr/>
              </p14:nvContentPartPr>
              <p14:xfrm>
                <a:off x="726693" y="5109666"/>
                <a:ext cx="101520" cy="19368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38435269-06D2-1B73-14BA-1D53C9B10DDF}"/>
                    </a:ext>
                  </a:extLst>
                </p:cNvPr>
                <p:cNvPicPr/>
                <p:nvPr/>
              </p:nvPicPr>
              <p:blipFill>
                <a:blip r:embed="rId338"/>
                <a:stretch>
                  <a:fillRect/>
                </a:stretch>
              </p:blipFill>
              <p:spPr>
                <a:xfrm>
                  <a:off x="718053" y="5100666"/>
                  <a:ext cx="119160" cy="21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9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8A8FFDEC-4790-9B6E-0880-ACFAFADEA10E}"/>
                    </a:ext>
                  </a:extLst>
                </p14:cNvPr>
                <p14:cNvContentPartPr/>
                <p14:nvPr/>
              </p14:nvContentPartPr>
              <p14:xfrm>
                <a:off x="799053" y="4827426"/>
                <a:ext cx="246240" cy="61812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8A8FFDEC-4790-9B6E-0880-ACFAFADEA10E}"/>
                    </a:ext>
                  </a:extLst>
                </p:cNvPr>
                <p:cNvPicPr/>
                <p:nvPr/>
              </p:nvPicPr>
              <p:blipFill>
                <a:blip r:embed="rId340"/>
                <a:stretch>
                  <a:fillRect/>
                </a:stretch>
              </p:blipFill>
              <p:spPr>
                <a:xfrm>
                  <a:off x="790053" y="4818786"/>
                  <a:ext cx="263880" cy="63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1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E0DE40A1-C221-565C-3787-2B280A0D5FCE}"/>
                    </a:ext>
                  </a:extLst>
                </p14:cNvPr>
                <p14:cNvContentPartPr/>
                <p14:nvPr/>
              </p14:nvContentPartPr>
              <p14:xfrm>
                <a:off x="101373" y="5510706"/>
                <a:ext cx="1047240" cy="288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E0DE40A1-C221-565C-3787-2B280A0D5FCE}"/>
                    </a:ext>
                  </a:extLst>
                </p:cNvPr>
                <p:cNvPicPr/>
                <p:nvPr/>
              </p:nvPicPr>
              <p:blipFill>
                <a:blip r:embed="rId342"/>
                <a:stretch>
                  <a:fillRect/>
                </a:stretch>
              </p:blipFill>
              <p:spPr>
                <a:xfrm>
                  <a:off x="92373" y="5502066"/>
                  <a:ext cx="1064880" cy="20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43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AFEBEFA6-431E-B9E9-3159-911A7606EE6A}"/>
                  </a:ext>
                </a:extLst>
              </p14:cNvPr>
              <p14:cNvContentPartPr/>
              <p14:nvPr/>
            </p14:nvContentPartPr>
            <p14:xfrm>
              <a:off x="3583893" y="5167983"/>
              <a:ext cx="2880" cy="288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AFEBEFA6-431E-B9E9-3159-911A7606EE6A}"/>
                  </a:ext>
                </a:extLst>
              </p:cNvPr>
              <p:cNvPicPr/>
              <p:nvPr/>
            </p:nvPicPr>
            <p:blipFill>
              <a:blip r:embed="rId344"/>
              <a:stretch>
                <a:fillRect/>
              </a:stretch>
            </p:blipFill>
            <p:spPr>
              <a:xfrm>
                <a:off x="3574893" y="5157697"/>
                <a:ext cx="20520" cy="23040"/>
              </a:xfrm>
              <a:prstGeom prst="rect">
                <a:avLst/>
              </a:prstGeom>
            </p:spPr>
          </p:pic>
        </mc:Fallback>
      </mc:AlternateContent>
      <p:grpSp>
        <p:nvGrpSpPr>
          <p:cNvPr id="38" name="Group 37">
            <a:extLst>
              <a:ext uri="{FF2B5EF4-FFF2-40B4-BE49-F238E27FC236}">
                <a16:creationId xmlns:a16="http://schemas.microsoft.com/office/drawing/2014/main" id="{76DCC683-D64A-ADB7-8F64-3622C17EC9BE}"/>
              </a:ext>
            </a:extLst>
          </p:cNvPr>
          <p:cNvGrpSpPr/>
          <p:nvPr/>
        </p:nvGrpSpPr>
        <p:grpSpPr>
          <a:xfrm>
            <a:off x="7834361" y="5342003"/>
            <a:ext cx="967680" cy="881280"/>
            <a:chOff x="7834361" y="5342003"/>
            <a:chExt cx="967680" cy="881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5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F6B5065D-4183-D34E-1191-C295D1002B52}"/>
                    </a:ext>
                  </a:extLst>
                </p14:cNvPr>
                <p14:cNvContentPartPr/>
                <p14:nvPr/>
              </p14:nvContentPartPr>
              <p14:xfrm>
                <a:off x="7834361" y="5604803"/>
                <a:ext cx="325800" cy="111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F6B5065D-4183-D34E-1191-C295D1002B52}"/>
                    </a:ext>
                  </a:extLst>
                </p:cNvPr>
                <p:cNvPicPr/>
                <p:nvPr/>
              </p:nvPicPr>
              <p:blipFill>
                <a:blip r:embed="rId346"/>
                <a:stretch>
                  <a:fillRect/>
                </a:stretch>
              </p:blipFill>
              <p:spPr>
                <a:xfrm>
                  <a:off x="7825721" y="5595803"/>
                  <a:ext cx="343440" cy="2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7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926E23F7-BD95-547F-3126-3D4C1E5272F6}"/>
                    </a:ext>
                  </a:extLst>
                </p14:cNvPr>
                <p14:cNvContentPartPr/>
                <p14:nvPr/>
              </p14:nvContentPartPr>
              <p14:xfrm>
                <a:off x="7970801" y="5530283"/>
                <a:ext cx="179280" cy="20016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926E23F7-BD95-547F-3126-3D4C1E5272F6}"/>
                    </a:ext>
                  </a:extLst>
                </p:cNvPr>
                <p:cNvPicPr/>
                <p:nvPr/>
              </p:nvPicPr>
              <p:blipFill>
                <a:blip r:embed="rId348"/>
                <a:stretch>
                  <a:fillRect/>
                </a:stretch>
              </p:blipFill>
              <p:spPr>
                <a:xfrm>
                  <a:off x="7962161" y="5521283"/>
                  <a:ext cx="196920" cy="21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9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E126DD3E-450B-69E9-1B75-9090AF1B30AC}"/>
                    </a:ext>
                  </a:extLst>
                </p14:cNvPr>
                <p14:cNvContentPartPr/>
                <p14:nvPr/>
              </p14:nvContentPartPr>
              <p14:xfrm>
                <a:off x="8352401" y="5454323"/>
                <a:ext cx="227160" cy="2523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E126DD3E-450B-69E9-1B75-9090AF1B30AC}"/>
                    </a:ext>
                  </a:extLst>
                </p:cNvPr>
                <p:cNvPicPr/>
                <p:nvPr/>
              </p:nvPicPr>
              <p:blipFill>
                <a:blip r:embed="rId350"/>
                <a:stretch>
                  <a:fillRect/>
                </a:stretch>
              </p:blipFill>
              <p:spPr>
                <a:xfrm>
                  <a:off x="8343401" y="5445323"/>
                  <a:ext cx="244800" cy="27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1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5E7F448A-F3E9-A27C-BF26-67DFF47908E8}"/>
                    </a:ext>
                  </a:extLst>
                </p14:cNvPr>
                <p14:cNvContentPartPr/>
                <p14:nvPr/>
              </p14:nvContentPartPr>
              <p14:xfrm>
                <a:off x="8480561" y="5889563"/>
                <a:ext cx="111240" cy="24300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5E7F448A-F3E9-A27C-BF26-67DFF47908E8}"/>
                    </a:ext>
                  </a:extLst>
                </p:cNvPr>
                <p:cNvPicPr/>
                <p:nvPr/>
              </p:nvPicPr>
              <p:blipFill>
                <a:blip r:embed="rId352"/>
                <a:stretch>
                  <a:fillRect/>
                </a:stretch>
              </p:blipFill>
              <p:spPr>
                <a:xfrm>
                  <a:off x="8471921" y="5880923"/>
                  <a:ext cx="128880" cy="26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3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F5340E56-2800-967E-3D29-2911F70FEB82}"/>
                    </a:ext>
                  </a:extLst>
                </p14:cNvPr>
                <p14:cNvContentPartPr/>
                <p14:nvPr/>
              </p14:nvContentPartPr>
              <p14:xfrm>
                <a:off x="8222441" y="5342003"/>
                <a:ext cx="579600" cy="88128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F5340E56-2800-967E-3D29-2911F70FEB82}"/>
                    </a:ext>
                  </a:extLst>
                </p:cNvPr>
                <p:cNvPicPr/>
                <p:nvPr/>
              </p:nvPicPr>
              <p:blipFill>
                <a:blip r:embed="rId354"/>
                <a:stretch>
                  <a:fillRect/>
                </a:stretch>
              </p:blipFill>
              <p:spPr>
                <a:xfrm>
                  <a:off x="8213441" y="5333003"/>
                  <a:ext cx="597240" cy="898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8554053-C10C-D19D-C2FD-52EF1C145E51}"/>
              </a:ext>
            </a:extLst>
          </p:cNvPr>
          <p:cNvGrpSpPr/>
          <p:nvPr/>
        </p:nvGrpSpPr>
        <p:grpSpPr>
          <a:xfrm>
            <a:off x="3901732" y="1696034"/>
            <a:ext cx="4030920" cy="1503000"/>
            <a:chOff x="3901732" y="1696034"/>
            <a:chExt cx="4030920" cy="1503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5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8E4DAB75-BD7F-F485-C036-B5070DCA7878}"/>
                    </a:ext>
                  </a:extLst>
                </p14:cNvPr>
                <p14:cNvContentPartPr/>
                <p14:nvPr/>
              </p14:nvContentPartPr>
              <p14:xfrm>
                <a:off x="4270012" y="2064674"/>
                <a:ext cx="191520" cy="3963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8E4DAB75-BD7F-F485-C036-B5070DCA7878}"/>
                    </a:ext>
                  </a:extLst>
                </p:cNvPr>
                <p:cNvPicPr/>
                <p:nvPr/>
              </p:nvPicPr>
              <p:blipFill>
                <a:blip r:embed="rId356"/>
                <a:stretch>
                  <a:fillRect/>
                </a:stretch>
              </p:blipFill>
              <p:spPr>
                <a:xfrm>
                  <a:off x="4261372" y="2056034"/>
                  <a:ext cx="209160" cy="41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7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0D00F15D-A237-E00B-AD24-C5355A8D8EBB}"/>
                    </a:ext>
                  </a:extLst>
                </p14:cNvPr>
                <p14:cNvContentPartPr/>
                <p14:nvPr/>
              </p14:nvContentPartPr>
              <p14:xfrm>
                <a:off x="4543252" y="1963154"/>
                <a:ext cx="143640" cy="63036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0D00F15D-A237-E00B-AD24-C5355A8D8EBB}"/>
                    </a:ext>
                  </a:extLst>
                </p:cNvPr>
                <p:cNvPicPr/>
                <p:nvPr/>
              </p:nvPicPr>
              <p:blipFill>
                <a:blip r:embed="rId358"/>
                <a:stretch>
                  <a:fillRect/>
                </a:stretch>
              </p:blipFill>
              <p:spPr>
                <a:xfrm>
                  <a:off x="4534612" y="1954514"/>
                  <a:ext cx="161280" cy="64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9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9C3E1CC8-C1DC-2B63-6E5F-1615CAD3FAB7}"/>
                    </a:ext>
                  </a:extLst>
                </p14:cNvPr>
                <p14:cNvContentPartPr/>
                <p14:nvPr/>
              </p14:nvContentPartPr>
              <p14:xfrm>
                <a:off x="4048612" y="1967474"/>
                <a:ext cx="214920" cy="63792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9C3E1CC8-C1DC-2B63-6E5F-1615CAD3FAB7}"/>
                    </a:ext>
                  </a:extLst>
                </p:cNvPr>
                <p:cNvPicPr/>
                <p:nvPr/>
              </p:nvPicPr>
              <p:blipFill>
                <a:blip r:embed="rId360"/>
                <a:stretch>
                  <a:fillRect/>
                </a:stretch>
              </p:blipFill>
              <p:spPr>
                <a:xfrm>
                  <a:off x="4039612" y="1958834"/>
                  <a:ext cx="232560" cy="65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1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EE9116A0-8E7A-2A03-1BFF-DC77D6C0E4B1}"/>
                    </a:ext>
                  </a:extLst>
                </p14:cNvPr>
                <p14:cNvContentPartPr/>
                <p14:nvPr/>
              </p14:nvContentPartPr>
              <p14:xfrm>
                <a:off x="4844212" y="2236394"/>
                <a:ext cx="663840" cy="36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EE9116A0-8E7A-2A03-1BFF-DC77D6C0E4B1}"/>
                    </a:ext>
                  </a:extLst>
                </p:cNvPr>
                <p:cNvPicPr/>
                <p:nvPr/>
              </p:nvPicPr>
              <p:blipFill>
                <a:blip r:embed="rId362"/>
                <a:stretch>
                  <a:fillRect/>
                </a:stretch>
              </p:blipFill>
              <p:spPr>
                <a:xfrm>
                  <a:off x="4835212" y="2227394"/>
                  <a:ext cx="6814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3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B9978512-C618-7B86-8310-8078EA11187E}"/>
                    </a:ext>
                  </a:extLst>
                </p14:cNvPr>
                <p14:cNvContentPartPr/>
                <p14:nvPr/>
              </p14:nvContentPartPr>
              <p14:xfrm>
                <a:off x="5363692" y="2145674"/>
                <a:ext cx="191160" cy="20700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B9978512-C618-7B86-8310-8078EA11187E}"/>
                    </a:ext>
                  </a:extLst>
                </p:cNvPr>
                <p:cNvPicPr/>
                <p:nvPr/>
              </p:nvPicPr>
              <p:blipFill>
                <a:blip r:embed="rId364"/>
                <a:stretch>
                  <a:fillRect/>
                </a:stretch>
              </p:blipFill>
              <p:spPr>
                <a:xfrm>
                  <a:off x="5354692" y="2137034"/>
                  <a:ext cx="208800" cy="22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5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3408131A-D2DD-3BA9-B429-48A433BFB1AF}"/>
                    </a:ext>
                  </a:extLst>
                </p14:cNvPr>
                <p14:cNvContentPartPr/>
                <p14:nvPr/>
              </p14:nvContentPartPr>
              <p14:xfrm>
                <a:off x="5902612" y="1904114"/>
                <a:ext cx="265680" cy="65232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3408131A-D2DD-3BA9-B429-48A433BFB1AF}"/>
                    </a:ext>
                  </a:extLst>
                </p:cNvPr>
                <p:cNvPicPr/>
                <p:nvPr/>
              </p:nvPicPr>
              <p:blipFill>
                <a:blip r:embed="rId366"/>
                <a:stretch>
                  <a:fillRect/>
                </a:stretch>
              </p:blipFill>
              <p:spPr>
                <a:xfrm>
                  <a:off x="5893612" y="1895114"/>
                  <a:ext cx="283320" cy="66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7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F10F94C7-6662-15CB-FEA8-99AD2B4D07DF}"/>
                    </a:ext>
                  </a:extLst>
                </p14:cNvPr>
                <p14:cNvContentPartPr/>
                <p14:nvPr/>
              </p14:nvContentPartPr>
              <p14:xfrm>
                <a:off x="6131572" y="2084834"/>
                <a:ext cx="212760" cy="21348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F10F94C7-6662-15CB-FEA8-99AD2B4D07DF}"/>
                    </a:ext>
                  </a:extLst>
                </p:cNvPr>
                <p:cNvPicPr/>
                <p:nvPr/>
              </p:nvPicPr>
              <p:blipFill>
                <a:blip r:embed="rId368"/>
                <a:stretch>
                  <a:fillRect/>
                </a:stretch>
              </p:blipFill>
              <p:spPr>
                <a:xfrm>
                  <a:off x="6122932" y="2075834"/>
                  <a:ext cx="230400" cy="23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9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3E2915F5-4CD6-0316-6CDC-F34A34C542C8}"/>
                    </a:ext>
                  </a:extLst>
                </p14:cNvPr>
                <p14:cNvContentPartPr/>
                <p14:nvPr/>
              </p14:nvContentPartPr>
              <p14:xfrm>
                <a:off x="6381772" y="1943714"/>
                <a:ext cx="175680" cy="5864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3E2915F5-4CD6-0316-6CDC-F34A34C542C8}"/>
                    </a:ext>
                  </a:extLst>
                </p:cNvPr>
                <p:cNvPicPr/>
                <p:nvPr/>
              </p:nvPicPr>
              <p:blipFill>
                <a:blip r:embed="rId370"/>
                <a:stretch>
                  <a:fillRect/>
                </a:stretch>
              </p:blipFill>
              <p:spPr>
                <a:xfrm>
                  <a:off x="6373132" y="1935074"/>
                  <a:ext cx="193320" cy="60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1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BE69B0F2-E657-0A26-81AC-2C760C5CC2EB}"/>
                    </a:ext>
                  </a:extLst>
                </p14:cNvPr>
                <p14:cNvContentPartPr/>
                <p14:nvPr/>
              </p14:nvContentPartPr>
              <p14:xfrm>
                <a:off x="6729532" y="2468234"/>
                <a:ext cx="43200" cy="17208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BE69B0F2-E657-0A26-81AC-2C760C5CC2EB}"/>
                    </a:ext>
                  </a:extLst>
                </p:cNvPr>
                <p:cNvPicPr/>
                <p:nvPr/>
              </p:nvPicPr>
              <p:blipFill>
                <a:blip r:embed="rId372"/>
                <a:stretch>
                  <a:fillRect/>
                </a:stretch>
              </p:blipFill>
              <p:spPr>
                <a:xfrm>
                  <a:off x="6720892" y="2459594"/>
                  <a:ext cx="60840" cy="18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3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EF72740B-0433-D2C4-BB00-65716868336D}"/>
                    </a:ext>
                  </a:extLst>
                </p14:cNvPr>
                <p14:cNvContentPartPr/>
                <p14:nvPr/>
              </p14:nvContentPartPr>
              <p14:xfrm>
                <a:off x="6958492" y="1890794"/>
                <a:ext cx="262440" cy="67284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EF72740B-0433-D2C4-BB00-65716868336D}"/>
                    </a:ext>
                  </a:extLst>
                </p:cNvPr>
                <p:cNvPicPr/>
                <p:nvPr/>
              </p:nvPicPr>
              <p:blipFill>
                <a:blip r:embed="rId374"/>
                <a:stretch>
                  <a:fillRect/>
                </a:stretch>
              </p:blipFill>
              <p:spPr>
                <a:xfrm>
                  <a:off x="6949492" y="1881794"/>
                  <a:ext cx="280080" cy="69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5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17589407-C93F-AB7A-53D4-24AEE92B5098}"/>
                    </a:ext>
                  </a:extLst>
                </p14:cNvPr>
                <p14:cNvContentPartPr/>
                <p14:nvPr/>
              </p14:nvContentPartPr>
              <p14:xfrm>
                <a:off x="7241812" y="1969994"/>
                <a:ext cx="134280" cy="33444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17589407-C93F-AB7A-53D4-24AEE92B5098}"/>
                    </a:ext>
                  </a:extLst>
                </p:cNvPr>
                <p:cNvPicPr/>
                <p:nvPr/>
              </p:nvPicPr>
              <p:blipFill>
                <a:blip r:embed="rId376"/>
                <a:stretch>
                  <a:fillRect/>
                </a:stretch>
              </p:blipFill>
              <p:spPr>
                <a:xfrm>
                  <a:off x="7232812" y="1961354"/>
                  <a:ext cx="151920" cy="35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7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FE508A8F-B3B7-D663-B0E1-85B071EC56B4}"/>
                    </a:ext>
                  </a:extLst>
                </p14:cNvPr>
                <p14:cNvContentPartPr/>
                <p14:nvPr/>
              </p14:nvContentPartPr>
              <p14:xfrm>
                <a:off x="7501012" y="1891154"/>
                <a:ext cx="186840" cy="73836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FE508A8F-B3B7-D663-B0E1-85B071EC56B4}"/>
                    </a:ext>
                  </a:extLst>
                </p:cNvPr>
                <p:cNvPicPr/>
                <p:nvPr/>
              </p:nvPicPr>
              <p:blipFill>
                <a:blip r:embed="rId378"/>
                <a:stretch>
                  <a:fillRect/>
                </a:stretch>
              </p:blipFill>
              <p:spPr>
                <a:xfrm>
                  <a:off x="7492372" y="1882514"/>
                  <a:ext cx="204480" cy="75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9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A6CAC9C4-55F6-9507-79B2-325EA1BFBC0D}"/>
                    </a:ext>
                  </a:extLst>
                </p14:cNvPr>
                <p14:cNvContentPartPr/>
                <p14:nvPr/>
              </p14:nvContentPartPr>
              <p14:xfrm>
                <a:off x="3901732" y="1696034"/>
                <a:ext cx="4030920" cy="150300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A6CAC9C4-55F6-9507-79B2-325EA1BFBC0D}"/>
                    </a:ext>
                  </a:extLst>
                </p:cNvPr>
                <p:cNvPicPr/>
                <p:nvPr/>
              </p:nvPicPr>
              <p:blipFill>
                <a:blip r:embed="rId380"/>
                <a:stretch>
                  <a:fillRect/>
                </a:stretch>
              </p:blipFill>
              <p:spPr>
                <a:xfrm>
                  <a:off x="3893092" y="1687034"/>
                  <a:ext cx="4048560" cy="152064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47" name="Audio 46">
            <a:hlinkClick r:id="" action="ppaction://media"/>
            <a:extLst>
              <a:ext uri="{FF2B5EF4-FFF2-40B4-BE49-F238E27FC236}">
                <a16:creationId xmlns:a16="http://schemas.microsoft.com/office/drawing/2014/main" id="{54A2883E-0E0C-661C-082F-BACC28BA3D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81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654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89728"/>
    </mc:Choice>
    <mc:Fallback>
      <p:transition advClick="0" advTm="897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62E564D-FACC-728A-D3DA-194572B7E31B}"/>
              </a:ext>
            </a:extLst>
          </p:cNvPr>
          <p:cNvSpPr txBox="1"/>
          <p:nvPr/>
        </p:nvSpPr>
        <p:spPr>
          <a:xfrm>
            <a:off x="2440336" y="104910"/>
            <a:ext cx="42947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FF0000"/>
                </a:solidFill>
              </a:rPr>
              <a:t>The neuronal space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19B41449-0D60-8E1A-7111-E49E7CF99299}"/>
                  </a:ext>
                </a:extLst>
              </p14:cNvPr>
              <p14:cNvContentPartPr/>
              <p14:nvPr/>
            </p14:nvContentPartPr>
            <p14:xfrm>
              <a:off x="2155945" y="1816863"/>
              <a:ext cx="54000" cy="11736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19B41449-0D60-8E1A-7111-E49E7CF9929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46945" y="1807863"/>
                <a:ext cx="71640" cy="13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35BE7EFF-C5BB-AE4B-31F2-7214B97999D6}"/>
                  </a:ext>
                </a:extLst>
              </p14:cNvPr>
              <p14:cNvContentPartPr/>
              <p14:nvPr/>
            </p14:nvContentPartPr>
            <p14:xfrm>
              <a:off x="3327385" y="1835583"/>
              <a:ext cx="42120" cy="8892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35BE7EFF-C5BB-AE4B-31F2-7214B97999D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318385" y="1826583"/>
                <a:ext cx="59760" cy="10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D3E9B255-FBE7-7F8E-B567-45DB138F1BA4}"/>
                  </a:ext>
                </a:extLst>
              </p14:cNvPr>
              <p14:cNvContentPartPr/>
              <p14:nvPr/>
            </p14:nvContentPartPr>
            <p14:xfrm>
              <a:off x="4194985" y="1830903"/>
              <a:ext cx="86040" cy="10620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D3E9B255-FBE7-7F8E-B567-45DB138F1BA4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186345" y="1821903"/>
                <a:ext cx="103680" cy="12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E8067EC8-0549-2334-3B6C-8E44D64F18F7}"/>
                  </a:ext>
                </a:extLst>
              </p14:cNvPr>
              <p14:cNvContentPartPr/>
              <p14:nvPr/>
            </p14:nvContentPartPr>
            <p14:xfrm>
              <a:off x="5429425" y="1853583"/>
              <a:ext cx="81360" cy="10692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E8067EC8-0549-2334-3B6C-8E44D64F18F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420425" y="1844583"/>
                <a:ext cx="99000" cy="12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59F97054-B6DE-6617-256B-36A527DE3B93}"/>
                  </a:ext>
                </a:extLst>
              </p14:cNvPr>
              <p14:cNvContentPartPr/>
              <p14:nvPr/>
            </p14:nvContentPartPr>
            <p14:xfrm>
              <a:off x="6603385" y="1735863"/>
              <a:ext cx="59760" cy="18216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59F97054-B6DE-6617-256B-36A527DE3B93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594385" y="1726863"/>
                <a:ext cx="77400" cy="19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C15DEE52-3651-B2B3-3647-361D656CEC0B}"/>
                  </a:ext>
                </a:extLst>
              </p14:cNvPr>
              <p14:cNvContentPartPr/>
              <p14:nvPr/>
            </p14:nvContentPartPr>
            <p14:xfrm>
              <a:off x="3412723" y="3278409"/>
              <a:ext cx="369720" cy="28116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C15DEE52-3651-B2B3-3647-361D656CEC0B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404083" y="3269409"/>
                <a:ext cx="387360" cy="29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97D5A498-4768-02D7-BFCE-670CDDC86222}"/>
                  </a:ext>
                </a:extLst>
              </p14:cNvPr>
              <p14:cNvContentPartPr/>
              <p14:nvPr/>
            </p14:nvContentPartPr>
            <p14:xfrm>
              <a:off x="4117603" y="3231969"/>
              <a:ext cx="1275840" cy="35460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97D5A498-4768-02D7-BFCE-670CDDC86222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108963" y="3222969"/>
                <a:ext cx="1293480" cy="37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12833EBC-ED0C-8379-FCCA-993A56D70F76}"/>
                  </a:ext>
                </a:extLst>
              </p14:cNvPr>
              <p14:cNvContentPartPr/>
              <p14:nvPr/>
            </p14:nvContentPartPr>
            <p14:xfrm>
              <a:off x="2274745" y="1302063"/>
              <a:ext cx="360" cy="28656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12833EBC-ED0C-8379-FCCA-993A56D70F76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265745" y="1293063"/>
                <a:ext cx="18000" cy="30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CA14CCAB-D5B1-71D4-6837-DC67C68B4850}"/>
                  </a:ext>
                </a:extLst>
              </p14:cNvPr>
              <p14:cNvContentPartPr/>
              <p14:nvPr/>
            </p14:nvContentPartPr>
            <p14:xfrm>
              <a:off x="3310105" y="1397463"/>
              <a:ext cx="103320" cy="21096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CA14CCAB-D5B1-71D4-6837-DC67C68B4850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301105" y="1388463"/>
                <a:ext cx="120960" cy="22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64C1D3FF-DE3F-DCE0-B94D-160042B469E5}"/>
                  </a:ext>
                </a:extLst>
              </p14:cNvPr>
              <p14:cNvContentPartPr/>
              <p14:nvPr/>
            </p14:nvContentPartPr>
            <p14:xfrm>
              <a:off x="4190665" y="1387383"/>
              <a:ext cx="153360" cy="14940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64C1D3FF-DE3F-DCE0-B94D-160042B469E5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181665" y="1378743"/>
                <a:ext cx="171000" cy="16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E88F5154-E1FA-0C35-29BA-8AEA1122820B}"/>
                  </a:ext>
                </a:extLst>
              </p14:cNvPr>
              <p14:cNvContentPartPr/>
              <p14:nvPr/>
            </p14:nvContentPartPr>
            <p14:xfrm>
              <a:off x="5497465" y="1331583"/>
              <a:ext cx="360" cy="29340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E88F5154-E1FA-0C35-29BA-8AEA1122820B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488465" y="1322583"/>
                <a:ext cx="18000" cy="31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28" name="Ink 127">
                <a:extLst>
                  <a:ext uri="{FF2B5EF4-FFF2-40B4-BE49-F238E27FC236}">
                    <a16:creationId xmlns:a16="http://schemas.microsoft.com/office/drawing/2014/main" id="{2C00A8C0-C6B6-5C19-B881-12BABB26723C}"/>
                  </a:ext>
                </a:extLst>
              </p14:cNvPr>
              <p14:cNvContentPartPr/>
              <p14:nvPr/>
            </p14:nvContentPartPr>
            <p14:xfrm>
              <a:off x="6381625" y="1267863"/>
              <a:ext cx="199440" cy="219240"/>
            </p14:xfrm>
          </p:contentPart>
        </mc:Choice>
        <mc:Fallback xmlns="">
          <p:pic>
            <p:nvPicPr>
              <p:cNvPr id="128" name="Ink 127">
                <a:extLst>
                  <a:ext uri="{FF2B5EF4-FFF2-40B4-BE49-F238E27FC236}">
                    <a16:creationId xmlns:a16="http://schemas.microsoft.com/office/drawing/2014/main" id="{2C00A8C0-C6B6-5C19-B881-12BABB26723C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6372985" y="1259223"/>
                <a:ext cx="217080" cy="236880"/>
              </a:xfrm>
              <a:prstGeom prst="rect">
                <a:avLst/>
              </a:prstGeom>
            </p:spPr>
          </p:pic>
        </mc:Fallback>
      </mc:AlternateContent>
      <p:grpSp>
        <p:nvGrpSpPr>
          <p:cNvPr id="131" name="Group 130">
            <a:extLst>
              <a:ext uri="{FF2B5EF4-FFF2-40B4-BE49-F238E27FC236}">
                <a16:creationId xmlns:a16="http://schemas.microsoft.com/office/drawing/2014/main" id="{DBB5A9CF-3343-50D3-04CA-F4E7215254A3}"/>
              </a:ext>
            </a:extLst>
          </p:cNvPr>
          <p:cNvGrpSpPr/>
          <p:nvPr/>
        </p:nvGrpSpPr>
        <p:grpSpPr>
          <a:xfrm>
            <a:off x="1907185" y="2280543"/>
            <a:ext cx="519840" cy="538920"/>
            <a:chOff x="1907185" y="2280543"/>
            <a:chExt cx="519840" cy="538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51B25573-D518-B5BB-6273-E2FFC4A0A02B}"/>
                    </a:ext>
                  </a:extLst>
                </p14:cNvPr>
                <p14:cNvContentPartPr/>
                <p14:nvPr/>
              </p14:nvContentPartPr>
              <p14:xfrm>
                <a:off x="1907185" y="2280543"/>
                <a:ext cx="519840" cy="53892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51B25573-D518-B5BB-6273-E2FFC4A0A02B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898185" y="2271543"/>
                  <a:ext cx="537480" cy="55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CF7BE76F-41A3-4ABA-D563-56463D6918B8}"/>
                    </a:ext>
                  </a:extLst>
                </p14:cNvPr>
                <p14:cNvContentPartPr/>
                <p14:nvPr/>
              </p14:nvContentPartPr>
              <p14:xfrm>
                <a:off x="2106625" y="2366223"/>
                <a:ext cx="19080" cy="36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CF7BE76F-41A3-4ABA-D563-56463D6918B8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2097985" y="2357583"/>
                  <a:ext cx="3672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F04D572D-A171-A9B6-6626-95F9A7D559F0}"/>
              </a:ext>
            </a:extLst>
          </p:cNvPr>
          <p:cNvGrpSpPr/>
          <p:nvPr/>
        </p:nvGrpSpPr>
        <p:grpSpPr>
          <a:xfrm>
            <a:off x="3058465" y="2347863"/>
            <a:ext cx="441000" cy="231120"/>
            <a:chOff x="3058465" y="2347863"/>
            <a:chExt cx="441000" cy="231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8888528C-76DF-B001-61F1-D2A3D2AC37B9}"/>
                    </a:ext>
                  </a:extLst>
                </p14:cNvPr>
                <p14:cNvContentPartPr/>
                <p14:nvPr/>
              </p14:nvContentPartPr>
              <p14:xfrm>
                <a:off x="3058465" y="2347863"/>
                <a:ext cx="434880" cy="23112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8888528C-76DF-B001-61F1-D2A3D2AC37B9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3049825" y="2338863"/>
                  <a:ext cx="452520" cy="24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06BE412A-980D-0C41-C27D-E7C130C01355}"/>
                    </a:ext>
                  </a:extLst>
                </p14:cNvPr>
                <p14:cNvContentPartPr/>
                <p14:nvPr/>
              </p14:nvContentPartPr>
              <p14:xfrm>
                <a:off x="3390385" y="2446503"/>
                <a:ext cx="109080" cy="1800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06BE412A-980D-0C41-C27D-E7C130C01355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3381745" y="2437503"/>
                  <a:ext cx="126720" cy="35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D591C02A-74D1-2B23-5535-89BA4DE6D7F9}"/>
              </a:ext>
            </a:extLst>
          </p:cNvPr>
          <p:cNvGrpSpPr/>
          <p:nvPr/>
        </p:nvGrpSpPr>
        <p:grpSpPr>
          <a:xfrm>
            <a:off x="3009865" y="2608503"/>
            <a:ext cx="777960" cy="363600"/>
            <a:chOff x="3009865" y="2608503"/>
            <a:chExt cx="777960" cy="363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2F357AE4-7B9A-B6F0-EBE0-3264D0FE232D}"/>
                    </a:ext>
                  </a:extLst>
                </p14:cNvPr>
                <p14:cNvContentPartPr/>
                <p14:nvPr/>
              </p14:nvContentPartPr>
              <p14:xfrm>
                <a:off x="3009865" y="2608503"/>
                <a:ext cx="777960" cy="36360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2F357AE4-7B9A-B6F0-EBE0-3264D0FE232D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3001225" y="2599863"/>
                  <a:ext cx="795600" cy="38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93D6F7DF-04D5-F1FD-C107-336037ADA6C2}"/>
                    </a:ext>
                  </a:extLst>
                </p14:cNvPr>
                <p14:cNvContentPartPr/>
                <p14:nvPr/>
              </p14:nvContentPartPr>
              <p14:xfrm>
                <a:off x="3383905" y="2666103"/>
                <a:ext cx="6840" cy="360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93D6F7DF-04D5-F1FD-C107-336037ADA6C2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3374905" y="2657463"/>
                  <a:ext cx="2448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0DD21467-062C-AD47-21B3-B5C4D08CF500}"/>
                    </a:ext>
                  </a:extLst>
                </p14:cNvPr>
                <p14:cNvContentPartPr/>
                <p14:nvPr/>
              </p14:nvContentPartPr>
              <p14:xfrm>
                <a:off x="3202465" y="2648463"/>
                <a:ext cx="360" cy="324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0DD21467-062C-AD47-21B3-B5C4D08CF500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3193825" y="2639823"/>
                  <a:ext cx="18000" cy="20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88F23715-2B11-6E92-BF69-2B202AB77FBA}"/>
              </a:ext>
            </a:extLst>
          </p:cNvPr>
          <p:cNvGrpSpPr/>
          <p:nvPr/>
        </p:nvGrpSpPr>
        <p:grpSpPr>
          <a:xfrm>
            <a:off x="5250865" y="2280543"/>
            <a:ext cx="519840" cy="538920"/>
            <a:chOff x="1907185" y="2280543"/>
            <a:chExt cx="519840" cy="538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933A6E84-0293-6535-83D2-994971CC6234}"/>
                    </a:ext>
                  </a:extLst>
                </p14:cNvPr>
                <p14:cNvContentPartPr/>
                <p14:nvPr/>
              </p14:nvContentPartPr>
              <p14:xfrm>
                <a:off x="1907185" y="2280543"/>
                <a:ext cx="519840" cy="53892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933A6E84-0293-6535-83D2-994971CC6234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898185" y="2271543"/>
                  <a:ext cx="537480" cy="55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D1BC26DA-9FFF-B274-67F1-83099E41367C}"/>
                    </a:ext>
                  </a:extLst>
                </p14:cNvPr>
                <p14:cNvContentPartPr/>
                <p14:nvPr/>
              </p14:nvContentPartPr>
              <p14:xfrm>
                <a:off x="2106625" y="2366223"/>
                <a:ext cx="19080" cy="36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D1BC26DA-9FFF-B274-67F1-83099E41367C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2097985" y="2357583"/>
                  <a:ext cx="3672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FEC58E2C-0413-7A1C-36B0-177E2734379F}"/>
              </a:ext>
            </a:extLst>
          </p:cNvPr>
          <p:cNvGrpSpPr/>
          <p:nvPr/>
        </p:nvGrpSpPr>
        <p:grpSpPr>
          <a:xfrm>
            <a:off x="4134334" y="2283401"/>
            <a:ext cx="441000" cy="231120"/>
            <a:chOff x="3058465" y="2347863"/>
            <a:chExt cx="441000" cy="231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5A3C44D0-364B-91E4-1884-1158E6A8CF11}"/>
                    </a:ext>
                  </a:extLst>
                </p14:cNvPr>
                <p14:cNvContentPartPr/>
                <p14:nvPr/>
              </p14:nvContentPartPr>
              <p14:xfrm>
                <a:off x="3058465" y="2347863"/>
                <a:ext cx="434880" cy="23112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5A3C44D0-364B-91E4-1884-1158E6A8CF11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3049825" y="2338863"/>
                  <a:ext cx="452520" cy="24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4B59B33A-7EDB-9CC7-40AB-6297DD6369E9}"/>
                    </a:ext>
                  </a:extLst>
                </p14:cNvPr>
                <p14:cNvContentPartPr/>
                <p14:nvPr/>
              </p14:nvContentPartPr>
              <p14:xfrm>
                <a:off x="3390385" y="2446503"/>
                <a:ext cx="109080" cy="1800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4B59B33A-7EDB-9CC7-40AB-6297DD6369E9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3381745" y="2437503"/>
                  <a:ext cx="126720" cy="35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10A71DA9-70BC-2D26-4EE1-723E21CDFBDB}"/>
              </a:ext>
            </a:extLst>
          </p:cNvPr>
          <p:cNvGrpSpPr/>
          <p:nvPr/>
        </p:nvGrpSpPr>
        <p:grpSpPr>
          <a:xfrm>
            <a:off x="4085734" y="2544041"/>
            <a:ext cx="777960" cy="363600"/>
            <a:chOff x="3009865" y="2608503"/>
            <a:chExt cx="777960" cy="363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596A9A92-003D-7257-5E22-F0A5B31EDF4F}"/>
                    </a:ext>
                  </a:extLst>
                </p14:cNvPr>
                <p14:cNvContentPartPr/>
                <p14:nvPr/>
              </p14:nvContentPartPr>
              <p14:xfrm>
                <a:off x="3009865" y="2608503"/>
                <a:ext cx="777960" cy="36360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596A9A92-003D-7257-5E22-F0A5B31EDF4F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3001225" y="2599863"/>
                  <a:ext cx="795600" cy="38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EF7491CA-9E2E-64F1-DE14-56B573DA68A1}"/>
                    </a:ext>
                  </a:extLst>
                </p14:cNvPr>
                <p14:cNvContentPartPr/>
                <p14:nvPr/>
              </p14:nvContentPartPr>
              <p14:xfrm>
                <a:off x="3383905" y="2666103"/>
                <a:ext cx="6840" cy="360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EF7491CA-9E2E-64F1-DE14-56B573DA68A1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3374905" y="2657463"/>
                  <a:ext cx="2448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2EC5F614-45B7-E662-427F-F1597AE6F523}"/>
                    </a:ext>
                  </a:extLst>
                </p14:cNvPr>
                <p14:cNvContentPartPr/>
                <p14:nvPr/>
              </p14:nvContentPartPr>
              <p14:xfrm>
                <a:off x="3202465" y="2648463"/>
                <a:ext cx="360" cy="324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2EC5F614-45B7-E662-427F-F1597AE6F523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3193825" y="2639823"/>
                  <a:ext cx="18000" cy="20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CEFC4378-10CC-0991-A3F1-6BA84F1056BC}"/>
              </a:ext>
            </a:extLst>
          </p:cNvPr>
          <p:cNvGrpSpPr/>
          <p:nvPr/>
        </p:nvGrpSpPr>
        <p:grpSpPr>
          <a:xfrm>
            <a:off x="6366211" y="2312921"/>
            <a:ext cx="441000" cy="231120"/>
            <a:chOff x="3058465" y="2347863"/>
            <a:chExt cx="441000" cy="231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38880C45-529B-83D0-C152-7B6354587204}"/>
                    </a:ext>
                  </a:extLst>
                </p14:cNvPr>
                <p14:cNvContentPartPr/>
                <p14:nvPr/>
              </p14:nvContentPartPr>
              <p14:xfrm>
                <a:off x="3058465" y="2347863"/>
                <a:ext cx="434880" cy="23112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38880C45-529B-83D0-C152-7B6354587204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3049825" y="2338863"/>
                  <a:ext cx="452520" cy="24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92A12333-6A0C-6585-DC6A-D684B6AC09BA}"/>
                    </a:ext>
                  </a:extLst>
                </p14:cNvPr>
                <p14:cNvContentPartPr/>
                <p14:nvPr/>
              </p14:nvContentPartPr>
              <p14:xfrm>
                <a:off x="3390385" y="2446503"/>
                <a:ext cx="109080" cy="1800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92A12333-6A0C-6585-DC6A-D684B6AC09BA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3381745" y="2437503"/>
                  <a:ext cx="126720" cy="35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80F473A0-ED8D-1DBD-4ED7-AD0C3869DE23}"/>
              </a:ext>
            </a:extLst>
          </p:cNvPr>
          <p:cNvGrpSpPr/>
          <p:nvPr/>
        </p:nvGrpSpPr>
        <p:grpSpPr>
          <a:xfrm>
            <a:off x="6317611" y="2573561"/>
            <a:ext cx="777960" cy="363600"/>
            <a:chOff x="3009865" y="2608503"/>
            <a:chExt cx="777960" cy="363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29F80C84-0869-2C20-7E26-973F64220C2C}"/>
                    </a:ext>
                  </a:extLst>
                </p14:cNvPr>
                <p14:cNvContentPartPr/>
                <p14:nvPr/>
              </p14:nvContentPartPr>
              <p14:xfrm>
                <a:off x="3009865" y="2608503"/>
                <a:ext cx="777960" cy="36360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29F80C84-0869-2C20-7E26-973F64220C2C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3001225" y="2599863"/>
                  <a:ext cx="795600" cy="38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721104BE-91ED-A133-0AFA-B6C1F72F1EE9}"/>
                    </a:ext>
                  </a:extLst>
                </p14:cNvPr>
                <p14:cNvContentPartPr/>
                <p14:nvPr/>
              </p14:nvContentPartPr>
              <p14:xfrm>
                <a:off x="3383905" y="2666103"/>
                <a:ext cx="6840" cy="360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721104BE-91ED-A133-0AFA-B6C1F72F1EE9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3374905" y="2657463"/>
                  <a:ext cx="2448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D26C93F4-095B-BDAE-7363-87AA26356B60}"/>
                    </a:ext>
                  </a:extLst>
                </p14:cNvPr>
                <p14:cNvContentPartPr/>
                <p14:nvPr/>
              </p14:nvContentPartPr>
              <p14:xfrm>
                <a:off x="3202465" y="2648463"/>
                <a:ext cx="360" cy="324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D26C93F4-095B-BDAE-7363-87AA26356B60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3193825" y="2639823"/>
                  <a:ext cx="18000" cy="208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56" name="TextBox 155">
            <a:extLst>
              <a:ext uri="{FF2B5EF4-FFF2-40B4-BE49-F238E27FC236}">
                <a16:creationId xmlns:a16="http://schemas.microsoft.com/office/drawing/2014/main" id="{DC30EE52-A3BC-A04B-575C-22B5808D78CD}"/>
              </a:ext>
            </a:extLst>
          </p:cNvPr>
          <p:cNvSpPr txBox="1"/>
          <p:nvPr/>
        </p:nvSpPr>
        <p:spPr>
          <a:xfrm>
            <a:off x="300156" y="3910897"/>
            <a:ext cx="8332195" cy="2702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dirty="0">
                <a:solidFill>
                  <a:srgbClr val="0000FF"/>
                </a:solidFill>
              </a:rPr>
              <a:t>Phase space of 2</a:t>
            </a:r>
            <a:r>
              <a:rPr lang="en-US" sz="1600" baseline="30000" dirty="0">
                <a:solidFill>
                  <a:srgbClr val="0000FF"/>
                </a:solidFill>
              </a:rPr>
              <a:t>n</a:t>
            </a:r>
            <a:r>
              <a:rPr lang="en-US" sz="1600" dirty="0">
                <a:solidFill>
                  <a:srgbClr val="0000FF"/>
                </a:solidFill>
              </a:rPr>
              <a:t> possibilities</a:t>
            </a:r>
          </a:p>
          <a:p>
            <a:pPr>
              <a:buNone/>
            </a:pPr>
            <a:endParaRPr lang="en-US" sz="1600" dirty="0">
              <a:solidFill>
                <a:srgbClr val="0000FF"/>
              </a:solidFill>
            </a:endParaRPr>
          </a:p>
          <a:p>
            <a:pPr>
              <a:buNone/>
            </a:pPr>
            <a:r>
              <a:rPr lang="en-US" sz="1600" dirty="0">
                <a:solidFill>
                  <a:srgbClr val="0000FF"/>
                </a:solidFill>
                <a:highlight>
                  <a:srgbClr val="FFFF00"/>
                </a:highlight>
              </a:rPr>
              <a:t>2</a:t>
            </a:r>
            <a:r>
              <a:rPr lang="en-US" sz="1600" baseline="30000" dirty="0">
                <a:solidFill>
                  <a:srgbClr val="0000FF"/>
                </a:solidFill>
                <a:highlight>
                  <a:srgbClr val="FFFF00"/>
                </a:highlight>
              </a:rPr>
              <a:t>64</a:t>
            </a:r>
            <a:r>
              <a:rPr lang="en-US" sz="1600" dirty="0">
                <a:solidFill>
                  <a:srgbClr val="0000FF"/>
                </a:solidFill>
                <a:highlight>
                  <a:srgbClr val="FFFF00"/>
                </a:highlight>
              </a:rPr>
              <a:t> grains of rice is &gt; 1 millennium of global rice production </a:t>
            </a:r>
          </a:p>
          <a:p>
            <a:pPr>
              <a:buNone/>
            </a:pPr>
            <a:r>
              <a:rPr lang="en-US" sz="1600" dirty="0">
                <a:solidFill>
                  <a:srgbClr val="0000FF"/>
                </a:solidFill>
              </a:rPr>
              <a:t>(storage space &gt; 50 countries in the globe)</a:t>
            </a:r>
          </a:p>
          <a:p>
            <a:pPr>
              <a:buNone/>
            </a:pPr>
            <a:endParaRPr lang="en-US" sz="1600" dirty="0">
              <a:solidFill>
                <a:srgbClr val="0000FF"/>
              </a:solidFill>
            </a:endParaRPr>
          </a:p>
          <a:p>
            <a:pPr>
              <a:buNone/>
            </a:pPr>
            <a:r>
              <a:rPr lang="en-US" sz="1600" dirty="0">
                <a:solidFill>
                  <a:srgbClr val="0000FF"/>
                </a:solidFill>
              </a:rPr>
              <a:t>2</a:t>
            </a:r>
            <a:r>
              <a:rPr lang="en-US" sz="1600" baseline="30000" dirty="0">
                <a:solidFill>
                  <a:srgbClr val="0000FF"/>
                </a:solidFill>
              </a:rPr>
              <a:t>100</a:t>
            </a:r>
            <a:r>
              <a:rPr lang="en-US" sz="1600" dirty="0">
                <a:solidFill>
                  <a:srgbClr val="0000FF"/>
                </a:solidFill>
              </a:rPr>
              <a:t> = 10</a:t>
            </a:r>
            <a:r>
              <a:rPr lang="en-US" sz="1600" baseline="30000" dirty="0">
                <a:solidFill>
                  <a:srgbClr val="0000FF"/>
                </a:solidFill>
              </a:rPr>
              <a:t>30</a:t>
            </a:r>
            <a:r>
              <a:rPr lang="en-US" sz="1600" dirty="0">
                <a:solidFill>
                  <a:srgbClr val="0000FF"/>
                </a:solidFill>
              </a:rPr>
              <a:t> (1 kg has 10</a:t>
            </a:r>
            <a:r>
              <a:rPr lang="en-US" sz="1600" baseline="30000" dirty="0">
                <a:solidFill>
                  <a:srgbClr val="0000FF"/>
                </a:solidFill>
              </a:rPr>
              <a:t>30 </a:t>
            </a:r>
            <a:r>
              <a:rPr lang="en-US" sz="1600" dirty="0">
                <a:solidFill>
                  <a:srgbClr val="0000FF"/>
                </a:solidFill>
              </a:rPr>
              <a:t>electrons)</a:t>
            </a:r>
          </a:p>
          <a:p>
            <a:pPr>
              <a:buNone/>
            </a:pPr>
            <a:endParaRPr lang="en-US" sz="1600" dirty="0">
              <a:solidFill>
                <a:srgbClr val="0000FF"/>
              </a:solidFill>
            </a:endParaRPr>
          </a:p>
          <a:p>
            <a:pPr>
              <a:buNone/>
            </a:pPr>
            <a:r>
              <a:rPr lang="en-US" sz="1600" dirty="0">
                <a:solidFill>
                  <a:srgbClr val="0000FF"/>
                </a:solidFill>
              </a:rPr>
              <a:t>Can embed a large search space there!!</a:t>
            </a:r>
          </a:p>
          <a:p>
            <a:pPr>
              <a:buNone/>
            </a:pPr>
            <a:r>
              <a:rPr lang="en-US" sz="1600" dirty="0">
                <a:solidFill>
                  <a:srgbClr val="0000FF"/>
                </a:solidFill>
              </a:rPr>
              <a:t>Finding a ground state is hard and may take time, with false positives</a:t>
            </a:r>
          </a:p>
        </p:txBody>
      </p:sp>
      <p:pic>
        <p:nvPicPr>
          <p:cNvPr id="2050" name="Picture 2" descr="Lionel Page on X: &quot;To picture the risks of “exponential” growth for the  #coronavirus: a legend. A sage beat a king in chess and “simply” asked to  be paid in grains of">
            <a:extLst>
              <a:ext uri="{FF2B5EF4-FFF2-40B4-BE49-F238E27FC236}">
                <a16:creationId xmlns:a16="http://schemas.microsoft.com/office/drawing/2014/main" id="{C9716678-1D43-B165-4F0C-7CAA17F5D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625" y="4028595"/>
            <a:ext cx="1814569" cy="182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A18C675-F677-4E80-7F42-28985F9354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008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105909"/>
    </mc:Choice>
    <mc:Fallback>
      <p:transition advClick="0" advTm="1059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62E564D-FACC-728A-D3DA-194572B7E31B}"/>
              </a:ext>
            </a:extLst>
          </p:cNvPr>
          <p:cNvSpPr txBox="1"/>
          <p:nvPr/>
        </p:nvSpPr>
        <p:spPr>
          <a:xfrm>
            <a:off x="2440336" y="104910"/>
            <a:ext cx="42947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FF0000"/>
                </a:solidFill>
              </a:rPr>
              <a:t>The neuronal space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D74553A-F6AB-9494-FFFF-9627B6D09D5F}"/>
              </a:ext>
            </a:extLst>
          </p:cNvPr>
          <p:cNvGrpSpPr/>
          <p:nvPr/>
        </p:nvGrpSpPr>
        <p:grpSpPr>
          <a:xfrm>
            <a:off x="794236" y="4494912"/>
            <a:ext cx="3292200" cy="931680"/>
            <a:chOff x="1268185" y="3954543"/>
            <a:chExt cx="3292200" cy="931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DC91360D-E744-518B-4614-996EFAD287DE}"/>
                    </a:ext>
                  </a:extLst>
                </p14:cNvPr>
                <p14:cNvContentPartPr/>
                <p14:nvPr/>
              </p14:nvContentPartPr>
              <p14:xfrm>
                <a:off x="1268185" y="4065423"/>
                <a:ext cx="2194920" cy="7992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DC91360D-E744-518B-4614-996EFAD287DE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259545" y="4056423"/>
                  <a:ext cx="2212560" cy="9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F5672256-85BD-7297-F976-9734FEFD681A}"/>
                    </a:ext>
                  </a:extLst>
                </p14:cNvPr>
                <p14:cNvContentPartPr/>
                <p14:nvPr/>
              </p14:nvContentPartPr>
              <p14:xfrm>
                <a:off x="3361225" y="4093503"/>
                <a:ext cx="111240" cy="17532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F5672256-85BD-7297-F976-9734FEFD681A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352225" y="4084863"/>
                  <a:ext cx="128880" cy="19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A1E0AB22-3CD3-CCB5-995A-5400582D6A00}"/>
                    </a:ext>
                  </a:extLst>
                </p14:cNvPr>
                <p14:cNvContentPartPr/>
                <p14:nvPr/>
              </p14:nvContentPartPr>
              <p14:xfrm>
                <a:off x="3645985" y="3954543"/>
                <a:ext cx="521640" cy="4125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A1E0AB22-3CD3-CCB5-995A-5400582D6A00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636985" y="3945543"/>
                  <a:ext cx="539280" cy="43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FD806B36-4D11-1F11-9BBF-B9FA6A4E80EB}"/>
                    </a:ext>
                  </a:extLst>
                </p14:cNvPr>
                <p14:cNvContentPartPr/>
                <p14:nvPr/>
              </p14:nvContentPartPr>
              <p14:xfrm>
                <a:off x="4161505" y="4214463"/>
                <a:ext cx="3240" cy="324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FD806B36-4D11-1F11-9BBF-B9FA6A4E80EB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152865" y="4205463"/>
                  <a:ext cx="2088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587CB7B6-6952-80C3-A34D-C943CB7C1271}"/>
                    </a:ext>
                  </a:extLst>
                </p14:cNvPr>
                <p14:cNvContentPartPr/>
                <p14:nvPr/>
              </p14:nvContentPartPr>
              <p14:xfrm>
                <a:off x="4152865" y="4122663"/>
                <a:ext cx="353520" cy="3816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587CB7B6-6952-80C3-A34D-C943CB7C1271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144225" y="4113663"/>
                  <a:ext cx="371160" cy="39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A9E05478-1D92-239D-FF0F-E3F182621B42}"/>
                    </a:ext>
                  </a:extLst>
                </p14:cNvPr>
                <p14:cNvContentPartPr/>
                <p14:nvPr/>
              </p14:nvContentPartPr>
              <p14:xfrm>
                <a:off x="4407025" y="4221663"/>
                <a:ext cx="153360" cy="24912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A9E05478-1D92-239D-FF0F-E3F182621B42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398385" y="4213023"/>
                  <a:ext cx="171000" cy="26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1DB1ABEF-7B4C-76F2-72C8-86CBC0B22722}"/>
                    </a:ext>
                  </a:extLst>
                </p14:cNvPr>
                <p14:cNvContentPartPr/>
                <p14:nvPr/>
              </p14:nvContentPartPr>
              <p14:xfrm>
                <a:off x="4329625" y="3975423"/>
                <a:ext cx="3240" cy="32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1DB1ABEF-7B4C-76F2-72C8-86CBC0B22722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320625" y="3966423"/>
                  <a:ext cx="2088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CBA66A5C-A02B-627A-63C3-BD3695F966B5}"/>
                    </a:ext>
                  </a:extLst>
                </p14:cNvPr>
                <p14:cNvContentPartPr/>
                <p14:nvPr/>
              </p14:nvContentPartPr>
              <p14:xfrm>
                <a:off x="3701425" y="4062183"/>
                <a:ext cx="48600" cy="860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CBA66A5C-A02B-627A-63C3-BD3695F966B5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692785" y="4053183"/>
                  <a:ext cx="66240" cy="10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9AD302D2-FE22-DCB3-F4A2-1ADF5309D82C}"/>
                    </a:ext>
                  </a:extLst>
                </p14:cNvPr>
                <p14:cNvContentPartPr/>
                <p14:nvPr/>
              </p14:nvContentPartPr>
              <p14:xfrm>
                <a:off x="3609985" y="4443423"/>
                <a:ext cx="280440" cy="4428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9AD302D2-FE22-DCB3-F4A2-1ADF5309D82C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600985" y="4434423"/>
                  <a:ext cx="298080" cy="46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B17109F8-72BB-533E-18AA-27B2073A8F26}"/>
                    </a:ext>
                  </a:extLst>
                </p14:cNvPr>
                <p14:cNvContentPartPr/>
                <p14:nvPr/>
              </p14:nvContentPartPr>
              <p14:xfrm>
                <a:off x="3954865" y="4497783"/>
                <a:ext cx="521280" cy="23580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B17109F8-72BB-533E-18AA-27B2073A8F26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945865" y="4488783"/>
                  <a:ext cx="538920" cy="25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E13465C2-3406-F1FC-1769-548B73EB55CB}"/>
                    </a:ext>
                  </a:extLst>
                </p14:cNvPr>
                <p14:cNvContentPartPr/>
                <p14:nvPr/>
              </p14:nvContentPartPr>
              <p14:xfrm>
                <a:off x="3596305" y="4605783"/>
                <a:ext cx="222480" cy="1008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E13465C2-3406-F1FC-1769-548B73EB55CB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587305" y="4596783"/>
                  <a:ext cx="240120" cy="2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98C6E828-F48D-F594-F90F-677BE8C365A7}"/>
                    </a:ext>
                  </a:extLst>
                </p14:cNvPr>
                <p14:cNvContentPartPr/>
                <p14:nvPr/>
              </p14:nvContentPartPr>
              <p14:xfrm>
                <a:off x="1324705" y="4210863"/>
                <a:ext cx="360" cy="3477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98C6E828-F48D-F594-F90F-677BE8C365A7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316065" y="4202223"/>
                  <a:ext cx="18000" cy="36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021C15C2-27C5-7056-F7F1-10F6712DE77A}"/>
                    </a:ext>
                  </a:extLst>
                </p14:cNvPr>
                <p14:cNvContentPartPr/>
                <p14:nvPr/>
              </p14:nvContentPartPr>
              <p14:xfrm>
                <a:off x="1486705" y="4268103"/>
                <a:ext cx="145800" cy="26208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021C15C2-27C5-7056-F7F1-10F6712DE77A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478065" y="4259103"/>
                  <a:ext cx="163440" cy="27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F838B8FE-D0DD-5E3A-F712-DD7DD530E3F4}"/>
                    </a:ext>
                  </a:extLst>
                </p14:cNvPr>
                <p14:cNvContentPartPr/>
                <p14:nvPr/>
              </p14:nvContentPartPr>
              <p14:xfrm>
                <a:off x="1771825" y="4265943"/>
                <a:ext cx="360" cy="2494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F838B8FE-D0DD-5E3A-F712-DD7DD530E3F4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763185" y="4256943"/>
                  <a:ext cx="18000" cy="26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C3B4AAC5-570D-0746-7FD4-D21D76D9400E}"/>
                    </a:ext>
                  </a:extLst>
                </p14:cNvPr>
                <p14:cNvContentPartPr/>
                <p14:nvPr/>
              </p14:nvContentPartPr>
              <p14:xfrm>
                <a:off x="1892425" y="4288623"/>
                <a:ext cx="360" cy="26100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C3B4AAC5-570D-0746-7FD4-D21D76D9400E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1883425" y="4279983"/>
                  <a:ext cx="18000" cy="27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0488C269-DC22-EF4E-5030-9C7E9BC37A99}"/>
                    </a:ext>
                  </a:extLst>
                </p14:cNvPr>
                <p14:cNvContentPartPr/>
                <p14:nvPr/>
              </p14:nvContentPartPr>
              <p14:xfrm>
                <a:off x="2006545" y="4312743"/>
                <a:ext cx="119880" cy="2001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0488C269-DC22-EF4E-5030-9C7E9BC37A99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1997545" y="4304103"/>
                  <a:ext cx="137520" cy="217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D9B6907-1C92-6645-FDD4-9179AF532213}"/>
              </a:ext>
            </a:extLst>
          </p:cNvPr>
          <p:cNvGrpSpPr/>
          <p:nvPr/>
        </p:nvGrpSpPr>
        <p:grpSpPr>
          <a:xfrm>
            <a:off x="790996" y="2356512"/>
            <a:ext cx="2645640" cy="2079000"/>
            <a:chOff x="1264945" y="1816143"/>
            <a:chExt cx="2645640" cy="2079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E8DE1B6B-B4A8-1674-8179-A69D7202A38F}"/>
                    </a:ext>
                  </a:extLst>
                </p14:cNvPr>
                <p14:cNvContentPartPr/>
                <p14:nvPr/>
              </p14:nvContentPartPr>
              <p14:xfrm>
                <a:off x="1264945" y="1958343"/>
                <a:ext cx="2482200" cy="193680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E8DE1B6B-B4A8-1674-8179-A69D7202A38F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1255945" y="1949343"/>
                  <a:ext cx="2499840" cy="195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A0578D4A-20A6-7C81-4122-193FCB976424}"/>
                    </a:ext>
                  </a:extLst>
                </p14:cNvPr>
                <p14:cNvContentPartPr/>
                <p14:nvPr/>
              </p14:nvContentPartPr>
              <p14:xfrm>
                <a:off x="2457265" y="1816143"/>
                <a:ext cx="1064160" cy="101916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A0578D4A-20A6-7C81-4122-193FCB976424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2448265" y="1807143"/>
                  <a:ext cx="1081800" cy="103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8642A4E4-9F7B-3875-C139-2F8948F67654}"/>
                    </a:ext>
                  </a:extLst>
                </p14:cNvPr>
                <p14:cNvContentPartPr/>
                <p14:nvPr/>
              </p14:nvContentPartPr>
              <p14:xfrm>
                <a:off x="2313985" y="2693103"/>
                <a:ext cx="237240" cy="15516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8642A4E4-9F7B-3875-C139-2F8948F67654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2305345" y="2684103"/>
                  <a:ext cx="254880" cy="17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A1D05B23-058A-A8B0-763E-A01766EE2774}"/>
                    </a:ext>
                  </a:extLst>
                </p14:cNvPr>
                <p14:cNvContentPartPr/>
                <p14:nvPr/>
              </p14:nvContentPartPr>
              <p14:xfrm>
                <a:off x="2490025" y="2905143"/>
                <a:ext cx="110520" cy="10332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A1D05B23-058A-A8B0-763E-A01766EE2774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2481385" y="2896503"/>
                  <a:ext cx="128160" cy="12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BA5F7EE0-47B3-3B46-C690-1BBA4DEB9D49}"/>
                    </a:ext>
                  </a:extLst>
                </p14:cNvPr>
                <p14:cNvContentPartPr/>
                <p14:nvPr/>
              </p14:nvContentPartPr>
              <p14:xfrm>
                <a:off x="2381665" y="3094503"/>
                <a:ext cx="360" cy="21564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BA5F7EE0-47B3-3B46-C690-1BBA4DEB9D49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2373025" y="3085863"/>
                  <a:ext cx="18000" cy="23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2E6BA2E3-8BE3-411A-6DE9-E58EC022EB2B}"/>
                    </a:ext>
                  </a:extLst>
                </p14:cNvPr>
                <p14:cNvContentPartPr/>
                <p14:nvPr/>
              </p14:nvContentPartPr>
              <p14:xfrm>
                <a:off x="2498305" y="3161823"/>
                <a:ext cx="6480" cy="20340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2E6BA2E3-8BE3-411A-6DE9-E58EC022EB2B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2489665" y="3152823"/>
                  <a:ext cx="24120" cy="22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78359AED-9232-C819-B9FD-E18AD06F5B4B}"/>
                    </a:ext>
                  </a:extLst>
                </p14:cNvPr>
                <p14:cNvContentPartPr/>
                <p14:nvPr/>
              </p14:nvContentPartPr>
              <p14:xfrm>
                <a:off x="2594065" y="3185943"/>
                <a:ext cx="133920" cy="17388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78359AED-9232-C819-B9FD-E18AD06F5B4B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2585425" y="3177303"/>
                  <a:ext cx="151560" cy="19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21E54EEB-81F3-AA4D-DEE0-198F90DB5442}"/>
                    </a:ext>
                  </a:extLst>
                </p14:cNvPr>
                <p14:cNvContentPartPr/>
                <p14:nvPr/>
              </p14:nvContentPartPr>
              <p14:xfrm>
                <a:off x="2841385" y="3236703"/>
                <a:ext cx="360" cy="25308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21E54EEB-81F3-AA4D-DEE0-198F90DB5442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2832385" y="3227703"/>
                  <a:ext cx="18000" cy="27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09E09BEA-828F-929E-B655-83E5DC5FA8FF}"/>
                    </a:ext>
                  </a:extLst>
                </p14:cNvPr>
                <p14:cNvContentPartPr/>
                <p14:nvPr/>
              </p14:nvContentPartPr>
              <p14:xfrm>
                <a:off x="2918065" y="3213663"/>
                <a:ext cx="172080" cy="12816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09E09BEA-828F-929E-B655-83E5DC5FA8FF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2909425" y="3204663"/>
                  <a:ext cx="189720" cy="14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0296A62C-D4B7-FDBE-9188-1BA980A8B11B}"/>
                    </a:ext>
                  </a:extLst>
                </p14:cNvPr>
                <p14:cNvContentPartPr/>
                <p14:nvPr/>
              </p14:nvContentPartPr>
              <p14:xfrm>
                <a:off x="2622865" y="3189183"/>
                <a:ext cx="53280" cy="5292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0296A62C-D4B7-FDBE-9188-1BA980A8B11B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2614225" y="3180543"/>
                  <a:ext cx="70920" cy="7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12943757-52A0-A6AD-9166-1B8D87D52D08}"/>
                    </a:ext>
                  </a:extLst>
                </p14:cNvPr>
                <p14:cNvContentPartPr/>
                <p14:nvPr/>
              </p14:nvContentPartPr>
              <p14:xfrm>
                <a:off x="3249265" y="2671143"/>
                <a:ext cx="136080" cy="1659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12943757-52A0-A6AD-9166-1B8D87D52D08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3240265" y="2662503"/>
                  <a:ext cx="153720" cy="18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36C58981-858E-DF9C-6C9A-42B357693B6B}"/>
                    </a:ext>
                  </a:extLst>
                </p14:cNvPr>
                <p14:cNvContentPartPr/>
                <p14:nvPr/>
              </p14:nvContentPartPr>
              <p14:xfrm>
                <a:off x="3134785" y="2659263"/>
                <a:ext cx="360" cy="18396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36C58981-858E-DF9C-6C9A-42B357693B6B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3126145" y="2650263"/>
                  <a:ext cx="18000" cy="20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4B7842E6-D355-9C0F-326D-53ED1813E616}"/>
                    </a:ext>
                  </a:extLst>
                </p14:cNvPr>
                <p14:cNvContentPartPr/>
                <p14:nvPr/>
              </p14:nvContentPartPr>
              <p14:xfrm>
                <a:off x="3466345" y="2628663"/>
                <a:ext cx="115920" cy="19980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4B7842E6-D355-9C0F-326D-53ED1813E616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3457345" y="2619663"/>
                  <a:ext cx="133560" cy="21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3DA9ED18-A2B3-A7ED-EF4F-A0AF8A105DC3}"/>
                    </a:ext>
                  </a:extLst>
                </p14:cNvPr>
                <p14:cNvContentPartPr/>
                <p14:nvPr/>
              </p14:nvContentPartPr>
              <p14:xfrm>
                <a:off x="3666505" y="2612463"/>
                <a:ext cx="95760" cy="1497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3DA9ED18-A2B3-A7ED-EF4F-A0AF8A105DC3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3657865" y="2603463"/>
                  <a:ext cx="113400" cy="16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2F89DC3F-0050-9501-5C52-10AC394EE14B}"/>
                    </a:ext>
                  </a:extLst>
                </p14:cNvPr>
                <p14:cNvContentPartPr/>
                <p14:nvPr/>
              </p14:nvContentPartPr>
              <p14:xfrm>
                <a:off x="3904105" y="2550183"/>
                <a:ext cx="6480" cy="33156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2F89DC3F-0050-9501-5C52-10AC394EE14B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3895105" y="2541183"/>
                  <a:ext cx="24120" cy="34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FA8A444E-2A06-DAC5-7359-D14385D630F4}"/>
                    </a:ext>
                  </a:extLst>
                </p14:cNvPr>
                <p14:cNvContentPartPr/>
                <p14:nvPr/>
              </p14:nvContentPartPr>
              <p14:xfrm>
                <a:off x="2534305" y="2848623"/>
                <a:ext cx="113040" cy="13788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FA8A444E-2A06-DAC5-7359-D14385D630F4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2525305" y="2839983"/>
                  <a:ext cx="130680" cy="15552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F68E3BA4-45BC-2D74-7F2B-2D9F45C20216}"/>
              </a:ext>
            </a:extLst>
          </p:cNvPr>
          <p:cNvSpPr txBox="1"/>
          <p:nvPr/>
        </p:nvSpPr>
        <p:spPr>
          <a:xfrm>
            <a:off x="3968362" y="1705912"/>
            <a:ext cx="5431560" cy="179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dirty="0"/>
              <a:t>Can be stuck in ‘metastable’ states</a:t>
            </a:r>
          </a:p>
          <a:p>
            <a:pPr algn="l">
              <a:buNone/>
            </a:pPr>
            <a:endParaRPr lang="en-US" dirty="0"/>
          </a:p>
          <a:p>
            <a:pPr marL="342900" indent="-342900" algn="l"/>
            <a:r>
              <a:rPr lang="en-US" dirty="0"/>
              <a:t>Rock or tilt the potential</a:t>
            </a:r>
          </a:p>
          <a:p>
            <a:pPr marL="342900" indent="-342900" algn="l"/>
            <a:r>
              <a:rPr lang="en-US" dirty="0"/>
              <a:t>Change the temperature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F4ADD7A-DDBC-224C-ADEB-107B56E85A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413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52864"/>
    </mc:Choice>
    <mc:Fallback>
      <p:transition advClick="0" advTm="528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41E40638-2E0E-364B-99FD-DE06BD1F928E}" type="slidenum">
              <a:rPr lang="en-US" sz="1400">
                <a:latin typeface="Arial" charset="0"/>
              </a:rPr>
              <a:pPr eaLnBrk="1" hangingPunct="1"/>
              <a:t>63</a:t>
            </a:fld>
            <a:endParaRPr lang="en-US" sz="1400">
              <a:latin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52A25C-7E27-2B44-8FBB-18188DA666FF}"/>
              </a:ext>
            </a:extLst>
          </p:cNvPr>
          <p:cNvSpPr txBox="1"/>
          <p:nvPr/>
        </p:nvSpPr>
        <p:spPr>
          <a:xfrm>
            <a:off x="1840224" y="1219200"/>
            <a:ext cx="6008376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b="1" dirty="0">
                <a:solidFill>
                  <a:srgbClr val="0000FF"/>
                </a:solidFill>
              </a:rPr>
              <a:t>Neuro-synaptic systems</a:t>
            </a:r>
          </a:p>
          <a:p>
            <a:pPr>
              <a:buNone/>
            </a:pPr>
            <a:r>
              <a:rPr lang="en-US" sz="3600" b="1" dirty="0">
                <a:solidFill>
                  <a:srgbClr val="0000FF"/>
                </a:solidFill>
              </a:rPr>
              <a:t>can be programmed to</a:t>
            </a:r>
          </a:p>
          <a:p>
            <a:pPr>
              <a:buNone/>
            </a:pPr>
            <a:r>
              <a:rPr lang="en-US" sz="3600" b="1" dirty="0">
                <a:solidFill>
                  <a:srgbClr val="0000FF"/>
                </a:solidFill>
              </a:rPr>
              <a:t>solve very large </a:t>
            </a:r>
          </a:p>
          <a:p>
            <a:pPr>
              <a:buNone/>
            </a:pPr>
            <a:r>
              <a:rPr lang="en-US" sz="3600" b="1" dirty="0">
                <a:solidFill>
                  <a:srgbClr val="0000FF"/>
                </a:solidFill>
              </a:rPr>
              <a:t>optimization problems</a:t>
            </a:r>
          </a:p>
          <a:p>
            <a:pPr>
              <a:buNone/>
            </a:pPr>
            <a:r>
              <a:rPr lang="en-US" sz="3600" b="1" dirty="0">
                <a:solidFill>
                  <a:srgbClr val="0000FF"/>
                </a:solidFill>
              </a:rPr>
              <a:t>approximately at moderate</a:t>
            </a:r>
          </a:p>
          <a:p>
            <a:pPr>
              <a:buNone/>
            </a:pPr>
            <a:r>
              <a:rPr lang="en-US" sz="3600" b="1" dirty="0">
                <a:solidFill>
                  <a:srgbClr val="0000FF"/>
                </a:solidFill>
              </a:rPr>
              <a:t>speeds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19124F7-4FB8-4BF1-BD7F-20FF3C79B343}"/>
                  </a:ext>
                </a:extLst>
              </p14:cNvPr>
              <p14:cNvContentPartPr/>
              <p14:nvPr/>
            </p14:nvContentPartPr>
            <p14:xfrm>
              <a:off x="5900863" y="1859055"/>
              <a:ext cx="36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19124F7-4FB8-4BF1-BD7F-20FF3C79B34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891863" y="1850415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B7B6BC6-2DFF-ED7E-BBA7-F43FC2A6D16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6167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10144"/>
    </mc:Choice>
    <mc:Fallback>
      <p:transition advClick="0" advTm="10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209FB76D-AA1E-7D42-B21D-9CBB2A8DC25F}" type="slidenum">
              <a:rPr lang="en-US" sz="1400">
                <a:latin typeface="Arial" charset="0"/>
              </a:rPr>
              <a:pPr eaLnBrk="1" hangingPunct="1"/>
              <a:t>64</a:t>
            </a:fld>
            <a:endParaRPr lang="en-US" sz="1400">
              <a:latin typeface="Arial" charset="0"/>
            </a:endParaRPr>
          </a:p>
        </p:txBody>
      </p:sp>
      <p:sp>
        <p:nvSpPr>
          <p:cNvPr id="19460" name="Rectangle 5"/>
          <p:cNvSpPr>
            <a:spLocks noChangeArrowheads="1"/>
          </p:cNvSpPr>
          <p:nvPr/>
        </p:nvSpPr>
        <p:spPr bwMode="auto">
          <a:xfrm>
            <a:off x="-228600" y="-38100"/>
            <a:ext cx="6705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3600" b="1" dirty="0">
                <a:solidFill>
                  <a:schemeClr val="bg1"/>
                </a:solidFill>
              </a:rPr>
              <a:t>Next Lecture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48B59B-5AC6-1855-FE0F-5F2F84D32522}"/>
              </a:ext>
            </a:extLst>
          </p:cNvPr>
          <p:cNvSpPr txBox="1"/>
          <p:nvPr/>
        </p:nvSpPr>
        <p:spPr>
          <a:xfrm>
            <a:off x="1552037" y="788535"/>
            <a:ext cx="35605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800" dirty="0">
                <a:solidFill>
                  <a:schemeClr val="bg1"/>
                </a:solidFill>
              </a:rPr>
              <a:t>Boltzmann Machines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F23AAA-750E-C8B3-EDBD-EE898D2F43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7600" y="133476"/>
            <a:ext cx="1533455" cy="185258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9D5B97C1-1847-8865-8E45-35AF88378E95}"/>
              </a:ext>
            </a:extLst>
          </p:cNvPr>
          <p:cNvSpPr txBox="1"/>
          <p:nvPr/>
        </p:nvSpPr>
        <p:spPr>
          <a:xfrm>
            <a:off x="941179" y="4126725"/>
            <a:ext cx="23439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>
                <a:solidFill>
                  <a:srgbClr val="FFFF00"/>
                </a:solidFill>
              </a:rPr>
              <a:t>2</a:t>
            </a:r>
            <a:r>
              <a:rPr lang="en-US" sz="1600" baseline="30000" dirty="0">
                <a:solidFill>
                  <a:srgbClr val="FFFF00"/>
                </a:solidFill>
              </a:rPr>
              <a:t>n</a:t>
            </a:r>
            <a:r>
              <a:rPr lang="en-US" sz="1600" dirty="0">
                <a:solidFill>
                  <a:srgbClr val="FFFF00"/>
                </a:solidFill>
              </a:rPr>
              <a:t> configuration space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417816D-1446-0FD8-D50E-23E71D280AC1}"/>
              </a:ext>
            </a:extLst>
          </p:cNvPr>
          <p:cNvSpPr txBox="1"/>
          <p:nvPr/>
        </p:nvSpPr>
        <p:spPr>
          <a:xfrm>
            <a:off x="4779043" y="6181337"/>
            <a:ext cx="26885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>
                <a:solidFill>
                  <a:srgbClr val="FFFF00"/>
                </a:solidFill>
              </a:rPr>
              <a:t>Solving with time sampling</a:t>
            </a:r>
          </a:p>
        </p:txBody>
      </p:sp>
      <p:pic>
        <p:nvPicPr>
          <p:cNvPr id="9" name="Picture 8" descr="A drawing of a row of circles&#10;&#10;Description automatically generated">
            <a:extLst>
              <a:ext uri="{FF2B5EF4-FFF2-40B4-BE49-F238E27FC236}">
                <a16:creationId xmlns:a16="http://schemas.microsoft.com/office/drawing/2014/main" id="{24D008F4-6F38-7943-3528-131C03A932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32" y="1722630"/>
            <a:ext cx="2438400" cy="2317180"/>
          </a:xfrm>
          <a:prstGeom prst="rect">
            <a:avLst/>
          </a:prstGeom>
        </p:spPr>
      </p:pic>
      <p:pic>
        <p:nvPicPr>
          <p:cNvPr id="12" name="Picture 11" descr="A graph of different sizes and colors&#10;&#10;Description automatically generated with medium confidence">
            <a:extLst>
              <a:ext uri="{FF2B5EF4-FFF2-40B4-BE49-F238E27FC236}">
                <a16:creationId xmlns:a16="http://schemas.microsoft.com/office/drawing/2014/main" id="{D16EA427-1FEE-BB30-D533-2215277544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011" y="3107182"/>
            <a:ext cx="2634054" cy="2872571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728DE0A-9101-361B-511E-68911A4352B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4864"/>
    </mc:Choice>
    <mc:Fallback>
      <p:transition advTm="248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8CCC2D-4326-FFAD-8BAB-752499E5E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A6CD97-C6CF-A846-87B9-9EFFA06510E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5" name="Rectangle 24">
            <a:extLst>
              <a:ext uri="{FF2B5EF4-FFF2-40B4-BE49-F238E27FC236}">
                <a16:creationId xmlns:a16="http://schemas.microsoft.com/office/drawing/2014/main" id="{7A70FD44-FE26-C3FF-50EF-D78134B550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" y="58658"/>
            <a:ext cx="8915400" cy="762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3200" b="1" dirty="0">
                <a:solidFill>
                  <a:srgbClr val="0000FF"/>
                </a:solidFill>
              </a:rPr>
              <a:t>Logical inconsistencies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464711-F896-7766-CFC8-7B3EE23685C8}"/>
              </a:ext>
            </a:extLst>
          </p:cNvPr>
          <p:cNvSpPr txBox="1"/>
          <p:nvPr/>
        </p:nvSpPr>
        <p:spPr>
          <a:xfrm>
            <a:off x="1295400" y="1295400"/>
            <a:ext cx="6798656" cy="13480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/>
              <a:t>Solve sin(x) = 3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>
                <a:latin typeface="Symbol" pitchFamily="2" charset="2"/>
                <a:sym typeface="Wingdings" pitchFamily="2" charset="2"/>
              </a:rPr>
              <a:t>p</a:t>
            </a:r>
            <a:r>
              <a:rPr lang="en-US" dirty="0">
                <a:sym typeface="Wingdings" pitchFamily="2" charset="2"/>
              </a:rPr>
              <a:t>/2-1.77i – not inconsistent</a:t>
            </a:r>
          </a:p>
          <a:p>
            <a:pPr algn="l">
              <a:buNone/>
            </a:pPr>
            <a:endParaRPr lang="en-US" dirty="0">
              <a:sym typeface="Wingdings" pitchFamily="2" charset="2"/>
            </a:endParaRPr>
          </a:p>
          <a:p>
            <a:pPr algn="l">
              <a:buNone/>
            </a:pPr>
            <a:r>
              <a:rPr lang="en-US" dirty="0">
                <a:sym typeface="Wingdings" pitchFamily="2" charset="2"/>
              </a:rPr>
              <a:t>Find a number N, so that 5 &lt; N &lt; 3 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B3D8E4-5F2F-EC28-CB99-5B68CC9095C2}"/>
              </a:ext>
            </a:extLst>
          </p:cNvPr>
          <p:cNvSpPr txBox="1"/>
          <p:nvPr/>
        </p:nvSpPr>
        <p:spPr>
          <a:xfrm>
            <a:off x="1221800" y="4038600"/>
            <a:ext cx="6615914" cy="12741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Can every problem be solved?</a:t>
            </a:r>
          </a:p>
          <a:p>
            <a:pPr>
              <a:buNone/>
            </a:pPr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Would a hypothetical (Turing) machine halt? 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AA80827-3716-55A4-0FDF-8FE576DFFE9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47921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84053">
        <p159:morph option="byObject"/>
      </p:transition>
    </mc:Choice>
    <mc:Fallback xmlns="">
      <p:transition spd="slow" advClick="0" advTm="840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E39D1D1-FECA-3E11-8CC3-764983ADB724}"/>
              </a:ext>
            </a:extLst>
          </p:cNvPr>
          <p:cNvSpPr txBox="1"/>
          <p:nvPr/>
        </p:nvSpPr>
        <p:spPr>
          <a:xfrm>
            <a:off x="2371026" y="2570303"/>
            <a:ext cx="4759636" cy="19759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b="1" dirty="0">
                <a:solidFill>
                  <a:schemeClr val="bg1"/>
                </a:solidFill>
              </a:rPr>
              <a:t>6A. State Machines </a:t>
            </a:r>
          </a:p>
          <a:p>
            <a:pPr>
              <a:buNone/>
            </a:pPr>
            <a:r>
              <a:rPr lang="en-US" sz="3600" b="1" dirty="0">
                <a:solidFill>
                  <a:schemeClr val="bg1"/>
                </a:solidFill>
              </a:rPr>
              <a:t>(A gadget with an </a:t>
            </a:r>
          </a:p>
          <a:p>
            <a:pPr>
              <a:buNone/>
            </a:pPr>
            <a:r>
              <a:rPr lang="en-US" sz="3600" b="1" dirty="0">
                <a:solidFill>
                  <a:schemeClr val="bg1"/>
                </a:solidFill>
              </a:rPr>
              <a:t>effective procedure)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EFBC2E5-C92D-053B-F2AC-D76176162D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35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9706"/>
    </mc:Choice>
    <mc:Fallback xmlns="">
      <p:transition advClick="0" advTm="97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 52">
            <a:extLst>
              <a:ext uri="{FF2B5EF4-FFF2-40B4-BE49-F238E27FC236}">
                <a16:creationId xmlns:a16="http://schemas.microsoft.com/office/drawing/2014/main" id="{F16C0BCF-4B9C-A229-1450-F42BDEA0135C}"/>
              </a:ext>
            </a:extLst>
          </p:cNvPr>
          <p:cNvGrpSpPr/>
          <p:nvPr/>
        </p:nvGrpSpPr>
        <p:grpSpPr>
          <a:xfrm>
            <a:off x="2849255" y="131106"/>
            <a:ext cx="4071091" cy="1806906"/>
            <a:chOff x="2372589" y="2634328"/>
            <a:chExt cx="2573640" cy="1142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AC2D7635-390E-51BD-94F0-4E26884085C3}"/>
                    </a:ext>
                  </a:extLst>
                </p14:cNvPr>
                <p14:cNvContentPartPr/>
                <p14:nvPr/>
              </p14:nvContentPartPr>
              <p14:xfrm>
                <a:off x="3041109" y="2634328"/>
                <a:ext cx="18720" cy="107604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AC2D7635-390E-51BD-94F0-4E26884085C3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3032109" y="2625328"/>
                  <a:ext cx="36360" cy="109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FBA6E56F-96F4-7A70-6DCF-18FCF30ADD66}"/>
                    </a:ext>
                  </a:extLst>
                </p14:cNvPr>
                <p14:cNvContentPartPr/>
                <p14:nvPr/>
              </p14:nvContentPartPr>
              <p14:xfrm>
                <a:off x="3008349" y="2670688"/>
                <a:ext cx="1212840" cy="110592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FBA6E56F-96F4-7A70-6DCF-18FCF30ADD66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2999349" y="2661688"/>
                  <a:ext cx="1230480" cy="112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D0915384-2250-4A32-B114-7A37ACF0AB91}"/>
                    </a:ext>
                  </a:extLst>
                </p14:cNvPr>
                <p14:cNvContentPartPr/>
                <p14:nvPr/>
              </p14:nvContentPartPr>
              <p14:xfrm>
                <a:off x="2372589" y="3029248"/>
                <a:ext cx="171720" cy="2235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D0915384-2250-4A32-B114-7A37ACF0AB91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2363589" y="3020248"/>
                  <a:ext cx="189360" cy="24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5CDC2AC2-3A8B-DE3D-62F6-1F52A8747806}"/>
                    </a:ext>
                  </a:extLst>
                </p14:cNvPr>
                <p14:cNvContentPartPr/>
                <p14:nvPr/>
              </p14:nvContentPartPr>
              <p14:xfrm>
                <a:off x="2405349" y="3125728"/>
                <a:ext cx="142200" cy="36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5CDC2AC2-3A8B-DE3D-62F6-1F52A8747806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2396709" y="3116728"/>
                  <a:ext cx="1598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1A0EF657-D459-6652-DF12-4052141BCD14}"/>
                    </a:ext>
                  </a:extLst>
                </p14:cNvPr>
                <p14:cNvContentPartPr/>
                <p14:nvPr/>
              </p14:nvContentPartPr>
              <p14:xfrm>
                <a:off x="2637189" y="3125728"/>
                <a:ext cx="422640" cy="144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1A0EF657-D459-6652-DF12-4052141BCD14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2628189" y="3116728"/>
                  <a:ext cx="440280" cy="1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78D11005-C20F-119C-BA71-A0CFDDF0FC97}"/>
                    </a:ext>
                  </a:extLst>
                </p14:cNvPr>
                <p14:cNvContentPartPr/>
                <p14:nvPr/>
              </p14:nvContentPartPr>
              <p14:xfrm>
                <a:off x="3223269" y="3357568"/>
                <a:ext cx="137880" cy="24408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78D11005-C20F-119C-BA71-A0CFDDF0FC97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3214269" y="3348568"/>
                  <a:ext cx="155520" cy="26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6C424EE2-CDA8-54D5-9B45-263731DDD6A5}"/>
                    </a:ext>
                  </a:extLst>
                </p14:cNvPr>
                <p14:cNvContentPartPr/>
                <p14:nvPr/>
              </p14:nvContentPartPr>
              <p14:xfrm>
                <a:off x="3223269" y="3573928"/>
                <a:ext cx="11880" cy="36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6C424EE2-CDA8-54D5-9B45-263731DDD6A5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3214269" y="3565288"/>
                  <a:ext cx="29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25EC043F-89D0-AC39-D3E8-CCAD149C7FC0}"/>
                    </a:ext>
                  </a:extLst>
                </p14:cNvPr>
                <p14:cNvContentPartPr/>
                <p14:nvPr/>
              </p14:nvContentPartPr>
              <p14:xfrm>
                <a:off x="3477429" y="3063088"/>
                <a:ext cx="396720" cy="40896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25EC043F-89D0-AC39-D3E8-CCAD149C7FC0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3468429" y="3054088"/>
                  <a:ext cx="414360" cy="42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5AA756D0-4581-D89F-55E2-0463674298E1}"/>
                    </a:ext>
                  </a:extLst>
                </p14:cNvPr>
                <p14:cNvContentPartPr/>
                <p14:nvPr/>
              </p14:nvContentPartPr>
              <p14:xfrm>
                <a:off x="3874149" y="2842408"/>
                <a:ext cx="109440" cy="15768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5AA756D0-4581-D89F-55E2-0463674298E1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3865149" y="2833768"/>
                  <a:ext cx="12708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BFEA87F1-7581-ED81-2715-0C883FBC1533}"/>
                    </a:ext>
                  </a:extLst>
                </p14:cNvPr>
                <p14:cNvContentPartPr/>
                <p14:nvPr/>
              </p14:nvContentPartPr>
              <p14:xfrm>
                <a:off x="4054509" y="2812528"/>
                <a:ext cx="5760" cy="8424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BFEA87F1-7581-ED81-2715-0C883FBC1533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4045509" y="2803888"/>
                  <a:ext cx="23400" cy="10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829869B0-E390-DEE3-B148-DC34013E521D}"/>
                    </a:ext>
                  </a:extLst>
                </p14:cNvPr>
                <p14:cNvContentPartPr/>
                <p14:nvPr/>
              </p14:nvContentPartPr>
              <p14:xfrm>
                <a:off x="4249989" y="3031408"/>
                <a:ext cx="696240" cy="4032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829869B0-E390-DEE3-B148-DC34013E521D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4240989" y="3022768"/>
                  <a:ext cx="713880" cy="5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B7B577CD-CF15-8E35-FAA4-73686C7146D5}"/>
                    </a:ext>
                  </a:extLst>
                </p14:cNvPr>
                <p14:cNvContentPartPr/>
                <p14:nvPr/>
              </p14:nvContentPartPr>
              <p14:xfrm>
                <a:off x="4623309" y="2982088"/>
                <a:ext cx="64800" cy="9144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B7B577CD-CF15-8E35-FAA4-73686C7146D5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4614309" y="2973088"/>
                  <a:ext cx="82440" cy="10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39A26DD8-9693-F3A4-F91D-86966E0F3EC2}"/>
                    </a:ext>
                  </a:extLst>
                </p14:cNvPr>
                <p14:cNvContentPartPr/>
                <p14:nvPr/>
              </p14:nvContentPartPr>
              <p14:xfrm>
                <a:off x="4582629" y="3230848"/>
                <a:ext cx="199440" cy="19980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39A26DD8-9693-F3A4-F91D-86966E0F3EC2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4573989" y="3222208"/>
                  <a:ext cx="217080" cy="21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5ACD860B-27AE-A86F-4625-28EBB78E800C}"/>
                    </a:ext>
                  </a:extLst>
                </p14:cNvPr>
                <p14:cNvContentPartPr/>
                <p14:nvPr/>
              </p14:nvContentPartPr>
              <p14:xfrm>
                <a:off x="4639509" y="3279088"/>
                <a:ext cx="243360" cy="1245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5ACD860B-27AE-A86F-4625-28EBB78E800C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4630509" y="3270088"/>
                  <a:ext cx="261000" cy="1422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D47B4EE-9ED6-F21A-95B6-51E3FA0819D9}"/>
              </a:ext>
            </a:extLst>
          </p:cNvPr>
          <p:cNvSpPr txBox="1"/>
          <p:nvPr/>
        </p:nvSpPr>
        <p:spPr>
          <a:xfrm>
            <a:off x="762000" y="2262900"/>
            <a:ext cx="7301999" cy="22344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highlight>
                  <a:srgbClr val="FFFF00"/>
                </a:highlight>
              </a:rPr>
              <a:t>Finite State Automata</a:t>
            </a:r>
          </a:p>
          <a:p>
            <a:pPr>
              <a:buNone/>
            </a:pPr>
            <a:endParaRPr lang="en-US" dirty="0">
              <a:highlight>
                <a:srgbClr val="FFFF00"/>
              </a:highlight>
            </a:endParaRPr>
          </a:p>
          <a:p>
            <a:pPr>
              <a:buNone/>
            </a:pPr>
            <a:r>
              <a:rPr lang="en-US" dirty="0"/>
              <a:t>Finite # of internal states that change with input</a:t>
            </a:r>
          </a:p>
          <a:p>
            <a:pPr>
              <a:buNone/>
            </a:pPr>
            <a:r>
              <a:rPr lang="en-US" dirty="0"/>
              <a:t>(pre-determined action sequence on input series)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1028" name="Picture 4" descr="Vending Machine Stock Photo - Download Image Now - Vending Machine,  Machinery, Selling - iStock">
            <a:extLst>
              <a:ext uri="{FF2B5EF4-FFF2-40B4-BE49-F238E27FC236}">
                <a16:creationId xmlns:a16="http://schemas.microsoft.com/office/drawing/2014/main" id="{CA9546F2-AACA-07D6-914D-20EFD85A1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27" y="4016203"/>
            <a:ext cx="2474434" cy="2474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E8726A-861F-46F5-7916-C51404FC126C}"/>
              </a:ext>
            </a:extLst>
          </p:cNvPr>
          <p:cNvSpPr txBox="1"/>
          <p:nvPr/>
        </p:nvSpPr>
        <p:spPr>
          <a:xfrm>
            <a:off x="444954" y="6461410"/>
            <a:ext cx="24561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/>
              <a:t>Combo of coins/buttons</a:t>
            </a:r>
          </a:p>
        </p:txBody>
      </p:sp>
      <p:pic>
        <p:nvPicPr>
          <p:cNvPr id="1032" name="Picture 8" descr="A short history of the elevator | CNN">
            <a:extLst>
              <a:ext uri="{FF2B5EF4-FFF2-40B4-BE49-F238E27FC236}">
                <a16:creationId xmlns:a16="http://schemas.microsoft.com/office/drawing/2014/main" id="{D111588F-E150-C6AB-2375-1E4B9DD07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741" y="4208987"/>
            <a:ext cx="1632138" cy="2178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0FF9DD3-DFE2-FC32-D296-DA0092D80E68}"/>
              </a:ext>
            </a:extLst>
          </p:cNvPr>
          <p:cNvSpPr txBox="1"/>
          <p:nvPr/>
        </p:nvSpPr>
        <p:spPr>
          <a:xfrm>
            <a:off x="3371688" y="6461410"/>
            <a:ext cx="13179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/>
              <a:t>Floor inputs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22EACE2-4BF5-CF3E-DA3E-875727153864}"/>
              </a:ext>
            </a:extLst>
          </p:cNvPr>
          <p:cNvGrpSpPr/>
          <p:nvPr/>
        </p:nvGrpSpPr>
        <p:grpSpPr>
          <a:xfrm>
            <a:off x="6291030" y="4706641"/>
            <a:ext cx="2310480" cy="602640"/>
            <a:chOff x="6526221" y="4671141"/>
            <a:chExt cx="2310480" cy="602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6DCF39BC-C15B-3F3E-3199-C4311A6B8CB9}"/>
                    </a:ext>
                  </a:extLst>
                </p14:cNvPr>
                <p14:cNvContentPartPr/>
                <p14:nvPr/>
              </p14:nvContentPartPr>
              <p14:xfrm>
                <a:off x="6526221" y="4688781"/>
                <a:ext cx="221760" cy="32400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6DCF39BC-C15B-3F3E-3199-C4311A6B8CB9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6517221" y="4679781"/>
                  <a:ext cx="239400" cy="34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BD328A62-D79C-A803-4F09-E2AA5E0483AF}"/>
                    </a:ext>
                  </a:extLst>
                </p14:cNvPr>
                <p14:cNvContentPartPr/>
                <p14:nvPr/>
              </p14:nvContentPartPr>
              <p14:xfrm>
                <a:off x="6799461" y="4956981"/>
                <a:ext cx="87840" cy="30600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BD328A62-D79C-A803-4F09-E2AA5E0483AF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6790821" y="4948341"/>
                  <a:ext cx="105480" cy="32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92038ADB-3B27-1CD0-F690-0B2F850C9483}"/>
                    </a:ext>
                  </a:extLst>
                </p14:cNvPr>
                <p14:cNvContentPartPr/>
                <p14:nvPr/>
              </p14:nvContentPartPr>
              <p14:xfrm>
                <a:off x="6780021" y="5067141"/>
                <a:ext cx="81720" cy="111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92038ADB-3B27-1CD0-F690-0B2F850C9483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6771381" y="5058141"/>
                  <a:ext cx="99360" cy="2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75196372-0BD5-7588-356B-2DB00156B69E}"/>
                    </a:ext>
                  </a:extLst>
                </p14:cNvPr>
                <p14:cNvContentPartPr/>
                <p14:nvPr/>
              </p14:nvContentPartPr>
              <p14:xfrm>
                <a:off x="6922941" y="5098461"/>
                <a:ext cx="149760" cy="288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75196372-0BD5-7588-356B-2DB00156B69E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6914301" y="5089821"/>
                  <a:ext cx="1674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525DAC04-4E4A-8DF6-53E0-B3D6147CDC51}"/>
                    </a:ext>
                  </a:extLst>
                </p14:cNvPr>
                <p14:cNvContentPartPr/>
                <p14:nvPr/>
              </p14:nvContentPartPr>
              <p14:xfrm>
                <a:off x="7026981" y="5028261"/>
                <a:ext cx="13680" cy="17172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525DAC04-4E4A-8DF6-53E0-B3D6147CDC51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7018341" y="5019621"/>
                  <a:ext cx="31320" cy="18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663F28C1-4891-4239-1CAC-B93E37ADCCD3}"/>
                    </a:ext>
                  </a:extLst>
                </p14:cNvPr>
                <p14:cNvContentPartPr/>
                <p14:nvPr/>
              </p14:nvContentPartPr>
              <p14:xfrm>
                <a:off x="7179261" y="4993701"/>
                <a:ext cx="360" cy="28008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663F28C1-4891-4239-1CAC-B93E37ADCCD3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7170261" y="4984701"/>
                  <a:ext cx="18000" cy="29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CB8171DF-9E4C-07F0-CF9D-80C956044506}"/>
                    </a:ext>
                  </a:extLst>
                </p14:cNvPr>
                <p14:cNvContentPartPr/>
                <p14:nvPr/>
              </p14:nvContentPartPr>
              <p14:xfrm>
                <a:off x="7266381" y="4963101"/>
                <a:ext cx="78120" cy="3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CB8171DF-9E4C-07F0-CF9D-80C956044506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7257381" y="4954101"/>
                  <a:ext cx="957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40EEA3B6-0ADA-D05C-67D4-F5BD3E50C194}"/>
                    </a:ext>
                  </a:extLst>
                </p14:cNvPr>
                <p14:cNvContentPartPr/>
                <p14:nvPr/>
              </p14:nvContentPartPr>
              <p14:xfrm>
                <a:off x="7256301" y="5036541"/>
                <a:ext cx="111240" cy="165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40EEA3B6-0ADA-D05C-67D4-F5BD3E50C194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7247661" y="5027541"/>
                  <a:ext cx="128880" cy="3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6A2CA101-1059-E2F0-6732-B6E9558EF58D}"/>
                    </a:ext>
                  </a:extLst>
                </p14:cNvPr>
                <p14:cNvContentPartPr/>
                <p14:nvPr/>
              </p14:nvContentPartPr>
              <p14:xfrm>
                <a:off x="7520181" y="4770501"/>
                <a:ext cx="2880" cy="2937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6A2CA101-1059-E2F0-6732-B6E9558EF58D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7511181" y="4761861"/>
                  <a:ext cx="20520" cy="31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29C5A5CA-DE16-F084-A58F-01E3A3F076F0}"/>
                    </a:ext>
                  </a:extLst>
                </p14:cNvPr>
                <p14:cNvContentPartPr/>
                <p14:nvPr/>
              </p14:nvContentPartPr>
              <p14:xfrm>
                <a:off x="7520181" y="4761141"/>
                <a:ext cx="129600" cy="28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29C5A5CA-DE16-F084-A58F-01E3A3F076F0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7511181" y="4752501"/>
                  <a:ext cx="14724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5410F808-C062-FCD6-0C9E-76B57AD130DE}"/>
                    </a:ext>
                  </a:extLst>
                </p14:cNvPr>
                <p14:cNvContentPartPr/>
                <p14:nvPr/>
              </p14:nvContentPartPr>
              <p14:xfrm>
                <a:off x="7540701" y="4912701"/>
                <a:ext cx="101880" cy="3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5410F808-C062-FCD6-0C9E-76B57AD130DE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7532061" y="4903701"/>
                  <a:ext cx="119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34482B48-2F87-DF49-D697-2D420DC3E8A6}"/>
                    </a:ext>
                  </a:extLst>
                </p14:cNvPr>
                <p14:cNvContentPartPr/>
                <p14:nvPr/>
              </p14:nvContentPartPr>
              <p14:xfrm>
                <a:off x="7729701" y="4671141"/>
                <a:ext cx="88200" cy="49248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34482B48-2F87-DF49-D697-2D420DC3E8A6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7720701" y="4662501"/>
                  <a:ext cx="105840" cy="51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2D1A7DE2-839E-6B90-0BA9-8507D2401A36}"/>
                    </a:ext>
                  </a:extLst>
                </p14:cNvPr>
                <p14:cNvContentPartPr/>
                <p14:nvPr/>
              </p14:nvContentPartPr>
              <p14:xfrm>
                <a:off x="7817901" y="4729101"/>
                <a:ext cx="158400" cy="2570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2D1A7DE2-839E-6B90-0BA9-8507D2401A36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7808901" y="4720101"/>
                  <a:ext cx="176040" cy="27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53EBC90C-3144-61B8-8F9E-D38B544A1F97}"/>
                    </a:ext>
                  </a:extLst>
                </p14:cNvPr>
                <p14:cNvContentPartPr/>
                <p14:nvPr/>
              </p14:nvContentPartPr>
              <p14:xfrm>
                <a:off x="7817901" y="4878501"/>
                <a:ext cx="145440" cy="14148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53EBC90C-3144-61B8-8F9E-D38B544A1F97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7808901" y="4869861"/>
                  <a:ext cx="163080" cy="15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80E5E70F-5107-7762-67FC-64B2E30F911A}"/>
                    </a:ext>
                  </a:extLst>
                </p14:cNvPr>
                <p14:cNvContentPartPr/>
                <p14:nvPr/>
              </p14:nvContentPartPr>
              <p14:xfrm>
                <a:off x="8065221" y="4974981"/>
                <a:ext cx="75960" cy="20700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80E5E70F-5107-7762-67FC-64B2E30F911A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8056221" y="4965981"/>
                  <a:ext cx="93600" cy="22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5CE6458B-357D-6866-574F-5DA6911CFE79}"/>
                    </a:ext>
                  </a:extLst>
                </p14:cNvPr>
                <p14:cNvContentPartPr/>
                <p14:nvPr/>
              </p14:nvContentPartPr>
              <p14:xfrm>
                <a:off x="7993941" y="5044821"/>
                <a:ext cx="135000" cy="1260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5CE6458B-357D-6866-574F-5DA6911CFE79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7985301" y="5035821"/>
                  <a:ext cx="15264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BC7F1FE5-1778-5ABA-7D24-CEC5DF741CD3}"/>
                    </a:ext>
                  </a:extLst>
                </p14:cNvPr>
                <p14:cNvContentPartPr/>
                <p14:nvPr/>
              </p14:nvContentPartPr>
              <p14:xfrm>
                <a:off x="8252421" y="5043381"/>
                <a:ext cx="20520" cy="8244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BC7F1FE5-1778-5ABA-7D24-CEC5DF741CD3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8243781" y="5034381"/>
                  <a:ext cx="38160" cy="10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DB8E6F67-79FB-528D-BA2C-1CDC9B52A514}"/>
                    </a:ext>
                  </a:extLst>
                </p14:cNvPr>
                <p14:cNvContentPartPr/>
                <p14:nvPr/>
              </p14:nvContentPartPr>
              <p14:xfrm>
                <a:off x="8381661" y="4681221"/>
                <a:ext cx="134640" cy="34128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DB8E6F67-79FB-528D-BA2C-1CDC9B52A514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8373021" y="4672581"/>
                  <a:ext cx="152280" cy="35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339D5DB7-531B-DF7C-593B-1426516BFE3A}"/>
                    </a:ext>
                  </a:extLst>
                </p14:cNvPr>
                <p14:cNvContentPartPr/>
                <p14:nvPr/>
              </p14:nvContentPartPr>
              <p14:xfrm>
                <a:off x="8575341" y="4949061"/>
                <a:ext cx="50760" cy="21168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339D5DB7-531B-DF7C-593B-1426516BFE3A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8566341" y="4940421"/>
                  <a:ext cx="68400" cy="22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38432E81-0DD7-FB86-8957-09B2DFBE6935}"/>
                    </a:ext>
                  </a:extLst>
                </p14:cNvPr>
                <p14:cNvContentPartPr/>
                <p14:nvPr/>
              </p14:nvContentPartPr>
              <p14:xfrm>
                <a:off x="8520261" y="4995861"/>
                <a:ext cx="105840" cy="1332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38432E81-0DD7-FB86-8957-09B2DFBE6935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8511261" y="4986861"/>
                  <a:ext cx="12348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62971CD5-FEDE-AF03-8FC9-75944344C99B}"/>
                    </a:ext>
                  </a:extLst>
                </p14:cNvPr>
                <p14:cNvContentPartPr/>
                <p14:nvPr/>
              </p14:nvContentPartPr>
              <p14:xfrm>
                <a:off x="8732301" y="4723701"/>
                <a:ext cx="104400" cy="4305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62971CD5-FEDE-AF03-8FC9-75944344C99B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8723301" y="4715061"/>
                  <a:ext cx="122040" cy="448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27" name="Group 1026">
            <a:extLst>
              <a:ext uri="{FF2B5EF4-FFF2-40B4-BE49-F238E27FC236}">
                <a16:creationId xmlns:a16="http://schemas.microsoft.com/office/drawing/2014/main" id="{C3667EDF-B0FD-CE3C-75BB-991B2DD7F647}"/>
              </a:ext>
            </a:extLst>
          </p:cNvPr>
          <p:cNvGrpSpPr/>
          <p:nvPr/>
        </p:nvGrpSpPr>
        <p:grpSpPr>
          <a:xfrm>
            <a:off x="6422430" y="5633641"/>
            <a:ext cx="2247480" cy="482760"/>
            <a:chOff x="6657621" y="5598141"/>
            <a:chExt cx="2247480" cy="482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9BD5FA90-49CA-F0E7-89B0-A1B3BA982D75}"/>
                    </a:ext>
                  </a:extLst>
                </p14:cNvPr>
                <p14:cNvContentPartPr/>
                <p14:nvPr/>
              </p14:nvContentPartPr>
              <p14:xfrm>
                <a:off x="6657621" y="5598141"/>
                <a:ext cx="125280" cy="33480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9BD5FA90-49CA-F0E7-89B0-A1B3BA982D75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6648621" y="5589141"/>
                  <a:ext cx="142920" cy="35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608B3EF4-5170-A36A-00E9-395CE288BBFB}"/>
                    </a:ext>
                  </a:extLst>
                </p14:cNvPr>
                <p14:cNvContentPartPr/>
                <p14:nvPr/>
              </p14:nvContentPartPr>
              <p14:xfrm>
                <a:off x="6901701" y="5858061"/>
                <a:ext cx="89640" cy="18288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608B3EF4-5170-A36A-00E9-395CE288BBFB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6892701" y="5849061"/>
                  <a:ext cx="107280" cy="20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63BA71B3-ABCA-6C8E-4360-E3448F3F65B0}"/>
                    </a:ext>
                  </a:extLst>
                </p14:cNvPr>
                <p14:cNvContentPartPr/>
                <p14:nvPr/>
              </p14:nvContentPartPr>
              <p14:xfrm>
                <a:off x="6883701" y="5932581"/>
                <a:ext cx="91440" cy="2952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63BA71B3-ABCA-6C8E-4360-E3448F3F65B0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6875061" y="5923581"/>
                  <a:ext cx="109080" cy="4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36F26AF0-C3B4-E645-3F16-27EDFD38A983}"/>
                    </a:ext>
                  </a:extLst>
                </p14:cNvPr>
                <p14:cNvContentPartPr/>
                <p14:nvPr/>
              </p14:nvContentPartPr>
              <p14:xfrm>
                <a:off x="7048581" y="5924301"/>
                <a:ext cx="137520" cy="36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36F26AF0-C3B4-E645-3F16-27EDFD38A983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7039941" y="5915301"/>
                  <a:ext cx="155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68BF6C25-08BD-A01E-CA1D-823B2399E0B9}"/>
                    </a:ext>
                  </a:extLst>
                </p14:cNvPr>
                <p14:cNvContentPartPr/>
                <p14:nvPr/>
              </p14:nvContentPartPr>
              <p14:xfrm>
                <a:off x="7149741" y="5844741"/>
                <a:ext cx="5760" cy="15552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68BF6C25-08BD-A01E-CA1D-823B2399E0B9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7140741" y="5836101"/>
                  <a:ext cx="23400" cy="17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000D5355-4A01-8BAC-B4F3-AE582E9EB701}"/>
                    </a:ext>
                  </a:extLst>
                </p14:cNvPr>
                <p14:cNvContentPartPr/>
                <p14:nvPr/>
              </p14:nvContentPartPr>
              <p14:xfrm>
                <a:off x="7273581" y="5840781"/>
                <a:ext cx="35640" cy="2217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000D5355-4A01-8BAC-B4F3-AE582E9EB701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7264941" y="5831781"/>
                  <a:ext cx="53280" cy="23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65902927-B1DC-B1B0-39DF-AFDEDBC15700}"/>
                    </a:ext>
                  </a:extLst>
                </p14:cNvPr>
                <p14:cNvContentPartPr/>
                <p14:nvPr/>
              </p14:nvContentPartPr>
              <p14:xfrm>
                <a:off x="7430901" y="5840421"/>
                <a:ext cx="75600" cy="3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65902927-B1DC-B1B0-39DF-AFDEDBC15700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7421901" y="5831421"/>
                  <a:ext cx="932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4B006385-7829-597E-0F73-66934CBBDCC2}"/>
                    </a:ext>
                  </a:extLst>
                </p14:cNvPr>
                <p14:cNvContentPartPr/>
                <p14:nvPr/>
              </p14:nvContentPartPr>
              <p14:xfrm>
                <a:off x="7449621" y="5924661"/>
                <a:ext cx="73440" cy="288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4B006385-7829-597E-0F73-66934CBBDCC2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7440981" y="5916021"/>
                  <a:ext cx="9108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55F12D3C-348E-8DF0-64F4-94069D67BBF3}"/>
                    </a:ext>
                  </a:extLst>
                </p14:cNvPr>
                <p14:cNvContentPartPr/>
                <p14:nvPr/>
              </p14:nvContentPartPr>
              <p14:xfrm>
                <a:off x="7629981" y="5639181"/>
                <a:ext cx="199080" cy="3927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55F12D3C-348E-8DF0-64F4-94069D67BBF3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7620981" y="5630541"/>
                  <a:ext cx="216720" cy="41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818E88DB-463C-F349-7452-3DB8BFEC7CD1}"/>
                    </a:ext>
                  </a:extLst>
                </p14:cNvPr>
                <p14:cNvContentPartPr/>
                <p14:nvPr/>
              </p14:nvContentPartPr>
              <p14:xfrm>
                <a:off x="7907541" y="5600301"/>
                <a:ext cx="82800" cy="42732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818E88DB-463C-F349-7452-3DB8BFEC7CD1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7898541" y="5591661"/>
                  <a:ext cx="100440" cy="44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0DA02C59-2C72-043F-CBB9-4E29E4D0AF87}"/>
                    </a:ext>
                  </a:extLst>
                </p14:cNvPr>
                <p14:cNvContentPartPr/>
                <p14:nvPr/>
              </p14:nvContentPartPr>
              <p14:xfrm>
                <a:off x="8024181" y="5663301"/>
                <a:ext cx="129960" cy="26712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0DA02C59-2C72-043F-CBB9-4E29E4D0AF87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8015541" y="5654301"/>
                  <a:ext cx="147600" cy="28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D0185F90-1517-A1CD-DEE8-E2FA1ECFBCB5}"/>
                    </a:ext>
                  </a:extLst>
                </p14:cNvPr>
                <p14:cNvContentPartPr/>
                <p14:nvPr/>
              </p14:nvContentPartPr>
              <p14:xfrm>
                <a:off x="8240541" y="5881821"/>
                <a:ext cx="56160" cy="17748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D0185F90-1517-A1CD-DEE8-E2FA1ECFBCB5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8231541" y="5873181"/>
                  <a:ext cx="73800" cy="19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3352EEBB-809B-299A-1CB0-ECE6C0764DCE}"/>
                    </a:ext>
                  </a:extLst>
                </p14:cNvPr>
                <p14:cNvContentPartPr/>
                <p14:nvPr/>
              </p14:nvContentPartPr>
              <p14:xfrm>
                <a:off x="8190861" y="5973981"/>
                <a:ext cx="85680" cy="540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3352EEBB-809B-299A-1CB0-ECE6C0764DCE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8182221" y="5965341"/>
                  <a:ext cx="10332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E70D6CAA-7A08-47CD-CB02-FC7CFB04CA35}"/>
                    </a:ext>
                  </a:extLst>
                </p14:cNvPr>
                <p14:cNvContentPartPr/>
                <p14:nvPr/>
              </p14:nvContentPartPr>
              <p14:xfrm>
                <a:off x="8409741" y="5952021"/>
                <a:ext cx="20880" cy="4392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E70D6CAA-7A08-47CD-CB02-FC7CFB04CA35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8401101" y="5943381"/>
                  <a:ext cx="3852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893AB1BF-081A-620B-B6C0-EC1772C7A4F8}"/>
                    </a:ext>
                  </a:extLst>
                </p14:cNvPr>
                <p14:cNvContentPartPr/>
                <p14:nvPr/>
              </p14:nvContentPartPr>
              <p14:xfrm>
                <a:off x="8511621" y="5690301"/>
                <a:ext cx="76320" cy="24480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893AB1BF-081A-620B-B6C0-EC1772C7A4F8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8502621" y="5681661"/>
                  <a:ext cx="93960" cy="26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6FCBC9D4-7856-D14E-CE2A-B4317ED83A43}"/>
                    </a:ext>
                  </a:extLst>
                </p14:cNvPr>
                <p14:cNvContentPartPr/>
                <p14:nvPr/>
              </p14:nvContentPartPr>
              <p14:xfrm>
                <a:off x="8667141" y="5894781"/>
                <a:ext cx="92160" cy="13824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6FCBC9D4-7856-D14E-CE2A-B4317ED83A43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8658141" y="5885781"/>
                  <a:ext cx="109800" cy="15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6934144A-F27E-A869-DA42-53CCA19D527E}"/>
                    </a:ext>
                  </a:extLst>
                </p14:cNvPr>
                <p14:cNvContentPartPr/>
                <p14:nvPr/>
              </p14:nvContentPartPr>
              <p14:xfrm>
                <a:off x="8624301" y="5914581"/>
                <a:ext cx="66240" cy="828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6934144A-F27E-A869-DA42-53CCA19D527E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8615661" y="5905941"/>
                  <a:ext cx="83880" cy="2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E7315B8C-CDF3-6035-49AA-3478BE4A9C63}"/>
                    </a:ext>
                  </a:extLst>
                </p14:cNvPr>
                <p14:cNvContentPartPr/>
                <p14:nvPr/>
              </p14:nvContentPartPr>
              <p14:xfrm>
                <a:off x="8675421" y="5845101"/>
                <a:ext cx="2880" cy="5184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E7315B8C-CDF3-6035-49AA-3478BE4A9C63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8666781" y="5836101"/>
                  <a:ext cx="20520" cy="6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3C3F400B-6CAB-EFE9-08D9-DD6E53ABAC0C}"/>
                    </a:ext>
                  </a:extLst>
                </p14:cNvPr>
                <p14:cNvContentPartPr/>
                <p14:nvPr/>
              </p14:nvContentPartPr>
              <p14:xfrm>
                <a:off x="8675421" y="5901981"/>
                <a:ext cx="52920" cy="36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3C3F400B-6CAB-EFE9-08D9-DD6E53ABAC0C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8666781" y="5892981"/>
                  <a:ext cx="705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1024" name="Ink 1023">
                  <a:extLst>
                    <a:ext uri="{FF2B5EF4-FFF2-40B4-BE49-F238E27FC236}">
                      <a16:creationId xmlns:a16="http://schemas.microsoft.com/office/drawing/2014/main" id="{011CFD64-C1AD-494A-B10F-A14DFAB64BFB}"/>
                    </a:ext>
                  </a:extLst>
                </p14:cNvPr>
                <p14:cNvContentPartPr/>
                <p14:nvPr/>
              </p14:nvContentPartPr>
              <p14:xfrm>
                <a:off x="8397141" y="5979381"/>
                <a:ext cx="16560" cy="95400"/>
              </p14:xfrm>
            </p:contentPart>
          </mc:Choice>
          <mc:Fallback xmlns="">
            <p:pic>
              <p:nvPicPr>
                <p:cNvPr id="1024" name="Ink 1023">
                  <a:extLst>
                    <a:ext uri="{FF2B5EF4-FFF2-40B4-BE49-F238E27FC236}">
                      <a16:creationId xmlns:a16="http://schemas.microsoft.com/office/drawing/2014/main" id="{011CFD64-C1AD-494A-B10F-A14DFAB64BFB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8388501" y="5970381"/>
                  <a:ext cx="34200" cy="11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1025" name="Ink 1024">
                  <a:extLst>
                    <a:ext uri="{FF2B5EF4-FFF2-40B4-BE49-F238E27FC236}">
                      <a16:creationId xmlns:a16="http://schemas.microsoft.com/office/drawing/2014/main" id="{4E542BF6-EE6C-5AD8-D1F0-B43E426760ED}"/>
                    </a:ext>
                  </a:extLst>
                </p14:cNvPr>
                <p14:cNvContentPartPr/>
                <p14:nvPr/>
              </p14:nvContentPartPr>
              <p14:xfrm>
                <a:off x="8403621" y="5971101"/>
                <a:ext cx="36000" cy="75600"/>
              </p14:xfrm>
            </p:contentPart>
          </mc:Choice>
          <mc:Fallback xmlns="">
            <p:pic>
              <p:nvPicPr>
                <p:cNvPr id="1025" name="Ink 1024">
                  <a:extLst>
                    <a:ext uri="{FF2B5EF4-FFF2-40B4-BE49-F238E27FC236}">
                      <a16:creationId xmlns:a16="http://schemas.microsoft.com/office/drawing/2014/main" id="{4E542BF6-EE6C-5AD8-D1F0-B43E426760ED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8394621" y="5962461"/>
                  <a:ext cx="53640" cy="9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1026" name="Ink 1025">
                  <a:extLst>
                    <a:ext uri="{FF2B5EF4-FFF2-40B4-BE49-F238E27FC236}">
                      <a16:creationId xmlns:a16="http://schemas.microsoft.com/office/drawing/2014/main" id="{FF1575A3-1CBA-7BD8-14D2-1FC3D972B597}"/>
                    </a:ext>
                  </a:extLst>
                </p14:cNvPr>
                <p14:cNvContentPartPr/>
                <p14:nvPr/>
              </p14:nvContentPartPr>
              <p14:xfrm>
                <a:off x="8793141" y="5659701"/>
                <a:ext cx="111960" cy="421200"/>
              </p14:xfrm>
            </p:contentPart>
          </mc:Choice>
          <mc:Fallback xmlns="">
            <p:pic>
              <p:nvPicPr>
                <p:cNvPr id="1026" name="Ink 1025">
                  <a:extLst>
                    <a:ext uri="{FF2B5EF4-FFF2-40B4-BE49-F238E27FC236}">
                      <a16:creationId xmlns:a16="http://schemas.microsoft.com/office/drawing/2014/main" id="{FF1575A3-1CBA-7BD8-14D2-1FC3D972B597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8784501" y="5651061"/>
                  <a:ext cx="129600" cy="4388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029" name="Rectangle 1028">
            <a:extLst>
              <a:ext uri="{FF2B5EF4-FFF2-40B4-BE49-F238E27FC236}">
                <a16:creationId xmlns:a16="http://schemas.microsoft.com/office/drawing/2014/main" id="{0375D9EA-67B3-0C16-EEF0-22A6B1885FD1}"/>
              </a:ext>
            </a:extLst>
          </p:cNvPr>
          <p:cNvSpPr/>
          <p:nvPr/>
        </p:nvSpPr>
        <p:spPr>
          <a:xfrm>
            <a:off x="6174347" y="4455100"/>
            <a:ext cx="2658262" cy="1828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37" name="Audio 36">
            <a:hlinkClick r:id="" action="ppaction://media"/>
            <a:extLst>
              <a:ext uri="{FF2B5EF4-FFF2-40B4-BE49-F238E27FC236}">
                <a16:creationId xmlns:a16="http://schemas.microsoft.com/office/drawing/2014/main" id="{1DD9E4D6-E70B-6179-C65A-FC7AC8B14B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2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52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21792"/>
    </mc:Choice>
    <mc:Fallback xmlns="">
      <p:transition advClick="0" advTm="1217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THEME_BG_IMAGE" val=""/>
  <p:tag name="MMPROD_NEXTUNIQUEID" val="10008"/>
  <p:tag name="MMPROD_TAG_VCONFIG" val="PD94bWwgdmVyc2lvbj0iMS4wIj8+DQo8Y29uZmlndXJhdGlvbj4NCgk8Y29sb3JzPg0KCQk8dWljb2xvciBuYW1lPSJwcmltYXJ5IiB2YWx1ZT0iMHg2Rjg0ODgiLz4NCgkJPHVpY29sb3IgbmFtZT0iZ2xvdyIgdmFsdWU9IjB4MzVEMzM0Ii8+DQoJCTx1aWNvbG9yIG5hbWU9InRleHQiIHZhbHVlPSIweEZGRkZGRiIvPg0KCQk8dWljb2xvciBuYW1lPSJsaWdodCIgdmFsdWU9IjB4NEU1RDYwIi8+DQoJCTx1aWNvbG9yIG5hbWU9InNoYWRvdyIgdmFsdWU9IjB4MDAwMDAwIi8+DQoJCTx1aWNvbG9yIG5hbWU9ImJhY2tncm91bmQiIHZhbHVlPSIweDcyNzk3MSIvPg0KCTwvY29sb3JzPg0KCTxsYXlvdXQ+DQoJCTx1aXNob3cgbmFtZT0icHJlc2VudGF0aW9udGl0bGUiIHZhbHVlPSJ0cnVlIi8+DQoJCTx1aXNob3cgbmFtZT0icHJlc2VudGVycGhvdG8iIHZhbHVlPSJ0cnVlIi8+DQoJCTx1aXNob3cgbmFtZT0icHJlc2VudGVybmFtZSIgdmFsdWU9InRydWUiLz4NCgkJPHVpc2hvdyBuYW1lPSJwcmVzZW50ZXJ0aXRsZSIgdmFsdWU9InRydWUiLz4NCgkJPHVpc2hvdyBuYW1lPSJwcmVzZW50ZXJlbWFpbCIgdmFsdWU9InRydWUiLz4NCgkJPHVpc2hvdyBuYW1lPSJwcmVzZW50ZXJiaW8iIHZhbHVlPSJ0cnVlIi8+DQoJCTx1aXNob3cgbmFtZT0iY29tcGFueWxvZ28iIHZhbHVlPSJ0cnVlIi8+DQoJCTx1aXNob3cgbmFtZT0ic2lkZWJhciIgdmFsdWU9InRydWUiLz4NCgkJPHVpc2hvdyBuYW1lPSJvdXRsaW5lIiB2YWx1ZT0idHJ1ZSIvPg0KCQk8dWlzaG93IG5hbWU9InRodW1ibmFpbCIgdmFsdWU9InRydWUiLz4NCgkJPHVpc2hvdyBuYW1lPSJub3RlcyIgdmFsdWU9InRydWUiLz4NCgkJPHVpc2hvdyBuYW1lPSJzZWFyY2giIHZhbHVlPSJ0cnVlIi8+DQoJCTx1aXNob3cgbmFtZT0iYXR0YWNobWVudHMiIHZhbHVlPSJ0cnVlIi8+DQoJCTx1aXNob3cgbmFtZT0idXRpbHMiIHZhbHVlPSJ0cnVlIi8+DQoJCTx1aXNob3cgbmFtZT0idm9sdW1lIiB2YWx1ZT0idHJ1ZSIvPg0KCQk8dWlzaG93IG5hbWU9InBsYXliYXIiIHZhbHVlPSJ0cnVlIi8+DQoJCTx1aXNob3cgbmFtZT0idGFsa2luZ2hlYWQiIHZhbHVlPSJ0cnVlIi8+DQoJCTx1aXNob3cgbmFtZT0ic2lkZWJhcm9ucmlnaHQiIHZhbHVlPSJ0cnVlIi8+DQoJCTx1aXNob3cgbmFtZT0idmlld2NoYW5nZSIgdmFsdWU9InRydWUiLz4NCgkJPHVpc2hvdyBuYW1lPSJpbml0aWFsZGlzcGxheW1vZGVpc25vcm1hbCIgdmFsdWU9InRydWUiLz4NCgkJPHVpcmVwbGFjZSBuYW1lPSJsb2dvIiB2YWx1ZT0iIi8+DQoJCTx1aXJlcGxhY2UgbmFtZT0iYmdpbWFnZSIgdmFsdWU9IiIvPg0KCQk8dWlyZXBsYWNlIG5hbWU9ImluaXRpYWx0YWIiIHZhbHVlPSJvdXRsaW5lIi8+DQoJCTx1aXNob3cgbmFtZT0icXVpeiIgdmFsdWU9InRydWUiLz4NCgkJPHVpc2hvdyBuYW1lPSJhbHdheXNTY3J1bmNoIiB2YWx1ZT0iZmFsc2UiLz4NCgkJPHVpc2hvdyBuYW1lPSJjY3RleHRoaWdobGlnaHRpbmciIHZhbHVlPSJ0cnVlIi8+DQoJPC9sYXlvdXQ+DQoJPGxhbmd1YWdlIGlkPSJlb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IHVpdGV4dCAtLT4NCgkJPCEtLSBzdWJzdGl0dXRpb246ICVuID09IHNsaWRlIG51bWJlciAtLT4NCgkJPHVpdGV4dCBuYW1lPSJVTk5BTUVEU0xJREVUSVRMRSIgdmFsdWU9IlNsaWRlICVuIi8+DQoJCTwhLS0gc3Vic3RpdHV0aW9uOiAlbiA9PSBzbGlkZSBudW1iZXIgLS0+DQoJCTwhLS0gc3Vic3RpdHV0aW9uOiAldCA9PSB0b3RhbCBzbGlkZSBjb3VudCAtLT4NCgkJPHVpdGV4dCBuYW1lPSJTQ1JVQkJBUlNUQVRVU19TTElERUlORk8iIHZhbHVlPSJTbGlkZSAlbiAvICV0IHwgIi8+DQoJCTx1aXRleHQgbmFtZT0iU0NSVUJCQVJTVEFUVVNfU1RPUFBFRCIgdmFsdWU9IlN0b3BwZWQiLz4NCgkJPHVpdGV4dCBuYW1lPSJTQ1JVQkJBUlNUQVRVU19QTEFZSU5HIiB2YWx1ZT0iUGxheWluZyIvPg0KCQk8dWl0ZXh0IG5hbWU9IlNDUlVCQkFSU1RBVFVTX05PQVVESU8iIHZhbHVlPSJObyBBdWRpbyIvPg0KCQk8dWl0ZXh0IG5hbWU9IlNDUlVCQkFSU1RBVFVTX0xPQURJTkciIHZhbHVlPSJMb2FkaW5nIi8+DQoJCTx1aXRleHQgbmFtZT0iU0NSVUJCQVJTVEFUVVNfQlVGRkVSSU5HIiB2YWx1ZT0iQnVmZmVyaW5nIi8+DQoJCTx1aXRleHQgbmFtZT0iU0NSVUJCQVJTVEFUVVNfUVVFU1RJT04iIHZhbHVlPSJBbnN3ZXIgUXVlc3Rpb24iLz4NCgkJPHVpdGV4dCBuYW1lPSJTQ1JVQkJBUlNUQVRVU19SRVZJRVdRVUlaIiB2YWx1ZT0iUmV2aWV3aW5nIFF1aXoiLz4NCgkJPCEtLSBzdWJzdGl0dXRpb246ICVtID09IG1pbnV0ZXMgcmVtYWluaW5nIC0tPg0KCQk8IS0tIHN1YnN0aXR1dGlvbjogJXMgPT0gc2Vjb25kcyByZW1haW5pbmcgLS0+DQoJCTx1aXRleHQgbmFtZT0iRUxBUFNFRCIgdmFsdWU9IiVtIE1pbnV0ZXMgJXMgU2Vjb25kcyBSZW1haW5pbmciLz4NCgkJPHVpdGV4dCBuYW1lPSJOT1RGT1VORCIgdmFsdWU9Ik5vdGhpbmcgRm91bmQiLz4NCgkJPHVpdGV4dCBuYW1lPSJBVFRBQ0hNRU5UUyIgdmFsdWU9IkF0dGFjaG1lbnR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jdCIvPg0KCQk8dWl0ZXh0IG5hbWU9IlRBQl9PVVRMSU5FIiB2YWx1ZT0iT3V0bGluZSIvPg0KCQk8dWl0ZXh0IG5hbWU9IlRBQl9USFVNQiIgdmFsdWU9IlRodW1iIi8+DQoJCTx1aXRleHQgbmFtZT0iVEFCX05PVEVTIiB2YWx1ZT0iTm90ZXMiLz4NCgkJPHVpdGV4dCBuYW1lPSJUQUJfU0VBUkNIIiB2YWx1ZT0iU2VhcmNoIi8+DQoJCTx1aXRleHQgbmFtZT0iU0xJREVfSEVBRElORyIgdmFsdWU9IlNsaWRlIFRpdGxlIi8+DQoJCTx1aXRleHQgbmFtZT0iRFVSQVRJT05fSEVBRElORyIgdmFsdWU9IkR1cmF0aW9uIi8+DQoJCTx1aXRleHQgbmFtZT0iU0VBUkNIX0hFQURJTkciIHZhbHVlPSJTZWFyY2ggZm9yIHRleHQ6Ii8+DQoJCTx1aXRleHQgbmFtZT0iVEhVTUJfSEVBRElORyIgdmFsdWU9IlNsaWRlIi8+DQoJCTx1aXRleHQgbmFtZT0iVEhVTUJfSU5GTyIgdmFsdWU9IlNsaWRlIFRpdGxlL0R1cmF0aW9uIi8+DQoJCTx1aXRleHQgbmFtZT0iQVRUQUNITkFNRV9IRUFESU5HIiB2YWx1ZT0iRmlsZSBOYW1lIi8+DQoJCTx1aXRleHQgbmFtZT0iQVRUQUNIU0laRV9IRUFESU5HIiB2YWx1ZT0iU2l6ZSIvPg0KCQk8dWl0ZXh0IG5hbWU9IlNMSURFX05PVEVTIiB2YWx1ZT0iU2xpZGUgTm90ZXMiLz4NCgkJPCEtLSBzdWJzdGl0dXRpb246ICVwID09IHByZXNlbnRhdGlvbiB0aXRsZSAtLT4NCgkJPCEtLSBzdWJzdGl0dXRpb246ICVzID09IHNsaWRlIHRpdGxlIC0tPg0KCQk8IS0tIHN1YnN0aXR1dGlvbjogJW4gPT0gc2xpZGUgbnVtYmVyIC0tPg0KCQk8dWl0ZXh0IG5hbWU9IkJPT0tNQVJLIiB2YWx1ZT0iTWFjcm9tZWRpYSBCcmVlemUgLSAlcCIvPg0KCQk8IS0tIHN1YnN0aXR1dGlvbjogJXAgPT0gcHJlc2VudGF0aW9uIHRpdGxlIC0tPg0KCQk8IS0tIHN1YnN0aXR1dGlvbjogJXMgPT0gc2xpZGUgdGl0bGUgLS0+DQoJCTwhLS0gc3Vic3RpdHV0aW9uOiAlbiA9PSBzbGlkZSBudW1iZXIgLS0+DQoJCTx1aXRleHQgbmFtZT0iQk9PS01BUktTTElERSIgdmFsdWU9Ik1hY3JvbWVkaWEgQnJlZXplIC0gJXAgJXMiLz4NCgkJPHVpdGV4dCBuYW1lPSJTSE9XU0lERUJBUiIgdmFsdWU9IlNob3cgc2lkZWJhciB0byBwYXJ0aWNpcGFudHMiLz4NCgkJPHVpdGV4dCBuYW1lPSJET0NXUkFQX1RJVExFIiB2YWx1ZT0iQnJlZXplIEZpbGUgQXR0YWNobWVudCIvPg0KCQk8dWl0ZXh0IG5hbWU9IkRPQ1dSQVBfTVNHIiB2YWx1ZT0iU2F2ZSB0byBNeSBDb21wdXRlciIvPg0KCQk8dWl0ZXh0IG5hbWU9IkRPQ1dSQVBfUFJPTVBUIiB2YWx1ZT0iQ2xpY2sgdG8gRG93bmxvYW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SB1aXRleHQgLS0+DQoJCTwhLS0gc3Vic3RpdHV0aW9uOiAlbiA9PSBzbGlkZSBudW1iZXIgLS0+DQoJCTx1aXRleHQgbmFtZT0iVU5OQU1FRFNMSURFVElUTEUiIHZhbHVlPSJGb2xpZSAlbiIvPg0KCQk8IS0tIHN1YnN0aXR1dGlvbjogJW4gPT0gc2xpZGUgbnVtYmVyIC0tPg0KCQk8IS0tIHN1YnN0aXR1dGlvbjogJXQgPT0gdG90YWwgc2xpZGUgY291bnQgLS0+DQoJCTx1aXRleHQgbmFtZT0iU0NSVUJCQVJTVEFUVVNfU0xJREVJTkZPIiB2YWx1ZT0iRm9saWUgJW4gLyAldCB8ICIvPg0KCQk8dWl0ZXh0IG5hbWU9IlNDUlVCQkFSU1RBVFVTX1NUT1BQRUQiIHZhbHVlPSJCZWVuZGV0Ii8+DQoJCTx1aXRleHQgbmFtZT0iU0NSVUJCQVJTVEFUVVNfUExBWUlORyIgdmFsdWU9IldpZWRlcmdhYmUiLz4NCgkJPHVpdGV4dCBuYW1lPSJTQ1JVQkJBUlNUQVRVU19OT0FVRElPIiB2YWx1ZT0iS2VpbiBBdWRpby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IS0tIHN1YnN0aXR1dGlvbjogJXAgPT0gcHJlc2VudGF0aW9uIHRpdGxlIC0tPg0KCQk8IS0tIHN1YnN0aXR1dGlvbjogJXMgPT0gc2xpZGUgdGl0bGUgLS0+DQoJCTwhLS0gc3Vic3RpdHV0aW9uOiAlbiA9PSBzbGlkZSBudW1iZXIgLS0+DQoJCTx1aXRleHQgbmFtZT0iQk9PS01BUksiIHZhbHVlPSJNYWNyb21lZGlhIEJyZWV6ZSAtICVwIi8+DQoJCTwhLS0gc3Vic3RpdHV0aW9uOiAlcCA9PSBwcmVzZW50YXRpb24gdGl0bGUgLS0+DQoJCTwhLS0gc3Vic3RpdHV0aW9uOiAlcyA9PSBzbGlkZSB0aXRsZSAtLT4NCgkJPCEtLSBzdWJzdGl0dXRpb246ICVuID09IHNsaWRlIG51bWJlciAtLT4NCgkJPHVpdGV4dCBuYW1lPSJCT09LTUFSS1NMSURFIiB2YWx1ZT0iTWFjcm9tZWRpYSBCcmVlemUgLSAlcCAlcyIvPg0KCQk8dWl0ZXh0IG5hbWU9IlNIT1dTSURFQkFSIiB2YWx1ZT0iRGVuIFRlaWxuZWhtZXJuIGRpZSBTZWl0ZW5sZWlzdGUgYW56ZWlnZW4iLz4NCgkJPHVpdGV4dCBuYW1lPSJET0NXUkFQX1RJVExFIiB2YWx1ZT0iQnJlZXplLUFuaGFuZyIvPg0KCQk8dWl0ZXh0IG5hbWU9IkRPQ1dSQVBfTVNHIiB2YWx1ZT0iQXVmIG1laW5lbSBBcmJlaXRzcGxhdHogc3BlaWNoZXJuIi8+DQoJCTx1aXRleHQgbmFtZT0iRE9DV1JBUF9QUk9NUFQiIHZhbHVlPSJadW0gSGVydW50ZXJsYWRlbiBrbGlja2VuIi8+DQoJPC9sYW5ndWFnZT4NCgk8bGFuZ3VhZ2UgaWQ9ImZy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0gdWl0ZXh0IC0tPg0KCQk8IS0tIHN1YnN0aXR1dGlvbjogJW4gPT0gc2xpZGUgbnVtYmVyIC0tPg0KCQk8dWl0ZXh0IG5hbWU9IlVOTkFNRURTTElERVRJVExFIiB2YWx1ZT0iRGlhcG9zaXRpdmUgJW4iLz4NCgkJPCEtLSBzdWJzdGl0dXRpb246ICVuID09IHNsaWRlIG51bWJlciAtLT4NCgkJPCEtLSBzdWJzdGl0dXRpb246ICV0ID09IHRvdGFsIHNsaWRlIGNvdW50IC0tPg0KCQk8dWl0ZXh0IG5hbWU9IlNDUlVCQkFSU1RBVFVTX1NMSURFSU5GTyIgdmFsdWU9IkRpYXBvc2l0aXZlICVuIC8gJXQgfCAiLz4NCgkJPHVpdGV4dCBuYW1lPSJTQ1JVQkJBUlNUQVRVU19TVE9QUEVEIiB2YWx1ZT0iQXJyw6p0w6llIi8+DQoJCTx1aXRleHQgbmFtZT0iU0NSVUJCQVJTVEFUVVNfUExBWUlORyIgdmFsdWU9IkxlY3R1cmUiLz4NCgkJPHVpdGV4dCBuYW1lPSJTQ1JVQkJBUlNUQVRVU19OT0FVRElPIiB2YWx1ZT0iUGFzIGRlIHNvbiIvPg0KCQk8dWl0ZXh0IG5hbWU9IlNDUlVCQkFSU1RBVFVTX0xPQURJTkciIHZhbHVlPSJDaGFyZ2VtZW50IGVuIGNvdXJzIi8+DQoJCTx1aXRleHQgbmFtZT0iU0NSVUJCQVJTVEFUVVNfQlVGRkVSSU5HIiB2YWx1ZT0iTWlzZSBlbiBtw6ltb2lyZSIvPg0KCQk8dWl0ZXh0IG5hbWU9IlNDUlVCQkFSU1RBVFVTX1FVRVNUSU9OIiB2YWx1ZT0iUsOpcG9uZHJlIMOgIGxhIHF1ZXN0aW9uIi8+DQoJCTx1aXRleHQgbmFtZT0iU0NSVUJCQVJTVEFUVVNfUkVWSUVXUVVJWiIgdmFsdWU9IlLDqXZpc2lvbiBkdSBxdWVzdGlvbm5haXJlIi8+DQoJCTwhLS0gc3Vic3RpdHV0aW9uOiAlbSA9PSBtaW51dGVzIHJlbWFpbmluZyAtLT4NCgkJPCEtLSBzdWJzdGl0dXRpb246ICVzID09IHNlY29uZHMgcmVtYWluaW5nIC0tPg0KCQk8dWl0ZXh0IG5hbWU9IkVMQVBTRUQiIHZhbHVlPSIlbSBtaW51dGVzICVzIHNlY29uZGVzIFJlc3RhbnRlcyIvPg0KCQk8dWl0ZXh0IG5hbWU9Ik5PVEZPVU5EIiB2YWx1ZT0iUmllbiB0cm91dsOpIi8+DQoJCTx1aXRleHQgbmFtZT0iQVRUQUNITUVOVFMiIHZhbHVlPSJQacOoY2VzIGpvaW50ZXMiLz4NCgkJPCEtLSBzdWJzdGl0dXRpb246ICVwID09IGN1cnJlbnQgc3BlYWtlcidzIHRpdGxlIC0tPg0KCQk8dWl0ZXh0IG5hbWU9IkJJT1dJTl9USVRMRSIgdmFsdWU9IkJpbyA6ICVwIi8+DQoJCTx1aXRleHQgbmFtZT0iQklPQlROX1RJVExFIiB2YWx1ZT0iQmlvIDoiLz4NCgkJPHVpdGV4dCBuYW1lPSJESVZJREVSQlROX1RJVExFIiB2YWx1ZT0ifCIvPg0KCQk8dWl0ZXh0IG5hbWU9IkNPTlRBQ1RCVE5fVElUTEUiIHZhbHVlPSJDb250YWN0Ii8+DQoJCTx1aXRleHQgbmFtZT0iVEFCX09VVExJTkUiIHZhbHVlPSJQbGFuIi8+DQoJCTx1aXRleHQgbmFtZT0iVEFCX1RIVU1CIiB2YWx1ZT0iIE1pbmlhdHVyZSIvPg0KCQk8dWl0ZXh0IG5hbWU9IlRBQl9OT1RFUyIgdmFsdWU9Ik5vdGVzIi8+DQoJCTx1aXRleHQgbmFtZT0iVEFCX1NFQVJDSCIgdmFsdWU9IiBDaGVyY2hlciIvPg0KCQk8dWl0ZXh0IG5hbWU9IlNMSURFX0hFQURJTkciIHZhbHVlPSJUaXRyZSBkZSBsYSBkaWFwb3NpdGl2ZSIvPg0KCQk8dWl0ZXh0IG5hbWU9IkRVUkFUSU9OX0hFQURJTkciIHZhbHVlPSJEdXLDqWUiLz4NCgkJPHVpdGV4dCBuYW1lPSJTRUFSQ0hfSEVBRElORyIgdmFsdWU9IlJlY2hlcmNoZSBkZSB0ZXh0ZSA6Ii8+DQoJCTx1aXRleHQgbmFtZT0iVEhVTUJfSEVBRElORyIgdmFsdWU9IkRpYXBvc2l0aXZlIi8+DQoJCTx1aXRleHQgbmFtZT0iVEhVTUJfSU5GTyIgdmFsdWU9IlRpdHJlL2R1csOpZSIvPg0KCQk8dWl0ZXh0IG5hbWU9IkFUVEFDSE5BTUVfSEVBRElORyIgdmFsdWU9Ik5vbSBkZSBmaWNoaWVyIi8+DQoJCTx1aXRleHQgbmFtZT0iQVRUQUNIU0laRV9IRUFESU5HIiB2YWx1ZT0iVGFpbGxlIi8+DQoJCTx1aXRleHQgbmFtZT0iU0xJREVfTk9URVMiIHZhbHVlPSJOb3RlcyBkZXMgZGlhcG9zaXRpdmVzIi8+DQoJCTwhLS0gc3Vic3RpdHV0aW9uOiAlcCA9PSBwcmVzZW50YXRpb24gdGl0bGUgLS0+DQoJCTwhLS0gc3Vic3RpdHV0aW9uOiAlcyA9PSBzbGlkZSB0aXRsZSAtLT4NCgkJPCEtLSBzdWJzdGl0dXRpb246ICVuID09IHNsaWRlIG51bWJlciAtLT4NCgkJPHVpdGV4dCBuYW1lPSJCT09LTUFSSyIgdmFsdWU9Ik1hY3JvbWVkaWEgQnJlZXplIC0gJXAiLz4NCgkJPCEtLSBzdWJzdGl0dXRpb246ICVwID09IHByZXNlbnRhdGlvbiB0aXRsZSAtLT4NCgkJPCEtLSBzdWJzdGl0dXRpb246ICVzID09IHNsaWRlIHRpdGxlIC0tPg0KCQk8IS0tIHN1YnN0aXR1dGlvbjogJW4gPT0gc2xpZGUgbnVtYmVyIC0tPg0KCQk8dWl0ZXh0IG5hbWU9IkJPT0tNQVJLU0xJREUiIHZhbHVlPSJNYWNyb21lZGlhIEJyZWV6ZSAtICVwICVzIi8+DQoJCTx1aXRleHQgbmFtZT0iU0hPV1NJREVCQVIiIHZhbHVlPSJNb250cmVyIGwnZW5jYWRyw6kgYXV4IHBhcnRpY2lwYW50cyIvPg0KCQk8dWl0ZXh0IG5hbWU9IkRPQ1dSQVBfVElUTEUiIHZhbHVlPSJQacOoY2Ugam9pbnRlIEJyZWV6ZSIvPg0KCQk8dWl0ZXh0IG5hbWU9IkRPQ1dSQVBfTVNHIiB2YWx1ZT0iRW5yZWdpc3RyZXIgc3VyIG1vbiBvcmRpbmF0ZXVyIi8+DQoJCTx1aXRleHQgbmFtZT0iRE9DV1JBUF9QUk9NUFQiIHZhbHVlPSJDbGlxdWVyIHBvdXIgdMOpbMOpY2hhcmdlciIvPg0KCTwvbGFuZ3VhZ2U+DQoJPGxhbmd1YWdlIGlkPSJqYS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w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SB1aXRleHQgLS0+DQoJCTwhLS0gc3Vic3RpdHV0aW9uOiAlbiA9PSBzbGlkZSBudW1iZXIgLS0+DQoJCTx1aXRleHQgbmFtZT0iVU5OQU1FRFNMSURFVElUTEUiIHZhbHVlPSLjgrnjg6njgqTjg4kgOiAlbiIvPg0KCQk8IS0tIHN1YnN0aXR1dGlvbjogJW4gPT0gc2xpZGUgbnVtYmVyIC0tPg0KCQk8IS0tIHN1YnN0aXR1dGlvbjogJXQgPT0gdG90YWwgc2xpZGUgY291bnQgLS0+DQoJCTx1aXRleHQgbmFtZT0iU0NSVUJCQVJTVEFUVVNfU0xJREVJTkZPIiB2YWx1ZT0i44K544Op44Kk44OJIDogJW4gLyAldCB8ICIvPg0KCQk8dWl0ZXh0IG5hbWU9IlNDUlVCQkFSU1RBVFVTX1NUT1BQRUQiIHZhbHVlPSLlgZzmraIiLz4NCgkJPHVpdGV4dCBuYW1lPSJTQ1JVQkJBUlNUQVRVU19QTEFZSU5HIiB2YWx1ZT0i5YaN55Sf5LitIi8+DQoJCTx1aXRleHQgbmFtZT0iU0NSVUJCQVJTVEFUVVNfTk9BVURJTyIgdmFsdWU9Iumfs+WjsOOBquOBlyIvPg0KCQk8dWl0ZXh0IG5hbWU9IlNDUlVCQkFSU1RBVFVTX0xPQURJTkciIHZhbHVlPSLjg63jg7zjg4nkuK0iLz4NCgkJPHVpdGV4dCBuYW1lPSJTQ1JVQkJBUlNUQVRVU19CVUZGRVJJTkciIHZhbHVlPSLjg5Djg4Pjg5XjgqHkuK0iLz4NCgkJPHVpdGV4dCBuYW1lPSJTQ1JVQkJBUlNUQVRVU19RVUVTVElPTiIgdmFsdWU9IuizquWVj+OBq+etlOOBiOOBpuS4i+OBleOBhCIvPg0KCQk8dWl0ZXh0IG5hbWU9IlNDUlVCQkFSU1RBVFVTX1JFVklFV1FVSVoiIHZhbHVlPSLjgq/jgqTjgrrjgpLjg6zjg5Pjg6Xjg7zjgZfjgabjgYTjgb7jgZkiLz4NCgkJPCEtLSBzdWJzdGl0dXRpb246ICVtID09IG1pbnV0ZXMgcmVtYWluaW5nIC0tPg0KCQk8IS0tIHN1YnN0aXR1dGlvbjogJXMgPT0gc2Vjb25kcyByZW1haW5pbmcgLS0+DQoJCTx1aXRleHQgbmFtZT0iRUxBUFNFRCIgdmFsdWU9Iuaui+OCiiA6ICVtIOWIhiAlcyDnp5IiLz4NCgkJPHVpdGV4dCBuYW1lPSJOT1RGT1VORCIgdmFsdWU9IuS9leOCguimi+OBpOOBi+OCiuOBvuOBm+OCkyIvPg0KCQk8dWl0ZXh0IG5hbWU9IkFUVEFDSE1FTlRTIiB2YWx1ZT0i5re75LuYIi8+DQoJCTwhLS0gc3Vic3RpdHV0aW9uOiAlcCA9PSBjdXJyZW50IHNwZWFrZXIncyB0aXRsZSAtLT4NCgkJPHVpdGV4dCBuYW1lPSJCSU9XSU5fVElUTEUiIHZhbHVlPSLntYzmrbQgOiAlcCIvPg0KCQk8dWl0ZXh0IG5hbWU9IkJJT0JUTl9USVRMRSIgdmFsdWU9Iue1jOattCIvPg0KCQk8dWl0ZXh0IG5hbWU9IkRJVklERVJCVE5fVElUTEUiIHZhbHVlPSJ8Ii8+DQoJCTx1aXRleHQgbmFtZT0iQ09OVEFDVEJUTl9USVRMRSIgdmFsdWU9IuOBiuWVj+OBhOWQiOOCj+OBmyIvPg0KCQk8dWl0ZXh0IG5hbWU9IlRBQl9PVVRMSU5FIiB2YWx1ZT0i44Ki44Km44OI44Op44Kk44OzIi8+DQoJCTx1aXRleHQgbmFtZT0iVEFCX1RIVU1CIiB2YWx1ZT0i44K144Og44ON44O844OrIi8+DQoJCTx1aXRleHQgbmFtZT0iVEFCX05PVEVTIiB2YWx1ZT0i44OO44O844OIIi8+DQoJCTx1aXRleHQgbmFtZT0iVEFCX1NFQVJDSCIgdmFsdWU9IuaknOe0oiIvPg0KCQk8dWl0ZXh0IG5hbWU9IlNMSURFX0hFQURJTkciIHZhbHVlPSLjgrnjg6njgqTjg4njgr/jgqTjg4jjg6siLz4NCgkJPHVpdGV4dCBuYW1lPSJEVVJBVElPTl9IRUFESU5HIiB2YWx1ZT0i6ZW344GVIi8+DQoJCTx1aXRleHQgbmFtZT0iU0VBUkNIX0hFQURJTkciIHZhbHVlPSLmpJzntKLjgZnjgovjg4bjgq3jgrnjg4ggOiAiLz4NCgkJPHVpdGV4dCBuYW1lPSJUSFVNQl9IRUFESU5HIiB2YWx1ZT0i44K544Op44Kk44OJIi8+DQoJCTx1aXRleHQgbmFtZT0iVEhVTUJfSU5GTyIgdmFsdWU9IuOCueODqeOCpOODieOCv+OCpOODiOODqyAvIOmVt+OBlSIvPg0KCQk8dWl0ZXh0IG5hbWU9IkFUVEFDSE5BTUVfSEVBRElORyIgdmFsdWU9IuODleOCoeOCpOODq+WQjSIvPg0KCQk8dWl0ZXh0IG5hbWU9IkFUVEFDSFNJWkVfSEVBRElORyIgdmFsdWU9IuOCteOCpOOCuiIvPg0KCQk8dWl0ZXh0IG5hbWU9IlNMSURFX05PVEVTIiB2YWx1ZT0i44K544Op44Kk44OJ44OO44O844OIIi8+DQoJCTwhLS0gc3Vic3RpdHV0aW9uOiAlcCA9PSBwcmVzZW50YXRpb24gdGl0bGUgLS0+DQoJCTwhLS0gc3Vic3RpdHV0aW9uOiAlcyA9PSBzbGlkZSB0aXRsZSAtLT4NCgkJPCEtLSBzdWJzdGl0dXRpb246ICVuID09IHNsaWRlIG51bWJlciAtLT4NCgkJPHVpdGV4dCBuYW1lPSJCT09LTUFSSyIgdmFsdWU9Ik1hY3JvbWVkaWEgQnJlZXplIC0gJXAiLz4NCgkJPCEtLSBzdWJzdGl0dXRpb246ICVwID09IHByZXNlbnRhdGlvbiB0aXRsZSAtLT4NCgkJPCEtLSBzdWJzdGl0dXRpb246ICVzID09IHNsaWRlIHRpdGxlIC0tPg0KCQk8IS0tIHN1YnN0aXR1dGlvbjogJW4gPT0gc2xpZGUgbnVtYmVyIC0tPg0KCQk8dWl0ZXh0IG5hbWU9IkJPT0tNQVJLU0xJREUiIHZhbHVlPSJNYWNyb21lZGlhIEJyZWV6ZSAtICVwICVzIi8+DQoJCTx1aXRleHQgbmFtZT0iU0hPV1NJREVCQVIiIHZhbHVlPSLjgrXjgqTjg4njg5Djg7zjgpLlj4LliqDogIXjgavopovjgZvjgosiLz4NCgkJPHVpdGV4dCBuYW1lPSJET0NXUkFQX1RJVExFIiB2YWx1ZT0iQnJlZXplIOa3u+S7mOODleOCoeOCpOODqyIvPg0KCQk8dWl0ZXh0IG5hbWU9IkRPQ1dSQVBfTVNHIiB2YWx1ZT0i44Oe44Kk44Kz44Oz44OU44Ol44O844K/44Gr5L+d5a2YIi8+DQoJCTx1aXRleHQgbmFtZT0iRE9DV1JBUF9QUk9NUFQiIHZhbHVlPSLjgq/jg6rjg4Pjgq/jgZfjgabjg4Djgqbjg7Pjg63jg7zjg4kiLz4NCgk8L2xhbmd1YWdlPg0KCTxsYW5ndWFnZSBpZD0ia28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S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S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0gdWl0ZXh0IC0tPg0KCQk8IS0tIHN1YnN0aXR1dGlvbjogJW4gPT0gc2xpZGUgbnVtYmVyIC0tPg0KCQk8dWl0ZXh0IG5hbWU9IlVOTkFNRURTTElERVRJVExFIiB2YWx1ZT0i7Iqs65287J2065OcICVuIi8+DQoJCTwhLS0gc3Vic3RpdHV0aW9uOiAlbiA9PSBzbGlkZSBudW1iZXIgLS0+DQoJCTwhLS0gc3Vic3RpdHV0aW9uOiAldCA9PSB0b3RhbCBzbGlkZSBjb3VudCAtLT4NCgkJPHVpdGV4dCBuYW1lPSJTQ1JVQkJBUlNUQVRVU19TTElERUlORk8iIHZhbHVlPSLsiqzrnbzsnbTrk5wgJW4gLyAldCB8ICIvPg0KCQk8dWl0ZXh0IG5hbWU9IlNDUlVCQkFSU1RBVFVTX1NUT1BQRUQiIHZhbHVlPSLspJHsp4DrkKgiLz4NCgkJPHVpdGV4dCBuYW1lPSJTQ1JVQkJBUlNUQVRVU19QTEFZSU5HIiB2YWx1ZT0i7J6s7IOdIi8+DQoJCTx1aXRleHQgbmFtZT0iU0NSVUJCQVJTVEFUVVNfTk9BVURJTyIgdmFsdWU9IuyYpOuUlOyYpCDsl4bsnYwiLz4NCgkJPHVpdGV4dCBuYW1lPSJTQ1JVQkJBUlNUQVRVU19MT0FESU5HIiB2YWx1ZT0i66Gc65SpIi8+DQoJCTx1aXRleHQgbmFtZT0iU0NSVUJCQVJTVEFUVVNfQlVGRkVSSU5HIiB2YWx1ZT0i67KE7Y2866eBIi8+DQoJCTx1aXRleHQgbmFtZT0iU0NSVUJCQVJTVEFUVVNfUVVFU1RJT04iIHZhbHVlPSLsp4jrrLjsl5Ag64u17ZWY6riwIi8+DQoJCTx1aXRleHQgbmFtZT0iU0NSVUJCQVJTVEFUVVNfUkVWSUVXUVVJWiIgdmFsdWU9IuyniOusuCDri6Tsi5zrs7TquLAiLz4NCgkJPCEtLSBzdWJzdGl0dXRpb246ICVtID09IG1pbnV0ZXMgcmVtYWluaW5nIC0tPg0KCQk8IS0tIHN1YnN0aXR1dGlvbjogJXMgPT0gc2Vjb25kcyByZW1haW5pbmcgLS0+DQoJCTx1aXRleHQgbmFtZT0iRUxBUFNFRCIgdmFsdWU9IiVt67aEICVz7LSIIOuCqOydjCIvPg0KCQk8dWl0ZXh0IG5hbWU9Ik5PVEZPVU5EIiB2YWx1ZT0i7JeG7J2MIi8+DQoJCTx1aXRleHQgbmFtZT0iQVRUQUNITUVOVFMiIHZhbHVlPSLssqjrtoAg7YyM7J28Ii8+DQoJCTwhLS0gc3Vic3RpdHV0aW9uOiAlcCA9PSBjdXJyZW50IHNwZWFrZXIncyB0aXRsZSAtLT4NCgkJPHVpdGV4dCBuYW1lPSJCSU9XSU5fVElUTEUiIHZhbHVlPSLqsr3roKUg7IaM6rCcOiAlcCIvPg0KCQk8dWl0ZXh0IG5hbWU9IkJJT0JUTl9USVRMRSIgdmFsdWU9IuqyveugpSDshozqsJwiLz4NCgkJPHVpdGV4dCBuYW1lPSJESVZJREVSQlROX1RJVExFIiB2YWx1ZT0ifCIvPg0KCQk8dWl0ZXh0IG5hbWU9IkNPTlRBQ1RCVE5fVElUTEUiIHZhbHVlPSLsl7Drnb3sspgiLz4NCgkJPHVpdGV4dCBuYW1lPSJUQUJfT1VUTElORSIgdmFsdWU9IuqwnOyalCIvPg0KCQk8dWl0ZXh0IG5hbWU9IlRBQl9USFVNQiIgdmFsdWU9Iuy2leyGjO2MkCIvPg0KCQk8dWl0ZXh0IG5hbWU9IlRBQl9OT1RFUyIgdmFsdWU9IuuFuO2KuCIvPg0KCQk8dWl0ZXh0IG5hbWU9IlRBQl9TRUFSQ0giIHZhbHVlPSLqsoDsg4kiLz4NCgkJPHVpdGV4dCBuYW1lPSJTTElERV9IRUFESU5HIiB2YWx1ZT0i7Iqs65287J2065OcIOygnOuqqSIvPg0KCQk8dWl0ZXh0IG5hbWU9IkRVUkFUSU9OX0hFQURJTkciIHZhbHVlPSLsnqzsg53si5zqsIQiLz4NCgkJPHVpdGV4dCBuYW1lPSJTRUFSQ0hfSEVBRElORyIgdmFsdWU9Iu2FjeyKpO2KuCDqsoDsg4k6Ii8+DQoJCTx1aXRleHQgbmFtZT0iVEhVTUJfSEVBRElORyIgdmFsdWU9IuyKrOudvOydtOuTnCIvPg0KCQk8dWl0ZXh0IG5hbWU9IlRIVU1CX0lORk8iIHZhbHVlPSLsoJzrqqkv7J6s7IOd7Iuc6rCEIi8+DQoJCTx1aXRleHQgbmFtZT0iQVRUQUNITkFNRV9IRUFESU5HIiB2YWx1ZT0i7YyM7J28IOydtOumhCIvPg0KCQk8dWl0ZXh0IG5hbWU9IkFUVEFDSFNJWkVfSEVBRElORyIgdmFsdWU9Iu2BrOq4sCIvPg0KCQk8dWl0ZXh0IG5hbWU9IlNMSURFX05PVEVTIiB2YWx1ZT0i7Iqs65287J2065OcIOuFuO2KuCIvPg0KCQk8IS0tIHN1YnN0aXR1dGlvbjogJXAgPT0gcHJlc2VudGF0aW9uIHRpdGxlIC0tPg0KCQk8IS0tIHN1YnN0aXR1dGlvbjogJXMgPT0gc2xpZGUgdGl0bGUgLS0+DQoJCTwhLS0gc3Vic3RpdHV0aW9uOiAlbiA9PSBzbGlkZSBudW1iZXIgLS0+DQoJCTx1aXRleHQgbmFtZT0iQk9PS01BUksiIHZhbHVlPSJNYWNyb21lZGlhIEJyZWV6ZSAtICVwIi8+DQoJCTwhLS0gc3Vic3RpdHV0aW9uOiAlcCA9PSBwcmVzZW50YXRpb24gdGl0bGUgLS0+DQoJCTwhLS0gc3Vic3RpdHV0aW9uOiAlcyA9PSBzbGlkZSB0aXRsZSAtLT4NCgkJPCEtLSBzdWJzdGl0dXRpb246ICVuID09IHNsaWRlIG51bWJlciAtLT4NCgkJPHVpdGV4dCBuYW1lPSJCT09LTUFSS1NMSURFIiB2YWx1ZT0iTWFjcm9tZWRpYSBCcmVlemUgLSAlcCAlcyIvPg0KCQk8dWl0ZXh0IG5hbWU9IlNIT1dTSURFQkFSIiB2YWx1ZT0i7LC47Jes7J6Q7JeQ6rKMIOyEuOuhnCDrp4nrjIAg67O07J206riwIi8+DQoJCTx1aXRleHQgbmFtZT0iRE9DV1JBUF9USVRMRSIgdmFsdWU9IkJyZWV6ZSDtjIzsnbwg7LKo67aAIi8+DQoJCTx1aXRleHQgbmFtZT0iRE9DV1JBUF9NU0ciIHZhbHVlPSLrgrQg7Lu07ZOo7YSw7JeQIOyggOyepSIvPg0KCQk8dWl0ZXh0IG5hbWU9IkRPQ1dSQVBfUFJPTVBUIiB2YWx1ZT0i7YG066at7ZWY7JesIOuLpOyatOuhnOuTnCIvPg0KCTwvbGFuZ3VhZ2U+DQo8L2NvbmZpZ3VyYXRpb24+DQog"/>
  <p:tag name="MMPROD_UIDATA" val="&lt;database version=&quot;9.0&quot;&gt;&lt;object type=&quot;1&quot; unique_id=&quot;10001&quot;&gt;&lt;property id=&quot;20141&quot; value=&quot;ch1&quot;/&gt;&lt;property id=&quot;20224&quot; value=&quot;C:\Documents and Settings\ag7rq\My Documents\My Breeze Presentations\ece687_ch1&quot;/&gt;&lt;property id=&quot;20250&quot; value=&quot;0&quot;/&gt;&lt;property id=&quot;20251&quot; value=&quot;0&quot;/&gt;&lt;property id=&quot;20259&quot; value=&quot;0&quot;/&gt;&lt;object type=&quot;4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558&quot;/&gt;&lt;property id=&quot;20309&quot; value=&quot;-1&quot;/&gt;&lt;/object&gt;&lt;object type=&quot;3&quot; unique_id=&quot;10007&quot;&gt;&lt;property id=&quot;20148&quot; value=&quot;5&quot;/&gt;&lt;property id=&quot;20300&quot; value=&quot;Slide 2&quot;/&gt;&lt;property id=&quot;20307&quot; value=&quot;562&quot;/&gt;&lt;property id=&quot;20309&quot; value=&quot;-1&quot;/&gt;&lt;/object&gt;&lt;object type=&quot;3&quot; unique_id=&quot;10008&quot;&gt;&lt;property id=&quot;20148&quot; value=&quot;5&quot;/&gt;&lt;property id=&quot;20300&quot; value=&quot;Slide 3&quot;/&gt;&lt;property id=&quot;20307&quot; value=&quot;561&quot;/&gt;&lt;property id=&quot;20309&quot; value=&quot;-1&quot;/&gt;&lt;/object&gt;&lt;object type=&quot;3&quot; unique_id=&quot;10009&quot;&gt;&lt;property id=&quot;20148&quot; value=&quot;5&quot;/&gt;&lt;property id=&quot;20300&quot; value=&quot;Slide 5&quot;/&gt;&lt;property id=&quot;20307&quot; value=&quot;643&quot;/&gt;&lt;property id=&quot;20309&quot; value=&quot;-1&quot;/&gt;&lt;/object&gt;&lt;object type=&quot;3&quot; unique_id=&quot;10072&quot;&gt;&lt;property id=&quot;20148&quot; value=&quot;5&quot;/&gt;&lt;property id=&quot;20300&quot; value=&quot;Slide 12&quot;/&gt;&lt;property id=&quot;20307&quot; value=&quot;683&quot;/&gt;&lt;/object&gt;&lt;object type=&quot;3&quot; unique_id=&quot;10094&quot;&gt;&lt;property id=&quot;20148&quot; value=&quot;5&quot;/&gt;&lt;property id=&quot;20300&quot; value=&quot;Slide 38 - &amp;quot;In plain English…&amp;quot;&quot;/&gt;&lt;property id=&quot;20307&quot; value=&quot;680&quot;/&gt;&lt;/object&gt;&lt;object type=&quot;3&quot; unique_id=&quot;10216&quot;&gt;&lt;property id=&quot;20148&quot; value=&quot;5&quot;/&gt;&lt;property id=&quot;20300&quot; value=&quot;Slide 6&quot;/&gt;&lt;property id=&quot;20307&quot; value=&quot;718&quot;/&gt;&lt;/object&gt;&lt;object type=&quot;3&quot; unique_id=&quot;10308&quot;&gt;&lt;property id=&quot;20148&quot; value=&quot;5&quot;/&gt;&lt;property id=&quot;20300&quot; value=&quot;Slide 9&quot;/&gt;&lt;property id=&quot;20307&quot; value=&quot;720&quot;/&gt;&lt;/object&gt;&lt;object type=&quot;3&quot; unique_id=&quot;10309&quot;&gt;&lt;property id=&quot;20148&quot; value=&quot;5&quot;/&gt;&lt;property id=&quot;20300&quot; value=&quot;Slide 7&quot;/&gt;&lt;property id=&quot;20307&quot; value=&quot;719&quot;/&gt;&lt;/object&gt;&lt;object type=&quot;3&quot; unique_id=&quot;10311&quot;&gt;&lt;property id=&quot;20148&quot; value=&quot;5&quot;/&gt;&lt;property id=&quot;20300&quot; value=&quot;Slide 4&quot;/&gt;&lt;property id=&quot;20307&quot; value=&quot;759&quot;/&gt;&lt;/object&gt;&lt;object type=&quot;3&quot; unique_id=&quot;10312&quot;&gt;&lt;property id=&quot;20148&quot; value=&quot;5&quot;/&gt;&lt;property id=&quot;20300&quot; value=&quot;Slide 8&quot;/&gt;&lt;property id=&quot;20307&quot; value=&quot;736&quot;/&gt;&lt;/object&gt;&lt;object type=&quot;3&quot; unique_id=&quot;10313&quot;&gt;&lt;property id=&quot;20148&quot; value=&quot;5&quot;/&gt;&lt;property id=&quot;20300&quot; value=&quot;Slide 10&quot;/&gt;&lt;property id=&quot;20307&quot; value=&quot;721&quot;/&gt;&lt;/object&gt;&lt;object type=&quot;3&quot; unique_id=&quot;10314&quot;&gt;&lt;property id=&quot;20148&quot; value=&quot;5&quot;/&gt;&lt;property id=&quot;20300&quot; value=&quot;Slide 11&quot;/&gt;&lt;property id=&quot;20307&quot; value=&quot;722&quot;/&gt;&lt;/object&gt;&lt;object type=&quot;3&quot; unique_id=&quot;10315&quot;&gt;&lt;property id=&quot;20148&quot; value=&quot;5&quot;/&gt;&lt;property id=&quot;20300&quot; value=&quot;Slide 13&quot;/&gt;&lt;property id=&quot;20307&quot; value=&quot;724&quot;/&gt;&lt;/object&gt;&lt;object type=&quot;3&quot; unique_id=&quot;10316&quot;&gt;&lt;property id=&quot;20148&quot; value=&quot;5&quot;/&gt;&lt;property id=&quot;20300&quot; value=&quot;Slide 14&quot;/&gt;&lt;property id=&quot;20307&quot; value=&quot;744&quot;/&gt;&lt;/object&gt;&lt;object type=&quot;3&quot; unique_id=&quot;10317&quot;&gt;&lt;property id=&quot;20148&quot; value=&quot;5&quot;/&gt;&lt;property id=&quot;20300&quot; value=&quot;Slide 16&quot;/&gt;&lt;property id=&quot;20307&quot; value=&quot;742&quot;/&gt;&lt;/object&gt;&lt;object type=&quot;3&quot; unique_id=&quot;10318&quot;&gt;&lt;property id=&quot;20148&quot; value=&quot;5&quot;/&gt;&lt;property id=&quot;20300&quot; value=&quot;Slide 17&quot;/&gt;&lt;property id=&quot;20307&quot; value=&quot;743&quot;/&gt;&lt;/object&gt;&lt;object type=&quot;3&quot; unique_id=&quot;10319&quot;&gt;&lt;property id=&quot;20148&quot; value=&quot;5&quot;/&gt;&lt;property id=&quot;20300&quot; value=&quot;Slide 19&quot;/&gt;&lt;property id=&quot;20307&quot; value=&quot;745&quot;/&gt;&lt;/object&gt;&lt;object type=&quot;3&quot; unique_id=&quot;10320&quot;&gt;&lt;property id=&quot;20148&quot; value=&quot;5&quot;/&gt;&lt;property id=&quot;20300&quot; value=&quot;Slide 20&quot;/&gt;&lt;property id=&quot;20307&quot; value=&quot;747&quot;/&gt;&lt;/object&gt;&lt;object type=&quot;3&quot; unique_id=&quot;10321&quot;&gt;&lt;property id=&quot;20148&quot; value=&quot;5&quot;/&gt;&lt;property id=&quot;20300&quot; value=&quot;Slide 21&quot;/&gt;&lt;property id=&quot;20307&quot; value=&quot;746&quot;/&gt;&lt;/object&gt;&lt;object type=&quot;3&quot; unique_id=&quot;10322&quot;&gt;&lt;property id=&quot;20148&quot; value=&quot;5&quot;/&gt;&lt;property id=&quot;20300&quot; value=&quot;Slide 22&quot;/&gt;&lt;property id=&quot;20307&quot; value=&quot;760&quot;/&gt;&lt;/object&gt;&lt;object type=&quot;3&quot; unique_id=&quot;10323&quot;&gt;&lt;property id=&quot;20148&quot; value=&quot;5&quot;/&gt;&lt;property id=&quot;20300&quot; value=&quot;Slide 23&quot;/&gt;&lt;property id=&quot;20307&quot; value=&quot;761&quot;/&gt;&lt;/object&gt;&lt;object type=&quot;3&quot; unique_id=&quot;10324&quot;&gt;&lt;property id=&quot;20148&quot; value=&quot;5&quot;/&gt;&lt;property id=&quot;20300&quot; value=&quot;Slide 24&quot;/&gt;&lt;property id=&quot;20307&quot; value=&quot;762&quot;/&gt;&lt;/object&gt;&lt;object type=&quot;3&quot; unique_id=&quot;10325&quot;&gt;&lt;property id=&quot;20148&quot; value=&quot;5&quot;/&gt;&lt;property id=&quot;20300&quot; value=&quot;Slide 25&quot;/&gt;&lt;property id=&quot;20307&quot; value=&quot;763&quot;/&gt;&lt;/object&gt;&lt;object type=&quot;3&quot; unique_id=&quot;10326&quot;&gt;&lt;property id=&quot;20148&quot; value=&quot;5&quot;/&gt;&lt;property id=&quot;20300&quot; value=&quot;Slide 26&quot;/&gt;&lt;property id=&quot;20307&quot; value=&quot;764&quot;/&gt;&lt;/object&gt;&lt;object type=&quot;3&quot; unique_id=&quot;10327&quot;&gt;&lt;property id=&quot;20148&quot; value=&quot;5&quot;/&gt;&lt;property id=&quot;20300&quot; value=&quot;Slide 27&quot;/&gt;&lt;property id=&quot;20307&quot; value=&quot;739&quot;/&gt;&lt;/object&gt;&lt;object type=&quot;3&quot; unique_id=&quot;10328&quot;&gt;&lt;property id=&quot;20148&quot; value=&quot;5&quot;/&gt;&lt;property id=&quot;20300&quot; value=&quot;Slide 28&quot;/&gt;&lt;property id=&quot;20307&quot; value=&quot;729&quot;/&gt;&lt;/object&gt;&lt;object type=&quot;3&quot; unique_id=&quot;10329&quot;&gt;&lt;property id=&quot;20148&quot; value=&quot;5&quot;/&gt;&lt;property id=&quot;20300&quot; value=&quot;Slide 29&quot;/&gt;&lt;property id=&quot;20307&quot; value=&quot;748&quot;/&gt;&lt;/object&gt;&lt;object type=&quot;3&quot; unique_id=&quot;10330&quot;&gt;&lt;property id=&quot;20148&quot; value=&quot;5&quot;/&gt;&lt;property id=&quot;20300&quot; value=&quot;Slide 30&quot;/&gt;&lt;property id=&quot;20307&quot; value=&quot;750&quot;/&gt;&lt;/object&gt;&lt;object type=&quot;3&quot; unique_id=&quot;10331&quot;&gt;&lt;property id=&quot;20148&quot; value=&quot;5&quot;/&gt;&lt;property id=&quot;20300&quot; value=&quot;Slide 31&quot;/&gt;&lt;property id=&quot;20307&quot; value=&quot;751&quot;/&gt;&lt;/object&gt;&lt;object type=&quot;3&quot; unique_id=&quot;10332&quot;&gt;&lt;property id=&quot;20148&quot; value=&quot;5&quot;/&gt;&lt;property id=&quot;20300&quot; value=&quot;Slide 32&quot;/&gt;&lt;property id=&quot;20307&quot; value=&quot;752&quot;/&gt;&lt;/object&gt;&lt;object type=&quot;3&quot; unique_id=&quot;10333&quot;&gt;&lt;property id=&quot;20148&quot; value=&quot;5&quot;/&gt;&lt;property id=&quot;20300&quot; value=&quot;Slide 33&quot;/&gt;&lt;property id=&quot;20307&quot; value=&quot;753&quot;/&gt;&lt;/object&gt;&lt;object type=&quot;3&quot; unique_id=&quot;10334&quot;&gt;&lt;property id=&quot;20148&quot; value=&quot;5&quot;/&gt;&lt;property id=&quot;20300&quot; value=&quot;Slide 34&quot;/&gt;&lt;property id=&quot;20307&quot; value=&quot;757&quot;/&gt;&lt;/object&gt;&lt;object type=&quot;3&quot; unique_id=&quot;10335&quot;&gt;&lt;property id=&quot;20148&quot; value=&quot;5&quot;/&gt;&lt;property id=&quot;20300&quot; value=&quot;Slide 35&quot;/&gt;&lt;property id=&quot;20307&quot; value=&quot;758&quot;/&gt;&lt;/object&gt;&lt;object type=&quot;3&quot; unique_id=&quot;10336&quot;&gt;&lt;property id=&quot;20148&quot; value=&quot;5&quot;/&gt;&lt;property id=&quot;20300&quot; value=&quot;Slide 36&quot;/&gt;&lt;property id=&quot;20307&quot; value=&quot;756&quot;/&gt;&lt;/object&gt;&lt;object type=&quot;3&quot; unique_id=&quot;10337&quot;&gt;&lt;property id=&quot;20148&quot; value=&quot;5&quot;/&gt;&lt;property id=&quot;20300&quot; value=&quot;Slide 37 - &amp;quot;Act of electronic switching &amp;quot;&quot;/&gt;&lt;property id=&quot;20307&quot; value=&quot;755&quot;/&gt;&lt;/object&gt;&lt;object type=&quot;3&quot; unique_id=&quot;10574&quot;&gt;&lt;property id=&quot;20148&quot; value=&quot;5&quot;/&gt;&lt;property id=&quot;20300&quot; value=&quot;Slide 15&quot;/&gt;&lt;property id=&quot;20307&quot; value=&quot;765&quot;/&gt;&lt;/object&gt;&lt;object type=&quot;3&quot; unique_id=&quot;10575&quot;&gt;&lt;property id=&quot;20148&quot; value=&quot;5&quot;/&gt;&lt;property id=&quot;20300&quot; value=&quot;Slide 18&quot;/&gt;&lt;property id=&quot;20307&quot; value=&quot;766&quot;/&gt;&lt;/object&gt;&lt;object type=&quot;3&quot; unique_id=&quot;10950&quot;&gt;&lt;property id=&quot;20148&quot; value=&quot;5&quot;/&gt;&lt;property id=&quot;20300&quot; value=&quot;Slide 39 - &amp;quot;Summary&amp;quot;&quot;/&gt;&lt;property id=&quot;20307&quot; value=&quot;767&quot;/&gt;&lt;/object&gt;&lt;/object&gt;&lt;object type=&quot;8&quot; unique_id=&quot;10116&quot;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3.5|7.2|1.7|22.2|4.2|4.6|11.3|1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2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7.3|3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8.9|15.3|9|37.7|9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4.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2|24.2|16.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2|11.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2.1|17.9|1.6|12.4|13.2|11.7|19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,1905562773,C:\Files\Courses\ECE687\Lectures_Ghosh\ch1.ppc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|14.4|5.2|4.2|6.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7|26.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9|22.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8.1|46.8|38.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5|35.2|4.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6,1905562773,C:\Files\Courses\ECE687\Lectures_Ghosh\ch1.ppc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,1905562773,C:\Files\Courses\ECE687\Lectures_Ghosh\ch1.ppc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9|11.2|24.5|25|30.3|43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5|41.3|35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6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9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0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9|4.1|10.2|6.9|3.7|8.7|8.3|18.2|36.5|6.2|0.8|3.7|11.8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38100" cmpd="sng">
          <a:solidFill>
            <a:schemeClr val="tx1"/>
          </a:solidFill>
        </a:ln>
      </a:spPr>
      <a:bodyPr vert="horz" wrap="none" lIns="91440" tIns="45720" rIns="91440" bIns="45720" numCol="1" rtlCol="0" anchor="t" anchorCtr="0" compatLnSpc="1">
        <a:prstTxWarp prst="textNoShape">
          <a:avLst/>
        </a:prstTxWarp>
        <a:spAutoFit/>
      </a:bodyPr>
      <a:lstStyle>
        <a:defPPr marL="342900" marR="0" indent="-342900" algn="just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triangle" w="lg" len="lg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342900" marR="0" indent="-342900" algn="just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Competition</Template>
  <TotalTime>35426</TotalTime>
  <Words>2495</Words>
  <Application>Microsoft Macintosh PowerPoint</Application>
  <PresentationFormat>On-screen Show (4:3)</PresentationFormat>
  <Paragraphs>658</Paragraphs>
  <Slides>64</Slides>
  <Notes>7</Notes>
  <HiddenSlides>0</HiddenSlides>
  <MMClips>64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71" baseType="lpstr">
      <vt:lpstr>Arial</vt:lpstr>
      <vt:lpstr>Comic Sans MS</vt:lpstr>
      <vt:lpstr>Consolas</vt:lpstr>
      <vt:lpstr>Helvetica Neue</vt:lpstr>
      <vt:lpstr>Nunito</vt:lpstr>
      <vt:lpstr>Symbol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Purdue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Molecular Electronic Devices</dc:title>
  <dc:creator>Administrator</dc:creator>
  <cp:lastModifiedBy>Ghosh, Avik (ag7rq)</cp:lastModifiedBy>
  <cp:revision>2144</cp:revision>
  <cp:lastPrinted>2020-01-02T19:55:03Z</cp:lastPrinted>
  <dcterms:created xsi:type="dcterms:W3CDTF">2003-03-02T22:33:52Z</dcterms:created>
  <dcterms:modified xsi:type="dcterms:W3CDTF">2023-09-27T04:36:34Z</dcterms:modified>
</cp:coreProperties>
</file>