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tags/tag8.xml" ContentType="application/vnd.openxmlformats-officedocument.presentationml.tags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tags/tag10.xml" ContentType="application/vnd.openxmlformats-officedocument.presentationml.tags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tags/tag11.xml" ContentType="application/vnd.openxmlformats-officedocument.presentationml.tags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26"/>
  </p:notesMasterIdLst>
  <p:handoutMasterIdLst>
    <p:handoutMasterId r:id="rId27"/>
  </p:handoutMasterIdLst>
  <p:sldIdLst>
    <p:sldId id="558" r:id="rId2"/>
    <p:sldId id="853" r:id="rId3"/>
    <p:sldId id="956" r:id="rId4"/>
    <p:sldId id="824" r:id="rId5"/>
    <p:sldId id="874" r:id="rId6"/>
    <p:sldId id="955" r:id="rId7"/>
    <p:sldId id="838" r:id="rId8"/>
    <p:sldId id="960" r:id="rId9"/>
    <p:sldId id="257" r:id="rId10"/>
    <p:sldId id="892" r:id="rId11"/>
    <p:sldId id="263" r:id="rId12"/>
    <p:sldId id="893" r:id="rId13"/>
    <p:sldId id="894" r:id="rId14"/>
    <p:sldId id="895" r:id="rId15"/>
    <p:sldId id="896" r:id="rId16"/>
    <p:sldId id="904" r:id="rId17"/>
    <p:sldId id="898" r:id="rId18"/>
    <p:sldId id="905" r:id="rId19"/>
    <p:sldId id="957" r:id="rId20"/>
    <p:sldId id="899" r:id="rId21"/>
    <p:sldId id="940" r:id="rId22"/>
    <p:sldId id="939" r:id="rId23"/>
    <p:sldId id="900" r:id="rId24"/>
    <p:sldId id="901" r:id="rId25"/>
  </p:sldIdLst>
  <p:sldSz cx="9144000" cy="6858000" type="screen4x3"/>
  <p:notesSz cx="6997700" cy="9271000"/>
  <p:custDataLst>
    <p:tags r:id="rId28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9E7BC"/>
    <a:srgbClr val="FAE1DA"/>
    <a:srgbClr val="FDD08D"/>
    <a:srgbClr val="F2EEBF"/>
    <a:srgbClr val="FFCCCC"/>
    <a:srgbClr val="FF9900"/>
    <a:srgbClr val="899BFC"/>
    <a:srgbClr val="FF00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2833"/>
  </p:normalViewPr>
  <p:slideViewPr>
    <p:cSldViewPr>
      <p:cViewPr varScale="1">
        <p:scale>
          <a:sx n="143" d="100"/>
          <a:sy n="143" d="100"/>
        </p:scale>
        <p:origin x="131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10/8/23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24575,'2'0'0,"9"0"0,6 0 0,7 0 0,13 0 0,-12 0 0,39 0 0,-20 0 0,-7 0 0,3 0 0,30 0 0,-30 0 0,0 0 0,24 0 0,-18 0 0,-2 0 0,0 0 0,0 0 0,0 0 0,-1 0 0,28 0 0,-12 0 0,-8 0 0,1 0 0,-4 0 0,-8 3 0,25-2 0,-34 5 0,22-1 0,-23-2 0,10 5 0,-1-7 0,0 5 0,-3-4 0,-3 1 0,1-3 0,-3 0 0,2 0 0,-3 0 0,-5 0 0,4 0 0,-5 0 0,6 0 0,0 0 0,-1 0 0,1 3 0,7-2 0,-10 2 0,15-3 0,-16 0 0,13 0 0,-5 0 0,1 0 0,5 0 0,-10 0 0,0 0 0,-2 0 0,-6 3 0,-1 1 0,-2-1 0,-5 3 0,2-6 0,0 3 0,-5-3 0,4 0 0,-6 0 0,1 0 0,2 0 0,-6 0 0,6 0 0,-5-2 0,8 1 0,3-2 0,20 3 0,-9 0 0,31 0 0,-34 0 0,32 0 0,-12 0 0,-1 0 0,11 0 0,-19 0 0,13 0 0,-6 0 0,3 0 0,9 0 0,-16 0 0,13 0 0,-14 0 0,3-3 0,1-2 0,-4 0 0,-3-1 0,2 1 0,-8 1 0,5-3 0,-6 2 0,-3-1 0,3 1 0,-9-1 0,2 5 0,-3-2 0,-5 3 0,2 0 0,-7 0 0,3 0 0,-6 0 0,3 0 0,-3 0 0,-3-2 0,0 1 0,-3-1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24575,'-1'5'0,"14"7"0,6 2 0,26 18 0,-6-9 0,-8-4 0,1 2-566,26 13 566,-20-12 0,1 1 0,11 4 0,-16-8 0,1-1 0,5-4 140,14 8-140,-17-10 0,-2-3 0,-20-3 0,5-6 0,-11 3 0,-2-3 0,-2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7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6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24575,'0'5'0,"0"4"0,0 15 0,0 2 0,0 5 0,0 4 0,0-7 0,0 5 0,0-10 0,0-1 0,0-7 0,0-5 0,0-1 0,0-5 0,0-2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6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24575,'0'-11'0,"0"12"0,0-20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8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173 116 24575,'8'6'0,"-1"3"0,8-2 0,-4-1 0,5-2 0,-3-4 0,-3 0 0,2 0 0,-5 0 0,5 0 0,-6 0 0,3 0 0,0-6 0,-3-5 0,1-6 0,-1-1 0,-5-1 0,2 4 0,-3-5 0,0 10 0,0-6 0,0 9 0,-8 1 0,-8 3 0,-10 3 0,-9 0 0,7 4 0,-11 7 0,11 6 0,-9 8 0,7 4 0,2 0 0,7 2 0,5 2 0,5-3 0,7 0 0,0 1 0,4 4 0,0-3 0,0 8 0,0-8 0,4 3 0,8-3 0,1-2 0,9-1 0,-3-7 0,3-4 0,-1-8 0,0 1 0,0-8 0,4 0 0,-3-3 0,3-6 0,2-6 0,0-8 0,6-5 0,-4 1 0,-3 4 0,-7-1 0,-3 10 0,-3-5 0,-3 9 0,-3 1 0,-5 3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8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24575,'5'-3'0,"-1"0"0,19 3 0,4 0 0,4 0 0,5 0 0,-6 0 0,-4 0 0,-1 0 0,-8 0 0,-3 0 0,-7 0 0,-5 0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9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24575,'0'-5'0,"13"18"0,2 3 0,15 18 0,4 0 0,11 1 0,0 1 0,11 2 0,-21-13 0,12 10 0,-22-15 0,10 5 0,-12-7 0,-5-4 0,-5-7 0,-7-1 0,-3-3 0,2-3 0,-4 3 0,1-3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9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352 9 24575,'-2'-6'0,"-5"4"0,-12 13 0,-6 8 0,-16 16 0,4 10 0,-4 3 0,2 7 0,13-20 0,-8 13 0,13-19 0,-5 8 0,10-13 0,6 0 0,6-13 0,1-1 0,3-8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30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29 24575,'3'-6'0,"-3"-2"0,5 5 0,1 0 0,1-2 0,8 4 0,-8-2 0,12 3 0,-9 0 0,7 0 0,-4 0 0,-1 0 0,1 0 0,-3 0 0,-1 0 0,-6 8 0,0 4 0,-3 8 0,-4 5 0,-8 6 0,-3-6 0,-5 8 0,-3-8 0,4 2 0,-1 0 0,2-9 0,5-2 0,3-6 0,3-2 0,5-2 0,2 0 0,0-1 0,8-2 0,8 3 0,5-5 0,8 3 0,-2-4 0,-1 3 0,-1-2 0,-7 2 0,-2 0 0,-6-3 0,-1 3 0,-4-3 0,1 0 0,-3 0 0,0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33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24575,'11'0'0,"10"0"0,0 0 0,16 0 0,-5 0 0,12 0 0,-15 0 0,11 0 0,-24 0 0,6 0 0,-13 14 0,-5-2 0,-1 18 0,-3-2 0,0-1 0,-8 10 0,-7-10 0,-2 8 0,-5-5 0,11 0 0,3-4 0,5-2 0,3-3 0,0-4 0,18 5 0,-5-11 0,38 8 0,-21-10 0,40 3 0,-34-4 0,27 0 0,-25-3 0,-1-2 0,-7 0 0,-13-2 0,-5 3 0,-5-2 0,-5 1 0,-2 3 0,-13 4 0,-12 5 0,-3 0 0,-14 8 0,9 2 0,-9 0 0,5 7 0,0-3 0,6 3 0,2-4 0,5 3 0,7-6 0,5 2 0,5-4 0,4 2 0,3 5 0,0 0 0,0 0 0,11 6 0,2-3 0,12 8 0,0-1 0,-1-2 0,0 3 0,-3-5 0,-2-1 0,-7-4 0,-1-8 0,-7 1 0,-2-7 0,-2 0 0,0 0 0,0-5 0,-6 5 0,-4-4 0,-8 2 0,-3-6 0,-1-1 0,1-1 0,0-1 0,0-2 0,4 0 0,-3-4 0,6 0 0,-2 0 0,2 0 0,4-6 0,1-1 0,3-6 0,0 0 0,-1-3 0,3 9 0,1-2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34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401 49 24575,'3'-9'0,"-1"1"0,-4 0 0,-2 4 0,-8-8 0,1 10 0,-12-3 0,5 5 0,-7 0 0,-2 0 0,7 0 0,-8 10 0,10 3 0,-5 20 0,7-4 0,1 14 0,6-2 0,5 14 0,-1-10 0,5 25 0,5-23 0,7 13 0,10-1 0,-1-20 0,4 19 0,-13-20 0,1 7 0,-9-5 0,-1-5 0,-3 0 0,0-9 0,-9-5 0,-7-3 0,-9-5 0,-5-1 0,1-1 0,0-5 0,2-1 0,0-2 0,9-3 0,-5 0 0,10 0 0,2 0 0,5 0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35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0 140 24575,'0'-13'0,"0"2"0,8 2 0,7 2 0,16-5 0,17-2 0,10 1 0,9-4 0,6 2-750,-4 0 750,-8 6-206,3 4 206,-14 5 0,5 0 0,-4 0 0,-18 0 0,5 0 0,-26 0 0,1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8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35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24575,'11'2'0,"-3"7"0,-8 5 0,0 21 0,0-2 0,0 20 0,0-5 0,0 5 0,0-10 0,0 2 0,0-9 0,0 6 0,0-6 0,0-9 0,0-3 0,0-13 0,0 2 0,0-10 0,0 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37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24575,'-12'0'0,"29"0"0,5 0 0,29 0 0,2 0 0,4 0 0,5 0 0,-13 0 0,5 0 0,-12 0 0,0 0 0,-6 0 0,-12 0 0,-10 0 0,-1 0 0,-10 0 0,0 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37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24575,'5'-3'0,"5"1"0,7 2 0,7 0 0,1 0 0,9 0 0,-3 0 0,3 0 0,-3 7 0,-10-3 0,-1 6 0,-7 0 0,-6-1 0,-1 4 0,-6-1 0,0 0 0,0 5 0,0-7 0,-13 13 0,4-12 0,-20 18 0,5-12 0,-6 8 0,3-5 0,1-1 0,9-3 0,-3-5 0,9-2 0,-1-3 0,6 0 0,0-3 0,3-1 0,1-2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0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0 24575,'-5'0'0,"-4"0"0,-4 0 0,2 6 0,-7-1 0,7 7 0,-13 5 0,8 2 0,-8 6 0,8 0 0,-6-1 0,6 4 0,-2-1 0,3 2 0,3 2 0,-2 5 0,6-3 0,-5 27 0,5-12 0,3 24 0,-4-3 0,9-12 0,-6 13 0,3-21 0,2 6 0,-3-7 0,4-5 0,0-4 0,0-7 0,3 0 0,8-9 0,5 3 0,7-2 0,4-1 0,-3-4 0,3 0 0,-6-5 0,-4-3 0,-1-1 0,-7-4 0,0 0 0,-3-3 0,0 2 0,-3-4 0,0 1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24575,'-3'2'0,"0"5"0,3 17 0,0-1 0,0 25 0,4-14 0,0 22 0,5-3 0,-4-1 0,8 20 0,-11-26 0,7 17 0,-5-13 0,-3-6 0,7 7 0,-7-27 0,3 1 0,-4-13 0,0-3 0,0-2 0,0-5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1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24575,'0'-9'0,"0"1"0,0 0 0,0-1 0,0 0 0,5 3 0,2 3 0,10 3 0,7-6 0,-2 5 0,10-6 0,-1 7 0,1 0 0,4 0 0,-6 0 0,-4 0 0,-4 0 0,-6 0 0,-3 0 0,-3 0 0,-4 0 0,-4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2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337 123 24575,'3'-3'0,"-1"0"0,-2-5 0,0-2 0,0-6 0,0 2 0,0-2 0,0 3 0,0 3 0,-10-2 0,3 8 0,-21-5 0,9 8 0,-13-3 0,-2 4 0,7 0 0,-15 11 0,15 5 0,-5 9 0,7 0 0,5-3 0,2 3 0,8-3 0,3-2 0,3 7 0,4-12 0,0 16 0,7-5 0,1 5 0,15 3 0,7 10 0,-8-9 0,7 11 0,-19-15 0,4 2 0,-6-2 0,-4-6 0,-1 0 0,-3-9 0,0 0 0,0-6 0,-6-1 0,-3-3 0,-6 1 0,0-1 0,8-2 0,1-1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3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24575,'2'-3'0,"6"1"0,19 2 0,6 0 0,1 0 0,8 0 0,-10 0 0,7 0 0,-2 0 0,-19 0 0,-1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3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24575,'11'0'0,"4"0"0,-1 0 0,1 0 0,-2 0 0,-1 0 0,-2 0 0,1 0 0,-7 2 0,1 2 0,-5 8 0,0-1 0,0 9 0,-3-7 0,-8 8 0,-5 3 0,0-5 0,-7 12 0,11-12 0,-6 3 0,5-5 0,3-11 0,1 3 0,6-6 0,0 3 0,8-3 0,10 0 0,3-3 0,11 0 0,-3 0 0,0 0 0,-1-4 0,-4 3 0,-4-2 0,-3 1 0,-5 1 0,-4-2 0,1 3 0,0 0 0,-3 0 0,-1 0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4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 24575,'-5'-3'0,"8"1"0,2 2 0,14 0 0,-5 0 0,10 0 0,-10 9 0,11 11 0,-13 0 0,14 14 0,-9-2 0,4 7 0,-4 7 0,-5 0 0,-7-8 0,-1 6 0,-4-2 0,0-4 0,0-2 0,0-7 0,0-6 0,-3 2 0,-1-7 0,-3-3 0,-2-2 0,2-3 0,-5 2 0,8-5 0,-4 2 0,5-4 0,-3-1 0,3 1 0,-3-2 0,6 0 0,-3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9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5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24575,'30'0'0,"8"0"0,10 0 0,6 0 0,-10 0 0,9 0 0,-10 0 0,5 0 0,-6 0 0,-20 0 0,-9 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6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29 24575,'-12'0'0,"16"0"0,28 0 0,21 0 0,-2-4 0,19-1 0,-17 0 0,-11 0 0,0 1 0,0 3 0,30-3 0,-36 4 0,-9 0 0,-10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6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24575,'2'0'0,"15"0"0,8 0 0,7 0 0,8 0 0,-20 0 0,15 0 0,-20 9 0,5-1 0,-13 19 0,-1-8 0,-6 9 0,0 0 0,0-1 0,-6 1 0,-2 1 0,-3-8 0,-5 1 0,11-11 0,-4-5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7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485 33 24575,'-2'-6'0,"-7"-3"0,-1 6 0,-14-3 0,-6 2 0,2 3 0,-14-2 0,2 3 0,10 0 0,-11 0 0,20 6 0,-2 5 0,2 11 0,6 7 0,7 2 0,1 19 0,7-20 0,0 27 0,0-5 0,0-6 0,4 17 0,6-7 0,-1-14 0,0 19 0,-6-28 0,-3 8 0,0-6 0,0-5 0,-14 3 0,2-14 0,-22 14 0,11-20 0,-22 9 0,30-17 0,-11 2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7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24575,'9'-7'0,"3"2"0,33-4 0,1 0 0,19-6 0,-1-1 0,-14 7 0,-7 0 0,-3 0 0,-5 4 0,2-2 0,0 1 0,-1 5 0,-7-3 0,-8 4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8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 24575,'14'0'0,"0"0"0,10 0 0,-9 0 0,16 0 0,-9 0 0,0 0 0,-3 0 0,-6 0 0,-6 2 0,-1 4 0,-6 8 0,-3 8 0,-9 0 0,-15 15 0,2-12 0,-8 9 0,2-8 0,6 3 0,-10-1 0,16-6 0,-3-4 0,12-5 0,1-4 0,6 0 0,5-6 0,9 0 0,34-3 0,-3 0 0,15-4 0,-6 3 0,-8-6 0,0 2 0,-2 1 0,-14-3 0,-6 6 0,-5-2 0,-6 3 0,-1 0 0,-6 0 0,0 0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9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6 24575,'-5'-3'0,"1"0"0,-11 3 0,-2 7 0,-1-3 0,-2 12 0,3-5 0,-1 10 0,-9 6 0,7 0 0,-6 12 0,12 3 0,-1-4 0,6 14 0,5-18 0,0 13 0,4-11 0,0 18 0,0-19 0,0 21 0,20-21 0,5 14 0,6-19 0,9 8 0,-10-14 0,14 11 0,-5-4 0,-2 0 0,-10-6 0,-6-4 0,-3-4 0,-9-7 0,0-1 0,-3-4 0,-3-1 0,0-2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49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24575,'0'-9'0,"0"6"0,0 11 0,0 6 0,0 14 0,0-6 0,0 20 0,0-13 0,0 12 0,0-6 0,0-11 0,0 9 0,0-18 0,0 6 0,0-9 0,0-3 0,0-1 0,0-4 0,0-2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0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0 153 24575,'30'-26'0,"-7"3"0,-11 7 0,-4 3 0,1-1 0,-5-2 0,1 9 0,-5-6 0,8 5 0,0 3 0,7-3 0,1 7 0,4-1 0,5 2 0,1 0 0,5 0 0,-1 0 0,1 0 0,4 0 0,-8 0 0,4 0 0,-6 0 0,-7 0 0,0 0 0,-9 0 0,-3 0 0,-3 0 0,-1 0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1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17 24575,'3'-5'0,"-9"2"0,-5-3 0,-8 4 0,-14 2 0,9 0 0,-12 0 0,14 0 0,-7 0 0,11 2 0,-2 9 0,7 2 0,-1 8 0,7 3 0,1 9 0,6 0 0,0 11 0,0-12 0,0 16 0,0-3 0,3-1 0,2 4 0,2-12 0,-1 0 0,-3 0 0,-3-10 0,0-1 0,0-7 0,-3 2 0,-7-10 0,-1 4 0,-10-7 0,4-1 0,5-2 0,3-1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50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24575,'-3'0'0,"1"0"0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1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0 122 24575,'0'-9'0,"0"-2"0,0 1 0,5-1 0,2 1 0,23-8 0,-1 12 0,16-9 0,6 10 0,0-3 0,15-2 0,-15 6 0,19-1 0,-29 5 0,16 0 0,-25 0 0,-2 0 0,-5 0 0,-9 0 0,-2 0 0,-5 0 0,-6 0 0,-1 0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1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24575,'3'5'0,"0"6"0,-3 14 0,0-2 0,0 16 0,0-7 0,0 5 0,0 3 0,0-9 0,0 1 0,0-11 0,0-4 0,0-7 0,0-4 0,0-4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2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24575,'2'-9'0,"11"6"0,7 13 0,5 2 0,18 17 0,-8-3 0,6 10 0,-2 3 0,-16 4 0,6 7 0,-14 9 0,-2-4 0,-9-6 0,-4 1 0,0 0 0,0-1 0,0 15 0,0-25 0,-3 13 0,-5-21 0,-8 6 0,0-14 0,-2-2 0,8-11 0,-10 0 0,9-6 0,-4-1 0,9-3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3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6 122 24575,'-5'0'0,"24"-3"0,21 1 0,-4-4 0,4-1 0,0 4 0,3-1-1027,27-12 1,1 0 1026,-24 10 0,-1 1 0,28-11 0,-2 1 0,-29 10 0,-3 3-103,0-4 1,0 1 102,2 2 0,-3 1 0,5 2 0,10 0 0,-26 0 0,-12 0 0,-6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4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 24575,'-1'-3'0,"15"1"0,7 2 0,16 0 0,4 0 0,-7 0 0,18 11 0,-31-5 0,16 12 0,-22 0 0,-1 5 0,-7 7 0,-3-1 0,-4 11 0,-7-12 0,-14 29 0,-2-24 0,-11 18 0,10-18 0,-1 0 0,5-12 0,5 0 0,9-15 0,3 0 0,3-3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5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42 24575,'3'-13'0,"0"2"0,-3 5 0,-2 0 0,-5 3 0,-13 1 0,-14 2 0,-25 0 0,17 0 0,-19 4 0,31 8 0,-14 4 0,11 8 0,5 7 0,5-5 0,14 13 0,3-2 0,6 11 0,0 2 0,0 14 0,0 8 0,4-31 0,1 1 0,-2 0 0,0-2 0,7 22 0,-6 10 0,-4-25 0,0 12 0,0-15 0,-6-12 0,-5-2 0,-7-13 0,-3 1 0,4-8 0,-3 0 0,3-7 0,6 0 0,2-3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5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20 24575,'-2'-11'0,"14"3"0,10 8 0,7 0 0,18 0 0,-17 0 0,29 0 0,-19 0 0,8 0 0,-9 0 0,-6 0 0,-3 0 0,-14 0 0,-2 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5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24575,'3'5'0,"0"-2"0,-3 9 0,0 13 0,0-8 0,0 19 0,0-13 0,0 7 0,0 1 0,0-5 0,0 4 0,0-8 0,0 3 0,0 5 0,0-7 0,0 12 0,0-13 0,0-1 0,0-4 0,0-10 0,0-1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7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470 9 24575,'-3'-3'0,"-3"0"0,-3 3 0,-8 0 0,0 0 0,-16 0 0,-4 0 0,1-3 0,-15 14 0,21-9 0,-12 17 0,6 5 0,12-7 0,-3 17 0,9-4 0,9 11 0,-1 9 0,10 5 0,0 4 0,0 10 0,0-13 0,0-11 0,0-1 0,0 5 0,1-4 0,2-1 0,-2 10 0,4 7 0,-5-7 0,0-18 0,0 0 0,-3-12 0,-3-7 0,-9-1 0,-2-5 0,0-1 0,6-7 0,6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7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0 168 24575,'0'-18'0,"0"3"0,0 6 0,0 2 0,0-4 0,5-1 0,6-2 0,11-6 0,12 7 0,-8-1 0,20 6 0,-3-4 0,2 6 0,13-2 0,-39 8 0,5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0:59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24575,'11'0'0,"-3"0"0,5 0 0,-4 0 0,-1 0 0,10 0 0,-10 0 0,21-5 0,-18 3 0,14-5 0,-16 4 0,24-3 0,-21 1 0,27-1 0,-28 2 0,20 2 0,-22 2 0,17 0 0,-19 0 0,16-3 0,-15 2 0,13-1 0,-12 2 0,10-3 0,-9 3 0,10-3 0,-13 3 0,11-2 0,-12 1 0,12-1 0,-12 2 0,12 0 0,-11 0 0,5 0 0,-4 0 0,8-3 0,-7 3 0,8-3 0,-10 3 0,8 0 0,-5 0 0,8 0 0,-8 0 0,10 0 0,-13 0 0,17 0 0,-14 0 0,22 0 0,-20 0 0,17 0 0,-19 0 0,8 0 0,-8 0 0,2 3 0,-6 0 0,12 5 0,-10-5 0,10 3 0,-11-6 0,13 10 0,-8-2 0,9 10 0,-6-4 0,-6-1 0,2-2 0,-3 5 0,-2-9 0,10 22 0,-11-17 0,10 18 0,-11-20 0,6 13 0,-7-11 0,5 18 0,-4-16 0,4 19 0,-1-19 0,3 16 0,-3-16 0,1 13 0,-2-14 0,2 13 0,-4-11 0,6 11 0,-6-13 0,7 17 0,-4-15 0,6 18 0,-5-19 0,7 19 0,-7-22 0,2 21 0,-4-23 0,3 23 0,-6-20 0,8 18 0,-10-20 0,7 14 0,-5-20 0,0 8 0,-1-9 0,3 2 0,-4 1 0,6-2 0,-4 1 0,-1 3 0,3 0 0,-5 0 0,6 2 0,-6-5 0,5 3 0,-4-3 0,3-2 0,-8-1 0,-12-8 0,-1-1 0,-16-7 0,0-6 0,2 4 0,-3-6 0,-2 1 0,13 3 0,-10-5 0,12 7 0,3-1 0,4 5 0,3 4 0,7 3 0,-2 2 0,7 1 0,2 4 0,6 2 0,14 8 0,-4-2 0,23 16 0,-19-6 0,22 15 0,-26-16 0,12 12 0,-18-21 0,3 11 0,-10-14 0,2 10 0,-8-10 0,5 10 0,-4-10 0,3 6 0,-3-8 0,3 0 0,-1-3 0,2-2 0,0 0 0,0 0 0,0 0 0,0 3 0,0-3 0,3 3 0,-3-3 0,3 0 0,-3 0 0,8 0 0,-3-3 0,24-15 0,-18 6 0,26-22 0,-26 20 0,20-20 0,-22 20 0,19-17 0,-21 17 0,20-13 0,-23 15 0,14-6 0,-16 12 0,3-2 0,-5 5 0,-2-1 0,1 3 0,-1-4 0,4 0 0,-1 1 0,2-2 0,-1 0 0,-1 3 0,2-3 0,-5 4 0,-13 10 0,-3 4 0,-12 13 0,-13 24 0,12-11 0,-12 12 0,9-4 0,9-17 0,-1 8 0,7-16 0,6-7 0,0-1 0,3-5 0,2-2 0,0-1 0,1-3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8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0 24575,'-5'7'0,"4"-2"0,16-5 0,-1 0 0,9 0 0,-8 0 0,5 0 0,-10 9 0,0 6 0,-6 11 0,-1 6 0,-3-5 0,0 17 0,-7-19 0,-4 16 0,-13-9 0,3-1 0,-4-2 0,6-8 0,6-9 0,-3 2 0,9-5 0,1 0 0,3-4 0,3 1 0,0-1 0,10 2 0,6 0 0,9-3 0,6 2 0,-2-2 0,-3 4 0,2-2 0,-6 2 0,0-4 0,-6 2 0,-7-6 0,0 6 0,-3-6 0,0 3 0,-1-3 0,-2 0 0,0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9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43 24575,'-12'-13'0,"2"1"0,1 9 0,1-2 0,1 1 0,-2 1 0,8 0 0,16 3 0,14 0 0,24 0 0,-8 0 0,2 0 0,27 0-443,-11 0 0,2 0 443,-17 0 0,-2 0 0,2 0 0,-1 0 0,3 0 0,-1 0 0,21 0-133,-1 0 133,-11 0 0,-28 0 0,-4 0 0,-15 0 0,-6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59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24575,'0'-16'0,"5"6"0,13 5 0,9 5 0,18 0 0,3 0 0,-4 0 0,8 0 0,-16 0 0,6 3 0,-17 7 0,-6 5 0,-9 13 0,-7 9 0,1-8 0,-4 13 0,-11-13 0,-2 7 0,-11 0 0,0-5 0,5-7 0,4-3 0,3-8 0,6-3 0,-3-2 0,0-4 0,6-2 0,-3-2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0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24575,'0'2'0,"0"13"0,0 12 0,0 18 0,0 3 0,0 3 0,0-9 0,0 6 0,0 13 0,0-17 0,0 19 0,0-31 0,3-1 0,-2-1 0,2-16 0,-3-4 0,0-7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0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24575,'0'-9'0,"8"3"0,7 3 0,9 3 0,3 0 0,2 0 0,14 0 0,-12 0 0,21 0 0,-25 0 0,8 0 0,-9 0 0,-5 0 0,-5 0 0,-7 0 0,-2 0 0,-5 0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1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1 24575,'-6'0'0,"1"0"0,-14 0 0,-1 0 0,-6 0 0,-3 0 0,-1 0 0,4 0 0,1 0 0,9 6 0,-4 1 0,9 9 0,-4-2 0,11 9 0,-2-5 0,6 6 0,0 1 0,0 4 0,0-2 0,3 10 0,-2-10 0,6 11 0,-6-7 0,2 2 0,-3-4 0,0-3 0,0-2 0,0-7 0,0-4 0,-6-1 0,0-6 0,-7 3 0,-4-2 0,4-1 0,-7 1 0,4 0 0,-1-1 0,6-2 0,5-2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1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24575,'0'-9'0,"0"0"0,5 3 0,2 3 0,9 1 0,12 2 0,-7 0 0,10 0 0,-14 0 0,9 0 0,-8 0 0,6 0 0,-11 0 0,3 0 0,-3 0 0,-6 0 0,-2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2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24575,'0'11'0,"0"1"0,0 5 0,0 0 0,0 18 0,0-14 0,0 23 0,0-20 0,0 16 0,0-13 0,0 0 0,0-11 0,0-3 0,0-3 0,0-4 0,0-4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2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24575,'4'-6'0,"8"4"0,4 6 0,20 18 0,-9-1 0,12 18 0,-11-1 0,1 13 0,-14-16 0,5 21 0,-14-10 0,3 4 0,-5 4 0,-4-2 0,0-12 0,0 11 0,-12-18 0,7-2 0,-14-4 0,6-9 0,2-5 0,-5-3 0,9-4 0,-2 0 0,3-1 0,0-1 0,1-2 0,-1-2 0,-3 0 0,5 0 0,-2 0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3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460 14 24575,'0'-8'0,"-7"5"0,-7 1 0,-20 14 0,-16 23 0,3-2 0,14 0 0,-1 1-1084,-16 22 1084,20-23 0,2 2 0,2 3 0,3-2 265,-5 8-265,12-9 0,3 0 0,3 5 0,-2 15 0,7 4 0,5-10 0,10 5 0,8-7 819,14-15-819,5 0 0,10-2 0,-12-10 0,6 5 0,-16-15 0,-4 1 0,-6-5 0,-5 0 0,-1-3 0,-6 0 0,-1-3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01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216 372 24575,'0'-1'0,"0"-4"0,-3-18 0,-4 2 0,0-4 0,-9-7 0,4 6 0,-13-29 0,12 27 0,-11-28 0,14 37 0,-8-15 0,3 21 0,-1-3 0,2 7 0,2 3 0,4 4 0,3 2 0,0 0 0,2 0 0,1 0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4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8 24575,'-2'-6'0,"-10"4"0,-10 21 0,-20 9 0,6 17 0,1-9 0,12-2 0,3 1 0,8-2 0,-9 2 0,3 2 0,15 26 0,-9-20 0,10 1 0,4 1 0,-2-9 0,0 24 0,15-9 0,4-19 0,13 12 0,4-20 0,-5-4 0,3-2 0,-4-6 0,-6-3 0,-2-4 0,-7-3 0,-5-2 0,-4 0 0,-4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5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24575,'0'-17'0,"0"2"0,0 9 0,0 12 0,0-1 0,0 19 0,0 6 0,0-2 0,0 21 0,0-24 0,0 22 0,0-2 0,3-9 0,-2 16 0,2-22 0,-3 6 0,0-2 0,0-12 0,0 2 0,0-14 0,0 2 0,0-9 0,0 0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5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24575,'17'-15'0,"-4"1"0,-11 11 0,1-1 0,-2 0 0,6 3 0,0-2 0,11 3 0,0 0 0,3 0 0,2 0 0,-1 0 0,2 0 0,1 0 0,-5 0 0,-5 0 0,-3 0 0,-9 0 0,0 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6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11 24575,'1'-5'0,"-5"4"0,-16-4 0,0 5 0,-7 0 0,2 0 0,-1 0 0,1 0 0,4 0 0,2 0 0,8 6 0,-4 1 0,8 9 0,-3 5 0,6 9 0,1-3 0,3 12 0,0-11 0,0 14 0,3 2 0,2-6 0,7 10 0,0-10 0,1 4 0,-2 0 0,-4-6 0,-2-4 0,-2-2 0,-3-6 0,0 1 0,0-5 0,-6 1 0,-2-6 0,-8 0 0,2-4 0,-5-4 0,5 2 0,-5-2 0,2-3 0,6-1 0,2-3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7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89 24575,'0'-12'0,"0"0"0,0 6 0,0 1 0,9 1 0,2-4 0,10 7 0,9-5 0,14-2 0,5 3 0,9-4 0,-20 5 0,16 0 0,-28 3 0,7-3 0,-24 4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7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 24575,'12'0'0,"0"0"0,0 0 0,3 0 0,-1 0 0,-1 0 0,-1 0 0,-6 0 0,0 14 0,-3-8 0,-6 24 0,-4-18 0,-4 19 0,-10-8 0,0 4 0,-1 1 0,5-9 0,4 0 0,3-10 0,1 0 0,6-3 0,8-3 0,7-1 0,11-2 0,2-6 0,5 1 0,-2-5 0,-2 2 0,-6 5 0,-4-3 0,-4 5 0,-3-2 0,0 3 0,-3 0 0,-3 0 0,0 0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8:08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45 24575,'-3'-19'0,"0"6"0,3 0 0,0 15 0,6 2 0,14 20 0,4 1 0,12 14 0,-12-7 0,22 23 0,-29-24 0,25 29 0,-27-8 0,3 10 0,-9 13 0,-5-29 0,-4 13 0,0-14 0,0 3 0,0 5 0,0-20 0,-3-2 0,-1-9 0,-2-1 0,-4-4 0,3-2 0,1-5 0,0-2 0,3-2 0,-3-3 0,3 0 0,1-3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88 24575,'-5'0'0,"0"0"0,0 0 0,0 0 0,0 0 0,4 0 0,4 0 0,9 0 0,3 0 0,3 0 0,0 0 0,4 0 0,1 0 0,0 0 0,2 0 0,-2 0 0,12 0 0,-10 0 0,13 0 0,-6 0 0,15-4 0,-9 3 0,11-6 0,-12 3 0,9-4 0,-4 1 0,-2 0 0,-9 0 0,0 0 0,-5 1 0,-3 0 0,-1-1 0,-4 2 0,0 1 0,-3-1 0,0 4 0,-4-1 0,3 2 0,-5 0 0,4 0 0,-4 0 0,-1 0 0,3 0 0,-4 0 0,2 0 0,-2 0 0,-2 0 0,0 0 0,0 0 0,-1 0 0,-1 0 0,-1 0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210 101 24575,'-5'-3'0,"-5"1"0,4 2 0,-5 5 0,3 4 0,-1 5 0,0 3 0,-3 4 0,8-3 0,-4 3 0,4-4 0,1 0 0,0 0 0,3-3 0,0-3 0,0-4 0,8-1 0,2-4 0,8 1 0,0-3 0,-1 0 0,-2-5 0,-2-1 0,-2-4 0,-2-4 0,-1 3 0,-5-3 0,-1 1 0,-2-2 0,0-2 0,0 3 0,-3-3 0,-5 5 0,-2 1 0,-6 0 0,-3 5 0,2 0 0,-5 0 0,2 6 0,1-3 0,-5 3 0,5 0 0,2 0 0,0 0 0,8 5 0,-5 4 0,10 5 0,-4 3 0,7 0 0,-2 3 0,3-1 0,5 0 0,5-6 0,11 0 0,2-6 0,5-1 0,-6-3 0,-1-3 0,-7 0 0,0 0 0,-3-2 0,-2-10 0,-1-8 0,-4-6 0,-1-6 0,-3 6 0,0-3 0,0 8 0,-5 3 0,-1 5 0,-9 7 0,1 1 0,-4 5 0,1 0 0,2 0 0,-3 3 0,6 5 0,1 1 0,5 8 0,1-3 0,4 0 0,-1 2 0,2-4 0,8 4 0,-2-7 0,21 5 0,-9-10 0,16 2 0,-11-6 0,4 0 0,0-3 0,-6-3 0,-2-9 0,-8-1 0,-1-8 0,-4 3 0,-3-1 0,0 3 0,-3 1 0,-8 1 0,-6 1 0,-5 4 0,-6 6 0,6 3 0,-5 3 0,5 0 0,-3 0 0,5 6 0,2 2 0,0 4 0,9 1 0,1-2 0,5-1 0,0-2 0,0 0 0,5-3 0,8 0 0,5-2 0,8 0 0,-2-3 0,-2 0 0,-2 0 0,-5 0 0,-4 0 0,-3 0 0,-3 0 0,-1 0 0,-1-5 0,-1 0 0,-2-6 0,-2 3 0,-10 0 0,2 3 0,-10 1 0,5 2 0,-5 2 0,4 2 0,-2 10 0,9 7 0,-1 12 0,6-3 0,1 5 0,3-11 0,0 3 0,3-10 0,13-3 0,2-7 0,17-1 0,-3-4 0,-4-9 0,3-6 0,-6-6 0,0-2 0,-5 3 0,-7-2 0,-4 7 0,-3-6 0,-3 10 0,0-3 0,-3 5 0,0-1 0,-8 4 0,-2 1 0,-9-1 0,1 6 0,-4-3 0,-1 3 0,1 0 0,1 0 0,-1 0 0,4 3 0,-9 6 0,8 5 0,-1 4 0,4 1 0,7-3 0,1-1 0,5 1 0,0-2 0,3 0 0,5-3 0,8-3 0,3-2 0,10-3 0,-11 0 0,6-3 0,-9 0 0,0 0 0,-5 0 0,-2 0 0,0 0 0,-2-2 0,-1-1 0,-2-2 0,0-2 0,0-2 0,0-2 0,0 1 0,0-4 0,0 2 0,-2-2 0,-1 6 0,0 0 0,-1 3 0,3 0 0,-1 5 0,2 2 0,5 4 0,4-1 0,3-3 0,5-2 0,-5 0 0,2 0 0,-6 0 0,0 0 0,-3-2 0,-2-4 0,-1-2 0,-2 0 0,-5 0 0,-12 2 0,0 3 0,-16 0 0,10 3 0,-14 0 0,9 0 0,-5 0 0,8 0 0,5 5 0,0 4 0,11 5 0,-3 6 0,9-2 0,0 5 0,3-8 0,0 8 0,5-14 0,12 6 0,8-12 0,15 0 0,-3-9 0,0-5 0,-1-11 0,-6 0 0,0-6 0,-7 10 0,-9-1 0,-3 8 0,-5 3 0,-3-2 0,-1 4 0,-2-1 0,0 2 0,-8-1 0,-2 1 0,-8-1 0,0 3 0,-3 0 0,2 3 0,-1 0 0,2 0 0,4 5 0,0 1 0,5 4 0,1 1 0,5-1 0,1 1 0,2-3 0,0-1 0,0-2 0,5 0 0,1 0 0,2-2 0,0 2 0,-3-5 0,0 3 0,2-3 0,-4 0 0,2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32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24575,'-7'0'0,"1"0"0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24575,'2'2'0,"7"0"0,6-2 0,4 0 0,6 0 0,7 0 0,5 0 0,9 0 0,0 0 0,0 0-581,11 0 581,-8 0 0,-14 0 0,-2 0 0,3 0 0,23 0 0,-29 0 0,20 0 0,-17 0 0,6 0 0,-12 0 0,4-5 581,-5 3-581,-3-4 0,-1 4 0,1 1 0,-4-1 0,1 2 0,-8 0 0,-2 0 0,-4 0 0,2 0 0,-3 0 0,0 0 0,0 0 0,0 0 0,0 0 0,0 0 0,0 0 0,0 0 0,-1 0 0,1 0 0,0 0 0,3-3 0,-3 3 0,0-2 0,-3 2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5 24575,'-23'40'0,"7"-14"0,1 6 0,11-20 0,-5 8 0,6-9 0,0 3 0,0-4 0,3 1 0,0 0 0,0-1 0,0 0 0,0 1 0,0-1 0,0-2 0,0 2 0,0-4 0,0 1 0,0-2 0,3 0 0,-1 0 0,3-1 0,0-1 0,0 2 0,0-5 0,0 4 0,0-3 0,1 1 0,-1-2 0,0 0 0,0 0 0,0 0 0,0 0 0,0 0 0,0 0 0,2 0 0,-1 0 0,2 0 0,-1 0 0,2 0 0,-1 0 0,2 0 0,-1 0 0,2 0 0,0 0 0,-3-2 0,2-1 0,-4-2 0,2 0 0,-1-2 0,-1 3 0,1-2 0,-2 3 0,0-2 0,0 0 0,-2-3 0,1 3 0,-3-5 0,3 1 0,-3-1 0,4-1 0,-5 0 0,3 0 0,-3 0 0,0 3 0,0-7 0,0 5 0,0-5 0,0 4 0,0 0 0,0-3 0,0 3 0,-3-3 0,0 3 0,-2 0 0,2 3 0,-2 0 0,2 3 0,-2 0 0,0 0 0,0 3 0,0-1 0,0 3 0,-3 0 0,2 0 0,-6 0 0,3 0 0,-2 0 0,0 3 0,6 0 0,-6 2 0,5 2 0,-4-1 0,3 5 0,0-3 0,-1 2 0,2-2 0,-2 2 0,5-4 0,-2 1 0,5-2 0,-4-1 0,3 1 0,-1-2 0,2-1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24575,'0'7'0,"0"1"0,-3 6 0,0-2 0,-3 2 0,3-1 0,-2-1 0,2 5 0,-1-6 0,-1 3 0,5-3 0,-3-3 0,3 2 0,0-1 0,0-1 0,0 2 0,0-5 0,0 5 0,0-1 0,0-1 0,0-1 0,0 1 0,0-3 0,0 3 0,0-3 0,2-1 0,1 1 0,2-2 0,0-1 0,0-2 0,0 0 0,0 0 0,0 0 0,0 0 0,0 0 0,0 0 0,5 0 0,-4-5 0,4 2 0,-4-7 0,-1 4 0,0-4 0,-2 2 0,2-3 0,-2 0 0,0-3 0,2-9 0,-1 7 0,-1-6 0,-1 8 0,-2 5 0,0-4 0,0 4 0,0 1 0,0 1 0,0-1 0,0 3 0,0-3 0,0 0 0,0 3 0,0-3 0,-2 3 0,-1 3 0,-4-1 0,-1 3 0,-1 0 0,2 0 0,2 0 0,0 0 0,0 0 0,0 3 0,0-1 0,0 3 0,2 0 0,1-1 0,2 1 0,0 0 0,0 0 0,0 2 0,0-1 0,0 1 0,0-4 0,0-1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24575,'0'5'0,"0"2"0,0 1 0,0 3 0,0 6 0,0-1 0,0 2 0,0-1 0,0 1 0,0-3 0,0 9 0,0-11 0,0 7 0,0-11 0,0 4 0,0-4 0,0-1 0,0-1 0,0-2 0,0-3 0,0 1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88 24575,'-5'0'0,"0"0"0,0 0 0,0 0 0,0 0 0,4 0 0,4 0 0,9 0 0,3 0 0,3 0 0,0 0 0,4 0 0,1 0 0,0 0 0,2 0 0,-2 0 0,12 0 0,-10 0 0,13 0 0,-6 0 0,15-4 0,-9 3 0,11-6 0,-12 3 0,9-4 0,-4 1 0,-2 0 0,-9 0 0,0 0 0,-5 1 0,-3 0 0,-1-1 0,-4 2 0,0 1 0,-3-1 0,0 4 0,-4-1 0,3 2 0,-5 0 0,4 0 0,-4 0 0,-1 0 0,3 0 0,-4 0 0,2 0 0,-2 0 0,-2 0 0,0 0 0,0 0 0,-1 0 0,-1 0 0,-1 0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210 101 24575,'-5'-3'0,"-5"1"0,4 2 0,-5 5 0,3 4 0,-1 5 0,0 3 0,-3 4 0,8-3 0,-4 3 0,4-4 0,1 0 0,0 0 0,3-3 0,0-3 0,0-4 0,8-1 0,2-4 0,8 1 0,0-3 0,-1 0 0,-2-5 0,-2-1 0,-2-4 0,-2-4 0,-1 3 0,-5-3 0,-1 1 0,-2-2 0,0-2 0,0 3 0,-3-3 0,-5 5 0,-2 1 0,-6 0 0,-3 5 0,2 0 0,-5 0 0,2 6 0,1-3 0,-5 3 0,5 0 0,2 0 0,0 0 0,8 5 0,-5 4 0,10 5 0,-4 3 0,7 0 0,-2 3 0,3-1 0,5 0 0,5-6 0,11 0 0,2-6 0,5-1 0,-6-3 0,-1-3 0,-7 0 0,0 0 0,-3-2 0,-2-10 0,-1-8 0,-4-6 0,-1-6 0,-3 6 0,0-3 0,0 8 0,-5 3 0,-1 5 0,-9 7 0,1 1 0,-4 5 0,1 0 0,2 0 0,-3 3 0,6 5 0,1 1 0,5 8 0,1-3 0,4 0 0,-1 2 0,2-4 0,8 4 0,-2-7 0,21 5 0,-9-10 0,16 2 0,-11-6 0,4 0 0,0-3 0,-6-3 0,-2-9 0,-8-1 0,-1-8 0,-4 3 0,-3-1 0,0 3 0,-3 1 0,-8 1 0,-6 1 0,-5 4 0,-6 6 0,6 3 0,-5 3 0,5 0 0,-3 0 0,5 6 0,2 2 0,0 4 0,9 1 0,1-2 0,5-1 0,0-2 0,0 0 0,5-3 0,8 0 0,5-2 0,8 0 0,-2-3 0,-2 0 0,-2 0 0,-5 0 0,-4 0 0,-3 0 0,-3 0 0,-1 0 0,-1-5 0,-1 0 0,-2-6 0,-2 3 0,-10 0 0,2 3 0,-10 1 0,5 2 0,-5 2 0,4 2 0,-2 10 0,9 7 0,-1 12 0,6-3 0,1 5 0,3-11 0,0 3 0,3-10 0,13-3 0,2-7 0,17-1 0,-3-4 0,-4-9 0,3-6 0,-6-6 0,0-2 0,-5 3 0,-7-2 0,-4 7 0,-3-6 0,-3 10 0,0-3 0,-3 5 0,0-1 0,-8 4 0,-2 1 0,-9-1 0,1 6 0,-4-3 0,-1 3 0,1 0 0,1 0 0,-1 0 0,4 3 0,-9 6 0,8 5 0,-1 4 0,4 1 0,7-3 0,1-1 0,5 1 0,0-2 0,3 0 0,5-3 0,8-3 0,3-2 0,10-3 0,-11 0 0,6-3 0,-9 0 0,0 0 0,-5 0 0,-2 0 0,0 0 0,-2-2 0,-1-1 0,-2-2 0,0-2 0,0-2 0,0-2 0,0 1 0,0-4 0,0 2 0,-2-2 0,-1 6 0,0 0 0,-1 3 0,3 0 0,-1 5 0,2 2 0,5 4 0,4-1 0,3-3 0,5-2 0,-5 0 0,2 0 0,-6 0 0,0 0 0,-3-2 0,-2-4 0,-1-2 0,-2 0 0,-5 0 0,-12 2 0,0 3 0,-16 0 0,10 3 0,-14 0 0,9 0 0,-5 0 0,8 0 0,5 5 0,0 4 0,11 5 0,-3 6 0,9-2 0,0 5 0,3-8 0,0 8 0,5-14 0,12 6 0,8-12 0,15 0 0,-3-9 0,0-5 0,-1-11 0,-6 0 0,0-6 0,-7 10 0,-9-1 0,-3 8 0,-5 3 0,-3-2 0,-1 4 0,-2-1 0,0 2 0,-8-1 0,-2 1 0,-8-1 0,0 3 0,-3 0 0,2 3 0,-1 0 0,2 0 0,4 5 0,0 1 0,5 4 0,1 1 0,5-1 0,1 1 0,2-3 0,0-1 0,0-2 0,5 0 0,1 0 0,2-2 0,0 2 0,-3-5 0,0 3 0,2-3 0,-4 0 0,2 0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24575,'2'2'0,"7"0"0,6-2 0,4 0 0,6 0 0,7 0 0,5 0 0,9 0 0,0 0 0,0 0-581,11 0 581,-8 0 0,-14 0 0,-2 0 0,3 0 0,23 0 0,-29 0 0,20 0 0,-17 0 0,6 0 0,-12 0 0,4-5 581,-5 3-581,-3-4 0,-1 4 0,1 1 0,-4-1 0,1 2 0,-8 0 0,-2 0 0,-4 0 0,2 0 0,-3 0 0,0 0 0,0 0 0,0 0 0,0 0 0,0 0 0,0 0 0,0 0 0,-1 0 0,1 0 0,0 0 0,3-3 0,-3 3 0,0-2 0,-3 2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5 24575,'-23'40'0,"7"-14"0,1 6 0,11-20 0,-5 8 0,6-9 0,0 3 0,0-4 0,3 1 0,0 0 0,0-1 0,0 0 0,0 1 0,0-1 0,0-2 0,0 2 0,0-4 0,0 1 0,0-2 0,3 0 0,-1 0 0,3-1 0,0-1 0,0 2 0,0-5 0,0 4 0,0-3 0,1 1 0,-1-2 0,0 0 0,0 0 0,0 0 0,0 0 0,0 0 0,0 0 0,2 0 0,-1 0 0,2 0 0,-1 0 0,2 0 0,-1 0 0,2 0 0,-1 0 0,2 0 0,0 0 0,-3-2 0,2-1 0,-4-2 0,2 0 0,-1-2 0,-1 3 0,1-2 0,-2 3 0,0-2 0,0 0 0,-2-3 0,1 3 0,-3-5 0,3 1 0,-3-1 0,4-1 0,-5 0 0,3 0 0,-3 0 0,0 3 0,0-7 0,0 5 0,0-5 0,0 4 0,0 0 0,0-3 0,0 3 0,-3-3 0,0 3 0,-2 0 0,2 3 0,-2 0 0,2 3 0,-2 0 0,0 0 0,0 3 0,0-1 0,0 3 0,-3 0 0,2 0 0,-6 0 0,3 0 0,-2 0 0,0 3 0,6 0 0,-6 2 0,5 2 0,-4-1 0,3 5 0,0-3 0,-1 2 0,2-2 0,-2 2 0,5-4 0,-2 1 0,5-2 0,-4-1 0,3 1 0,-1-2 0,2-1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24575,'0'7'0,"0"1"0,-3 6 0,0-2 0,-3 2 0,3-1 0,-2-1 0,2 5 0,-1-6 0,-1 3 0,5-3 0,-3-3 0,3 2 0,0-1 0,0-1 0,0 2 0,0-5 0,0 5 0,0-1 0,0-1 0,0-1 0,0 1 0,0-3 0,0 3 0,0-3 0,2-1 0,1 1 0,2-2 0,0-1 0,0-2 0,0 0 0,0 0 0,0 0 0,0 0 0,0 0 0,0 0 0,5 0 0,-4-5 0,4 2 0,-4-7 0,-1 4 0,0-4 0,-2 2 0,2-3 0,-2 0 0,0-3 0,2-9 0,-1 7 0,-1-6 0,-1 8 0,-2 5 0,0-4 0,0 4 0,0 1 0,0 1 0,0-1 0,0 3 0,0-3 0,0 0 0,0 3 0,0-3 0,-2 3 0,-1 3 0,-4-1 0,-1 3 0,-1 0 0,2 0 0,2 0 0,0 0 0,0 0 0,0 3 0,0-1 0,0 3 0,2 0 0,1-1 0,2 1 0,0 0 0,0 0 0,0 2 0,0-1 0,0 1 0,0-4 0,0-1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11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24575,'0'11'0,"0"3"0,0 2 0,0 8 0,0-2 0,0 4 0,0 7 0,4 4 0,0 4 0,2-4 0,4 1 0,-5-11 0,7 12 0,0 8 0,-6-13 0,6 26 0,-8-36 0,4 36 0,0-30 0,0 27 0,0-15 0,1 0 0,-1 3 0,-4-18 0,2 2 0,-2-13 0,0 4 0,-2-3 0,1 4 0,1-1 0,6 1 0,0-4 0,1-1 0,5 5 0,-4-3 0,5 4 0,1-5 0,-6-5 0,5 2 0,-1-4 0,-3 2 0,3-6 0,-3 3 0,-1-3 0,0 0 0,0 1 0,0-1 0,1 0 0,0-2 0,-4-2 0,3-2 0,-3 0 0,0 0 0,0 0 0,-1 0 0,-2 0 0,3 0 0,-4 0 0,1 0 0,0 0 0,0-2 0,-1-1 0,1-3 0,-1-2 0,1 1 0,0-4 0,-1 2 0,2-8 0,-1 1 0,4-4 0,-3 4 0,6-7 0,-3 9 0,3-9 0,-1 11 0,6-9 0,-6 8 0,8-1 0,-7 2 0,6 5 0,-2-2 0,3 2 0,-1 3 0,5 1 0,-3 3 0,8 0 0,-8 0 0,4 0 0,-2 0 0,-1 0 0,-2 6 0,-1 1 0,-2 9 0,0-3 0,3 7 0,-10-7 0,5 0 0,-9-5 0,2-2 0,-5 2 0,0 4 0,-3 0 0,3 7 0,3-3 0,2 0 0,5 6 0,-6 0 0,10 14 0,-8-9 0,5 11 0,-7-11 0,-1 4 0,6-2 0,-5 3 0,4-6 0,-4 6 0,0-6 0,0 2 0,0 2 0,1-2 0,-2 1 0,6 0 0,-5-4 0,4 2 0,-2-2 0,-1-1 0,5 4 0,-2-7 0,-1 2 0,0-3 0,-4-4 0,1-3 0,-2-5 0,-1 0 0,-2 1 0,-2 3 0,0 8 0,3 2 0,1 4 0,3 2 0,0-6 0,1 3 0,-2-5 0,1 0 0,0 1 0,0 0 0,-1-1 0,1-3 0,3 3 0,-3-7 0,2 3 0,-3-3 0,3-1 0,-2-3 0,2 0 0,-4-1 0,4-1 0,-3 1 0,6-2 0,-5 0 0,1 0 0,-2-1 0,3-2 0,-3 0 0,2-3 0,-2 0 0,-1 0 0,0 0 0,1 0 0,0 0 0,2-3 0,2 0 0,2-6 0,0-1 0,0-2 0,0 0 0,0-1 0,1-2 0,-3 1 0,2-4 0,-5 6 0,5-7 0,-3 2 0,1-2 0,4-1 0,-8-1 0,4 2 0,-2-6 0,1-3 0,0 1 0,1-4 0,-3 9 0,0-7 0,0 7 0,1-3 0,-2 5 0,1-1 0,0 1 0,-1 3 0,1 1 0,-1 0 0,3 3 0,-2-3 0,2 3 0,-3 0 0,1 1 0,2 0 0,1-4 0,2 5 0,0-4 0,1 6 0,-1-3 0,1 2 0,0-2 0,-1 4 0,0-1 0,0 3 0,1 0 0,-4 0 0,2 3 0,-1-3 0,3 6 0,3-3 0,-1 3 0,3 0 0,0 0 0,2 0 0,-2 0 0,4 0 0,-5 0 0,0 0 0,-1 0 0,-4 0 0,-2 0 0,-2 0 0,-2 0 0,1 0 0,2 0 0,3 0 0,0-3 0,0 0 0,0-3 0,0 0 0,1 0 0,-1-1 0,0 1 0,1 0 0,-1 0 0,0-1 0,1-1 0,-1 0 0,3-4 0,-2 3 0,3-4 0,-4 4 0,1-3 0,-1 2 0,0-3 0,0 4 0,0-3 0,-2 3 0,-1-1 0,-3-2 0,3 3 0,-2-1 0,2-2 0,-3 3 0,0-4 0,4-3 0,-4 2 0,4-5 0,-3 5 0,0-5 0,2 2 0,-2 0 0,3-3 0,-3 3 0,-1-4 0,1 1 0,0-1 0,0 1 0,0-8 0,-3 6 0,2-5 0,-5 2 0,5 0 0,-3 0 0,5-3 0,-1 7 0,-1 0 0,1 1 0,0 3 0,0-4 0,-1 5 0,0-5 0,4 5 0,-2-5 0,2 1 0,0-1 0,-3 0 0,5 4 0,-4-2 0,5 1 0,-6 1 0,5 1 0,2-4 0,0 6 0,2-9 0,2 5 0,0-4 0,5-1 0,-1 1 0,0-1 0,0 5 0,0 0 0,-6 5 0,0 0 0,-3 3 0,2-2 0,-2 6 0,4-7 0,-2 2 0,-1 2 0,5-4 0,-5 3 0,2 0 0,-4 1 0,1 0 0,-1 1 0,1-1 0,-3 3 0,1 2 0,-4 0 0,4 0 0,-2-2 0,0 3 0,3-3 0,-5 5 0,1-1 0,-2-1 0,-1 2 0,1-1 0,-1 2 0,1 0 0,-3 0 0,0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24575,'0'5'0,"0"2"0,0 1 0,0 3 0,0 6 0,0-1 0,0 2 0,0-1 0,0 1 0,0-3 0,0 9 0,0-11 0,0 7 0,0-11 0,0 4 0,0-4 0,0-1 0,0-1 0,0-2 0,0-3 0,0 1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28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1 164 24575,'0'-8'0,"0"0"0,0-10 0,0 7 0,0-7 0,4 0 0,-3 7 0,12-11 0,-3 16 0,0-6 0,6 3 0,-10 3 0,7-6 0,-5 11 0,5-3 0,-4 4 0,9 0 0,-1 0 0,2 0 0,-1 0 0,-1 0 0,-8 0 0,9 8 0,-9 3 0,9 12 0,-7-3 0,8 9 0,-9-10 0,9 10 0,-5-9 0,1 3 0,3-8 0,-9-3 0,4-3 0,-5-1 0,1-3 0,-1-1 0,4-4 0,-3 0 0,3 0 0,1-9 0,-3-1 0,2-4 0,-2-3 0,-2 7 0,1-7 0,-1 7 0,1-2 0,-1 3 0,1 1 0,-1-1 0,0-3 0,-3 6 0,-1-2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29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9 149 24575,'0'-8'0,"0"0"0,0-1 0,0-9 0,-4 7 0,3-7 0,-3 10 0,8-5 0,1 3 0,3-2 0,-3 3 0,2 5 0,-2 0 0,3-3 0,0 5 0,1-6 0,-1 8 0,0 0 0,1 0 0,-1 0 0,0 0 0,0 0 0,1 0 0,3 0 0,-2 0 0,7 0 0,-8 0 0,9 0 0,-4 0 0,-1 0 0,5 0 0,-9 0 0,8 4 0,-7 1 0,7 12 0,-8-7 0,3 7 0,-3-5 0,-1-2 0,1 2 0,-4 1 0,2-3 0,-2 2 0,3-3 0,0-1 0,0 0 0,1 1 0,-1-1 0,0-4 0,1 4 0,3-3 0,-2 0 0,11 3 0,-11-4 0,11 1 0,-12-1 0,4 0 0,0-3 0,-4 2 0,8-3 0,-7 0 0,3 0 0,-5 0 0,5 0 0,-4 0 0,8 0 0,-8 0 0,9-8 0,-9 2 0,8-11 0,-7 7 0,3-7 0,-1 4 0,-2 3 0,2-1 0,-8 6 0,3 0 0,-6 1 0,2 4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30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34 24575,'-3'-4'0,"-2"0"0,-7 4 0,-2 4 0,-1 11 0,-3 6 0,7 9 0,-9 0 0,9 0 0,1 0 0,6 0 0,4 0 0,0-5 0,0 10 0,0-14 0,0 14 0,0-10 0,0-5 0,0 8 0,0-13 0,0 9 0,4-6 0,5-4 0,5 0 0,4-5 0,6 0 0,-4 1 0,8 0 0,-8-5 0,9-1 0,-9-4 0,3 0 0,-5 0 0,1 0 0,-1 0 0,0 0 0,0 0 0,1 0 0,-1 0 0,0 0 0,1 0 0,-5-4 0,-1-5 0,3-4 0,-5-6 0,6 1 0,-8 4 0,0-3 0,0 3 0,-4-5 0,4-4 0,-8 3 0,3-9 0,-4 9 0,0-9 0,0 4 0,0-5 0,0 0 0,0 5 0,0 1 0,0 0 0,-4 5 0,-5-1 0,-5 3 0,-1 2 0,-6-3 0,6 4 0,-3 1 0,5 4 0,0 1 0,-1-1 0,1 4 0,-5-4 0,4 8 0,-4-3 0,-1 4 0,1 0 0,4 0 0,-3 0 0,3 0 0,0 0 0,-12 0 0,14 0 0,-13 0 0,15 0 0,-3 4 0,1 1 0,2 3 0,-2 1 0,7-5 0,2-1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37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0 178 24575,'0'-7'0,"0"-1"0,0-13 0,0 2 0,4 5 0,-3-3 0,11 7 0,-10-7 0,14 10 0,-10-5 0,11 7 0,-11-3 0,10 3 0,-10 1 0,11 0 0,-8 3 0,8-3 0,-7 4 0,3 0 0,-1 0 0,-2 0 0,2 3 0,-3 6 0,-1 1 0,1 3 0,3-1 0,-3-3 0,8-1 0,-8-1 0,4-6 0,-5 3 0,5 0 0,-4-3 0,4 7 0,0-7 0,-4 6 0,4-6 0,-5 3 0,0-1 0,1-2 0,-1 3 0,0-4 0,0 0 0,0 0 0,0 0 0,0 0 0,1-4 0,-1-5 0,1-1 0,0-7 0,-1 8 0,1-9 0,-1 9 0,1-9 0,0 9 0,0-4 0,-1 8 0,-4 2 0,0 3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38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1 173 24575,'0'-31'0,"0"7"0,4-3 0,1 9 0,4-1 0,0 5 0,-4 1 0,2 9 0,-2-8 0,3 10 0,1-6 0,-1 8 0,1 0 0,-1 0 0,0 0 0,1 0 0,-1 0 0,0 0 0,0 0 0,1 0 0,-1 0 0,0 0 0,0 0 0,1 0 0,-1 3 0,0 2 0,1 3 0,-1 0 0,5 1 0,-4-1 0,4 1 0,-5-1 0,0-3 0,1 2 0,-1-2 0,0 3 0,0 1 0,1-1 0,-1 0 0,0-4 0,0 3 0,0-6 0,0 3 0,0-4 0,0 0 0,0 0 0,0 0 0,0 0 0,1 0 0,-1-4 0,0 0 0,0-5 0,1-4 0,-1 4 0,5-8 0,-7 11 0,2-2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39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78 24575,'-3'-9'0,"-1"2"0,-9 11 0,3 5 0,-3 11 0,4-5 0,-1 7 0,5-12 0,-3 12 0,2-7 0,1 9 0,1-10 0,4 3 0,-4-8 0,3 8 0,-3-7 0,4 7 0,0-3 0,0 4 0,0 0 0,0-4 0,0-1 0,0 0 0,0-4 0,4 4 0,1-5 0,3 0 0,5-3 0,-4 2 0,4-6 0,0 3 0,-4-4 0,8 0 0,-3 0 0,0 0 0,3 0 0,-8 0 0,9 0 0,-9 0 0,8 0 0,-7 0 0,7 0 0,-8 0 0,4 0 0,0-4 0,-4-1 0,8-8 0,-7-1 0,3 0 0,0-4 0,-3 4 0,7-4 0,-7-1 0,4 1 0,-1-9 0,-7 7 0,2-12 0,-8 12 0,0-9 0,0 4 0,0 0 0,0-4 0,0 14 0,0-8 0,-4 6 0,-5 1 0,0 3 0,-9 9 0,4 4 0,-4 0 0,0 0 0,4 0 0,-4 0 0,9 0 0,-9 0 0,9 0 0,-4 0 0,0 0 0,4 4 0,-5 5 0,1 10 0,2 6 0,-4 25 0,4-9 0,5 10 0,1-15 0,5-19 0,0-4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41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24575,'4'-2'0,"5"3"0,0-16 0,4 13 0,0-6 0,-3 0 0,2 6 0,2-6 0,-5 8 0,8 0 0,-4 0 0,1 0 0,-2 0 0,-4 0 0,1 0 0,-1 3 0,-4 2 0,4 8 0,-7-4 0,7 4 0,-3-5 0,-1 0 0,4 1 0,-4-1 0,4 0 0,1-3 0,-1-2 0,0-3 0,0 0 0,0 0 0,5 0 0,-4 0 0,5-8 0,-6 2 0,1-6 0,-1 3 0,0 4 0,0-2 0,-3 6 0,-2-2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42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24575,'8'0'0,"-1"0"0,1 0 0,0 0 0,0 0 0,0 0 0,0 0 0,0 0 0,-4 4 0,4 0 0,-8 5 0,8-1 0,-7 0 0,6 0 0,-6 1 0,6-5 0,-2 0 0,3-4 0,0 0 0,0 0 0,0 0 0,0 4 0,1-3 0,-1 2 0,0-3 0,0 0 0,1 0 0,-1 0 0,0 0 0,0 0 0,1 0 0,-2 0 0,1 0 0,0-4 0,0 4 0,1-8 0,-1-1 0,1-1 0,0-7 0,-1 8 0,-3-1 0,-1 7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43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24575,'0'42'0,"0"-2"0,0-4 0,0 2 0,0 6 0,0 6 0,0-10 0,0 9 0,0-11 0,0-1 0,0 6 0,0-12 0,0 6 0,0-7 0,0 0 0,0 0 0,0 0 0,0-5 0,0-2 0,0 1 0,0-4 0,4 8 0,-3-8 0,4 4 0,-5-6 0,0 0 0,0-4 0,4 3 0,-3-7 0,3 6 0,-4-7 0,0 3 0,0-4 0,0-4 0,0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16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1 109 24575,'13'-2'0,"2"-5"0,4 0 0,-2-6 0,4 7 0,-3-4 0,5 3 0,1-3 0,-5 6 0,5-6 0,0 9 0,-3-5 0,6 3 0,-6-1 0,5 1 0,-1 3 0,11-7 0,-6 5 0,15-5 0,-18 7 0,13 0 0,-3 0 0,0 0 0,8 0 0,-7 3 0,-4 5 0,-1 3 0,-8 0 0,4 7 0,-8-7 0,4 7 0,-5-5 0,-1 1 0,1-2 0,0 2 0,-4-1 0,0-6 0,-5 1 0,13-4 0,29 28 0,-16-12 0,-1 0 0,19 24 0,-10-4 0,-45-22 0,3 6 0,1 1 0,3 4 0,0 0 0,1 1 0,-2-2 0,3 7 0,-3-11 0,1 9 0,1-8 0,-2 1 0,1-2 0,0-8 0,-1 3 0,-2-6 0,1 2 0,-4-3 0,2-3 0,-3 3 0,0-6 0,0 3 0,2-1 0,-1-1 0,2 1 0,-3 1 0,0-3 0,0 2 0,0-2 0,0-1 0,0 1 0,0 0 0,0-1 0,0 0 0,0 0 0,0 1 0,-3-6 0,0 3 0,-9-15 0,4 4 0,-14-15 0,13 9 0,-7-6 0,12 10 0,-3-1 0,2 5 0,-3-3 0,2 4 0,1-1 0,-1 1 0,0 2 0,0 0 0,1 3 0,4 0 0,2 3 0,7 0 0,2 6 0,2 3 0,-2 1 0,2 2 0,-3-3 0,1 5 0,-1-5 0,0 4 0,-3-7 0,3 3 0,-3-6 0,0 2 0,-1-2 0,-2 0 0,2 0 0,-2-1 0,0 0 0,2 0 0,-2 6 0,3 7 0,0-2 0,-2 8 0,-1-9 0,-1 2 0,2-2 0,-1-2 0,0-10 0,-3 5 0,0-8 0,0 6 0,2-3 0,-1 1 0,4-3 0,-2-1 0,3-13 0,-3 2 0,3-11 0,-3 1 0,4 4 0,0-2 0,-1 7 0,0-1 0,-3 4 0,3-2 0,-3 4 0,3-1 0,-1 2 0,-2 0 0,0 0 0,-1 3 0,1-2 0,3 5 0,-3-5 0,1 0 0,-3-1 0,3-2 0,-3 3 0,1 0 0,-2-1 0,0-2 0,0-1 0,0-2 0,3-1 0,0 1 0,0-1 0,2 3 0,-4 0 0,1 9 0,-4 5 0,-2 8 0,-2 4 0,3 1 0,-3 1 0,5-4 0,-4 0 0,4-6 0,-2-1 0,3-2 0,-2 1 0,1-1 0,-4 2 0,5-2 0,-5-4 0,2 1 0,-2-3 0,-3-3 0,0-2 0,-4-4 0,3-2 0,1 0 0,1 2 0,-2-1 0,0 4 0,1-3 0,3 7 0,2-3 0,1 5 0,2-3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47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0 104 24575,'0'-8'0,"0"0"0,4 0 0,0 4 0,9-4 0,-4 7 0,8-3 0,-8 4 0,9 0 0,-9 0 0,8 0 0,-7 0 0,2 0 0,-3 0 0,-1 0 0,0 0 0,0 0 0,1 0 0,-1 0 0,0 0 0,1 0 0,-1 0 0,0 0 0,0 3 0,0 2 0,0-1 0,0 4 0,0-7 0,0 2 0,0-3 0,0 0 0,1 0 0,-1 0 0,1-8 0,-1 2 0,1-11 0,-1 7 0,1-3 0,-1 5 0,1 0 0,-1-1 0,0 5 0,-4 0 0,-1 4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48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24575,'3'-4'0,"2"0"0,3 4 0,0 0 0,0 0 0,0 0 0,0 0 0,0 0 0,0 0 0,0 0 0,1 0 0,-1 0 0,0 0 0,0 0 0,0 0 0,0 0 0,-3 4 0,2-3 0,-6 6 0,7-6 0,-8 7 0,8-8 0,-7 8 0,6-7 0,-2 2 0,-1 1 0,4-3 0,-4 3 0,4-4 0,0 0 0,0 0 0,0 0 0,0 0 0,0 0 0,0 0 0,0 0 0,0 0 0,-3-4 0,-2 3 0,-3-2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0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46 244 24575,'-9'9'0,"3"3"0,-3-2 0,5 7 0,0-3 0,3 0 0,-3 8 0,0-11 0,3 7 0,-3-10 0,4 10 0,0-7 0,0 7 0,0-5 0,0-4 0,0 8 0,0-7 0,0 7 0,0-3 0,0 4 0,0-4 0,0-1 0,0-1 0,4-2 0,5 3 0,5-4 0,0-1 0,3 2 0,-3-2 0,0 1 0,3-4 0,-3-1 0,0-4 0,3 0 0,-3 0 0,-1 0 0,0 0 0,4 0 0,-7-4 0,6-1 0,-3-7 0,-3-2 0,4-10 0,-5-1 0,1-5 0,5-1 0,-4 1 0,3 0 0,-3-7 0,-1 6 0,1-12 0,-6 6 0,5-7 0,-9 6 0,4-5 0,-5-2 0,0 11 0,0-4 0,0 24 0,0 2 0,0 3 0,-4 5 0,0 0 0,-5 4 0,-4 0 0,-1 0 0,0 0 0,-3 0 0,8 0 0,-9 0 0,9 0 0,-9 0 0,9 3 0,-12 6 0,6 1 0,-3 7 0,5-8 0,0 9 0,3-9 0,1 4 0,1-5 0,4 0 0,-1 1 0,1-1 0,4 0 0,-4 5 0,3-4 0,-3 4 0,4-8 0,0-2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3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500 401 24575,'0'-2'0,"0"-16"0,0-27 0,0 8 0,0-25 0,0 21 0,0-6 0,0-2 0,-15 16 0,7 1 0,-21 16 0,8 3 0,0 12 0,-6-4 0,11 5 0,-7 0 0,-2 15 0,3 8 0,-5 16 0,10 5 0,-4 0 0,9 6 0,-5 3 0,11 6 0,0 0 0,6 8 0,0-6 0,0 22 0,0-26 0,0 16 0,6-13 0,1 1 0,5 6 0,-1-15 0,-4-1 0,-3 6 0,-4-10 0,0-1 0,0-11 0,0-20 0,-8 7 0,-2-12 0,-14 4 0,5-5 0,-10 1 0,4-5 0,-6 0 0,6-5 0,-4 0 0,14 0 0,1 0 0,10 0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4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24575,'3'-4'0,"8"1"0,13 3 0,12 0 0,8 0 0,2 0 0,5 0 0,-8 0 0,-5 0 0,4 0 0,-4 0 0,0 0 0,-7 0 0,-7 0 0,-1 0 0,-8 0 0,3 0 0,-10 0 0,1 0 0,-5 0 0,0 0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4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24575,'0'22'0,"0"2"0,0 6 0,0-5 0,0 10 0,0-3 0,0 6 0,0 4 0,0-4 0,0 6 0,0 0 0,0-7 0,0-6 0,0-7 0,0-6 0,0-4 0,0-5 0,0-6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5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24575,'0'-7'0,"3"-1"0,6-1 0,1 0 0,3-4 0,-5 7 0,1-6 0,-1 11 0,1-2 0,-1 3 0,0 0 0,0 0 0,0 0 0,0 0 0,1 3 0,-1 2 0,0 8 0,1-4 0,-1 4 0,1-5 0,-1 0 0,0 1 0,1-1 0,-1-3 0,0-2 0,0-3 0,1 0 0,-1 0 0,5 0 0,1 0 0,0 0 0,3 0 0,-3 0 0,4-8 0,0 2 0,-3-12 0,-3 8 0,-3-2 0,-1 3 0,1 1 0,-1 3 0,-3-2 0,-2 6 0,-3-3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6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86 24575,'-5'1'0,"2"-1"0,6-5 0,2-6 0,4 9 0,4-15 0,-4 15 0,4-6 0,-5 8 0,0 0 0,0 0 0,1 0 0,-1 0 0,0 0 0,0 0 0,-4 3 0,4-2 0,-7 6 0,6-6 0,-3 3 0,5-4 0,-1 4 0,0-3 0,0 2 0,0-3 0,0 4 0,-1 0 0,1 4 0,0-4 0,0 3 0,0-6 0,1 3 0,-1-4 0,0 0 0,5 0 0,-4 0 0,9 0 0,-5 0 0,6 0 0,-1 0 0,0 0 0,-4 0 0,3-4 0,-7-1 0,3 0 0,-5-3 0,0 4 0,1-5 0,-1 1 0,0-5 0,1 3 0,0-7 0,-4 11 0,-1-2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7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24575,'4'14'0,"-1"9"0,-3 9 0,0 10 0,0 3 0,0 7 0,0 7 0,0 0 0,0 1 0,0-8 0,0 6 0,0-19 0,0 10 0,0-23 0,0 4 0,0-12 0,0 1 0,0-5 0,0-2 0,0-4 0,0-4 0,0 0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8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91 24575,'0'-7'0,"0"-1"0,0-14 0,0 8 0,0-3 0,-4 7 0,0 1 0,-9 6 0,-1 3 0,-4 0 0,4 0 0,-4 0 0,4 0 0,0 0 0,1 0 0,1 8 0,1 7 0,2 5 0,0 9 0,3 2 0,0 0 0,1 12 0,0-6 0,4 7 0,-4 7 0,5 1 0,0 1 0,0 4 0,0-4 0,0-1 0,0 5 0,0-11 0,0-2 0,0-2 0,0-4 0,0 0 0,0-2 0,0 0 0,0-9 0,0 8 0,0-16 0,0 5 0,-4-10 0,-1 3 0,-11-7 0,0-1 0,-6-5 0,4-4 0,-6 0 0,4 0 0,-3 0 0,12 0 0,3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4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24575,'0'47'0,"0"7"0,-4 12 0,3 1-758,-1-25 0,-1 1 758,-1 31 0,4-32 0,-1 2 0,-6-2 0,0 2 0,3 11 0,1 3 0,-2-5 0,-1 3-1292,2-4 1,0 4 0,1 1 1291,2 8 0,2 2 0,-2-3 0,-1-11 0,-1-2 0,2 3 0,0 19 0,1 4 0,1-7 0,-1 1 0,0-3 0,0-9 0,0 4 0,0 0 0,0-3 0,0-1 0,0 2 0,0-4 0,0 3 0,0-1 0,0-4 0,0 0 0,0-5 0,0 4 0,0 17 0,0 4 0,0-7 0,-1-3 0,2-3-366,0-9 0,1 3 1,0-1 365,0-5 0,1 1 0,-1-2-576,2 3 0,1 0 0,-1-1 576,-1 18 0,0 1 0,3-1 0,-1-1 0,-4-7 0,-1-2 0,3-1 0,0-3 137,-3-15 0,0-3-137,0 4 0,0-1 0,0 16 0,0-11 0,0 0 0,0 26 0,0-28 0,0-1 0,0 24 0,0-2 0,0-9 0,0 1 0,0-9 2633,0 5-2633,0-10 2488,0-2-2488,0-10 2487,0-8-2487,0-2 333,0-7-333,0-1 0,0-3 0,0 0 0,0-3 0,0-1 0,0 1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9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24575,'12'0'0,"1"0"0,6 0 0,4 0 0,2 0 0,0 0 0,10 0 0,-9 0 0,11 0 0,-1 0 0,-5 0 0,0 0 0,-7 0 0,-6 0 0,6 0 0,-9 0 0,3 0 0,-13 0 0,-2 0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0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36 24575,'0'-3'0,"8"-3"0,-3-3 0,13-3 0,-5 11 0,0-3 0,-1 4 0,-3 0 0,-1 0 0,0 0 0,-3 7 0,3 8 0,-7 4 0,4 5 0,-5-1 0,0-3 0,0 9 0,0-10 0,0 10 0,0-4 0,0 5 0,0 0 0,0 1 0,-5-1 0,0-5 0,-5 3 0,-4-3 0,3 0 0,-8-1 0,9-10 0,-2-2 0,3-3 0,1-1 0,-1-3 0,1-2 0,0-3 0,-1 0 0,1-7 0,3-3 0,1-13 0,4 3 0,0-4 0,0 6 0,0 4 0,0 1 0,0 5 0,0-1 0,0 1 0,0 0 0,0-1 0,4 5 0,1 0 0,3 0 0,0 3 0,0-2 0,1 3 0,-1 0 0,0 0 0,1 0 0,-1 0 0,0 0 0,5 0 0,-4 3 0,9 6 0,-9 5 0,9 5 0,-9-6 0,9 5 0,-4-9 0,0 9 0,3-8 0,-7 3 0,7-8 0,-7 2 0,2-6 0,1 3 0,-4-4 0,4 0 0,-4 0 0,0-14 0,-5 11 0,1-10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1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24575,'0'-3'0,"4"-3"0,1-7 0,8 0 0,-4 4 0,4 1 0,0-1 0,0 4 0,1 1 0,-1 4 0,-5 0 0,0 0 0,0 0 0,0 0 0,1 0 0,-1 8 0,1-2 0,0 11 0,-1-8 0,5 9 0,-3-9 0,2 4 0,-3-5 0,-1 0 0,5-3 0,-4-1 0,4-4 0,0 0 0,-4 0 0,4 0 0,-1 0 0,-2 0 0,3 0 0,-1-5 0,-2-4 0,3-1 0,-4-3 0,-1 0 0,1 4 0,-1-4 0,1 5 0,-5-1 0,0 5 0,-4 0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2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24575,'3'0'0,"-1"0"0,9 0 0,-3 0 0,1-4 0,-1 3 0,0-2 0,0 3 0,0 0 0,0 0 0,0 0 0,0 0 0,1 0 0,-2 0 0,1 0 0,0 0 0,0 0 0,0 0 0,0 0 0,1 0 0,-1 3 0,0 2 0,0 3 0,0 0 0,0 0 0,1 1 0,-5-1 0,4 0 0,-4 0 0,5 1 0,-1-1 0,-3 0 0,2 0 0,-3-3 0,5 2 0,-1-6 0,0 3 0,1-4 0,-1 0 0,0 0 0,0 0 0,5 0 0,1-4 0,0-5 0,3-6 0,-2-3 0,-1-1 0,-1 5 0,0-3 0,-4 8 0,4-4 0,-5 4 0,-3 1 0,-1 0 0,-4 4 0,0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4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72 123 24575,'-2'3'0,"-6"12"0,-5 0 0,-1 9 0,9-1 0,-4-3 0,8 3 0,-7 1 0,7-4 0,-4 3 0,5-5 0,0 1 0,0-1 0,0 0 0,0 1 0,7-6 0,3 1 0,8-2 0,0-1 0,1 2 0,-1-4 0,0-4 0,1 3 0,-6-7 0,5 7 0,-9-6 0,8 2 0,-7-4 0,7 0 0,-8 0 0,9 0 0,-9 0 0,8 0 0,-7 0 0,10-4 0,-5-5 0,3-1 0,-5-7 0,0 3 0,-3-5 0,3 5 0,-4-3 0,0 3 0,0-10 0,1 5 0,-1-10 0,-3 4 0,-2-6 0,-4 1 0,0-6 0,0 4 0,0-4 0,0 11 0,0 1 0,-8-3 0,-2 11 0,-14-6 0,4 16 0,-9 2 0,4 4 0,-5 0 0,0 0 0,-1 0 0,6 0 0,-4 0 0,10 0 0,-10 0 0,9 8 0,0 8 0,1 15 0,7 6 0,-4 7 0,4 7 0,6-6 0,-4 19 0,9-22 0,-3-3 0,4-16 0,-4-14 0,3 0 0,-3-5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35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24575,'8'0'0,"9"0"0,-3 0 0,4 0 0,9 0 0,-15 0 0,20 0 0,-17 0 0,9 0 0,-10 0 0,-1 8 0,-4 8 0,0 8 0,-4 12 0,-1 0 0,-4 12 0,0-9 0,-15 15 0,1-15 0,-13 6 0,5-3 0,1-10 0,0 4 0,2-11 0,4-2 0,-3-4 0,8-5 0,1-2 0,2-3 0,6-1 0,-3-10 0,9-10 0,11-19 0,8-3 0,16-12 0,-4 5 0,5-6 0,-6-1 0,1 1 0,-8 7 0,-1 7 0,-12 9 0,2 10 0,-7-4 0,3 8 0,-4-2 0,-5 3 0,0 1 0,-4 0 0,0 0 0,0 0 0,0-5 0,0 4 0,0-4 0,0 5 0,0 0 0,-7 3 0,2 6 0,-12 13 0,2 1 0,0 20 0,-4-9 0,7 11 0,-2-13 0,9 5 0,1-9 0,4 4 0,0-11 0,0 5 0,0-9 0,0 4 0,0-5 0,3 0 0,6-3 0,5-1 0,4-4 0,6 0 0,-4 0 0,9 0 0,-10 0 0,5 0 0,-6 0 0,0 0 0,1 0 0,-5 0 0,-2 0 0,-3 0 0,-1 0 0,0 0 0,-3 0 0,-1 0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35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24575,'0'13'0,"0"-4"0,0 13 0,0-7 0,0 9 0,0-6 0,0 6 0,0-4 0,0 3 0,0-5 0,0 6 0,0-4 0,0-1 0,0-2 0,0-3 0,0 4 0,0-4 0,0 3 0,0-7 0,0 3 0,0-5 0,0-4 0,0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36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24575,'4'3'0,"0"1"0,-4 4 0,0 1 0,0 3 0,0-2 0,0 7 0,0-11 0,0 2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37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24575,'7'-5'0,"5"2"0,-3 3 0,3 0 0,-4 0 0,1 0 0,-1 0 0,5 0 0,-4 0 0,8 0 0,-8 0 0,4 0 0,-5 0 0,0 3 0,-4 2 0,0 7 0,-4 7 0,0 6 0,0 5 0,0-5 0,-5 4 0,-5-4 0,-1 5 0,-8 0 0,8-5 0,-3-1 0,5-10 0,0 3 0,0-8 0,4 4 0,-2-8 0,6 2 0,-7-6 0,4 3 0,-1-8 0,2 0 0,3-9 0,0-1 0,4 0 0,0 1 0,5 1 0,4 6 0,-3-6 0,2 11 0,-3-3 0,-1 4 0,5 0 0,-4 0 0,8 0 0,-7 0 0,7 0 0,-3 4 0,4 5 0,-4 6 0,0 3 0,-5 0 0,0-4 0,-1-1 0,0-5 0,-3 0 0,-1 1 0,-4-5 0,0 0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38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24575,'22'0'0,"-8"0"0,8 0 0,-3 0 0,-4 0 0,8 0 0,-14 0 0,4 0 0,-5 0 0,-3 0 0,-2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38 24575,'-9'0'0,"3"3"0,4 0 0,2 2 0,0 1 0,0-1 0,0 1 0,-2-3 0,9-1 0,-5-2 0,12 0 0,-4 0 0,-1 0 0,0 0 0,-1 0 0,-1 0 0,1-2 0,-2-2 0,-3-1 0,-1-4 0,-2-1 0,0 1 0,0 0 0,0 3 0,0 1 0,-2-1 0,-4 3 0,-1 0 0,-4 3 0,1 0 0,-2 0 0,2 0 0,-2 6 0,5 1 0,-2 6 0,6 2 0,0-1 0,3 2 0,0-7 0,0 3 0,0-6 0,0 3 0,2-6 0,1 0 0,3-3 0,0 0 0,0 0 0,-1 0 0,-2 0 0,0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5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1 248 24575,'23'0'0,"9"0"0,16 0 0,2 0 0,-7 0 0,4 0-1273,-6 0 1,3 0 1272,16 0 0,6 0 0,-16 0 0,1 0 0,0 0 0,-1 0 0,0 0 0,3 0-756,8-1 1,2-1 0,-1-1 755,-4 0 0,-1 1 0,-2-1 0,19 0 0,0-1 0,-18 0 0,2 0 0,-3 0 0,8 1 0,0-1 0,-9 0 0,3 0 0,-1-1-943,15-1 0,0 0 943,3 0 0,-1-1 0,-12 2 0,-2-1-493,2 0 1,-2 1 492,-7 2 0,0-1 0,-3 0 0,-3-1 1152,22 1-1152,1-6 0,-15 5 0,12-3 0,-12 7 0,2-7 2556,-14 7-2556,8-7 2258,3 7-2258,-5-6 1444,4 6-1444,-7-3 272,-3 1-272,4 2 0,-11-3 0,0 1 0,-5 2 0,-9-2 0,0 0 0,-12-3 0,-3-12 0,6 9 0,16-4 0,16 13 0,18-4 0,-4 3 0,0-3 0,-5 4 0,5 0 0,15 0-482,-36 0 0,2 0 482,4-1 0,0 2 0,-3 3 0,-1 1 0,18 3 0,-12 4 0,-2 2-206,1-1 206,-6-1 0,1 0 0,13 2 0,2-1 0,3 0 0,-11-5 0,0-3 0,-6-2 0,0-3 0,-4 0 953,3 0-953,-8 0 217,0 0-217,-7 0 0,-3 0 0,0 0 0,-5 0 0,4 0 0,-7 0 0,1 0 0,-3 0 0,-1 0 0,-1 0 0,0 0 0,-4 0 0,1 0 0,-1 0 0,-1-4 0,-2-7 0,-2-10 0,0-4 0,0-1 0,0 11 0,0 5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38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24575,'12'0'0,"-3"0"0,8 0 0,-3 0 0,0 0 0,-1 0 0,-5 0 0,0 0 0,-3 0 0,-2 0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40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86 24575,'4'-6'0,"-1"0"0,-3-5 0,0-2 0,0 3 0,0-2 0,0-1 0,-7 7 0,2-2 0,-11 8 0,-3 0 0,3 4 0,-13 11 0,13 6 0,-10 10 0,7-6 0,3 9 0,3-8 0,2 11 0,6-13 0,0-1 0,5-9 0,0 3 0,0-8 0,0 4 0,0-5 0,8-3 0,2-1 0,9-4 0,-1 0 0,0 0 0,1 0 0,-1 0 0,-4 0 0,3 0 0,-8 0 0,4 0 0,-4 0 0,3 0 0,-2 0 0,2 0 0,-3 0 0,-11 0 0,0 0 0,-14 0 0,2 4 0,-5 1 0,1 8 0,3 1 0,-2 1 0,7 2 0,-3-7 0,8 7 0,1-3 0,4 0 0,0 3 0,0-8 0,0 4 0,0-5 0,0 5 0,0-4 0,0 4 0,4-8 0,8 2 0,-1-6 0,10 3 0,-8-4 0,1 0 0,4 0 0,-5 0 0,1 0 0,3 0 0,-7 0 0,2 0 0,-3 0 0,-1 0 0,0 0 0,1 0 0,-5 0 0,0 0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40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24575,'0'21'0,"0"-7"0,0 14 0,0-13 0,0 9 0,0-1 0,0-3 0,0-1 0,0-2 0,0-3 0,0 0 0,0 3 0,0-7 0,0 2 0,0 1 0,0-7 0,0 2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41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24575,'0'8'0,"0"0"0,0 0 0,0 4 0,0-3 0,0 7 0,0-7 0,0 3 0,0-7 0,0-2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42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 24575,'3'4'0,"2"0"0,7-4 0,-2 0 0,2 0 0,-3 0 0,-1 0 0,0 0 0,1 0 0,-1 0 0,-4 3 0,0 7 0,-4 9 0,0 0 0,0 5 0,0-1 0,0-3 0,0 4 0,0-6 0,0 6 0,-4-5 0,-2 10 0,-3-9 0,-1 9 0,0-10 0,-4 5 0,4-6 0,-3 0 0,3 1 0,5-5 0,-6 2 0,5-10 0,-6 1 0,4-7 0,0 0 0,0 0 0,3-8 0,2 2 0,-1-11 0,3 7 0,-3-7 0,4 7 0,0-3 0,0 5 0,0 0 0,0-1 0,0 1 0,0 0 0,0 0 0,3 4 0,2 0 0,3 0 0,0 3 0,1-2 0,-1-1 0,0 3 0,5-3 0,-4 4 0,9 0 0,-4 0 0,4 0 0,0 0 0,6 0 0,-5 0 0,10 5 0,-9 4 0,9 6 0,-10 0 0,10 4 0,-9-5 0,7 5 0,-12-5 0,1-2 0,-7-4 0,-1 0 0,-4-3 0,0-1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43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24575,'6'0'0,"6"0"0,10 0 0,13 0 0,-3 0 0,6 0 0,-2 0 0,-11 0 0,-6 0 0,-6 0 0,-5 0 0,-3 0 0,-1 0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44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0 869 24575,'0'-25'0,"0"-20"0,6 1 0,0-10 0,1 1 0,-2 4 0,-5 2 0,0-5 0,0-6 0,0 13 0,0-6 0,0 7 0,0 6 0,0-5 0,0 12 0,0 0 0,0 7 0,0 5 0,0 5 0,0-2 0,0 2 0,0 0 0,0 2 0,0 4 0,0-4 0,0 3 0,0-2 0,0 13 0,0 9 0,0 8 0,0 9 0,0-3 0,0 5 0,4 1 0,2-7 0,-1 0 0,3-6 0,-7 1 0,7-5 0,-3-2 0,-1-3 0,4-1 0,-4 0 0,5 0 0,-1-3 0,0-1 0,0-1 0,1-2 0,-1 3 0,0-4 0,0 0 0,5 0 0,-4 0 0,4 0 0,-5-4 0,1-5 0,-1 0 0,1-9 0,0 4 0,0-4 0,1-1 0,-1 1 0,0-1 0,-4 1 0,3-14 0,-7 11 0,7-11 0,-7 14 0,3-1 0,-4 5 0,0 2 0,0 3 0,0 1 0,0 7 0,0 10 0,0 10 0,0 10 0,0 1 0,0 0 0,0 6 0,5-4 0,0 4 0,6 0 0,-1-4 0,0 3 0,0-5 0,-1-6 0,1-1 0,-1-4 0,0-1 0,0-4 0,-4-1 0,-2-9 0,-3 0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45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2509 0 24575,'-3'4'0,"-1"0"0,-14-4 0,-2 0 0,-15 0 0,9 0 0,-30 0 0,25 0 0,-35 0 0,20 0 0,-32 0 0,21 0 0,-19 0 0,5 0 0,20 0 0,-31 0 0,11 0 0,5 0 0,-34 0 0,50 0 0,-35 0 0,31 0 0,-21 0 0,14 0 0,-5 0 0,9 0 0,-1 0 0,2 0 0,-6 0 0,8 0 0,-4 0 0,7 0 0,2 0 0,1 0 0,4 0 0,4 0 0,-4 0 0,2 0 0,-13 0 0,15 0 0,-14 0 0,18 0 0,-7 0 0,2 0 0,4 0 0,3 0 0,9 0 0,2 0 0,5 0 0,4 0 0,-3 0 0,8 0 0,-4 0 0,6 0 0,-1 0 0,0 0 0,0 0 0,4 0 0,0 0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47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12 0,0 6 0,0 0 0,0-1 0,0 8 0,0-8 0,0 1 0,0-4 0,0-4 0,0-4 0,0 0 0,0-13 0,0 9 0,0-9 0,0 10 0,0-10 0,0 0 0,0-2 0,0-8 0,0 8 0,0-8 0,0 3 0,3-11 0,2-6 0,4-9 0,0-8 0,5-3 0,-3-10 0,7 4 0,-2-5 0,4 0 0,0 6 0,-3-13 0,0 14 0,-2-2 0,-1 9 0,4 4 0,-8 0 0,2 4 0,-3 1 0,3 4 0,-2 1 0,2 3 0,1 1 0,-4 0 0,3 3 0,1-2 0,-4 3 0,4 0 0,-9 3 0,0 2 0,-4 7 0,-8 1 0,-2 5 0,-7 0 0,-2-4 0,2 2 0,3-6 0,1 6 0,1-6 0,2 6 0,-3-6 0,5 2 0,-1 1 0,-4-4 0,4 4 0,-4-5 0,9 0 0,-3 0 0,2-3 0,0 2 0,-2-6 0,10 3 0,2-4 0,13 4 0,6 2 0,0 3 0,4 1 0,-9 3 0,4 1 0,-5 0 0,-4-1 0,-1-5 0,-5 0 0,0-3 0,-4-2 0,0-3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48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1 368 24575,'0'-10'0,"0"4"0,0-29 0,0 5 0,0-1 0,0-10 0,0 10 0,0-2 0,0 3 0,0 0 0,0 10 0,0-2 0,0 8 0,0 0 0,0 2 0,3 7 0,1 2 0,4 3 0,0 0 0,0 0 0,0 0 0,0 0 0,0 0 0,1 0 0,-1 0 0,0 0 0,0 0 0,0 3 0,1 6 0,-1 5 0,-3 4 0,3 0 0,-7-4 0,3 2 0,-4-2 0,0 0 0,0 2 0,0-6 0,0 2 0,-4-4 0,0 0 0,-5-3 0,2-2 0,-2-3 0,1 0 0,0 4 0,0-3 0,0 2 0,7-6 0,5-1 0,5-1 0,7 2 0,-7 3 0,4 0 0,-5 0 0,5 0 0,-4 0 0,4 0 0,-5 3 0,-3 2 0,2 7 0,-6 2 0,3 4 0,-4 4 0,0-2 0,0 2 0,0-4 0,0 0 0,0 1 0,-4-2 0,-1-3 0,-3-1 0,-5-5 0,3-3 0,-6-1 0,2-4 0,0 0 0,-3 0 0,7-8 0,-3 3 0,5-12 0,-1 8 0,5-3 0,0 4 0,4 3 0,0 2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6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24575,'8'0'0,"5"0"0,4 0 0,7 7 0,-2-3 0,7 4 0,-8-2 0,4 1 0,-5-3 0,5 2 0,-7-3 0,6-2 0,-14 1 0,3-2 0,-5 0 0,-1 0 0,-1 2 0,-3 5 0,-3 2 0,0 0 0,0 7 0,0-3 0,-4 12 0,3-3 0,-9 3 0,-8 11 0,2-12 0,-13 18 0,11-20 0,-6 10 0,4-6 0,-2 2 0,7-7 0,1-4 0,2-5 0,8-2 0,-4-1 0,7-4 0,-4-2 0,4 2 0,-1-9 0,2 5 0,0-5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49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24575,'13'0'0,"21"0"0,-11 0 0,32 0 0,-22 0 0,15 0 0,-11 0 0,-1 0 0,-11 0 0,-2 0 0,-9 0 0,-2 0 0,-7 0 0,-2 0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50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24575,'0'16'0,"0"6"0,0 2 0,0 6 0,0 5 0,0 7 0,0-4 0,0 9 0,0 7 0,0-17 0,0 20 0,5-19 0,-4 0 0,4 4 0,-5-18 0,0-1 0,0-9 0,0-2 0,4-7 0,0-2 0,0-3 0,-1 0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0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18 169 24575,'0'28'0,"0"12"0,0 15 0,0 13 0,0 13 0,0-5 0,0-2 0,0-1 0,0-13 0,0 13 0,0-18 0,0-2 0,0-9 0,0-13 0,0-2 0,0-10 0,0-9 0,0 0 0,0-3 0,0-6 0,-4-13 0,3-9 0,-6-16 0,6-4 0,-4-11 0,5-8 0,0-7 0,0-14 0,0 17 0,0-13 0,0 22 0,0-11 0,0 7 0,0 11 0,0-3 0,0 21 0,0-4 0,0 11 0,0 4 0,0 0 0,0 5 0,0 3 0,0-2 0,3 5 0,-2-2 0,2 4 0,-3-1 0,0 1 0,2 0 0,2 0 0,2-1 0,0 1 0,0 0 0,0 0 0,1-1 0,3 0 0,0 4 0,4-4 0,1 7 0,-1-4 0,4 4 0,-3 0 0,8 0 0,-4 0 0,4 0 0,1 0 0,-1 0 0,0 0 0,1 0 0,-1 4 0,0 0 0,0 4 0,1 3 0,-5 1 0,3 3 0,-7-1 0,4 1 0,-8-1 0,-1 0 0,-3 1 0,0 3 0,-3-3 0,0 3 0,-4-3 0,0 3 0,0 1 0,0 0 0,0 8 0,-7-6 0,-2 7 0,-7 0 0,0 1 0,-5 1 0,4-2 0,-8-2 0,8-3 0,-6-2 0,7-3 0,-7-6 0,8-1 0,-7-4 0,2 1 0,1-1 0,-3 1 0,2-4 0,1-1 0,-3-3 0,6 0 0,-2 0 0,4 0 0,3 0 0,1 0 0,3 0 0,1 0 0,-1 0 0,1 0 0,-1 0 0,1 0 0,3 0 0,0 0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2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1 24575,'-14'3'0,"6"5"0,-14 3 0,5 9 0,-7 1 0,2 3 0,3-3 0,-2 7 0,4-3 0,-4 6 0,5-3 0,3 0 0,-2 1 0,2 0 0,0 4 0,2-8 0,-2 7 0,4-2 0,1-1 0,0 4 0,4-9 0,-4 4 0,3 0 0,-2-3 0,6 3 0,-6-5 0,6 0 0,-2 1 0,3-5 0,0 3 0,0-2 0,0-1 0,0 3 0,0-2 0,0 3 0,0-4 0,3 3 0,1-6 0,4 6 0,-1-7 0,1 3 0,-1-3 0,3-1 0,1 0 0,3 0 0,0 0 0,1 4 0,-1-2 0,1 2 0,-1-4 0,1 4 0,-1-2 0,1 2 0,0-4 0,-1 4 0,1-6 0,-4 6 0,-1-11 0,0 3 0,-3-3 0,3 0 0,-3-4 0,-1 0 0,1-3 0,-4 0 0,0 0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4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0 309 24575,'0'-5'0,"0"-1"0,6-8 0,-1-3 0,9 4 0,-6-1 0,5 0 0,-2 6 0,0 1 0,-2 1 0,-2 6 0,3-3 0,-3 3 0,3 0 0,-4 0 0,1 0 0,0 10 0,-4 3 0,4 10 0,-6 1 0,3-1 0,-4 0 0,0 5 0,0-7 0,0 6 0,0-12 0,0 0 0,0-2 0,0-5 0,0 1 0,0-2 0,-3-1 0,2-10 0,-2-16 0,3-13 0,12-13 0,-5 5 0,19-4 0,-6-1 0,3-2 0,5 0 0,-5 8 0,-1 9 0,-4 5 0,-4 11 0,-7 5 0,3 3 0,-4 4 0,1 0 0,-4 5 0,0 14 0,-3 5 0,0 13 0,0 0 0,0 0 0,0 0 0,0 0 0,0-5 0,0 0 0,0-6 0,0 0 0,0-4 0,0 0 0,0-9 0,3 4 0,-2-7 0,5 3 0,-2-4 0,2 1 0,1-1 0,-1 0 0,0-2 0,1-1 0,-4 0 0,3-3 0,-3 3 0,1-3 0,-1 0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4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24575,'4'-2'0,"-2"4"0,-2 15 0,0 2 0,0 0 0,0 8 0,0-10 0,0 6 0,0-5 0,0-6 0,0 5 0,0-10 0,0 3 0,0-7 0,0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5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24575,'6'0'0,"8"0"0,2 0 0,0 0 0,5 0 0,-9 0 0,6 0 0,-4 0 0,0 0 0,1 0 0,-1 0 0,0 0 0,-3 0 0,-1 0 0,-4 0 0,-2 0 0,-2 0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5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24575,'10'0'0,"6"0"0,0 0 0,7 0 0,1 0 0,4 0 0,-4 0 0,0 0 0,-2 0 0,-6 0 0,2 0 0,-7 0 0,-4 0 0,-4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6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24575,'0'-6'0,"0"15"0,0 7 0,0 11 0,0 1 0,0 0 0,0 1 0,0 5 0,0 0 0,0-5 0,0-1 0,0 0 0,0-11 0,0 5 0,0-15 0,0 3 0,0-3 0,0-1 0,0 0 0,0 1 0,0-1 0,0-3 0,0 0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8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24575,'69'29'0,"-5"-3"0,-40-14 0,1 7 0,-2-6 0,-4 6 0,1 0 0,-4-3 0,-1 11 0,-3-7 0,0 8 0,0-4 0,-8 4 0,3 1 0,-2 5 0,3-5 0,0-1 0,0 0 0,-3-3 0,-2 3 0,1-5 0,-3 0 0,2 5 0,-3-7 0,0 6 0,0-8 0,0 1 0,0-2 0,0 0 0,0 1 0,-4 9 0,0-3 0,-8 3 0,3-5 0,-2 1 0,0-5 0,3 3 0,-3-6 0,4 2 0,0-8 0,0 3 0,-3-2 0,3-1 0,-4 4 0,1-7 0,2 7 0,-2-7 0,0 4 0,2-2 0,1-1 0,1 2 0,3-4 0,-1 1 0,-2-1 0,3 1 0,-4-1 0,-3 4 0,3-3 0,-3 3 0,6 0 0,-2-3 0,3 3 0,-1-4 0,-2-2 0,6 1 0,-3-4 0,3 2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7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24575,'0'-8'0,"0"15"0,3 8 0,4 11 0,4-1 0,14 12 0,0-4 0,11 15 0,-3-9 0,2 4 0,3-3 0,-8-7 0,13 10 0,-15-21 0,7 22 0,-5-22 0,-6 5 0,-2-9 0,-6-8 0,-7-3 0,0-2 0,-4-4 0,-1 1 0,-2-2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54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24575,'65'0'0,"0"0"0,-2 0 0,-10 0 0,-27 0 0,7 0 0,-18 0 0,0 0 0,-8 0 0,-4 0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55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24575,'10'0'0,"4"0"0,2 0 0,10 0 0,0 0 0,3 0 0,4 0 0,-4 0 0,5 0 0,-5 0 0,-1 0 0,-4 0 0,-9 0 0,-4 0 0,-8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56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76 24575,'4'-12'0,"-2"2"0,-2-2 0,0 5 0,0-2 0,0 3 0,0 0 0,0-1 0,-10 4 0,1 0 0,-13 3 0,2 0 0,-13 0 0,7 0 0,-8 0 0,6 0 0,8 3 0,-8 5 0,16 7 0,-6 1 0,10 6 0,1 2 0,3 10 0,4-3 0,0 32 0,0-28 0,0 36 0,0-10 0,0-9 0,8 12 0,7-18 0,5 2 0,3-2 0,-10-7 0,0-5 0,-5 0 0,1 0 0,-5 0 0,0-5 0,-4 4 0,0-9 0,-4 9 0,-7-12 0,-2 6 0,-10-10 0,3 2 0,-3-7 0,-5-1 0,3-6 0,-3-2 0,8-3 0,-2 0 0,13 0 0,-1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56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0 137 24575,'16'-3'0,"8"-12"0,11 5 0,15-9 0,5 1 0,-5 7 0,19-4 0,-25 2 0,14 2 0,-17 2 0,-2 1 0,-5 7 0,-9-2 0,-2 3 0,-12 0 0,-2 0 0,-5 0 0,-2 0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5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24575,'0'16'0,"0"-2"0,4 13 0,1-1 0,3 7 0,-3 1 0,2 0 0,-2 0 0,7 0 0,-6 6 0,5-10 0,-10 3 0,9-9 0,-8-5 0,8-1 0,-9-4 0,2-3 0,-3-1 0,0-7 0,0 0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57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1 24575,'-9'3'0,"-7"7"0,-5 20 0,-2 6 0,-5 16 0,3 8 0,-5 0 0,-1 12 0,10-17 0,2 9 0,9-11 0,-4 6 0,7 0 0,-2-5 0,9-2 0,0-1 0,0-8 0,0 13 0,9-14 0,-4 5 0,21-11 0,-6 2 0,27 3 0,-17-8 0,17 5 0,-12-16 0,2 5 0,-1 0 0,-7-5 0,-4-2 0,-6-9 0,-4 0 0,-5-4 0,-7-4 0,0 0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58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24575,'0'10'0,"0"-3"0,0 34 0,0-8 0,0 25 0,0-10 0,0 9 0,0-15 0,0 9 0,0-11 0,0 12 0,0-10 0,0 4 0,0-17 0,4-1 0,-4-5 0,7-4 0,-6-4 0,5-1 0,-5-4 0,2-2 0,-3-2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59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24575,'13'0'0,"13"0"0,-4 0 0,15 0 0,-7 0 0,5 0 0,16 0 0,-19 0 0,7 0 0,-16 0 0,-7 0 0,2 0 0,-14 0 0,2 0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0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184 150 24575,'4'-6'0,"-2"-4"0,-2 0 0,0-1 0,0-1 0,0 1 0,0 0 0,0-2 0,0 2 0,0 0 0,0 1 0,0 0 0,0 3 0,0-3 0,-8 6 0,3 1 0,-14 3 0,7 0 0,-6 4 0,-1 8 0,3 0 0,-4 11 0,5-4 0,-1 9 0,4-3 0,-4 8 0,10-4 0,-1 5 0,7-5 0,0 9 0,0-7 0,0 8 0,0-10 0,0 4 0,7-4 0,2 0 0,7-1 0,0-5 0,0 5 0,-4-3 0,3 3 0,-6-5 0,2-4 0,-4 3 0,-2-2 0,-2-1 0,-3 3 0,0-2 0,0 3 0,0-4 0,0 3 0,0-6 0,0 2 0,-6-7 0,1 2 0,-5-5 0,3 2 0,3-7 0,2 0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0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24575,'3'-7'0,"8"2"0,4 1 0,8 0 0,1-4 0,4 0 0,-4 0 0,9-1 0,-8 5 0,3-3 0,-5 6 0,-4-3 0,-1 4 0,-3 0 0,-1 0 0,-6 0 0,-2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8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0 24575,'-20'17'0,"4"8"0,-15 4 0,10 11 0,-8 1 0,10-11 0,-5 12 0,8-14 0,-6 12 0,1-3 0,1-3 0,1-3 0,5-6 0,-1 0 0,-2-8 0,3 4 0,-3-8 0,8 4 0,-3-8 0,4 3 0,-3-5 0,6 1 0,-3-4 0,7-2 0,-1-2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1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7 24575,'9'0'0,"3"0"0,8 0 0,-4 0 0,7-3 0,-4 2 0,0-2 0,0 3 0,-1 0 0,-7 0 0,2 0 0,-5 0 0,-1 13 0,-5 10 0,-2 15 0,0-2 0,-20 27 0,8-32 0,-23 38 0,13-31 0,-12 15 0,10-17 0,-7 0 0,15-16 0,-3-1 0,5-8 0,-1-1 0,1-3 0,3-3 0,1-1 0,4-3 0,-1 0 0,4-3 0,0-4 0,3-7 0,0-6 0,0 1 0,0-4 0,0 4 0,4-4 0,0 3 0,6 2 0,-2 4 0,5 2 0,-2 2 0,0 6 0,7 1 0,-7 3 0,8 0 0,-1 0 0,-3 0 0,7 0 0,-2 7 0,-1 1 0,4 12 0,-2 0 0,0 5 0,3 0 0,-3-1 0,0 1 0,-4-5 0,-3-2 0,-7-7 0,3-1 0,-3-6 0,-4-2 0,0-2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2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24575,'6'0'0,"7"0"0,3 0 0,8 0 0,4 0 0,1 0 0,5 0 0,-5 7 0,5 11 0,-8 13 0,6 11 0,-13-1 0,9 23 0,-11-6 0,10 23 0,-16-25 0,4 37 0,-13-38 0,3 41 0,-5-29 0,0-15 0,0 16 0,0-29 0,-4 25 0,-5-16 0,-10 0 0,0-9 0,1-8 0,3-3 0,3-5 0,0-4 0,-2-4 0,6-5 0,-2-3 0,4-3 0,2-2 0,1-2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3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24575,'6'0'0,"1"0"0,6 0 0,-1 0 0,10 0 0,8 0 0,6 0 0,4 0 0,10 0 0,4 0 0,6 0 0,12 0 0,-4 0 0,-12 0 0,7 0 0,-15 0 0,0 0 0,-7 0 0,-17 0 0,-10 0 0,-4 0 0,-6 0 0,-1 0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3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24575,'0'2'0,"0"6"0,0 11 0,0 9 0,0 6 0,0 13 0,0-5 0,0 8 0,0-9 0,4 11 0,1-5 0,5 11 0,-1-16 0,0 3 0,-1-16 0,-3-1 0,1-9 0,-5-1 0,2-7 0,-3-4 0,0-5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4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24575,'0'-9'0,"0"3"0,0 3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5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357 219 24575,'4'-5'0,"-1"-2"0,-3-6 0,0-1 0,0-4 0,0-1 0,0-3 0,0-2 0,0 2 0,-4 3 0,0-3 0,-6 10 0,-5-2 0,0 10 0,-7 0 0,7 4 0,-11 0 0,6 0 0,1 7 0,-4 6 0,6 18 0,-1 1 0,-10 35 0,17-19 0,-5 13 0,12-9 0,4-4 0,0 11 0,0 9 0,0-19 0,0 10 0,4-21 0,1 13 0,4-6 0,-4 7 0,-1-12 0,-4-2 0,0-5 0,0 0 0,-11-3 0,5-3 0,-17-7 0,14-2 0,-8-6 0,9-2 0,-2-4 0,0-2 0,3-2 0,-3-2 0,4 0 0,2 0 0,1 0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5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24575,'20'0'0,"-2"0"0,31 0 0,4 0 0,-6 0 0,12 0 0,-12 0 0,3 0 0,-9 0 0,-4 0 0,-17 0 0,2 0 0,-12 0 0,0 0 0,-6 0 0,-2 0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6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24575,'0'30'0,"0"7"0,0-5 0,0 33 0,0-34 0,0 46 0,0-47 0,8 28 0,-2-26 0,6 7 0,-7-7 0,1-16 0,-5 0 0,1-11 0,-2 1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7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304 123 24575,'4'-2'0,"-2"-5"0,-2-8 0,0 0 0,0-8 0,0 8 0,0-3 0,0 7 0,0 1 0,-2 6 0,-9 1 0,-10 3 0,-3 4 0,-15 5 0,12 17 0,-7-6 0,7 23 0,-3-19 0,1 20 0,6-12 0,2 7 0,12-9 0,0 2 0,6-2 0,3 4 0,0 0 0,0 5 0,0 1 0,0 6 0,4 0 0,1-1 0,9 7 0,-4-4 0,4-2 0,-5-1 0,-4-10 0,-1 10 0,-4-10 0,0 4 0,0-10 0,0-1 0,0-5 0,-7-3 0,2-2 0,-5-7 0,3 2 0,4-9 0,0 3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7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0 117 24575,'8'-8'0,"0"1"0,17-7 0,-5 5 0,24-8 0,-6 3 0,4 3 0,1-1 0,-7 7 0,4 0 0,11-4 0,-29 8 0,4-3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9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1 24575,'-33'40'0,"3"2"0,6-9 0,3 7 0,5-13 0,1 7 0,7-8 0,1 0 0,3-5 0,4-5 0,0-7 0,0-5 0,0-15 0,0 5 0,0-8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8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23 24575,'13'-4'0,"4"0"0,-2-3 0,4 3 0,-1 0 0,-3 4 0,7 0 0,-7 0 0,3 0 0,0 0 0,-3 0 0,0 0 0,-1 0 0,-7 7 0,4 9 0,-3 5 0,-4 23 0,0-7 0,-4 15 0,0 0 0,-14 1 0,-2 6 0,-12-14 0,-6 6 0,1-12 0,-5 4 0,0-5 0,1-6 0,6-10 0,2-5 0,6-5 0,-1-8 0,5-1 0,0-3 0,5 0 0,3-2 0,1-6 0,3-6 0,3-6 0,0-3 0,4-1 0,0-4 0,0 4 0,0-5 0,7 6 0,1 4 0,8-4 0,2 7 0,-2-2 0,6 6 0,-3 1 0,5 3 0,-1 4 0,0 0 0,1 4 0,4 0 0,1 0 0,5 0 0,0 0 0,0 0 0,0 4 0,-5 0 0,4 9 0,-9-5 0,4 4 0,-8-1 0,-2-3 0,-7 2 0,-1-3 0,-4-4 0,-3 0 0,0-3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9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2008 24575,'-3'-4'0,"55"-51"0,-13-2 0,16-3 0,10-10-1886,-14 9 1,1-4 0,-1 3 1885,11-9 0,3-2-659,-16 14 0,5-7 0,1 0 0,-3 7 659,-1 2 0,-1 6 0,-1-1 0,-3-2 0,0 0 0,2 1-74,7-4 1,2 0-1,-3 3 74,6-9 0,-2 3-430,10-8 0,-3 2 430,-15 17 0,-3 1 802,-3 2 1,-4 3-803,8-6 3249,7-16-3249,-15 16 636,-7 5 1,-18 20 0,-3 8-1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09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1350 24575,'-7'-11'0,"38"-29"0,12-25 0,-2 19 0,3-2-1849,-11 4 0,3-3 1849,5-3 0,6-4 0,-5 3 0,-6 4 0,0-1 0,5-4 0,6-4 0,-2 1 0,15-22 0,-4 4-163,-16 23 1,-1 0 162,14-17 0,-3 6 925,-5 5-925,-4 0 0,9 3 0,-16 15 0,-4 12 1819,-12 12-1819,-7 6 0,-4 2 0,-5 6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0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0 111 24575,'31'0'0,"6"0"0,26-10 0,-3 0 0,19-12 0,-9-2 0,-7 11 0,-2-3 0,-14 10 0,-17 1 0,-4 1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1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24575,'30'0'0,"1"0"0,20 0 0,13 0 0,-4 0 0,26-5 0,-38 0 0,22-10 0,-22 0 0,-15 4 0,-7 3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1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395 54 24575,'0'-7'0,"0"-2"0,0 1 0,0-2 0,0 4 0,0-1 0,-6 4 0,-2 0 0,-3 3 0,-3 0 0,0 0 0,-2 0 0,-2 0 0,0 0 0,-2 0 0,0 10 0,-4 9 0,8 18 0,2 5 0,-2 19 0,13 31 0,-6-17-318,8-16 1,2 0 317,-1 27 0,4-37 0,2 2 0,1 47 0,15-8 0,-5-7 0,-1-14 0,-1-5 0,-5-4 0,-5 1 0,0-2 0,-5-7 635,0-6-635,0-5 0,0-2 0,-7-10 0,-6 0 0,-9-4 0,-7-7 0,-1 2 0,-4-11 0,-5-1 0,-8-4 0,20-4 0,1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2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24575,'30'0'0,"9"0"0,14 0 0,13 0 0,9 0 0,8 0 0,-7 0 0,4 0 0,-30 0 0,13 0 0,-15 0 0,5 0 0,-1 0 0,-16 0 0,-7 0 0,-11 0 0,-10 0 0,-2 0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2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24575,'0'16'0,"0"2"0,0 4 0,0 1 0,0 10 0,0 3 0,0 23 0,0 2 0,0 6 0,4 5 0,-2-23 0,6 13 0,-2-20 0,3 3 0,-4-10 0,2-7 0,-6-12 0,2-3 0,-3-9 0,0-2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5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1 140 24575,'0'1'0,"0"4"0,0 25 0,0-7 0,0 18 0,0-12 0,0 23 0,0-3 0,0 11 0,0-2 0,0-6 0,0-4 0,0 2 0,0-4 0,0 2 0,0-7 0,0-3 0,0-13 0,0-1 0,0-9 0,0-5 0,0-4 0,0-5 0,0-5 0,0-11 0,0-14 0,0-7 0,0-22 0,0-4 0,0-18 0,0-3 0,0 13 0,0-9 0,0 24 0,0-12 0,0 14 0,0 7 0,0 11 0,0 7 0,0 8 0,0 2 0,0 7 0,0 1 0,0 4 0,0-1 0,2 1 0,2 3 0,5 0 0,2 0 0,2 2 0,6-2 0,-4 3 0,7 0 0,-3 0 0,1 0 0,2 0 0,-3 0 0,1 0 0,2 0 0,-7 0 0,7 3 0,-6 1 0,6 4 0,-7 2 0,4 6 0,-8-1 0,0 3 0,-3 5 0,-4-2 0,0 11 0,-4-2 0,0-1 0,0 4 0,-4-9 0,0 4 0,-4-9 0,1 0 0,-3-5 0,2 0 0,-6-3 0,6 2 0,-9-4 0,5 4 0,-7-5 0,1 3 0,-1-4 0,-10-2 0,-1-2 0,0-3 0,4 0 0,8 0 0,7 0 0,-2-3 0,8-4 0,-4-5 0,8-2 0,-2 0 0,3 0 0,0-1 0,0 4 0,0-2 0,0 9 0,0-3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6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477 0 24575,'-21'0'0,"-5"13"0,-17 13 0,-6 15 0,-2 23 0,-5-4-576,5 17 576,3-12 0,10-8 142,10-4-142,9-7 0,0 2 0,4 3 0,6-5 0,5 13 434,4-16-434,0 9 0,0-13 0,0 2 0,0-1 0,0 4 0,4-13 0,9 12 0,5-11 0,5 8 0,4 0 0,-5-4 0,1 4 0,1-14 0,-2 7 0,-1-11 0,3 7 0,-8-6 0,7 1 0,-3-4 0,3-1 0,-4-4 0,3 0 0,-7-1 0,3-2 0,-3-2 0,-5-3 0,0-1 0,-3-2 0,-4-1 0,0-3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0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404 5 24575,'4'-5'0,"-2"6"0,-2 8 0,-3 3 0,-3-2 0,-8 5 0,1-3 0,-9 9 0,4-3 0,-5 4 0,-4 5 0,-6 2 0,4-1 0,-11 1 0,12-2 0,-8-2 0,8 1 0,2-6 0,8-6 0,2-1 0,6-6 0,1 1 0,4-5 0,1 0 0,2-3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7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24575,'6'0'0,"4"0"0,5 0 0,0 0 0,3 0 0,0 0 0,-2 0 0,2 0 0,-4 0 0,0 0 0,-3 0 0,6 0 0,-8 0 0,2 3 0,-2 8 0,-7 5 0,5 18 0,-7-4 0,0 27 0,0-23 0,0 22 0,0-14 0,0 5 0,0 0 0,-4-8 0,3-10 0,-9-5 0,9-6 0,-6-7 0,7-1 0,0-4 0,0 1 0,-2-4 0,1-3 0,-2-15 0,3-7 0,0-12 0,0-11 0,0 8 0,9-26 0,13 11 0,-1 2 0,17-3 0,-15 21 0,14-10 0,-9 10 0,2 1 0,-9 11 0,-2 1 0,-5 7 0,0 2 0,-3 3 0,-1 0 0,-4 4 0,1 0 0,-1 3 0,0 0 0,0 0 0,0 0 0,0 3 0,-2 4 0,2 12 0,-5 2 0,3 11 0,-4-2 0,0 9 0,0 2 0,0 4 0,0 1 0,0-5 0,4 3 0,-3-9 0,7 5 0,-7-11 0,6-5 0,-7-6 0,7-4 0,-6-3 0,2-1 0,0-4 0,-3-2 0,3-1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9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50 24575,'-3'6'0,"-1"0"0,-2-2 0,5-2 0,5-8 0,7-2 0,7-3 0,1-4 0,5 7 0,-5 0 0,3 1 0,-10 6 0,6-2 0,-8 3 0,1 0 0,-1 0 0,-4 0 0,-2 10 0,-1 3 0,-3 10 0,0 5 0,0 7 0,0 0 0,-4 10 0,-5-10 0,-9 5 0,0-5 0,-9 1 0,4-1 0,1-4 0,1-2 0,6-9 0,0-2 0,1-7 0,3-1 0,-2-3 0,5-1 0,-2-2 0,4-1 0,-1-3 0,1 0 0,2-8 0,2-1 0,2-7 0,0-3 0,0 4 0,0-8 0,0 8 0,3-7 0,1 7 0,6-4 0,-2 9 0,2-4 0,-3 7 0,-1 0 0,4 1 0,-2 5 0,1-5 0,-2 5 0,-1-2 0,4 3 0,1 0 0,3 0 0,0 0 0,4 0 0,-3 0 0,7 7 0,-2 6 0,0 3 0,4 8 0,-9-8 0,8 3 0,-7-4 0,2 0 0,-4-4 0,0-1 0,-3-3 0,2 0 0,-5-4 0,5 0 0,-6-3 0,3 0 0,-3 0 0,-1 0 0,0-3 0,1-4 0,0-8 0,0 0 0,2-17 0,-5 20 0,0-8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9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24575,'5'-4'0,"12"2"0,11 2 0,9 0 0,2 0 0,7 0 0,-4 0 0,3 0 0,-11 0 0,-5 0 0,-5 0 0,-12 0 0,-6 0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0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24575,'17'0'0,"11"0"0,3 0 0,19 0 0,-2 0 0,-9 0 0,16 0 0,-22 0 0,19 0 0,-12 0 0,-1 0 0,-10 0 0,-9 0 0,-6 0 0,-4 0 0,-6 0 0,3 0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0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24575,'0'10'0,"0"4"0,0 18 0,0 6 0,0 2 0,0 12 0,0-5 0,0 0 0,0 3 0,0-8 0,0 10 0,0-12 0,0 3 0,0-17 0,0 4 0,0-18 0,0 5 0,0-10 0,0 3 0,0-6 0,0-2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1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 24575,'17'0'0,"5"0"0,-2 3 0,25 10 0,-25-1 0,31 10 0,-24-1 0,14 2 0,-9 4 0,-2-1 0,-8 3 0,-5 2 0,-5 3 0,1 11 0,-7-13 0,3 12 0,-9-10 0,0 7 0,0 5 0,0-6 0,0 5 0,-4-10 0,-4 4 0,-18 15 0,10-20 0,-17 23 0,9-20 0,-6 3 0,-8 2 0,8-8 0,-6-2 0,10-6 0,-3-5 0,6-6 0,4-4 0,1 0 0,7-4 0,-2 0 0,5-3 0,-2-1 0,4-3 0,3-15 0,0 11 0,3-10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2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24575,'17'0'0,"1"0"0,21 0 0,5 0 0,-1 0 0,6 0 0,-13 0 0,10 0 0,-5 0 0,-7 0 0,-1 0 0,-13 0 0,0 0 0,-13 0 0,-4 0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3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24575,'5'0'0,"7"0"0,19 0 0,-2 0 0,4 0 0,-4 0 0,5 0 0,-5 0 0,-1 0 0,-5 0 0,-4 0 0,0 0 0,-5 0 0,-3 0 0,-2 0 0,-2 0 0,-1 0 0,0 0 0,1 0 0,-4 0 0,0 0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6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24575,'8'3'0,"1"0"0,11-3 0,-5 0 0,7 0 0,-13 0 0,1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1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24575,'5'5'0,"10"10"0,-4-8 0,19 24 0,-9-13 0,12 18 0,-1-8 0,1 2 0,4 2 0,1-2 0,6 4 0,-1 1 0,-9-6 0,14 15 0,-29-22 0,22 20 0,-25-23 0,7 6 0,-9-10 0,-5 0 0,-3-11 0,-3 4 0,2-7 0,-4-3 0,1-9 0,-12-13 0,7 10 0,-8-4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7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24575,'19'0'0,"-3"0"0,17 0 0,-4 0 0,5 0 0,0 0 0,-5 0 0,-1 0 0,-4 0 0,-5 0 0,-7 0 0,-6 0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7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1 24575,'0'23'0,"0"3"0,0 25 0,-4-7 0,3 35 0,-6-25 0,-1 2 0,6-1 0,1 5-816,-4 7 1,-2 6 0,0-2 815,2 14 0,2 2 0,-1-4 0,1 6 0,0 2 0,1 8 0,-1 3 0,2-4-1597,0-14 0,1-2 0,1 5 1597,-1 0 0,0 6 0,0 3 0,0-1 0,0 3 0,0 1 0,0-1 0,0 0 0,0-7 0,0-3 0,0 4 0,0 8-627,0-12 0,0 8 1,0 7-1,0 0 1,0-1-1,0-6 0,0-10 627,0 5 0,0-10 0,0 0 0,0 12 0,0-9 0,0 10 0,0 7 0,0 4 0,0 0 0,0-4 0,0-7 0,0-11-648,0 9 1,0-13 0,0 0 0,0 13 647,0-9 0,0 12 0,0 6 0,1 4 0,-1 1 0,0-5 0,-1-6 0,1-10-377,-2 11 0,0-12 0,0-1 1,0 10 376,1-10 0,1 8 0,0 5 0,0 1 0,0-1 0,0-6 0,-1-7 0,0 10 0,-2-7 0,1-4 0,1 0 180,0 2 0,1-1 0,1-2 0,-1-4-180,0 2 0,0-4 0,0-5 1062,0 9 0,0-6-1062,0-11 0,0-1 1510,0 12 1,0-5-1511,-3 7 5263,-1-28-5263,0-28 2903,1 1-2903,3 24 1459,0 12-1459,0 25 0,0 6 0,0-32 0,0 5-837,0 3 0,0 7 1,0-1 836,0-1 0,0-1 0,0 5 0,0 0 0,0 5 0,0 1 0,0-2 0,0 11 0,0-2 0,0-2 0,0-8 0,0-2 0,0 3 0,0 21 0,0 5 0,0-4 0,0-17 0,0-4 0,0 5 0,0-1 0,0 6 0,0 0 0,0-3 0,0 9 0,0-2 0,0 0 0,0 7 0,0 1 0,0-2 0,0-8 0,0-2 0,0-2 0,0-9 0,0-3 0,0 2 0,0 6 0,1 0 0,-2-4 0,-2 12 0,0 0 0,3-15 0,-1 2 0,1-1 0,-3 26 0,0-5 0,3-23 0,0-3-554,0 7 0,0-6 554,0 18-208,0 7 208,-5-9 0,4-30 0,-7-4 0,7-19 2536,-7-6-2536,7-8 1264,-5-2-1264,5-4 256,-2-3-256,0-1 0,2-4 0,-5-3 0,3 0 0,-3-3 0,0 0 0,-1 0 0,1 0 0,-4 0 0,3 0 0,-7-3 0,3-8 0,-9-11 0,10 7 0,-3-1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9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24575,'6'3'0,"5"0"0,7-3 0,19 0 0,-15 0 0,18 0 0,-20 0 0,-2 0 0,-8 0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0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24575,'23'0'0,"4"0"0,0 0 0,12 0 0,-4 0 0,6 0 0,-7 0 0,-6 0 0,0 0 0,-15 0 0,2 0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1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24575,'0'19'0,"0"14"0,0-11 0,0 33 0,0-26 0,0 32 0,0-23 0,0 14 0,0-12 0,0-5 0,0-7 0,0-9 0,0 3 0,0-13 0,0 2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2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49 24575,'-3'-8'0,"0"5"0,-7 10 0,2 4 0,-2 7 0,2 11 0,3-3 0,1 12 0,4-9 0,0 5 0,0-4 0,0-2 0,0-5 0,0 0 0,0-3 0,0-2 0,0-7 0,0-2 0,3-5 0,4 2 0,3-5 0,13 2 0,6-3 0,1-4 0,2-8 0,-3-11 0,3-8 0,0-6 0,-5 1 0,-6 2 0,-4 1 0,-5 0 0,0 0 0,-7 7 0,-1-1 0,-4 12 0,0-4 0,0 9 0,-7-1 0,-4 4 0,-8 0 0,-4 3 0,0 0 0,-6 4 0,9 0 0,-6 0 0,6 0 0,5 0 0,-2 0 0,9 0 0,-2 0 0,4 0 0,2 0 0,1 0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3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11 24575,'-2'4'0,"12"-1"0,20-3 0,10 0 0,6 0 0,-5 0 0,3-5 0,-3 4 0,-2-6 0,-5 6 0,-2-2 0,-12 3 0,-1 0 0,-9 0 0,-6 0 0,-1 0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3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24575,'0'13'0,"0"19"0,0-9 0,0 15 0,4-14 0,1 11 0,4 0 0,-4 4 0,-2-5 0,1-4 0,-3-7 0,2-8 0,-3-1 0,0-10 0,0 2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4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0 331 24575,'0'16'0,"0"4"0,0 4 0,0 5 0,0-4 0,0 12 0,0-10 0,0 12 0,0 0 0,4-3 0,-3 3 0,3-10 0,-4 3 0,3-11 0,-2-2 0,2-6 0,-3-6 0,0 3 0,0-4 0,0 0 0,0 4 0,0 0 0,0 8 0,0-3 0,0 4 0,0-5 0,0-3 0,0-2 0,0-2 0,3-1 0,-3-5 0,3-5 0,-3-11 0,0-9 0,0-4 0,0-5 0,0 0 0,0-7 0,0 0 0,0-11 0,0-11 0,0 12 0,0-21 0,0 21 0,0-16 0,0 13 0,5-5 0,-4 10 0,7 2 0,-3 6 0,-1 11 0,3 5 0,-6 6 0,5 3 0,-2 5 0,2 0 0,1 6 0,2 1 0,2 3 0,7 0 0,2 0 0,3 0 0,0 0 0,5 0 0,-3 0 0,-1 0 0,-2 4 0,-7 0 0,3 6 0,-7 1 0,0 3 0,-4 4 0,0-3 0,-3 8 0,-1-4 0,-3 4 0,0 5 0,0-3 0,-7 8 0,-3-4 0,-11 6 0,-2 1 0,-4-5 0,-5 5 0,6-9 0,-8-1 0,8-6 0,-5-4 0,11-4 0,-2-1 0,8-4 0,3 0 0,1-4 0,4 0 0,2-3 0,1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5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24575,'4'6'0,"-1"4"0,-3 12 0,0-9 0,0 21 0,0-1 0,0-5 0,0 20 0,0-8 0,0-2 0,0 8 0,0-11 0,0-1 0,0 1 0,0-12 0,0-5 0,0-4 0,0-3 0,0-4 0,0-5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2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 24575,'-8'0'0,"-1"0"0,-7 0 0,-2 0 0,-6 0 0,2 0 0,1 0 0,1 0 0,-1 0 0,0 0 0,0 0 0,5 0 0,6 0 0,-2 0 0,5 0 0,-1 0 0,-1 0 0,5 2 0,-2 1 0,6 3 0,0 2 0,0 1 0,0 4 0,0-2 0,0 2 0,-2-4 0,1 3 0,-1-3 0,2 0 0,0 3 0,0-2 0,0 2 0,0 5 0,0-1 0,3 5 0,1-1 0,3 1 0,0 3 0,3-2 0,-2 7 0,2-8 0,-3 4 0,0 0 0,0-7 0,0 5 0,-4-6 0,3 4 0,-5-5 0,2 1 0,-3-5 0,0-3 0,0 0 0,0-3 0,0 0 0,0-1 0,2 1 0,1-3 0,3-1 0,0-2 0,-1 0 0,1 0 0,2 0 0,2 0 0,6 0 0,-3 0 0,4 0 0,-2 0 0,-1-3 0,5 3 0,-5-6 0,2 2 0,0-2 0,-3 0 0,7-1 0,-7 0 0,3 3 0,-7 2 0,0 2 0,-3 0 0,0 0 0,-3 0 0,-1 0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6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24575,'0'21'0,"0"11"0,0 22 0,0 10 0,0 10 0,0 1 0,0-18 0,0 2 0,0-19 0,0-4 0,0-7 0,0-14 0,0-5 0,0-7 0,0 0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1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24575,'0'12'0,"0"4"0,0 26 0,0 5 0,0 15 0,0 21 0,0-6 0,0 19 0,0-13 0,0-13 0,0 9 0,0-25 0,0 6 0,0-15 0,0-11 0,0-11 0,0-8 0,0-11 0,0-39 0,0 0 0,-9-28 0,7 2 0,-6 17 0,8-19 0,0 1 0,0 11 0,0-14 0,0 25 0,4-1 0,0 4 0,8 8 0,0 2 0,0 4 0,2 3 0,-6 2 0,2 4 0,0 0 0,-2 4 0,4-3 0,-4 5 0,4-5 0,-1 9 0,0-5 0,6 5 0,-5-3 0,10 3 0,-3 0 0,4 4 0,0 0 0,-1 0 0,2 0 0,-5 0 0,3 0 0,-7 0 0,3 0 0,-3 11 0,-4-2 0,0 13 0,-4-3 0,-2 5 0,-2-1 0,-3 13 0,-3-9 0,-22 22 0,-2-11 0,-12 2 0,-3 3 0,7-17 0,-8 7 0,4-7 0,8-7 0,2-3 0,10-9 0,-3-3 0,10-1 0,-2-3 0,8 0 0,-1-2 0,4-9 0,-3-1 0,5-6 0,-2 10 0,3 1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3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24575,'14'0'0,"1"0"0,4 0 0,4 0 0,-9 0 0,5 0 0,-6 0 0,1 0 0,4 0 0,-7 0 0,2 0 0,-6 0 0,-1 0 0,1 0 0,-1 0 0,-3 0 0,0 0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19 135 24575,'0'18'0,"0"3"0,0 18 0,0 14 0,0-4 0,0 22 0,0-27 0,0 19 0,0 6 0,0-21 0,0 23 0,0-36 0,0 6 0,0-11 0,0-3 0,0-11 0,0-2 0,0-4 0,0-9 0,-4-26 0,3 1 0,-7-33 0,7 9 0,-4-12 0,5 12 0,0-30 0,0 36 0,0-30 0,0 31 0,0-5 0,0 10 0,0-2 0,0 18 0,0-3 0,0 9 0,0-1 0,0 5 0,0-4 0,0 3 0,0-3 0,7 0 0,-3-1 0,10-3 0,-2 3 0,6-1 0,-2 3 0,6 4 0,-3-2 0,5 7 0,-1 0 0,0 4 0,5 0 0,-3 0 0,8 0 0,-9 0 0,4 4 0,-5 4 0,-3 3 0,-2 4 0,-7 3 0,0 1 0,-7 9 0,0 7 0,-4 0 0,0 10 0,-13-9 0,-2 5 0,-13-4 0,1 0 0,-5-1 0,4-4 0,-6-5 0,9-7 0,-8-4 0,8-3 0,1-2 0,2-3 0,6-1 0,-2-3 0,7-1 0,-5-3 0,8 0 0,-5 0 0,7 0 0,2 0 0,2 0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4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24575,'0'14'0,"0"8"0,0 11 0,0 19 0,0-20 0,0 27 0,4-17 0,-3 9 0,6-8 0,-6-2 0,3 1 0,-4-11 0,0-2 0,0-11 0,0-4 0,0-6 0,0-2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5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 24575,'10'0'0,"6"-4"0,21-1 0,9-4 0,3 0 0,-2 4 0,14-3 0,-27 7 0,28-3 0,-24 4 0,2 0 0,-6 0 0,-12 0 0,-6 0 0,1 0 0,-12 0 0,1 0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6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24575,'3'8'0,"0"21"0,-3 4 0,0 23 0,0 2 0,0 4 0,0-2 0,0 0 0,0-13 0,4 5 0,-3-13 0,3 0 0,0-11 0,-4 4 0,4-15 0,-4 4 0,0-10 0,0 2 0,0-2 0,0-29 0,-4 0 0,3-30 0,-7 7 0,7-12 0,-3 15 0,4-14 0,0 16 0,0-9 0,0-1 0,0 7 0,0 0 0,0 6 0,4 4 0,0-4 0,8 9 0,3-4 0,-2 4 0,5 5 0,-7 1 0,0 3 0,2 2 0,-6 2 0,6 1 0,-2 3 0,3 3 0,0 1 0,0 3 0,4 0 0,-3 0 0,7 0 0,-6 0 0,2 3 0,-4 4 0,-3 13 0,0 0 0,-3 12 0,-4-2 0,0 3 0,-4 1 0,0-5 0,0-2 0,0-4 0,0-4 0,-3 4 0,-8-8 0,-1 3 0,-10-3 0,7-4 0,-8 0 0,5-3 0,-1-1 0,-3 0 0,7-3 0,-4 0 0,5-4 0,4 0 0,-3 0 0,5 0 0,-2-11 0,6 9 0,1-9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7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24575,'0'27'0,"0"3"0,0 23 0,0-15 0,0 18 0,0-19 0,0 7 0,0-9 0,0-13 0,0-4 0,0-8 0,0-3 0,0-4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7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24575,'0'12'0,"0"5"0,0 10 0,0 8 0,0 9 0,0 4 0,0-7 0,0 36 0,0-35 0,0 31 0,0-38 0,0 7 0,0-16 0,0 4 0,0-15 0,0-1 0,0-13 0,0 1 0,0-7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01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4 24575,'-4'13'0,"3"3"0,-8 3 0,7 4 0,-8-4 0,9 9 0,-6-4 0,3 4 0,0-5 0,0 1 0,4-1 0,0-4 0,0 8 0,0-10 0,0 6 0,0-9 0,0-3 0,0 2 0,0-6 0,0 7 0,0-4 0,0 0 0,6 0 0,2-6 0,6 2 0,1-2 0,-1 3 0,0 0 0,0-3 0,0 2 0,1-5 0,-1 2 0,0-3 0,-3 0 0,2 0 0,-2 0 0,0 0 0,-2-3 0,1-4 0,-2-8 0,6-4 0,-5-4 0,2-5 0,-3 3 0,1-8 0,-1 4 0,-4-5 0,0 0 0,-4 4 0,0-2 0,0 7 0,0-3 0,-3 4 0,-1 5 0,-7 1 0,3 7 0,-5 1 0,6 3 0,-7 3 0,-1 1 0,0 3 0,-4 0 0,9 0 0,-4 0 0,10 0 0,-3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24575,'11'0'0,"1"0"0,3 0 0,-4 0 0,8 0 0,-5 0 0,6 0 0,5 0 0,-3 0 0,-1 0 0,-2 0 0,-5 0 0,1 0 0,-5 0 0,-2 0 0,-2 0 0,0 0 0,-4 0 0,1 0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02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24575,'0'6'0,"0"7"0,0-1 0,0 6 0,0 1 0,0 5 0,0 0 0,0 9 0,0 1 0,0 2 0,0 3 0,0 6 0,0-8 0,0 13 0,0-14 0,0 3 0,0-10 0,0 4 0,0-9 0,0 0 0,0-9 0,0-1 0,0-4 0,0 1 0,0 2 0,0-2 0,0 0 0,0 2 0,0-5 0,0 1 0,0-2 0,0-1 0,0 1 0,0-1 0,0 0 0,0-2 0,0-2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4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243 135 24575,'0'-6'0,"0"-4"0,0-4 0,0 2 0,0-10 0,0 11 0,0-8 0,0 8 0,0 1 0,0 4 0,0-1 0,-7 4 0,-1 0 0,-10 3 0,-1 0 0,-5 0 0,5 0 0,0 0 0,-4 7 0,6 6 0,-7 7 0,9 4 0,-1-1 0,3 5 0,6-4 0,3 9 0,4 2 0,0 5 0,0 6 0,0 6 0,0 8 0,0 1 0,9 4 0,-3-17 0,8 15 0,0-13 0,-3 16 0,3-7 0,-4-6 0,-1-1 0,-4-6 0,-1-5 0,-4-2 0,0-10 0,0 4 0,0-13 0,0 7 0,-3-12 0,-4 3 0,-8-6 0,-1-2 0,-6-2 0,3-1 0,6-2 0,2-2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5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89 24575,'23'0'0,"0"-4"0,28-5 0,-9 3 0,22-13 0,-3 12 0,7-3 0,-2 1 0,-23 7 0,12-6 0,-17 7 0,8-8 0,-11 8 0,-11-2 0,-6 3 0,-4 0 0,-6 0 0,-2 0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5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24575,'3'2'0,"0"14"0,-3 11 0,0 3 0,0 14 0,0-19 0,0 31 0,0-22 0,0 18 0,0-13 0,0-4 0,0 4 0,3-9 0,4-6 0,-2-10 0,2 0 0,-7-10 0,0 2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6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10 24575,'-1'-3'0,"-8"0"0,-6 3 0,-7 0 0,3 0 0,-1 0 0,-2 0 0,6 0 0,-6-3 0,7 5 0,-4 6 0,0 4 0,6 11 0,-5-3 0,9 8 0,-10-3 0,12 3 0,-12 1 0,17 6 0,-5-5 0,7 14 0,0-19 0,0 19 0,0-14 0,0 15 0,4-5 0,6 18 0,4-14 0,1 13 0,4 3 0,-9-15 0,5 25 0,-5-22 0,-1 0 0,-4 3 0,-1-16 0,-4-1 0,0-5 0,0-6 0,0 0 0,-3-4 0,-9 0 0,-5 1 0,-6-7 0,9-1 0,3-9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6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0 103 24575,'3'-6'0,"12"-2"0,2-2 0,27-5 0,-7 6 0,5-3 0,2 3 0,-2-1 0,5-4 0,5 9 0,-12 1 0,0 4 0,-6 0 0,-16 0 0,-2 0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7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52 24575,'4'-4'0,"2"4"0,18-11 0,-3 6 0,7-3 0,-5-3 0,-4 5 0,4-1 0,-8 7 0,0 0 0,-5 0 0,-4 0 0,0 12 0,-2 6 0,-1 8 0,-3 7 0,0 14 0,0-13 0,-8 22 0,-3-15 0,-12 6 0,4 0 0,-7-7 0,-1-4 0,3-1 0,-6-4 0,9-6 0,-3-8 0,0-2 0,1-7 0,4 0 0,-4-5 0,8-3 0,-3 0 0,3-6 0,4-6 0,0-7 0,3-5 0,4-4 0,0 3 0,4-7 0,0 7 0,4-8 0,8 8 0,6-5 0,12 8 0,-5 2 0,8 3 0,-4 5 0,0 0 0,4 7 0,-9 2 0,4 3 0,-4 0 0,-1 0 0,-4 6 0,3 2 0,-6 11 0,3-3 0,-4-1 0,-1-2 0,-4-5 0,4 2 0,-3-3 0,3-3 0,0-1 0,0-3 0,0 0 0,1 0 0,3-4 0,-9 3 0,1-2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06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32 24575,'-3'-6'0,"2"-1"0,-5-2 0,0 5 0,-4-2 0,0 6 0,-3 0 0,6 0 0,-3 0 0,3 6 0,-3-1 0,2 13 0,-6-6 0,6 10 0,-7 2 0,6 0 0,-6 4 0,6 0 0,-3 2 0,4-1 0,-1 3 0,5-7 0,0 3 0,4 0 0,0-3 0,0 7 0,0-2 0,0 3 0,0 7 0,5 13 0,3-10 0,3 14 0,6-10 0,-2 6 0,1 7 0,2-1 0,-7-6 0,3 5 0,-9-17 0,0 5 0,-5-13 0,0-3 0,0-6 0,0-2 0,0-7 0,-7 0 0,-11 2 0,1-8 0,-12 5 0,14-10 0,-3-1 0,10-3 0,1 0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07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6 151 24575,'-5'-4'0,"10"-6"0,10 1 0,13-3 0,2-4 0,4 3 0,5-5 0,-4 5 0,4-4 0,-5 8 0,0-4 0,-4 5 0,8 3 0,-12 2 0,7 3 0,-5 0 0,-4 0 0,4 0 0,-15 0 0,-3 0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08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80 24575,'13'-7'0,"-1"-2"0,6-3 0,0 1 0,1-3 0,0 5 0,0-2 0,-9 7 0,4 1 0,-7 3 0,3 0 0,-4 0 0,1 0 0,-1 6 0,-2 11 0,-1 8 0,-3 9 0,0 0 0,0 5 0,0-4 0,0 9 0,-4-3 0,-1 5 0,-8-6 0,-1 4 0,1-9 0,-3 0 0,3-7 0,-2-9 0,3 0 0,-1-5 0,5-3 0,-5-1 0,5-7 0,-2 1 0,4-4 0,-1 0 0,1-7 0,2-1 0,-3-6 0,7-4 0,-4 2 0,4-6 0,0 7 0,0-4 0,0 5 0,0 0 0,0 3 0,3 1 0,1 4 0,2-1 0,4 1 0,-3 2 0,2 1 0,-3 3 0,4 0 0,1 0 0,3 0 0,-3 0 0,6 0 0,-5 0 0,10 7 0,-6 5 0,3 8 0,0 0 0,-2 7 0,2-10 0,-3 10 0,-2-12 0,-2 3 0,-2-3 0,-3-5 0,-1 0 0,1-3 0,-4-4 0,0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7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349 116 24575,'-7'2'0,"1"1"0,-3-3 0,2 0 0,1 0 0,-2 0 0,2 0 0,1 0 0,0 0 0,2 2 0,-2 1 0,4 6 0,-1-3 0,2 6 0,0-3 0,0 1 0,0 1 0,3-1 0,0 3 0,6-3 0,0-1 0,4-3 0,3-3 0,-3 0 0,7-3 0,-7 0 0,1 0 0,-3-3 0,-4-3 0,2-4 0,-3-3 0,-2-3 0,-1 3 0,-3-7 0,0 7 0,0-7 0,-6 6 0,-2-5 0,-8 4 0,-2 2 0,-2 0 0,-1 5 0,1-2 0,-1 6 0,4 1 0,-3 3 0,7 0 0,0 0 0,1 0 0,5 6 0,-2 4 0,2 4 0,4 5 0,0-2 0,3 4 0,0-4 0,0 2 0,0-6 0,0 3 0,0-3 0,0-1 0,9 0 0,3-1 0,8-1 0,0-4 0,1 1 0,-1 0 0,-2-3 0,1-1 0,-5-3 0,5 0 0,-5 0 0,1 0 0,-5 0 0,-1-6 0,-3 0 0,0-11 0,-2 0 0,-1-8 0,-3 4 0,0-4 0,-11 0 0,-1 5 0,-21-5 0,6 13 0,-15-3 0,11 11 0,-8 0 0,3 4 0,1 0 0,-1 0 0,7 0 0,2 10 0,6-2 0,4 9 0,3-1 0,5 1 0,-1 4 0,6-1 0,1 0 0,3 0 0,0-1 0,0 2 0,2-4 0,4-1 0,8-6 0,7 0 0,4-3 0,5-3 0,5-1 0,-4-3 0,8 0 0,-8 0 0,-1-3 0,-5-1 0,-8-2 0,-1-1 0,-7 1 0,0 3 0,-3-5 0,-3 1 0,-1-9 0,-2 0 0,0-2 0,-3-1 0,-4 2 0,-6-1 0,-5 1 0,-6 3 0,2 3 0,-12 4 0,7 4 0,0 3 0,3 0 0,11 0 0,-4 3 0,5 0 0,-1 6 0,3 1 0,1 6 0,2-3 0,1 3 0,3 0 0,0-2 0,3 2 0,0-4 0,0 1 0,0-1 0,2-2 0,5-1 0,5-6 0,6 0 0,2-3 0,0 0 0,1 0 0,-1 0 0,-2 0 0,-6 0 0,0 0 0,-6-3 0,3-3 0,-3-3 0,-3-7 0,0-1 0,-3-4 0,0 4 0,0-2 0,-10 1 0,2-3 0,-13 3 0,3 4 0,1 4 0,-7 7 0,6 0 0,-3 3 0,2 0 0,1 0 0,4 2 0,-4 14 0,13-5 0,-3 14 0,8-11 0,0 2 0,0-4 0,0 0 0,0-2 0,5 1 0,5-4 0,11 3 0,0-3 0,3-4 0,-3 3 0,0-5 0,-5 2 0,1-3 0,-5 0 0,-3 0 0,0 0 0,-3-9 0,0-2 0,1-10 0,-3 1 0,-1-1 0,-3 0 0,0 1 0,0 3 0,0-3 0,0 10 0,-5-3 0,-3 7 0,-4 2 0,-1 2 0,-3 2 0,6 0 0,-6 0 0,7 0 0,-3 5 0,-2 6 0,4 6 0,0 3 0,3 1 0,0 0 0,4-5 0,0 4 0,3-4 0,0 4 0,0-3 0,0-1 0,2-4 0,8-2 0,1-1 0,8-2 0,-2 0 0,8-4 0,-4 0 0,4-3 0,-5 0 0,0 0 0,-3-5 0,3-7 0,-6-5 0,0-4 0,0 0 0,-8 4 0,4-3 0,-6 4 0,-1-5 0,-3 4 0,0-3 0,0 3 0,0 0 0,-10-3 0,2 6 0,-12-4 0,2 8 0,1 0 0,-11 6 0,8 2 0,-6 2 0,6 0 0,7 0 0,-4 9 0,7 2 0,-1 14 0,5-3 0,1 6 0,2-6 0,3 7 0,0-8 0,0 4 0,0-5 0,0-2 0,0-3 0,6-6 0,5 0 0,5-2 0,4-3 0,1-1 0,3-3 0,-2 0 0,3 0 0,-9-3 0,4-1 0,-7-5 0,3-1 0,-6-5 0,2 1 0,-5 1 0,2 1 0,-6 3 0,0-7 0,-3 3 0,0-3 0,-3 7 0,-3-3 0,-12 5 0,0-3 0,-6 6 0,-1 1 0,-1 3 0,1 0 0,0 0 0,4 3 0,4 1 0,0 9 0,8-3 0,-1 6 0,3 1 0,4-5 0,-1 5 0,4-5 0,0 1 0,0-1 0,0-3 0,6 3 0,1-5 0,10-1 0,-5-3 0,8-3 0,-4 0 0,2 0 0,-3 0 0,-8 0 0,-1 0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09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1 24575,'-7'18'0,"-3"3"0,-7 19 0,-2 13 0,-10-3 0,12 4 0,-6 4 0,9-14 0,3 21 0,-2-18 0,7 5 0,2-12 0,4 5 0,0-10 0,0 4 0,0-9 0,8 2 0,1-7 0,11 4 0,1-5 0,8-2 0,-2 3 0,1-8 0,-3 7 0,-1-11 0,0 7 0,-4-9 0,-2 1 0,-4 1 0,-3-5 0,-1 2 0,-4-7 0,0 0 0,-2-3 0,-1 0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09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24575,'0'24'0,"0"-1"0,0 23 0,0-7 0,0 26 0,0-28 0,0 31 0,0-22 0,0 26 0,9-6 0,-6-21 0,10 16 0,-3-17 0,1 9 0,3 5 0,-5-16 0,0 3 0,-1-20 0,-4 2 0,2-15 0,-5 2 0,2-8 0,-3-2 0,0-1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0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24575,'10'-3'0,"3"0"0,21 3 0,8 0 0,0 0 0,3 0 0,-1 0 0,-2 0 0,3 0 0,-6 0 0,-9 0 0,-7 0 0,-8 0 0,-8-3 0,-4 2 0,-3-1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0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219 118 24575,'4'-6'0,"-2"-3"0,-2 1 0,0-5 0,0 2 0,0-3 0,0 3 0,0-2 0,0 2 0,-6 0 0,-2 4 0,-6 3 0,-1 4 0,1 0 0,0 0 0,0 0 0,-5 0 0,4 4 0,0 3 0,-3 4 0,9 13 0,-9-7 0,8 20 0,-1-11 0,-1 9 0,7 2 0,-2 5 0,7 17 0,0-9 0,0 13 0,0-27 0,5 34 0,3-34 0,7 33 0,2-32 0,2 15 0,0-6 0,-5-6 0,-1 5 0,-5-10 0,1 4 0,-1-10 0,-3 4 0,-2-4 0,-3 0 0,0-1 0,0-4 0,0-5 0,0 3 0,-3-7 0,-1 4 0,-3-5 0,-3-3 0,2-1 0,-5-3 0,5-1 0,-5 1 0,8-3 0,-1-1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1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1 138 24575,'4'-4'0,"10"-2"0,18-4 0,-5 1 0,21-8 0,-25 8 0,26-9 0,-13 4 0,4 0 0,-6 2 0,-1 7 0,-8-5 0,3 8 0,-12-5 0,-5 7 0,-9 0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1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24575,'0'20'0,"0"1"0,0 7 0,0 1 0,0 5 0,0 5 0,0-3 0,0 3 0,0-5 0,0-5 0,0-1 0,0-9 0,0-4 0,0-5 0,0-6 0,0-1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2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24575,'21'0'0,"3"0"0,10 8 0,5 6 0,2 5 0,4 7 0,2 3 0,-10-2 0,11 22 0,-19-19 0,5 21 0,-16-14 0,-1 9 0,-11 0 0,3 5 0,-9-3 0,0 9 0,0-9 0,0 3 0,-9-5 0,3 0 0,-10-10 0,3 2 0,-3-13 0,3 3 0,2-13 0,4 3 0,3-11 0,-2 3 0,2-6 0,-6-2 0,0-2 0,2 0 0,1 0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3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24575,'2'0'0,"12"0"0,15 0 0,18 0 0,12 0 0,9 0 0,-1 0 0,-12 0 0,8 0 0,-13 0 0,4 0 0,-14 0 0,-12 0 0,-8 0 0,-5 0 0,-8 0 0,-5 0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3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 24575,'-4'-5'0,"1"10"0,3 15 0,0 15 0,0 5 0,0-4 0,4 7 0,1-7 0,8 5 0,2 9 0,-2-13 0,0 3 0,-4-7 0,-5-12 0,0-2 0,-1-9 0,-3-4 0,0-2 0,0-2 0,-3-2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8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1469 24575,'11'-16'0,"14"-14"0,10-8 0,7-7-1512,-4-1 1,3-3 1511,19-13 0,2-2-1172,-5-2 1,0-1 1171,14-4 0,-2 1 0,-19 11 0,1 1-153,15-9 0,-1 0 153,-24 16 0,-2 0 0,15-8 0,-2 3-295,7-24 295,-25 41 0,-3 1 0,1-12 1206,8-2-1206,-6-1 627,-11 22 0,-9 8 0,-7 12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63 24575,'-3'-4'0,"1"5"0,2 5 0,0 3 0,0-4 0,0 1 0,4-3 0,0 0 0,7-3 0,-1 0 0,2-3 0,1 0 0,-4-6 0,3 2 0,-6-2 0,1 0 0,-5-1 0,-2 0 0,0 2 0,0-1 0,-2 3 0,-5 0 0,-2 3 0,-3 3 0,0 0 0,2 0 0,-1 0 0,1 0 0,-2 5 0,1 3 0,3 1 0,2 3 0,0-6 0,2 3 0,2-3 0,2-1 0,2-1 0,1-2 0,6-2 0,0 0 0,1 0 0,1 0 0,-5-2 0,3 1 0,-3-4 0,0 2 0,-3-3 0,-1 3 0,-2 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5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24575,'6'0'0,"-1"0"0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19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1558 24575,'-1'5'0,"11"-16"0,15-24 0,6-2 0,4-5 0,-1 0 0,3-3-1445,13-18 0,2-3 1445,-3-1 0,-2 1 0,-7 9 0,0-1 0,13-18 0,-1-1 0,-11 11 0,2 0 0,13-11 0,1 0 0,-6 5 0,-4 5 0,-11 20 0,0 4 116,5-1 1,-3 2-117,3-12 0,17-3 0,-19 10 0,-12 27 0,-6-3 2154,-11 18-2154,-4-4 125,1 8 1,-4-2 0,0 3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20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24575,'-5'0'0,"10"0"0,20 0 0,11 0 0,16 0 0,8 0 0,1 0 0,-11 0 0,5 0 0,-18 0 0,5 0 0,-9 0 0,-20 0 0,-3 0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20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24575,'30'0'0,"3"0"0,25 0 0,-3 0 0,33 0 0,-24 0 0,11 0 0,-10 0 0,-10-4 0,4 3 0,-12-4 0,-17 5 0,-13 0 0,-11 0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21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327 102 24575,'0'-13'0,"0"0"0,0-5 0,-3 2 0,-4 1 0,-8 4 0,-5 4 0,-3 2 0,-1 2 0,1 3 0,-5 0 0,7 0 0,-11 8 0,16 0 0,-8 11 0,9 5 0,-2 11 0,7 0 0,2 9 0,8-3 0,0 25 0,0-10 0,0 6 0,0 8 0,0-29 0,5 50 0,4-49 0,2 36 0,7-30 0,-7 11 0,3-5 0,-5-2 0,-4-7 0,-1 1 0,-4-5 0,0-2 0,0-10 0,-7 4 0,-12-7 0,-14 10 0,0-16 0,9-1 0,13-16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22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24575,'8'-7'0,"4"2"0,25 5 0,6 0 0,16 0 0,7 0 0,8 0 0,2-5 0,5-1 0,-25 0 0,7 1 0,-15 5 0,5 0 0,-1 0 0,-27 0 0,-4 0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23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120 174 24575,'0'5'0,"0"5"0,0 5 0,-4 4 0,-4 4 0,0-7 0,-3 1 0,5-9 0,-1 2 0,1-4 0,-1 0 0,3-5 0,2-5 0,2-21 0,0 8 0,12-22 0,3 13 0,16-11 0,-2 0 0,1 6 0,-3 0 0,-3 10 0,-3 1 0,-3 9 0,-4 4 0,0 3 0,-3 4 0,-1 0 0,-4 0 0,1 0 0,-1 0 0,0 0 0,1 3 0,0 7 0,-4 11 0,0 7 0,-3 11 0,0-3 0,0 21 0,0-19 0,0 47 0,0-43 0,-5 57 0,0-57 0,-10 36 0,4-30 0,-7 11 0,3-5 0,-8-2 0,3-7 0,-1-9 0,-1 4 0,5-15 0,-9 5 0,10-11 0,-7-2 0,7-7 0,-6-2 0,7-4 0,-4-1 0,5-3 0,3 0 0,1-3 0,3-8 0,4-1 0,-1-10 0,4 6 0,0-2 0,0 0 0,0 2 0,3-6 0,5 7 0,7-4 0,0 4 0,4 0 0,-1 4 0,-3 1 0,3 2 0,-4 1 0,1 3 0,-1 1 0,-3 3 0,2 0 0,-2 0 0,3 0 0,-3 0 0,2 6 0,-2 2 0,3 6 0,1 4 0,0 2 0,-1-1 0,2 3 0,3-2 0,-3 0 0,3-1 0,2-5 0,-6-3 0,10-4 0,-11-4 0,9-3 0,1 0 0,0-7 0,5-6 0,1-9 0,-3-4 0,3 0 0,-8-4 0,2 4 0,-7 1 0,-1 2 0,-5 8 0,-1 0 0,-2 1 0,2 6 0,-3-2 0,-4 7 0,0 0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16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24575,'0'5'0,"0"15"0,0 14 0,0 18 0,0 1 0,0 1 0,0 10 0,0-21 0,0 15 0,0-12 0,0 1 0,0 5 0,0-11 0,0-11 0,0-3 0,0-15 0,0 2 0,0-8 0,0 0 0,0-2 0,0-1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17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24575,'6'0'0,"3"0"0,3 11 0,3 2 0,-1 6 0,5 0 0,2 0 0,3 2 0,2 5 0,3-5 0,-3 4 0,8-3 0,-7 4 0,2-5 0,-4 4 0,-6-9 0,1 7 0,-5-14 0,-1 7 0,-3-11 0,-1 5 0,-4-4 0,1 1 0,-1-1 0,0-2 0,-2 1 0,-1 2 0,0 7 0,1 2 0,3-1 0,0-2 0,-3-6 0,-1 3 0,-3-4 0,0 1 0,0-15 0,0-13 0,0-10 0,0-14 0,0-2 0,0 0 0,0-11 0,0 11 0,0 0 0,0 8 0,0 10 0,0 1 0,0 9 0,0 0 0,0 8 0,0 1 0,0 4 0,0 0 0,0-1 0,0 1 0,0 0 0,0 2 0,0 2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17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24575,'0'14'0,"0"1"0,0 13 0,0 1 0,0 10 0,0-4 0,0 0 0,0-3 0,7-7 0,-2-1 0,9-6 0,1-6 0,5-2 0,-1-5 0,3-2 0,-7-3 0,4 0 0,-5 0 0,0 0 0,0-3 0,0-4 0,-3-1 0,-1-5 0,-6 8 0,-1-1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18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24575,'0'6'0,"0"4"0,0 1 0,0-1 0,0-5 0,0-6 0,0-5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6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24575,'8'0'0,"-2"0"0,4 0 0,-6 0 0,2 0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21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135 559 24575,'-13'-22'0,"-5"5"0,-4 17 0,2 0 0,3 10 0,2 3 0,6 20 0,1-3 0,0 14 0,7-8 0,-3 8 0,4-9 0,0 10 0,0-15 0,3-1 0,4-11 0,8-6 0,5-2 0,8-5 0,1-2 0,16-3 0,-18-6 0,29-15 0,-30-10 0,23-15 0,-25 5 0,4-11 0,-6 10 0,-7-4 0,6 6 0,-12 11 0,2 5 0,-6 6 0,-2 7 0,-3 12 0,0 13 0,0 13 0,0 7 0,0 0 0,0-5 0,0-1 0,0-13 0,10 3 0,3-10 0,6 3 0,8-6 0,-6-2 0,7-3 0,-5 0 0,-4-7 0,0-5 0,-4-3 0,-4-7 0,0 3 0,-3-5 0,-4 5 0,0-4 0,-4 11 0,-4-5 0,-7 9 0,-5-3 0,-12 7 0,4 1 0,-9 3 0,8 0 0,-3 0 0,9 0 0,1 0 0,4 0 0,3 0 0,1 0 0,6 2 0,4-1 0,11 2 0,9-3 0,9-4 0,5-5 0,5-4 0,-4-1 0,-1 2 0,-1 3 0,-9 5 0,0 0 0,-6 4 0,-7 0 0,-1 0 0,-3 10 0,-3 3 0,-1 15 0,-3 1 0,0 0 0,0 0 0,0-6 0,0-4 0,0-4 0,0-5 0,0-4 0,0-8 0,4-7 0,0-9 0,4-6 0,4-4 0,-1 8 0,5-3 0,-2 9 0,-3 3 0,2 0 0,-2 8 0,3 0 0,0 3 0,-3 0 0,-1 0 0,-1 0 0,-1 2 0,2 5 0,0 8 0,2 0 0,2 4 0,-3-5 0,7 0 0,-6 1 0,6-4 0,-4 0 0,4-8 0,-3 1 0,4-4 0,-1-4 0,-2-12 0,5-17 0,-2-16 0,-4-17 0,0-8 0,-4-1 0,-5 7 0,-2 4 0,-4 17 0,0-5 0,0 16 0,-3 7 0,-1 11 0,-3 7 0,1 4 0,-4 4 0,2 16 0,-4 16 0,8 24 0,0 21 0,4 17-1180,0 8 1180,0-46 0,0 1 0,0 4 0,0-1 0,0-2 0,0-1 0,-1 1 0,2-3 0,3 25 0,7 8 0,4-28 0,10 16 0,-5-25 0,7-2 0,-10-20 1180,3-2-1180,-9-13 0,2-1 0,-6-4 0,3-2 0,-3-1 0,-1-3 0,0-3 0,-2-8 0,-1-10 0,-3-3 0,0-9 0,0-2 0,0 0 0,0-10 0,-12 9 0,-4-5 0,-15 5 0,2-1 0,-6 4 0,7 2 0,2 10 0,10 2 0,6 5 0,6-9 0,1 2 0,3-11 0,16 5 0,-1-2 0,25 2 0,-2-5 0,4 3 0,4-3 0,-9 9 0,2 5 0,-14 3 0,2 9 0,-15-3 0,1 8 0,-6-1 0,-4 4 0,0 14 0,-3 11 0,0 8 0,-4 9 0,-1-3 0,-4-1 0,0-5 0,5-3 0,0-11 0,4 2 0,0-9 0,0-3 0,0-2 0,6-5 0,16-1 0,-1-3 0,17-4 0,-9-4 0,6-10 0,5-5 0,-3-8 0,-1-2 0,-4-3 0,-5-1 0,-5 2 0,-4 0 0,-6 1 0,-7 0 0,-1 5 0,-4 1 0,0 8 0,0 6 0,0 4 0,-7 3 0,-1 3 0,-6 1 0,0 3 0,0 0 0,-1 0 0,1 6 0,2 11 0,-2 4 0,9 11 0,-2-7 0,7 3 0,0-5 0,0-3 0,0-2 0,0-4 0,7 4 0,5-2 0,12 4 0,2 0 0,4 6 0,-9 0 0,5 13 0,-7 3 0,-1 11 0,-3 6 0,-10 7 0,-1 1 0,-4 14 0,-14-6 0,-2-11 0,-20 2 0,6-17 0,-8 2 0,9-9 0,0-16 0,0-10 0,4-8 0,-3-4 0,8-19 0,3-15 0,8-25 0,5 5 0,4-19 0,0 19 0,0-16 0,4 13 0,14 0 0,3 10 0,15 10 0,0 6 0,-1 10 0,4 4 0,-10 4 0,4 5 0,-13 4 0,7 0 0,-12 0 0,4 0 0,-9 0 0,-3 0 0,-4 0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22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24 24575,'-3'-10'0,"0"7"0,3-8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23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0 237 24575,'0'-10'0,"0"-9"0,8-6 0,-6-5 0,9-3 0,-3 4 0,1 4 0,3-2 0,-8 15 0,-1-2 0,-3 7 0,0 1 0,-3 9 0,-1 11 0,-9 22 0,7-8 0,-8 27 0,13-27 0,-3 21 0,4-13 0,0 2 0,0-13 0,0 3 0,0-13 0,3 3 0,4-7 0,8 0 0,4-4 0,5 1 0,4-4 0,-4 0 0,4-4 0,-4 0 0,-5 0 0,3 0 0,-13 0 0,2 0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23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38 24575,'-3'-5'0,"0"0"0,3-3 0,0 1 0,0 1 0,0 2 0,0 1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27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0 24575,'-13'15'0,"3"-2"0,10-6 0,0 5 0,9-1 0,22 11 0,24-3 0,-8-5 0,9-2-1398,38-4 0,9-3 1398,-10 2 0,11-2-1172,-24-4 0,12-1 1,5 0-1,1-1 1,-4 1 1171,-11 0 0,-2 0 0,-1 0 0,2 0 0,1 0 0,9 0 0,0 0 0,1 0 0,4 0 0,4 0-560,-11 0 0,5 0 1,4 0-1,0 0 1,-1 0-1,-2 0 1,-4 0 559,11 0 0,-5 0 0,-1 0 0,0 0 0,3 0-437,-6 0 0,2 0 1,2 0-1,-1 0 0,0 0 1,-3 0 436,-6 0 0,0 0 0,-1 0 0,-2 0 0,-3 0 0,-3 0-267,9 0 1,-5 0 0,-1 0 0,5 0 266,1 0 0,3-1 0,3 1 0,0 0 0,-4 1 0,11 0 0,-2 1 0,-1 1 0,-4-1 0,-11 0 0,-2-1 0,-2 1 0,-1 2 264,21 2 0,-1 3 0,-5-1-264,-17 0 0,-3 0 0,1 1 473,5 3 1,0 2 0,1-2-474,-3-3 0,0-1 0,-3 2 0,25 11 0,-6-1 0,-23-12 0,-4 0 1461,7 7 0,-6 1-1461,12-4 0,19 10 4153,-32-11-4153,-6 3 3500,-14-4-3500,-7-5 2810,-10-2-2810,-1-3 566,-9 0-566,-1 0 92,-4 0-92,-3 0 0,2 0 0,-5 0 0,2 0 0,-4-3 0,5-12 0,-6 8 0,2-8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28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45 24575,'-9'0'0,"-3"0"0,-8 7 0,3 2 0,-10 7 0,15 2 0,-6-2 0,10 6 0,0-2 0,5 3 0,3 0 0,0 0 0,0 1 0,0-1 0,0-4 0,-3-1 0,8-7 0,4 0 0,20-7 0,2-1 0,8-3 0,6-8 0,-8-7 0,5-8 0,-11-8 0,-4-1 0,-5 1 0,-1 2 0,-10 9 0,1-2 0,-8 3 0,-1-1 0,-3 2 0,-3 4 0,-4-1 0,-8 4 0,-5 0 0,-3 3 0,-1 4 0,-4 0 0,4 4 0,-9 0 0,8 0 0,-3 0 0,4 4 0,11-3 0,3 2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29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55 24575,'-6'3'0,"-5"13"0,-1 1 0,3 16 0,-5-13 0,13 12 0,-9-12 0,9 8 0,-3-4 0,4-5 0,0-1 0,0-4 0,0 1 0,0-1 0,0-4 0,0 0 0,3-6 0,8-2 0,1-2 0,15 0 0,-2 0 0,4 0 0,4-3 0,-4-6 0,0-4 0,-5 1 0,-6-2 0,-4 6 0,-3-6 0,0 3 0,-4-3 0,-3-4 0,-1-6 0,-3-1 0,0-8 0,-4 8 0,-8-4 0,-11 4 0,-4-1 0,-7 7 0,9 3 0,-4 8 0,6 4 0,0 0 0,3 4 0,8 0 0,6 0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29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24575,'3'0'0,"0"0"0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0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0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6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1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0 24575,'-11'10'0,"7"-4"0,-10 20 0,8-4 0,-6 11 0,3 1 0,4 0 0,2-5 0,3 4 0,0-9 0,0 0 0,0-1 0,0-8 0,0 0 0,0-5 0,2-4 0,5 1 0,8-4 0,-3 3 0,9-5 0,-13 2 0,14-3 0,-11 0 0,4 0 0,-1 0 0,-4 0 0,5 0 0,-1 0 0,0-3 0,-3-1 0,2-6 0,-6 2 0,3-5 0,-3 2 0,0-3 0,1-4 0,-1-2 0,-3-3 0,0-1 0,-4 1 0,0 0 0,0-1 0,0 5 0,-6 0 0,-6 5 0,-4 2 0,-6 5 0,2 3 0,-3 4 0,0 0 0,3 0 0,2 0 0,4 0 0,-1 0 0,4 0 0,4 0 0,4 0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2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 24575,'0'21'0,"0"13"0,0 35 0,0-4 0,0 7-1851,0-8 1,0 4 1850,0-2 0,0 5 0,0 1-950,0-4 0,0-1 1,0 4 949,0 11 0,0 3 0,0 1-719,0 8 0,0 1 0,0 3 719,0-18 0,0 2 0,0 1 0,0 1 0,0 4 0,0 0 0,0 1 0,0 1-900,0 3 0,0 1 0,0 1 0,0 0 900,0-15 0,0 0 0,0 1 0,0 0 0,0 0 0,0 1 0,0 1 0,0-1 0,0 1 0,0-1 0,0 0 0,0 1 0,0-1 0,0 0 0,0 1 0,0 2 0,0 2 0,0 0 0,0-3 0,0-5-352,0 20 0,0-6 1,0 2 351,0-10 0,0 2 0,0 0 0,0-8-29,0-9 0,0-5 0,0 4 29,0 18 0,0 3 0,0-1 0,0-11 0,0-2 0,0-1 336,0-5 1,0-2 0,0 0-337,0 28 0,0-2 1327,0-9 1,0-2-1328,0-1 0,0 0 0,0-3 0,0-1 769,0-2 1,0 0-770,0 2 0,0 1 0,0-2 0,0 0 0,0 2 0,0-1 838,0-2 0,0-1-838,-3-2 0,0 0 0,-1 0 0,0-1 0,-2-3 0,-1-1 0,1 2 0,-1-4 1230,-4 30-1230,4-25 0,1-4 0,-4-1 489,5-6 0,2 0-489,-1 3 0,4 33 0,0-30 0,0 13 0,0-14 0,0-14 0,0 17 0,6 1 1756,-1-4-1756,5 4 1358,-4-13-1358,-3-8 900,-3 5-900,5-2 347,-4-10-347,3 4 0,-4-5 0,4 6 0,-3 12 0,3-19 0,-4 23 0,0-25 0,4 15 0,-3-11 0,3-2 0,-4-14 0,0 2 0,0-15 0,3 5 0,-2-10 0,2 3 0,-3-9 0,0-19 0,0-64 0,0 42 0,0-34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3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24575,'0'21'0,"0"3"0,0 16 0,0 6 0,0-9 0,0 13 0,0-8 0,0 5 0,0-5 0,0-4 0,0-14 0,0 0 0,0-9 0,0-5 0,0-4 0,0-2 0,0-2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3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24575,'0'6'0,"0"0"0,0 0 0,0 1 0,0 2 0,0-1 0,0 9 0,0-1 0,0 12 0,0 1 0,0 5 0,0-5 0,0 22 0,0-22 0,0 32 0,0-23 0,0 8 0,0-7 0,0-5 0,0 0 0,0-9 0,0-2 0,0-4 0,0-5 0,0 1 0,0-9 0,0-3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4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4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24575,'10'0'0,"-2"0"0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4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24575,'3'0'0,"0"0"0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5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24575,'3'-5'0,"0"15"0,-3 23 0,0 9 0,0 22 0,0 5 0,0 14 0,0 0 0,0 5 0,0-30 0,0 18 0,0-32 0,0 9 0,0-18 0,0-7 0,0-9 0,0-4 0,0-5 0,0-12 0,0-2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6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24575,'0'100'0,"0"-1"0,0 1 0,0-1 0,0 1 0,0-1 0,0 1 0,0 0 0,0-1 0,0 1 0,0-1 0,0 1 0,0-1 0,0 1 0,0-2 0,0 4 0,0 3 0,0 1 0,0 0 0,0 0 0,0-2 0,0-2 0,0-3 0,0-5 0,0-5 0,0-7 0,0-7 0,0-9-1710,0 26 1,0-17 0,0-6 0,0 3 1709,0 11 0,0 3 0,0-4 0,0-7 0,0 27 0,0-21 1978,0-28-1978,0 33 1094,0-25-1094,0-13 0,0-4 0,0-14 3765,0-5-3765,0-2 0,0-13 0,0 0 0,0-6 0,0-2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7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24575,'13'10'0,"-3"4"0,3 1 0,-1 8 0,0-4 0,-1 4 0,0-4 0,-6 0 0,4-5 0,-8-4 0,5 0 0,-6-3 0,6-4 0,-2 3 0,2-3 0,3 4 0,2 0 0,-1-4 0,0 0 0,-4-3 0,0 0 0,4 0 0,1-6 0,4-11 0,0-3 0,7-14 0,-1 8 0,1-4 0,3 5 0,-9 5 0,3 4 0,-8 3 0,-1 8 0,-3-4 0,-1 8 0,0-2 0,-2 3 0,-1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7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8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79 101 24575,'-6'0'0,"-1"0"0,1 0 0,3-5 0,-3-3 0,12-5 0,-1-5 0,9 2 0,5 1 0,-4 1 0,8 9 0,-12-1 0,11 6 0,-10 0 0,2 0 0,-4 6 0,-2 16 0,0 10 0,-3 26 0,-1 4 0,-4 12 0,0 7 0,0-23 0,0 18 0,-9-26 0,-2 16 0,-11-18 0,2 3 0,-1-20 0,0-1 0,6-12 0,-4-6 0,1-5 0,3-4 0,-4-3 0,8-3 0,1-8 0,2-5 0,4-12 0,1 3 0,3-7 0,0 7 0,0-3 0,0 5 0,6 3 0,-1 2 0,8 7 0,2 0 0,0 7 0,4 1 0,-1 3 0,-3 0 0,8 11 0,-10 2 0,11 21 0,-9 2 0,7 10 0,-4 0 0,-4-6 0,-1 0 0,-5-11 0,0-5 0,-1-6 0,-3-10 0,-1-2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39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24575,'2'-4'0,"2"2"0,5 2 0,-2 0 0,3 0 0,-4 6 0,-2 5 0,-1 8 0,-3 4 0,0 5 0,0-7 0,0 10 0,0-18 0,0 9 0,0-11 0,0 0 0,0-2 0,0-10 0,0-8 0,3-14 0,2-2 0,3-8 0,0 9 0,0-1 0,-1 3 0,1 7 0,-1 0 0,3 1 0,-3 7 0,6-3 0,-5 3 0,5 3 0,-6 2 0,6 2 0,-6 0 0,3 0 0,0 0 0,-3 0 0,3 0 0,-3 0 0,-1 0 0,0 2 0,1 5 0,0 4 0,0 7 0,-3 2 0,3 3 0,-6 0 0,2 5 0,-3-3 0,4 3 0,-3-9 0,2-1 0,-3-7 0,0-1 0,0-4 0,0 1 0,3-1 0,0-2 0,4-1 0,-1-3 0,0 0 0,1 0 0,3-11 0,2-6 0,1-8 0,-5 7 0,-5 8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41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17 24575,'-6'0'0,"-3"0"0,2 0 0,-15 0 0,9 3 0,-19 5 0,10 9 0,1-4 0,-3 15 0,6-4 0,-1 11 0,2 0 0,8-6 0,5-5 0,0-2 0,4 2 0,0-3 0,0 2 0,0-9 0,0-3 0,0 2 0,0-6 0,9 3 0,4-6 0,14-1 0,-3-3 0,9 0 0,-4 0 0,4 0 0,-7 0 0,5-4 0,-10 0 0,7-8 0,-9 0 0,4-7 0,-10 3 0,6-7 0,-11 3 0,3 1 0,-3-4 0,-4-1 0,-1 0 0,-3-4 0,0 4 0,0 1 0,0-1 0,0 5 0,-3 1 0,-1 4 0,-3 3 0,0 1 0,1 6 0,-1-2 0,-3 6 0,3-3 0,-3 3 0,0 0 0,3 0 0,-3 0 0,0 0 0,3 3 0,-3 0 0,3 4 0,1-1 0,2 1 0,1-4 0,3 0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43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89 24575,'0'6'0,"0"-1"0,0 1 0,0 0 0,0 0 0,0 0 0,0 0 0,0 0 0,0 0 0,0 1 0,0-1 0,0 4 0,0-3 0,0 7 0,0-7 0,0 6 0,0-6 0,0 3 0,0-3 0,0-1 0,0 4 0,0-3 0,0 3 0,0-4 0,3 1 0,-3-1 0,3 0 0,-3-7 0,0-1 0,0-10 0,0 1 0,0-3 0,0-1 0,0 1 0,6 3 0,-1-2 0,8 1 0,-2 1 0,0 1 0,3 3 0,-7 1 0,3-1 0,-4 3 0,1 1 0,-1 3 0,0 0 0,1 0 0,-1 0 0,0 0 0,1 0 0,-1 0 0,1 7 0,0 1 0,-3 6 0,-1 4 0,-3 1 0,0 5 0,0 3 0,0-2 0,0 3 0,0-5 0,0 0 0,0-4 0,0 0 0,0-9 0,0 0 0,0-3 0,0-1 0,0 0 0,0 1 0,0-1 0,0-7 0,0-4 0,0-17 0,4-3 0,5-13 0,14-5 0,2-3 0,13-3 0,-5 6 0,5 1 0,-1 9 0,-6 3 0,-1 8 0,-10 2 0,-2 9 0,-4 3 0,-3 5 0,-1 3 0,-7 3 0,0 8 0,-3 9 0,0 9 0,0 5 0,0 0 0,0 0 0,0 0 0,0-1 0,0-4 0,0-1 0,0-5 0,3-3 0,-2-2 0,5-4 0,-2-3 0,3-1 0,-1-4 0,0 0 0,1 1 0,-1-1 0,1-2 0,2-1 0,2-3 0,3 0 0,0 0 0,0 0 0,1 0 0,3 0 0,-3-7 0,3-1 0,-4-6 0,1 0 0,-1 3 0,-3-3 0,2 6 0,-5-5 0,2 5 0,-3-2 0,-1 4 0,1 2 0,-4-2 0,3 3 0,-5-4 0,4 1 0,-4-4 0,2 2 0,-3 1 0,0 4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45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5 24575,'0'-4'0,"0"19"0,0 11 0,0 31 0,0 3 0,0 20 0,0 10-1301,-2-38 0,-2 5 1301,0 25 0,0 5 0,0-9 0,0 2-618,0-8 0,-2 4 0,2-1 618,3-7 0,1-1 0,0 2 0,-2 6 0,-1 1 0,1 3-1042,1 12 0,1 3 0,1-1 1042,-1-2 0,0 0 0,0 3-772,-2-12 1,0 2 0,-1 1 0,2-2 771,0-6 0,1-2 0,0 0 0,-1 1 0,-4 7 0,-3 1 0,1 0 0,2 0 0,3-4 0,2 0 0,0-1 0,-2-3-267,-5 8 0,-1-3 0,1 0 267,3 10 0,2 1 0,-1-5 0,-4 12 0,0-1 0,1-22 0,1 1 0,0 0 0,-1-5 0,1 0 0,0-1-35,2 0 0,1-1 1,-1-1 34,-7 29 0,0-2 529,8-1 1,1-1-530,-6-5 0,1-1 0,5-4 0,2 0 0,-1 0 0,0-2 0,0-7 0,0-1 0,0 3 0,0-1 1186,0-11 1,0-2-1187,0 6 0,0-2 1139,0-7 0,0-4-1139,0 33 0,0-24 0,0-4 0,0-7 0,-3 16 0,0 1 0,2-7 0,-2-11 0,0 2 0,3 21 0,0 11 0,0-4 0,0 0 0,0-15 2452,-5 3-2452,4-9 1885,-4 5-1885,5-1 0,0 6 0,0-9 1169,0-2-1169,0 9 356,0-30-356,0 36 0,0-26 0,0 16 0,0-7 0,0-6 0,0 5 0,0-11 0,0 5 0,0-6 0,0 5 0,0-3 0,0 3 0,-4-5 0,3 0 0,-3 0 0,4 0 0,0-1 0,0-4 0,0 3 0,0-9 0,0 4 0,0-5 0,0 0 0,0 6 0,0-5 0,0 4 0,0 0 0,0-3 0,0 3 0,0-5 0,0 0 0,0-5 0,0-1 0,0-5 0,0-7 0,0 1 0,0-9 0,0 1 0,0-2 0,0-1 0,0 1 0,0-1 0,0 0 0,0 1 0,0-1 0,0 1 0,0-1 0,0 0 0,0 1 0,0-1 0,0 0 0,0 0 0,0 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46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24575,'21'0'0,"12"0"0,30 0 0,22 0 0,-21 0 0,6 0-1145,1 0 0,3 0 1145,24 0 0,1 0 0,-27 0 0,-1 0 0,17 0 0,1 0 0,-7 0 0,1 0-1003,7 0 0,2 0 1003,-26 0 0,2 0 0,-2 0 0,21 0 0,-3 0-444,-18 0 1,-2 0 443,7 0 0,-4 0 0,13 0-148,13 0 148,-20 0 1409,-30 0-1409,0 0 2613,-26 0-2613,2 0 1112,-13 0-1112,0 0 0,-2 0 0,-1 0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48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511 13 24575,'-49'-7'0,"-2"1"0,10 6 0,-6 0 0,0 0 0,2 0 0,-1 0 0,4 0 0,12 0 0,-3 0 0,14 0 0,2 0 0,6 0 0,4 3 0,4 8 0,3 4 0,0 9 0,0 3 0,0 3 0,0 12 0,0-6 0,0 10 0,0-5 0,0 19 0,0-16 0,0 15 0,0-18 0,0 5 0,0-6 0,0-5 0,0-8 0,-7-3 0,5-5 0,-5-1 0,7-4 0,0 1 0,-3-5 0,3 0 0,-3-3 0,3-1 0,0 0 0,0 1 0,2-4 0,14 0 0,11-3 0,13 0 0,0 0 0,5 0 0,-4 0 0,4 0 0,1 0 0,-10 0 0,-2 0 0,-11 0 0,-7 0 0,1 0 0,-10 0 0,0 0 0,-4 0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48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24575,'5'-3'0,"14"0"0,5 3 0,17-4 0,-11 3 0,7-6 0,2 6 0,-8-3 0,7 4 0,-18 0 0,7 0 0,-18 0 0,1 0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49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24575,'0'17'0,"0"-3"0,0 12 0,0-1 0,0 4 0,0 4 0,0-4 0,0 5 0,0-5 0,0-1 0,0-9 0,0 3 0,3-10 0,4-1 0,12-8 0,-2-3 0,10 0 0,-4 0 0,2 0 0,7-8 0,-18 6 0,1-5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49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 24575,'5'0'0,"1"0"0,11 0 0,-3 0 0,-3 0 0,-2 0 0,-5-6 0,-1-2 0,-3-6 0,0 4 0,0-4 0,0 7 0,-6 0 0,-1 4 0,0 3 0,1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8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51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24575,'4'-15'0,"-1"2"0,-3 4 0,0 1 0,0-1 0,0-1 0,0 3 0,0 36 0,0-2 0,0 41 0,0-15 0,0 13 0,0 15 0,0 3 0,0-33 0,0 1-595,0 2 0,0 0 595,0 9 0,0 1 0,0-2 0,0 4 0,0 1 0,0 6 0,0-2-1409,0 18 0,0 3 1409,0-11 0,0 5 0,0-2-1011,0-9 0,0-1 0,0 0 1011,0 6 0,0 2 0,0-1 0,0 3 0,0 0 0,0 2 0,0 8 0,0 2 0,0-5 0,0-21 0,0-4 0,0 3 0,2 18 0,0 5 0,2-6-1074,3 11 1,2-1 1073,-4-14 0,1 4 0,1 0 0,3-5 0,1-1 0,-2-1 0,-2-3 0,-2-2 0,0 0 0,3-2 0,-1 0 0,1-2-211,-1 25 0,0-5 211,-1-23 0,0-4 828,0 4 1,1-5-829,3 9 0,-4 5 2827,-1-28-2827,-5-20 2919,0 4-2919,0-2 1881,0 16-1881,0 19 0,0 5 0,0 19-224,0 0 224,0 9-1076,0-27 0,0 6 1076,0 6 0,0 2 0,0 4 0,0 6 0,0-3 0,0 7 0,0-4-1160,0-19 0,0-4 0,0 5 1160,0 0 0,0 5 0,0 2 0,0-4 0,0 14 0,0-1 0,0-1 0,2 4 0,1 0 0,0-4 0,-1-18 0,0-3 0,1 6 0,1 6 0,1 8 0,-1-1 0,1-12-967,2 3 0,0-1 967,-2-8 0,2 8 0,-1 1 0,0-8 0,1 19 0,2-8 0,1-7 0,0-1-153,-3 6 0,-1-5 153,5 17 544,-5-40 1,0-1-545,5 31 3199,-1-22-3199,-1-17 2557,-4-19-2557,2-4 1014,-7-7-1014,3-5 563,-3 0-563,0-3 0,0 6 0,0 8 0,0 8 0,0 0 0,0-1 0,0-8 0,0 2 0,0 2 0,0 5 0,0 4 0,0-4 0,0-1 0,0 0 0,0-4 0,0 0 0,0-6 0,0-4 0,0-3 0,0-1 0,0-4 0,0 1 0,0-1 0,0 0 0,0 1 0,0-1 0,0 0 0,0 1 0,0-1 0,0 0 0,0 1 0,0-4 0,0 0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53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24575,'-6'0'0,"13"0"0,19 0 0,17 0 0,23 0 0,16 0-1072,-20 0 0,6 0 1072,6 0 0,5 0-894,-11 0 0,5 0 1,-1 0 893,0 0 0,0 0 0,2 0 0,9 0 0,2 0 0,2 0 0,2 0 0,1 0 0,1 0 0,3 0 0,1 0 0,-4 0 0,-16 0 0,-3 0 0,2 0 0,13 2 0,3 1 0,-5 0 0,7 0 0,-2 2-454,-17 2 0,3 1 1,-6-1 453,2 0 0,-3 0 0,2 3 0,-4-1-3,13 2 3,17 0 0,-23-5 1236,-15-1-1236,-18-5 3169,-7 0-3169,-15 0 0,-7 0 0,-6 0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54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24575,'4'13'0,"-2"11"0,-2 15 0,0 19 0,0 4 0,0 19 0,0 2 0,0 7-693,0 0 693,0-1 0,0-6 0,0-3 0,0-19 0,0 3 0,0-16 0,0 9 0,0-20 0,0 2 693,0-24-693,0 3 0,0-14 0,0 3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54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13 205 24575,'0'-18'0,"0"1"0,0 6 0,0 1 0,0 1 0,0-2 0,0-3 0,0 3 0,0-2 0,0 2 0,0-3 0,0 0 0,0-1 0,0 5 0,0 0 0,10 3 0,-1 4 0,12 0 0,3 3 0,17 0 0,-5 0 0,15 0 0,-8 0 0,-6-4 0,9 11 0,-20-4 0,8 17 0,-10-3 0,-6 8 0,-3 3 0,-6 2 0,-5-1 0,0 3 0,-4-2 0,0 3 0,-12 3 0,-14 6 0,-8-4 0,-4-4 0,-1-4 0,3-8 0,-10 2 0,5-3 0,2-7 0,6-2 0,3-4 0,3 0 0,8 0 0,2-4 0,6-1 0,1-3 0,6 0 0,1 0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55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24575,'0'13'0,"-4"4"0,0 2 0,-4 9 0,3 1 0,1 5 0,4 5 0,0-4 0,0 4 0,0-9 0,0-6 0,0-2 0,0-10 0,3-1 0,4-9 0,4-2 0,7 0 0,-3 0 0,12-7 0,-14-5 0,14-5 0,-21 4 0,4 6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0:56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24575,'5'-4'0,"-1"1"0,5 3 0,0 0 0,-1 0 0,2 0 0,-7-5 0,0 1 0,-3-5 0,-3 3 0,0 2 0,-4 1 0,1 3 0,-1 0 0,1 0 0,0 0 0,2 3 0,5-3 0,2 3 0,4-3 0,2 0 0,-4 0 0,1 0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02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11397 0 24575,'4'4'0,"-2"28"0,-2 10 0,0 44 0,0 0-1542,0-6 0,0 7 1542,0-7 0,0-1 0,1 9 0,-2 1 0,-2 2 0,0-2 0,3-13 0,-1 1 0,-9 17 0,0 1 0,9-6 0,-1 4-817,-7-8 0,-3 6 1,3-3 816,4-17 0,3-3 0,-2 4 0,-4 19 0,-1 5 0,0-4 0,4-15 0,0-3 0,-1 2 0,-1 7 0,-2 2 0,1 2 0,1 6 0,1 2 0,0 2-922,1-17 1,1 2 0,-1 1 0,1 1 921,2 1 0,0 1 0,1 1 0,-2 0 0,0 0 0,-2 1 0,1-1 0,0 1 0,3 2 0,1 2 0,-1-2 0,-1-5 0,-3 2 0,-1-4 0,2 3-507,2-9 0,2 3 0,1-1 0,0-6 507,-1 25 0,0-2-76,0-16 1,0 3-1,0-4 76,0 19 0,0-4 474,0-9 0,0-4-474,0-9 0,0-6 3165,0 29-3165,0-3 0,0-36 2882,0 16-2882,0-13 2538,0-6-2538,0-6 1797,0-3-1797,-4-9 144,3 0-144,-7-3 0,7-2 0,-2 4 0,3-1 0,0 7 0,0-5 0,0 4 0,0-5 0,3 0 0,1-9 0,4-2 0,-4-13 0,-1-12 0,-3 6 0,0 20 0,0 19 0,0 31 0,0 8 0,0-7 0,0 14-456,0 1 456,5 9-1377,-1-24 0,0 5 1377,3 9 0,0 0 0,0-2 0,0 2 0,0-17 0,1 2 0,-1-3 0,3 12 0,2 0 0,-1-16 0,2 2 0,-1-1 0,4 27 0,-2-5-558,1-20 0,-2-3 558,-3 5 0,-1-5-231,7 20 231,-3 12 0,2-24 363,-5-21-363,-5-3 2596,-1-21-2596,-4 4 1305,0-11-1305,0 0 293,0-3-293,0-2 0,0-8 0,0 4 0,0-7 0,0 6 0,0-5 0,0 2 0,0-4 0,0 0 0,-3 1 0,-1-1 0,-2 4 0,2-3 0,-2 3 0,2 0 0,-3-3 0,-3 7 0,-1-3 0,0-1 0,-6 4 0,5-6 0,-15 3 0,2-3 0,-20 1 0,-10-4 0,-12-1 0,-22-4-537,39 0 1,-2 0 536,-10 0 0,-3 0-1269,-6 0 0,-5 0 1269,7 0 0,-5 0 0,1 0 0,5 0 0,1 0 0,-2 0 0,-19 0 0,-3 0 0,6 0 0,-4 0 0,-1 0 0,17 2 0,-8 0 0,-1 1 0,6-1-1284,1 1 1,4 1 0,-6-1 1283,-10 2 0,-6 0 0,-3 0 0,6-1 0,-8 0 0,4-2 0,-1 2 0,15 0 0,-2 0 0,0 1 0,1-2 0,-19-2 0,1-1 0,-2 1 0,21 1 0,-2 0 0,0 0 0,1 0 0,2-1 0,1-2 0,-1 1 0,0 0 0,-4 0 0,-1 0 0,1 0 0,5 0 0,-4 0 0,4 1 0,-5-2 0,-9-1 0,-9 0 0,1-1 0,9 0 0,12 1 0,5-1 0,-3 0-373,2-1 0,-5-1 0,-1 0 0,1 1 373,-23 1 0,1 1 0,9-1 0,7 0 0,-1 0 0,6 3 0,-12 0 0,0 0 0,13 0 0,-2 0 0,2 0 0,3 0 0,-11 0 0,2 0 0,12 0 0,6 1 0,3-2 0,-11 0 0,-7-1 0,7 0 0,7 2 0,4-1 119,-12-5 0,3 1-119,20 5 0,0-1 0,-13-4 0,5 0 0,9 3 885,2-2 0,1-1-885,1-1 4003,1 1-4003,7-3 2271,18-11-2271,-5 17 671,-31 4-671,-8 23 0,9-10 0,-5-2 0,3-1 0,0-2 0,-3-4 0,0-1 0,0 2 0,2-1 0,4-3 0,1 0 0,3 0 0,-3-1-679,-9-1 0,-6-2 1,5 1 678,5 0 0,0 0 0,-10 0 0,-8 0 0,7 0 0,3 0 0,4 0 0,-12 0 0,-2 0-174,-4 0 0,3 0 174,15 0 0,4 0 0,2-2 0,0-1 0,-1 0 0,3 0 0,-11-3 0,16 3 0,1 1 0,-4-3 0,-9 4 0,12-3 1998,5 0-1998,12 3 386,4-3-386,16 4 0,2 0 0,9-3 0,-9 3 0,-3-3 0,-13 3 0,-17 0 0,8 4 0,-12-3 0,15 2 0,-4-3 0,4 0 0,-1 0 0,3 0 0,-3 0 0,2 0 0,-2 0 0,3 0 0,6 0 0,3 0 0,3 0 0,9 0 0,-1 0 0,7-3 0,-1 0 0,1-3 0,3-1 0,0 1 0,3-3 0,0-5 0,0-2 0,0-13 0,0 8 0,0-28 0,0-1 0,0-49 0,5 11-1322,0 3 1,3-7 1321,6 7 0,2-4 0,-4 9 0,0-4 0,1 2 0,-1 11 0,1 3 0,0-5 0,0-1 0,0-6 0,1 0 0,-1 8 0,5-18 0,1-3 0,-3 8 0,0-13 0,1 1 0,-1 14 0,1 4 0,1 4 0,2-10 0,1-8 0,-2 14 0,-5 27 0,-2 8 0,18-40 0,-30 23 0,-10 21 0,-10-26 0,4-31 0,1 9 0,8 11 0,2-3 0,1 30 0,1-1 0,0-27 0,0-3 809,0 18 1,0-2-810,1-1 0,-1-5 0,0 3-986,-3-10 1,-1-4 985,1-13 0,1-10 0,0 6-967,0 27 1,0 3 0,0-1 966,0-10 0,0-1 0,0-3 0,0-14 0,-1-3 0,1 11-880,1 14 1,1 0 879,0-10 0,0-9 0,1 8-226,2 4 1,0 5 225,0-13 0,0 4 636,0 23 1,0 4-637,0-1 0,0 4 0,0-21 0,0-7 2713,0 17-2713,0 16 2242,0 8-2242,0 16 1694,0-22-1694,0-17 0,0 15 0,0-8-954,0-12 0,0-10 0,0 3 954,0 13 0,0 1 0,0-5 0,2-11 0,-1-8 0,2-2 0,0 5 0,1-7 0,1 3 0,2 1 0,0 0 0,1 0 0,1-1 0,1-7 0,1-1 0,0 5 0,-2 22 0,1 4 0,-1 0-626,-1-1 1,0 0 0,0 1 625,5-28 0,0 4-411,-3 13 0,0 3 411,0 13 0,0 2 0,0-10 0,-2 5 0,-3 0 0,0-15 2572,-5 22-2572,0 8 2088,0 16-2088,0 7 1082,0 8-1082,0 4 0,0 6 0,0 2 0,0 1 0,8 3 0,18 0 0,14-1 0,23-2 0,34 0 0,-9-3-616,5 4 0,7 1 616,-26-2 0,0 0-1031,22 1 1,3 1 1030,-10-3 0,1 2 0,-16 3 0,4 2 0,-3 0 0,13-3 0,2-1 0,-4 4 0,5 0 0,-7 0 0,-2 0 0,-2 0 0,19-1 0,1 2 0,-15 4 0,-2 2 0,0-1 0,-2 3-464,-15 3 1,-3 1 463,0-2 0,-1-2 0,-6 0 0,-4-1 0,28 3 0,6 0 0,-32-1 0,12-5 1041,-14 4-1041,0-8 2074,-12 3-2074,-6-4 1105,-6 0-1105,0 0 0,-3 0 0,5 0 0,10 0 0,6 0 0,19 0 0,9 0-1292,24 0 1292,-31 0 0,6 0-1008,18 0 0,3 0 1008,-12 0 0,4 0-1297,8 0 1,10 0-1,-6 0 1297,-23 0 0,-3 0 0,1 0 0,12 0 0,3 0 0,-2 0-590,-7 0 1,-1 0-1,-5 0 590,11 0 0,-5 0 96,-3-1 1,-1 2-97,0 1 0,-3 1 0,22 4 0,-41-2 0,0 1 1374,30 5-1374,-16-5 3831,-10-2-3831,-15-7 2598,1 2-2598,2-3 971,7 4-971,16 0 0,12 0 0,-19 0 0,5 0-1529,9-3 1,6-1 1528,-8-1 0,5 0 0,0-2 0,4-1 0,0 0 0,-2-1 0,-10 1 0,-3-1 0,2 2 0,10-2 0,1 1 0,-3 1 0,13 3 0,-1 1 0,-16-2 0,4 0 0,-3 1 0,25 3 0,-2 0-699,-5-2 0,-5-1 699,-26 4 0,-4 0-62,0 0 1,-2 0 61,20 0 0,-5 0 0,-5 0 0,-29 0 2790,-3-7-2790,-11-21 1631,-4 15-1631,12-14 157,6 27-157,31 0 0,2 0 0,19 0-523,-35 0 1,2 0 522,3 0 0,4 0 0,14 0 0,2 0 0,-4 1 0,-1-2 0,0-1 0,-1-1 0,-2 2 0,-4 0 0,24-4-216,-34 4 0,-3 2 216,13-1 0,16 0 0,-16 0 0,-7 0 0,-11 0 1022,3 0-1022,-16 0 455,9 0-455,-9 4 0,0 0 0,-3 4 0,-7 0 0,3-3 0,-5 2 0,-3-6 0,2 5 0,-7-5 0,3 3 0,-4-4 0,0 0 0,1 0 0,-1 3 0,0-2 0,-3 2 0,2-3 0,-6 0 0,3 3 0,-4-3 0,1 3 0,-1-14 0,-3 9 0,0-9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04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24575,'0'25'0,"0"12"0,0 5 0,0 16 0,0-5 0,0 13 0,0-5 0,0 17 0,0-15 0,0-2 0,0-5 0,0-8 0,0 6 0,0-8 0,0-11 0,0-7 0,0-9 0,0-1 0,0-7 0,0-1 0,0-4 0,0-2 0,0-1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05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24575,'-1'-3'0,"5"0"0,11 3 0,4-7 0,4 5 0,1-5 0,-1 7 0,5 0 0,1 0 0,1 0 0,2 0 0,-7 0 0,-1 0 0,3 0 0,-7 0 0,4 0 0,-5 4 0,-5 0 0,-3 10 0,-1-2 0,-2 15 0,0-7 0,0 9 0,-4-1 0,0-4 0,-4 9 0,0-4 0,0 5 0,-4 0 0,-9 1 0,-1-5 0,-11 0 0,4-6 0,0-3 0,-2-2 0,8-8 0,-3 0 0,4-4 0,-5 0 0,4-3 0,-8 3 0,8-6 0,-7 6 0,6-6 0,-2 6 0,4-7 0,3 4 0,1-2 0,4-1 0,-1 2 0,3-3 0,1 0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07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1 176 24575,'0'-17'0,"0"3"0,7-13 0,-1 7 0,8-4 0,-6 6 0,7-1 0,-11 7 0,10-5 0,-10 10 0,0 8 0,-5 4 0,-6 15 0,-1 4 0,0 5 0,3 1 0,-3 3 0,7-4 0,-2 0 0,3-1 0,0-5 0,0 0 0,3-3 0,1-2 0,6-4 0,5-2 0,0-2 0,4-3 0,-1-3 0,-3-1 0,7-3 0,-2 0 0,-1 0 0,-1 0 0,-4 0 0,1 0 0,-7 0 0,-2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9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08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24575,'-4'2'0,"2"2"0,2 6 0,0-3 0,0 6 0,0-6 0,0 7 0,5-7 0,2 0 0,3-4 0,-1-3 0,-2 0 0,-1 0 0,0 0 0,1 0 0,-1 0 0,-3-3 0,0-1 0,-3-6 0,0 3 0,0-3 0,0 3 0,0 1 0,-3-1 0,-4 4 0,3-3 0,-5 5 0,5-2 0,-2 3 0,2 0 0,1 0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11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974 321 24575,'0'-33'0,"0"-9"0,0 5 0,5-18 0,0 23 0,0-9 0,2 13 0,-6 8 0,2 2 0,-11 10 0,-14 2 0,-7 18 0,-16-1 0,-5 22 0,-15-1 0,-8 12-255,26-21 0,-1-1 255,-39 18 0,9-7 0,-6-6 0,21-2 0,-11-7 0,14 5 0,13-13 0,13 3 0,6-5 0,8-1 0,5 0 510,5 0-510,4-1 0,2 1 0,1-1 0,3 0 0,0 1 0,0-1 0,0 4 0,0-3 0,0 10 0,7-5 0,5 7 0,13 1 0,4-2 0,8 8 0,2-7 0,3 7 0,4-7 0,-1-1 0,7 0 0,-5-4 0,4 5 0,-5-1 0,-11-1 0,-2-3 0,-9 0 0,-5-5 0,-4 1 0,-6-3 0,-2-1 0,-1-2 0,-2 1 0,-2-2 0,-2 4 0,0-1 0,-6 8 0,-8 7 0,-9 10 0,1 0 0,-15 16 0,5-1 0,-20 12 0,21-13 0,-18 4 0,18-11 0,-8 11 0,2-5 0,9-9 0,2-6 0,6-4 0,5-6 0,0-1 0,4-4 0,1-3 0,6-1 0,-2-4 0,6 0 0,-3 1 0,3-1 0,2-2 0,2-2 0,5-2 0,2 0 0,7 0 0,2 0 0,8 0 0,0 0 0,6 0 0,0 0 0,5 0 0,-4 0 0,5 0 0,-7 0 0,1 0 0,0 0 0,-4 0 0,-2 0 0,-9 0 0,3 0 0,-7 0 0,0 0 0,-1 0 0,-7 0 0,3 0 0,0 0 0,-3 0 0,3 0 0,-4 0 0,0 0 0,1 0 0,-4-3 0,0 0 0,-3-4 0,0 1 0,0 0 0,0-4 0,0-1 0,0-8 0,0 4 0,0-7 0,0 6 0,0-2 0,0 4 0,0 3 0,0-2 0,0 2 0,0 1 0,0 0 0,0 4 0,0 0 0,0-1 0,0 1 0,0 0 0,0-1 0,0 1 0,0 3 0,0 0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13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1 151 24575,'32'-64'0,"-3"12"0,-14 30 0,-5 9 0,-7 15 0,-3 7 0,-3 9 0,-2 10 0,-4 7 0,0 6 0,1-1 0,-2 5 0,6-10 0,-1 0 0,5-7 0,0-5 0,0-4 0,0-1 0,0-4 0,0-3 0,3-1 0,4-6 0,4-2 0,3-2 0,5 0 0,-4 0 0,7 0 0,-7-6 0,8-2 0,-8-11 0,-3 10 0,-5-2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14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12 24575,'-4'-5'0,"-1"4"0,4-4 0,-1 5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14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24575,'5'4'0,"7"-2"0,2-2 0,8 0 0,-2 0 0,-1 0 0,-1 0 0,-7 0 0,-4 0 0,-4 0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15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24575,'-3'3'0,"9"0"0,-1-3 0,9 0 0,0 0 0,5 0 0,-8 0 0,3 0 0,-7 0 0,-1 0 0,-2 0 0,-2 0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15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24575,'0'-4'0,"0"9"0,0 20 0,0 1 0,0 17 0,0 5 0,0-9 0,0 23 0,0-30 0,0 24 0,0-24 0,0 3 0,0-16 0,0-9 0,0 0 0,0-6 0,0-1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16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86 24575,'-4'-10'0,"1"-3"0,10 2 0,0 0 0,12-3 0,-5 6 0,9-3 0,0 7 0,-2 1 0,2 3 0,-9 0 0,0 0 0,-3 0 0,-1 0 0,-7 20 0,0 0 0,-3 31 0,-3-19 0,-2 17 0,-9-8 0,-4 6 0,-2 0 0,-1-8 0,4-5 0,1-9 0,4-2 0,1-9 0,1-3 0,2-1 0,-5-3 0,6 0 0,-7-3 0,7-2 0,-6-2 0,5 0 0,-2 0 0,7-2 0,0-2 0,3-2 0,3 0 0,4-1 0,3 0 0,9 3 0,-4 1 0,3 3 0,0 0 0,2 0 0,-1 0 0,3 0 0,-7 0 0,8 7 0,-8-3 0,3 10 0,-7-3 0,3 0 0,-7-1 0,6-3 0,-8-3 0,1-1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18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24575,'3'-3'0,"4"0"0,0 3 0,6 0 0,-2 0 0,0 0 0,-1 0 0,-4 0 0,-2 3 0,-2 8 0,-2 0 0,0 16 0,0-6 0,0 7 0,0-5 0,0 1 0,0-5 0,-3-1 0,2-7 0,-5-2 0,6-2 0,-3-1 0,3-5 0,0-5 0,3-11 0,2-4 0,6-4 0,1-1 0,-1 5 0,4-3 0,-7 10 0,3-6 0,-5 11 0,1-3 0,-1 4 0,0 2 0,1 1 0,-1 3 0,0 0 0,-3 3 0,3 4 0,-6 4 0,7 3 0,-7 0 0,4 4 0,-4-3 0,3 8 0,-2-8 0,2 7 0,-3-7 0,0 4 0,0-9 0,0 4 0,0-7 0,3 3 0,-2-4 0,2 0 0,-1 1 0,-1-1 0,5-2 0,-3 1 0,4-4 0,-1 5 0,0-6 0,1 3 0,-4-3 0,-1 0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36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0 24575,'-13'3'0,"-10"10"0,0 10 0,-14 15 0,14-10 0,-8 12 0,2-1 0,9-6 0,-8 19 0,15-22 0,-1 9 0,5-5 0,2 0 0,6 6 0,-3-5 0,4 9 0,0-8 0,0 3 0,0-5 0,0 5 0,0-4 0,0 4 0,0 1 0,0-5 0,0 4 0,0-5 0,0 0 0,0 0 0,0-5 0,4 4 0,1-4 0,-1 0 0,4 4 0,-7-8 0,6 3 0,-2 0 0,2-4 0,5 4 0,0-4 0,8 0 0,-4-1 0,8-2 0,-4 2 0,4-6 0,0-1 0,-1-1 0,-3-4 0,2 1 0,-3 2 0,5-5 0,-1 6 0,-4-7 0,4 3 0,-8-4 0,3 1 0,-4-1 0,-3 0 0,-1-1 0,-4-2 0,1 2 0,-4-6 0,0 3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50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24575,'-3'0'0,"1"0"0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39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1 166 24575,'0'-6'0,"0"-4"0,6 6 0,-1-9 0,8 8 0,-5-5 0,5 6 0,-2-2 0,3 6 0,-3-4 0,-1 4 0,-4 0 0,4 0 0,-3 0 0,3 0 0,-3 7 0,0 9 0,1 10 0,-3 7 0,-2 1 0,-3 6 0,0 0 0,0 1 0,0-2 0,0-5 0,0-5 0,0-1 0,0-4 0,0-5 0,0-4 0,0-2 0,0-6 0,0 3 0,0-9 0,0-25 0,0-1 0,0-32 0,0 9 0,5-5 0,9-5 0,0 16 0,10-9 0,-3 11 0,-2-1 0,2 6 0,-5 7 0,-4 9 0,-1 4 0,-5 5 0,1 3 0,-1 4 0,1 0 0,-1 3 0,0 0 0,1 0 0,-4 6 0,0 6 0,-3 12 0,0 0 0,0 9 0,0-8 0,0 8 0,0-4 0,0 5 0,0-5 0,0 4 0,0-9 0,0 9 0,0-9 0,0 9 0,0-8 0,0 3 0,0-5 0,0-4 0,3-4 0,-3-2 0,3-6 0,0 3 0,-2-3 0,4-1 0,-1-2 0,2-1 0,1-1 0,-1-1 0,0 2 0,1-3 0,-1 0 0,0 0 0,1 0 0,-1 0 0,1-3 0,0-8 0,-4 5 0,1-4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41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 24575,'0'9'0,"-7"6"0,3 0 0,-12 12 0,4-2 0,-5 4 0,0 4 0,0 1 0,0 1 0,0 5 0,0-6 0,0-5 0,1-1 0,0-5 0,0 1 0,5-5 0,-4 3 0,7-6 0,-6-1 0,6-2 0,-3-2 0,1 0 0,2-1 0,-2-3 0,0-1 0,3 1 0,-3-3 0,0-1 0,3-3 0,-3 0 0,0 0 0,2 0 0,-2 0 0,4 0 0,-1-3 0,4-4 0,0-4 0,-1-7 0,4 2 0,-4-2 0,4 0 0,0 2 0,0-6 0,0 6 0,0-2 0,0 4 0,0 3 0,3 1 0,-2 3 0,4 1 0,-1 2 0,0-1 0,1 4 0,-1-5 0,2 6 0,0-3 0,-2 0 0,2 2 0,-3-5 0,4 6 0,2-3 0,-1 0 0,5 2 0,-6-2 0,7 3 0,-4 0 0,5 0 0,-1 0 0,0 7 0,1 5 0,0 7 0,0 4 0,1 5 0,1 2 0,0 3 0,-1-3 0,1 2 0,-1-2 0,0-1 0,0-5 0,-1-6 0,-4-4 0,-1 1 0,-3-5 0,0 0 0,-1-3 0,1-4 0,-1 3 0,-3-5 0,0 1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42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24575,'5'-3'0,"3"0"0,9 3 0,2 0 0,5 0 0,-1 0 0,0 0 0,1 0 0,-5 0 0,-1 0 0,-4 0 0,-3 0 0,-1 0 0,-4 0 0,-3 0 0,0 0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42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24575,'8'4'0,"0"-2"0,12-2 0,-1 0 0,5 0 0,-1 0 0,-4 0 0,0 0 0,-5 0 0,0 0 0,-3 0 0,-2 0 0,-5-5 0,-1 4 0,-3-5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43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24575,'0'17'0,"0"1"0,0 2 0,0 2 0,0 2 0,0 5 0,0 5 0,0 0 0,0 5 0,0-8 0,0 7 0,0-14 0,0 9 0,0-8 0,0 3 0,0 0 0,0-8 0,0 7 0,0-12 0,0 4 0,0-1 0,0-6 0,0 1 0,0-6 0,0-1 0,0 1 0,0-1 0,0-2 0,0-1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44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24575,'7'10'0,"-2"-3"0,14 18 0,-6-5 0,12 14 0,-8-8 0,4 12 0,0-8 0,-3 4 0,5 7 0,-10-6 0,4 5 0,-12-1 0,7-4 0,-11 4 0,2 0 0,-3 2 0,0 5 0,0-6 0,0 5 0,-7-10 0,-3 10 0,-4-10 0,-2-1 0,7-1 0,-6-9 0,2 9 0,-8 2 0,3 0 0,-4 4 0,5-5 0,-5 1 0,5-5 0,-4-1 0,8-5 0,2-5 0,4-4 0,0-2 0,0-6 0,4 3 0,-3-4 0,2-2 0,-2-1 0,0-3 0,2 0 0,2 0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45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24575,'18'0'0,"-1"0"0,21 0 0,-7 0 0,8 0 0,0 0 0,-4 0 0,0 0 0,-7 0 0,-5 0 0,-7 0 0,-2 0 0,-8 0 0,1 0 0,-4 0 0,0 0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45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24575,'14'0'0,"1"0"0,13 0 0,7 0 0,0 0 0,4 0 0,-5 0 0,-4 0 0,-6 0 0,-2 0 0,-10 0 0,1 0 0,-9-9 0,-2 7 0,-2-7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46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535 86 24575,'0'4'0,"0"-8"0,0-7 0,0-6 0,-3 3 0,-1-1 0,-6 4 0,-1 4 0,-7 0 0,2 7 0,-2-4 0,4 4 0,-5 0 0,4 0 0,-12 4 0,10 7 0,-11 7 0,10 15 0,-8 0 0,7 12 0,-4-3 0,5 4 0,3 5 0,2-4 0,7 0 0,3-3 0,3-4 0,0 1 0,0-2 0,0 0 0,4 2 0,1 5 0,4 12 0,5-9 0,-4 4 0,4-2 0,-5-3 0,1 11 0,-1-6 0,-3 5 0,-2-11 0,-4 5 0,0-11 0,0 3 0,-8-8 0,-1 3 0,-13-4 0,0-5 0,-4 1 0,-4-10 0,5-1 0,-3-7 0,4-2 0,1-3 0,-1-4 0,1 0 0,10-4 0,2 0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47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50 24575,'-3'-7'0,"13"1"0,0 3 0,18 2 0,6-7 0,13 3 0,6-5 0,12 5 0,-15 0 0,13 5 0,-21 0 0,10 0 0,-12 0 0,5 0 0,-15 0 0,0 0 0,-12 0 0,-4 0 0,-3 0 0,-1 0 0,-4 0 0,-3 0 0,0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00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13 24575,'-5'-7'0,"1"2"0,-11 5 0,-2 0 0,-8 0 0,-12 0 0,8 0 0,-10 0 0,7 0 0,-9 0 0,8 0 0,-2 0 0,17 0 0,-1 0 0,11 5 0,3 4 0,5 8 0,0 14 0,0-7 0,0 30 0,0-24 0,0 39 0,0-33 0,0 24 0,4-19 0,-3 4 0,5-5 0,-4-10 0,1-9 0,-3-6 0,0-5 0,0-2 0,2-2 0,1-3 0,5 0 0,-2-3 0,6 0 0,-3 0 0,3 0 0,4 0 0,-2 0 0,1 0 0,-2 0 0,-4 0 0,3 3 0,-5-3 0,1 6 0,-2-3 0,-3 0 0,-1-1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48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473 1 24575,'0'18'0,"-4"-1"0,-9 21 0,3-8 0,-16 15 0,19-15 0,-13 14 0,10-14 0,-8 10 0,1-6 0,0 0 0,1-5 0,3-1 0,-2-5 0,3 5 0,-3-8 0,3 0 0,1-7 0,-3-2 0,6-3 0,-14 6 0,11-12 0,-8 5 0,5-7 0,-4 0 0,-2 0 0,5 0 0,-7 0 0,10-4 0,-6 1 0,7-4 0,1-4 0,3 1 0,0-9 0,2 4 0,2-7 0,3 6 0,0-6 0,0 2 0,0-3 0,7 0 0,1 3 0,4 2 0,1 3 0,-5 5 0,5-1 0,-3 5 0,1 2 0,2 0 0,-2 4 0,3 0 0,5 0 0,-4 0 0,3 0 0,0 0 0,-2 4 0,6 0 0,-7 6 0,0 1 0,-1 4 0,-3-1 0,0 4 0,-1-3 0,1 4 0,0-5 0,0 4 0,3-3 0,-6 3 0,5-3 0,-2-1 0,4 0 0,-1 0 0,0-3 0,0 3 0,0-6 0,0 2 0,-3-3 0,-1-1 0,-4 1 0,1-4 0,-1 0 0,-2-3 0,-1 0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1:53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7784 310 24575,'0'16'0,"0"4"0,0 4 0,4 16 0,-3-8 0,4 18 0,-5-14 0,0 29 0,0-8 0,0 16 0,0 0 0,0 20-623,0-44 0,0 3 623,0 5 0,0 1 0,0 0 0,0-1 0,0 2 0,0 1 0,0 3 0,0 0-266,0-7 1,0-2 265,0 38 0,0-6 0,0 7 0,0-6 0,0-34 0,0-2 0,0 7-1,0 33 1,0-50 0,0 58 0,0-57 0,0 35 1212,0-15-1212,0-12 565,0 20-565,0-22 1,0 5-1,0 5 0,0-11 0,0 4 0,0-5 0,0 0 0,0-1 0,0 1 0,0 0 0,0-5 0,0 3 0,0-3 0,0 5 0,0-6 0,0-1 0,0-5 0,0-5 0,-3-5 0,2-5 0,-2-9 0,3 0 0,0-3 0,0-1 0,-8-2 0,-5-2 0,-12-2 0,-10 0 0,-11 5 0,-8 0 0,-19 1 0,-3 3-829,11-8 0,-6-1 829,5 3 0,-4-1-838,6-1 1,-4-2-1,0 1 838,0 0 0,0 0 0,-3 0-1156,-11 0 0,-4 0 1,-1 0 1155,14 0 0,-2 1 0,-1-1 0,-1-1-835,-8 0 0,-1 0 1,-2-2-1,0-1 835,-5-1 0,-1-2 0,0 0 0,-2-2 0,16 2 0,-2-1 0,0-1 0,0 0 0,1 0 0,-17-3 0,2-1 0,0 0 0,-1 2 0,-4 0 0,0 1 0,1 0 0,5 1-226,-1 0 1,5 0 0,-5 2 225,2 2 0,-8 0 0,3 1 0,12 0 0,-6 0 0,-1 0 0,19 2 0,-12 0 0,-4 0 0,5 1 0,13 0 0,-12 1 0,1 0 0,-3 0 0,-14 0 0,1 0 0,15 0 0,11 0 0,4 0 0,-11 0 0,-7 0 0,7 0 490,3 0 0,4 0-490,-10 0 0,0 0 0,-5 3 0,1 0 0,13 0 0,0 1 0,-3 5 0,2 1 0,15-4 0,4 1 0,5 3 0,2 1 2619,-30 0-2619,5 9 4365,8-6-4365,-5 2 2878,24-3-2878,3-4 763,10-1-763,10-1 48,3 1-48,15-2 0,-4-2 0,0-1 0,-7-3 0,0 0 0,-9 4 0,3 0 0,-5 4 0,3-1 0,7 1 0,-1-4 0,4-1 0,-1-3 0,3 0 0,0 0 0,4 0 0,-3 0 0,6 0 0,-3 0 0,4 0 0,-1 0 0,1 0 0,0 0 0,-1 0 0,1 0 0,0 0 0,0 0 0,-1 0 0,1 0 0,0-3 0,3 0 0,-2-4 0,1 4 0,1-3 0,-3 3 0,2-1 0,-2-2 0,0 3 0,-1-6 0,-2-1 0,5-8 0,-6-14 0,4-16 0,-4-45 0,4 5-744,0-1 0,0-4 744,5 33 0,1-1 0,-2-8 0,0-7 0,-1 2 0,1 6 0,-1 0 0,2 3 0,0-21 0,0-3 0,-5 0 0,-1-6 0,0 12-924,2 19 1,1 1 923,-3-11 0,0-6 0,-1 6 0,2 8 0,0 2-367,-1-23 0,0-2 367,1 12 0,0 1 0,2-4 0,0 3 0,1 19 0,1 1-84,1-3 0,2 3 84,-1-20 0,0-13 1273,0 19-1273,-4 13 1887,3 14-1887,-3 6 868,0 9-868,3 3 209,-2 3-209,3 0 0,0 5 0,0 0 0,0 4 0,0 3 0,0-2 0,0 6 0,0-3 0,0 4 0,0-1 0,0 1 0,0 0 0,0 0 0,0-4 0,0 3 0,0-3 0,0 3 0,0 1 0,2 3 0,5 0 0,12-1 0,15 0 0,13-1 0,17-3 0,17 1 0,6 2 0,-37 2 0,2 1 0,47-4 0,-43 3 0,0 0 0,3-3 0,0 0 0,1 0 0,1 1 0,5-4 0,0-1-355,0 1 0,2-1 355,16-4 0,-1 1 0,-18 6 0,-3 0 0,1-2 0,-1 1-98,-2 7 1,-4 1 97,7-4 0,-5 3 0,-1 2 0,8-1 0,9 0 0,-7 0 0,6 0 0,-22 0 0,34 0 703,-31 0-703,8 0 202,-2 0-202,-13 4 0,12-3 0,0 4 0,-1-5 0,-5 0 0,-1 0 0,-1 4 0,-4-3 0,4 3 0,-10-4 0,-2 0 0,-5 0 0,-5 0 0,-1 0 0,-9 0 0,-2 0 0,11 0 0,15 0 0,19 0 0,19 0 0,10 0-717,-29-3 0,3 0 717,7 2 0,4 0-1321,13-1 1,3-2 1320,2 1 0,0 0 0,0 2 0,-1 0 0,-2-3 0,-1 1 0,-3 3 0,-2 0-578,-5 0 0,-1 0 578,-6 0 0,-2 0 0,-6 0 0,-3 0 0,-4 0 0,-1 0-278,-2 0 0,-2 0 278,47 5 845,-10 1-845,-2 0 0,-31-1 0,13-1 2502,-22-3-2502,11 4 1368,-12-5-1368,-1 0 733,-17 0-733,-5 0 339,-10 0-339,-4 0 0,2 0 0,12 0 0,10 0 0,11 0 0,-4 0 0,15 0 0,6 0 0,13 0 0,11 0 0,-10 0 0,4 0 0,-19 0 0,9 0 0,-15 0 0,11 0 0,-7 0 0,0 0 0,-6 0 0,-7 4 0,-1 1 0,-10-1 0,0 4 0,-2-7 0,-4 6 0,0-6 0,4 3 0,-9-4 0,4 3 0,0-2 0,-3 2 0,3-3 0,0 0 0,-4 4 0,4-3 0,-5 2 0,1-3 0,-1 4 0,0-4 0,1 4 0,-5-1 0,3-2 0,-7 2 0,8-3 0,-8 0 0,3 0 0,-4 0 0,0 0 0,4 0 0,-6 0 0,6 0 0,-11 0 0,6 0 0,-6 0 0,3 0 0,-3 0 0,-1 0 0,0 0 0,1 0 0,-1 0 0,0 0 0,1 0 0,-2 0 0,1 0 0,-2 3 0,-2 0 0,-2 3 0,0 1 0,0-1 0,-2 1 0,-2-1 0,-3 0 0,1 1 0,-1-1 0,1 4 0,-1 1 0,-1 3 0,1 0 0,0 1 0,0-1 0,0 0 0,0 0 0,3 0 0,-3 0 0,6-3 0,-2 2 0,3-2 0,0 3 0,0-3 0,0 2 0,0-2 0,0 3 0,0 1 0,0-1 0,0-4 0,0 4 0,0-7 0,0 3 0,-2-6 0,1-2 0,-2-2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9.0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8 24575,'-13'0'0,"8"0"0,15 0 0,6 0 0,28 0 0,-16 0 0,41 0 0,-39 0 0,39 0 0,-37 0 0,13 0 0,-16 0 0,-5-3 0,-12 2 0,-5-2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9.4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24575,'52'0'0,"5"0"0,-9 0 0,16 0 0,-21 0 0,20 0 0,-26 0 0,13 0 0,-15 0 0,-4 0 0,-4 0 0,-18 0 0,1 0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30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659 333 24575,'0'-6'0,"0"-12"0,8-4 0,2-17 0,8-2 0,-4 0 0,7-3 0,-11 13 0,7-2 0,-9 9 0,-1 8 0,-3 2 0,-7 11 0,-13 3 0,-10 18 0,-19 3 0,-15 30 0,-11-5-241,29-11 1,1 0 240,-26 16 0,-4 9 0,14-14 0,-6 2 0,12-8 0,2-6 0,17-7 0,3-8 0,11-1 0,1-10 481,12 2-481,-4-3 0,8 3 0,-2-3 0,3 7 0,3-7 0,13 7 0,6-5 0,23 8 0,9-6 0,14 3 0,6-3 0,0 4 0,-13 0 0,3 5 0,-10-1 0,-1-4 0,-7 3 0,-15-6 0,-8 3 0,-12 4 0,-4-4 0,-3 7 0,-12 2 0,-16 8 0,-12 11 0,-20 3 0,-4 13 0,-4-4 0,10-3 0,4-3 0,6-3 0,9-7 0,-3 3 0,17-20 0,4 2 0,7-13 0,3-1 0,3-4 0,2 1 0,2-1 0,0 0 0,0 1 0,6-4 0,10 0 0,10-3 0,19 4 0,-8-3 0,26 4 0,-25-5 0,25 0 0,-15 0 0,11 0 0,-6 0 0,5 0 0,-11 0 0,0 0 0,-3 0 0,-13 0 0,2 0 0,-9 0 0,-5 0 0,-4 0 0,-6 0 0,-2 0 0,-1 0 0,1 0 0,-4-3 0,0-8 0,-3-5 0,0-12 0,0 4 0,0-4 0,0 9 0,0 0 0,0 5 0,0 3 0,0 1 0,0 7 0,0 0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31.9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342 1 24575,'-7'20'0,"-3"11"0,-4 10 0,1 1 0,8 3 0,-7-5 0,6 0 0,-7 1 0,4-7 0,1-6 0,0-8 0,-2-5 0,-1-2 0,-4-8 0,1 1 0,-4-6 0,3 0 0,-8 0 0,8 0 0,-8 0 0,8-3 0,-3-4 0,3-8 0,3-1 0,1-6 0,7 7 0,-6-4 0,9 5 0,-6 3 0,7 1 0,0 0 0,0 3 0,0-3 0,0 3 0,7 1 0,1 2 0,10 1 0,1 3 0,4 0 0,1 0 0,-1 0 0,0 3 0,1 9 0,6 11 0,-3 8 0,9 6 0,-4-1 0,5 1 0,1 5 0,-6-9 0,0 8 0,-6-14 0,-1-1 0,-4-10 0,-7-5 0,-4-5 0,-3-2 0,-1-1 0,1-14 0,-3 9 0,-1-9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33.1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322 7 24575,'-2'-4'0,"-9"1"0,-10 3 0,-8 0 0,-5 0 0,-5 8 0,2 7 0,7 2 0,-5 13 0,17-4 0,-7 4 0,9-2 0,3 0 0,6-8 0,3 3 0,4-8 0,0-5 0,0 0 0,20-6 0,0 2 0,25-5 0,1 3 0,7-4 0,-5-4 0,2-5 0,-15-1 0,5-6 0,-15 7 0,-2 0 0,-12 3 0,-2 6 0,-2-3 0,-6 3 0,-10 0 0,-11 0 0,-14 12 0,-3 7 0,2 4 0,0 12 0,4-8 0,-7 15 0,10-5 0,-4 5 0,14-12 0,-3 4 0,9-10 0,0 4 0,7-8 0,2 2 0,3-7 0,0 0 0,0-2 0,0-5 0,10 2 0,3-6 0,15-1 0,13-3 0,-5 0 0,15 0 0,-16 0 0,10-4 0,-15-4 0,8-5 0,-13-3 0,-1 3 0,-6-1 0,-7 9 0,-1-4 0,-4 8 0,1-1 0,-4 2 0,0 0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34.1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500 0 24575,'-13'7'0,"-5"11"0,-7 9 0,-3 14 0,-5 2 0,13-6 0,-11 8 0,16-9 0,-11 5 0,7-1 0,-11-4 0,11-7 0,-2 1 0,7-11 0,6-4 0,-10-1 0,10-10 0,-6 6 0,4-9 0,-1 1 0,-3-2 0,-1 0 0,1 0 0,0-3 0,0-1 0,-2-15 0,8 2 0,0-16 0,1 8 0,6-3 0,-6 5 0,7-1 0,0 5 0,0 1 0,0 3 0,3 1 0,1 3 0,10-3 0,-2 6 0,10-6 0,-7 6 0,7 0 0,-3 2 0,0 5 0,3-3 0,-7 4 0,4 0 0,-5 0 0,0 0 0,0 0 0,0 0 0,1 3 0,-1 5 0,-3 7 0,7 1 0,-5 6 0,6 3 0,-6-1 0,6 5 0,-9-1 0,14-1 0,-14 1 0,9-4 0,-7 0 0,0-5 0,-1-1 0,-4-7 0,-1-1 0,1-4 0,-1 1 0,-2-4 0,-1 0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38.4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78 24575,'3'-13'0,"5"0"0,7 1 0,0 2 0,0-1 0,-2 3 0,-5 1 0,2 4 0,-1 3 0,-2 0 0,2 0 0,-6 10 0,4 8 0,-6 11 0,6 0 0,-2 4 0,-1-4 0,4 5 0,-7 0 0,3-4 0,-4 2 0,0-3 0,0 1 0,0-2 0,0-5 0,0-4 0,0-1 0,0-3 0,0-5 0,0 4 0,0-7 0,0 3 0,0-4 0,0 0 0,-3 1 0,2-1 0,-2 0 0,0 1 0,3-15 0,-3-13 0,3-21 0,4 0 0,5-15 0,5 15 0,5-4 0,-2 7 0,0 5 0,-4 4 0,2 2 0,-7 9 0,3 1 0,-4 3 0,0 5 0,3-1 0,-2 5 0,5-1 0,-2 0 0,3 0 0,0 3 0,0 0 0,0 4 0,-3 0 0,2 0 0,-5 0 0,1 0 0,-2 0 0,-1 0 0,1 0 0,-1 0 0,0 3 0,-2 4 0,2 4 0,-6 3 0,4 4 0,-4 6 0,0 5 0,0 5 0,0 5 0,0-4 0,0 10 0,0-15 0,0 8 0,0-13 0,0 3 0,0-5 0,0-3 0,0-2 0,0-4 0,2-3 0,2-1 0,6-7 0,1 0 0,7-3 0,-3 0 0,3 0 0,-3 0 0,-1 0 0,0 0 0,-3-3 0,-1 2 0,-1-5 0,-1 6 0,5-4 0,-9 4 0,3 0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39.3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365 0 24575,'3'3'0,"0"4"0,-11 17 0,3-6 0,-8 19 0,1-12 0,-6 15 0,4-10 0,-7 8 0,7 3 0,-3-5 0,2 10 0,-6-11 0,8-6 0,-5 5 0,-1-13 0,10 2 0,-9-4 0,6-10 0,1 8 0,-7-12 0,6 2 0,-3-3 0,2-4 0,2 0 0,-4-4 0,4-3 0,1-8 0,6-9 0,0-11 0,4 0 0,0-4 0,0 5 0,0 4 0,0-2 0,4 7 0,0 1 0,6 5 0,-2 9 0,2-4 0,0 10 0,-3-3 0,3 7 0,0 0 0,-3 0 0,7 0 0,-4 0 0,5 4 0,4 8 0,2 14 0,1 1 0,4 16 0,-4-11 0,5 13 0,1-8 0,-1 4 0,0-9 0,-1-2 0,-5-9 0,-2-2 0,-8-5 0,2-3 0,-5-1 0,2-3 0,-4-4 0,-2 0 0,-2-3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01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24575,'9'-3'0,"8"-6"0,8 4 0,2-3 0,8 5 0,-8 0 0,11 2 0,5-6 0,-12 6 0,1-3 0,-19 4 0,3 3 0,-3-2 0,8 2 0,-14-3 0,3 0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41.3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 1 24575,'-10'0'0,"0"6"0,-4 2 0,3 6 0,-4 4 0,7-3 0,-3 13 0,3-8 0,3 8 0,2-5 0,3 0 0,0-3 0,0 2 0,0-7 0,0 3 0,6-3 0,6-4 0,3 2 0,8-4 0,-8 1 0,7-2 0,-7-1 0,-3-3 0,-5-1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41.9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24575,'3'2'0,"0"7"0,-3 9 0,0 10 0,0-4 0,0 4 0,0 0 0,0-7 0,0 6 0,0-16 0,0 7 0,0-11 0,0 3 0,3-7 0,0 0 0,6-3 0,2 0 0,2 0 0,2 0 0,-1-3 0,-6 2 0,-2-2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42.7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0 24575,'-3'3'0,"0"0"0,3 3 0,-6-2 0,4 1 0,-4-1 0,6 2 0,0 0 0,3-2 0,4 2 0,3-5 0,5 5 0,-7-5 0,-2 2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43.5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1 24575,'6'9'0,"3"3"0,3 3 0,2 0 0,1 7 0,-3-2 0,-1-1 0,-7 3 0,-1-3 0,-3 1 0,0 2 0,0-3 0,0 4 0,-3 1 0,-5-5 0,-8 4 0,0-7 0,-3 0 0,8-3 0,1-5 0,3 1 0,1-2 0,2-9 0,1 4 0,3-8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6.7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537 1 24575,'-2'0'0,"-7"0"0,-19 0 0,-8 0 0,-23 0 0,-2 0 0,9 0 0,-9 0 0,17 0 0,-4 0 0,3 0 0,16 0 0,5 0 0,6 0 0,7 0 0,4 3 0,4 0 0,3 7 0,0 4 0,0 2 0,0 10 0,0 4 0,0 23 0,0-14 0,0 23 0,0-25 0,0 21 0,4-11 0,-3 11 0,3-11 0,-4 5 0,0-1 0,0-3 0,0 4 0,0-6 0,0 0 0,0-6 0,0-1 0,0-5 0,0 0 0,0-4 0,0-6 0,0-6 0,0-7 0,0-2 0,0-2 0,0-1 0,3-2 0,4-1 0,7-3 0,6 0 0,13-9 0,-2 0 0,13-5 0,-3 1 0,5 4 0,-6 4 0,-1-3 0,-5 7 0,-4-3 0,-6 4 0,-10 0 0,-4 0 0,-3 0 0,-1 0 0,0 0 0,-2 0 0,-1 0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7.2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1 135 24575,'12'-9'0,"5"-4"0,3 4 0,13-11 0,-2 10 0,3-7 0,10-1 0,-7 3 0,-5 0 0,-12 7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7.9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46 24575,'0'5'0,"0"-11"0,0-6 0,0-4 0,0 6 0,0 3 0,0 9 0,0 11 0,0 17 0,0 10 0,-9 12 0,7-5 0,-7 11 0,9-11 0,0 5 0,0-12 0,0-5 0,3-11 0,1-6 0,6-7 0,1-1 0,4-2 0,-1-5 0,0 1 0,4-4 0,-9 0 0,1 0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8.5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39 24575,'-4'6'0,"1"-2"0,3 4 0,0-1 0,3-4 0,0 0 0,4-3 0,-1-3 0,-2-8 0,-2 3 0,1-6 0,-2 4 0,2 0 0,-6 2 0,0 2 0,-4 6 0,1 6 0,-1 2 0,3 0 0,0-2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45.7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0 24575,'0'2'0,"0"17"0,0 32 0,0 6 0,0 30 0,0 5-926,0-38 0,0 3 926,0 5 0,0 2 0,0 8 0,0 1 0,0-3 0,0 1 0,0 7 0,0 0 0,0-9 0,0-1 0,0 9 0,0 0 0,0-11 0,0-1 0,0 11 0,0-1 0,0-10 0,0-1 0,0 3 0,0-1-101,0-6 1,0-4 100,0 32 0,0-28 0,0-4 0,0 1 0,0-6 0,0 0 0,0 4 0,0 10 0,0-12 1358,0 4-1358,0-16 695,-4 9-695,3-15 0,-3 0 0,4-3 0,0-7 0,0-2 0,0-5 0,0-3 0,0 3 0,0-3 0,0 7 0,0-3 0,0 5 0,0-1 0,0-4 0,0 3 0,0-10 0,0 6 0,0-11 0,0 3 0,0-4 0,0-2 0,0-2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49.9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146 36 24575,'98'-2'0,"-1"1"0,1 0 0,0-1 0,0 1 0,0 0 0,0-1 0,0 1 0,0 0 0,0-1 0,0 1 0,-1-1 0,1 1 0,-1 0 0,2 0 0,2-1 0,1 1 0,2 0 0,-1 0 0,-1 0 0,-1-1 0,-3 1 0,-2 0 0,-4 1 0,-5-1 0,-4 0 0,-7 1-1639,23-1 1,-10 1-1,-7 0 1,-3 1 0,1-1-1,3 0 1413,5 0 0,1 0 0,1 0 1,-1 0-1,-1 0 0,-1 0 226,12 0 0,2-1 0,-3 1 0,-7 0 0,-10 1 60,18 2 0,-4 0-60,-18-1 0,8 0 0,0 0 0,-10 0 476,14 2 1,-7 0-477,-2 3 0,-3-1-166,-6-3 1,-6 1 165,26 7 0,-35-5 0,-3 0 0,12-1 4730,24 5-4730,-15-9 0,-6 4 3053,-9-5-3053,-7 4 1832,-12-3-1832,0 3 648,-11 0-648,-1-4 181,-9 4-181,-4-4 0,-5 0 0,-4 0 0,3 0 0,28 0 0,2 0 0,33 0 0,-4 0 0,5 0 0,1 0-723,-22-3 0,3 0 723,5-1 0,4 0 0,14-2 0,3-2-858,3 1 1,1 0 857,-6 0 0,0 0 0,0 3 0,-1 1 0,-8 0 0,-2 0-230,-3 0 1,-3 0 229,27 2 0,4-4 0,-30 5 0,18 0 0,-13 0 0,-8 0 1281,-9 0-1281,-10 0 1797,-7 0-1797,-6 0 542,-9 0-542,-4 0 0,-5-3 0,-4-1 0,2-15 0,-5 20 0,1 7 0,-4 25 0,0 18 0,0 2 0,0 28 0,0 13-659,0-36 0,0 2 659,0 3 0,0 1 0,0 3 0,0 1 0,0 1 0,0 0 0,0 4 0,0 1 0,0 4 0,0 0 0,3-8 0,0 0 0,-3 4 0,1-3 0,9 25-209,-9-44 1,-1-1 208,5 25 0,-5 1 0,4-5 0,-3-24 0,3 2 1288,-4-14-1288,4 3 447,-3-10-447,7 4 0,-7-4 0,6 5 0,-6 0 0,7 0 0,-8-5 0,8 4 0,-7-9 0,6 0 0,-6-2 0,2-2 0,0 3 0,-2-4 0,6 4 0,-3-8 0,0 3 0,3-4 0,-7 0 0,3-3 0,-3-1 0,3-3 0,-2-1 0,2 0 0,-3 0 0,0 1 0,0-1 0,0 0 0,0 1 0,0-1 0,0 0 0,0 1 0,0-1 0,0 1 0,0-1 0,0 0 0,0 1 0,0 3 0,0-3 0,0 3 0,0-4 0,0 1 0,0-1 0,0 0 0,0 1 0,0-1 0,0 0 0,0 0 0,-6 1 0,-6 0 0,-6 0 0,-6 4 0,-4 2 0,-6 8 0,-13 2 0,-6 2 0,-13-1 0,-8-3 0,-9 1-704,-14-4 704,44-9 0,-1-1 0,-5-2 0,0 0 0,-3-2 0,-2-1-603,-8 0 1,-1-1 602,0-1 0,-1-2-1063,-9 1 1,-1 0 1062,1 0 0,0 0 0,-1 0 0,0 0-774,5 0 1,1 0 773,0 0 0,0 0 0,7 0 0,0 0 0,-3 0 0,1 0 0,1 0 0,1 0 0,-3 3 0,1 0 0,5 0 0,0 1-67,2 2 1,0 1 66,4-1 0,0 0 0,5 0 0,0 0 0,0 0 0,0 0 0,0-3 0,0 0 0,-2 3 0,0-1 0,1-5 0,1 1 0,-2 5 0,2-1 758,-28-4-758,-10 5 0,7-6 0,15 0 2007,-14 0-2007,34 0 1819,-3 0-1819,7 0 869,14 0-869,4 0 261,15 0-261,2 0 0,11-6 0,7-6 0,-5 4 0,-8-2 0,-12 17 0,-21 3 0,2 11 0,-14-7 0,-20 14 0,-5-15 0,25-3 0,-4 0 0,-1-3 0,-1-2 0,-8 2 0,0-1 0,1-2 0,0-1 0,-6 1 0,2-2 0,13-2 0,0 0 0,-9 0 0,1 0 0,12 1 0,1-2 0,-6-3 0,2-3 0,6 2 0,2-1 0,-29-11 0,-8 2 0,33 5 0,-18 0 0,21 5 0,1-3 0,13 7 0,5-6 0,16 6 0,1-5 0,10-1 0,-15 2 0,-13 3 0,-23 8 0,-8 8 0,-4-4 0,7 4 0,3-5 0,-32 2 0,10-1 0,22-6 0,0-1 0,-22 2 0,-8-5 0,19 0 0,2 0 0,-2 0 0,18 0 0,-1 0 0,12 0 0,2 0 0,3 0 0,7 0 0,4-4 0,2 4 0,2-4 0,0 1 0,-2 2 0,6-2 0,-6 3 0,6-3 0,-3 2 0,8-2 0,-4 0 0,4 2 0,-1-5 0,-2 5 0,2-1 0,1-1 0,-4 2 0,4-5 0,-4 5 0,3-5 0,-5 5 0,4-5 0,-5 3 0,3-1 0,1-2 0,-2 5 0,2-2 0,-1 3 0,0 0 0,0 0 0,0 0 0,0 0 0,0-3 0,3 2 0,-1-5 0,1 5 0,1-2 0,-4 3 0,7-2 0,-3 1 0,1-2 0,1 3 0,-1 0 0,-1-3 0,3 2 0,-3-5 0,1 6 0,1-3 0,-5 3 0,6 0 0,-2 0 0,2 0 0,1 0 0,-1 0 0,-2 0 0,2 0 0,-3-3 0,4 2 0,0-2 0,-1 3 0,1 0 0,0 0 0,3-2 0,0-2 0,3-2 0,0-4 0,0 0 0,0-4 0,0-4 0,0 3 0,0 4 0,0 4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02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122 223 24575,'-2'-7'0,"-8"2"0,4 5 0,-14 16 0,8 7 0,-3 7 0,-4 22 0,13-17 0,-14 32 0,18-28 0,-6 14 0,8-4 0,0-21 0,0 13 0,3-28 0,4-2 0,10 1 0,10-11 0,-2 2 0,15-19 0,-9-9 0,5-15 0,-13 9 0,-1-2 0,18-25 0,-2-6 0,-14 23 0,-2 2 0,-2-5 0,-4 10 0,-1-1 0,-3-7 0,0-3 0,-7 1 0,-2 12 0,-3 4 0,0 15 0,-9 0 0,-10 10 0,-8-1 0,-14 4 0,-1 12 0,-8 2 0,11 14 0,-7 3 0,16-4 0,-9 6 0,10-11 0,1 5 0,11-6 0,5-3 0,4-3 0,7-3 0,-2-4 0,3-3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2:58:25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24575,'0'-9'0,"0"18"0,0-1 0,0 22 0,4 5 0,1 0 0,7 0 0,12 10 0,6 1 0,17 13 0,8 5-624,13-2 624,0 0 0,-29-30 0,1-1 0,32 24-181,-12-12 181,7 4 0,7-2 0,-22-16 0,-1-3 0,-2-2 0,-12-8 0,54 22 0,-40-18 0,22 10 0,-7-8 0,-17 1 0,14 1 618,-15 0-618,5 5 187,-2-5-187,-9 2 0,3-3 0,-14 0 0,7-2 0,-12-1 0,2-6 0,-8 4 0,-1-9 0,-9 0 0,4-2 0,-7 0 0,3-3 0,-4-1 0,-2-3 0,-1 0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2:58:26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0 24575,'6'3'0,"4"1"0,0 3 0,2 3 0,5-2 0,-8 2 0,5 1 0,0-3 0,-3 5 0,4-2 0,-6-1 0,-5 3 0,2-6 0,-5 3 0,2 0 0,-3 1 0,0 3 0,0 0 0,0 0 0,0 5 0,-4-4 0,-3 3 0,-1 0 0,-6-3 0,-1 4 0,-1 0 0,-2-3 0,3 2 0,0-7 0,1 2 0,3-5 0,-2 2 0,8-4 0,-4 1 0,6-3 0,-1-7 0,-8-25 0,10 17 0,-7-16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2:58:27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6 24575,'-3'-6'0,"-14"15"0,4-2 0,-11 10 0,9 0 0,0-1 0,-1 8 0,4-1 0,1 5 0,-1-3 0,7 3 0,-2-5 0,7 0 0,0-3 0,0 2 0,0-7 0,0 7 0,0-10 0,0 10 0,0-14 0,3 13 0,8-8 0,-2 2 0,13-4 0,-6-4 0,3 0 0,3-2 0,-7-2 0,7-3 0,-2 0 0,-1 0 0,3-4 0,-7-3 0,4-4 0,-8-4 0,3-3 0,-6 3 0,3-4 0,-4 1 0,0 3 0,-3-8 0,0 4 0,-4-5 0,0 5 0,0-3 0,0 6 0,0-6 0,0 7 0,-4-4 0,1 8 0,-8-2 0,4 6 0,-6-4 0,2 8 0,-3-4 0,-1 7 0,4-4 0,-2 4 0,6 0 0,-3 0 0,3 0 0,1 0 0,-1 0 0,1 0 0,2-2 0,2 1 0,2-1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2:58:28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20 24575,'0'13'0,"0"0"0,0 1 0,0 4 0,-4 2 0,3 3 0,-6 0 0,6 5 0,-2-7 0,3 6 0,0-8 0,0 0 0,0 4 0,0-12 0,0 7 0,0-8 0,0 1 0,0-1 0,3-4 0,0-3 0,7 0 0,1-3 0,0 0 0,2 0 0,-6 0 0,7 0 0,-7 0 0,3 0 0,-4 0 0,1-6 0,0-6 0,1-7 0,0-9 0,-4-2 0,0-4 0,-4 0 0,0 1 0,0-1 0,0 4 0,0 6 0,0 2 0,0 6 0,0 2 0,0 4 0,-7 6 0,3 1 0,-10 3 0,7 0 0,-3 0 0,4 0 0,-1 0 0,1 0 0,-1 3 0,4 4 0,0 0 0,3 6 0,0-5 0,0 5 0,0-6 0,0 3 0,3-3 0,4-1 0,3 1 0,9 0 0,0 1 0,4 0 0,1-1 0,-1 1 0,0 0 0,1 0 0,-5-1 0,-1 1 0,-7 2 0,0 5 0,-4 4 0,1 5 0,-1-5 0,1 3 0,-4-3 0,0-3 0,-4 2 0,0-8 0,0 1 0,0-1 0,0-4 0,-3-2 0,-1-8 0,-3-8 0,0-7 0,2-4 0,-2-5 0,6 3 0,-3-3 0,4 4 0,0 5 0,0-3 0,0 6 0,7 1 0,0 2 0,8 5 0,3 1 0,1 3 0,5 4 0,-5 0 0,3 0 0,-7 0 0,4 0 0,-5 0 0,-4 3 0,0 1 0,-3-1 0,-1 3 0,-2-5 0,-1 2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2:58:29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0 244 24575,'0'-17'0,"0"-2"0,0-4 0,0-5 0,4-1 0,-3-5 0,6 4 0,-6 6 0,2 6 0,0 7 0,-2 1 0,2 9 0,0 9 0,2 8 0,2 7 0,-2 0 0,2 1 0,-3-1 0,4 0 0,-1 1 0,2 4 0,-2-4 0,2 9 0,-1-9 0,-4 9 0,3-8 0,-2 7 0,3-3 0,0 0 0,0 4 0,0-9 0,-3 5 0,1-6 0,-2-4 0,1-1 0,1-7 0,-6-1 0,3-4 0,-3 1 0,0-1 0,0 0 0,3 1 0,-2-4 0,1 0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2:58:30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0 126 24575,'6'-3'0,"4"2"0,8-9 0,5 9 0,-4-12 0,4 7 0,5-5 0,-7 3 0,11 0 0,-16 0 0,11 4 0,-12-6 0,3 9 0,-7-6 0,-1 7 0,-4 0 0,1 0 0,-4-5 0,0-7 0,-3 4 0,0-2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26.4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1668 1 24575,'0'28'0,"-4"19"0,-6 2 0,-6 17 0,0 7 0,-4 4-880,2 20 880,-5-4 0,11-40 0,0-1 0,-16 40 0,15-35 0,0 1-578,-1-3 0,-1 0 578,2 4 0,2 0 0,1 3 0,0 1-394,-2-5 0,1 1 394,4 0 0,0 0 0,-4-2 0,-1 0 0,2-2 0,1-2 0,0-3 0,0 0-386,-8 48 386,6-8 0,4-20 0,-2 9 578,7-24-578,-2 10 1328,4 1-1328,0-5 856,0 5-856,0-13 448,0-1-448,0 0 0,0-10 0,4 8 0,0-15 0,1 4 0,3-10 0,-4 4 0,4-12 0,-1 1 0,0-7 0,0-5 0,0 0 0,3-3 0,-3-3 0,6-1 0,-5-3 0,9-4 0,-1 11 0,13 8 0,5 25 0,-2-5 0,23 41 0,-27-39 0,25 34 0,-28-24 0,16 22 0,-19-18 0,7 19 0,-8-8 0,-4 7 0,9 12 0,-15-10 0,5 3 0,-6-1 0,0-12 0,0 10 0,1 5 0,-2-16 0,2 23 0,-6-11 0,0 5 0,-5 12 0,0-16 0,0-17 0,0 36 0,0-30 0,0 35 0,0-23 0,-5-1 0,-1 8 0,-9-6-549,-3 13 549,1 3 0,-8-6 0,15-33 0,0 0 0,-17 33 0,6-7 0,7-27 0,-1-1 0,-13 25 0,13-23 0,0 2 0,-18 36 0,21-42 0,0 2 0,-5-1 0,1 0 0,3 5 0,0-1 0,-13 27 0,3 13 0,-4-7 0,4-11 0,-1 19 0,6-39 0,2 11 0,-3-7 0,0-6 0,-1-1 0,2-7 0,0 1 549,0-1-549,0-4 0,0-2 0,5-10 0,-3 4 0,8-13 0,-4 7 0,5-12 0,-1 0 0,1-2 0,0-2 0,0 0 0,4-1 0,-3-4 0,2 0 0,0 1 0,-1-1 0,4 4 0,-5-3 0,2 7 0,-3-3 0,0 3 0,0 4 0,0-3 0,-5 12 0,-2 3 0,1 5 0,-4 10 0,3-10 0,-4 10 0,0-4 0,-4 0 0,3-1 0,-3 0 0,1-8 0,-3 7 0,3-17 0,-4 7 0,10-14 0,-4 4 0,5-4 0,-1-1 0,4-4 0,-2 4 0,2-7 0,0 3 0,1-3 0,0 0 0,3-1 0,-3 1 0,0 0 0,3-1 0,-3 1 0,0-1 0,-5-2 0,6 9 0,-10 16 0,10-1 0,-10 27 0,2-24 0,-6 20 0,-5 0 0,4-13 0,-7 11 0,9-14 0,-1 1 0,-7 13 0,11-18 0,-11 16 0,12-16 0,-8 9 0,9-10 0,-1-1 0,4-10 0,2 3 0,-3-2 0,3-1 0,-3 3 0,3-2 0,0-1 0,-2 6 0,2-5 0,-3 7 0,-2 1 0,2-4 0,2 8 0,-1-8 0,1 9 0,0-13 0,2 3 0,4-9 0,0 0 0,3-3 0,1-2 0,0-5 0,2-1 0,-2-3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27.2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0 24575,'0'28'0,"0"20"0,0 9 0,0 25 0,0 11-1090,0-2 1090,-5 7 242,4-35-242,-4 14 0,0-29 0,4 12 0,-3-13 0,4-17 822,0-7-822,0-12 26,0-2-26,5-8 0,7-6 0,6-6 0,15-10 0,9 2 0,0-3 0,28-3 0,-30 9 0,25-8 0,-19 14 0,1-8 0,-2 9 0,-6-4 0,-11 8 0,-4-2 0,-6 7 0,-7-4 0,-1 4 0,-4 0 0,-3-2 0,0-2 0,-3-5 0,0 4 0,0-1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52.8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7 391 24575,'-4'-2'0,"1"-3"0,3-12 0,0 2 0,0-8 0,0 4 0,4 0 0,-4 0 0,7 5 0,0 0 0,0 3 0,0-3 0,-1 7 0,-5-3 0,5 4 0,-3 2 0,4 1 0,-4-3 0,3 4 0,-6-9 0,3 7 0,-3-5 0,0 2 0,0-3 0,0 3 0,0-6 0,0 5 0,0-5 0,0 2 0,0 0 0,0-2 0,0 5 0,0-2 0,0 4 0,0-1 0,0 1 0,0 0 0,0-1 0,0 1 0,0 0 0,0 5 0,0 4 0,0 8 0,0-1 0,3 3 0,-2-2 0,6 7 0,-7 6 0,8 5 0,-7 5 0,2 6 0,2 6 0,-4 2 0,7 3 0,-7-5 0,3-5 0,0-2 0,-3-5 0,3-9 0,-4 2 0,0-11 0,3-2 0,-3-4 0,3-3 0,-3-1 0,0 0 0,0-2 0,0-1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53.3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5 144 24575,'-5'0'0,"15"0"0,17 0 0,19-8 0,7-3 0,0-8 0,-7 0 0,5 5 0,-13-7 0,13 9 0,-20-4 0,3 7 0,-15 5 0,-4-3 0,-2 7 0,-6-3 0,3 3 0,-4 0 0,1 0 0,-1 0 0,-3 0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60 24575,'0'5'0,"0"0"0,0 0 0,0 1 0,3 0 0,0-3 0,5 0 0,2-3 0,-1 0 0,0 0 0,-4 0 0,1 0 0,-1 0 0,1-3 0,-3 0 0,0-6 0,-3 2 0,0-5 0,0 6 0,0-3 0,-3 3 0,0 1 0,-6-2 0,0 4 0,-4 0 0,4 3 0,-3 0 0,5 0 0,-2 0 0,4 5 0,-1 3 0,2 4 0,1 0 0,3 0 0,0-2 0,0 1 0,0-5 0,0 3 0,0-3 0,6-3 0,1 0 0,9-3 0,-3 0 0,7 0 0,-7 0 0,1-6 0,-3-1 0,-4-2 0,1-3 0,-2 6 0,-3-6 0,0 6 0,-3-6 0,0 6 0,0-6 0,-3 6 0,-3-3 0,-7 2 0,0 4 0,-1 0 0,3 3 0,1 0 0,1 0 0,-3 5 0,8 6 0,-2 2 0,6 2 0,0-2 0,0-1 0,0-2 0,0-2 0,3-5 0,-3 0 0,3-3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02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24575,'0'11'0,"0"1"0,15 12 0,6 3 0,17 6 0,16 3 0,-12-14 0,1 0 0,-8-6 0,0-1 0,15 6 0,0-3 0,5 0 0,-7-4 0,0-1 0,2 2 0,-9-6 0,-2 0 0,-7-1 0,5-4 0,-15 2 0,-3-5 0,-9 2 0,-4-3 0,-4 0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03.3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379 1 24575,'-6'17'0,"-9"2"0,0 14 0,-11 9 0,-4 13 0,-7 6 0,-2 15-565,1 10 565,-1 6 0,20-40 0,1 1 0,-16 39 0,19-43 0,2 0 0,-5 40 0,7-6 0,6 5-48,5-35 48,0 38 0,0-36 0,0 21 0,12-17 0,16 1 0,14-2 0,19 14 0,0-6 0,0-1 0,-17-7 0,0 3 0,-17 0 0,11 15 0,-16 0 0,-1 5 0,-15-7 0,-1 7 0,-15 2-397,-13 2 397,-12 4 0,-15-9 0,12-15 0,-14 2 0,16-21 552,-8 4-552,10-8 48,4-15-48,9-3 0,3-9 0,7-4 410,1-1-410,3-7 0,4 0 0,0-3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04.1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 24575,'0'-5'0,"0"10"0,0 10 0,0 14 0,0-1 0,0 6 0,0 0 0,0-9 0,0 2 0,0-12 0,0 8 0,0-9 0,0 1 0,0-6 0,0-3 0,0 0 0,6-2 0,1-1 0,11-3 0,1 0 0,9 0 0,-3 0 0,3 0 0,0 0 0,-4 0 0,4 0 0,-8 0 0,-2 0 0,-7 0 0,2-4 0,-6 1 0,3-7 0,-6 5 0,-1-1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06.4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204 537 24575,'-3'-3'0,"-4"0"0,-8 3 0,-4 0 0,0 3 0,-10 14 0,16-7 0,-11 22 0,0 8 0,11-13 0,-10 28 0,18-27 0,0 13 0,0-2 0,5 0 0,0-3 0,0-2 0,0-1 0,0-13 0,0 3 0,7-9 0,1-3 0,10-4 0,6-3 0,0-4 0,14 0 0,-12 0 0,7 0 0,-5-8 0,-10 0 0,4-8 0,-15 5 0,4-2 0,-5 2 0,-2-3 0,-1-4 0,-3-1 0,-4-10 0,-3 5 0,-7-9 0,-2 4 0,-1-5 0,1 4 0,3 6 0,-1 6 0,9 3 0,-1 5 0,6 0 0,0 3 0,0 1 0,0 0 0,0-1 0,6 4 0,2-3 0,6 5 0,4-2 0,-2 3 0,2 0 0,0 7 0,-1 10 0,2 4 0,-2 17 0,0-8 0,0 10 0,0-6 0,0 0 0,-1-5 0,-3-5 0,-2-6 0,-4-7 0,-1-1 0,1-4 0,-1-2 0,0-2 0,1-12 0,1-13 0,1-19 0,5-18 0,1 5 0,5-9 0,-1 16 0,-1 2 0,-4 11 0,1 7 0,-7 12 0,2 5 0,0 8 0,-2 3 0,1 3 0,3 18 0,-3 7 0,4 13 0,1 10 0,-4-3 0,8 5 0,1-1 0,0-12 0,2 0 0,-5-15 0,-1-2 0,0-12 0,-1-4 0,4-4 0,-3-3 0,4-10 0,2-19 0,-7-4 0,10-30 0,-9 7 0,2-25 0,-2-1-642,-3-16 642,-6 5 0,-1 9 0,-5 4 0,0 19 0,0 2 0,-7 12 0,-2 12 0,-7 11 0,1 9 642,4 8-642,-2 4 0,6 3 0,-4 6 0,8 15 0,-1 11 0,4 19 0,0 9 0,0 7 0,4-11 0,10 7 0,6-15 0,14 7 0,0-7 0,4-10 0,-6-7 0,-2-9 0,-6-5 0,-1-6 0,-3-4 0,-2-2 0,-7-2 0,2-3 0,-6-3 0,3-4 0,-3-8 0,1 0 0,-4-4 0,2 8 0,-5-2 0,1 6 0,-2 2 0,0 15 0,4 7 0,0 4 0,4 1 0,6-6 0,-2-1 0,11 0 0,-4-7 0,9 0 0,-4-4 0,9-4 0,-8-4 0,4-8 0,-4-11 0,-3-7 0,-1-1 0,-8-2 0,1 13 0,-5-3 0,1 8 0,-3 5 0,-1 2 0,0 14 0,2 16 0,4 12 0,3 18 0,10 15 0,3 10 0,5 13-537,1-1 537,-11-18 0,2 6 0,-14-15 0,3-1 0,-4-3 0,-5-17 0,-1-3 0,-4-12 537,0 1-537,0-16 0,-3 7 0,-4-11 0,-4 4 0,-3-4 0,-5 0 0,4 0 0,-3 0 0,3-3 0,5 0 0,-4-4 0,7 0 0,-3 0 0,0 0 0,3 0 0,-1-7 0,2-1 0,6-6 0,-4-4 0,4 2 0,0-6 0,7 7 0,11-14 0,2 12 0,16-14 0,-6 9 0,7-5 0,-7 5 0,0 1 0,-7 5 0,-4 4 0,-4-2 0,-5 6 0,-3 1 0,-1 1 0,-2 6 0,-1-3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07.8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0 767 24575,'0'-5'0,"0"-5"0,0-5 0,0-4 0,0 0 0,0 4 0,0 5 0,0 3 0,0 9 0,0 7 0,0 13 0,8 8 0,1-1 0,7-1 0,4-4 0,-4-4 0,3-4 0,-1-6 0,-2-2 0,2-4 0,5-1 0,-6-13 0,9-19 0,-3-21 0,-6-33 0,9-10-284,-18 39 0,-2 1 284,10-34 0,-10-7 0,-1 24 0,-5-4 0,0 14 0,0 13 0,-7 16 0,0 8 0,-8 15 568,1 2-568,3 6 0,-2 0 0,5 6 0,-3 22 0,6 11 0,1 32 0,4 5 0,0 12 0,0 3-568,15-1 568,3-7 0,14-2-67,-2-24 67,1 13 0,4-17 0,-4 7 0,3-6 0,-2-12 0,-4-1 566,-1-10-566,-3-6 69,-8-9-69,2-5 0,-4-4 0,-3-3 0,2-1 0,-2-3 0,0 0 0,-2 0 0,2-11 0,-3 2 0,3-9 0,-8 0 0,1 2 0,-4-6 0,0 7 0,-12-9 0,-5 11 0,-25-8 0,-6 11 0,0-4 0,-2 5 0,9 0 0,0 4 0,7-3 0,6 7 0,12-5 0,1-1 0,12-4 0,-1-12 0,8-2 0,15-16 0,12-3 0,16-12 0,6 2 0,-13 9 0,9 1 0,-16 12 0,9-2 0,-10 3 0,-7 13 0,-9-1 0,-6 12 0,-6-1 0,-1 6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08.3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44 24575,'0'-14'0,"0"0"0,0 4 0,0 4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12.8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1 374 24575,'7'0'0,"8"-4"0,10-8 0,15-12 0,-17 2 0,17-10 0,-18 11 0,4-4 0,-5-10 0,-5 10 0,-6-9 0,0 6 0,-9-7 0,3 12 0,-4-5 0,0 17 0,-3 3 0,-4 2 0,0 6 0,-7 0 0,0 0 0,-2 0 0,-12 16 0,14-2 0,-10 20 0,10 1 0,-4 5 0,4 6 0,1-5 0,4 3 0,4-9 0,1 0 0,4-7 0,0-5 0,13 2 0,5-7 0,15-5 0,0-9 0,7-4 0,0 0 0,6 0 0,-6-4 0,5-5 0,-25 3 0,0-2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13.2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24575,'9'0'0,"2"0"0,31 0 0,-15 0 0,2 0 0,-19 0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14.0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176 1 24575,'-21'0'0,"-4"0"0,4 6 0,-7 7 0,13 2 0,-5 9 0,8-9 0,1 7 0,0-3 0,6 0 0,-2-1 0,7-3 0,0-5 0,0 0 0,0-4 0,10-2 0,-1-1 0,18-3 0,-6 0 0,11 0 0,-11 0 0,6 0 0,-8 0 0,-3 0 0,1 0 0,-10 0 0,3 0 0,-6 6 0,-1 6 0,-3 12 0,0 0 0,-8 9 0,3-9 0,-14 1 0,6-3 0,-6-9 0,4 1 0,1-7 0,-4-3 0,2 0 0,-2-4 0,7 0 0,-2 0 0,5 0 0,-2 0 0,4 0 0,3-3 0,0 2 0,3-2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15.8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286 397 24575,'-5'-4'0,"-12"2"0,2 2 0,-12 0 0,3 0 0,-5 0 0,-5 0 0,0 0 0,12 2 0,-6 15 0,19 1 0,-12 15 0,12-3 0,1 3 0,4 1 0,4-5 0,0-1 0,0-4 0,0-1 0,0-4 0,0-4 0,6-5 0,2-6 0,10-1 0,2-3 0,3 0 0,0-3 0,-3-5 0,4-13 0,-7-10 0,6-17 0,-9 6 0,-4-14 0,-6-14 0,-4 6 0,0-11 0,0 17 0,0 11 0,-4-5 0,3 11 0,-7 7 0,4 10 0,-4 6 0,2 7 0,-1 4 0,1 4 0,2 24 0,2 10 0,2 22 0,0 7 0,0 5 0,3-15 0,7 13 0,9-15 0,5 5 0,5-5 0,-2-7 0,4-13 0,-4 1 0,1-15 0,-3 2 0,-2-8 0,0-4 0,1-1 0,4-6 0,-10-13 0,5-7 0,-10-11 0,0 0 0,0 0 0,-9 5 0,0 1 0,-4 9 0,0 4 0,-3 8 0,-4 4 0,0 3 0,-6 3 0,5 8 0,0 5 0,5 12 0,3-3 0,0 2 0,0-3 0,0-1 0,6-4 0,6-4 0,7-4 0,5-3 0,-1-4 0,5 0 0,-3-4 0,-1-7 0,-1-6 0,-10-6 0,2-6 0,-10-3 0,-2 4 0,-3-5 0,-3 10 0,-13-1 0,-6 12 0,-12 1 0,0 7 0,0 0 0,5 0 0,0 0 0,10 0 0,1 0 0,7 0 0,9 0 0,16-8 0,5-1 0,19-12 0,-6-1 0,12-6 0,-2 5 0,-2 1 0,0 8 0,-7 5 0,1 6 0,-4 3 0,-7 0 0,2 20 0,-12 0 0,4 25 0,-8-5 0,-4 6 0,3-5 0,-7-6 0,2-12 0,-3 0 0,0-11 0,0 2 0,0-8 0,0-11 0,0-10 0,4-17 0,2-9 0,3-5 0,0 0 0,8 0 0,-2 5 0,6 2 0,0 9 0,-4 6 0,6 7 0,-8 7 0,7 5 0,-6 2 0,2 3 0,-4 0 0,0 0 0,-3 7 0,3 5 0,-6 3 0,4 12 0,-5-7 0,1 8 0,0-5 0,0 1 0,-4-5 0,3 3 0,-6-10 0,2 5 0,-3-9 0,0 2 0,0-7 0,0 0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16.4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7 24575,'-5'-4'0,"11"1"0,9 3 0,8 0 0,0 0 0,5 0 0,-3 0 0,-1 0 0,-2 0 0,-10 0 0,2 0 0,-8 7 0,-2-6 0,-1 6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03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13 24575,'-6'-7'0,"3"2"0,0 5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17.2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1 696 24575,'5'4'0,"-1"-4"0,13-12 0,-1-1 0,1-6 0,6-1 0,-10 0 0,3 0 0,-5-3 0,-4 12 0,-3-11 0,-1 1 0,-3-8 0,0-10 0,0-1 0,0-12 0,0-8 0,0 15 0,-5-17 0,4 19 0,-10 0 0,9-1 0,-8 23 0,6-2 0,0 12 0,-1 4 0,4 25 0,-2 13 0,3 23 0,0 11 0,0 2 0,0-6 0,0 3 0,6 11 0,2-27 0,12 29 0,2-44 0,7 13 0,2-13 0,-3-2 0,1-13 0,0-2 0,-4-8 0,-7-3 0,-8-2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17.7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1 227 24575,'0'-15'0,"0"-2"0,0 10 0,0-10 0,6 2 0,7-9 0,2 6 0,13 1 0,-3 2 0,9 2 0,0 0 0,0-3 0,0 6 0,0-2 0,0 3 0,-5 5 0,-1 0 0,-9 4 0,-1 0 0,-4 0 0,-3 0 0,-1 0 0,-6 0 0,-2 0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18.5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67 24575,'-4'1'0,"2"-5"0,2-3 0,0-2 0,0 2 0,0 1 0,3-4 0,4 0 0,-2 2 0,1 1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2.3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1210 24575,'-3'-2'0,"0"-2"0,3-10 0,0 0 0,0-4 0,0-1 0,0-1 0,0 2 0,0 4 0,0-1 0,0 5 0,0 11 0,0 4 0,0 20 0,0 5 0,0 5 0,0 5 0,0-7 0,0-4 0,4-1 0,-1-12 0,8 1 0,-4-9 0,6-1 0,-2-4 0,3-3 0,0-4 0,2-12 0,-5-5 0,6-18 0,-8 4 0,5-10 0,-6 10 0,-3-4 0,2 10 0,-6 0 0,3 10 0,-2 4 0,-1 2 0,5 8 0,-3-1 0,3 6 0,1 6 0,0 6 0,1 12 0,0 6 0,0 3 0,0-3 0,0-2 0,-3-5 0,1-4 0,-5-4 0,5-5 0,-5-4 0,5-2 0,-3-1 0,4-18 0,0 1 0,2-25 0,-1 4 0,1-6 0,0 2 0,-1 10 0,0 1 0,0 9 0,-1 4 0,-4 5 0,3 3 0,-2 4 0,2 0 0,0 3 0,1 0 0,-1 6 0,1 6 0,1 12 0,0 0 0,3 4 0,2 0 0,-1-7 0,3 6 0,0-12 0,1 4 0,2-8 0,-4 0 0,5-4 0,-8 0 0,7-3 0,-8-1 0,1-3 0,-1 0 0,-4 0 0,1-6 0,-4-16 0,0-8 0,-3-22 0,0-7 0,0-15 0,0 16 0,0-19 0,0 28 0,-4-11 0,-1 14 0,-3 12 0,-1 6 0,2 8 0,0 5 0,3 5 0,-2 7 0,5 11 0,-1 9 0,2 24 0,0-4 0,0 19 0,0 5 0,0-10 0,0 19 0,4-28 0,1 15 0,8-15 0,0 3 0,1-11 0,0-9 0,-2-2 0,2-12 0,-3-1 0,2-3 0,-2-3 0,3-1 0,-3-3 0,3-10 0,-6-3 0,3-16 0,-2-5 0,-5-7 0,0-5 0,-4 0 0,0 6 0,0 6 0,0 5 0,0 10 0,-2 4 0,-2 8 0,-2 4 0,-1 3 0,1 0 0,-1 0 0,1 3 0,2 8 0,1 5 0,3 7 0,0 1 0,0-5 0,0-1 0,0-4 0,6-3 0,6 0 0,8-4 0,8 1 0,1-3 0,0-2 0,-1-3 0,-5 0 0,-4 0 0,-4 0 0,-1 0 0,-7-6 0,0-2 0,-4-6 0,-3-4 0,0-2 0,0-3 0,0 0 0,0-1 0,0 1 0,4 0 0,-3 3 0,5 2 0,-1 0 0,2 2 0,0-2 0,3 7 0,1-3 0,3 6 0,5-2 0,0 2 0,0 4 0,3-3 0,-6 6 0,2-3 0,-4 4 0,-3 0 0,-1 0 0,-7 7 0,0 9 0,-3 5 0,0 12 0,0-4 0,0 0 0,0 4 0,0-9 0,0 0 0,0-5 0,3-5 0,1-4 0,10 1 0,2-4 0,7-3 0,5 0 0,-4-4 0,9 0 0,-4-8 0,7-6 0,-1-9 0,-2-9 0,-2 5 0,-9-8 0,-5 10 0,-5-3 0,-8 4 0,-1 5 0,-3 0 0,0 8 0,-2 2 0,-5 5 0,-4 1 0,-3 3 0,3 0 0,-3 0 0,7 0 0,-3 0 0,6 10 0,-2-1 0,5 14 0,-2-8 0,3 3 0,0-7 0,0-1 0,0-4 0,0 0 0,3-2 0,1-1 0,6-3 0,-3 0 0,6-7 0,-5-5 0,2-3 0,-2-3 0,-1 3 0,-3 1 0,-1 3 0,-3 1 0,0 4 0,3 8 0,0 2 0,8 14 0,4-3 0,1 4 0,6-7 0,-3-2 0,9-5 0,-3-2 0,3-3 0,3-22 0,-4-10 0,2-11 0,3-10 0,-7 12 0,13-8 0,-9 7 0,3-1 0,-10 17 0,2 1 0,-9 13 0,0 2 0,-1 6 0,-7 1 0,3 3 0,-4 0 0,0 0 0,-5-3 0,-5 0 0,-7-1 0,-7 1 0,-1 3 0,-5 0 0,1 0 0,-5 0 0,7 3 0,-2 4 0,7 13 0,5 0 0,-2 13 0,9-8 0,0 3 0,4 0 0,0-4 0,10 1 0,8-5 0,11-4 0,5-3 0,6 0 0,-5-5 0,9-3 0,-8-1 0,3-4 0,-10-7 0,0-6 0,-7-17 0,0-13 0,-8-11 0,1-19 0,-9 4 0,-1 0 0,-5 5 0,0 16 0,0-4 0,-4 16 0,0 7 0,-3 11 0,0 10 0,3-2 0,-2 10 0,6 2 0,-3 15 0,3 19 0,0 6 0,0 16 0,0-16 0,9 14 0,5-14 0,10 10 0,-1-11 0,2-6 0,-4-10 0,3-9 0,0-4 0,-5-5 0,-1-3 0,1 0 0,-4-4 0,3 0 0,-7 0 0,2-4 0,-9 4 0,3-4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2.8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431 0 24575,'-21'0'0,"0"0"0,-7 0 0,-1 0 0,-1 0 0,-8 0 0,8 0 0,-9 0 0,9 0 0,-2 0 0,7 4 0,-3 0 0,9 1 0,0-2 0,8-3 0,-2 0 0,6 3 0,-1-2 0,6 1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3.4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7 446 24575,'-4'-5'0,"2"-3"0,10-19 0,6-1 0,15-18 0,6-5 0,5 0 0,-9 3 0,4 6 0,-11 2 0,2 9 0,-6 1 0,-9 12 0,-1 8 0,-3 3 0,-4 4 0,0 3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4.0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 64 24575,'-18'0'0,"2"0"0,5 0 0,5-5 0,3-3 0,3-5 0,0-5 0,0 9 0,0-1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4.6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2 24575,'-4'-1'0,"1"14"0,3 13 0,0 9 0,0 16 0,0 3 0,0-5 0,0 8 0,0-22 0,0 10 0,0-15 0,0 3 0,0-10 0,0-10 0,0-3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01:32:25.3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 24575,'0'13'0,"0"0"0,0-3 0,0 4 0,0-7 0,4 6 0,7-8 0,-3 1 0,6-6 0,-7 0 0,-1 0 0,1 0 0,-1 0 0,-3-3 0,0-4 0,-3 0 0,0-6 0,-3 5 0,-4-2 0,0 4 0,-7 2 0,7-2 0,-3 5 0,3-2 0,1 3 0,0 0 0,2 3 0,1-2 0,3 1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9:52.6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776 0 24575,'-11'21'0,"-4"10"0,-33 30 0,-6 21-1281,22-40 1,-2 2 1280,-6 11 0,-1 1 0,7-10 0,0 0 0,-6 13 0,2-1 253,-15 25-253,27-36 0,1-3 0,-11 13 551,3 6-551,0-10 0,21-21 0,-7 0 1294,17-16-1294,-4-2 463,6-4-463,0 0 0,0-3 0,0 6 0,3-2 0,4 3 0,8-2 0,9 2 0,0-5 0,9 7 0,-4-7 0,5 7 0,0-7 0,5 8 0,-3-4 0,3 5 0,-9 3 0,0 5 0,-3 10 0,-7 11 0,-7 13 0,-9 14 0,-4 17-904,0 1 904,-4-38 0,-3-2 0,-4 26 0,-5-18 0,-5 0 0,-14 18 0,12-21 0,-2 0 0,-21 23 0,1 4-254,8-24 254,1 6 0,1-16 0,5 4 0,-4-1 0,7-11 892,5-7-892,1-6 266,9-9-266,-2-2 0,9-7 0,-4-2 0,5-2 0,0-1 0,1 0 0,1-2 0,1 1 0,-5-1 0,5 2 0,-4-2 0,1-2 0,1-2 0,0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05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24575,'2'0'0,"9"0"0,6 0 0,7 0 0,13 0 0,-12 0 0,39 0 0,-20 0 0,-7 0 0,3 0 0,30 0 0,-30 0 0,0 0 0,24 0 0,-18 0 0,-2 0 0,0 0 0,0 0 0,0 0 0,-1 0 0,28 0 0,-12 0 0,-8 0 0,1 0 0,-4 0 0,-8 3 0,25-2 0,-34 5 0,22-1 0,-23-2 0,10 5 0,-1-7 0,0 5 0,-3-4 0,-3 1 0,1-3 0,-3 0 0,2 0 0,-3 0 0,-5 0 0,4 0 0,-5 0 0,6 0 0,0 0 0,-1 0 0,1 3 0,7-2 0,-10 2 0,15-3 0,-16 0 0,13 0 0,-5 0 0,1 0 0,5 0 0,-10 0 0,0 0 0,-2 0 0,-6 3 0,-1 1 0,-2-1 0,-5 3 0,2-6 0,0 3 0,-5-3 0,4 0 0,-6 0 0,1 0 0,2 0 0,-6 0 0,6 0 0,-5-2 0,8 1 0,3-2 0,20 3 0,-9 0 0,31 0 0,-34 0 0,32 0 0,-12 0 0,-1 0 0,11 0 0,-19 0 0,13 0 0,-6 0 0,3 0 0,9 0 0,-16 0 0,13 0 0,-14 0 0,3-3 0,1-2 0,-4 0 0,-3-1 0,2 1 0,-8 1 0,5-3 0,-6 2 0,-3-1 0,3 1 0,-9-1 0,2 5 0,-3-2 0,-5 3 0,2 0 0,-7 0 0,3 0 0,-6 0 0,3 0 0,-3 0 0,-3-2 0,0 1 0,-3-1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9:53.5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 1 24575,'0'30'0,"0"-3"0,0 12 0,-10 20 0,8-19 0,-16 25 0,11-19 0,-2 7 0,-3-5 0,10 8 0,-9-19 0,10 8 0,-3-20 0,-3 2 0,5-15 0,-5 2 0,7-8 0,0 1 0,0-6 0,0-5 0,4-7 0,7-4 0,5 0 0,7 0 0,1-5 0,0 3 0,1-8 0,-1 9 0,0-4 0,-1 7 0,-3-1 0,2 6 0,-7-6 0,3 6 0,-3 1 0,-1 0 0,-3 6 0,-1-5 0,-4 6 0,0-3 0,1 3 0,-1 0 0,0 0 0,-2 0 0,-2 0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27 183 24575,'0'13'0,"0"-5"0,0 14 0,0-6 0,0 7 0,0-4 0,0-1 0,0-3 0,0-1 0,6 0 0,6-3 0,4-3 0,6-5 0,2 1 0,0-3 0,9 2 0,-12-3 0,10 0 0,-10 0 0,7-3 0,-5 2 0,2-14 0,-9 6 0,2-10 0,-6 0 0,2 4 0,-2-3 0,-2-1 0,1 4 0,-3-7 0,3 2 0,-3-8 0,-4 4 0,0-5 0,-4 6 0,0 0 0,0 3 0,0 2 0,0 7 0,0 1 0,0 3 0,-10 4 0,1 0 0,-19 3 0,8 0 0,-8 0 0,0 0 0,-13 13 0,3 3 0,-4 11 0,12-1 0,-1 5 0,4 4 0,0 2 0,5 2 0,5-5 0,0 0 0,8 0 0,-3 0 0,11 5 0,-3-4 0,4 10 0,0-10 0,0 5 0,0-7 0,4-3 0,8-1 0,9-9 0,10 1 0,8-7 0,-4-2 0,10-3 0,-5-4 0,6-1 0,-1-4 0,1 0 0,-6 0 0,-5-4 0,-2 0 0,-9-4 0,0 0 0,-6 0 0,-3 1 0,-5 3 0,0 1 0,-3 0 0,-1 2 0,1-2 0,-4 3 0,0 0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32.2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24575,'5'0'0,"5"0"0,15 0 0,4 0 0,5 0 0,0 0 0,0 0 0,-5 0 0,4 0 0,-13 0 0,0 0 0,-10 0 0,-1 0 0,-4 0 0,1 0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33.1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141 0 24575,'-6'0'0,"-1"6"0,-3 2 0,2 7 0,-6 7 0,1 4 0,-1 13 0,-2 1 0,10 0 0,-7 11 0,8-9 0,-9 10 0,8 0 0,-2-10 0,8 8 0,0-15 0,0 10 0,0 8 0,0-18 0,4 32 0,11-26 0,0 9 0,24 14 0,-14-34 0,19 24 0,-13-22 0,0-5 0,-1 2 0,-11-16 0,5 2 0,-13-8 0,3 0 0,-7-1 0,-1-2 0,0-1 0,-2-3 0,-1 0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34.5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263 0 24575,'-10'0'0,"0"0"0,-9 0 0,0 0 0,-5 0 0,1 0 0,4 0 0,0 0 0,5 0 0,0 0 0,-1 0 0,1 0 0,3 0 0,-6 0 0,9 0 0,-6 0 0,7 0 0,4 3 0,0 1 0,3 2 0,0 0 0,0 0 0,0 1 0,0 2 0,0 2 0,0 3 0,0 9 0,0-2 0,0 11 0,0-3 0,0 5 0,0-5 0,0 4 0,0-8 0,0 7 0,0-12 0,0 7 0,0-8 0,0 0 0,0-4 0,0-1 0,0-4 0,0 1 0,0-1 0,0-4 0,0 1 0,0-1 0,0 1 0,0-1 0,0 0 0,3-2 0,0-2 0,3-2 0,1 0 0,-1 0 0,4 0 0,1 0 0,7 0 0,-3 0 0,7 0 0,-2 0 0,3 0 0,0 0 0,-3 0 0,2 0 0,-10 0 0,5 0 0,-10 0 0,3 0 0,-3 0 0,-1 0 0,-2 0 0,-2 0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35.2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33 24575,'13'0'0,"7"-3"0,1 2 0,6-7 0,-3 4 0,-4-1 0,7-2 0,-11 6 0,2-2 0,-7 3 0,-2 0 0,-2 0 0,-4 0 0,0 0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36.0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24575,'0'14'0,"0"-3"0,0 11 0,0-2 0,0 3 0,0 5 0,0-3 0,0 3 0,0 0 0,0-8 0,0 7 0,0-15 0,0 5 0,0-6 0,0 0 0,0-1 0,0-4 0,0 0 0,3-2 0,0-1 0,11-3 0,-2 0 0,6 0 0,-4 0 0,-3 0 0,3 0 0,-7 0 0,3 0 0,-4 0 0,0 0 0,1 0 0,-1 0 0,1-3 0,-4 2 0,0-2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36.8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24575,'0'1'0,"0"-2"0,0 6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37.4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24575,'9'0'0,"6"0"0,4 0 0,9 0 0,1 0 0,0 0 0,-1 0 0,-4 0 0,-1 0 0,-7 0 0,1 0 0,-10 0 0,3 0 0,-6 0 0,-2 0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39.1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0 685 24575,'0'-2'0,"0"-7"0,0-13 0,0-3 0,5-19 0,0 6 0,10-26 0,0 2 0,1 6 0,7-7 0,-11 15 0,10-6 0,-12 8 0,3 6 0,-5 11 0,0 5 0,0 6 0,-2 10 0,-2-2 0,-1 7 0,-3-3 0,0-1 0,0 1 0,0 6 0,0 3 0,0 4 0,0 6 0,0-6 0,0 6 0,0-5 0,0 1 0,0 1 0,-3-2 0,3 1 0,-3 1 0,3-2 0,0 1 0,0 1 0,0-2 0,0 1 0,0 1 0,0-2 0,0 1 0,2-2 0,2-1 0,2 1 0,1-1 0,-1-2 0,1-2 0,-1-2 0,0 0 0,1 0 0,-1 0 0,1 0 0,-1 0 0,0 0 0,4 0 0,-2 0 0,5 0 0,-6 0 0,6-3 0,-5-4 0,5-1 0,-5-2 0,2 0 0,-4 3 0,2-7 0,-2 7 0,1-3 0,-1 3 0,1 1 0,-4-1 0,0 1 0,0 2 0,-3-2 0,3 3 0,-3-7 0,0 2 0,0-2 0,0 4 0,0-1 0,0 1 0,0-1 0,0 1 0,0 5 0,0 5 0,0 2 0,0 4 0,0-4 0,0 0 0,0 1 0,0-1 0,0 0 0,3 1 0,1-1 0,2-3 0,0 3 0,1-2 0,-1-1 0,1 3 0,-1-5 0,-2 4 0,1-4 0,-1 2 0,-1-3 0,0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07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1 980 24575,'0'-11'0,"0"-8"0,0-22 0,4-11 0,9-6 0,-1-10 0,2 12 0,-2-9 0,-5-2 0,5 9 0,-9 16 0,0 0 0,4-20 0,-2-2 0,4-1 0,-1 22 0,-3-5 0,1 12 0,-1 6 0,1 9 0,-3 5 0,0 7 0,0 2 0,-2 9 0,1 16 0,-5 4 0,3 11 0,-8 10 0,7-9 0,-2 14 0,3-14 0,0 6 0,0-10 0,0 2 0,0-10 0,0-1 0,5-8 0,2-4 0,5-3 0,4 1 0,-2-4 0,4 0 0,-4-3 0,2 0 0,-4-3 0,0-3 0,1-7 0,1-8 0,0-1 0,0-6 0,-3 2 0,-1 1 0,-2-3 0,-2 6 0,2-6 0,-4 6 0,-1-2 0,-3 7 0,0-3 0,0 6 0,0 2 0,0 3 0,0 3 0,0 0 0,0 5 0,0 8 0,0 11 0,0 3 0,0 7 0,0-2 0,0 3 0,0 0 0,3-3 0,0-3 0,8-2 0,-1-5 0,3 1 0,3-4 0,0 0 0,5-3 0,-1 0 0,-3-6 0,3-2 0,-6-2 0,-1 0 0,-1 0 0,-6 0 0,3 0 0,-3-9 0,-3 7 0,0-7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40.5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0 738 24575,'0'-9'0,"0"-7"0,0-16 0,0-7 0,0-8 0,0-12 0,0-9 0,0 7 0,0-3 0,0 4 0,0-1 0,0 1 0,4 13 0,1 8 0,-1 14 0,0 2 0,-4 12 0,0 1 0,3 6 0,0 1 0,3 6 0,0 1 0,1 6 0,3 0 0,1 9 0,4 0 0,5 5 0,-3 0 0,7 1 0,-7-2 0,2 1 0,1 1 0,-2 3 0,7 3 0,-7 3 0,3-3 0,-4 1 0,-1-2 0,0-1 0,-3-5 0,-2-6 0,-4-4 0,-1-3 0,-2-1 0,-1-4 0,-3-5 0,0-7 0,0-5 0,0-15 0,0 6 0,0-13 0,0 4 0,0-10 0,0-1 0,0 0 0,0 0 0,0 6 0,0 1 0,0 7 0,0-1 0,0 12 0,0 0 0,0 2 0,0 5 0,0-2 0,3 4 0,-2-1 0,2 1 0,-3 3 0,0 0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41.5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24575,'0'9'0,"0"2"0,0-1 0,0 8 0,0-2 0,0 3 0,0 3 0,0-6 0,0 2 0,0-8 0,0 0 0,0-3 0,0-1 0,7-3 0,-3 0 0,9-3 0,-5 0 0,5 0 0,-6 0 0,6 0 0,-6 0 0,2 0 0,-2 0 0,-1-3 0,-2 2 0,-1-2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42.0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24575,'-4'0'0,"2"0"0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43.5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10 24575,'8'-3'0,"5"0"0,7 3 0,4 0 0,-5-3 0,3 2 0,-7 4 0,4 2 0,-8 9 0,2-6 0,-5 5 0,-1-5 0,0 9 0,-7-5 0,7 6 0,-6-4 0,2 0 0,-3 9 0,0-7 0,0 16 0,0-7 0,0 9 0,0 0 0,-4 0 0,-5 4 0,0-3 0,-8 4 0,8-10 0,-3-1 0,5-8 0,-1-6 0,1 0 0,4-7 0,-3 3 0,5-4 0,-2 1 0,0-1 0,-1 4 0,1-3 0,-4 3 0,4 0 0,-1-3 0,-2 3 0,5-4 0,-5 1 0,6-1 0,-3 0 0,0 1 0,2-1 0,-2 0 0,3 1 0,-3-1 0,3 0 0,-3 1 0,0-1 0,2 1 0,-5-1 0,5 0 0,-1 1 0,-1-1 0,2 1 0,-5-1 0,6 0 0,-6 1 0,5-1 0,-5 1 0,3-1 0,-4 0 0,4 1 0,-3-1 0,5 1 0,-5-4 0,3 0 0,-3-3 0,0-3 0,-1-4 0,4 3 0,-1-2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44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246 1 24575,'0'7'0,"0"19"0,-9 18 0,-7 21 0,-12 10 0,1 8 0,-6 7-1331,4 0 1331,0 0 0,8-20 181,1 1-181,9-18 0,-2-5 0,7-3 0,3-15 0,3-10 1000,0-6-1000,0-8 0,0-2 0,0-1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45.4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24575,'0'25'0,"0"7"0,0 15 0,0 6 0,0 11 0,0 3 0,0-12 0,0 15 0,0-27 0,0 16 0,0-27 0,0-4 0,0-14 0,0-3 0,0-7 0,0-4 0,0-7 0,0-2 0,3-2 0,5-7 0,4-2 0,3-3 0,1-1 0,4 0 0,-4 0 0,4 4 0,-9 2 0,3 7 0,-7 0 0,3 8 0,-3-3 0,-1 5 0,-3 1 0,0 7 0,-3 3 0,-3 8 0,-5 1 0,-4 1 0,-8 3 0,4-4 0,-3 2 0,7-3 0,-1-4 0,5-3 0,1-1 0,1-4 0,5 0 0,-1 1 0,12-4 0,3 0 0,21-3 0,-4 0 0,15 0 0,-15 0 0,8 0 0,-13 4 0,-2-4 0,-4 4 0,-9-4 0,0 0 0,-3 0 0,-4 0 0,0 0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46.1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24575,'9'0'0,"6"0"0,9 0 0,0 0 0,9 0 0,-9 0 0,0 0 0,-5 0 0,-1 0 0,-7 0 0,3 0 0,-7 0 0,-1 0 0,-3 0 0,0 0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46.7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24575,'0'17'0,"0"1"0,0 21 0,0-12 0,0 17 0,0-9 0,0 5 0,0 1 0,0 3 0,0-17 0,0 9 0,0-19 0,0 2 0,0-9 0,0-4 0,0 1 0,0-1 0,0 0 0,0 0 0,0 0 0,0 1 0,0-1 0,0-3 0,0 0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48.2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1 574 24575,'2'0'0,"38"0"0,32 0 0,-10 1 0,7-2-3916,12 0 0,9-4 3916,-15-3 0,8-3 0,1 0 0,-5 0 0,-3 2 0,-4 0 0,7-2-618,12-4 0,10-2 1,0-1-1,-7 2 618,-6 1 0,-5 1 0,3 0 0,-7 1 0,4-1 0,0 0 0,1 0 0,2 0 0,2 0 0,-3 0 0,-4 1-5,-1-1 0,-4 0 0,1 1 5,17-2 0,2 1 0,-8 1 0,-5-2 0,-6 2 0,1 2 0,-1 0-308,0 1 1,-6 0 307,26-7 0,-29 7 0,0 0 0,25-5 2508,3-1-2508,-36 10 0,1-4 3952,-1 0-3952,-9 5 3086,1-4-3086,-4 8 1229,-2-3-1229,-7 4 158,-5 0-158,-4 0 0,-2 0 0,-9 0 0,-1 0 0,-4 0 0,-3 0 0,-1 0 0,-4 0 0,1 0 0,-1 0 0,1 0 0,-1 0 0,0 0 0,4 0 0,-2 0 0,5 0 0,-6 0 0,3 0 0,-4 0 0,1 0 0,-1 0 0,1 0 0,-1 0 0,0 0 0,-3-5 0,0 3 0,-3-3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49.6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177 137 24575,'-8'0'0,"-3"0"0,-2 0 0,2 0 0,-2 0 0,2 0 0,-3 0 0,-1-3 0,5 2 0,0-5 0,3 2 0,-3 1 0,3-3 0,-4-1 0,5 2 0,-1-4 0,1 6 0,2-4 0,1-1 0,11 3 0,10 0 0,19 5 0,18 0 0,26 0 0,6 0 0,-34 0 0,0 0 0,27 0 0,6 0 0,-25-5 0,5 4 0,-18-7 0,-7 4 0,-17-1 0,-10-1 0,-4 2 0,-6-2 0,-1-1 0,-3 1 0,0 0 0,-7 2 0,-1 1 0,-6 3 0,0 0 0,0 0 0,3 0 0,-3 0 0,7 3 0,-8 13 0,3 10 0,-11 20 0,-2 14 0,-8 7 0,-6 14-406,18-35 0,-1-1 406,-16 28 0,-6 15-300,8-31 300,-2 12 0,4-18 0,6-9 0,2-16 0,6-10 799,-2-5-799,6-7 313,-6-1-313,3-3 0,-1 0 0,2-6 0,6-6 0,2-3 0,3-3 0,0 4 0,3 3 0,0 1 0,4 0 0,0 3 0,0-3 0,0 3 0,0 1 0,4-4 0,11-2 0,7-4 0,24-2 0,2-5 0,17 1 0,2 2 0,14 9 0,1 7 0,-5 4 0,10 0 0,-24 0 0,10 4 0,-20 1 0,-11 4 0,-9 0 0,-13-2 0,-2 0 0,-8-3 0,0-1 0,-6-3 0,-1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4:48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24575,'11'0'0,"-2"0"0,41 0 0,-15 0 0,9 0 0,13 0 0,-26 0 0,27 0 0,-10 0 0,-4 0 0,9 0 0,-14 0 0,3 0 0,11 0 0,-18 0 0,17 4 0,-24-3 0,7 6 0,-5-3 0,-4 0 0,0 3 0,-9-6 0,-1 5 0,-7-5 0,0 1 0,-3-2 0,0 0 0,-3 0 0,0 0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08:50.3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0 112 24575,'13'0'0,"7"-4"0,25-5 0,14-2 0,-4-3 0,-5 8 0,11-3 0,-27 8 0,23-12 0,-16 11 0,-9-6 0,0 8 0,-13 0 0,1 0 0,-6 0 0,-4 0 0,-3 0 0,-1 0 0,0 0 0,1 0 0,-1 0 0,-2-3 0,1 0 0,-1-11 0,-1 9 0,1-5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10:19.1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1406 24575,'0'21'0,"0"-2"0,8 14 0,5-8 0,9 10 0,9-8 0,2 9 0,4-3 0,13 17 0,2-7 0,2 4 0,23 9 0,-34-28 0,2 4 0,1-2 0,-5-12 0,31 23 0,-30-26 0,16 4 0,-10-5 0,9-5 0,10 2 0,-4-6 0,10 0 0,-7-5 0,0-14 0,10-9 0,-1-15-527,-28 9 1,1-1 526,-3-1 0,2 0 0,8-7 0,2 0-762,3-5 1,0 0 761,0 0 0,0-1 0,6-7 0,0-2 0,-5 6 0,-1-2 0,3-6 0,0 0 0,-6 8 0,-2 1 0,-2-3 0,-2 1 0,-1 4 0,-1 0 0,-1-3 0,-1 0 0,4 5 0,0-1 0,1-5 0,0 1 0,-1 5 0,-1 1 0,-3-3 0,0 1-397,-1 2 0,-2 2 397,24-23 0,4-4 0,-14 18-156,2-12 156,-4 13 919,-10 3-919,-4 10 1519,-5 2-1519,-2 9 900,-4 2-900,-3 5 188,0 3-188,-4-2 0,4 10 0,-4-6 0,-1 11 0,0-4 0,1 4 0,-1 0 0,0 0 0,-3 0 0,2 0 0,-10 0 0,5 0 0,-6 0 0,0 0 0,-1 0 0,-4 0 0,0 0 0,-2 0 0,-1 0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16:10:26.7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7 24575,'-10'-4'0,"10"1"0,9 3 0,15 0 0,5 0 0,5 0 0,5 0 0,1 0 0,0 0 0,-1 0 0,-5 0 0,-5 0 0,-1 0 0,-9 0 0,0 0 0,-5 0 0,-4 0 0,0 0 0,-4 0 0,1 0 0,3 4 0,-3 3 0,3 0 0,-3 7 0,0-7 0,-1 3 0,1-4 0,-1 0 0,0 1 0,1-1 0,-4 0 0,-1 0 0,-2 0 0,0 0 0,0 0 0,0 8 0,0 6 0,-4 14 0,-10 13 0,-2 12 0,-8-4 0,-1 9 0,5-10 0,-4-1 0,9-1 0,2-11 0,5-7 0,0-10 0,4-6 0,0-7 0,4-1 0,-3-4 0,0-2 0,-3-2 0,-4-8 0,5 4 0,-1-4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2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24575,'7'-4'0,"4"2"0,17 2 0,3 0 0,23 0 0,14 0-1475,-12 0 0,5 0 1475,4 0 0,0 0 0,-4 0 0,1 0 0,10 0 0,-2 0 0,-17 0 0,-1 0 0,18 0 0,0 0 0,-10 0 0,-3 0-34,-10 0 1,-1 0 33,-4 0 0,0 0 0,27 0-86,0 0 86,-9 0 0,-18 0 0,-8 0 0,-11 0 2149,-5 0-2149,-6 0 853,-6 0-853,3 0 101,-3 0-101,-8 0 0,-2 0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 24575,'-6'0'0,"-3"0"0,0 0 0,-4 0 0,-7 0 0,1 0 0,-10 0 0,6 0 0,-11 0 0,10 0 0,-15 4 0,15 7 0,-10 2 0,5 9 0,1 3 0,8-2 0,2 4 0,6-6 0,2-4 0,3 3 0,4-9 0,3 4 0,0-8 0,0 2 0,6-3 0,5-3 0,10 0 0,6-3 0,3 0 0,0 0 0,1 0 0,0 0 0,-9-3 0,2 2 0,-13-2 0,5 0 0,-10 3 0,-2-3 0,-15 10 0,-6 4 0,-12 6 0,1 5 0,0-1 0,-4 3 0,8-1 0,-3-4 0,9 3 0,3-5 0,3 1 0,4-1 0,1-4 0,5-4 0,2 0 0,0-3 0,0 0 0,2-1 0,13 2 0,4-4 0,12 0 0,-1-3 0,1 0 0,-1 0 0,0 0 0,1 0 0,-8-3 0,1 0 0,-10-3 0,2-1 0,-6 3 0,-1-2 0,-4 6 0,1-5 0,-3 4 0,0-2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3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24575,'9'0'0,"-3"8"0,-3 2 0,-3 13 0,0 4 0,0 3 0,0 1 0,0-1 0,0-4 0,0 4 0,0-3 0,0 3 0,0-3 0,0 2 0,0-11 0,0 7 0,0-15 0,0 6 0,0-10 0,0 1 0,0-5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4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24575,'32'0'0,"22"0"0,4 0-1654,-13 0 1,4 0 1653,3 0 0,2 0-1221,20 0 0,2 0 1221,-24 0 0,0 0 0,2 0 0,6 0 0,2 0 0,-2 0 0,12 0 0,0 0 0,-17 0 0,2 0 0,-4 0 0,12 0 0,-3 0 162,-4 0 1,-1 0-163,-6 0 0,-2 0-347,19 0 347,-5 0 1354,-14 0-1354,-14 0 2770,-20 0-2770,2 0 1175,-12 0-1175,1 0 0,-3 0 0,-1 0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5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60 24575,'4'-9'0,"-2"-3"0,-2 6 0,0-3 0,0 3 0,0 0 0,0 0 0,-6 3 0,-4 1 0,-16 2 0,-2 0 0,0 0 0,-16 0 0,25 3 0,-27 8 0,22 6 0,-6 11 0,3-3 0,10 2 0,3-5 0,10-1 0,0 0 0,4-7 0,0-2 0,-2-3 0,10-4 0,-2 3 0,23-7 0,-5 2 0,7-3 0,-2 0 0,-7 0 0,3-3 0,-11 1 0,2-6 0,-9 6 0,-3-4 0,-12 6 0,-6 6 0,-7 3 0,3 7 0,1 2 0,3 3 0,3-4 0,4 4 0,4-4 0,3 4 0,0-4 0,0 3 0,0-6 0,7 6 0,0-6 0,10 0 0,0-5 0,4-2 0,0 0 0,0-3 0,0-1 0,-4-3 0,4 0 0,-11 0 0,6-3 0,-10 0 0,3-3 0,-3 2 0,-3 2 0,0 2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6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24575,'3'-2'0,"-1"-1"0,-2-6 0,0 0 0,3-1 0,3-1 0,4 7 0,7-5 0,0 5 0,4 0 0,0 1 0,-4 3 0,3 0 0,-6 0 0,2 0 0,1 0 0,-7 0 0,3 0 0,-10 5 0,0 2 0,-3 13 0,0-5 0,0 9 0,-10-6 0,1 8 0,-13-6 0,2 5 0,2-6 0,1-4 0,4-3 0,0-5 0,3-1 0,1-2 0,3-2 0,0-2 0,8-2 0,6 1 0,12-5 0,3 2 0,10-4 0,-5 4 0,7-3 0,1 6 0,-4-2 0,8 3 0,-13 0 0,7 0 0,-15 0 0,5 0 0,-14 0 0,6 0 0,-9 0 0,2 0 0,-6 0 0,-1 0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7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24575,'23'0'0,"10"0"0,28 0 0,-17 0 0,4 0-2362,12 0 1,4 0 2361,-12 0 0,2 0 0,2 0-1011,7 1 0,3-1 1,2-1 1010,-13-1 0,2-2 0,2 0 0,0 0-631,6 2 1,2 0-1,0 0 1,2-2 630,-9-1 0,2-2 0,-1-1 0,2 2 0,-2 0-657,-1 3 1,0 1 0,0 1 0,1-1 0,0-1 656,5-2 0,3-2 0,0 0 0,-3 0 0,-2 2 0,-3 3 0,-3 1 0,-1 1 0,2 0-174,8-4 1,2-1-1,-1 1 1,-4 2 173,2 0 0,-5 3 0,3 0 0,-8-1 0,2 0 0,0 0 0,-1 0 0,13 0 0,-1 0 0,-1 0 0,-5 0 0,-1 0 0,-1 0 267,-6 0 0,-1 0 0,-1 0-267,15 0 0,-5 0 1152,-15 0 1,-2 0-1153,5 0 0,-3 0 0,16 0 0,-10 0 0,2 0 0,17 0 0,-33 0 0,0 0 4396,35 0-4396,-38 0 0,7 0 0,0 0 3668,-6 0-3668,32 0 0,-27 0 1924,9 0-1924,-4 0 1117,-3 0-1117,-8 0 41,-2 0-41,-4 0 0,-5 0 0,-4 0 0,-6 0 0,-7 0 0,0 0 0,-3 0 0,0 0 0,0 0 0,-3 0 0,0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4:49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24575,'8'0'0,"15"0"0,1 0 0,21 0 0,-8 0 0,15 0 0,-14 0 0,12 0 0,-12 0 0,13 0 0,-8 0 0,4 0 0,-15 0 0,2 0 0,-11 0 0,6 0 0,-10 0 0,-2 0 0,-1 0 0,-9 0 0,9 0 0,-6 0 0,-1 0 0,3 0 0,-3 0 0,4 0 0,-3 0 0,2 0 0,-5 0 0,1 0 0,-2 0 0,0 0 0,-3 0 0,0 0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8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0 607 24575,'0'-7'0,"11"-9"0,-1-26 0,16-11 0,-2-15 0,5 0 0,-9 7-542,2-3 542,-9 15 134,2-5-134,-3 7 0,-7 15 0,-1 6 0,-2 9 0,-1 15 408,2 3-408,-3 15 0,-3 1 0,-2 8 0,1 2 0,1 3 0,3 0 0,0-3 0,0-6 0,0-1 0,3-9 0,6 5 0,2-9 0,5 2 0,1-5 0,-4-1 0,4-3 0,-4 0 0,-1-3 0,-1-7 0,-2-5 0,-2-6 0,0-4 0,1 3 0,-2-3 0,-1 7 0,-2-2 0,-3 6 0,0 0 0,0 5 0,0 4 0,0 4 0,0 8 0,0 7 0,0 12 0,0-4 0,0 7 0,0-7 0,3 3 0,8-2 0,4-5 0,7-3 0,-1-6 0,0-2 0,-4 0 0,3-3 0,-2-1 0,3-3 0,-4 0 0,-1 0 0,-9 0 0,-1 0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8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24575,'7'7'0,"-2"2"0,-5 21 0,0 2 0,0 5 0,0 3 0,0-4 0,0 6 0,0-6 0,0 4 0,0-16 0,0-1 0,0-11 0,0-9 0,0 3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0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381 0 24575,'-1'0'0,"-4"0"0,-19 0 0,4 0 0,-19 0 0,11 0 0,-7 4 0,4-3 0,1 2 0,3-3 0,3 0 0,3 0 0,3 0 0,1 0 0,5 0 0,2 0 0,1 0 0,4 0 0,-1 0 0,3 3 0,1 3 0,2 3 0,0 8 0,-6-4 0,4 8 0,-3-4 0,5 4 0,0 0 0,0 4 0,0-3 0,0 3 0,0-4 0,0 4 0,0-3 0,0 8 0,3-8 0,1 3 0,3-4 0,-1 0 0,-1 0 0,0-3 0,-4-2 0,2-7 0,-3 0 0,0-3 0,3 0 0,0-3 0,2-1 0,1-2 0,2 0 0,6 0 0,3 0 0,9 0 0,0-6 0,8 0 0,-2-8 0,3 5 0,-4 2 0,-1 0 0,-8 5 0,3-1 0,-11 3 0,-1 0 0,-1 0 0,-6 0 0,3 0 0,-6 0 0,0 0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1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24575,'9'0'0,"5"0"0,15 0 0,6 0 0,1 0 0,1 0 0,-3 0 0,-7 0 0,-6-3 0,-4 2 0,-7-2 0,-2 1 0,-2 1 0,0-2 0,-3 3 0,-1 0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1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24575,'0'14'0,"0"4"0,0 0 0,0-1 0,0-1 0,0 1 0,0 0 0,0 4 0,0-4 0,0-3 0,0-2 0,5-8 0,7 5 0,5-9 0,0 6 0,3-5 0,-2 1 0,3-2 0,0 0 0,-4 0 0,-7 0 0,-4 0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2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24575,'-6'-7'0,"5"2"0,6 5 0,4 0 0,0 0 0,7 0 0,-8 0 0,4 0 0,-6 0 0,-8 0 0,1 0 0,-11 0 0,9 0 0,-3 0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3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24575,'2'0'0,"10"0"0,0 0 0,12 0 0,-3 0 0,6 0 0,3 0 0,5 0 0,-4 0 0,5 0 0,-6 0 0,1 0 0,0 0 0,-9 0 0,-4 0 0,-12 0 0,-3 0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4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0 190 24575,'0'11'0,"0"1"0,0-2 0,0 2 0,0-2 0,0 2 0,0-7 0,0-19 0,0-7 0,0-10 0,0-4 0,0 8 0,0-9 0,0 14 0,0-3 0,0 12 0,0-1 0,3 5 0,0 6 0,3 0 0,-1 3 0,4 0 0,1 0 0,4 10 0,3 2 0,2 10 0,9 11 0,-4-12 0,15 21 0,-15-24 0,11 20 0,-8-17 0,-3 2 0,-2-4 0,-5-6 0,-5-3 0,-2-1 0,-1-3 0,-4-3 0,-1-8 0,-2-10 0,-2-15 0,0-6 0,0-1 0,0-3 0,0 8 0,0 1 0,0 5 0,0 9 0,0 3 0,0 5 0,0 3 0,0 1 0,3 1 0,-3 2 0,3 2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4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24575,'0'11'0,"0"5"0,0 1 0,0 4 0,0 0 0,0-4 0,0 4 0,0-4 0,0 0 0,0 0 0,0-5 0,0-2 0,3-1 0,3-3 0,1 0 0,2-2 0,4-2 0,-6-2 0,8 0 0,-6 0 0,-1 0 0,1 0 0,-3 0 0,-3-3 0,2-3 0,-4 2 0,2-2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5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 24575,'-3'0'0,"0"0"0,3 6 0,2-3 0,-1-6 0,1-3 0,-4 0 0,1 1 0,-1 5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4:50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24575,'7'3'0,"13"-1"0,10-2 0,17 0 0,1 0 0,11 0 0,-15 0 0,13 0 0,-14 0 0,10 5 0,-5-4 0,-7 6 0,-7-6 0,-11 5 0,-4-5 0,-9 4 0,-1-4 0,-4 1 0,1-2 0,-3 0 0,-1 0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6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15 180 24575,'3'19'0,"0"-2"0,-3 5 0,0 7 0,0 5 0,0 0 0,0 9 0,0-15 0,0 7 0,3-5 0,-2-10 0,2-4 0,-3-10 0,0-9 0,0-15 0,0-3 0,-4-30 0,3 21 0,-11-27 0,10 14 0,-6-4 0,8 0 0,0 10 0,0 2 0,0 9 0,3 4 0,4 2 0,6 9 0,10-7 0,-1 11 0,11-4 0,-5 6 0,11 2 0,-2 3 0,0 0 0,2 0 0,-7 0 0,3 3 0,-8 8 0,-4 4 0,-5 7 0,-7 4 0,-4-5 0,-4 9 0,-3-9 0,-6 5 0,-6-4 0,-6-4 0,-9 4 0,1-10 0,-11 7 0,6-10 0,-4 2 0,5-6 0,3-2 0,2-3 0,8 0 0,5 0 0,7 0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7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 24575,'-7'12'0,"3"-2"0,-7 19 0,4-5 0,3 11 0,0-5 0,4-4 0,0 4 0,0-8 0,0 7 0,-3-11 0,5 0 0,1-12 0,11-3 0,-1-3 0,4 0 0,-1 0 0,-7 0 0,0 0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7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24575,'0'-6'0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24575,'74'0'0,"1"0"0,0 0 0,-1 0 0,0 0 0,1 0 0,-1 0 0,1 0 0,-1 0 0,0 0 0,1 0 0,-1 0 0,1 0 0,-1 0 0,1 0 0,-1 0 0,0 0 0,1 0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8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24575,'35'0'0,"4"0"0,11 0 0,7 0-1606,-3 0 1,2 0 1605,5 0 0,1 0 0,5 0 0,0 0-918,-12 0 0,1 0 918,15 0 0,2 0 0,-1 0 0,-2 0 0,-18 0 0,-3 0 390,2 0 0,-3 0-390,3 0 0,15 0 0,-36 0 0,-6 0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9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 24575,'-8'0'0,"14"0"0,29 0 0,22 0 0,-18 0 0,3 0-1641,0 0 1,6 0 1640,3 0 0,5 0 0,-2 0-924,14 0 1,2 0 923,-4 0 0,4 0 0,-5 0 0,1 0 0,-2 0 0,11 0 0,-4 0-328,-30 0 1,0 0 327,15 0 0,0 0 0,15 0 0,-26 0 0,-3 0 0,15 0 0,-5 0 2056,-29 0-2056,0 0 713,-17-2 0,-3 1 0,-3-2 1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1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60 24575,'4'-9'0,"-4"3"0,-10 4 0,-4 2 0,-7 6 0,0-1 0,-6 13 0,4-3 0,-4 9 0,3 3 0,5-3 0,0 6 0,8-8 0,3 7 0,5-2 0,3 3 0,0-3 0,0-2 0,0 0 0,0-6 0,5 1 0,10-10 0,8 4 0,17-9 0,-2 1 0,8-6 0,-9 0 0,3-10 0,-3-5 0,19-27 0,-23 15 0,13-23 0,-26 18 0,1-5 0,-5-3 0,-5 8 0,-7 1 0,0 1 0,-4 8 0,0-3 0,-6 7 0,-9 1 0,-7 6 0,-9 3 0,-4 5 0,-2 3 0,0 0 0,2 0 0,4 7 0,0 1 0,14 0 0,4-1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1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24575,'17'3'0,"-5"0"0,-3-3 0,0 0 0,-6 0 0,3 0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2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7 24575,'0'-4'0,"-15"2"0,-11 5 0,-5 5 0,-10 13 0,20-5 0,-21 17 0,21-9 0,-3 13 0,4-4 0,7 2 0,6-4 0,3 0 0,4-1 0,0-3 0,0-6 0,3-5 0,4-3 0,10-6 0,6 2 0,13-8 0,-5 3 0,9-4 0,-3 0 0,-1 0 0,0-11 0,0-4 0,-2-9 0,-2 0 0,-4 0 0,-9 2 0,-1 0 0,-4-3 0,-3 2 0,1-6 0,-6 6 0,-1-6 0,-2 7 0,-3-3 0,0 4 0,-3 3 0,-8 4 0,-3 8 0,-11 3 0,-2 3 0,-3 0 0,-6 0 0,5 0 0,-5 0 0,5 3 0,1 4 0,3 5 0,11-4 0,7-2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3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24575,'11'-13'0,"-2"1"0,-9 6 0,0 13 0,0 6 0,0 9 0,0 24 0,0-6 0,0 19 0,0-16 0,0 27 0,0-37 0,0 36 0,0-35 0,0 3 0,0-2 0,0-20 0,3 5 0,0-16 0,6 4 0,-3-7 0,0 2 0,-3-3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4:51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24575,'51'0'0,"0"0"0,0 0 0,20 0 0,-6 0 0,-5 0 0,5 0 0,-21 0 0,19 0 0,-24 0 0,13 0 0,-16 0 0,-1 4 0,-13 0 0,-2 5 0,-7-5 0,-6 1 0,-2-5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3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4 24575,'-2'-4'0,"-7"16"0,-15 25 0,-5 24 0,10-25 0,0 2-1045,1 2 1,0 2 1044,-4 9 0,1-2 0,4-6 0,2-1 0,3-3 0,2-1 672,-4 32-672,9-21 0,0 0 345,1-8-345,4-19 0,0-4 0,0-10 0,0-5 0,0 0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4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53 24575,'4'-22'0,"-1"1"0,-1 17 0,17-2 0,6 6 0,16 0 0,11 0 0,-2 0 0,-1 0 0,-4 0 0,-13 0 0,3 0 0,-9 0 0,-4 0 0,-9 0 0,-9 0 0,-28 17 0,-9 4 0,2 0 0,-2 2-363,-4 2 1,1 2 362,-16 18 0,19-21 0,3 1 0,-7 19-166,-4-2 166,5 6 0,11-9 0,8-5 0,10-7 0,3-2 719,4-8-719,0-4 172,14-3-172,8-7 0,19 0 0,-4-3 0,25 0 0,-26 0 0,27-3 0,-21-6 0,1-3 0,-4-5 0,-13 6 0,0 0 0,-9 5 0,-4-1 0,-4 3 0,-3 2 0,-3 2 0,-1 0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5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24575,'4'0'0,"9"0"0,21 0 0,10-3 0,15-7 0,8-5-652,-31 9 1,3 1 651,1-2 0,1 0 0,0 4 0,-1 1 317,18-4-317,6 1 0,-27 2 0,5 2 0,-11-3 0,-9 4 246,-6 0 1,-8 0-1,-3 0 1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6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1 24575,'-9'0'0,"0"0"0,1 0 0,2 0 0,-2 0 0,2 0 0,1 0 0,-4 0 0,3 0 0,-8 0 0,4 0 0,-10 0 0,-8 0 0,4 6 0,-18 14 0,18 1 0,-7 9 0,9 0 0,3-6 0,4 8 0,5-14 0,6 6 0,1-7 0,3 0 0,0-4 0,10-4 0,6-5 0,17-1 0,9-3 0,3-4 0,3-4 0,-7-8 0,-2 0 0,-9 0 0,-9 3 0,-8 9 0,-18-2 0,-15 16 0,-11 4 0,-21 23 0,15-8 0,-11 17 0,16-13 0,-2 5 0,10-7 0,2-6 0,15 0 0,1-7 0,6 3 0,0-12 0,9 0 0,12-5 0,11-1 0,5-3 0,2 0 0,-2-7 0,4 1 0,-4-9 0,-6 6 0,-9-3 0,-6 7 0,-9-1 0,-1 6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6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24575,'3'2'0,"-1"9"0,-2 7 0,0 4 0,0 23 0,0-9 0,0 21 0,0-18 0,0 1 0,0 1 0,0-4 0,0 5 0,0-7 0,0-8 0,0-6 0,0-8 0,0-4 0,0-6 0,0 0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7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7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24575,'0'2'0,"0"3"0,0 19 0,0 4 0,0 19 0,0 1 0,0-9 0,0 5 0,0 6 0,0-9 0,0 22 0,0-20 0,0 11 0,0-7 0,0-5 0,0-11 0,0-1 0,0-12 0,0 3 0,0-12 0,-5-7 0,4-1 0,-4-6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9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33 149 24575,'9'0'0,"12"0"0,3 0 0,4 0 0,23 0 0,-28 0 0,40 0 0,-35 0 0,13 0 0,-6 0 0,-7-6 0,-1-5 0,-11 0 0,-5-5 0,-2 3 0,-6-2 0,1-1 0,-4 3 0,-3 0 0,-11 3 0,-2 0 0,-14 3 0,-1 3 0,0 0 0,-10 4 0,0 0 0,7 0 0,-9 4 0,14 8 0,-4 9 0,1 8 0,7 0 0,1 1 0,9-7 0,7 7 0,5-4 0,3 0 0,0 4 0,0-9 0,3 4 0,13-2 0,4-4 0,27 2 0,-12-9 0,28 2 0,-29-10 0,23 1 0,-14-5 0,5 0 0,-6-8 0,-7 0 0,-4-7 0,-5 3 0,-5 1 0,-7 5 0,-2 0 0,-5 0 0,2 2 0,-6 2 0,-1 2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0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24575,'7'0'0,"2"0"0,13 0 0,8 0 0,1 0 0,5 0 0,-1 0 0,-5 0 0,0 0 0,-3 0 0,-2 0 0,-14 0 0,-1 0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0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24575,'5'-3'0,"5"1"0,3 2 0,16 11 0,-13-2 0,18 14 0,-11-8 0,5 8 0,2-7 0,-2 6 0,7-4 0,-6-3 0,1-3 0,-9-2 0,-4-3 0,-3 3 0,-5-7 0,0 3 0,-3-6 0,0 3 0,-3-3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4:52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24575,'20'0'0,"4"0"0,11 0 0,9 0 0,29 0 0,-14 0-514,-11 0 0,1 0 514,-10 0 0,-2 0 0,35 0 0,-18 0 0,-3 0 3,-6 0-3,-2 0 0,-1 0 0,-6 0 0,11 0 0,-18 0 0,-10 0 0,-13 0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1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6 24575,'-7'-3'0,"-8"1"0,-5 2 0,-2 5 0,-3 4 0,6 9 0,-8 1 0,6 0 0,2 2 0,2-7 0,6 3 0,2-5 0,3-2 0,2 2 0,2-5 0,2 5 0,0-6 0,0 2 0,0-5 0,0 0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1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24575,'6'0'0,"-3"2"0,-1 13 0,-2 9 0,0 0 0,0 25 0,0-23 0,0 26 0,0-20 0,0 3 0,0-9 0,0 4 0,0-12 0,0 0 0,0-12 0,0-4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2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24575,'0'12'0,"0"7"0,0 3 0,0 7 0,0 2 0,0 1 0,0-1 0,0-6 0,0-4 0,0-4 0,0-3 0,0-8 0,0-4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2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24575,'17'0'0,"-4"-4"0,43-5 0,-5-5 0,9-4 0,6 3 0,-21 6 0,11 0 0,-37 9 0,5-5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3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0 24575,'9'0'0,"1"0"0,14 0 0,1 0 0,1 0 0,1 0 0,-2 0 0,-8 0 0,-4 0 0,-1 0 0,-5 0 0,0 2 0,-5 9 0,-6 11 0,-12 8 0,-2 15 0,-16-5 0,1 14 0,3-18 0,-1 15 0,6-16 0,0 12 0,5-15 0,1 2 0,11-12 0,-2 0 0,9-6 0,-2 0 0,3-5 0,3 5 0,7-9 0,9 3 0,7-3 0,9 1 0,1 0 0,5-3 0,-4-2 0,-2-3 0,-4 0 0,-5 0 0,0 0 0,-9 0 0,-3 0 0,-6 0 0,-4 0 0,-2 0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3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92 24575,'-3'-5'0,"4"-2"0,13-3 0,3-6 0,17 6 0,10-10 0,5 11 0,16-1 0,-5 6 0,-9 4 0,11 0 0,-28 0 0,18 0 0,-20 0 0,-2 0 0,-4 0 0,-9 0 0,-6 0 0,-5 0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 24575,'-9'0'0,"0"0"0,-6 0 0,2 0 0,-3 3 0,-5 5 0,7 1 0,-12 14 0,7-4 0,-1 12 0,2-8 0,6 2 0,6-8 0,2 4 0,4-8 0,0 0 0,0-1 0,0-5 0,10 2 0,2-6 0,12 0 0,3-3 0,-1 0 0,4 0 0,-12 0 0,3 0 0,-8 0 0,-4 0 0,0 0 0,-3 0 0,0 0 0,-11 3 0,-5 8 0,-10 4 0,-3 13 0,-5 0 0,3 5 0,0-1 0,2 1 0,6-3 0,1-2 0,5-3 0,4-4 0,1 0 0,1-4 0,2 0 0,3-5 0,0 1 0,0 0 0,3-3 0,7-1 0,4-3 0,7-2 0,4-1 0,1-3 0,5 0 0,-5 0 0,0 0 0,-9-6 0,3 2 0,-9-5 0,4 2 0,-9 1 0,3-3 0,-3 2 0,3-2 0,-2 3 0,2-3 0,-3 2 0,3-5 0,-2 3 0,0 1 0,-5 3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6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15 24575,'6'-3'0,"2"3"0,-1-6 0,5 6 0,-6-3 0,6 3 0,-5 0 0,1-2 0,-5 7 0,0 0 0,-3 8 0,0-1 0,0 9 0,0-6 0,0 13 0,0-13 0,0 14 0,0-15 0,0 11 0,-4-8 0,3-3 0,-8 6 0,5-10 0,-10 10 0,8-6 0,-7-1 0,2-1 0,-1-5 0,-1 3 0,0-7 0,0 0 0,0-3 0,3 0 0,2 0 0,1-5 0,4-7 0,0-1 0,3-7 0,0 6 0,0-6 0,0 6 0,3 1 0,0 5 0,3 2 0,2 0 0,2 2 0,0 1 0,2 3 0,-2 0 0,-1 0 0,3 0 0,-2 0 0,0 6 0,3 4 0,-7 5 0,9 9 0,-8-6 0,4 12 0,0-4 0,-3 5 0,6-5 0,-3-1 0,-1-8 0,3-1 0,-2-5 0,-2-2 0,3-6 0,-3 0 0,4-3 0,0 0 0,-3-10 0,-3 8 0,-4-7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7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24575,'0'15'0,"0"11"0,0-3 0,0 26 0,0-14 0,0 28 0,0-24 0,0 30 0,0-28 0,0 23 0,0-17 0,0 6 0,0-1 0,0 1 0,4 0 0,-3-5 0,6-2 0,-5-9 0,4-6 0,-5-9 0,2-6 0,-3-3 0,0-3 0,0-1 0,0-9 0,0 2 0,0-4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8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24575,'0'2'0,"0"2"0,0 16 0,0 13 0,0-5 0,0 16 0,0-16 0,0 7 0,0-4 0,0-1 0,0 1 0,0-14 0,0-3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4:52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24575,'1'0'0,"9"0"0,17 0 0,15 0 0,9 0 0,16 0 0,2 0 0,-28 0 0,-2 0 0,19 0 0,12 0 0,-19 0 0,8 0 0,-9 0 0,-8 0 0,-7 0 0,-13 0 0,-1 0 0,-9 0 0,-2 2 0,-2-1 0,-4 1 0,-2-2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24575,'26'-3'0,"10"-2"0,8-7 0,15 2 0,2-3 0,-19 7 0,19 2 0,-30 4 0,22 0 0,-21 0 0,-5 0 0,-11 0 0,-7 0 0,0 0 0,-6 0 0,0 0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9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24575,'28'0'0,"-4"0"0,6 0 0,-4 0 0,4 0 0,1 0 0,-1 0 0,-8 0 0,-1 0 0,-12 0 0,-2 2 0,-5 9 0,-2 7 0,0 8 0,-11 9 0,-7 4 0,-13 3 0,4-3 0,-6 3 0,11-5 0,-8 2 0,10-3 0,1-9 0,4 3 0,1-12 0,6 7 0,-3-12 0,9 1 0,-4-5 0,6-1 0,0-1 0,0 2 0,0-4 0,2 1 0,9-3 0,7 0 0,8-3 0,5 0 0,-1 0 0,1 0 0,-1 0 0,-3 0 0,-3 0 0,-3 0 0,-6 0 0,0 0 0,-8 0 0,-1 0 0,-3 0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0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24575,'2'0'0,"11"0"0,14 0 0,5 0 0,13 0 0,-2 0 0,10 0 0,-14 0 0,6 0 0,-13 0 0,9 0 0,-4 0 0,-6 0 0,-10 0 0,-4 0 0,-4 0 0,-7 0 0,0 0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38 120 24575,'-9'0'0,"3"2"0,4 1 0,2 2 0,0 1 0,-3 0 0,5-3 0,6 2 0,6-4 0,11 3 0,-3-4 0,3 0 0,-4 0 0,0 0 0,0 0 0,-4 0 0,4 0 0,-3-11 0,0 6 0,0-15 0,-5 5 0,1-6 0,-6 0 0,1 0 0,-8 4 0,2 3 0,-11 7 0,-3 5 0,-18 2 0,-3 11 0,-2 2 0,-1 15 0,7 1 0,-7 9 0,5-4 0,5 3 0,5-5 0,8-2 0,2-4 0,5 4 0,2-8 0,3 4 0,0-5 0,0 0 0,6-4 0,5 4 0,7-7 0,8 5 0,1-8 0,3 3 0,1-5 0,4 2 0,-4-3 0,5-3 0,-9-2 0,2-3 0,-7 0 0,3 0 0,-4-3 0,-4-4 0,1-7 0,-9 0 0,1-2 0,-3 3 0,-3 6 0,-2 1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2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24575,'4'0'0,"12"0"0,12 0 0,7 0 0,1 0 0,-4 0 0,-1 0 0,2 0 0,-12 0 0,3 0 0,-7 0 0,-7-2 0,0 1 0,-7-2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2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24575,'0'9'0,"3"1"0,4 9 0,12 3 0,5-2 0,9 4 0,5 6 0,-13-12 0,14 9 0,-15-15 0,16 12 0,-12-4 0,3-4 0,-10-1 0,-6-6 0,0-5 0,-10 4 0,3-7 0,-5 2 0,0-3 0,0 0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3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1 24575,'-16'10'0,"-6"8"0,-13 16 0,-2 12 0,-10 2 0,18-4 0,-9 0 0,16-7 0,-11-2 0,12-4 0,2-8 0,9-11 0,6 0 0,1-9 0,3 0 0,0-1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4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 24575,'8'0'0,"2"0"0,3 0 0,-1 0 0,1 0 0,-4 0 0,4 0 0,-4 0 0,1 0 0,-1 0 0,-4 0 0,-1 5 0,-2 6 0,-5 5 0,-9 11 0,-5 0 0,-7 2 0,-6 8 0,6-12 0,-4 7 0,9-13 0,2-2 0,7-7 0,3-1 0,5-4 0,2 1 0,5-3 0,10 0 0,6-3 0,10 0 0,0 0 0,-5 0 0,3 0 0,-6 0 0,-2 0 0,-5 0 0,-3 0 0,-3 0 0,-1 0 0,-3 0 0,-1 0 0,1 0 0,0 0 0,-3-3 0,-1 3 0,-2-3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6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 24575,'-14'0'0,"1"0"0,-4 0 0,-9 0 0,4 0 0,-13 0 0,1 11 0,10 0 0,-14 13 0,19 1 0,-10 4 0,13-1 0,1 4 0,12-8 0,-1 1 0,4-8 0,10 2 0,1-7 0,14-3 0,4-6 0,-2-3 0,1 0 0,-7 0 0,-7 0 0,2 0 0,-10 0 0,-5 3 0,-10 8 0,-8 4 0,-7 12 0,-12 10 0,13-7 0,-13 14 0,17-17 0,-1 7 0,5-8 0,5 2 0,6-10 0,1 4 0,5-11 0,13-2 0,15-6 0,12-3 0,-3-4 0,11-8 0,-21-2 0,13-10 0,-16 8 0,-3 1 0,-7 5 0,-6 3 0,-1 4 0,-3 0 0,-3 1 0,-1 1 0,-2-2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6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24575,'3'7'0,"-1"9"0,-2-1 0,0 24 0,0-18 0,0 24 0,0-13 0,0 9 0,0-4 0,0 8 0,0-12 0,0 7 0,0-4 0,0-9 0,0 3 0,0-9 0,0-3 0,0-2 0,0-3 0,0-6 0,0-1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0 24575,'5'0'0,"-4"0"0,-5 0 0,-5 0 0,-7 0 0,2 0 0,-10 0 0,6 0 0,-3 0 0,-3 4 0,10 0 0,-10 2 0,11-2 0,-4 2 0,8-5 0,0 4 0,6-2 0,1 2 0,2 1 0,0 3 0,0 0 0,0 8 0,0-4 0,0 14 0,0-8 0,0 13 0,0-7 0,0 5 0,0-1 0,0-3 0,0-1 0,0-5 0,0-3 0,0-4 0,0-4 0,0-4 0,2 1 0,-1-1 0,4 1 0,-5 0 0,5 0 0,-2 0 0,3-1 0,0 1 0,0 0 0,0-1 0,-1-2 0,4 0 0,4-3 0,4 0 0,11 0 0,-6 0 0,23-7 0,-16 1 0,19-9 0,-12 2 0,3 1 0,-3 0 0,-7 5 0,-8 3 0,-5-2 0,-7 5 0,0-2 0,-6 3 0,0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4:54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745 5714 24575,'0'-17'0,"0"-2"0,0-16 0,0-13 0,0-15 0,0-5-778,0 22 0,0-2 778,0 6 0,0-1 0,0-13 0,0 0 0,0 10 0,0 0 0,0-9 0,0 0 0,0 9 0,0 0 0,-2-9 0,-1-2 0,1 0 0,-2 0-773,-4 0 0,-1-2 773,3-5 0,-1-2 0,-4 0 0,-1 0 0,5 0 0,1-2-856,-1 19 1,0-2 0,2 2 855,1-18 0,1 0 0,-2 0 0,0 2-445,4 17 0,0 0 445,-1-3 0,0 3 309,2-22-309,0 29 0,0 0 0,0-32 0,0 13 0,-5-5 0,5-2 0,-5 4 0,1-8 0,3 10 0,-4-12 0,1-2 0,3 12 0,-8-8 0,4 16 1393,-5-12-1393,1 6 0,0 3 0,0 10 2707,1 1-2707,-4 5 1171,3 6-1171,-3 0 741,8 6-741,0 3 237,4 6-237,0 4 0,0 7 0,0 0 0,0-7 0,0-16 0,0-9 0,0-18 0,0-7-926,0-7 926,-2 30 0,0-1 0,1 0 0,0 0 0,-3-3 0,-1 0 0,2 0 0,0 1 0,-2-2 0,-1 2-73,2 4 1,-2 3 72,-3-29 0,0-2 0,-3 19 0,1-20 0,-5 15 0,2-8 0,4 21 0,-1-21 0,6 14 0,0-18 0,-4 2 0,9 11 0,-4-8 919,4 12-919,0-7 0,0 3 152,0 10-152,-4 1 0,3 10 0,-5 2 0,5 6 0,-5 3 0,2 7 0,0 4 0,1 4 0,1 3 0,-1 3 0,-5 1 0,-2 4 0,-6 16 0,-3 6 0,-10 23 0,-2 4 0,3-1 0,-8 14 0,10-16 0,-3 12 0,0-17 0,16-4 0,-5-12 0,11-7 0,-1-4 0,6-7 0,2 0 0,0-3 0,2-3 0,-1-1 0,1-2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7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24575,'31'0'0,"1"0"0,15 0 0,7-4 0,-14 0 0,16-5 0,-23-3 0,14 3 0,-6 1 0,-9 4 0,-5 1 0,-11 2 0,-6-2 0,-4 3 0,-4 0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7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24575,'-6'10'0,"1"10"0,5 13 0,0 8 0,0-4 0,0 19 0,0-24 0,0 24 0,0-18 0,0-1 0,0 4 0,0-11 0,0-7 0,3-5 0,0-9 0,0-6 0,-1-1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8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8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6 24575,'-7'-3'0,"-8"0"0,-5 3 0,-14 0 0,10 3 0,-6 5 0,5 3 0,5 11 0,-5-2 0,12 9 0,-4-6 0,12 7 0,-5-8 0,9 0 0,-2-9 0,3-1 0,0-6 0,6 3 0,9-2 0,12 1 0,5-4 0,4 0 0,-1-4 0,1 0 0,-3-7 0,-3 0 0,-9-5 0,-4 3 0,-3 2 0,-6 4 0,-7 2 0,-10 12 0,-6 9 0,-9 4 0,0 7 0,0-7 0,5 3 0,4-5 0,2-5 0,9 0 0,-5-4 0,8-4 0,-1 3 0,2-5 0,0 5 0,0-6 0,0 3 0,0-3 0,5-3 0,2 0 0,9-3 0,2 0 0,3 0 0,-4 0 0,3-7 0,-7 3 0,8-9 0,-13 9 0,1-2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9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24575,'11'-3'0,"-5"3"0,12-6 0,-4 3 0,7-1 0,4 0 0,-3 4 0,3 0 0,-7 0 0,-2 0 0,-4 0 0,1 0 0,0 0 0,-3 0 0,-4 6 0,-3 5 0,-3 2 0,0 4 0,0 4 0,0 1 0,0 13 0,-3-11 0,-5 13 0,-7-17 0,-5 11 0,0-5 0,-1-5 0,9-4 0,-3-4 0,5-7 0,0 3 0,1-5 0,3-2 0,0-2 0,0-2 0,3-8 0,-2-1 0,4-9 0,-2 3 0,3-1 0,0 2 0,0 3 0,0 0 0,3 1 0,1-1 0,5 2 0,1 2 0,-1 3 0,3 0 0,-5 3 0,5-3 0,-3 5 0,1-2 0,2 3 0,-2 0 0,2 0 0,-2 0 0,2 0 0,-2 0 0,0 3 0,-1 3 0,0 4 0,-3-1 0,3 3 0,0-2 0,-2 0 0,3 2 0,-2-5 0,0 5 0,4-6 0,-6 3 0,6-2 0,-2-1 0,0-2 0,2-2 0,-6-2 0,6 0 0,-5 0 0,2 0 0,-6 0 0,-1 0 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0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48 24575,'2'-3'0,"4"-3"0,4 0 0,6-2 0,1-1 0,4 5 0,4-2 0,1 4 0,1-1 0,3 3 0,-9 0 0,1 0 0,-2 0 0,-6 5 0,0 10 0,-4 8 0,-3 13 0,-2 11 0,-1 3 0,-4-5 0,0 4 0,-12-15 0,-2 18 0,-8-10 0,-2 1 0,3-6 0,-4-4 0,0 0 0,2-8 0,0-3 0,5-8 0,2-4 0,3-1 0,0-3 0,1-2 0,2-1 0,1-3 0,3 0 0,0-10 0,2-1 0,1-15 0,3 0 0,0 0 0,0-4 0,0 8 0,0 0 0,6 2 0,2 7 0,18-5 0,-7 11 0,12 1 0,-10 6 0,0 0 0,0 0 0,0 0 0,5 14 0,-2 0 0,3 18 0,-3-8 0,0 8 0,0-3 0,-3-2 0,0-3 0,-6-4 0,2-6 0,-4 0 0,-3-2 0,-2-6 0,-1 1 0,-2-5 0,-2-2 0,0 0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1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24575,'0'3'0,"0"8"0,0 20 0,0 5 0,0-4 0,0 7 0,0-6 0,0 3 0,0 0 0,0-14 0,0 2 0,0-10 0,0-3 0,0-6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2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24575,'-6'3'0,"22"0"0,13-3 0,35 0 0,-1 0-558,-23 0 1,0 0 557,1 0 0,-1 0 0,1 0 0,-1 0 259,19 0-259,10 0 0,-30 0 0,9 0 0,-18 0 0,-8 0 0,-11 0 0,-5 0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2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34 24575,'26'0'0,"5"-8"0,6 3 0,-5-3 0,12 0 0,-10 7 0,7-3 0,-6 4 0,-4 0 0,-5 0 0,-5 0 0,-7 0 0,-5 0 0,-3 0 0,-3 5 0,-1 6 0,-10 15 0,0 1 0,-23 20 0,3-2 0,5-13 0,-2-1 0,-13 14-207,10-5 1,0 0 206,-5-4 0,5 1 0,1 1 0,-4 2 0,-5 8 0,10-9 0,7-4 0,4-9 0,4 0 0,3-9 413,5-4-413,3-4 0,0-3 0,0 0 0,19-3 0,-6-1 0,22-2 0,-4 0 0,5 0 0,6 0 0,-2 0 0,1 0 0,-5 0 0,-1-3 0,-4-2 0,-5 1 0,-5-2 0,-5 5 0,-6-4 0,-1 4 0,-3-2 0,-1 1 0,-2 1 0,0-2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3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24575,'15'0'0,"16"0"0,-3 0 0,29-5 0,-12 0 0,0 1 0,24-1 0,-40 5 0,39 0 0,-39 0 0,11 0 0,-9 0 0,-5 0 0,-1 0 0,-8 0 0,-3 0 0,-5 0 0,-6 0 0,0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4:55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24575,'-1'5'0,"14"7"0,6 2 0,26 18 0,-6-9 0,-8-4 0,1 2-566,26 13 566,-20-12 0,1 1 0,11 4 0,-16-8 0,1-1 0,5-4 140,14 8-140,-17-10 0,-2-3 0,-20-3 0,5-6 0,-11 3 0,-2-3 0,-2 0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4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69 105 24575,'18'5'0,"0"2"0,8-4 0,-4 0 0,8-3 0,-5 0 0,6 0 0,-5 0 0,-1 0 0,-8-6 0,0 0 0,-8-7 0,-2 0 0,-4-3 0,-3 5 0,0-5 0,0 7 0,0-4 0,-5 3 0,-6 3 0,-6 5 0,-8 2 0,-6 0 0,-6 3 0,0 13 0,1-2 0,3 18 0,5-8 0,-1 9 0,10-6 0,-1 4 0,13-9 0,0 7 0,7-6 0,0 1 0,6-3 0,9-2 0,10 3 0,10-5 0,-2 3 0,6-5 0,-7 1 0,7 0 0,-7-4 0,3-1 0,-9-3 0,4-1 0,-8-2 0,4-2 0,-6-3 0,-2 0 0,-2 0 0,-4 0 0,1 0 0,-5 0 0,-3 0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4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24575,'4'0'0,"2"0"0,25 0 0,-4 0 0,4 0 0,-6 0 0,0 0 0,-3 0 0,0 0 0,-12 0 0,-4 0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5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24575,'0'9'0,"0"4"0,3 0 0,4 8 0,8-3 0,4 8 0,5-2 0,-1 3 0,3-8 0,3 8 0,-2-6 0,-1 2 0,-7-8 0,1 2 0,-9-12 0,3 11 0,-8-14 0,-3 3 0,0-5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5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24575,'-9'2'0,"-4"10"0,-7 8 0,-4 8 0,-1 14 0,4-12 0,-3 11 0,8-15 0,-4 6 0,6-9 0,3-3 0,2-7 0,5-3 0,1-1 0,3-6 0,0-1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6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24575,'0'5'0,"0"4"0,0 15 0,0 2 0,0 5 0,0 4 0,0-7 0,0 5 0,0-10 0,0-1 0,0-7 0,0-5 0,0-1 0,0-5 0,0-2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6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24575,'0'-11'0,"0"12"0,0-20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8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173 116 24575,'8'6'0,"-1"3"0,8-2 0,-4-1 0,5-2 0,-3-4 0,-3 0 0,2 0 0,-5 0 0,5 0 0,-6 0 0,3 0 0,0-6 0,-3-5 0,1-6 0,-1-1 0,-5-1 0,2 4 0,-3-5 0,0 10 0,0-6 0,0 9 0,-8 1 0,-8 3 0,-10 3 0,-9 0 0,7 4 0,-11 7 0,11 6 0,-9 8 0,7 4 0,2 0 0,7 2 0,5 2 0,5-3 0,7 0 0,0 1 0,4 4 0,0-3 0,0 8 0,0-8 0,4 3 0,8-3 0,1-2 0,9-1 0,-3-7 0,3-4 0,-1-8 0,0 1 0,0-8 0,4 0 0,-3-3 0,3-6 0,2-6 0,0-8 0,6-5 0,-4 1 0,-3 4 0,-7-1 0,-3 10 0,-3-5 0,-3 9 0,-3 1 0,-5 3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8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24575,'5'-3'0,"-1"0"0,19 3 0,4 0 0,4 0 0,5 0 0,-6 0 0,-4 0 0,-1 0 0,-8 0 0,-3 0 0,-7 0 0,-5 0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9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24575,'0'-5'0,"13"18"0,2 3 0,15 18 0,4 0 0,11 1 0,0 1 0,11 2 0,-21-13 0,12 10 0,-22-15 0,10 5 0,-12-7 0,-5-4 0,-5-7 0,-7-1 0,-3-3 0,2-3 0,-4 3 0,1-3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9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352 9 24575,'-2'-6'0,"-5"4"0,-12 13 0,-6 8 0,-16 16 0,4 10 0,-4 3 0,2 7 0,13-20 0,-8 13 0,13-19 0,-5 8 0,10-13 0,6 0 0,6-13 0,1-1 0,3-8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08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38 24575,'-9'0'0,"3"3"0,4 0 0,2 2 0,0 1 0,0-1 0,0 1 0,-2-3 0,9-1 0,-5-2 0,12 0 0,-4 0 0,-1 0 0,0 0 0,-1 0 0,-1 0 0,1-2 0,-2-2 0,-3-1 0,-1-4 0,-2-1 0,0 1 0,0 0 0,0 3 0,0 1 0,-2-1 0,-4 3 0,-1 0 0,-4 3 0,1 0 0,-2 0 0,2 0 0,-2 6 0,5 1 0,-2 6 0,6 2 0,0-1 0,3 2 0,0-7 0,0 3 0,0-6 0,0 3 0,2-6 0,1 0 0,3-3 0,0 0 0,0 0 0,-1 0 0,-2 0 0,0 0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30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29 24575,'3'-6'0,"-3"-2"0,5 5 0,1 0 0,1-2 0,8 4 0,-8-2 0,12 3 0,-9 0 0,7 0 0,-4 0 0,-1 0 0,1 0 0,-3 0 0,-1 0 0,-6 8 0,0 4 0,-3 8 0,-4 5 0,-8 6 0,-3-6 0,-5 8 0,-3-8 0,4 2 0,-1 0 0,2-9 0,5-2 0,3-6 0,3-2 0,5-2 0,2 0 0,0-1 0,8-2 0,8 3 0,5-5 0,8 3 0,-2-4 0,-1 3 0,-1-2 0,-7 2 0,-2 0 0,-6-3 0,-1 3 0,-4-3 0,1 0 0,-3 0 0,0 0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88 24575,'-5'0'0,"0"0"0,0 0 0,0 0 0,0 0 0,4 0 0,4 0 0,9 0 0,3 0 0,3 0 0,0 0 0,4 0 0,1 0 0,0 0 0,2 0 0,-2 0 0,12 0 0,-10 0 0,13 0 0,-6 0 0,15-4 0,-9 3 0,11-6 0,-12 3 0,9-4 0,-4 1 0,-2 0 0,-9 0 0,0 0 0,-5 1 0,-3 0 0,-1-1 0,-4 2 0,0 1 0,-3-1 0,0 4 0,-4-1 0,3 2 0,-5 0 0,4 0 0,-4 0 0,-1 0 0,3 0 0,-4 0 0,2 0 0,-2 0 0,-2 0 0,0 0 0,0 0 0,-1 0 0,-1 0 0,-1 0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210 101 24575,'-5'-3'0,"-5"1"0,4 2 0,-5 5 0,3 4 0,-1 5 0,0 3 0,-3 4 0,8-3 0,-4 3 0,4-4 0,1 0 0,0 0 0,3-3 0,0-3 0,0-4 0,8-1 0,2-4 0,8 1 0,0-3 0,-1 0 0,-2-5 0,-2-1 0,-2-4 0,-2-4 0,-1 3 0,-5-3 0,-1 1 0,-2-2 0,0-2 0,0 3 0,-3-3 0,-5 5 0,-2 1 0,-6 0 0,-3 5 0,2 0 0,-5 0 0,2 6 0,1-3 0,-5 3 0,5 0 0,2 0 0,0 0 0,8 5 0,-5 4 0,10 5 0,-4 3 0,7 0 0,-2 3 0,3-1 0,5 0 0,5-6 0,11 0 0,2-6 0,5-1 0,-6-3 0,-1-3 0,-7 0 0,0 0 0,-3-2 0,-2-10 0,-1-8 0,-4-6 0,-1-6 0,-3 6 0,0-3 0,0 8 0,-5 3 0,-1 5 0,-9 7 0,1 1 0,-4 5 0,1 0 0,2 0 0,-3 3 0,6 5 0,1 1 0,5 8 0,1-3 0,4 0 0,-1 2 0,2-4 0,8 4 0,-2-7 0,21 5 0,-9-10 0,16 2 0,-11-6 0,4 0 0,0-3 0,-6-3 0,-2-9 0,-8-1 0,-1-8 0,-4 3 0,-3-1 0,0 3 0,-3 1 0,-8 1 0,-6 1 0,-5 4 0,-6 6 0,6 3 0,-5 3 0,5 0 0,-3 0 0,5 6 0,2 2 0,0 4 0,9 1 0,1-2 0,5-1 0,0-2 0,0 0 0,5-3 0,8 0 0,5-2 0,8 0 0,-2-3 0,-2 0 0,-2 0 0,-5 0 0,-4 0 0,-3 0 0,-3 0 0,-1 0 0,-1-5 0,-1 0 0,-2-6 0,-2 3 0,-10 0 0,2 3 0,-10 1 0,5 2 0,-5 2 0,4 2 0,-2 10 0,9 7 0,-1 12 0,6-3 0,1 5 0,3-11 0,0 3 0,3-10 0,13-3 0,2-7 0,17-1 0,-3-4 0,-4-9 0,3-6 0,-6-6 0,0-2 0,-5 3 0,-7-2 0,-4 7 0,-3-6 0,-3 10 0,0-3 0,-3 5 0,0-1 0,-8 4 0,-2 1 0,-9-1 0,1 6 0,-4-3 0,-1 3 0,1 0 0,1 0 0,-1 0 0,4 3 0,-9 6 0,8 5 0,-1 4 0,4 1 0,7-3 0,1-1 0,5 1 0,0-2 0,3 0 0,5-3 0,8-3 0,3-2 0,10-3 0,-11 0 0,6-3 0,-9 0 0,0 0 0,-5 0 0,-2 0 0,0 0 0,-2-2 0,-1-1 0,-2-2 0,0-2 0,0-2 0,0-2 0,0 1 0,0-4 0,0 2 0,-2-2 0,-1 6 0,0 0 0,-1 3 0,3 0 0,-1 5 0,2 2 0,5 4 0,4-1 0,3-3 0,5-2 0,-5 0 0,2 0 0,-6 0 0,0 0 0,-3-2 0,-2-4 0,-1-2 0,-2 0 0,-5 0 0,-12 2 0,0 3 0,-16 0 0,10 3 0,-14 0 0,9 0 0,-5 0 0,8 0 0,5 5 0,0 4 0,11 5 0,-3 6 0,9-2 0,0 5 0,3-8 0,0 8 0,5-14 0,12 6 0,8-12 0,15 0 0,-3-9 0,0-5 0,-1-11 0,-6 0 0,0-6 0,-7 10 0,-9-1 0,-3 8 0,-5 3 0,-3-2 0,-1 4 0,-2-1 0,0 2 0,-8-1 0,-2 1 0,-8-1 0,0 3 0,-3 0 0,2 3 0,-1 0 0,2 0 0,4 5 0,0 1 0,5 4 0,1 1 0,5-1 0,1 1 0,2-3 0,0-1 0,0-2 0,5 0 0,1 0 0,2-2 0,0 2 0,-3-5 0,0 3 0,2-3 0,-4 0 0,2 0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24575,'2'2'0,"7"0"0,6-2 0,4 0 0,6 0 0,7 0 0,5 0 0,9 0 0,0 0 0,0 0-581,11 0 581,-8 0 0,-14 0 0,-2 0 0,3 0 0,23 0 0,-29 0 0,20 0 0,-17 0 0,6 0 0,-12 0 0,4-5 581,-5 3-581,-3-4 0,-1 4 0,1 1 0,-4-1 0,1 2 0,-8 0 0,-2 0 0,-4 0 0,2 0 0,-3 0 0,0 0 0,0 0 0,0 0 0,0 0 0,0 0 0,0 0 0,0 0 0,-1 0 0,1 0 0,0 0 0,3-3 0,-3 3 0,0-2 0,-3 2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5 24575,'-23'40'0,"7"-14"0,1 6 0,11-20 0,-5 8 0,6-9 0,0 3 0,0-4 0,3 1 0,0 0 0,0-1 0,0 0 0,0 1 0,0-1 0,0-2 0,0 2 0,0-4 0,0 1 0,0-2 0,3 0 0,-1 0 0,3-1 0,0-1 0,0 2 0,0-5 0,0 4 0,0-3 0,1 1 0,-1-2 0,0 0 0,0 0 0,0 0 0,0 0 0,0 0 0,0 0 0,2 0 0,-1 0 0,2 0 0,-1 0 0,2 0 0,-1 0 0,2 0 0,-1 0 0,2 0 0,0 0 0,-3-2 0,2-1 0,-4-2 0,2 0 0,-1-2 0,-1 3 0,1-2 0,-2 3 0,0-2 0,0 0 0,-2-3 0,1 3 0,-3-5 0,3 1 0,-3-1 0,4-1 0,-5 0 0,3 0 0,-3 0 0,0 3 0,0-7 0,0 5 0,0-5 0,0 4 0,0 0 0,0-3 0,0 3 0,-3-3 0,0 3 0,-2 0 0,2 3 0,-2 0 0,2 3 0,-2 0 0,0 0 0,0 3 0,0-1 0,0 3 0,-3 0 0,2 0 0,-6 0 0,3 0 0,-2 0 0,0 3 0,6 0 0,-6 2 0,5 2 0,-4-1 0,3 5 0,0-3 0,-1 2 0,2-2 0,-2 2 0,5-4 0,-2 1 0,5-2 0,-4-1 0,3 1 0,-1-2 0,2-1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24575,'0'7'0,"0"1"0,-3 6 0,0-2 0,-3 2 0,3-1 0,-2-1 0,2 5 0,-1-6 0,-1 3 0,5-3 0,-3-3 0,3 2 0,0-1 0,0-1 0,0 2 0,0-5 0,0 5 0,0-1 0,0-1 0,0-1 0,0 1 0,0-3 0,0 3 0,0-3 0,2-1 0,1 1 0,2-2 0,0-1 0,0-2 0,0 0 0,0 0 0,0 0 0,0 0 0,0 0 0,0 0 0,5 0 0,-4-5 0,4 2 0,-4-7 0,-1 4 0,0-4 0,-2 2 0,2-3 0,-2 0 0,0-3 0,2-9 0,-1 7 0,-1-6 0,-1 8 0,-2 5 0,0-4 0,0 4 0,0 1 0,0 1 0,0-1 0,0 3 0,0-3 0,0 0 0,0 3 0,0-3 0,-2 3 0,-1 3 0,-4-1 0,-1 3 0,-1 0 0,2 0 0,2 0 0,0 0 0,0 0 0,0 3 0,0-1 0,0 3 0,2 0 0,1-1 0,2 1 0,0 0 0,0 0 0,0 2 0,0-1 0,0 1 0,0-4 0,0-1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24575,'0'5'0,"0"2"0,0 1 0,0 3 0,0 6 0,0-1 0,0 2 0,0-1 0,0 1 0,0-3 0,0 9 0,0-11 0,0 7 0,0-11 0,0 4 0,0-4 0,0-1 0,0-1 0,0-2 0,0-3 0,0 1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88 24575,'-5'0'0,"0"0"0,0 0 0,0 0 0,0 0 0,4 0 0,4 0 0,9 0 0,3 0 0,3 0 0,0 0 0,4 0 0,1 0 0,0 0 0,2 0 0,-2 0 0,12 0 0,-10 0 0,13 0 0,-6 0 0,15-4 0,-9 3 0,11-6 0,-12 3 0,9-4 0,-4 1 0,-2 0 0,-9 0 0,0 0 0,-5 1 0,-3 0 0,-1-1 0,-4 2 0,0 1 0,-3-1 0,0 4 0,-4-1 0,3 2 0,-5 0 0,4 0 0,-4 0 0,-1 0 0,3 0 0,-4 0 0,2 0 0,-2 0 0,-2 0 0,0 0 0,0 0 0,-1 0 0,-1 0 0,-1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10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63 24575,'-3'-4'0,"1"5"0,2 5 0,0 3 0,0-4 0,0 1 0,4-3 0,0 0 0,7-3 0,-1 0 0,2-3 0,1 0 0,-4-6 0,3 2 0,-6-2 0,1 0 0,-5-1 0,-2 0 0,0 2 0,0-1 0,-2 3 0,-5 0 0,-2 3 0,-3 3 0,0 0 0,2 0 0,-1 0 0,1 0 0,-2 5 0,1 3 0,3 1 0,2 3 0,0-6 0,2 3 0,2-3 0,2-1 0,2-1 0,1-2 0,6-2 0,0 0 0,1 0 0,1 0 0,-5-2 0,3 1 0,-3-4 0,0 2 0,-3-3 0,-1 3 0,-2 1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210 101 24575,'-5'-3'0,"-5"1"0,4 2 0,-5 5 0,3 4 0,-1 5 0,0 3 0,-3 4 0,8-3 0,-4 3 0,4-4 0,1 0 0,0 0 0,3-3 0,0-3 0,0-4 0,8-1 0,2-4 0,8 1 0,0-3 0,-1 0 0,-2-5 0,-2-1 0,-2-4 0,-2-4 0,-1 3 0,-5-3 0,-1 1 0,-2-2 0,0-2 0,0 3 0,-3-3 0,-5 5 0,-2 1 0,-6 0 0,-3 5 0,2 0 0,-5 0 0,2 6 0,1-3 0,-5 3 0,5 0 0,2 0 0,0 0 0,8 5 0,-5 4 0,10 5 0,-4 3 0,7 0 0,-2 3 0,3-1 0,5 0 0,5-6 0,11 0 0,2-6 0,5-1 0,-6-3 0,-1-3 0,-7 0 0,0 0 0,-3-2 0,-2-10 0,-1-8 0,-4-6 0,-1-6 0,-3 6 0,0-3 0,0 8 0,-5 3 0,-1 5 0,-9 7 0,1 1 0,-4 5 0,1 0 0,2 0 0,-3 3 0,6 5 0,1 1 0,5 8 0,1-3 0,4 0 0,-1 2 0,2-4 0,8 4 0,-2-7 0,21 5 0,-9-10 0,16 2 0,-11-6 0,4 0 0,0-3 0,-6-3 0,-2-9 0,-8-1 0,-1-8 0,-4 3 0,-3-1 0,0 3 0,-3 1 0,-8 1 0,-6 1 0,-5 4 0,-6 6 0,6 3 0,-5 3 0,5 0 0,-3 0 0,5 6 0,2 2 0,0 4 0,9 1 0,1-2 0,5-1 0,0-2 0,0 0 0,5-3 0,8 0 0,5-2 0,8 0 0,-2-3 0,-2 0 0,-2 0 0,-5 0 0,-4 0 0,-3 0 0,-3 0 0,-1 0 0,-1-5 0,-1 0 0,-2-6 0,-2 3 0,-10 0 0,2 3 0,-10 1 0,5 2 0,-5 2 0,4 2 0,-2 10 0,9 7 0,-1 12 0,6-3 0,1 5 0,3-11 0,0 3 0,3-10 0,13-3 0,2-7 0,17-1 0,-3-4 0,-4-9 0,3-6 0,-6-6 0,0-2 0,-5 3 0,-7-2 0,-4 7 0,-3-6 0,-3 10 0,0-3 0,-3 5 0,0-1 0,-8 4 0,-2 1 0,-9-1 0,1 6 0,-4-3 0,-1 3 0,1 0 0,1 0 0,-1 0 0,4 3 0,-9 6 0,8 5 0,-1 4 0,4 1 0,7-3 0,1-1 0,5 1 0,0-2 0,3 0 0,5-3 0,8-3 0,3-2 0,10-3 0,-11 0 0,6-3 0,-9 0 0,0 0 0,-5 0 0,-2 0 0,0 0 0,-2-2 0,-1-1 0,-2-2 0,0-2 0,0-2 0,0-2 0,0 1 0,0-4 0,0 2 0,-2-2 0,-1 6 0,0 0 0,-1 3 0,3 0 0,-1 5 0,2 2 0,5 4 0,4-1 0,3-3 0,5-2 0,-5 0 0,2 0 0,-6 0 0,0 0 0,-3-2 0,-2-4 0,-1-2 0,-2 0 0,-5 0 0,-12 2 0,0 3 0,-16 0 0,10 3 0,-14 0 0,9 0 0,-5 0 0,8 0 0,5 5 0,0 4 0,11 5 0,-3 6 0,9-2 0,0 5 0,3-8 0,0 8 0,5-14 0,12 6 0,8-12 0,15 0 0,-3-9 0,0-5 0,-1-11 0,-6 0 0,0-6 0,-7 10 0,-9-1 0,-3 8 0,-5 3 0,-3-2 0,-1 4 0,-2-1 0,0 2 0,-8-1 0,-2 1 0,-8-1 0,0 3 0,-3 0 0,2 3 0,-1 0 0,2 0 0,4 5 0,0 1 0,5 4 0,1 1 0,5-1 0,1 1 0,2-3 0,0-1 0,0-2 0,5 0 0,1 0 0,2-2 0,0 2 0,-3-5 0,0 3 0,2-3 0,-4 0 0,2 0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24575,'2'2'0,"7"0"0,6-2 0,4 0 0,6 0 0,7 0 0,5 0 0,9 0 0,0 0 0,0 0-581,11 0 581,-8 0 0,-14 0 0,-2 0 0,3 0 0,23 0 0,-29 0 0,20 0 0,-17 0 0,6 0 0,-12 0 0,4-5 581,-5 3-581,-3-4 0,-1 4 0,1 1 0,-4-1 0,1 2 0,-8 0 0,-2 0 0,-4 0 0,2 0 0,-3 0 0,0 0 0,0 0 0,0 0 0,0 0 0,0 0 0,0 0 0,0 0 0,-1 0 0,1 0 0,0 0 0,3-3 0,-3 3 0,0-2 0,-3 2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5 24575,'-23'40'0,"7"-14"0,1 6 0,11-20 0,-5 8 0,6-9 0,0 3 0,0-4 0,3 1 0,0 0 0,0-1 0,0 0 0,0 1 0,0-1 0,0-2 0,0 2 0,0-4 0,0 1 0,0-2 0,3 0 0,-1 0 0,3-1 0,0-1 0,0 2 0,0-5 0,0 4 0,0-3 0,1 1 0,-1-2 0,0 0 0,0 0 0,0 0 0,0 0 0,0 0 0,0 0 0,2 0 0,-1 0 0,2 0 0,-1 0 0,2 0 0,-1 0 0,2 0 0,-1 0 0,2 0 0,0 0 0,-3-2 0,2-1 0,-4-2 0,2 0 0,-1-2 0,-1 3 0,1-2 0,-2 3 0,0-2 0,0 0 0,-2-3 0,1 3 0,-3-5 0,3 1 0,-3-1 0,4-1 0,-5 0 0,3 0 0,-3 0 0,0 3 0,0-7 0,0 5 0,0-5 0,0 4 0,0 0 0,0-3 0,0 3 0,-3-3 0,0 3 0,-2 0 0,2 3 0,-2 0 0,2 3 0,-2 0 0,0 0 0,0 3 0,0-1 0,0 3 0,-3 0 0,2 0 0,-6 0 0,3 0 0,-2 0 0,0 3 0,6 0 0,-6 2 0,5 2 0,-4-1 0,3 5 0,0-3 0,-1 2 0,2-2 0,-2 2 0,5-4 0,-2 1 0,5-2 0,-4-1 0,3 1 0,-1-2 0,2-1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24575,'0'7'0,"0"1"0,-3 6 0,0-2 0,-3 2 0,3-1 0,-2-1 0,2 5 0,-1-6 0,-1 3 0,5-3 0,-3-3 0,3 2 0,0-1 0,0-1 0,0 2 0,0-5 0,0 5 0,0-1 0,0-1 0,0-1 0,0 1 0,0-3 0,0 3 0,0-3 0,2-1 0,1 1 0,2-2 0,0-1 0,0-2 0,0 0 0,0 0 0,0 0 0,0 0 0,0 0 0,0 0 0,5 0 0,-4-5 0,4 2 0,-4-7 0,-1 4 0,0-4 0,-2 2 0,2-3 0,-2 0 0,0-3 0,2-9 0,-1 7 0,-1-6 0,-1 8 0,-2 5 0,0-4 0,0 4 0,0 1 0,0 1 0,0-1 0,0 3 0,0-3 0,0 0 0,0 3 0,0-3 0,-2 3 0,-1 3 0,-4-1 0,-1 3 0,-1 0 0,2 0 0,2 0 0,0 0 0,0 0 0,0 3 0,0-1 0,0 3 0,2 0 0,1-1 0,2 1 0,0 0 0,0 0 0,0 2 0,0-1 0,0 1 0,0-4 0,0-1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24575,'0'5'0,"0"2"0,0 1 0,0 3 0,0 6 0,0-1 0,0 2 0,0-1 0,0 1 0,0-3 0,0 9 0,0-11 0,0 7 0,0-11 0,0 4 0,0-4 0,0-1 0,0-1 0,0-2 0,0-3 0,0 1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3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500 401 24575,'0'-2'0,"0"-16"0,0-27 0,0 8 0,0-25 0,0 21 0,0-6 0,0-2 0,-15 16 0,7 1 0,-21 16 0,8 3 0,0 12 0,-6-4 0,11 5 0,-7 0 0,-2 15 0,3 8 0,-5 16 0,10 5 0,-4 0 0,9 6 0,-5 3 0,11 6 0,0 0 0,6 8 0,0-6 0,0 22 0,0-26 0,0 16 0,6-13 0,1 1 0,5 6 0,-1-15 0,-4-1 0,-3 6 0,-4-10 0,0-1 0,0-11 0,0-20 0,-8 7 0,-2-12 0,-14 4 0,5-5 0,-10 1 0,4-5 0,-6 0 0,6-5 0,-4 0 0,14 0 0,1 0 0,10 0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4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24575,'3'-4'0,"8"1"0,13 3 0,12 0 0,8 0 0,2 0 0,5 0 0,-8 0 0,-5 0 0,4 0 0,-4 0 0,0 0 0,-7 0 0,-7 0 0,-1 0 0,-8 0 0,3 0 0,-10 0 0,1 0 0,-5 0 0,0 0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4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24575,'0'22'0,"0"2"0,0 6 0,0-5 0,0 10 0,0-3 0,0 6 0,0 4 0,0-4 0,0 6 0,0 0 0,0-7 0,0-6 0,0-7 0,0-6 0,0-4 0,0-5 0,0-6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5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24575,'0'-7'0,"3"-1"0,6-1 0,1 0 0,3-4 0,-5 7 0,1-6 0,-1 11 0,1-2 0,-1 3 0,0 0 0,0 0 0,0 0 0,0 0 0,1 3 0,-1 2 0,0 8 0,1-4 0,-1 4 0,1-5 0,-1 0 0,0 1 0,1-1 0,-1-3 0,0-2 0,0-3 0,1 0 0,-1 0 0,5 0 0,1 0 0,0 0 0,3 0 0,-3 0 0,4-8 0,0 2 0,-3-12 0,-3 8 0,-3-2 0,-1 3 0,1 1 0,-1 3 0,-3-2 0,-2 6 0,-3-3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6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86 24575,'-5'1'0,"2"-1"0,6-5 0,2-6 0,4 9 0,4-15 0,-4 15 0,4-6 0,-5 8 0,0 0 0,0 0 0,1 0 0,-1 0 0,0 0 0,0 0 0,-4 3 0,4-2 0,-7 6 0,6-6 0,-3 3 0,5-4 0,-1 4 0,0-3 0,0 2 0,0-3 0,0 4 0,-1 0 0,1 4 0,0-4 0,0 3 0,0-6 0,1 3 0,-1-4 0,0 0 0,5 0 0,-4 0 0,9 0 0,-5 0 0,6 0 0,-1 0 0,0 0 0,-4 0 0,3-4 0,-7-1 0,3 0 0,-5-3 0,0 4 0,1-5 0,-1 1 0,0-5 0,1 3 0,0-7 0,-4 11 0,-1-2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11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60 24575,'0'5'0,"0"0"0,0 0 0,0 1 0,3 0 0,0-3 0,5 0 0,2-3 0,-1 0 0,0 0 0,-4 0 0,1 0 0,-1 0 0,1-3 0,-3 0 0,0-6 0,-3 2 0,0-5 0,0 6 0,0-3 0,-3 3 0,0 1 0,-6-2 0,0 4 0,-4 0 0,4 3 0,-3 0 0,5 0 0,-2 0 0,4 5 0,-1 3 0,2 4 0,1 0 0,3 0 0,0-2 0,0 1 0,0-5 0,0 3 0,0-3 0,6-3 0,1 0 0,9-3 0,-3 0 0,7 0 0,-7 0 0,1-6 0,-3-1 0,-4-2 0,1-3 0,-2 6 0,-3-6 0,0 6 0,-3-6 0,0 6 0,0-6 0,-3 6 0,-3-3 0,-7 2 0,0 4 0,-1 0 0,3 3 0,1 0 0,1 0 0,-3 5 0,8 6 0,-2 2 0,6 2 0,0-2 0,0-1 0,0-2 0,0-2 0,3-5 0,-3 0 0,3-3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7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24575,'4'14'0,"-1"9"0,-3 9 0,0 10 0,0 3 0,0 7 0,0 7 0,0 0 0,0 1 0,0-8 0,0 6 0,0-19 0,0 10 0,0-23 0,0 4 0,0-12 0,0 1 0,0-5 0,0-2 0,0-4 0,0-4 0,0 0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8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91 24575,'0'-7'0,"0"-1"0,0-14 0,0 8 0,0-3 0,-4 7 0,0 1 0,-9 6 0,-1 3 0,-4 0 0,4 0 0,-4 0 0,4 0 0,0 0 0,1 0 0,1 8 0,1 7 0,2 5 0,0 9 0,3 2 0,0 0 0,1 12 0,0-6 0,4 7 0,-4 7 0,5 1 0,0 1 0,0 4 0,0-4 0,0-1 0,0 5 0,0-11 0,0-2 0,0-2 0,0-4 0,0 0 0,0-2 0,0 0 0,0-9 0,0 8 0,0-16 0,0 5 0,-4-10 0,-1 3 0,-11-7 0,0-1 0,-6-5 0,4-4 0,-6 0 0,4 0 0,-3 0 0,12 0 0,3 0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9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24575,'12'0'0,"1"0"0,6 0 0,4 0 0,2 0 0,0 0 0,10 0 0,-9 0 0,11 0 0,-1 0 0,-5 0 0,0 0 0,-7 0 0,-6 0 0,6 0 0,-9 0 0,3 0 0,-13 0 0,-2 0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0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36 24575,'0'-3'0,"8"-3"0,-3-3 0,13-3 0,-5 11 0,0-3 0,-1 4 0,-3 0 0,-1 0 0,0 0 0,-3 7 0,3 8 0,-7 4 0,4 5 0,-5-1 0,0-3 0,0 9 0,0-10 0,0 10 0,0-4 0,0 5 0,0 0 0,0 1 0,-5-1 0,0-5 0,-5 3 0,-4-3 0,3 0 0,-8-1 0,9-10 0,-2-2 0,3-3 0,1-1 0,-1-3 0,1-2 0,0-3 0,-1 0 0,1-7 0,3-3 0,1-13 0,4 3 0,0-4 0,0 6 0,0 4 0,0 1 0,0 5 0,0-1 0,0 1 0,0 0 0,0-1 0,4 5 0,1 0 0,3 0 0,0 3 0,0-2 0,1 3 0,-1 0 0,0 0 0,1 0 0,-1 0 0,0 0 0,5 0 0,-4 3 0,9 6 0,-9 5 0,9 5 0,-9-6 0,9 5 0,-4-9 0,0 9 0,3-8 0,-7 3 0,7-8 0,-7 2 0,2-6 0,1 3 0,-4-4 0,4 0 0,-4 0 0,0-14 0,-5 11 0,1-10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1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24575,'0'-3'0,"4"-3"0,1-7 0,8 0 0,-4 4 0,4 1 0,0-1 0,0 4 0,1 1 0,-1 4 0,-5 0 0,0 0 0,0 0 0,0 0 0,1 0 0,-1 8 0,1-2 0,0 11 0,-1-8 0,5 9 0,-3-9 0,2 4 0,-3-5 0,-1 0 0,5-3 0,-4-1 0,4-4 0,0 0 0,-4 0 0,4 0 0,-1 0 0,-2 0 0,3 0 0,-1-5 0,-2-4 0,3-1 0,-4-3 0,-1 0 0,1 4 0,-1-4 0,1 5 0,-5-1 0,0 5 0,-4 0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2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24575,'3'0'0,"-1"0"0,9 0 0,-3 0 0,1-4 0,-1 3 0,0-2 0,0 3 0,0 0 0,0 0 0,0 0 0,0 0 0,1 0 0,-2 0 0,1 0 0,0 0 0,0 0 0,0 0 0,0 0 0,1 0 0,-1 3 0,0 2 0,0 3 0,0 0 0,0 0 0,1 1 0,-5-1 0,4 0 0,-4 0 0,5 1 0,-1-1 0,-3 0 0,2 0 0,-3-3 0,5 2 0,-1-6 0,0 3 0,1-4 0,-1 0 0,0 0 0,0 0 0,5 0 0,1-4 0,0-5 0,3-6 0,-2-3 0,-1-1 0,-1 5 0,0-3 0,-4 8 0,4-4 0,-5 4 0,-3 1 0,-1 0 0,-4 4 0,0 0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4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72 123 24575,'-2'3'0,"-6"12"0,-5 0 0,-1 9 0,9-1 0,-4-3 0,8 3 0,-7 1 0,7-4 0,-4 3 0,5-5 0,0 1 0,0-1 0,0 0 0,0 1 0,7-6 0,3 1 0,8-2 0,0-1 0,1 2 0,-1-4 0,0-4 0,1 3 0,-6-7 0,5 7 0,-9-6 0,8 2 0,-7-4 0,7 0 0,-8 0 0,9 0 0,-9 0 0,8 0 0,-7 0 0,10-4 0,-5-5 0,3-1 0,-5-7 0,0 3 0,-3-5 0,3 5 0,-4-3 0,0 3 0,0-10 0,1 5 0,-1-10 0,-3 4 0,-2-6 0,-4 1 0,0-6 0,0 4 0,0-4 0,0 11 0,0 1 0,-8-3 0,-2 11 0,-14-6 0,4 16 0,-9 2 0,4 4 0,-5 0 0,0 0 0,-1 0 0,6 0 0,-4 0 0,10 0 0,-10 0 0,9 8 0,0 8 0,1 15 0,7 6 0,-4 7 0,4 7 0,6-6 0,-4 19 0,9-22 0,-3-3 0,4-16 0,-4-14 0,3 0 0,-3-5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59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24575,'0'80'0,"0"1"0,0-1 0,0 1 0,0 21 0,0-3 0,0-45 0,0-50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00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24575,'16'0'0,"6"0"0,9 0 0,7 0 0,6 0 0,0 0 0,0 0 0,-1 0 0,8 0 0,-5 0 0,4 0 0,-6 0 0,-6 0 0,-2 0 0,-15 0 0,1 0 0,-13 0 0,4 0 0,-8 0 0,-2 0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02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24575,'0'4'0,"0"3"0,0 16 0,0-3 0,0 15 0,0-14 0,0 20 0,0-15 0,0 17 0,0-17 0,0 4 0,0-7 0,0-3 0,0 4 0,0-6 0,0-4 0,0 3 0,3-8 0,2 9 0,4-9 0,-1 4 0,1-5 0,-1 0 0,5 1 0,-4-1 0,4 1 0,0 0 0,-4-1 0,4 1 0,-5-1 0,0 0 0,1 1 0,3-5 0,-2 4 0,2-4 0,-3 5 0,3-5 0,6 8 0,1-10 0,-1 5 0,-1-7 0,-3 0 0,4 0 0,-4 0 0,3 0 0,-7 0 0,7 0 0,-3 0 0,0 0 0,3 0 0,-8-3 0,8-2 0,-7-4 0,3 0 0,-5 1 0,4-4 0,-3 2 0,3-2 0,-4 4 0,-3-1 0,-1 1 0,-1-1 0,-2 1 0,7-5 0,-7-1 0,3-4 0,-4-1 0,0-4 0,0 3 0,0-4 0,0 10 0,0-3 0,0 3 0,0-8 0,0 7 0,0-2 0,0 9 0,0-1 0,-4 1 0,3-5 0,-2 3 0,3-3 0,0 5 0,0 0 0,0-1 0,0-4 0,0 4 0,0-9 0,0 9 0,0-4 0,0 0 0,0 4 0,0-4 0,0 5 0,0-1 0,0 1 0,0 0 0,0-1 0,0 1 0,0 0 0,0 1 0,0 2 0,0 2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14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0 24575,'5'0'0,"-4"0"0,-5 0 0,-5 0 0,-7 0 0,2 0 0,-10 0 0,6 0 0,-3 0 0,-3 4 0,10 0 0,-10 2 0,11-2 0,-4 2 0,8-5 0,0 4 0,6-2 0,1 2 0,2 1 0,0 3 0,0 0 0,0 8 0,0-4 0,0 14 0,0-8 0,0 13 0,0-7 0,0 5 0,0-1 0,0-3 0,0-1 0,0-5 0,0-3 0,0-4 0,0-4 0,0-4 0,2 1 0,-1-1 0,4 1 0,-5 0 0,5 0 0,-2 0 0,3-1 0,0 1 0,0 0 0,0-1 0,-1-2 0,4 0 0,4-3 0,4 0 0,11 0 0,-6 0 0,23-7 0,-16 1 0,19-9 0,-12 2 0,3 1 0,-3 0 0,-7 5 0,-8 3 0,-5-2 0,-7 5 0,0-2 0,-6 3 0,0 0 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11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1 364 24575,'0'8'0,"3"-4"0,12 4 0,0-3 0,19 1 0,-12-2 0,19-4 0,-20 0 0,8 0 0,-5 0 0,-9 0 0,8 0 0,-10 0 0,6 0 0,-5 0 0,2-8 0,-7 3 0,4-12 0,-5 3 0,2-5 0,-1-4 0,-4-2 0,4-5 0,-8-7 0,8 6 0,-8-6 0,4 7 0,-5 0 0,0 5 0,0 1 0,0 10 0,0 1 0,0 5 0,-4 3 0,0 1 0,-9 4 0,4 0 0,-4 0 0,0 0 0,3 0 0,-7 9 0,3 1 0,-1 13 0,-3 2 0,2 5 0,-3-5 0,4 4 0,-4-4 0,8 5 0,-3-5 0,8 3 0,2-8 0,4 4 0,0-1 0,0-3 0,0 3 0,0-4 0,0 4 0,0-3 0,4 4 0,6 7 0,0-9 0,3 9 0,-3-13 0,-2-4 0,1-1 0,-1-5 0,5 1 0,-4-1 0,4 1 0,8-1 0,-10 1 0,15-4 0,-17 2 0,4-6 0,-1 3 0,-2-4 0,7 0 0,-7 0 0,7 0 0,-8 0 0,8 0 0,-7 0 0,3 0 0,-5 0 0,0 0 0,5 0 0,-4 0 0,4 0 0,-5 0 0,0 0 0,0 0 0,1-4 0,-2-1 0,-2 1 0,-2 0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12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24575,'5'0'0,"2"0"0,14 0 0,2 0 0,2 0 0,5 0 0,-5 0 0,-6 0 0,3 0 0,-7 0 0,4 0 0,-8 0 0,-7 0 0,0 0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13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24575,'0'8'0,"0"5"0,0 10 0,0 12 0,0-3 0,0 6 0,0 4 0,0-4 0,0 0 0,0-2 0,0 0 0,0-5 0,0 6 0,0-12 0,0-2 0,0-5 0,0-4 0,0 3 0,0-7 0,3-1 0,2-2 0,3-2 0,1-1 0,-1 0 0,5-4 0,0 0 0,9 0 0,-2 0 0,-3 0 0,0 0 0,-3 0 0,5 0 0,-5-4 0,3 3 0,-8-6 0,8 6 0,-7-7 0,3 7 0,-5-6 0,0 6 0,0-3 0,-3 1 0,-1-6 0,-4 0 0,0-8 0,0-2 0,0-6 0,0-5 0,0-6 0,0 4 0,0-5 0,0 7 0,4 0 0,-3 0 0,4-1 0,-5 11 0,0-3 0,0 14 0,4-9 0,-3 9 0,3-4 0,-4 5 0,4-1 0,0 1 0,1 0 0,1 4 0,-1-3 0,-1 2 0,3 1 0,-6-3 0,2 6 0,-3-3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14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9 210 24575,'-5'-10'0,"2"-6"0,12-11 0,2-3 0,9-1 0,5 6 0,-9 1 0,2 9 0,-13-2 0,7 11 0,-7-2 0,8 8 0,-5 0 0,0 0 0,0 8 0,0-2 0,1 11 0,0-8 0,0 9 0,0 1 0,0-4 0,0 7 0,0-12 0,-1 2 0,-3-3 0,2-1 0,-2 0 0,3-3 0,0-2 0,0-3 0,0 0 0,1 0 0,-1-3 0,5-6 0,-4-1 0,8-7 0,-8 7 0,4 1 0,-5 2 0,1 2 0,-1 0 0,0 2 0,-1-1 0,1 3 0,-3-2 0,-2 3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2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0 249 24575,'0'8'0,"0"-8"0,0-4 0,5-10 0,0-4 0,0 4 0,3-3 0,-3 8 0,3-4 0,1 4 0,-1 1 0,0-1 0,0 5 0,1-4 0,-1 7 0,0-2 0,1-1 0,-1 3 0,0-3 0,0 4 0,1 0 0,-1 0 0,0 0 0,0 0 0,0 0 0,0 0 0,0 0 0,0 4 0,0-3 0,-3 6 0,2-6 0,-6 6 0,6-6 0,-2 7 0,3-4 0,0 0 0,0 4 0,1-7 0,-1 2 0,0 1 0,0-3 0,1 3 0,-1-4 0,0 0 0,1 0 0,-1 0 0,0 0 0,1-8 0,4-3 0,-3-7 0,7-1 0,-3 1 0,1-1 0,-2 1 0,0 4 0,-3-4 0,3 12 0,-4-6 0,-4 7 0,2 1 0,-6 0 0,3 4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1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24575,'0'12'0,"0"7"0,0 6 0,0 11 0,0-5 0,0 11 0,0-10 0,0 10 0,0-11 0,0 6 0,0-13 0,0 5 0,0-9 0,0 9 0,0-10 0,4 5 0,2-6 0,-1-4 0,7-1 0,-6-4 0,6-1 0,1-3 0,-4-1 0,9-4 0,-4 0 0,9 0 0,-3 0 0,9 0 0,-4 0 0,-1 0 0,5-9 0,-9-2 0,14-23 0,-13 12 0,8-11 0,-15 19 0,-1 1 0,-5 0 0,1 4 0,-4-4 0,2 0 0,-6-1 0,3-5 0,-4 1 0,0-6 0,0-1 0,0-5 0,0 0 0,0-1 0,0 1 0,0 5 0,0 1 0,0-2 0,0 10 0,0-5 0,0 12 0,0 5 0,0 0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3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24575,'6'0'0,"6"0"0,15 0 0,3 0 0,0 0 0,0 0 0,-5 0 0,-1 0 0,-6 0 0,-4 0 0,-5 0 0,-5 0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3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24575,'17'0'0,"3"0"0,16 0 0,2 0 0,-1 0 0,5 0 0,-11 0 0,0 0 0,-8 0 0,-9 0 0,-5-4 0,-5 3 0,-4-2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6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24575,'0'7'0,"0"1"0,0 1 0,0 3 0,0 2 0,0 5 0,0-6 0,0 5 0,0-4 0,0 4 0,0 0 0,0 1 0,0-1 0,0 0 0,0 6 0,0 1 0,0 0 0,0-2 0,0-4 0,3-6 0,-2 5 0,7-5 0,-3 1 0,3-1 0,0-5 0,0 0 0,1-3 0,3-2 0,-3 1 0,8-3 0,-3 3 0,4-4 0,-4 0 0,3 0 0,-3 0 0,0 0 0,3 0 0,-3 0 0,0 0 0,3 0 0,-8 0 0,9 0 0,-9-4 0,8-5 0,-8-1 0,9-3 0,-9 4 0,4 1 0,-5-5 0,0 4 0,6-5 0,-5 6 0,4-1 0,-5 1 0,-3-1 0,2-4 0,-6-1 0,4 0 0,-5-3 0,0-2 0,4-1 0,-3-4 0,3 6 0,-4 4 0,0-4 0,0 9 0,0-4 0,0 5 0,0-1 0,0 1 0,0 0 0,0 0 0,0 4 0,0 0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6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1 24575,'-4'17'0,"-2"3"0,-15 18 0,2 7 0,-16 4 0,5 9 0,-7 4 0,1-1 0,5-1 0,2-3 0,1-9 0,3 10 0,-8-16 0,14 7 0,-1-21 0,14-3 0,-3-8 0,8-7 0,-3-1 0,4-6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14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24575,'15'0'0,"0"0"0,13-4 0,-6 3 0,2-2 0,1 0 0,-7 2 0,5-3 0,-9 2 0,-1 1 0,-5-2 0,-2 3 0,-1 0 0,-1 0 0,-2 0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7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24575,'4'3'0,"0"12"0,-4 5 0,0 16 0,0-4 0,0 4 0,0-6 0,0 0 0,0 0 0,0-5 0,0-2 0,0-5 0,0-5 0,0 4 0,0-8 0,0 3 0,0-4 0,3-14 0,3-7 0,3-14 0,5-3 0,-3 0 0,8 0 0,-8 5 0,3 1 0,-5 5 0,0 9 0,0-2 0,-5 7 0,4 1 0,-7 10 0,2 15 0,-7 7 0,-2 6 0,-4-3 0,4-7 0,-2-1 0,7-9 0,-3 3 0,4-8 0,0 4 0,0-5 0,0 1 0,4-1 0,5-4 0,9-1 0,2-3 0,4 0 0,-6 0 0,0 0 0,1 0 0,-1 0 0,0 0 0,-7 0 0,-3 0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8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24575,'18'0'0,"-8"0"0,18 0 0,-8 0 0,10 0 0,0 0 0,0 0 0,-5 0 0,-1 0 0,-6 0 0,-4 0 0,-1 0 0,0 0 0,-4 0 0,4 0 0,-9 0 0,0 0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8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24575,'0'12'0,"0"-4"0,0 19 0,0 0 0,0-1 0,0 8 0,0 1 0,0-4 0,0 10 0,0-10 0,0 6 0,0-7 0,0 0 0,0-5 0,0-2 0,0-9 0,0-1 0,0-5 0,0-4 0,0 0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0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0 24575,'-46'0'0,"8"0"0,5 0 0,-2 0 0,14 0 0,-9 0 0,11 0 0,5 0 0,2 0 0,4 0 0,3 0 0,2 0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24575,'8'0'0,"9"0"0,-3 0 0,4 0 0,9 0 0,-15 0 0,20 0 0,-17 0 0,9 0 0,-10 0 0,-1 8 0,-4 8 0,0 8 0,-4 12 0,-1 0 0,-4 12 0,0-9 0,-15 15 0,1-15 0,-13 6 0,5-3 0,1-10 0,0 4 0,2-11 0,4-2 0,-3-4 0,8-5 0,1-2 0,2-3 0,6-1 0,-3-10 0,9-10 0,11-19 0,8-3 0,16-12 0,-4 5 0,5-6 0,-6-1 0,1 1 0,-8 7 0,-1 7 0,-12 9 0,2 10 0,-7-4 0,3 8 0,-4-2 0,-5 3 0,0 1 0,-4 0 0,0 0 0,0 0 0,0-5 0,0 4 0,0-4 0,0 5 0,0 0 0,-7 3 0,2 6 0,-12 13 0,2 1 0,0 20 0,-4-9 0,7 11 0,-2-13 0,9 5 0,1-9 0,4 4 0,0-11 0,0 5 0,0-9 0,0 4 0,0-5 0,3 0 0,6-3 0,5-1 0,4-4 0,6 0 0,-4 0 0,9 0 0,-10 0 0,5 0 0,-6 0 0,0 0 0,1 0 0,-5 0 0,-2 0 0,-3 0 0,-1 0 0,0 0 0,-3 0 0,-1 0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24575,'0'13'0,"0"-4"0,0 13 0,0-7 0,0 9 0,0-6 0,0 6 0,0-4 0,0 3 0,0-5 0,0 6 0,0-4 0,0-1 0,0-2 0,0-3 0,0 4 0,0-4 0,0 3 0,0-7 0,0 3 0,0-5 0,0-4 0,0 0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24575,'4'3'0,"0"1"0,-4 4 0,0 1 0,0 3 0,0-2 0,0 7 0,0-11 0,0 2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24575,'7'-5'0,"5"2"0,-3 3 0,3 0 0,-4 0 0,1 0 0,-1 0 0,5 0 0,-4 0 0,8 0 0,-8 0 0,4 0 0,-5 0 0,0 3 0,-4 2 0,0 7 0,-4 7 0,0 6 0,0 5 0,0-5 0,-5 4 0,-5-4 0,-1 5 0,-8 0 0,8-5 0,-3-1 0,5-10 0,0 3 0,0-8 0,4 4 0,-2-8 0,6 2 0,-7-6 0,4 3 0,-1-8 0,2 0 0,3-9 0,0-1 0,4 0 0,0 1 0,5 1 0,4 6 0,-3-6 0,2 11 0,-3-3 0,-1 4 0,5 0 0,-4 0 0,8 0 0,-7 0 0,7 0 0,-3 4 0,4 5 0,-4 6 0,0 3 0,-5 0 0,0-4 0,-1-1 0,0-5 0,-3 0 0,-1 1 0,-4-5 0,0 0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24575,'22'0'0,"-8"0"0,8 0 0,-3 0 0,-4 0 0,8 0 0,-14 0 0,4 0 0,-5 0 0,-3 0 0,-2 0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24575,'12'0'0,"-3"0"0,8 0 0,-3 0 0,0 0 0,-1 0 0,-5 0 0,0 0 0,-3 0 0,-2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28.1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2056 5248 24575,'0'-12'0,"0"-2"0,0-3 0,0-3 0,0 3 0,0-4 0,0-5 0,0 1 0,0-5 0,0 0 0,0-5 0,0 4 0,0-8 0,0 8 0,0-3 0,0 4 0,0 4 0,0-3 0,0 8 0,0-9 0,0 12 0,0-6 0,0 10 0,0-2 0,0 4 0,0 2 0,0-3 0,0 7 0,0-3 0,2 3 0,-1 1 0,1-1 0,-2-10 0,0-3 0,0-10 0,0-4 0,0 2 0,0-2 0,0 6 0,0 2 0,0 5 0,0-1 0,0 0 0,0 0 0,0 0 0,0-3 0,0 3 0,0-3 0,0-2 0,-3 0 0,2 0 0,-2-4 0,3 5 0,-3-1 0,2-3 0,-2 3 0,3 0 0,0-3 0,0 7 0,-3-2 0,2 6 0,-2 2 0,0 6 0,2 1 0,-1 4 0,2-1 0,0-6 0,0 1 0,0-8 0,0 2 0,-3-4 0,2 4 0,-5 1 0,3 0 0,-4-1 0,0-4 0,0 0 0,0 0 0,-1 0 0,2 3 0,-4-1 0,6 2 0,-5 0 0,5 1 0,-2 3 0,0 0 0,0 0 0,2 1 0,-2-5 0,2 4 0,-6-8 0,3 4 0,-4-3 0,5-1 0,-1 0 0,-4 0 0,4 0 0,-3 1 0,0-1 0,2 0 0,-5-3 0,1 1 0,-2-1 0,0-1 0,0 4 0,0-3 0,0 3 0,1 4 0,3 1 0,-2 3 0,4 0 0,-4 0 0,8 4 0,-4 0 0,4 0 0,1 3 0,0-3 0,3 3 0,-2 0 0,-5-3 0,-2-4 0,-5-4 0,1-1 0,2-2 0,-2 4 0,4-2 0,-5-1 0,1 5 0,2-2 0,-4 2 0,5 2 0,-6-1 0,-1-1 0,4 2 0,-7-2 0,6 1 0,-6-1 0,3 1 0,0 3 0,1-3 0,4 6 0,-1-2 0,0 0 0,-3 2 0,5-2 0,-7-1 0,8 3 0,-6-2 0,3 3 0,-3 0 0,2-1 0,-2 3 0,-1-2 0,4 2 0,-4-2 0,5 0 0,-1 2 0,4-1 0,-3 1 0,2-2 0,-2-3 0,1-1 0,-1 0 0,3-2 0,-1 6 0,-1-6 0,1 5 0,0-1 0,1 1 0,0 1 0,3 0 0,-3 3 0,5-2 0,-5 4 0,2-1 0,-11 2 0,4-3 0,-5-1 0,5-5 0,-1 1 0,5-4 0,-2 6 0,5-6 0,-2 5 0,0-5 0,2 6 0,-2-6 0,3 2 0,0 1 0,0-3 0,0 5 0,0-2 0,0 3 0,-3 0 0,3 1 0,-3-1 0,0-1 0,3 2 0,-3 1 0,3-1 0,3 2 0,-3 0 0,3-2 0,0 2 0,-2-2 0,-1-1 0,0 0 0,-6 0 0,2 3 0,-2 0 0,2 3 0,1 0 0,3 0 0,1 0 0,1 2 0,2 1 0,2 6 0,0 1 0,0 2 0,9 1 0,-1-3 0,8 3 0,-6-7 0,-1 3 0,-4-3 0,1-3 0,0 0 0,0-3 0,-1 0 0,-1-3 0,-2 0 0,-2-6 0,0 3 0,0-6 0,0 6 0,0-3 0,0 3 0,-2 0 0,1 0 0,-1-1 0,2 1 0,0-2 0,0 2 0,-3 0 0,0-3 0,-6 0 0,-1-4 0,-3 0 0,0 0 0,1 1 0,-1-4 0,-1-1 0,-3-1 0,2-2 0,-6 1 0,7-2 0,-8-1 0,7 2 0,-3-2 0,5 2 0,-1-1 0,1 0 0,1 0 0,3 1 0,2-1 0,0 5 0,3 0 0,-1 6 0,4 1 0,-2 3 0,3 1 0,-3-8 0,0 3 0,-7-10 0,2 6 0,-4-6 0,2 7 0,-1-7 0,-1 3 0,3-8 0,0 4 0,-3-9 0,5 9 0,-4-9 0,7 9 0,-3-8 0,3 7 0,1-5 0,-6 5 0,4-3 0,-5 5 0,3-6 0,0 4 0,-3-2 0,-1 3 0,1-4 0,-1 3 0,4-3 0,0 1 0,-1 2 0,5-6 0,0 7 0,3-5 0,0 6 0,0 3 0,0 3 0,0 5 0,0 4 0,0-3 0,0-5 0,-3-7 0,-2-7 0,-2-2 0,-1-1 0,1 1 0,0 3 0,-1-2 0,1 2 0,0 2 0,0-6 0,-1 4 0,4 0 0,-2-2 0,5 6 0,-5-1 0,5 2 0,-5 1 0,2 3 0,1 0 0,-3 4 0,5 4 0,-4-3 0,4 2 0,-2-3 0,0 0 0,3-3 0,-3-1 0,3-4 0,-3 0 0,2 0 0,-2 4 0,3-2 0,-3 5 0,2 1 0,-2 1 0,0 5 0,3-4 0,-3 4 0,3-2 0,-2 4 0,1-1 0,-2 0 0,3 0 0,0 0 0,0-3 0,0 3 0,0-3 0,0 3 0,-2 3 0,1-2 0,-1 2 0,-1-3 0,2-2 0,-1 1 0,2-4 0,0-2 0,0 0 0,0-7 0,0 6 0,0 1 0,0 1 0,0 5 0,0-1 0,0 4 0,0 2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86 24575,'4'-6'0,"-1"0"0,-3-5 0,0-2 0,0 3 0,0-2 0,0-1 0,-7 7 0,2-2 0,-11 8 0,-3 0 0,3 4 0,-13 11 0,13 6 0,-10 10 0,7-6 0,3 9 0,3-8 0,2 11 0,6-13 0,0-1 0,5-9 0,0 3 0,0-8 0,0 4 0,0-5 0,8-3 0,2-1 0,9-4 0,-1 0 0,0 0 0,1 0 0,-1 0 0,-4 0 0,3 0 0,-8 0 0,4 0 0,-4 0 0,3 0 0,-2 0 0,2 0 0,-3 0 0,-11 0 0,0 0 0,-14 0 0,2 4 0,-5 1 0,1 8 0,3 1 0,-2 1 0,7 2 0,-3-7 0,8 7 0,1-3 0,4 0 0,0 3 0,0-8 0,0 4 0,0-5 0,0 5 0,0-4 0,0 4 0,4-8 0,8 2 0,-1-6 0,10 3 0,-8-4 0,1 0 0,4 0 0,-5 0 0,1 0 0,3 0 0,-7 0 0,2 0 0,-3 0 0,-1 0 0,0 0 0,1 0 0,-5 0 0,0 0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24575,'0'21'0,"0"-7"0,0 14 0,0-13 0,0 9 0,0-1 0,0-3 0,0-1 0,0-2 0,0-3 0,0 0 0,0 3 0,0-7 0,0 2 0,0 1 0,0-7 0,0 2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24575,'0'8'0,"0"0"0,0 0 0,0 4 0,0-3 0,0 7 0,0-7 0,0 3 0,0-7 0,0-2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 24575,'3'4'0,"2"0"0,7-4 0,-2 0 0,2 0 0,-3 0 0,-1 0 0,0 0 0,1 0 0,-1 0 0,-4 3 0,0 7 0,-4 9 0,0 0 0,0 5 0,0-1 0,0-3 0,0 4 0,0-6 0,0 6 0,-4-5 0,-2 10 0,-3-9 0,-1 9 0,0-10 0,-4 5 0,4-6 0,-3 0 0,3 1 0,5-5 0,-6 2 0,5-10 0,-6 1 0,4-7 0,0 0 0,0 0 0,3-8 0,2 2 0,-1-11 0,3 7 0,-3-7 0,4 7 0,0-3 0,0 5 0,0 0 0,0-1 0,0 1 0,0 0 0,0 0 0,3 4 0,2 0 0,3 0 0,0 3 0,1-2 0,-1-1 0,0 3 0,5-3 0,-4 4 0,9 0 0,-4 0 0,4 0 0,0 0 0,6 0 0,-5 0 0,10 5 0,-9 4 0,9 6 0,-10 0 0,10 4 0,-9-5 0,7 5 0,-12-5 0,1-2 0,-7-4 0,-1 0 0,-4-3 0,0-1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24575,'6'0'0,"6"0"0,10 0 0,13 0 0,-3 0 0,6 0 0,-2 0 0,-11 0 0,-6 0 0,-6 0 0,-5 0 0,-3 0 0,-1 0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0 869 24575,'0'-25'0,"0"-20"0,6 1 0,0-10 0,1 1 0,-2 4 0,-5 2 0,0-5 0,0-6 0,0 13 0,0-6 0,0 7 0,0 6 0,0-5 0,0 12 0,0 0 0,0 7 0,0 5 0,0 5 0,0-2 0,0 2 0,0 0 0,0 2 0,0 4 0,0-4 0,0 3 0,0-2 0,0 13 0,0 9 0,0 8 0,0 9 0,0-3 0,0 5 0,4 1 0,2-7 0,-1 0 0,3-6 0,-7 1 0,7-5 0,-3-2 0,-1-3 0,4-1 0,-4 0 0,5 0 0,-1-3 0,0-1 0,0-1 0,1-2 0,-1 3 0,0-4 0,0 0 0,5 0 0,-4 0 0,4 0 0,-5-4 0,1-5 0,-1 0 0,1-9 0,0 4 0,0-4 0,1-1 0,-1 1 0,0-1 0,-4 1 0,3-14 0,-7 11 0,7-11 0,-7 14 0,3-1 0,-4 5 0,0 2 0,0 3 0,0 1 0,0 7 0,0 10 0,0 10 0,0 10 0,0 1 0,0 0 0,0 6 0,5-4 0,0 4 0,6 0 0,-1-4 0,0 3 0,0-5 0,-1-6 0,1-1 0,-1-4 0,0-1 0,0-4 0,-4-1 0,-2-9 0,-3 0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2509 0 24575,'-3'4'0,"-1"0"0,-14-4 0,-2 0 0,-15 0 0,9 0 0,-30 0 0,25 0 0,-35 0 0,20 0 0,-32 0 0,21 0 0,-19 0 0,5 0 0,20 0 0,-31 0 0,11 0 0,5 0 0,-34 0 0,50 0 0,-35 0 0,31 0 0,-21 0 0,14 0 0,-5 0 0,9 0 0,-1 0 0,2 0 0,-6 0 0,8 0 0,-4 0 0,7 0 0,2 0 0,1 0 0,4 0 0,4 0 0,-4 0 0,2 0 0,-13 0 0,15 0 0,-14 0 0,18 0 0,-7 0 0,2 0 0,4 0 0,3 0 0,9 0 0,2 0 0,5 0 0,4 0 0,-3 0 0,8 0 0,-4 0 0,6 0 0,-1 0 0,0 0 0,0 0 0,4 0 0,0 0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12 0,0 6 0,0 0 0,0-1 0,0 8 0,0-8 0,0 1 0,0-4 0,0-4 0,0-4 0,0 0 0,0-13 0,0 9 0,0-9 0,0 10 0,0-10 0,0 0 0,0-2 0,0-8 0,0 8 0,0-8 0,0 3 0,3-11 0,2-6 0,4-9 0,0-8 0,5-3 0,-3-10 0,7 4 0,-2-5 0,4 0 0,0 6 0,-3-13 0,0 14 0,-2-2 0,-1 9 0,4 4 0,-8 0 0,2 4 0,-3 1 0,3 4 0,-2 1 0,2 3 0,1 1 0,-4 0 0,3 3 0,1-2 0,-4 3 0,4 0 0,-9 3 0,0 2 0,-4 7 0,-8 1 0,-2 5 0,-7 0 0,-2-4 0,2 2 0,3-6 0,1 6 0,1-6 0,2 6 0,-3-6 0,5 2 0,-1 1 0,-4-4 0,4 4 0,-4-5 0,9 0 0,-3 0 0,2-3 0,0 2 0,-2-6 0,10 3 0,2-4 0,13 4 0,6 2 0,0 3 0,4 1 0,-9 3 0,4 1 0,-5 0 0,-4-1 0,-1-5 0,-5 0 0,0-3 0,-4-2 0,0-3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1 368 24575,'0'-10'0,"0"4"0,0-29 0,0 5 0,0-1 0,0-10 0,0 10 0,0-2 0,0 3 0,0 0 0,0 10 0,0-2 0,0 8 0,0 0 0,0 2 0,3 7 0,1 2 0,4 3 0,0 0 0,0 0 0,0 0 0,0 0 0,0 0 0,1 0 0,-1 0 0,0 0 0,0 0 0,0 3 0,1 6 0,-1 5 0,-3 4 0,3 0 0,-7-4 0,3 2 0,-4-2 0,0 0 0,0 2 0,0-6 0,0 2 0,-4-4 0,0 0 0,-5-3 0,2-2 0,-2-3 0,1 0 0,0 4 0,0-3 0,0 2 0,7-6 0,5-1 0,5-1 0,7 2 0,-7 3 0,4 0 0,-5 0 0,5 0 0,-4 0 0,4 0 0,-5 3 0,-3 2 0,2 7 0,-6 2 0,3 4 0,-4 4 0,0-2 0,0 2 0,0-4 0,0 0 0,0 1 0,-4-2 0,-1-3 0,-3-1 0,-5-5 0,3-3 0,-6-1 0,2-4 0,0 0 0,-3 0 0,7-8 0,-3 3 0,5-12 0,-1 8 0,5-3 0,0 4 0,4 3 0,0 2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24575,'13'0'0,"21"0"0,-11 0 0,32 0 0,-22 0 0,15 0 0,-11 0 0,-1 0 0,-11 0 0,-2 0 0,-9 0 0,-2 0 0,-7 0 0,-2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36.5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526 208 24575,'0'-8'0,"0"-2"0,0-7 0,0-3 0,0-2 0,-4-2 0,4 3 0,-9 0 0,7 1 0,-8 3 0,7 4 0,-3 4 0,-2 6 0,1 0 0,-5 3 0,0 0 0,-2 0 0,-6 10 0,5 6 0,-6 11 0,1 4 0,-1 4 0,2-2 0,2 7 0,5 4 0,0-10 0,8 13 0,1-16 0,3 10 0,0 13 0,0-15 0,0 14 0,0-12 0,0 14 0,0-14 0,4 15 0,1-17 0,4 27 0,-5-9 0,1 15 0,-5-28 0,0 19 0,0-19 0,0 10 0,-7-10 0,-2-3 0,-5-11 0,-1-1 0,-2-12 0,3-1 0,-5-5 0,2-2 0,-3-5 0,0-1 0,-1-3 0,0 0 0,1-6 0,-1-1 0,1-4 0,3-2 0,1 4 0,8 2 0,3 1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24575,'0'16'0,"0"6"0,0 2 0,0 6 0,0 5 0,0 7 0,0-4 0,0 9 0,0 7 0,0-17 0,0 20 0,5-19 0,-4 0 0,4 4 0,-5-18 0,0-1 0,0-9 0,0-2 0,4-7 0,0-2 0,0-3 0,-1 0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8:26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0 187 24575,'5'-13'0,"-1"4"0,15-4 0,-8 0 0,11-2 0,-7 0 0,8-3 0,-3 4 0,3-6 0,-4 6 0,4 0 0,-8 9 0,8-4 0,-9 8 0,4-3 0,1 0 0,-1 3 0,-4-3 0,-2 4 0,1 0 0,-3 0 0,2 0 0,-3 0 0,-1 3 0,5 15 0,-8-2 0,8 10 0,-8-8 0,0-4 0,3-1 0,-4-5 0,4 1 0,-3-1 0,2 0 0,-2 1 0,3-1 0,1-4 0,-1 4 0,0-7 0,1 2 0,2-3 0,-1 0 0,2 0 0,-4 0 0,5 0 0,-4 0 0,4-3 0,-5-2 0,0-3 0,-3-1 0,2 1 0,-2-5 0,4 3 0,0-7 0,0 3 0,0-4 0,0-1 0,-4 9 0,-1 2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8:27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1 123 24575,'0'-7'0,"1"5"0,7-14 0,1 11 0,0-13 0,-1 13 0,1-7 0,-1 11 0,-3-7 0,2 3 0,2 1 0,1-7 0,3 9 0,-5-6 0,0 8 0,1-8 0,-1 6 0,5-6 0,-3 8 0,2 0 0,-3 0 0,3 0 0,-2 0 0,3 0 0,-5 0 0,0 0 0,0 0 0,1 0 0,-1 0 0,0 0 0,1 0 0,-1 0 0,0 0 0,0 4 0,1-4 0,-1 8 0,4-4 0,-3 5 0,3-1 0,-4-3 0,1 2 0,-5-2 0,4 3 0,-4-3 0,4 2 0,-3-3 0,2 5 0,-2-5 0,3 4 0,1-7 0,-5 6 0,4-6 0,-4 6 0,5-6 0,2 7 0,3-7 0,-1 2 0,4-3 0,-7 0 0,3 0 0,-1 0 0,2 0 0,0 0 0,3 0 0,-7 0 0,3 0 0,-1 0 0,-2 0 0,2 0 0,-3 0 0,-1 0 0,0 0 0,4 0 0,-3 0 0,3 0 0,-3-4 0,-5 0 0,4-5 0,-4 1 0,5 3 0,-5-2 0,4 2 0,-8-3 0,8 3 0,-7 2 0,2 3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8:29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38 24575,'2'-10'0,"-3"3"0,-7 7 0,0 4 0,-5 5 0,7 10 0,-6-4 0,3 3 0,3 0 0,-6-6 0,11 10 0,-7-3 0,7-4 0,-4 8 0,5-9 0,0 9 0,0-3 0,0 3 0,0-9 0,0 4 0,0-5 0,0 6 0,0-1 0,0 0 0,0-4 0,4-1 0,1 0 0,8-3 0,1 3 0,4-4 0,-4 0 0,3 0 0,-3 0 0,10 0 0,-5 0 0,5-3 0,-6-2 0,6 0 0,-5-3 0,10 4 0,-9-5 0,11 0 0,-5 0 0,1 0 0,-3 0 0,-6 0 0,0 0 0,1 0 0,-5-4 0,3-1 0,-8-4 0,4-4 0,-4 4 0,0-9 0,0 4 0,0-4 0,0-1 0,0-4 0,1-2 0,-4-19 0,-2 11 0,-4-11 0,0 14 0,0-1 0,0 1 0,0 0 0,0 5 0,0 1 0,0 6 0,-4 4 0,-5 1 0,-5 8 0,-4-3 0,-1 7 0,1-4 0,-1 5 0,1 0 0,-1 0 0,1 0 0,-9 0 0,7 0 0,-7 0 0,3 0 0,5 0 0,-5 0 0,0 0 0,9 0 0,-8 4 0,9 2 0,-4 3 0,4-1 0,1 1 0,0 0 0,4-1 0,-9 5 0,8 1 0,-3 5 0,0 7 0,3-10 0,-3 5 0,4-13 0,5 0 0,0 1 0,0-5 0,3 0 0,-3-4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8:31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0 24575,'-4'16'0,"-2"13"0,-4-3 0,-1 23 0,0-15 0,5 15 0,-4-12 0,9 7 0,-4 0 0,5-6 0,0 4 0,0-4 0,0 0 0,0 4 0,0-10 0,0 4 0,9-6 0,8 1 0,9-5 0,7 6 0,5-4 0,1 1 0,0-2 0,4-6 0,-12-5 0,5-1 0,-11-5 0,3 0 0,-8-5 0,3-1 0,-9-4 0,-5 0 0,-5 0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8:31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24575,'0'-6'0,"0"16"0,0 6 0,0 11 0,0-3 0,0-5 0,0 5 0,5-1 0,0-3 0,9 3 0,-5-9 0,5 3 0,-2-3 0,3 0 0,-2-1 0,5-4 0,-4 0 0,4-4 0,0-1 0,0-4 0,6 0 0,-4 0 0,3 0 0,-4 0 0,-1-4 0,-4-1 0,-2-3 0,1-1 0,-3 0 0,2 0 0,-3 1 0,-1 0 0,0-1 0,0-3 0,1-2 0,-4-4 0,-1 4 0,-4-3 0,0 3 0,0 0 0,0-3 0,0 3 0,0 0 0,0 1 0,0 0 0,0 4 0,0-9 0,0 9 0,0-4 0,0 8 0,0 2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8:32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24575,'4'-13'0,"1"8"0,3-7 0,1 3 0,9-1 0,-2 0 0,13-3 0,-14 10 0,12-10 0,-11 12 0,7-4 0,-4 5 0,-1 0 0,0 0 0,-4 0 0,3 0 0,-7 0 0,7 0 0,-3 4 0,0 6 0,3 0 0,-2 3 0,3-4 0,0 0 0,1 1 0,-1-5 0,0 3 0,1-7 0,-6 3 0,5-4 0,-9 0 0,8 0 0,-7 0 0,6 0 0,-7 0 0,3 0 0,-4 0 0,1-4 0,-1-1 0,-3-3 0,2 0 0,-2-1 0,3 1 0,-4-1 0,4 5 0,-7-4 0,2 7 0,-3-2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8:34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 24575,'17'0'0,"5"0"0,3 0 0,5 4 0,6 2 0,-4 9 0,10-3 0,-15 2 0,2-4 0,-11-1 0,-4-4 0,-1 3 0,-9-3 0,4 3 0,-7 0 0,2 5 0,-3 6 0,-21 8 0,0 12 0,-19-4 0,0 6 0,4-1 0,-5 2 0,7-1 0,-1-2 0,13-13 0,-2-5 0,14-4 0,-3-7 0,8 3 0,1-12 0,4 2 0,0-6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8:35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24575,'3'-4'0,"6"0"0,5 4 0,9 5 0,8 1 0,-4 3 0,14 7 0,-15-1 0,16 7 0,-10-2 0,4-3 0,-6 2 0,0-8 0,1 3 0,-11 0 0,3-3 0,-13 1 0,2-3 0,-3-4 0,-5 2 0,0-2 0,-4 3 0,0 0 0,0 1 0,-12 7 0,0 4 0,-10 3 0,2 6 0,1-9 0,-1 9 0,-5-3 0,2 10 0,-8-2 0,4-2 0,0-1 0,3-15 0,9 7 0,2-14 0,4 4 0,0-5 0,1 1 0,3-5 0,2 0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8:36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1 186 24575,'0'12'0,"0"2"0,0 20 0,0-4 0,0 6 0,0-4 0,0-6 0,0-3 0,0-9 0,0-1 0,0 0 0,0-5 0,0 1 0,0-8 0,0-12 0,0-9 0,0-16 0,0-2 0,0-6 0,0 1 0,0 5 0,0 2 0,0 6 0,0 0 0,0-1 0,0 6 0,0 2 0,0 9 0,0 1 0,0 4 0,0 1 0,0 7 0,0 6 0,0 14 0,0 0 0,0 10 0,0 2 0,0 1 0,0 10 0,0-10 0,5 10 0,0-11 0,1 5 0,3-6 0,-8-5 0,4-1 0,-2-10 0,-2-2 0,3-3 0,-4-1 0,0 0 0,0 5 0,0-4 0,0 4 0,0 0 0,0-4 0,0 4 0,0-5 0,0 0 0,0 1 0,0-5 0,0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37.1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2 125 24575,'-1'-7'0,"8"2"0,11-2 0,11-1 0,12-9 0,11 0 0,4 0 0,16 3 0,-2 0 0,0 5 0,-18 4 0,-1 1 0,-19 4 0,5 0 0,-13 0 0,-8 0 0,-6 0 0,-2 0 0,-2 0 0,-3 0 0,-1 0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8:37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24575,'17'4'0,"-1"1"0,4 14 0,-2-4 0,6 10 0,-3-2 0,-1 3 0,-2-1 0,-11 10 0,5-14 0,-11 20 0,3-9 0,-4 6 0,0 4 0,0-4 0,0 5 0,0 1 0,-5 0 0,-1-1 0,-5 1 0,-5 0 0,4-7 0,-9 6 0,10-12 0,-8 0 0,8-2 0,-3-9 0,1-1 0,2 2 0,-2-10 0,8 5 0,-2-11 0,3-1 0,-1-12 0,2 6 0,3-5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2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24575,'7'-4'0,"4"2"0,17 2 0,3 0 0,23 0 0,14 0-1475,-12 0 0,5 0 1475,4 0 0,0 0 0,-4 0 0,1 0 0,10 0 0,-2 0 0,-17 0 0,-1 0 0,18 0 0,0 0 0,-10 0 0,-3 0-34,-10 0 1,-1 0 33,-4 0 0,0 0 0,27 0-86,0 0 86,-9 0 0,-18 0 0,-8 0 0,-11 0 2149,-5 0-2149,-6 0 853,-6 0-853,3 0 101,-3 0-101,-8 0 0,-2 0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 24575,'-6'0'0,"-3"0"0,0 0 0,-4 0 0,-7 0 0,1 0 0,-10 0 0,6 0 0,-11 0 0,10 0 0,-15 4 0,15 7 0,-10 2 0,5 9 0,1 3 0,8-2 0,2 4 0,6-6 0,2-4 0,3 3 0,4-9 0,3 4 0,0-8 0,0 2 0,6-3 0,5-3 0,10 0 0,6-3 0,3 0 0,0 0 0,1 0 0,0 0 0,-9-3 0,2 2 0,-13-2 0,5 0 0,-10 3 0,-2-3 0,-15 10 0,-6 4 0,-12 6 0,1 5 0,0-1 0,-4 3 0,8-1 0,-3-4 0,9 3 0,3-5 0,3 1 0,4-1 0,1-4 0,5-4 0,2 0 0,0-3 0,0 0 0,2-1 0,13 2 0,4-4 0,12 0 0,-1-3 0,1 0 0,-1 0 0,0 0 0,1 0 0,-8-3 0,1 0 0,-10-3 0,2-1 0,-6 3 0,-1-2 0,-4 6 0,1-5 0,-3 4 0,0-2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3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24575,'9'0'0,"-3"8"0,-3 2 0,-3 13 0,0 4 0,0 3 0,0 1 0,0-1 0,0-4 0,0 4 0,0-3 0,0 3 0,0-3 0,0 2 0,0-11 0,0 7 0,0-15 0,0 6 0,0-10 0,0 1 0,0-5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4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24575,'32'0'0,"22"0"0,4 0-1654,-13 0 1,4 0 1653,3 0 0,2 0-1221,20 0 0,2 0 1221,-24 0 0,0 0 0,2 0 0,6 0 0,2 0 0,-2 0 0,12 0 0,0 0 0,-17 0 0,2 0 0,-4 0 0,12 0 0,-3 0 162,-4 0 1,-1 0-163,-6 0 0,-2 0-347,19 0 347,-5 0 1354,-14 0-1354,-14 0 2770,-20 0-2770,2 0 1175,-12 0-1175,1 0 0,-3 0 0,-1 0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5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60 24575,'4'-9'0,"-2"-3"0,-2 6 0,0-3 0,0 3 0,0 0 0,0 0 0,-6 3 0,-4 1 0,-16 2 0,-2 0 0,0 0 0,-16 0 0,25 3 0,-27 8 0,22 6 0,-6 11 0,3-3 0,10 2 0,3-5 0,10-1 0,0 0 0,4-7 0,0-2 0,-2-3 0,10-4 0,-2 3 0,23-7 0,-5 2 0,7-3 0,-2 0 0,-7 0 0,3-3 0,-11 1 0,2-6 0,-9 6 0,-3-4 0,-12 6 0,-6 6 0,-7 3 0,3 7 0,1 2 0,3 3 0,3-4 0,4 4 0,4-4 0,3 4 0,0-4 0,0 3 0,0-6 0,7 6 0,0-6 0,10 0 0,0-5 0,4-2 0,0 0 0,0-3 0,0-1 0,-4-3 0,4 0 0,-11 0 0,6-3 0,-10 0 0,3-3 0,-3 2 0,-3 2 0,0 2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6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24575,'3'-2'0,"-1"-1"0,-2-6 0,0 0 0,3-1 0,3-1 0,4 7 0,7-5 0,0 5 0,4 0 0,0 1 0,-4 3 0,3 0 0,-6 0 0,2 0 0,1 0 0,-7 0 0,3 0 0,-10 5 0,0 2 0,-3 13 0,0-5 0,0 9 0,-10-6 0,1 8 0,-13-6 0,2 5 0,2-6 0,1-4 0,4-3 0,0-5 0,3-1 0,1-2 0,3-2 0,0-2 0,8-2 0,6 1 0,12-5 0,3 2 0,10-4 0,-5 4 0,7-3 0,1 6 0,-4-2 0,8 3 0,-13 0 0,7 0 0,-15 0 0,5 0 0,-14 0 0,6 0 0,-9 0 0,2 0 0,-6 0 0,-1 0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7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24575,'23'0'0,"10"0"0,28 0 0,-17 0 0,4 0-2362,12 0 1,4 0 2361,-12 0 0,2 0 0,2 0-1011,7 1 0,3-1 1,2-1 1010,-13-1 0,2-2 0,2 0 0,0 0-631,6 2 1,2 0-1,0 0 1,2-2 630,-9-1 0,2-2 0,-1-1 0,2 2 0,-2 0-657,-1 3 1,0 1 0,0 1 0,1-1 0,0-1 656,5-2 0,3-2 0,0 0 0,-3 0 0,-2 2 0,-3 3 0,-3 1 0,-1 1 0,2 0-174,8-4 1,2-1-1,-1 1 1,-4 2 173,2 0 0,-5 3 0,3 0 0,-8-1 0,2 0 0,0 0 0,-1 0 0,13 0 0,-1 0 0,-1 0 0,-5 0 0,-1 0 0,-1 0 267,-6 0 0,-1 0 0,-1 0-267,15 0 0,-5 0 1152,-15 0 1,-2 0-1153,5 0 0,-3 0 0,16 0 0,-10 0 0,2 0 0,17 0 0,-33 0 0,0 0 4396,35 0-4396,-38 0 0,7 0 0,0 0 3668,-6 0-3668,32 0 0,-27 0 1924,9 0-1924,-4 0 1117,-3 0-1117,-8 0 41,-2 0-41,-4 0 0,-5 0 0,-4 0 0,-6 0 0,-7 0 0,0 0 0,-3 0 0,0 0 0,0 0 0,-3 0 0,0 0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8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0 607 24575,'0'-7'0,"11"-9"0,-1-26 0,16-11 0,-2-15 0,5 0 0,-9 7-542,2-3 542,-9 15 134,2-5-134,-3 7 0,-7 15 0,-1 6 0,-2 9 0,-1 15 408,2 3-408,-3 15 0,-3 1 0,-2 8 0,1 2 0,1 3 0,3 0 0,0-3 0,0-6 0,0-1 0,3-9 0,6 5 0,2-9 0,5 2 0,1-5 0,-4-1 0,4-3 0,-4 0 0,-1-3 0,-1-7 0,-2-5 0,-2-6 0,0-4 0,1 3 0,-2-3 0,-1 7 0,-2-2 0,-3 6 0,0 0 0,0 5 0,0 4 0,0 4 0,0 8 0,0 7 0,0 12 0,0-4 0,0 7 0,0-7 0,3 3 0,8-2 0,4-5 0,7-3 0,-1-6 0,0-2 0,-4 0 0,3-3 0,-2-1 0,3-3 0,-4 0 0,-1 0 0,-9 0 0,-1 0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8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24575,'7'7'0,"-2"2"0,-5 21 0,0 2 0,0 5 0,0 3 0,0-4 0,0 6 0,0-6 0,0 4 0,0-16 0,0-1 0,0-11 0,0-9 0,0 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24575,'15'0'0,"0"0"0,13-4 0,-6 3 0,2-2 0,1 0 0,-7 2 0,5-3 0,-9 2 0,-1 1 0,-5-2 0,-2 3 0,-1 0 0,-1 0 0,-2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38.6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256 7 24575,'-5'-7'0,"-6"9"0,-5 12 0,-7 10 0,-4 8 0,-8 13 0,13-14 0,-9 16 0,15-17 0,-1 11 0,3-2 0,2-4 0,7 4 0,-8-8 0,12 6 0,-6-5 0,7-1 0,0-1 0,0-1 0,0 1 0,0-5 0,3 4 0,8-3 0,5 1 0,7 3 0,5-2 0,-4 0 0,7 3 0,-7-3 0,6-1 0,-5 0 0,-4-9 0,-5-3 0,-6-3 0,-1-6 0,-3 3 0,-1-6 0,-2 0 0,0-3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0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381 0 24575,'-1'0'0,"-4"0"0,-19 0 0,4 0 0,-19 0 0,11 0 0,-7 4 0,4-3 0,1 2 0,3-3 0,3 0 0,3 0 0,3 0 0,1 0 0,5 0 0,2 0 0,1 0 0,4 0 0,-1 0 0,3 3 0,1 3 0,2 3 0,0 8 0,-6-4 0,4 8 0,-3-4 0,5 4 0,0 0 0,0 4 0,0-3 0,0 3 0,0-4 0,0 4 0,0-3 0,0 8 0,3-8 0,1 3 0,3-4 0,-1 0 0,-1 0 0,0-3 0,-4-2 0,2-7 0,-3 0 0,0-3 0,3 0 0,0-3 0,2-1 0,1-2 0,2 0 0,6 0 0,3 0 0,9 0 0,0-6 0,8 0 0,-2-8 0,3 5 0,-4 2 0,-1 0 0,-8 5 0,3-1 0,-11 3 0,-1 0 0,-1 0 0,-6 0 0,3 0 0,-6 0 0,0 0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1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24575,'9'0'0,"5"0"0,15 0 0,6 0 0,1 0 0,1 0 0,-3 0 0,-7 0 0,-6-3 0,-4 2 0,-7-2 0,-2 1 0,-2 1 0,0-2 0,-3 3 0,-1 0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1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24575,'0'14'0,"0"4"0,0 0 0,0-1 0,0-1 0,0 1 0,0 0 0,0 4 0,0-4 0,0-3 0,0-2 0,5-8 0,7 5 0,5-9 0,0 6 0,3-5 0,-2 1 0,3-2 0,0 0 0,-4 0 0,-7 0 0,-4 0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2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24575,'-6'-7'0,"5"2"0,6 5 0,4 0 0,0 0 0,7 0 0,-8 0 0,4 0 0,-6 0 0,-8 0 0,1 0 0,-11 0 0,9 0 0,-3 0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3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24575,'2'0'0,"10"0"0,0 0 0,12 0 0,-3 0 0,6 0 0,3 0 0,5 0 0,-4 0 0,5 0 0,-6 0 0,1 0 0,0 0 0,-9 0 0,-4 0 0,-12 0 0,-3 0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4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0 190 24575,'0'11'0,"0"1"0,0-2 0,0 2 0,0-2 0,0 2 0,0-7 0,0-19 0,0-7 0,0-10 0,0-4 0,0 8 0,0-9 0,0 14 0,0-3 0,0 12 0,0-1 0,3 5 0,0 6 0,3 0 0,-1 3 0,4 0 0,1 0 0,4 10 0,3 2 0,2 10 0,9 11 0,-4-12 0,15 21 0,-15-24 0,11 20 0,-8-17 0,-3 2 0,-2-4 0,-5-6 0,-5-3 0,-2-1 0,-1-3 0,-4-3 0,-1-8 0,-2-10 0,-2-15 0,0-6 0,0-1 0,0-3 0,0 8 0,0 1 0,0 5 0,0 9 0,0 3 0,0 5 0,0 3 0,0 1 0,3 1 0,-3 2 0,3 2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4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24575,'0'11'0,"0"5"0,0 1 0,0 4 0,0 0 0,0-4 0,0 4 0,0-4 0,0 0 0,0 0 0,0-5 0,0-2 0,3-1 0,3-3 0,1 0 0,2-2 0,4-2 0,-6-2 0,8 0 0,-6 0 0,-1 0 0,1 0 0,-3 0 0,-3-3 0,2-3 0,-4 2 0,2-2 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5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 24575,'-3'0'0,"0"0"0,3 6 0,2-3 0,-1-6 0,1-3 0,-4 0 0,1 1 0,-1 5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6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15 180 24575,'3'19'0,"0"-2"0,-3 5 0,0 7 0,0 5 0,0 0 0,0 9 0,0-15 0,0 7 0,3-5 0,-2-10 0,2-4 0,-3-10 0,0-9 0,0-15 0,0-3 0,-4-30 0,3 21 0,-11-27 0,10 14 0,-6-4 0,8 0 0,0 10 0,0 2 0,0 9 0,3 4 0,4 2 0,6 9 0,10-7 0,-1 11 0,11-4 0,-5 6 0,11 2 0,-2 3 0,0 0 0,2 0 0,-7 0 0,3 3 0,-8 8 0,-4 4 0,-5 7 0,-7 4 0,-4-5 0,-4 9 0,-3-9 0,-6 5 0,-6-4 0,-6-4 0,-9 4 0,1-10 0,-11 7 0,6-10 0,-4 2 0,5-6 0,3-2 0,2-3 0,8 0 0,5 0 0,7 0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7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 24575,'-7'12'0,"3"-2"0,-7 19 0,4-5 0,3 11 0,0-5 0,4-4 0,0 4 0,0-8 0,0 7 0,-3-11 0,5 0 0,1-12 0,11-3 0,-1-3 0,4 0 0,-1 0 0,-7 0 0,0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40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232 0 24575,'-8'3'0,"-2"1"0,0 5 0,-5-5 0,4 5 0,-9-9 0,3 6 0,0-2 0,0 3 0,1-4 0,2 0 0,-2-3 0,6 3 0,1-3 0,3 5 0,1-4 0,-1 2 0,0-1 0,3 1 0,1 2 0,-1 1 0,2 0 0,-1 3 0,2 0 0,0 4 0,-3 4 0,2-1 0,-3 9 0,4-3 0,0 7 0,0-7 0,0 2 0,0 0 0,0-2 0,0 3 0,0-4 0,0-3 0,0 1 0,0-6 0,0 7 0,0-7 0,0 4 0,0-8 0,0 0 0,0-3 0,0 0 0,0 0 0,0-1 0,0 1 0,0 0 0,0-1 0,0 4 0,0-3 0,0 3 0,0-4 0,0 1 0,0 0 0,3-3 0,-2 2 0,3-4 0,-1 2 0,3-3 0,3 0 0,0 0 0,8 0 0,0 0 0,3 0 0,1 0 0,0-3 0,0-2 0,0-2 0,0 0 0,-4 0 0,-1 3 0,-6-1 0,2 4 0,-6-1 0,3 2 0,0 0 0,-2 0 0,1 0 0,-2 0 0,-3 0 0,-1 0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7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24575,'0'-6'0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24575,'74'0'0,"1"0"0,0 0 0,-1 0 0,0 0 0,1 0 0,-1 0 0,1 0 0,-1 0 0,0 0 0,1 0 0,-1 0 0,1 0 0,-1 0 0,1 0 0,-1 0 0,0 0 0,1 0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8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24575,'35'0'0,"4"0"0,11 0 0,7 0-1606,-3 0 1,2 0 1605,5 0 0,1 0 0,5 0 0,0 0-918,-12 0 0,1 0 918,15 0 0,2 0 0,-1 0 0,-2 0 0,-18 0 0,-3 0 390,2 0 0,-3 0-390,3 0 0,15 0 0,-36 0 0,-6 0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9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 24575,'-8'0'0,"14"0"0,29 0 0,22 0 0,-18 0 0,3 0-1641,0 0 1,6 0 1640,3 0 0,5 0 0,-2 0-924,14 0 1,2 0 923,-4 0 0,4 0 0,-5 0 0,1 0 0,-2 0 0,11 0 0,-4 0-328,-30 0 1,0 0 327,15 0 0,0 0 0,15 0 0,-26 0 0,-3 0 0,15 0 0,-5 0 2056,-29 0-2056,0 0 713,-17-2 0,-3 1 0,-3-2 1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1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60 24575,'4'-9'0,"-4"3"0,-10 4 0,-4 2 0,-7 6 0,0-1 0,-6 13 0,4-3 0,-4 9 0,3 3 0,5-3 0,0 6 0,8-8 0,3 7 0,5-2 0,3 3 0,0-3 0,0-2 0,0 0 0,0-6 0,5 1 0,10-10 0,8 4 0,17-9 0,-2 1 0,8-6 0,-9 0 0,3-10 0,-3-5 0,19-27 0,-23 15 0,13-23 0,-26 18 0,1-5 0,-5-3 0,-5 8 0,-7 1 0,0 1 0,-4 8 0,0-3 0,-6 7 0,-9 1 0,-7 6 0,-9 3 0,-4 5 0,-2 3 0,0 0 0,2 0 0,4 7 0,0 1 0,14 0 0,4-1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1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24575,'17'3'0,"-5"0"0,-3-3 0,0 0 0,-6 0 0,3 0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2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7 24575,'0'-4'0,"-15"2"0,-11 5 0,-5 5 0,-10 13 0,20-5 0,-21 17 0,21-9 0,-3 13 0,4-4 0,7 2 0,6-4 0,3 0 0,4-1 0,0-3 0,0-6 0,3-5 0,4-3 0,10-6 0,6 2 0,13-8 0,-5 3 0,9-4 0,-3 0 0,-1 0 0,0-11 0,0-4 0,-2-9 0,-2 0 0,-4 0 0,-9 2 0,-1 0 0,-4-3 0,-3 2 0,1-6 0,-6 6 0,-1-6 0,-2 7 0,-3-3 0,0 4 0,-3 3 0,-8 4 0,-3 8 0,-11 3 0,-2 3 0,-3 0 0,-6 0 0,5 0 0,-5 0 0,5 3 0,1 4 0,3 5 0,11-4 0,7-2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3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24575,'11'-13'0,"-2"1"0,-9 6 0,0 13 0,0 6 0,0 9 0,0 24 0,0-6 0,0 19 0,0-16 0,0 27 0,0-37 0,0 36 0,0-35 0,0 3 0,0-2 0,0-20 0,3 5 0,0-16 0,6 4 0,-3-7 0,0 2 0,-3-3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3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4 24575,'-2'-4'0,"-7"16"0,-15 25 0,-5 24 0,10-25 0,0 2-1045,1 2 1,0 2 1044,-4 9 0,1-2 0,4-6 0,2-1 0,3-3 0,2-1 672,-4 32-672,9-21 0,0 0 345,1-8-345,4-19 0,0-4 0,0-10 0,0-5 0,0 0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4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53 24575,'4'-22'0,"-1"1"0,-1 17 0,17-2 0,6 6 0,16 0 0,11 0 0,-2 0 0,-1 0 0,-4 0 0,-13 0 0,3 0 0,-9 0 0,-4 0 0,-9 0 0,-9 0 0,-28 17 0,-9 4 0,2 0 0,-2 2-363,-4 2 1,1 2 362,-16 18 0,19-21 0,3 1 0,-7 19-166,-4-2 166,5 6 0,11-9 0,8-5 0,10-7 0,3-2 719,4-8-719,0-4 172,14-3-172,8-7 0,19 0 0,-4-3 0,25 0 0,-26 0 0,27-3 0,-21-6 0,1-3 0,-4-5 0,-13 6 0,0 0 0,-9 5 0,-4-1 0,-4 3 0,-3 2 0,-3 2 0,-1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41.3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50 24575,'12'0'0,"2"0"0,6-3 0,0-1 0,1 0 0,-4-5 0,8 5 0,-11-3 0,15-4 0,-20 10 0,4-6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5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24575,'4'0'0,"9"0"0,21 0 0,10-3 0,15-7 0,8-5-652,-31 9 1,3 1 651,1-2 0,1 0 0,0 4 0,-1 1 317,18-4-317,6 1 0,-27 2 0,5 2 0,-11-3 0,-9 4 246,-6 0 1,-8 0-1,-3 0 1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6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1 24575,'-9'0'0,"0"0"0,1 0 0,2 0 0,-2 0 0,2 0 0,1 0 0,-4 0 0,3 0 0,-8 0 0,4 0 0,-10 0 0,-8 0 0,4 6 0,-18 14 0,18 1 0,-7 9 0,9 0 0,3-6 0,4 8 0,5-14 0,6 6 0,1-7 0,3 0 0,0-4 0,10-4 0,6-5 0,17-1 0,9-3 0,3-4 0,3-4 0,-7-8 0,-2 0 0,-9 0 0,-9 3 0,-8 9 0,-18-2 0,-15 16 0,-11 4 0,-21 23 0,15-8 0,-11 17 0,16-13 0,-2 5 0,10-7 0,2-6 0,15 0 0,1-7 0,6 3 0,0-12 0,9 0 0,12-5 0,11-1 0,5-3 0,2 0 0,-2-7 0,4 1 0,-4-9 0,-6 6 0,-9-3 0,-6 7 0,-9-1 0,-1 6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6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24575,'3'2'0,"-1"9"0,-2 7 0,0 4 0,0 23 0,0-9 0,0 21 0,0-18 0,0 1 0,0 1 0,0-4 0,0 5 0,0-7 0,0-8 0,0-6 0,0-8 0,0-4 0,0-6 0,0 0 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7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7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24575,'0'2'0,"0"3"0,0 19 0,0 4 0,0 19 0,0 1 0,0-9 0,0 5 0,0 6 0,0-9 0,0 22 0,0-20 0,0 11 0,0-7 0,0-5 0,0-11 0,0-1 0,0-12 0,0 3 0,0-12 0,-5-7 0,4-1 0,-4-6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9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33 149 24575,'9'0'0,"12"0"0,3 0 0,4 0 0,23 0 0,-28 0 0,40 0 0,-35 0 0,13 0 0,-6 0 0,-7-6 0,-1-5 0,-11 0 0,-5-5 0,-2 3 0,-6-2 0,1-1 0,-4 3 0,-3 0 0,-11 3 0,-2 0 0,-14 3 0,-1 3 0,0 0 0,-10 4 0,0 0 0,7 0 0,-9 4 0,14 8 0,-4 9 0,1 8 0,7 0 0,1 1 0,9-7 0,7 7 0,5-4 0,3 0 0,0 4 0,0-9 0,3 4 0,13-2 0,4-4 0,27 2 0,-12-9 0,28 2 0,-29-10 0,23 1 0,-14-5 0,5 0 0,-6-8 0,-7 0 0,-4-7 0,-5 3 0,-5 1 0,-7 5 0,-2 0 0,-5 0 0,2 2 0,-6 2 0,-1 2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0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24575,'7'0'0,"2"0"0,13 0 0,8 0 0,1 0 0,5 0 0,-1 0 0,-5 0 0,0 0 0,-3 0 0,-2 0 0,-14 0 0,-1 0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0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24575,'5'-3'0,"5"1"0,3 2 0,16 11 0,-13-2 0,18 14 0,-11-8 0,5 8 0,2-7 0,-2 6 0,7-4 0,-6-3 0,1-3 0,-9-2 0,-4-3 0,-3 3 0,-5-7 0,0 3 0,-3-6 0,0 3 0,-3-3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1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6 24575,'-7'-3'0,"-8"1"0,-5 2 0,-2 5 0,-3 4 0,6 9 0,-8 1 0,6 0 0,2 2 0,2-7 0,6 3 0,2-5 0,3-2 0,2 2 0,2-5 0,2 5 0,0-6 0,0 2 0,0-5 0,0 0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1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24575,'6'0'0,"-3"2"0,-1 13 0,-2 9 0,0 0 0,0 25 0,0-23 0,0 26 0,0-20 0,0 3 0,0-9 0,0 4 0,0-12 0,0 0 0,0-12 0,0-4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41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24575,'11'0'0,"7"0"0,7 0 0,-1 0 0,13 0 0,-15 0 0,6 0 0,-6 0 0,-4 0 0,-5 0 0,-8 0 0,-1 0 0,-2 0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2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24575,'0'12'0,"0"7"0,0 3 0,0 7 0,0 2 0,0 1 0,0-1 0,0-6 0,0-4 0,0-4 0,0-3 0,0-8 0,0-4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2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24575,'17'0'0,"-4"-4"0,43-5 0,-5-5 0,9-4 0,6 3 0,-21 6 0,11 0 0,-37 9 0,5-5 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3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0 24575,'9'0'0,"1"0"0,14 0 0,1 0 0,1 0 0,1 0 0,-2 0 0,-8 0 0,-4 0 0,-1 0 0,-5 0 0,0 2 0,-5 9 0,-6 11 0,-12 8 0,-2 15 0,-16-5 0,1 14 0,3-18 0,-1 15 0,6-16 0,0 12 0,5-15 0,1 2 0,11-12 0,-2 0 0,9-6 0,-2 0 0,3-5 0,3 5 0,7-9 0,9 3 0,7-3 0,9 1 0,1 0 0,5-3 0,-4-2 0,-2-3 0,-4 0 0,-5 0 0,0 0 0,-9 0 0,-3 0 0,-6 0 0,-4 0 0,-2 0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3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92 24575,'-3'-5'0,"4"-2"0,13-3 0,3-6 0,17 6 0,10-10 0,5 11 0,16-1 0,-5 6 0,-9 4 0,11 0 0,-28 0 0,18 0 0,-20 0 0,-2 0 0,-4 0 0,-9 0 0,-6 0 0,-5 0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 24575,'-9'0'0,"0"0"0,-6 0 0,2 0 0,-3 3 0,-5 5 0,7 1 0,-12 14 0,7-4 0,-1 12 0,2-8 0,6 2 0,6-8 0,2 4 0,4-8 0,0 0 0,0-1 0,0-5 0,10 2 0,2-6 0,12 0 0,3-3 0,-1 0 0,4 0 0,-12 0 0,3 0 0,-8 0 0,-4 0 0,0 0 0,-3 0 0,0 0 0,-11 3 0,-5 8 0,-10 4 0,-3 13 0,-5 0 0,3 5 0,0-1 0,2 1 0,6-3 0,1-2 0,5-3 0,4-4 0,1 0 0,1-4 0,2 0 0,3-5 0,0 1 0,0 0 0,3-3 0,7-1 0,4-3 0,7-2 0,4-1 0,1-3 0,5 0 0,-5 0 0,0 0 0,-9-6 0,3 2 0,-9-5 0,4 2 0,-9 1 0,3-3 0,-3 2 0,3-2 0,-2 3 0,2-3 0,-3 2 0,3-5 0,-2 3 0,0 1 0,-5 3 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6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15 24575,'6'-3'0,"2"3"0,-1-6 0,5 6 0,-6-3 0,6 3 0,-5 0 0,1-2 0,-5 7 0,0 0 0,-3 8 0,0-1 0,0 9 0,0-6 0,0 13 0,0-13 0,0 14 0,0-15 0,0 11 0,-4-8 0,3-3 0,-8 6 0,5-10 0,-10 10 0,8-6 0,-7-1 0,2-1 0,-1-5 0,-1 3 0,0-7 0,0 0 0,0-3 0,3 0 0,2 0 0,1-5 0,4-7 0,0-1 0,3-7 0,0 6 0,0-6 0,0 6 0,3 1 0,0 5 0,3 2 0,2 0 0,2 2 0,0 1 0,2 3 0,-2 0 0,-1 0 0,3 0 0,-2 0 0,0 6 0,3 4 0,-7 5 0,9 9 0,-8-6 0,4 12 0,0-4 0,-3 5 0,6-5 0,-3-1 0,-1-8 0,3-1 0,-2-5 0,-2-2 0,3-6 0,-3 0 0,4-3 0,0 0 0,-3-10 0,-3 8 0,-4-7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7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24575,'0'15'0,"0"11"0,0-3 0,0 26 0,0-14 0,0 28 0,0-24 0,0 30 0,0-28 0,0 23 0,0-17 0,0 6 0,0-1 0,0 1 0,4 0 0,-3-5 0,6-2 0,-5-9 0,4-6 0,-5-9 0,2-6 0,-3-3 0,0-3 0,0-1 0,0-9 0,0 2 0,0-4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8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24575,'0'2'0,"0"2"0,0 16 0,0 13 0,0-5 0,0 16 0,0-16 0,0 7 0,0-4 0,0-1 0,0 1 0,0-14 0,0-3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24575,'26'-3'0,"10"-2"0,8-7 0,15 2 0,2-3 0,-19 7 0,19 2 0,-30 4 0,22 0 0,-21 0 0,-5 0 0,-11 0 0,-7 0 0,0 0 0,-6 0 0,0 0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9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24575,'28'0'0,"-4"0"0,6 0 0,-4 0 0,4 0 0,1 0 0,-1 0 0,-8 0 0,-1 0 0,-12 0 0,-2 2 0,-5 9 0,-2 7 0,0 8 0,-11 9 0,-7 4 0,-13 3 0,4-3 0,-6 3 0,11-5 0,-8 2 0,10-3 0,1-9 0,4 3 0,1-12 0,6 7 0,-3-12 0,9 1 0,-4-5 0,6-1 0,0-1 0,0 2 0,0-4 0,2 1 0,9-3 0,7 0 0,8-3 0,5 0 0,-1 0 0,1 0 0,-1 0 0,-3 0 0,-3 0 0,-3 0 0,-6 0 0,0 0 0,-8 0 0,-1 0 0,-3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43.3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6 849 24575,'-3'0'0,"1"-7"0,2-10 0,0-19 0,0-10 0,4-13 0,6-11 0,-3 34 0,1-2 0,3-25 0,5-7 0,-13 31 0,0 2 0,7-18 0,-2 12 0,-3 3 0,-3 3 0,6-10 0,-4 11 0,-3 13 0,2-4 0,-3 17 0,0-2 0,-2 11 0,-2 8 0,-2 11 0,-2 7 0,1 18 0,2-14 0,2 19 0,3-18 0,0 6 0,0-3 0,0-8 0,0-4 0,0-5 0,0-6 0,5-1 0,2-3 0,9-3 0,1 0 0,4-3 0,-1-3 0,-3-8 0,7-8 0,-11-2 0,8-9 0,-11 6 0,5-6 0,-3 0 0,-2 5 0,-3-1 0,0 6 0,-4 3 0,1 1 0,-4 6 0,0 1 0,0 25 0,0 5 0,0 14 0,0 5 0,0-10 0,0 8 0,0-11 0,0 6 0,2-15 0,5 3 0,3-9 0,2-3 0,1 0 0,-1-2 0,0-4 0,1 0 0,-1-3 0,1 0 0,-1 0 0,-2 0 0,-2 0 0,-2 0 0,0 0 0,-1 0 0,-2-2 0,0 1 0,-3-1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0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24575,'2'0'0,"11"0"0,14 0 0,5 0 0,13 0 0,-2 0 0,10 0 0,-14 0 0,6 0 0,-13 0 0,9 0 0,-4 0 0,-6 0 0,-10 0 0,-4 0 0,-4 0 0,-7 0 0,0 0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38 120 24575,'-9'0'0,"3"2"0,4 1 0,2 2 0,0 1 0,-3 0 0,5-3 0,6 2 0,6-4 0,11 3 0,-3-4 0,3 0 0,-4 0 0,0 0 0,0 0 0,-4 0 0,4 0 0,-3-11 0,0 6 0,0-15 0,-5 5 0,1-6 0,-6 0 0,1 0 0,-8 4 0,2 3 0,-11 7 0,-3 5 0,-18 2 0,-3 11 0,-2 2 0,-1 15 0,7 1 0,-7 9 0,5-4 0,5 3 0,5-5 0,8-2 0,2-4 0,5 4 0,2-8 0,3 4 0,0-5 0,0 0 0,6-4 0,5 4 0,7-7 0,8 5 0,1-8 0,3 3 0,1-5 0,4 2 0,-4-3 0,5-3 0,-9-2 0,2-3 0,-7 0 0,3 0 0,-4-3 0,-4-4 0,1-7 0,-9 0 0,1-2 0,-3 3 0,-3 6 0,-2 1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2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24575,'4'0'0,"12"0"0,12 0 0,7 0 0,1 0 0,-4 0 0,-1 0 0,2 0 0,-12 0 0,3 0 0,-7 0 0,-7-2 0,0 1 0,-7-2 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2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24575,'0'9'0,"3"1"0,4 9 0,12 3 0,5-2 0,9 4 0,5 6 0,-13-12 0,14 9 0,-15-15 0,16 12 0,-12-4 0,3-4 0,-10-1 0,-6-6 0,0-5 0,-10 4 0,3-7 0,-5 2 0,0-3 0,0 0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3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1 24575,'-16'10'0,"-6"8"0,-13 16 0,-2 12 0,-10 2 0,18-4 0,-9 0 0,16-7 0,-11-2 0,12-4 0,2-8 0,9-11 0,6 0 0,1-9 0,3 0 0,0-1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4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 24575,'8'0'0,"2"0"0,3 0 0,-1 0 0,1 0 0,-4 0 0,4 0 0,-4 0 0,1 0 0,-1 0 0,-4 0 0,-1 5 0,-2 6 0,-5 5 0,-9 11 0,-5 0 0,-7 2 0,-6 8 0,6-12 0,-4 7 0,9-13 0,2-2 0,7-7 0,3-1 0,5-4 0,2 1 0,5-3 0,10 0 0,6-3 0,10 0 0,0 0 0,-5 0 0,3 0 0,-6 0 0,-2 0 0,-5 0 0,-3 0 0,-3 0 0,-1 0 0,-3 0 0,-1 0 0,1 0 0,0 0 0,-3-3 0,-1 3 0,-2-3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6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 24575,'-14'0'0,"1"0"0,-4 0 0,-9 0 0,4 0 0,-13 0 0,1 11 0,10 0 0,-14 13 0,19 1 0,-10 4 0,13-1 0,1 4 0,12-8 0,-1 1 0,4-8 0,10 2 0,1-7 0,14-3 0,4-6 0,-2-3 0,1 0 0,-7 0 0,-7 0 0,2 0 0,-10 0 0,-5 3 0,-10 8 0,-8 4 0,-7 12 0,-12 10 0,13-7 0,-13 14 0,17-17 0,-1 7 0,5-8 0,5 2 0,6-10 0,1 4 0,5-11 0,13-2 0,15-6 0,12-3 0,-3-4 0,11-8 0,-21-2 0,13-10 0,-16 8 0,-3 1 0,-7 5 0,-6 3 0,-1 4 0,-3 0 0,-3 1 0,-1 1 0,-2-2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6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24575,'3'7'0,"-1"9"0,-2-1 0,0 24 0,0-18 0,0 24 0,0-13 0,0 9 0,0-4 0,0 8 0,0-12 0,0 7 0,0-4 0,0-9 0,0 3 0,0-9 0,0-3 0,0-2 0,0-3 0,0-6 0,0-1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7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24575,'31'0'0,"1"0"0,15 0 0,7-4 0,-14 0 0,16-5 0,-23-3 0,14 3 0,-6 1 0,-9 4 0,-5 1 0,-11 2 0,-6-2 0,-4 3 0,-4 0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7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24575,'-6'10'0,"1"10"0,5 13 0,0 8 0,0-4 0,0 19 0,0-24 0,0 24 0,0-18 0,0-1 0,0 4 0,0-11 0,0-7 0,3-5 0,0-9 0,0-6 0,-1-1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44.2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24575,'2'-1'0,"-1"2"0,13 11 0,-3-2 0,13 11 0,-6-7 0,4 7 0,-2 1 0,-1 5 0,1 3 0,3 9 0,-10-7 0,1 6 0,-6 0 0,-4-2 0,0 3 0,-4 13 0,0-21 0,0 27 0,-6-33 0,-3 21 0,-9-19 0,1 8 0,-1-9 0,4-2 0,1-6 0,3-3 0,3-5 0,2-2 0,4-2 0,-3-3 0,3 0 0,-1-3 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8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8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6 24575,'-7'-3'0,"-8"0"0,-5 3 0,-14 0 0,10 3 0,-6 5 0,5 3 0,5 11 0,-5-2 0,12 9 0,-4-6 0,12 7 0,-5-8 0,9 0 0,-2-9 0,3-1 0,0-6 0,6 3 0,9-2 0,12 1 0,5-4 0,4 0 0,-1-4 0,1 0 0,-3-7 0,-3 0 0,-9-5 0,-4 3 0,-3 2 0,-6 4 0,-7 2 0,-10 12 0,-6 9 0,-9 4 0,0 7 0,0-7 0,5 3 0,4-5 0,2-5 0,9 0 0,-5-4 0,8-4 0,-1 3 0,2-5 0,0 5 0,0-6 0,0 3 0,0-3 0,5-3 0,2 0 0,9-3 0,2 0 0,3 0 0,-4 0 0,3-7 0,-7 3 0,8-9 0,-13 9 0,1-2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9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24575,'11'-3'0,"-5"3"0,12-6 0,-4 3 0,7-1 0,4 0 0,-3 4 0,3 0 0,-7 0 0,-2 0 0,-4 0 0,1 0 0,0 0 0,-3 0 0,-4 6 0,-3 5 0,-3 2 0,0 4 0,0 4 0,0 1 0,0 13 0,-3-11 0,-5 13 0,-7-17 0,-5 11 0,0-5 0,-1-5 0,9-4 0,-3-4 0,5-7 0,0 3 0,1-5 0,3-2 0,0-2 0,0-2 0,3-8 0,-2-1 0,4-9 0,-2 3 0,3-1 0,0 2 0,0 3 0,0 0 0,3 1 0,1-1 0,5 2 0,1 2 0,-1 3 0,3 0 0,-5 3 0,5-3 0,-3 5 0,1-2 0,2 3 0,-2 0 0,2 0 0,-2 0 0,2 0 0,-2 0 0,0 3 0,-1 3 0,0 4 0,-3-1 0,3 3 0,0-2 0,-2 0 0,3 2 0,-2-5 0,0 5 0,4-6 0,-6 3 0,6-2 0,-2-1 0,0-2 0,2-2 0,-6-2 0,6 0 0,-5 0 0,2 0 0,-6 0 0,-1 0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0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48 24575,'2'-3'0,"4"-3"0,4 0 0,6-2 0,1-1 0,4 5 0,4-2 0,1 4 0,1-1 0,3 3 0,-9 0 0,1 0 0,-2 0 0,-6 5 0,0 10 0,-4 8 0,-3 13 0,-2 11 0,-1 3 0,-4-5 0,0 4 0,-12-15 0,-2 18 0,-8-10 0,-2 1 0,3-6 0,-4-4 0,0 0 0,2-8 0,0-3 0,5-8 0,2-4 0,3-1 0,0-3 0,1-2 0,2-1 0,1-3 0,3 0 0,0-10 0,2-1 0,1-15 0,3 0 0,0 0 0,0-4 0,0 8 0,0 0 0,6 2 0,2 7 0,18-5 0,-7 11 0,12 1 0,-10 6 0,0 0 0,0 0 0,0 0 0,5 14 0,-2 0 0,3 18 0,-3-8 0,0 8 0,0-3 0,-3-2 0,0-3 0,-6-4 0,2-6 0,-4 0 0,-3-2 0,-2-6 0,-1 1 0,-2-5 0,-2-2 0,0 0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88 24575,'-5'0'0,"0"0"0,0 0 0,0 0 0,0 0 0,4 0 0,4 0 0,9 0 0,3 0 0,3 0 0,0 0 0,4 0 0,1 0 0,0 0 0,2 0 0,-2 0 0,12 0 0,-10 0 0,13 0 0,-6 0 0,15-4 0,-9 3 0,11-6 0,-12 3 0,9-4 0,-4 1 0,-2 0 0,-9 0 0,0 0 0,-5 1 0,-3 0 0,-1-1 0,-4 2 0,0 1 0,-3-1 0,0 4 0,-4-1 0,3 2 0,-5 0 0,4 0 0,-4 0 0,-1 0 0,3 0 0,-4 0 0,2 0 0,-2 0 0,-2 0 0,0 0 0,0 0 0,-1 0 0,-1 0 0,-1 0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210 101 24575,'-5'-3'0,"-5"1"0,4 2 0,-5 5 0,3 4 0,-1 5 0,0 3 0,-3 4 0,8-3 0,-4 3 0,4-4 0,1 0 0,0 0 0,3-3 0,0-3 0,0-4 0,8-1 0,2-4 0,8 1 0,0-3 0,-1 0 0,-2-5 0,-2-1 0,-2-4 0,-2-4 0,-1 3 0,-5-3 0,-1 1 0,-2-2 0,0-2 0,0 3 0,-3-3 0,-5 5 0,-2 1 0,-6 0 0,-3 5 0,2 0 0,-5 0 0,2 6 0,1-3 0,-5 3 0,5 0 0,2 0 0,0 0 0,8 5 0,-5 4 0,10 5 0,-4 3 0,7 0 0,-2 3 0,3-1 0,5 0 0,5-6 0,11 0 0,2-6 0,5-1 0,-6-3 0,-1-3 0,-7 0 0,0 0 0,-3-2 0,-2-10 0,-1-8 0,-4-6 0,-1-6 0,-3 6 0,0-3 0,0 8 0,-5 3 0,-1 5 0,-9 7 0,1 1 0,-4 5 0,1 0 0,2 0 0,-3 3 0,6 5 0,1 1 0,5 8 0,1-3 0,4 0 0,-1 2 0,2-4 0,8 4 0,-2-7 0,21 5 0,-9-10 0,16 2 0,-11-6 0,4 0 0,0-3 0,-6-3 0,-2-9 0,-8-1 0,-1-8 0,-4 3 0,-3-1 0,0 3 0,-3 1 0,-8 1 0,-6 1 0,-5 4 0,-6 6 0,6 3 0,-5 3 0,5 0 0,-3 0 0,5 6 0,2 2 0,0 4 0,9 1 0,1-2 0,5-1 0,0-2 0,0 0 0,5-3 0,8 0 0,5-2 0,8 0 0,-2-3 0,-2 0 0,-2 0 0,-5 0 0,-4 0 0,-3 0 0,-3 0 0,-1 0 0,-1-5 0,-1 0 0,-2-6 0,-2 3 0,-10 0 0,2 3 0,-10 1 0,5 2 0,-5 2 0,4 2 0,-2 10 0,9 7 0,-1 12 0,6-3 0,1 5 0,3-11 0,0 3 0,3-10 0,13-3 0,2-7 0,17-1 0,-3-4 0,-4-9 0,3-6 0,-6-6 0,0-2 0,-5 3 0,-7-2 0,-4 7 0,-3-6 0,-3 10 0,0-3 0,-3 5 0,0-1 0,-8 4 0,-2 1 0,-9-1 0,1 6 0,-4-3 0,-1 3 0,1 0 0,1 0 0,-1 0 0,4 3 0,-9 6 0,8 5 0,-1 4 0,4 1 0,7-3 0,1-1 0,5 1 0,0-2 0,3 0 0,5-3 0,8-3 0,3-2 0,10-3 0,-11 0 0,6-3 0,-9 0 0,0 0 0,-5 0 0,-2 0 0,0 0 0,-2-2 0,-1-1 0,-2-2 0,0-2 0,0-2 0,0-2 0,0 1 0,0-4 0,0 2 0,-2-2 0,-1 6 0,0 0 0,-1 3 0,3 0 0,-1 5 0,2 2 0,5 4 0,4-1 0,3-3 0,5-2 0,-5 0 0,2 0 0,-6 0 0,0 0 0,-3-2 0,-2-4 0,-1-2 0,-2 0 0,-5 0 0,-12 2 0,0 3 0,-16 0 0,10 3 0,-14 0 0,9 0 0,-5 0 0,8 0 0,5 5 0,0 4 0,11 5 0,-3 6 0,9-2 0,0 5 0,3-8 0,0 8 0,5-14 0,12 6 0,8-12 0,15 0 0,-3-9 0,0-5 0,-1-11 0,-6 0 0,0-6 0,-7 10 0,-9-1 0,-3 8 0,-5 3 0,-3-2 0,-1 4 0,-2-1 0,0 2 0,-8-1 0,-2 1 0,-8-1 0,0 3 0,-3 0 0,2 3 0,-1 0 0,2 0 0,4 5 0,0 1 0,5 4 0,1 1 0,5-1 0,1 1 0,2-3 0,0-1 0,0-2 0,5 0 0,1 0 0,2-2 0,0 2 0,-3-5 0,0 3 0,2-3 0,-4 0 0,2 0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24575,'2'2'0,"7"0"0,6-2 0,4 0 0,6 0 0,7 0 0,5 0 0,9 0 0,0 0 0,0 0-581,11 0 581,-8 0 0,-14 0 0,-2 0 0,3 0 0,23 0 0,-29 0 0,20 0 0,-17 0 0,6 0 0,-12 0 0,4-5 581,-5 3-581,-3-4 0,-1 4 0,1 1 0,-4-1 0,1 2 0,-8 0 0,-2 0 0,-4 0 0,2 0 0,-3 0 0,0 0 0,0 0 0,0 0 0,0 0 0,0 0 0,0 0 0,0 0 0,-1 0 0,1 0 0,0 0 0,3-3 0,-3 3 0,0-2 0,-3 2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5 24575,'-23'40'0,"7"-14"0,1 6 0,11-20 0,-5 8 0,6-9 0,0 3 0,0-4 0,3 1 0,0 0 0,0-1 0,0 0 0,0 1 0,0-1 0,0-2 0,0 2 0,0-4 0,0 1 0,0-2 0,3 0 0,-1 0 0,3-1 0,0-1 0,0 2 0,0-5 0,0 4 0,0-3 0,1 1 0,-1-2 0,0 0 0,0 0 0,0 0 0,0 0 0,0 0 0,0 0 0,2 0 0,-1 0 0,2 0 0,-1 0 0,2 0 0,-1 0 0,2 0 0,-1 0 0,2 0 0,0 0 0,-3-2 0,2-1 0,-4-2 0,2 0 0,-1-2 0,-1 3 0,1-2 0,-2 3 0,0-2 0,0 0 0,-2-3 0,1 3 0,-3-5 0,3 1 0,-3-1 0,4-1 0,-5 0 0,3 0 0,-3 0 0,0 3 0,0-7 0,0 5 0,0-5 0,0 4 0,0 0 0,0-3 0,0 3 0,-3-3 0,0 3 0,-2 0 0,2 3 0,-2 0 0,2 3 0,-2 0 0,0 0 0,0 3 0,0-1 0,0 3 0,-3 0 0,2 0 0,-6 0 0,3 0 0,-2 0 0,0 3 0,6 0 0,-6 2 0,5 2 0,-4-1 0,3 5 0,0-3 0,-1 2 0,2-2 0,-2 2 0,5-4 0,-2 1 0,5-2 0,-4-1 0,3 1 0,-1-2 0,2-1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24575,'0'7'0,"0"1"0,-3 6 0,0-2 0,-3 2 0,3-1 0,-2-1 0,2 5 0,-1-6 0,-1 3 0,5-3 0,-3-3 0,3 2 0,0-1 0,0-1 0,0 2 0,0-5 0,0 5 0,0-1 0,0-1 0,0-1 0,0 1 0,0-3 0,0 3 0,0-3 0,2-1 0,1 1 0,2-2 0,0-1 0,0-2 0,0 0 0,0 0 0,0 0 0,0 0 0,0 0 0,0 0 0,5 0 0,-4-5 0,4 2 0,-4-7 0,-1 4 0,0-4 0,-2 2 0,2-3 0,-2 0 0,0-3 0,2-9 0,-1 7 0,-1-6 0,-1 8 0,-2 5 0,0-4 0,0 4 0,0 1 0,0 1 0,0-1 0,0 3 0,0-3 0,0 0 0,0 3 0,0-3 0,-2 3 0,-1 3 0,-4-1 0,-1 3 0,-1 0 0,2 0 0,2 0 0,0 0 0,0 0 0,0 3 0,0-1 0,0 3 0,2 0 0,1-1 0,2 1 0,0 0 0,0 0 0,0 2 0,0-1 0,0 1 0,0-4 0,0-1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48.5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501 213 24575,'0'-9'0,"0"-9"0,0 0 0,0-12 0,0 4 0,0 4 0,0-3 0,0 8 0,0-1 0,0 2 0,-2 8 0,-1 3 0,-6 5 0,-1 0 0,-3 2 0,-10 19 0,7-4 0,-18 30 0,20-21 0,-14 16 0,14-11 0,-5 2 0,2 2 0,6-4 0,0-1 0,6 1 0,2-1 0,3 1 0,0-1 0,0 0 0,0 1 0,3-1 0,5 1 0,4-1 0,4 5 0,-4-3 0,-1-1 0,-4-2 0,1-2 0,-1-1 0,-3-1 0,-1-4 0,-3 0 0,0 0 0,0 0 0,-3 0 0,-1 0 0,-6 0 0,-1 0 0,-3 0 0,0 0 0,0-3 0,1-2 0,-4-2 0,3-5 0,-5 2 0,1-4 0,-3-4 0,0 0 0,0-3 0,0 0 0,0-6 0,-2-6 0,1-6 0,3-5 0,4-3 0,1 4 0,10 6 0,-3 7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43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24575,'0'5'0,"0"2"0,0 1 0,0 3 0,0 6 0,0-1 0,0 2 0,0-1 0,0 1 0,0-3 0,0 9 0,0-11 0,0 7 0,0-11 0,0 4 0,0-4 0,0-1 0,0-1 0,0-2 0,0-3 0,0 1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88 24575,'-5'0'0,"0"0"0,0 0 0,0 0 0,0 0 0,4 0 0,4 0 0,9 0 0,3 0 0,3 0 0,0 0 0,4 0 0,1 0 0,0 0 0,2 0 0,-2 0 0,12 0 0,-10 0 0,13 0 0,-6 0 0,15-4 0,-9 3 0,11-6 0,-12 3 0,9-4 0,-4 1 0,-2 0 0,-9 0 0,0 0 0,-5 1 0,-3 0 0,-1-1 0,-4 2 0,0 1 0,-3-1 0,0 4 0,-4-1 0,3 2 0,-5 0 0,4 0 0,-4 0 0,-1 0 0,3 0 0,-4 0 0,2 0 0,-2 0 0,-2 0 0,0 0 0,0 0 0,-1 0 0,-1 0 0,-1 0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210 101 24575,'-5'-3'0,"-5"1"0,4 2 0,-5 5 0,3 4 0,-1 5 0,0 3 0,-3 4 0,8-3 0,-4 3 0,4-4 0,1 0 0,0 0 0,3-3 0,0-3 0,0-4 0,8-1 0,2-4 0,8 1 0,0-3 0,-1 0 0,-2-5 0,-2-1 0,-2-4 0,-2-4 0,-1 3 0,-5-3 0,-1 1 0,-2-2 0,0-2 0,0 3 0,-3-3 0,-5 5 0,-2 1 0,-6 0 0,-3 5 0,2 0 0,-5 0 0,2 6 0,1-3 0,-5 3 0,5 0 0,2 0 0,0 0 0,8 5 0,-5 4 0,10 5 0,-4 3 0,7 0 0,-2 3 0,3-1 0,5 0 0,5-6 0,11 0 0,2-6 0,5-1 0,-6-3 0,-1-3 0,-7 0 0,0 0 0,-3-2 0,-2-10 0,-1-8 0,-4-6 0,-1-6 0,-3 6 0,0-3 0,0 8 0,-5 3 0,-1 5 0,-9 7 0,1 1 0,-4 5 0,1 0 0,2 0 0,-3 3 0,6 5 0,1 1 0,5 8 0,1-3 0,4 0 0,-1 2 0,2-4 0,8 4 0,-2-7 0,21 5 0,-9-10 0,16 2 0,-11-6 0,4 0 0,0-3 0,-6-3 0,-2-9 0,-8-1 0,-1-8 0,-4 3 0,-3-1 0,0 3 0,-3 1 0,-8 1 0,-6 1 0,-5 4 0,-6 6 0,6 3 0,-5 3 0,5 0 0,-3 0 0,5 6 0,2 2 0,0 4 0,9 1 0,1-2 0,5-1 0,0-2 0,0 0 0,5-3 0,8 0 0,5-2 0,8 0 0,-2-3 0,-2 0 0,-2 0 0,-5 0 0,-4 0 0,-3 0 0,-3 0 0,-1 0 0,-1-5 0,-1 0 0,-2-6 0,-2 3 0,-10 0 0,2 3 0,-10 1 0,5 2 0,-5 2 0,4 2 0,-2 10 0,9 7 0,-1 12 0,6-3 0,1 5 0,3-11 0,0 3 0,3-10 0,13-3 0,2-7 0,17-1 0,-3-4 0,-4-9 0,3-6 0,-6-6 0,0-2 0,-5 3 0,-7-2 0,-4 7 0,-3-6 0,-3 10 0,0-3 0,-3 5 0,0-1 0,-8 4 0,-2 1 0,-9-1 0,1 6 0,-4-3 0,-1 3 0,1 0 0,1 0 0,-1 0 0,4 3 0,-9 6 0,8 5 0,-1 4 0,4 1 0,7-3 0,1-1 0,5 1 0,0-2 0,3 0 0,5-3 0,8-3 0,3-2 0,10-3 0,-11 0 0,6-3 0,-9 0 0,0 0 0,-5 0 0,-2 0 0,0 0 0,-2-2 0,-1-1 0,-2-2 0,0-2 0,0-2 0,0-2 0,0 1 0,0-4 0,0 2 0,-2-2 0,-1 6 0,0 0 0,-1 3 0,3 0 0,-1 5 0,2 2 0,5 4 0,4-1 0,3-3 0,5-2 0,-5 0 0,2 0 0,-6 0 0,0 0 0,-3-2 0,-2-4 0,-1-2 0,-2 0 0,-5 0 0,-12 2 0,0 3 0,-16 0 0,10 3 0,-14 0 0,9 0 0,-5 0 0,8 0 0,5 5 0,0 4 0,11 5 0,-3 6 0,9-2 0,0 5 0,3-8 0,0 8 0,5-14 0,12 6 0,8-12 0,15 0 0,-3-9 0,0-5 0,-1-11 0,-6 0 0,0-6 0,-7 10 0,-9-1 0,-3 8 0,-5 3 0,-3-2 0,-1 4 0,-2-1 0,0 2 0,-8-1 0,-2 1 0,-8-1 0,0 3 0,-3 0 0,2 3 0,-1 0 0,2 0 0,4 5 0,0 1 0,5 4 0,1 1 0,5-1 0,1 1 0,2-3 0,0-1 0,0-2 0,5 0 0,1 0 0,2-2 0,0 2 0,-3-5 0,0 3 0,2-3 0,-4 0 0,2 0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24575,'2'2'0,"7"0"0,6-2 0,4 0 0,6 0 0,7 0 0,5 0 0,9 0 0,0 0 0,0 0-581,11 0 581,-8 0 0,-14 0 0,-2 0 0,3 0 0,23 0 0,-29 0 0,20 0 0,-17 0 0,6 0 0,-12 0 0,4-5 581,-5 3-581,-3-4 0,-1 4 0,1 1 0,-4-1 0,1 2 0,-8 0 0,-2 0 0,-4 0 0,2 0 0,-3 0 0,0 0 0,0 0 0,0 0 0,0 0 0,0 0 0,0 0 0,0 0 0,-1 0 0,1 0 0,0 0 0,3-3 0,-3 3 0,0-2 0,-3 2 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5 24575,'-23'40'0,"7"-14"0,1 6 0,11-20 0,-5 8 0,6-9 0,0 3 0,0-4 0,3 1 0,0 0 0,0-1 0,0 0 0,0 1 0,0-1 0,0-2 0,0 2 0,0-4 0,0 1 0,0-2 0,3 0 0,-1 0 0,3-1 0,0-1 0,0 2 0,0-5 0,0 4 0,0-3 0,1 1 0,-1-2 0,0 0 0,0 0 0,0 0 0,0 0 0,0 0 0,0 0 0,2 0 0,-1 0 0,2 0 0,-1 0 0,2 0 0,-1 0 0,2 0 0,-1 0 0,2 0 0,0 0 0,-3-2 0,2-1 0,-4-2 0,2 0 0,-1-2 0,-1 3 0,1-2 0,-2 3 0,0-2 0,0 0 0,-2-3 0,1 3 0,-3-5 0,3 1 0,-3-1 0,4-1 0,-5 0 0,3 0 0,-3 0 0,0 3 0,0-7 0,0 5 0,0-5 0,0 4 0,0 0 0,0-3 0,0 3 0,-3-3 0,0 3 0,-2 0 0,2 3 0,-2 0 0,2 3 0,-2 0 0,0 0 0,0 3 0,0-1 0,0 3 0,-3 0 0,2 0 0,-6 0 0,3 0 0,-2 0 0,0 3 0,6 0 0,-6 2 0,5 2 0,-4-1 0,3 5 0,0-3 0,-1 2 0,2-2 0,-2 2 0,5-4 0,-2 1 0,5-2 0,-4-1 0,3 1 0,-1-2 0,2-1 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0 24575,'0'7'0,"0"1"0,-3 6 0,0-2 0,-3 2 0,3-1 0,-2-1 0,2 5 0,-1-6 0,-1 3 0,5-3 0,-3-3 0,3 2 0,0-1 0,0-1 0,0 2 0,0-5 0,0 5 0,0-1 0,0-1 0,0-1 0,0 1 0,0-3 0,0 3 0,0-3 0,2-1 0,1 1 0,2-2 0,0-1 0,0-2 0,0 0 0,0 0 0,0 0 0,0 0 0,0 0 0,0 0 0,5 0 0,-4-5 0,4 2 0,-4-7 0,-1 4 0,0-4 0,-2 2 0,2-3 0,-2 0 0,0-3 0,2-9 0,-1 7 0,-1-6 0,-1 8 0,-2 5 0,0-4 0,0 4 0,0 1 0,0 1 0,0-1 0,0 3 0,0-3 0,0 0 0,0 3 0,0-3 0,-2 3 0,-1 3 0,-4-1 0,-1 3 0,-1 0 0,2 0 0,2 0 0,0 0 0,0 0 0,0 3 0,0-1 0,0 3 0,2 0 0,1-1 0,2 1 0,0 0 0,0 0 0,0 2 0,0-1 0,0 1 0,0-4 0,0-1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9:50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24575,'0'5'0,"0"2"0,0 1 0,0 3 0,0 6 0,0-1 0,0 2 0,0-1 0,0 1 0,0-3 0,0 9 0,0-11 0,0 7 0,0-11 0,0 4 0,0-4 0,0-1 0,0-1 0,0-2 0,0-3 0,0 1 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3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500 401 24575,'0'-2'0,"0"-16"0,0-27 0,0 8 0,0-25 0,0 21 0,0-6 0,0-2 0,-15 16 0,7 1 0,-21 16 0,8 3 0,0 12 0,-6-4 0,11 5 0,-7 0 0,-2 15 0,3 8 0,-5 16 0,10 5 0,-4 0 0,9 6 0,-5 3 0,11 6 0,0 0 0,6 8 0,0-6 0,0 22 0,0-26 0,0 16 0,6-13 0,1 1 0,5 6 0,-1-15 0,-4-1 0,-3 6 0,-4-10 0,0-1 0,0-11 0,0-20 0,-8 7 0,-2-12 0,-14 4 0,5-5 0,-10 1 0,4-5 0,-6 0 0,6-5 0,-4 0 0,14 0 0,1 0 0,10 0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4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24575,'3'-4'0,"8"1"0,13 3 0,12 0 0,8 0 0,2 0 0,5 0 0,-8 0 0,-5 0 0,4 0 0,-4 0 0,0 0 0,-7 0 0,-7 0 0,-1 0 0,-8 0 0,3 0 0,-10 0 0,1 0 0,-5 0 0,0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49.7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24575,'8'0'0,"1"0"0,4 0 0,3 0 0,-2 0 0,15 0 0,-10 0 0,25 0 0,-23 0 0,40 0 0,-28 0 0,22 0 0,-15 0 0,-4 0 0,1 0 0,-2 0 0,-4 0 0,-8 0 0,-6 0 0,-8 0 0,-3 0 0,-3 0 0,-1 0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4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24575,'0'22'0,"0"2"0,0 6 0,0-5 0,0 10 0,0-3 0,0 6 0,0 4 0,0-4 0,0 6 0,0 0 0,0-7 0,0-6 0,0-7 0,0-6 0,0-4 0,0-5 0,0-6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5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24575,'0'-7'0,"3"-1"0,6-1 0,1 0 0,3-4 0,-5 7 0,1-6 0,-1 11 0,1-2 0,-1 3 0,0 0 0,0 0 0,0 0 0,0 0 0,1 3 0,-1 2 0,0 8 0,1-4 0,-1 4 0,1-5 0,-1 0 0,0 1 0,1-1 0,-1-3 0,0-2 0,0-3 0,1 0 0,-1 0 0,5 0 0,1 0 0,0 0 0,3 0 0,-3 0 0,4-8 0,0 2 0,-3-12 0,-3 8 0,-3-2 0,-1 3 0,1 1 0,-1 3 0,-3-2 0,-2 6 0,-3-3 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6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86 24575,'-5'1'0,"2"-1"0,6-5 0,2-6 0,4 9 0,4-15 0,-4 15 0,4-6 0,-5 8 0,0 0 0,0 0 0,1 0 0,-1 0 0,0 0 0,0 0 0,-4 3 0,4-2 0,-7 6 0,6-6 0,-3 3 0,5-4 0,-1 4 0,0-3 0,0 2 0,0-3 0,0 4 0,-1 0 0,1 4 0,0-4 0,0 3 0,0-6 0,1 3 0,-1-4 0,0 0 0,5 0 0,-4 0 0,9 0 0,-5 0 0,6 0 0,-1 0 0,0 0 0,-4 0 0,3-4 0,-7-1 0,3 0 0,-5-3 0,0 4 0,1-5 0,-1 1 0,0-5 0,1 3 0,0-7 0,-4 11 0,-1-2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7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24575,'4'14'0,"-1"9"0,-3 9 0,0 10 0,0 3 0,0 7 0,0 7 0,0 0 0,0 1 0,0-8 0,0 6 0,0-19 0,0 10 0,0-23 0,0 4 0,0-12 0,0 1 0,0-5 0,0-2 0,0-4 0,0-4 0,0 0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8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91 24575,'0'-7'0,"0"-1"0,0-14 0,0 8 0,0-3 0,-4 7 0,0 1 0,-9 6 0,-1 3 0,-4 0 0,4 0 0,-4 0 0,4 0 0,0 0 0,1 0 0,1 8 0,1 7 0,2 5 0,0 9 0,3 2 0,0 0 0,1 12 0,0-6 0,4 7 0,-4 7 0,5 1 0,0 1 0,0 4 0,0-4 0,0-1 0,0 5 0,0-11 0,0-2 0,0-2 0,0-4 0,0 0 0,0-2 0,0 0 0,0-9 0,0 8 0,0-16 0,0 5 0,-4-10 0,-1 3 0,-11-7 0,0-1 0,-6-5 0,4-4 0,-6 0 0,4 0 0,-3 0 0,12 0 0,3 0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4:59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24575,'12'0'0,"1"0"0,6 0 0,4 0 0,2 0 0,0 0 0,10 0 0,-9 0 0,11 0 0,-1 0 0,-5 0 0,0 0 0,-7 0 0,-6 0 0,6 0 0,-9 0 0,3 0 0,-13 0 0,-2 0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0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36 24575,'0'-3'0,"8"-3"0,-3-3 0,13-3 0,-5 11 0,0-3 0,-1 4 0,-3 0 0,-1 0 0,0 0 0,-3 7 0,3 8 0,-7 4 0,4 5 0,-5-1 0,0-3 0,0 9 0,0-10 0,0 10 0,0-4 0,0 5 0,0 0 0,0 1 0,-5-1 0,0-5 0,-5 3 0,-4-3 0,3 0 0,-8-1 0,9-10 0,-2-2 0,3-3 0,1-1 0,-1-3 0,1-2 0,0-3 0,-1 0 0,1-7 0,3-3 0,1-13 0,4 3 0,0-4 0,0 6 0,0 4 0,0 1 0,0 5 0,0-1 0,0 1 0,0 0 0,0-1 0,4 5 0,1 0 0,3 0 0,0 3 0,0-2 0,1 3 0,-1 0 0,0 0 0,1 0 0,-1 0 0,0 0 0,5 0 0,-4 3 0,9 6 0,-9 5 0,9 5 0,-9-6 0,9 5 0,-4-9 0,0 9 0,3-8 0,-7 3 0,7-8 0,-7 2 0,2-6 0,1 3 0,-4-4 0,4 0 0,-4 0 0,0-14 0,-5 11 0,1-10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1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 24575,'0'-3'0,"4"-3"0,1-7 0,8 0 0,-4 4 0,4 1 0,0-1 0,0 4 0,1 1 0,-1 4 0,-5 0 0,0 0 0,0 0 0,0 0 0,1 0 0,-1 8 0,1-2 0,0 11 0,-1-8 0,5 9 0,-3-9 0,2 4 0,-3-5 0,-1 0 0,5-3 0,-4-1 0,4-4 0,0 0 0,-4 0 0,4 0 0,-1 0 0,-2 0 0,3 0 0,-1-5 0,-2-4 0,3-1 0,-4-3 0,-1 0 0,1 4 0,-1-4 0,1 5 0,-5-1 0,0 5 0,-4 0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2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24575,'3'0'0,"-1"0"0,9 0 0,-3 0 0,1-4 0,-1 3 0,0-2 0,0 3 0,0 0 0,0 0 0,0 0 0,0 0 0,1 0 0,-2 0 0,1 0 0,0 0 0,0 0 0,0 0 0,0 0 0,1 0 0,-1 3 0,0 2 0,0 3 0,0 0 0,0 0 0,1 1 0,-5-1 0,4 0 0,-4 0 0,5 1 0,-1-1 0,-3 0 0,2 0 0,-3-3 0,5 2 0,-1-6 0,0 3 0,1-4 0,-1 0 0,0 0 0,0 0 0,5 0 0,1-4 0,0-5 0,3-6 0,-2-3 0,-1-1 0,-1 5 0,0-3 0,-4 8 0,4-4 0,-5 4 0,-3 1 0,-1 0 0,-4 4 0,0 0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4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72 123 24575,'-2'3'0,"-6"12"0,-5 0 0,-1 9 0,9-1 0,-4-3 0,8 3 0,-7 1 0,7-4 0,-4 3 0,5-5 0,0 1 0,0-1 0,0 0 0,0 1 0,7-6 0,3 1 0,8-2 0,0-1 0,1 2 0,-1-4 0,0-4 0,1 3 0,-6-7 0,5 7 0,-9-6 0,8 2 0,-7-4 0,7 0 0,-8 0 0,9 0 0,-9 0 0,8 0 0,-7 0 0,10-4 0,-5-5 0,3-1 0,-5-7 0,0 3 0,-3-5 0,3 5 0,-4-3 0,0 3 0,0-10 0,1 5 0,-1-10 0,-3 4 0,-2-6 0,-4 1 0,0-6 0,0 4 0,0-4 0,0 11 0,0 1 0,-8-3 0,-2 11 0,-14-6 0,4 16 0,-9 2 0,4 4 0,-5 0 0,0 0 0,-1 0 0,6 0 0,-4 0 0,10 0 0,-10 0 0,9 8 0,0 8 0,1 15 0,7 6 0,-4 7 0,4 7 0,6-6 0,-4 19 0,9-22 0,-3-3 0,4-16 0,-4-14 0,3 0 0,-3-5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0.4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123 4 24575,'-2'-3'0,"-4"3"0,-4 10 0,-8 14 0,1 8 0,1 9 0,4-5 0,0 5 0,3-5 0,1 10 0,1-4 0,6 4 0,-3-9 0,4 3 0,0-8 0,0 13 0,0-17 0,7 12 0,5-17 0,12 7 0,4-1 0,5 0 0,0 0 0,0-8 0,-2-6 0,-5-3 0,-10-9 0,-6 0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59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24575,'0'80'0,"0"1"0,0-1 0,0 1 0,0 21 0,0-3 0,0-45 0,0-50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00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24575,'16'0'0,"6"0"0,9 0 0,7 0 0,6 0 0,0 0 0,0 0 0,-1 0 0,8 0 0,-5 0 0,4 0 0,-6 0 0,-6 0 0,-2 0 0,-15 0 0,1 0 0,-13 0 0,4 0 0,-8 0 0,-2 0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6:02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24575,'0'4'0,"0"3"0,0 16 0,0-3 0,0 15 0,0-14 0,0 20 0,0-15 0,0 17 0,0-17 0,0 4 0,0-7 0,0-3 0,0 4 0,0-6 0,0-4 0,0 3 0,3-8 0,2 9 0,4-9 0,-1 4 0,1-5 0,-1 0 0,5 1 0,-4-1 0,4 1 0,0 0 0,-4-1 0,4 1 0,-5-1 0,0 0 0,1 1 0,3-5 0,-2 4 0,2-4 0,-3 5 0,3-5 0,6 8 0,1-10 0,-1 5 0,-1-7 0,-3 0 0,4 0 0,-4 0 0,3 0 0,-7 0 0,7 0 0,-3 0 0,0 0 0,3 0 0,-8-3 0,8-2 0,-7-4 0,3 0 0,-5 1 0,4-4 0,-3 2 0,3-2 0,-4 4 0,-3-1 0,-1 1 0,-1-1 0,-2 1 0,7-5 0,-7-1 0,3-4 0,-4-1 0,0-4 0,0 3 0,0-4 0,0 10 0,0-3 0,0 3 0,0-8 0,0 7 0,0-2 0,0 9 0,0-1 0,-4 1 0,3-5 0,-2 3 0,3-3 0,0 5 0,0 0 0,0-1 0,0-4 0,0 4 0,0-9 0,0 9 0,0-4 0,0 0 0,0 4 0,0-4 0,0 5 0,0-1 0,0 1 0,0 0 0,0-1 0,0 1 0,0 0 0,0 1 0,0 2 0,0 2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2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0 249 24575,'0'8'0,"0"-8"0,0-4 0,5-10 0,0-4 0,0 4 0,3-3 0,-3 8 0,3-4 0,1 4 0,-1 1 0,0-1 0,0 5 0,1-4 0,-1 7 0,0-2 0,1-1 0,-1 3 0,0-3 0,0 4 0,1 0 0,-1 0 0,0 0 0,0 0 0,0 0 0,0 0 0,0 0 0,0 4 0,0-3 0,-3 6 0,2-6 0,-6 6 0,6-6 0,-2 7 0,3-4 0,0 0 0,0 4 0,1-7 0,-1 2 0,0 1 0,0-3 0,1 3 0,-1-4 0,0 0 0,1 0 0,-1 0 0,0 0 0,1-8 0,4-3 0,-3-7 0,7-1 0,-3 1 0,1-1 0,-2 1 0,0 4 0,-3-4 0,3 12 0,-4-6 0,-4 7 0,2 1 0,-6 0 0,3 4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1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24575,'0'12'0,"0"7"0,0 6 0,0 11 0,0-5 0,0 11 0,0-10 0,0 10 0,0-11 0,0 6 0,0-13 0,0 5 0,0-9 0,0 9 0,0-10 0,4 5 0,2-6 0,-1-4 0,7-1 0,-6-4 0,6-1 0,1-3 0,-4-1 0,9-4 0,-4 0 0,9 0 0,-3 0 0,9 0 0,-4 0 0,-1 0 0,5-9 0,-9-2 0,14-23 0,-13 12 0,8-11 0,-15 19 0,-1 1 0,-5 0 0,1 4 0,-4-4 0,2 0 0,-6-1 0,3-5 0,-4 1 0,0-6 0,0-1 0,0-5 0,0 0 0,0-1 0,0 1 0,0 5 0,0 1 0,0-2 0,0 10 0,0-5 0,0 12 0,0 5 0,0 0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3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24575,'6'0'0,"6"0"0,15 0 0,3 0 0,0 0 0,0 0 0,-5 0 0,-1 0 0,-6 0 0,-4 0 0,-5 0 0,-5 0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3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24575,'17'0'0,"3"0"0,16 0 0,2 0 0,-1 0 0,5 0 0,-11 0 0,0 0 0,-8 0 0,-9 0 0,-5-4 0,-5 3 0,-4-2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6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24575,'0'7'0,"0"1"0,0 1 0,0 3 0,0 2 0,0 5 0,0-6 0,0 5 0,0-4 0,0 4 0,0 0 0,0 1 0,0-1 0,0 0 0,0 6 0,0 1 0,0 0 0,0-2 0,0-4 0,3-6 0,-2 5 0,7-5 0,-3 1 0,3-1 0,0-5 0,0 0 0,1-3 0,3-2 0,-3 1 0,8-3 0,-3 3 0,4-4 0,-4 0 0,3 0 0,-3 0 0,0 0 0,3 0 0,-3 0 0,0 0 0,3 0 0,-8 0 0,9 0 0,-9-4 0,8-5 0,-8-1 0,9-3 0,-9 4 0,4 1 0,-5-5 0,0 4 0,6-5 0,-5 6 0,4-1 0,-5 1 0,-3-1 0,2-4 0,-6-1 0,4 0 0,-5-3 0,0-2 0,4-1 0,-3-4 0,3 6 0,-4 4 0,0-4 0,0 9 0,0-4 0,0 5 0,0-1 0,0 1 0,0 0 0,0 0 0,0 4 0,0 0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6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1 24575,'-4'17'0,"-2"3"0,-15 18 0,2 7 0,-16 4 0,5 9 0,-7 4 0,1-1 0,5-1 0,2-3 0,1-9 0,3 10 0,-8-16 0,14 7 0,-1-21 0,14-3 0,-3-8 0,8-7 0,-3-1 0,4-6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7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24575,'4'3'0,"0"12"0,-4 5 0,0 16 0,0-4 0,0 4 0,0-6 0,0 0 0,0 0 0,0-5 0,0-2 0,0-5 0,0-5 0,0 4 0,0-8 0,0 3 0,0-4 0,3-14 0,3-7 0,3-14 0,5-3 0,-3 0 0,8 0 0,-8 5 0,3 1 0,-5 5 0,0 9 0,0-2 0,-5 7 0,4 1 0,-7 10 0,2 15 0,-7 7 0,-2 6 0,-4-3 0,4-7 0,-2-1 0,7-9 0,-3 3 0,4-8 0,0 4 0,0-5 0,0 1 0,4-1 0,5-4 0,9-1 0,2-3 0,4 0 0,-6 0 0,0 0 0,1 0 0,-1 0 0,0 0 0,-7 0 0,-3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0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24575,'3'8'0,"3"4"0,11-2 0,-2 0 0,11 8 0,-9-10 0,21 21 0,-20-20 0,23 20 0,-25-14 0,20 14 0,-15-9 0,11 11 0,-17-12 0,7 4 0,-8-6 0,-4-10 0,-4-2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8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24575,'18'0'0,"-8"0"0,18 0 0,-8 0 0,10 0 0,0 0 0,0 0 0,-5 0 0,-1 0 0,-6 0 0,-4 0 0,-1 0 0,0 0 0,-4 0 0,4 0 0,-9 0 0,0 0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28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24575,'0'12'0,"0"-4"0,0 19 0,0 0 0,0-1 0,0 8 0,0 1 0,0-4 0,0 10 0,0-10 0,0 6 0,0-7 0,0 0 0,0-5 0,0-2 0,0-9 0,0-1 0,0-5 0,0-4 0,0 0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0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0 24575,'-46'0'0,"8"0"0,5 0 0,-2 0 0,14 0 0,-9 0 0,11 0 0,5 0 0,2 0 0,4 0 0,3 0 0,2 0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24575,'8'0'0,"9"0"0,-3 0 0,4 0 0,9 0 0,-15 0 0,20 0 0,-17 0 0,9 0 0,-10 0 0,-1 8 0,-4 8 0,0 8 0,-4 12 0,-1 0 0,-4 12 0,0-9 0,-15 15 0,1-15 0,-13 6 0,5-3 0,1-10 0,0 4 0,2-11 0,4-2 0,-3-4 0,8-5 0,1-2 0,2-3 0,6-1 0,-3-10 0,9-10 0,11-19 0,8-3 0,16-12 0,-4 5 0,5-6 0,-6-1 0,1 1 0,-8 7 0,-1 7 0,-12 9 0,2 10 0,-7-4 0,3 8 0,-4-2 0,-5 3 0,0 1 0,-4 0 0,0 0 0,0 0 0,0-5 0,0 4 0,0-4 0,0 5 0,0 0 0,-7 3 0,2 6 0,-12 13 0,2 1 0,0 20 0,-4-9 0,7 11 0,-2-13 0,9 5 0,1-9 0,4 4 0,0-11 0,0 5 0,0-9 0,0 4 0,0-5 0,3 0 0,6-3 0,5-1 0,4-4 0,6 0 0,-4 0 0,9 0 0,-10 0 0,5 0 0,-6 0 0,0 0 0,1 0 0,-5 0 0,-2 0 0,-3 0 0,-1 0 0,0 0 0,-3 0 0,-1 0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24575,'0'13'0,"0"-4"0,0 13 0,0-7 0,0 9 0,0-6 0,0 6 0,0-4 0,0 3 0,0-5 0,0 6 0,0-4 0,0-1 0,0-2 0,0-3 0,0 4 0,0-4 0,0 3 0,0-7 0,0 3 0,0-5 0,0-4 0,0 0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24575,'4'3'0,"0"1"0,-4 4 0,0 1 0,0 3 0,0-2 0,0 7 0,0-11 0,0 2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24575,'7'-5'0,"5"2"0,-3 3 0,3 0 0,-4 0 0,1 0 0,-1 0 0,5 0 0,-4 0 0,8 0 0,-8 0 0,4 0 0,-5 0 0,0 3 0,-4 2 0,0 7 0,-4 7 0,0 6 0,0 5 0,0-5 0,-5 4 0,-5-4 0,-1 5 0,-8 0 0,8-5 0,-3-1 0,5-10 0,0 3 0,0-8 0,4 4 0,-2-8 0,6 2 0,-7-6 0,4 3 0,-1-8 0,2 0 0,3-9 0,0-1 0,4 0 0,0 1 0,5 1 0,4 6 0,-3-6 0,2 11 0,-3-3 0,-1 4 0,5 0 0,-4 0 0,8 0 0,-7 0 0,7 0 0,-3 4 0,4 5 0,-4 6 0,0 3 0,-5 0 0,0-4 0,-1-1 0,0-5 0,-3 0 0,-1 1 0,-4-5 0,0 0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24575,'22'0'0,"-8"0"0,8 0 0,-3 0 0,-4 0 0,8 0 0,-14 0 0,4 0 0,-5 0 0,-3 0 0,-2 0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24575,'12'0'0,"-3"0"0,8 0 0,-3 0 0,0 0 0,-1 0 0,-5 0 0,0 0 0,-3 0 0,-2 0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86 24575,'4'-6'0,"-1"0"0,-3-5 0,0-2 0,0 3 0,0-2 0,0-1 0,-7 7 0,2-2 0,-11 8 0,-3 0 0,3 4 0,-13 11 0,13 6 0,-10 10 0,7-6 0,3 9 0,3-8 0,2 11 0,6-13 0,0-1 0,5-9 0,0 3 0,0-8 0,0 4 0,0-5 0,8-3 0,2-1 0,9-4 0,-1 0 0,0 0 0,1 0 0,-1 0 0,-4 0 0,3 0 0,-8 0 0,4 0 0,-4 0 0,3 0 0,-2 0 0,2 0 0,-3 0 0,-11 0 0,0 0 0,-14 0 0,2 4 0,-5 1 0,1 8 0,3 1 0,-2 1 0,7 2 0,-3-7 0,8 7 0,1-3 0,4 0 0,0 3 0,0-8 0,0 4 0,0-5 0,0 5 0,0-4 0,0 4 0,4-8 0,8 2 0,-1-6 0,10 3 0,-8-4 0,1 0 0,4 0 0,-5 0 0,1 0 0,3 0 0,-7 0 0,2 0 0,-3 0 0,-1 0 0,0 0 0,1 0 0,-5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24575,'-1'3'0,"7"0"0,3-3 0,9 0 0,3 0 0,4 0 0,9 0 0,8 0 0,-7 0 0,40 0 0,-34 0 0,9 0 0,1 0 0,-13 0 0,4 0 0,-2 0 0,-16 0 0,34 0 0,-37 0 0,29 0 0,-31 0 0,28 0 0,-27 0 0,20 2 0,-26 2 0,8 1 0,-1 1 0,0-3 0,12 0 0,-12-3 0,8 0 0,-12 0 0,23 0 0,13 0 0,-1 0 0,-4 0 0,-2 0 0,-4 0 0,4 1 0,-1 1 0,-10 2 0,31 2 0,-39-2 0,24-1 0,-32-3 0,21 0 0,-24 0 0,5 0 0,-8 0 0,-2 0 0,4 0 0,2 0 0,-6 0 0,2 0 0,-7 0 0,9 0 0,-5 0 0,14 0 0,-11 0 0,14 0 0,-13 0 0,13 0 0,-13 0 0,16 0 0,-16 0 0,27-3 0,-20 0 0,27-4 0,-28 4 0,23-2 0,-28 4 0,15-2 0,-19 1 0,-1-10 0,-1 8 0,5-8 0,5 12 0,20 0 0,-12 0 0,27 0 0,-23 0 0,44 0 0,-39 0 0,35 0 0,-32 0 0,21-3 0,-21 0 0,24-3 0,-39-1 0,27 1 0,-32-1 0,28 3 0,-28 2 0,32 2 0,-28 0 0,31 0 0,-30 0 0,27 0 0,-32-3 0,26 2 0,-29-1 0,13 2 0,-16 0 0,14 0 0,-12 0 0,17 0 0,-18 0 0,16 0 0,-15 0 0,12 0 0,-13 0 0,19 0 0,-17 0 0,11 0 0,-7 0 0,9 0 0,-9 0 0,15 0 0,-27 0 0,12 0 0,-11 0 0,10 0 0,-9 0 0,11 0 0,-14 0 0,11 0 0,-12 0 0,6 0 0,-6 0 0,2 0 0,-5 0 0,-1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1.7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200 0 24575,'-6'18'0,"1"5"0,-13 8 0,9-7 0,-14 14 0,10-14 0,-11 12 0,4-3 0,3-6 0,-2 9 0,12-17 0,-8 10 0,10-11 0,-4-1 0,8-1 0,-4-7 0,4 0 0,-1-3 0,2 0 0,0-1 0,0 1 0,0-1 0,0-1 0,0-2 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24575,'0'21'0,"0"-7"0,0 14 0,0-13 0,0 9 0,0-1 0,0-3 0,0-1 0,0-2 0,0-3 0,0 0 0,0 3 0,0-7 0,0 2 0,0 1 0,0-7 0,0 2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24575,'0'8'0,"0"0"0,0 0 0,0 4 0,0-3 0,0 7 0,0-7 0,0 3 0,0-7 0,0-2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 24575,'3'4'0,"2"0"0,7-4 0,-2 0 0,2 0 0,-3 0 0,-1 0 0,0 0 0,1 0 0,-1 0 0,-4 3 0,0 7 0,-4 9 0,0 0 0,0 5 0,0-1 0,0-3 0,0 4 0,0-6 0,0 6 0,-4-5 0,-2 10 0,-3-9 0,-1 9 0,0-10 0,-4 5 0,4-6 0,-3 0 0,3 1 0,5-5 0,-6 2 0,5-10 0,-6 1 0,4-7 0,0 0 0,0 0 0,3-8 0,2 2 0,-1-11 0,3 7 0,-3-7 0,4 7 0,0-3 0,0 5 0,0 0 0,0-1 0,0 1 0,0 0 0,0 0 0,3 4 0,2 0 0,3 0 0,0 3 0,1-2 0,-1-1 0,0 3 0,5-3 0,-4 4 0,9 0 0,-4 0 0,4 0 0,0 0 0,6 0 0,-5 0 0,10 5 0,-9 4 0,9 6 0,-10 0 0,10 4 0,-9-5 0,7 5 0,-12-5 0,1-2 0,-7-4 0,-1 0 0,-4-3 0,0-1 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24575,'6'0'0,"6"0"0,10 0 0,13 0 0,-3 0 0,6 0 0,-2 0 0,-11 0 0,-6 0 0,-6 0 0,-5 0 0,-3 0 0,-1 0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0 869 24575,'0'-25'0,"0"-20"0,6 1 0,0-10 0,1 1 0,-2 4 0,-5 2 0,0-5 0,0-6 0,0 13 0,0-6 0,0 7 0,0 6 0,0-5 0,0 12 0,0 0 0,0 7 0,0 5 0,0 5 0,0-2 0,0 2 0,0 0 0,0 2 0,0 4 0,0-4 0,0 3 0,0-2 0,0 13 0,0 9 0,0 8 0,0 9 0,0-3 0,0 5 0,4 1 0,2-7 0,-1 0 0,3-6 0,-7 1 0,7-5 0,-3-2 0,-1-3 0,4-1 0,-4 0 0,5 0 0,-1-3 0,0-1 0,0-1 0,1-2 0,-1 3 0,0-4 0,0 0 0,5 0 0,-4 0 0,4 0 0,-5-4 0,1-5 0,-1 0 0,1-9 0,0 4 0,0-4 0,1-1 0,-1 1 0,0-1 0,-4 1 0,3-14 0,-7 11 0,7-11 0,-7 14 0,3-1 0,-4 5 0,0 2 0,0 3 0,0 1 0,0 7 0,0 10 0,0 10 0,0 10 0,0 1 0,0 0 0,0 6 0,5-4 0,0 4 0,6 0 0,-1-4 0,0 3 0,0-5 0,-1-6 0,1-1 0,-1-4 0,0-1 0,0-4 0,-4-1 0,-2-9 0,-3 0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2509 0 24575,'-3'4'0,"-1"0"0,-14-4 0,-2 0 0,-15 0 0,9 0 0,-30 0 0,25 0 0,-35 0 0,20 0 0,-32 0 0,21 0 0,-19 0 0,5 0 0,20 0 0,-31 0 0,11 0 0,5 0 0,-34 0 0,50 0 0,-35 0 0,31 0 0,-21 0 0,14 0 0,-5 0 0,9 0 0,-1 0 0,2 0 0,-6 0 0,8 0 0,-4 0 0,7 0 0,2 0 0,1 0 0,4 0 0,4 0 0,-4 0 0,2 0 0,-13 0 0,15 0 0,-14 0 0,18 0 0,-7 0 0,2 0 0,4 0 0,3 0 0,9 0 0,2 0 0,5 0 0,4 0 0,-3 0 0,8 0 0,-4 0 0,6 0 0,-1 0 0,0 0 0,0 0 0,4 0 0,0 0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24575,'0'17'0,"0"9"0,0 12 0,0 6 0,0 0 0,0-1 0,0 8 0,0-8 0,0 1 0,0-4 0,0-4 0,0-4 0,0 0 0,0-13 0,0 9 0,0-9 0,0 10 0,0-10 0,0 0 0,0-2 0,0-8 0,0 8 0,0-8 0,0 3 0,3-11 0,2-6 0,4-9 0,0-8 0,5-3 0,-3-10 0,7 4 0,-2-5 0,4 0 0,0 6 0,-3-13 0,0 14 0,-2-2 0,-1 9 0,4 4 0,-8 0 0,2 4 0,-3 1 0,3 4 0,-2 1 0,2 3 0,1 1 0,-4 0 0,3 3 0,1-2 0,-4 3 0,4 0 0,-9 3 0,0 2 0,-4 7 0,-8 1 0,-2 5 0,-7 0 0,-2-4 0,2 2 0,3-6 0,1 6 0,1-6 0,2 6 0,-3-6 0,5 2 0,-1 1 0,-4-4 0,4 4 0,-4-5 0,9 0 0,-3 0 0,2-3 0,0 2 0,-2-6 0,10 3 0,2-4 0,13 4 0,6 2 0,0 3 0,4 1 0,-9 3 0,4 1 0,-5 0 0,-4-1 0,-1-5 0,-5 0 0,0-3 0,-4-2 0,0-3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1 368 24575,'0'-10'0,"0"4"0,0-29 0,0 5 0,0-1 0,0-10 0,0 10 0,0-2 0,0 3 0,0 0 0,0 10 0,0-2 0,0 8 0,0 0 0,0 2 0,3 7 0,1 2 0,4 3 0,0 0 0,0 0 0,0 0 0,0 0 0,0 0 0,1 0 0,-1 0 0,0 0 0,0 0 0,0 3 0,1 6 0,-1 5 0,-3 4 0,3 0 0,-7-4 0,3 2 0,-4-2 0,0 0 0,0 2 0,0-6 0,0 2 0,-4-4 0,0 0 0,-5-3 0,2-2 0,-2-3 0,1 0 0,0 4 0,0-3 0,0 2 0,7-6 0,5-1 0,5-1 0,7 2 0,-7 3 0,4 0 0,-5 0 0,5 0 0,-4 0 0,4 0 0,-5 3 0,-3 2 0,2 7 0,-6 2 0,3 4 0,-4 4 0,0-2 0,0 2 0,0-4 0,0 0 0,0 1 0,-4-2 0,-1-3 0,-3-1 0,-5-5 0,3-3 0,-6-1 0,2-4 0,0 0 0,-3 0 0,7-8 0,-3 3 0,5-12 0,-1 8 0,5-3 0,0 4 0,4 3 0,0 2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24575,'13'0'0,"21"0"0,-11 0 0,32 0 0,-22 0 0,15 0 0,-11 0 0,-1 0 0,-11 0 0,-2 0 0,-9 0 0,-2 0 0,-7 0 0,-2 0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7:37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24575,'0'16'0,"0"6"0,0 2 0,0 6 0,0 5 0,0 7 0,0-4 0,0 9 0,0 7 0,0-17 0,0 20 0,5-19 0,-4 0 0,4 4 0,-5-18 0,0-1 0,0-9 0,0-2 0,4-7 0,0-2 0,0-3 0,-1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1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1:56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24575,'-7'3'0,"1"4"0,-4 1 0,2 2 0,-2 0 0,0-2 0,-2 9 0,1-5 0,-8 11 0,9 2 0,-6-4 0,4 16 0,-1-15 0,-1 21 0,6-12 0,-3 8 0,9 0 0,-6 1 0,8 1 0,0 4 0,0-10 0,0 4 0,0-10 0,0-1 0,0-8 0,4 2 0,3-7 0,8 4 0,1-5 0,6-2 0,-7 2 0,7-6 0,-2 6 0,3-5 0,0 2 0,5-3 0,2 0 0,-1 1 0,4-5 0,-4 0 0,5-4 0,0 0 0,0 0 0,-5 0 0,9 0 0,-16 0 0,11 0 0,-18 0 0,3-4 0,-7-3 0,3-4 0,-3-3 0,0 0 0,-1-5 0,-2 4 0,-1-7 0,1-3 0,-4-4 0,0-4 0,-4-1 0,0-5 0,0-2 0,0-4 0,0 4 0,0-3 0,0 9 0,-4-4 0,0 5 0,-5 4 0,-2 2 0,-1 5 0,-3 4 0,0 0 0,0 8 0,1 1 0,0 3 0,0 3 0,-5 1 0,4 3 0,-3 0 0,-7 0 0,4 0 0,-4 0 0,6 0 0,5 0 0,-4 0 0,2 0 0,1 0 0,2 3 0,2 1 0,-3 3 0,3-3 0,-2 2 0,2-2 0,0 0 0,1 2 0,3-5 0,1 4 0,-1-4 0,1 5 0,0-3 0,2 3 0,-1-2 0,4 1 0,-5-1 0,6-1 0,-3 0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07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39 24575,'-6'-3'0,"-1"0"0,1 3 0,0 0 0,17 0 0,5 0 0,17 0 0,1 0 0,5 0 0,-4 0 0,4-8 0,-10 6 0,-1-9 0,-8 7 0,-2 0 0,-7 1 0,-2 3 0,-2 0 0,-4 5 0,0 17 0,-11 9 0,-7 21 0,-17 10 0,1-1 0,-5 1 0,7-4 0,1-10 0,-1 3 0,6-5 0,5-10 0,1 2 0,9-14 0,-4 0 0,8-5 0,-3-5 0,6-3 0,-2-1 0,3-4 0,0 0 0,6-2 0,5-1 0,8-3 0,9 0 0,-4 0 0,8 0 0,-2 0 0,3 0 0,-3 0 0,2 0 0,-7 0 0,3 0 0,-5 0 0,-3 0 0,-2 0 0,-4 0 0,-3 0 0,-1 0 0,-4 0 0,0 0 0,1 0 0,-4 0 0,0 0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07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24575,'9'0'0,"7"-4"0,11 3 0,17-7 0,-21 4 0,25-6 0,-3-3 0,-1 2 0,7-3 0,-32 10 0,-4 0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08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24575,'14'0'0,"-3"0"0,16 0 0,-7 0 0,13 0 0,-4 0 0,1 0 0,-2 0 0,0 0 0,-8 0 0,3 0 0,-12 0 0,-4 0 0,-4 0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08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55 24575,'-2'3'0,"7"0"0,1-3 0,12 0 0,6 0 0,-4 0 0,12 0 0,-12 0 0,4 0 0,-5 0 0,-5 0 0,0-6 0,-6-16 0,-2 10 0,-6-8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09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24575,'0'20'0,"0"6"0,0 14 0,0-8 0,0 7 0,0 14 0,0-12 0,0 31 0,0-19 0,0-10 0,0 12 0,0-12 0,0 10 0,0-6 0,0-3 0,0-13 0,3 2 0,-2-14 0,3-4 0,-4-2 0,0-6 0,0 3 0,0-6 0,0-2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09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24575,'6'-4'0,"5"2"0,3 2 0,9 0 0,0 0 0,2 0 0,3 0 0,-5 0 0,-4 0 0,4 0 0,-8 0 0,3 0 0,-4 0 0,1 0 0,-5 0 0,0 0 0,-3 0 0,-1 0 0,0 0 0,-2 0 0,-1 0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0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24575,'0'10'0,"0"4"0,0 10 0,0 11 0,0 0 0,0-1 0,0 4 0,0-7 0,0 13 0,0-9 0,0-1 0,0-6 0,0-5 0,0-3 0,0-2 0,0-7 0,0-5 0,0-3 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1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39 161 24575,'0'13'0,"3"-3"0,1 3 0,6-5 0,1-1 0,0-1 0,6-6 0,-9 6 0,6-5 0,-7 1 0,7-2 0,-6 0 0,9 0 0,-7 0 0,1-6 0,2-2 0,-5-3 0,-1-6 0,-1 5 0,-2-10 0,3 2 0,1 1 0,-4-4 0,-1 8 0,-3-3 0,0 3 0,0 1 0,0 3 0,0 2 0,-6 5 0,-2 1 0,-6 3 0,-1 0 0,-3 0 0,-2 12 0,-1 1 0,-4 17 0,4-4 0,-2 8 0,2-4 0,4 9 0,3-3 0,2 2 0,7-4 0,1 5 0,4-8 0,0 7 0,0-9 0,0 0 0,0-1 0,7-4 0,6 0 0,3-4 0,3-1 0,-1-5 0,2-2 0,-1-1 0,3-4 0,-7 1 0,8-1 0,-8-3 0,3 0 0,-4-4 0,4 0 0,-2-3 0,2-5 0,-3-7 0,-1 0 0,-2-3 0,2-1 0,-3 4 0,0-3 0,-1 7 0,-3-3 0,-3 10 0,-1-3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1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24575,'4'0'0,"-2"0"0,17 0 0,-7 0 0,10 0 0,-7 0 0,4 0 0,-9 0 0,0 0 0,-3 0 0,2-3 0,-4-1 0,1 0 0,-6 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2.6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24575,'15'6'0,"2"2"0,7 7 0,-1-2 0,7 7 0,-6 4 0,10 10 0,-16-1 0,6 8 0,-15 7 0,3 2 0,-6 4 0,-3-2 0,-3-10 0,0 10 0,0-4 0,0-4 0,0 1 0,-3-9 0,-4-3 0,-1-3 0,-6-9 0,6 0 0,-2-4 0,0-4 0,4-4 0,-3-3 0,6 0 0,-3 0 0,3-3 0,-3 0 0,3-3 0,1 0 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2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24575,'0'10'0,"0"0"0,0 4 0,0 1 0,3 3 0,5-6 0,3 5 0,0-6 0,2 0 0,-2 0 0,8-4 0,-8 0 0,7 0 0,-11-3 0,6 2 0,-5-2 0,1-1 0,-3 0 0,-2-3 0,-1 0 0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3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 24575,'-7'10'0,"-4"-1"0,2 13 0,-2-7 0,0 0 0,7-5 0,-2 0 0,3-3 0,-1 6 0,1-14 0,3 5 0,0-9 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4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0 24575,'-6'20'0,"-1"-3"0,1-11 0,0 1 0,-1-1 0,4 0 0,-3 1 0,2-1 0,1 1 0,-3-1 0,2 4 0,-3-3 0,0 6 0,1-5 0,-1 5 0,3-6 0,-2 3 0,5-3 0,-2-4 0,3 0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5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24575,'0'9'0,"0"2"0,0 20 0,0-7 0,0 9 0,0-4 0,0 0 0,3-5 0,1-1 0,0-12 0,-1 3 0,-3-10 0,0-2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5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24575,'2'3'0,"3"0"0,12-3 0,2 0 0,4 0 0,5 0 0,-3 0 0,3 0 0,-5 0 0,1 0 0,-5 0 0,-1 0 0,-4 0 0,-3 0 0,-1 0 0,-6 0 0,-2 0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6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24575,'0'27'0,"0"-6"0,0 22 0,0-17 0,0 18 0,0-14 0,0 9 0,0-5 0,0-5 0,0-1 0,0-5 0,0 1 0,0-1 0,0-4 0,0 4 0,0-12 0,0 7 0,0-8 0,0 1 0,0-1 0,0-4 0,0 0 0,0 1 0,0-1 0,0 0 0,3 0 0,-3-7 0,3 2 0,-3-6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7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0 167 24575,'5'8'0,"3"-2"0,5-6 0,1 0 0,4 0 0,-3 0 0,8 0 0,1 0 0,-4 0 0,7 0 0,-12 0 0,8-7 0,-8 2 0,3-9 0,-7 9 0,2-8 0,-6 12 0,0-12 0,-4 5 0,-3-6 0,0 3 0,0-7 0,0 6 0,0-6 0,0 7 0,0-2 0,-3 6 0,-4-1 0,-3 6 0,-9 2 0,4 0 0,-3 0 0,-1 0 0,4 3 0,-4 13 0,3 1 0,-1 21 0,0-7 0,3 13 0,1-3 0,8 4 0,1 1 0,4-5 0,0 3 0,0-13 0,0 7 0,0-14 0,0 5 0,0-10 0,3-1 0,1-4 0,6-3 0,1 3 0,0-3 0,3 0 0,-3-1 0,3-3 0,-4 0 0,4 0 0,-4-1 0,5-2 0,-1-1 0,0-3 0,0 0 0,4 0 0,-3 0 0,4-6 0,-1-3 0,3-11 0,0-1 0,-1-1 0,-8 4 0,-2 4 0,-2-1 0,-2 5 0,1-4 0,-3 7 0,2-7 0,-5 4 0,2 2 0,-3 1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8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24575,'6'0'0,"4"0"0,12 0 0,1 0 0,-4 0 0,-1 0 0,1 0 0,-4 0 0,3-3 0,-7 2 0,-4-2 0,-4 3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9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24575,'0'17'0,"0"-7"0,7 12 0,1-11 0,8 16 0,-2-10 0,7 11 0,-6-13 0,13 6 0,-11-3 0,10-4 0,-7 4 0,-1-7 0,4-2 0,-11 3 0,5-7 0,-9 2 0,2-1 0,-4-5 0,0 2 0,1-3 0,-1 0 0,1 0 0,-1 0 0,-3 0 0,0 0 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19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4 24575,'-5'-4'0,"-8"13"0,-7 10 0,-7 13 0,0 9 0,-6 2 0,13-7 0,-11 9 0,13-18 0,-4 6 0,5-12 0,3-3 0,10-7 0,-3-1 0,7-4 0,0-5 0,3-2 0,4-9 0,-2 6 0,1-3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2.7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2:20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 24575,'6'0'0,"0"0"0,4 0 0,-3 0 0,3 0 0,-4 0 0,4 0 0,0 0 0,1 0 0,-2 0 0,-2 0 0,-1 0 0,0 2 0,1 2 0,-1 2 0,1 4 0,-4-3 0,3 6 0,-5-2 0,2 3 0,-3 1 0,0-1 0,0 0 0,0 0 0,0 0 0,0 1 0,0-1 0,0 4 0,-7 1 0,2 1 0,-9 2 0,2-3 0,0 0 0,-2 0 0,6-5 0,-2-3 0,0-1 0,-1 0 0,0-3 0,-3 3 0,7-6 0,-6-1 0,5-3 0,-2 0 0,4 0 0,-1 0 0,1 0 0,-1 0 0,4-3 0,0 0 0,3-7 0,0-1 0,0-7 0,0 2 0,0-6 0,3 7 0,5-8 0,0 8 0,6-4 0,-3 8 0,3 1 0,-3 3 0,2 0 0,-6 3 0,3 1 0,0 3 0,-3 0 0,3 0 0,-4 0 0,1 0 0,-1 6 0,1 2 0,0 6 0,0 1 0,0-1 0,0 0 0,1 0 0,-1 0 0,0 1 0,0-5 0,-1 0 0,1 0 0,3-2 0,-3 1 0,3-5 0,-3 2 0,-1-5 0,0 2 0,1-3 0,-1 0 0,0 0 0,1 0 0,-1 0 0,0 0 0,-3-6 0,0 1 0,-3-1 0,0 3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1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24575,'3'3'0,"0"-3"0,4-7 0,-1 0 0,4-4 0,-2 5 0,1 2 0,-2 1 0,-1 3 0,0 0 0,0 0 0,0 0 0,0 0 0,1 0 0,-1 0 0,0 0 0,1 0 0,-1 0 0,1 0 0,-1 0 0,1 3 0,-1-2 0,0 4 0,1-1 0,-1-1 0,-2 3 0,2-2 0,-3-1 0,4 3 0,-1-2 0,0 2 0,1-2 0,-1 1 0,0-4 0,1 2 0,-1-3 0,0 0 0,0 0 0,1 0 0,-1 0 0,4 0 0,-3-3 0,4-4 0,-2-1 0,-4 1 0,2 4 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19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296 117 24575,'0'-6'0,"0"0"0,0-15 0,0 6 0,0-3 0,0 3 0,0 1 0,-3 6 0,-4-1 0,-4 8 0,-3-2 0,-4 3 0,3 0 0,-4 0 0,5 0 0,-4 0 0,6 3 0,-5 4 0,1 8 0,0 5 0,-5 9 0,5 0 0,-1 5 0,-1 5 0,1-4 0,7 9 0,-2-3 0,11 11 0,-3-5 0,4 5 0,0-6 0,0-1 0,0 1 0,0-5 0,0-2 0,0-6 0,0-3 0,0-2 0,0-9 0,0-1 0,0-7 0,0-1 0,0-4 0,0 0 0,0 1 0,0-4 0,0 0 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0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0 123 24575,'17'-15'0,"-3"2"0,20-1 0,-9 3 0,25-4 0,-21 5 0,27-9 0,-26 11 0,9-1 0,-5 4 0,-5 1 0,-5 4 0,-2 0 0,-6 0 0,-2 0 0,-7 0 0,-4 0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0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24575,'3'5'0,"0"2"0,-3 15 0,0 3 0,0 9 0,0 0 0,0 0 0,0 0 0,0-5 0,0-1 0,0-5 0,0-4 0,0 0 0,0-9 0,0 0 0,0-7 0,0 0 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1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0 24575,'-13'0'0,"-3"4"0,-9 13 0,-5 7 0,2 12 0,-5 11 0,4 2 0,4 10 0,6-16 0,0 18 0,3 5 0,4-10 0,1 20 0,11-39 0,0 21 0,0 2 0,0-11 0,0 21 0,4-37 0,16 38 0,-5-46 0,19 32 0,-7-24 0,1 14 0,5 0 0,-10-6 0,-2-7 0,-5-6 0,-4-9 0,-1-4 0,-5-2 0,1-5 0,-3 2 0,-1-7 0,-3 0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1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24575,'0'8'0,"0"5"0,0 22 0,0-1 0,0 0 0,0-1 0,0 7 0,0-6 0,0 6 0,0-16 0,4 8 0,-3-11 0,3 3 0,-1-6 0,-2-4 0,5-3 0,-5-2 0,1-2 0,-2-4 0,0 0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2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24575,'10'-7'0,"2"1"0,8 6 0,0 0 0,13 0 0,-9 0 0,9 0 0,-9 0 0,9 0 0,-8 0 0,-5 0 0,1 0 0,-12 0 0,4 0 0,-9 0 0,-2 0 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3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90 24575,'4'-5'0,"-2"1"0,-2-8 0,0 1 0,0-3 0,-3-1 0,-4 4 0,-4 1 0,-3 6 0,-5 1 0,4 3 0,-3 0 0,0 0 0,2 0 0,1 0 0,2 0 0,2 3 0,0 8 0,0 5 0,4 3 0,-1 8 0,-1 9 0,0 6 0,4-1 0,-4 22 0,7-27 0,-3 34 0,5-23 0,0 7 0,0-3 0,0-5 0,0-6 0,0-5 0,0-11 0,0-6 0,0-7 0,0-2 0,0-2 0,0-4 0,0 0 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3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 24575,'0'-9'0,"2"2"0,5-7 0,4 4 0,7-2 0,-2 2 0,2 2 0,-4 1 0,0 3 0,4-3 0,-6 7 0,-1-4 0,-8 4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3.2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24575,'32'0'0,"-2"0"0,1 0 0,-1 0 0,1 0 0,-1 0 0,-3 0 0,-2 0 0,-8 0 0,-4 0 0,-1 0 0,-8 0 0,2 0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4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24575,'12'0'0,"12"0"0,-2 0 0,12 0 0,-1 0 0,1 0 0,0 0 0,5 0 0,-9 0 0,0 0 0,-12 0 0,-4 0 0,-3 0 0,-1 0 0,-4 0 0,-3 0 0,0 0 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5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31 24575,'7'-9'0,"0"4"0,8-1 0,3 2 0,-7 4 0,11-4 0,-10 4 0,6 0 0,-4 0 0,0 0 0,-3 0 0,-1 0 0,-4 0 0,-3-3 0,0 5 0,-3 2 0,0 7 0,0 3 0,0 5 0,0 0 0,0 9 0,-3-8 0,-1 7 0,-11-11 0,-2 8 0,-3-8 0,-3 0 0,8-3 0,-4-4 0,5 1 0,0-6 0,0-1 0,3-3 0,1 0 0,3 0 0,4-3 0,0 0 0,9-7 0,2 2 0,10-6 0,2 6 0,-1-3 0,3 3 0,-7 1 0,4 2 0,-1 2 0,-3 3 0,3 0 0,-3 0 0,-1 0 0,0 0 0,0 0 0,-3 0 0,2 0 0,-5 0 0,5 0 0,-6 0 0,3 3 0,0-2 0,-3 2 0,3-3 0,-4 0 0,1 0 0,-1 0 0,1 0 0,-1 0 0,0 0 0,-2 0 0,-1 0 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6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24575,'26'0'0,"-6"0"0,12 0 0,-4 3 0,7 6 0,11 10 0,-3 5 0,8 9 0,-26-11 0,22 32 0,-33-12 0,16 10 0,-21 3 0,-4-18 0,-1 21 0,-4-11 0,0 5 0,0-11 0,0 3 0,-7-9 0,2-4 0,-16 2 0,4-12 0,-5 5 0,3-7 0,5-5 0,3-4 0,1 4 0,3-7 0,3 3 0,-1-7 0,1 0 0,-2-3 0,3-3 0,0 3 0,3-3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7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 24575,'4'-4'0,"10"1"0,24 3 0,39 0 0,-23 0 0,5 0-446,18 0 0,5 0 446,3 0 0,1 0-958,-7 0 0,1 0 958,11 0 0,5 0 0,-12 0 0,5 0 0,-5 0-1152,9 0 0,2 0 1152,2 0 0,7 0 0,-11 0 0,-16 0 0,-6 0 0,8 0 0,-2 0-460,-11 0 0,-1 0 460,5 0 0,-3 0 0,24 0 80,-29 0 1,-1 0-81,13 0 1766,-21 0-1766,24 0 2455,-29 0-2455,12 0 1199,-7 0-1199,-7-4 451,-6 4-451,-6-8 0,-9 4 0,-2-1 0,-13 2 0,4 0 0,-7 2 0,3-2 0,-4 3 0,1 0 0,-1 0 0,0 0 0,1 0 0,-1 0 0,-3-3 0,0 0 0,-3-3 0,0 2 0,0 1 0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8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24575,'0'17'0,"0"0"0,-4 28 0,3-4 0,-3 11 0,4-3 0,4-2 0,-3 7 0,6-10 0,-6 14 0,7-8 0,-7-4 0,7-8 0,-8-9 0,7-10 0,-7-5 0,3-5 0,-3-4 0,0 1 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8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24575,'3'-4'0,"4"2"0,0 2 0,19 0 0,-13 0 0,23 0 0,-11 0 0,8 0 0,1 0 0,5 0 0,-4-4 0,0 3 0,-7-3 0,-9 4 0,3 0 0,-10-3 0,2-4 0,-10 3 0,-1-3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29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225 166 24575,'4'-5'0,"-2"-3"0,-2-5 0,0-4 0,0 2 0,0-3 0,0 4 0,0-9 0,0 10 0,0-9 0,-2 14 0,-2 1 0,-2 4 0,-4 3 0,2 0 0,-5 0 0,-1 0 0,-5 7 0,0 1 0,-1 16 0,0 6 0,1 11 0,-3 5 0,4-6 0,4 5 0,5-10 0,1 10 0,7-10 0,-3 4 0,4-5 0,0-5 0,0 4 0,0-9 0,0 4 0,0-5 0,0-3 0,0-2 0,0-7 0,3-2 0,-3-2 0,3-1 0,-3 1 0,0-4 0,0 0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30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24575,'5'-3'0,"2"0"0,18 3 0,-3 0 0,9 0 0,-3 0 0,1 0 0,5 0 0,-5 0 0,-2 0 0,2 0 0,-9 0 0,-3 0 0,-11 0 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30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24575,'0'14'0,"0"-3"0,0 11 0,0 2 0,0 5 0,0 0 0,0-1 0,0 0 0,0-7 0,0 10 0,0-14 0,0 2 0,0-9 0,0-4 0,0-2 0,0-2 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31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59 24575,'0'-6'0,"0"0"0,0-4 0,0 2 0,0-1 0,-3 2 0,3 1 0,-6 2 0,3 1 0,-4 3 0,1 0 0,0 0 0,-1 0 0,-3 0 0,3 0 0,-3 0 0,4 3 0,-4 4 0,-2 8 0,1 4 0,-4 4 0,6 5 0,-7 1 0,7 5 0,-3 0 0,7 5 0,-3-3 0,7-2 0,-2-1 0,3-4 0,0 5 0,0-5 0,0 3 0,0-7 0,0 3 0,0-9 0,0-1 0,0-7 0,0-1 0,0-4 0,0 1 0,0-1 0,0-3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3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24575,'3'0'0,"14"0"0,12 0 0,12 0 0,6 0 0,1 0 0,-5 0 0,2 0 0,-9 0 0,1 0 0,-6 0 0,-10 0 0,0 0 0,-11 0 0,0 0 0,-8 0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32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7 110 24575,'-3'-6'0,"0"0"0,3-4 0,14-6 0,-4 4 0,22-3 0,-2 6 0,5 1 0,17-5 0,-20 7 0,14-2 0,-17 8 0,-10 0 0,-4 0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33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40 24575,'0'-6'0,"0"0"0,0-1 0,6 1 0,2-1 0,3 3 0,6 1 0,-9 3 0,10 0 0,-11 0 0,2 0 0,-5 2 0,-1 5 0,-3 8 0,-8 8 0,-5 3 0,-10 8 0,2-4 0,0-4 0,6 0 0,-4-10 0,6 2 0,-4-3 0,9-4 0,-2-1 0,7-4 0,0 0 0,8-2 0,7-1 0,11-3 0,11-4 0,1-5 0,10-1 0,-10-2 0,9 7 0,-8-3 0,-2 7 0,-6-3 0,-9 4 0,-1 0 0,-3 0 0,-5 0 0,0 0 0,-4 0 0,-2 0 0,-1 0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54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 24575,'0'-14'0,"3"6"0,4-6 0,1 4 0,5 2 0,-2 1 0,0 4 0,2 3 0,-5 0 0,5 0 0,-4 0 0,2 0 0,1 0 0,-1 0 0,3 0 0,0 0 0,-3 0 0,6 0 0,-1 0 0,0 0 0,1 0 0,-2 3 0,1 1 0,2 3 0,-4-3 0,0 3 0,-3-7 0,2 4 0,-6-4 0,7 0 0,-3 0 0,-1 0 0,0 0 0,0 0 0,1-7 0,3 2 0,0-8 0,1-2 0,-7 6 0,-1-2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55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0 121 24575,'0'-5'0,"0"2"0,0-13 0,0 5 0,0-3 0,3 0 0,1 3 0,7-7 0,-4 10 0,4-6 0,-1 10 0,-3 2 0,3 2 0,0 0 0,0 0 0,5 0 0,-5 0 0,3 0 0,-2 0 0,0 2 0,2 5 0,-2 8 0,4 0 0,0 4 0,-1-8 0,0-1 0,-3 0 0,2-2 0,-2 2 0,0-6 0,3 0 0,-4-4 0,1 0 0,2 0 0,-2-4 0,0-7 0,3-1 0,-9 0 0,1 6 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56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62 24575,'0'-10'0,"6"1"0,-1-1 0,8 2 0,-2-2 0,0 6 0,2-2 0,-5 5 0,2-2 0,-1 3 0,-1 0 0,2 0 0,-1 0 0,-1 0 0,2 0 0,0 0 0,-3 0 0,0 2 0,2 2 0,-4 6 0,5-2 0,0 5 0,-3-2 0,7 0 0,-7-1 0,3-3 0,0-1 0,-3 1 0,3 0 0,-3-1 0,-1-2 0,1-2 0,-1-2 0,0 0 0,1 0 0,0-6 0,-1-2 0,5-10 0,-2-6 0,-1 10 0,-5-1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57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19 24575,'0'-10'0,"-3"4"0,0 3 0,-7 3 0,-5 0 0,0 0 0,-3 0 0,-1 0 0,4 3 0,-7 2 0,10 5 0,-6 1 0,10 8 0,-6-4 0,5 12 0,-2-2 0,6 9 0,2 5 0,3 2 0,0 5 0,0-1 0,0 1 0,0 0 0,0-6 0,0 5 0,0-15 0,3 8 0,2-13 0,3 2 0,-1-7 0,0-5 0,-3-6 0,-1-2 0,-3-1 0,0 1 0,0-4 0,0 0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58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4 110 24575,'0'-8'0,"-3"1"0,5-6 0,7 2 0,3-4 0,6 4 0,0 0 0,6 3 0,5 0 0,1 3 0,2-2 0,-7 6 0,8-3 0,-19 4 0,1 0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59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24575,'9'0'0,"12"0"0,0 0 0,5 0 0,-4 0 0,-7 0 0,3 0 0,-7 0 0,2 0 0,-5 0 0,-1 3 0,-5 8 0,-2 0 0,0 17 0,0-16 0,-4 19 0,-3-18 0,-5 14 0,-8-6 0,4-2 0,-7-3 0,14-2 0,-8-6 0,13 2 0,-4-3 0,6-1 0,-1-2 0,2 2 0,3-6 0,15 3 0,7-3 0,10 0 0,-1 4 0,1 0 0,0 5 0,0-1 0,-5 0 0,-5 0 0,-6-4 0,-4 3 0,-3-4 0,-1 1 0,-6-1 0,-2-3 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8:59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4 24575,'-2'-4'0,"-9"9"0,-1 7 0,-13 17 0,3 7 0,-1 9 0,-4 7 0,15-10 0,-9 8 0,19-10 0,-11 12 0,12-10 0,-3 8 0,4-15 0,0 9 0,0-13 0,0 7 0,0-9 0,10-3 0,5 7 0,9-11 0,3 8 0,-2-4 0,-5-6 0,4 0 0,-9-9 0,3 0 0,-4-4 0,-3 0 0,-1-1 0,-4-2 0,1-1 0,-4-3 0,0 0 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0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24575,'3'5'0,"-1"1"0,-2 13 0,0 5 0,0 1 0,0 8 0,0-4 0,0 5 0,0 0 0,4-5 0,-3-5 0,2-2 0,1-2 0,-3-1 0,5-1 0,-5-7 0,5-1 0,-5-4 0,1 0 0,-2-2 0,0-2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4.5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24575,'0'11'0,"0"11"0,0 4 0,0 19 0,0-7 0,0 14 0,0-19 0,0 17 0,0-16 0,0 12 0,0-9 0,0-10 0,0-7 0,0-10 0,0 2 0,0-8 0,0 2 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0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24575,'9'-3'0,"1"0"0,7 3 0,3 0 0,3 0 0,0 0 0,1 0 0,-5 0 0,-1 0 0,-4 0 0,-3 0 0,-1 0 0,-4 0 0,-2-3 0,-1 3 0,-3-3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1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92 24575,'3'-5'0,"0"1"0,-3-8 0,0 1 0,0-3 0,0 3 0,0 1 0,0 0 0,-5 5 0,-7-1 0,1 6 0,-7 0 0,4-4 0,-2 7 0,-2 0 0,3 12 0,-4 6 0,2 2 0,-3 2 0,3 3 0,1 1 0,3 0 0,1 4 0,4-9 0,3 9 0,2-8 0,3 3 0,0-1 0,0-2 0,0 3 0,0-5 0,0 0 0,0-4 0,0 0 0,0-5 0,0 0 0,0 0 0,0-3 0,0-1 0,0-4 0,0 1 0,0-1 0,0 1 0,0-1 0,0-3 0,0 0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2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24575,'3'0'0,"-1"0"0,15 0 0,-1 0 0,7 0 0,1 0 0,-1 0 0,0 0 0,-10 0 0,-2 0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2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24575,'0'10'0,"0"0"0,0 4 0,0 0 0,0 1 0,0-1 0,0-3 0,0-2 0,0-2 0,0-1 0,0-2 0,0-2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3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24575,'13'0'0,"4"3"0,-2 4 0,3 5 0,0 2 0,-1 10 0,3 1 0,-7 5 0,8 14 0,-10-12 0,3 18 0,-7-10 0,-1 6 0,2-6 0,-3 5 0,-1-10 0,-4 0 0,0-3 0,0-2 0,0-5 0,0 6 0,-4-6 0,-4 4 0,-1-1 0,-5-4 0,5-5 0,1-1 0,2-4 0,5-3 0,-5-1 0,5-4 0,-2 1 0,1-4 0,-2 0 0,-2-9 0,2 4 0,1-4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4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2676 1 24575,'-6'0'0,"-4"0"0,-22 0 0,-4 0 0,-10 4 0,-12 2 0,-10 4 0,-22-4 0,-8-1-508,45-5 1,-1 0 507,2 2 0,-2 1 0,-7-2 0,-2-1 0,3 3 0,0-1 0,-7-1 0,-1-2 0,5 1 0,-1 0 0,1 0 0,0 0 0,-2 0 0,4 0-200,-25 0 200,-13 0 0,35 0 0,-7 0 0,1 0 0,23 0 0,0 0 0,12 0 1005,7 0-1005,9 0 210,1 0-210,4 4 0,-1-4 0,4 6 0,2-5 0,2 2 0,1 0 0,-1-3 0,1 3 0,2 0 0,-1-2 0,1 4 0,-2-4 0,0 5 0,0-6 0,-1 3 0,1-3 0,0 0 0,3 3 0,-3-3 0,3 3 0,-3 0 0,-1-3 0,1 6 0,0-5 0,-1 4 0,1-4 0,-1 5 0,1-5 0,-1 4 0,1-4 0,-1 1 0,1 1 0,-1-2 0,-3 5 0,-1-5 0,-3 2 0,3 0 0,-2-2 0,6 1 0,-7 2 0,3-4 0,-3 3 0,0 1 0,-5-4 0,0 4 0,-4-4 0,-5 0 0,3 0 0,-3 0 0,4 0 0,1 0 0,-1 0 0,1 0 0,4 0 0,0 0 0,5 0 0,0 0 0,3 0 0,1 0 0,3 0 0,4 0 0,0 0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5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13 24575,'-3'-6'0,"0"-1"0,0 9 0,2 12 0,8 21 0,-1 13 0,8 11 0,-4 0 0,0 13 0,-4-21 0,8 25 0,-7-27 0,8 17 0,-6-13 0,-3-7 0,1-7 0,-2-9 0,3-2 0,-1-15 0,-3 0 0,-1-9 0,-3-1 0,0 0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5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24575,'4'-13'0,"-1"3"0,3 4 0,2 0 0,10 5 0,1-2 0,5-1 0,-1 3 0,0-2 0,1 3 0,-5 0 0,-4 0 0,-6 0 0,-5 0 0,-1 0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6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51 24575,'0'-10'0,"0"1"0,0 0 0,0 2 0,-3-2 0,-1 5 0,-2 1 0,-8 3 0,2 0 0,-10 0 0,10 0 0,-10 0 0,11 0 0,-8 0 0,5 7 0,0 1 0,0 6 0,-1 4 0,3 6 0,-3 5 0,9 10 0,-9-4 0,13 9 0,-6-3 0,8 4 0,0 1 0,0-1 0,0 1 0,0 5 0,0-4 0,4-1 0,0-7 0,1-5 0,-2-4 0,-3-2 0,0-9 0,0-1 0,0-7 0,0-1 0,0-6 0,0-2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7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88 24575,'-2'-4'0,"13"-2"0,18-3 0,1 3 0,20-11 0,-23 11 0,22-8 0,-18 6 0,8-1 0,-10 5 0,-1 0 0,-9 4 0,0 0 0,-12 0 0,0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5.1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82 24575,'28'0'0,"2"0"0,22 0 0,10 0 0,13 0-1710,-29 0 1,3 0 1709,19 0 0,-1 0 0,-17 0 0,1 0 0,14-4 0,8-2 0,-10 3 0,-18 1 0,0 0 0,13-3 0,7-3 0,-4 2 0,-1 2 0,-1 1 0,13-3 0,-1 0 0,-21 2 0,0 0 8,22-2 1,-4 1-9,-8 3 0,-8-1 0,1 1 0,-1 2 0,-4 0 0,-2 0 0,-17 0 0,0 0 2508,-16 0-2508,1 0 223,-5 0 1,-6 0-1,-1 0 1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7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24575,'3'8'0,"0"0"0,-3 12 0,0 14 0,0-7 0,0 16 0,0-18 0,0-1 0,0-6 0,0-4 0,0-6 0,0-1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8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61 24575,'0'-10'0,"0"3"0,0-6 0,0 5 0,0-2 0,-3 4 0,-1 3 0,-6 0 0,3 3 0,-3 0 0,4 0 0,-4 0 0,2 0 0,-5 0 0,6 0 0,-7 0 0,6 6 0,-5 2 0,1 10 0,0 6 0,4 1 0,1 8 0,6-9 0,-3 14 0,4-2 0,0 10 0,0 0 0,0-1 0,0 1 0,0-1 0,4 1 0,1 0 0,4-5 0,-1-7 0,1-6 0,-2-8 0,0-2 0,-3-7 0,0-1 0,-4-4 0,0 0 0,0-2 0,0-1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8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 24575,'17'-7'0,"5"-4"0,8 2 0,3-7 0,1 7 0,-15 0 0,-4 5 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09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24575,'17'-4'0,"4"-3"0,-6 3 0,8-1 0,-8 2 0,3 3 0,-4 0 0,-3 0 0,-4 3 0,-4 8 0,-3 21 0,0-9 0,0 15 0,-9-9 0,0-3 0,-8 12 0,2-17 0,-6 7 0,9-13 0,-7-2 0,8 0 0,0-9 0,4 6 0,2-6 0,1-2 0,6-2 0,6 0 0,21-4 0,1-4 0,15-2 0,-10-3 0,9 8 0,-8-2 0,-2 6 0,-1-3 0,-13 4 0,3 0 0,-12 0 0,-1 0 0,-4 0 0,1 0 0,-1 0 0,-2 0 0,-2 0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0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18 169 24575,'0'28'0,"0"12"0,0 15 0,0 13 0,0 13 0,0-5 0,0-2 0,0-1 0,0-13 0,0 13 0,0-18 0,0-2 0,0-9 0,0-13 0,0-2 0,0-10 0,0-9 0,0 0 0,0-3 0,0-6 0,-4-13 0,3-9 0,-6-16 0,6-4 0,-4-11 0,5-8 0,0-7 0,0-14 0,0 17 0,0-13 0,0 22 0,0-11 0,0 7 0,0 11 0,0-3 0,0 21 0,0-4 0,0 11 0,0 4 0,0 0 0,0 5 0,0 3 0,0-2 0,3 5 0,-2-2 0,2 4 0,-3-1 0,0 1 0,2 0 0,2 0 0,2-1 0,0 1 0,0 0 0,0 0 0,1-1 0,3 0 0,0 4 0,4-4 0,1 7 0,-1-4 0,4 4 0,-3 0 0,8 0 0,-4 0 0,4 0 0,1 0 0,-1 0 0,0 0 0,1 0 0,-1 4 0,0 0 0,0 4 0,1 3 0,-5 1 0,3 3 0,-7-1 0,4 1 0,-8-1 0,-1 0 0,-3 1 0,0 3 0,-3-3 0,0 3 0,-4-3 0,0 3 0,0 1 0,0 0 0,0 8 0,-7-6 0,-2 7 0,-7 0 0,0 1 0,-5 1 0,4-2 0,-8-2 0,8-3 0,-6-2 0,7-3 0,-7-6 0,8-1 0,-7-4 0,2 1 0,1-1 0,-3 1 0,2-4 0,1-1 0,-3-3 0,6 0 0,-2 0 0,4 0 0,3 0 0,1 0 0,3 0 0,1 0 0,-1 0 0,1 0 0,-1 0 0,1 0 0,3 0 0,0 0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2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1 24575,'-14'3'0,"6"5"0,-14 3 0,5 9 0,-7 1 0,2 3 0,3-3 0,-2 7 0,4-3 0,-4 6 0,5-3 0,3 0 0,-2 1 0,2 0 0,0 4 0,2-8 0,-2 7 0,4-2 0,1-1 0,0 4 0,4-9 0,-4 4 0,3 0 0,-2-3 0,6 3 0,-6-5 0,6 0 0,-2 1 0,3-5 0,0 3 0,0-2 0,0-1 0,0 3 0,0-2 0,0 3 0,0-4 0,3 3 0,1-6 0,4 6 0,-1-7 0,1 3 0,-1-3 0,3-1 0,1 0 0,3 0 0,0 0 0,1 4 0,-1-2 0,1 2 0,-1-4 0,1 4 0,-1-2 0,1 2 0,0-4 0,-1 4 0,1-6 0,-4 6 0,-1-11 0,0 3 0,-3-3 0,3 0 0,-3-4 0,-1 0 0,1-3 0,-4 0 0,0 0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4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0 309 24575,'0'-5'0,"0"-1"0,6-8 0,-1-3 0,9 4 0,-6-1 0,5 0 0,-2 6 0,0 1 0,-2 1 0,-2 6 0,3-3 0,-3 3 0,3 0 0,-4 0 0,1 0 0,0 10 0,-4 3 0,4 10 0,-6 1 0,3-1 0,-4 0 0,0 5 0,0-7 0,0 6 0,0-12 0,0 0 0,0-2 0,0-5 0,0 1 0,0-2 0,-3-1 0,2-10 0,-2-16 0,3-13 0,12-13 0,-5 5 0,19-4 0,-6-1 0,3-2 0,5 0 0,-5 8 0,-1 9 0,-4 5 0,-4 11 0,-7 5 0,3 3 0,-4 4 0,1 0 0,-4 5 0,0 14 0,-3 5 0,0 13 0,0 0 0,0 0 0,0 0 0,0 0 0,0-5 0,0 0 0,0-6 0,0 0 0,0-4 0,0 0 0,0-9 0,3 4 0,-2-7 0,5 3 0,-2-4 0,2 1 0,1-1 0,-1 0 0,0-2 0,1-1 0,-4 0 0,3-3 0,-3 3 0,1-3 0,-1 0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4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24575,'4'-2'0,"-2"4"0,-2 15 0,0 2 0,0 0 0,0 8 0,0-10 0,0 6 0,0-5 0,0-6 0,0 5 0,0-10 0,0 3 0,0-7 0,0 0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5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24575,'6'0'0,"8"0"0,2 0 0,0 0 0,5 0 0,-9 0 0,6 0 0,-4 0 0,0 0 0,1 0 0,-1 0 0,0 0 0,-3 0 0,-1 0 0,-4 0 0,-2 0 0,-2 0 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5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24575,'10'0'0,"6"0"0,0 0 0,7 0 0,1 0 0,4 0 0,-4 0 0,0 0 0,-2 0 0,-6 0 0,2 0 0,-7 0 0,-4 0 0,-4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6.7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1 278 24575,'0'5'0,"5"-2"0,5-1 0,7-2 0,4 0 0,0 0 0,0 0 0,0 0 0,0 0 0,-3 0 0,2 0 0,-10 0 0,6 0 0,-10 0 0,6-3 0,-5 0 0,10-15 0,-9 6 0,11-18 0,-12 15 0,7-13 0,-9 9 0,5-10 0,-6 11 0,3-3 0,-4 8 0,0-3 0,-3 4 0,0-3 0,0 6 0,-3-1 0,-3 0 0,0 7 0,-10 0 0,5 3 0,-9 0 0,2 0 0,-3 0 0,0 0 0,-1 10 0,-1 7 0,-1 12 0,0-1 0,4 3 0,1-3 0,1 11 0,5-1 0,3 3 0,6-2 0,4-2 0,0 3 0,0-3 0,0 3 0,0-8 0,3 3 0,5-8 0,7-2 0,0-3 0,10-3 0,-6-2 0,6-6 0,0 0 0,1 0 0,4-3 0,-3 3 0,2-4 0,-7 0 0,3 0 0,-5-3 0,-2 2 0,-2-5 0,1 2 0,-4-3 0,6 0 0,-6 0 0,-3 0 0,-4 0 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6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24575,'0'-6'0,"0"15"0,0 7 0,0 11 0,0 1 0,0 0 0,0 1 0,0 5 0,0 0 0,0-5 0,0-1 0,0 0 0,0-11 0,0 5 0,0-15 0,0 3 0,0-3 0,0-1 0,0 0 0,0 1 0,0-1 0,0-3 0,0 0 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6:38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24575,'69'29'0,"-5"-3"0,-40-14 0,1 7 0,-2-6 0,-4 6 0,1 0 0,-4-3 0,-1 11 0,-3-7 0,0 8 0,0-4 0,-8 4 0,3 1 0,-2 5 0,3-5 0,0-1 0,0 0 0,-3-3 0,-2 3 0,1-5 0,-3 0 0,2 5 0,-3-7 0,0 6 0,0-8 0,0 1 0,0-2 0,0 0 0,0 1 0,-4 9 0,0-3 0,-8 3 0,3-5 0,-2 1 0,0-5 0,3 3 0,-3-6 0,4 2 0,0-8 0,0 3 0,-3-2 0,3-1 0,-4 4 0,1-7 0,2 7 0,-2-7 0,0 4 0,2-2 0,1-1 0,1 2 0,3-4 0,-1 1 0,-2-1 0,3 1 0,-4-1 0,-3 4 0,3-3 0,-3 3 0,6 0 0,-2-3 0,3 3 0,-1-4 0,-2-2 0,6 1 0,-3-4 0,3 2 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5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1 140 24575,'0'1'0,"0"4"0,0 25 0,0-7 0,0 18 0,0-12 0,0 23 0,0-3 0,0 11 0,0-2 0,0-6 0,0-4 0,0 2 0,0-4 0,0 2 0,0-7 0,0-3 0,0-13 0,0-1 0,0-9 0,0-5 0,0-4 0,0-5 0,0-5 0,0-11 0,0-14 0,0-7 0,0-22 0,0-4 0,0-18 0,0-3 0,0 13 0,0-9 0,0 24 0,0-12 0,0 14 0,0 7 0,0 11 0,0 7 0,0 8 0,0 2 0,0 7 0,0 1 0,0 4 0,0-1 0,2 1 0,2 3 0,5 0 0,2 0 0,2 2 0,6-2 0,-4 3 0,7 0 0,-3 0 0,1 0 0,2 0 0,-3 0 0,1 0 0,2 0 0,-7 0 0,7 3 0,-6 1 0,6 4 0,-7 2 0,4 6 0,-8-1 0,0 3 0,-3 5 0,-4-2 0,0 11 0,-4-2 0,0-1 0,0 4 0,-4-9 0,0 4 0,-4-9 0,1 0 0,-3-5 0,2 0 0,-6-3 0,6 2 0,-9-4 0,5 4 0,-7-5 0,1 3 0,-1-4 0,-10-2 0,-1-2 0,0-3 0,4 0 0,8 0 0,7 0 0,-2-3 0,8-4 0,-4-5 0,8-2 0,-2 0 0,3 0 0,0-1 0,0 4 0,0-2 0,0 9 0,0-3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6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477 0 24575,'-21'0'0,"-5"13"0,-17 13 0,-6 15 0,-2 23 0,-5-4-576,5 17 576,3-12 0,10-8 142,10-4-142,9-7 0,0 2 0,4 3 0,6-5 0,5 13 434,4-16-434,0 9 0,0-13 0,0 2 0,0-1 0,0 4 0,4-13 0,9 12 0,5-11 0,5 8 0,4 0 0,-5-4 0,1 4 0,1-14 0,-2 7 0,-1-11 0,3 7 0,-8-6 0,7 1 0,-3-4 0,3-1 0,-4-4 0,3 0 0,-7-1 0,3-2 0,-3-2 0,-5-3 0,0-1 0,-3-2 0,-4-1 0,0-3 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7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24575,'6'0'0,"4"0"0,5 0 0,0 0 0,3 0 0,0 0 0,-2 0 0,2 0 0,-4 0 0,0 0 0,-3 0 0,6 0 0,-8 0 0,2 3 0,-2 8 0,-7 5 0,5 18 0,-7-4 0,0 27 0,0-23 0,0 22 0,0-14 0,0 5 0,0 0 0,-4-8 0,3-10 0,-9-5 0,9-6 0,-6-7 0,7-1 0,0-4 0,0 1 0,-2-4 0,1-3 0,-2-15 0,3-7 0,0-12 0,0-11 0,0 8 0,9-26 0,13 11 0,-1 2 0,17-3 0,-15 21 0,14-10 0,-9 10 0,2 1 0,-9 11 0,-2 1 0,-5 7 0,0 2 0,-3 3 0,-1 0 0,-4 4 0,1 0 0,-1 3 0,0 0 0,0 0 0,0 0 0,0 3 0,-2 4 0,2 12 0,-5 2 0,3 11 0,-4-2 0,0 9 0,0 2 0,0 4 0,0 1 0,0-5 0,4 3 0,-3-9 0,7 5 0,-7-11 0,6-5 0,-7-6 0,7-4 0,-6-3 0,2-1 0,0-4 0,-3-2 0,3-1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9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50 24575,'-3'6'0,"-1"0"0,-2-2 0,5-2 0,5-8 0,7-2 0,7-3 0,1-4 0,5 7 0,-5 0 0,3 1 0,-10 6 0,6-2 0,-8 3 0,1 0 0,-1 0 0,-4 0 0,-2 10 0,-1 3 0,-3 10 0,0 5 0,0 7 0,0 0 0,-4 10 0,-5-10 0,-9 5 0,0-5 0,-9 1 0,4-1 0,1-4 0,1-2 0,6-9 0,0-2 0,1-7 0,3-1 0,-2-3 0,5-1 0,-2-2 0,4-1 0,-1-3 0,1 0 0,2-8 0,2-1 0,2-7 0,0-3 0,0 4 0,0-8 0,0 8 0,3-7 0,1 7 0,6-4 0,-2 9 0,2-4 0,-3 7 0,-1 0 0,4 1 0,-2 5 0,1-5 0,-2 5 0,-1-2 0,4 3 0,1 0 0,3 0 0,0 0 0,4 0 0,-3 0 0,7 7 0,-2 6 0,0 3 0,4 8 0,-9-8 0,8 3 0,-7-4 0,2 0 0,-4-4 0,0-1 0,-3-3 0,2 0 0,-5-4 0,5 0 0,-6-3 0,3 0 0,-3 0 0,-1 0 0,0-3 0,1-4 0,0-8 0,0 0 0,2-17 0,-5 20 0,0-8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19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24575,'5'-4'0,"12"2"0,11 2 0,9 0 0,2 0 0,7 0 0,-4 0 0,3 0 0,-11 0 0,-5 0 0,-5 0 0,-12 0 0,-6 0 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0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24575,'17'0'0,"11"0"0,3 0 0,19 0 0,-2 0 0,-9 0 0,16 0 0,-22 0 0,19 0 0,-12 0 0,-1 0 0,-10 0 0,-9 0 0,-6 0 0,-4 0 0,-6 0 0,3 0 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0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24575,'0'10'0,"0"4"0,0 18 0,0 6 0,0 2 0,0 12 0,0-5 0,0 0 0,0 3 0,0-8 0,0 10 0,0-12 0,0 3 0,0-17 0,0 4 0,0-18 0,0 5 0,0-10 0,0 3 0,0-6 0,0-2 0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1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 24575,'17'0'0,"5"0"0,-2 3 0,25 10 0,-25-1 0,31 10 0,-24-1 0,14 2 0,-9 4 0,-2-1 0,-8 3 0,-5 2 0,-5 3 0,1 11 0,-7-13 0,3 12 0,-9-10 0,0 7 0,0 5 0,0-6 0,0 5 0,-4-10 0,-4 4 0,-18 15 0,10-20 0,-17 23 0,9-20 0,-6 3 0,-8 2 0,8-8 0,-6-2 0,10-6 0,-3-5 0,6-6 0,4-4 0,1 0 0,7-4 0,-2 0 0,5-3 0,-2-1 0,4-3 0,3-15 0,0 11 0,3-10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7.4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24575,'0'3'0,"0"-1"0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6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24575,'8'3'0,"1"0"0,11-3 0,-5 0 0,7 0 0,-13 0 0,1 0 0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7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24575,'19'0'0,"-3"0"0,17 0 0,-4 0 0,5 0 0,0 0 0,-5 0 0,-1 0 0,-4 0 0,-5 0 0,-7 0 0,-6 0 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2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19 135 24575,'0'18'0,"0"3"0,0 18 0,0 14 0,0-4 0,0 22 0,0-27 0,0 19 0,0 6 0,0-21 0,0 23 0,0-36 0,0 6 0,0-11 0,0-3 0,0-11 0,0-2 0,0-4 0,0-9 0,-4-26 0,3 1 0,-7-33 0,7 9 0,-4-12 0,5 12 0,0-30 0,0 36 0,0-30 0,0 31 0,0-5 0,0 10 0,0-2 0,0 18 0,0-3 0,0 9 0,0-1 0,0 5 0,0-4 0,0 3 0,0-3 0,7 0 0,-3-1 0,10-3 0,-2 3 0,6-1 0,-2 3 0,6 4 0,-3-2 0,5 7 0,-1 0 0,0 4 0,5 0 0,-3 0 0,8 0 0,-9 0 0,4 4 0,-5 4 0,-3 3 0,-2 4 0,-7 3 0,0 1 0,-7 9 0,0 7 0,-4 0 0,0 10 0,-13-9 0,-2 5 0,-13-4 0,1 0 0,-5-1 0,4-4 0,-6-5 0,9-7 0,-8-4 0,8-3 0,1-2 0,2-3 0,6-1 0,-2-3 0,7-1 0,-5-3 0,8 0 0,-5 0 0,7 0 0,2 0 0,2 0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1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24575,'0'19'0,"0"14"0,0-11 0,0 33 0,0-26 0,0 32 0,0-23 0,0 14 0,0-12 0,0-5 0,0-7 0,0-9 0,0 3 0,0-13 0,0 2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2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49 24575,'-3'-8'0,"0"5"0,-7 10 0,2 4 0,-2 7 0,2 11 0,3-3 0,1 12 0,4-9 0,0 5 0,0-4 0,0-2 0,0-5 0,0 0 0,0-3 0,0-2 0,0-7 0,0-2 0,3-5 0,4 2 0,3-5 0,13 2 0,6-3 0,1-4 0,2-8 0,-3-11 0,3-8 0,0-6 0,-5 1 0,-6 2 0,-4 1 0,-5 0 0,0 0 0,-7 7 0,-1-1 0,-4 12 0,0-4 0,0 9 0,-7-1 0,-4 4 0,-8 0 0,-4 3 0,0 0 0,-6 4 0,9 0 0,-6 0 0,6 0 0,5 0 0,-2 0 0,9 0 0,-2 0 0,4 0 0,2 0 0,1 0 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3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11 24575,'-2'4'0,"12"-1"0,20-3 0,10 0 0,6 0 0,-5 0 0,3-5 0,-3 4 0,-2-6 0,-5 6 0,-2-2 0,-12 3 0,-1 0 0,-9 0 0,-6 0 0,-1 0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3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24575,'0'13'0,"0"19"0,0-9 0,0 15 0,4-14 0,1 11 0,4 0 0,-4 4 0,-2-5 0,1-4 0,-3-7 0,2-8 0,-3-1 0,0-10 0,0 2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4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0 331 24575,'0'16'0,"0"4"0,0 4 0,0 5 0,0-4 0,0 12 0,0-10 0,0 12 0,0 0 0,4-3 0,-3 3 0,3-10 0,-4 3 0,3-11 0,-2-2 0,2-6 0,-3-6 0,0 3 0,0-4 0,0 0 0,0 4 0,0 0 0,0 8 0,0-3 0,0 4 0,0-5 0,0-3 0,0-2 0,0-2 0,3-1 0,-3-5 0,3-5 0,-3-11 0,0-9 0,0-4 0,0-5 0,0 0 0,0-7 0,0 0 0,0-11 0,0-11 0,0 12 0,0-21 0,0 21 0,0-16 0,0 13 0,5-5 0,-4 10 0,7 2 0,-3 6 0,-1 11 0,3 5 0,-6 6 0,5 3 0,-2 5 0,2 0 0,1 6 0,2 1 0,2 3 0,7 0 0,2 0 0,3 0 0,0 0 0,5 0 0,-3 0 0,-1 0 0,-2 4 0,-7 0 0,3 6 0,-7 1 0,0 3 0,-4 4 0,0-3 0,-3 8 0,-1-4 0,-3 4 0,0 5 0,0-3 0,-7 8 0,-3-4 0,-11 6 0,-2 1 0,-4-5 0,-5 5 0,6-9 0,-8-1 0,8-6 0,-5-4 0,11-4 0,-2-1 0,8-4 0,3 0 0,1-4 0,4 0 0,2-3 0,1 0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5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24575,'4'6'0,"-1"4"0,-3 12 0,0-9 0,0 21 0,0-1 0,0-5 0,0 20 0,0-8 0,0-2 0,0 8 0,0-11 0,0-1 0,0 1 0,0-12 0,0-5 0,0-4 0,0-3 0,0-4 0,0-5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934 1 24575,'-13'0'0,"4"0"0,-4 0 0,-1 0 0,0 0 0,-3 0 0,-7 0 0,9 0 0,-29 0 0,26 0 0,-36 0 0,36 0 0,-30 0 0,29 0 0,-22 0 0,23 0 0,-18 0 0,21 0 0,-15 0 0,16 0 0,-13 0 0,14 2 0,-17 2 0,18 1 0,-26 7 0,25-6 0,-25 11 0,24-10 0,-19 14 0,19-12 0,-23 21 0,21-15 0,-15 14 0,17-13 0,-19 20 0,17-19 0,-14 21 0,20-27 0,-4 16 0,8-17 0,-3 19 0,6-14 0,-2 14 0,4-16 0,-1 21 0,2-16 0,0 29 0,0-23 0,0 36 0,2-34 0,8 43 0,2-40 0,13 38 0,-9-39 0,20 31 0,-19-35 0,8 4 0,1 1 0,-8-8 0,34 23 0,-35-30 0,32 15 0,-28-17 0,32 14 0,-29-15 0,26 13 0,-27-12 0,24 8 0,-25-12 0,11 4 0,6-7 0,1-1 0,-2 1 0,3-2 0,-2-1 0,-13-2 0,-2 0 0,8 0 0,-6 0 0,2-5 0,11-8 0,-19 2 0,14-6 0,-13-2 0,-4 5 0,26-23 0,-19 17 0,29-24 0,-30 27 0,13-15 0,-19 21 0,13-19 0,-18 15 0,15-20 0,-20 17 0,10-26 0,-12 21 0,9-31 0,-12 30 0,4-46 0,-6 39 0,0-11 0,0 0 0,0 8 0,-3-27 0,0 39 0,-11-11 0,6 18 0,-23-18 0,18 14 0,-43-27 0,33 26 0,-37-16 0,37 24 0,-25-14 0,29 17 0,-24-11 0,24 16 0,-21-2 0,24 6 0,-17 0 0,23 0 0,-10 0 0,12 0 0,3 0 0,2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8.0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24575,'3'5'0,"4"4"0,7 12 0,6 6 0,3-3 0,5 3 0,-8-8 0,11 4 0,-7-3 0,9 5 0,3-4 0,-11-3 0,4-3 0,-18-7 0,2 0 0,-4-4 0,-3-1 0,0 0 0,-3-3 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6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24575,'0'21'0,"0"11"0,0 22 0,0 10 0,0 10 0,0 1 0,0-18 0,0 2 0,0-19 0,0-4 0,0-7 0,0-14 0,0-5 0,0-7 0,0 0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7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1 24575,'0'23'0,"0"3"0,0 25 0,-4-7 0,3 35 0,-6-25 0,-1 2 0,6-1 0,1 5-816,-4 7 1,-2 6 0,0-2 815,2 14 0,2 2 0,-1-4 0,1 6 0,0 2 0,1 8 0,-1 3 0,2-4-1597,0-14 0,1-2 0,1 5 1597,-1 0 0,0 6 0,0 3 0,0-1 0,0 3 0,0 1 0,0-1 0,0 0 0,0-7 0,0-3 0,0 4 0,0 8-627,0-12 0,0 8 1,0 7-1,0 0 1,0-1-1,0-6 0,0-10 627,0 5 0,0-10 0,0 0 0,0 12 0,0-9 0,0 10 0,0 7 0,0 4 0,0 0 0,0-4 0,0-7 0,0-11-648,0 9 1,0-13 0,0 0 0,0 13 647,0-9 0,0 12 0,0 6 0,1 4 0,-1 1 0,0-5 0,-1-6 0,1-10-377,-2 11 0,0-12 0,0-1 1,0 10 376,1-10 0,1 8 0,0 5 0,0 1 0,0-1 0,0-6 0,-1-7 0,0 10 0,-2-7 0,1-4 0,1 0 180,0 2 0,1-1 0,1-2 0,-1-4-180,0 2 0,0-4 0,0-5 1062,0 9 0,0-6-1062,0-11 0,0-1 1510,0 12 1,0-5-1511,-3 7 5263,-1-28-5263,0-28 2903,1 1-2903,3 24 1459,0 12-1459,0 25 0,0 6 0,0-32 0,0 5-837,0 3 0,0 7 1,0-1 836,0-1 0,0-1 0,0 5 0,0 0 0,0 5 0,0 1 0,0-2 0,0 11 0,0-2 0,0-2 0,0-8 0,0-2 0,0 3 0,0 21 0,0 5 0,0-4 0,0-17 0,0-4 0,0 5 0,0-1 0,0 6 0,0 0 0,0-3 0,0 9 0,0-2 0,0 0 0,0 7 0,0 1 0,0-2 0,0-8 0,0-2 0,0-2 0,0-9 0,0-3 0,0 2 0,0 6 0,1 0 0,-2-4 0,-2 12 0,0 0 0,3-15 0,-1 2 0,1-1 0,-3 26 0,0-5 0,3-23 0,0-3-554,0 7 0,0-6 554,0 18-208,0 7 208,-5-9 0,4-30 0,-7-4 0,7-19 2536,-7-6-2536,7-8 1264,-5-2-1264,5-4 256,-2-3-256,0-1 0,2-4 0,-5-3 0,3 0 0,-3-3 0,0 0 0,-1 0 0,1 0 0,-4 0 0,3 0 0,-7-3 0,3-8 0,-9-11 0,10 7 0,-3-1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39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24575,'6'3'0,"5"0"0,7-3 0,19 0 0,-15 0 0,18 0 0,-20 0 0,-2 0 0,-8 0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0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24575,'23'0'0,"4"0"0,0 0 0,12 0 0,-4 0 0,6 0 0,-7 0 0,-6 0 0,0 0 0,-15 0 0,2 0 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1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24575,'0'12'0,"0"4"0,0 26 0,0 5 0,0 15 0,0 21 0,0-6 0,0 19 0,0-13 0,0-13 0,0 9 0,0-25 0,0 6 0,0-15 0,0-11 0,0-11 0,0-8 0,0-11 0,0-39 0,0 0 0,-9-28 0,7 2 0,-6 17 0,8-19 0,0 1 0,0 11 0,0-14 0,0 25 0,4-1 0,0 4 0,8 8 0,0 2 0,0 4 0,2 3 0,-6 2 0,2 4 0,0 0 0,-2 4 0,4-3 0,-4 5 0,4-5 0,-1 9 0,0-5 0,6 5 0,-5-3 0,10 3 0,-3 0 0,4 4 0,0 0 0,-1 0 0,2 0 0,-5 0 0,3 0 0,-7 0 0,3 0 0,-3 11 0,-4-2 0,0 13 0,-4-3 0,-2 5 0,-2-1 0,-3 13 0,-3-9 0,-22 22 0,-2-11 0,-12 2 0,-3 3 0,7-17 0,-8 7 0,4-7 0,8-7 0,2-3 0,10-9 0,-3-3 0,10-1 0,-2-3 0,8 0 0,-1-2 0,4-9 0,-3-1 0,5-6 0,-2 10 0,3 1 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3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24575,'14'0'0,"1"0"0,4 0 0,4 0 0,-9 0 0,5 0 0,-6 0 0,1 0 0,4 0 0,-7 0 0,2 0 0,-6 0 0,-1 0 0,1 0 0,-1 0 0,-3 0 0,0 0 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4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24575,'0'14'0,"0"8"0,0 11 0,0 19 0,0-20 0,0 27 0,4-17 0,-3 9 0,6-8 0,-6-2 0,3 1 0,-4-11 0,0-2 0,0-11 0,0-4 0,0-6 0,0-2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5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 24575,'10'0'0,"6"-4"0,21-1 0,9-4 0,3 0 0,-2 4 0,14-3 0,-27 7 0,28-3 0,-24 4 0,2 0 0,-6 0 0,-12 0 0,-6 0 0,1 0 0,-12 0 0,1 0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6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 24575,'3'8'0,"0"21"0,-3 4 0,0 23 0,0 2 0,0 4 0,0-2 0,0 0 0,0-13 0,4 5 0,-3-13 0,3 0 0,0-11 0,-4 4 0,4-15 0,-4 4 0,0-10 0,0 2 0,0-2 0,0-29 0,-4 0 0,3-30 0,-7 7 0,7-12 0,-3 15 0,4-14 0,0 16 0,0-9 0,0-1 0,0 7 0,0 0 0,0 6 0,4 4 0,0-4 0,8 9 0,3-4 0,-2 4 0,5 5 0,-7 1 0,0 3 0,2 2 0,-6 2 0,6 1 0,-2 3 0,3 3 0,0 1 0,0 3 0,4 0 0,-3 0 0,7 0 0,-6 0 0,2 3 0,-4 4 0,-3 13 0,0 0 0,-3 12 0,-4-2 0,0 3 0,-4 1 0,0-5 0,0-2 0,0-4 0,0-4 0,-3 4 0,-8-8 0,-1 3 0,-10-3 0,7-4 0,-8 0 0,5-3 0,-1-1 0,-3 0 0,7-3 0,-4 0 0,5-4 0,4 0 0,-3 0 0,5 0 0,-2-11 0,6 9 0,1-9 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7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24575,'0'27'0,"0"3"0,0 23 0,0-15 0,0 18 0,0-19 0,0 7 0,0-9 0,0-13 0,0-4 0,0-8 0,0-3 0,0-4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8.7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356 1 24575,'-6'11'0,"0"5"0,-3-5 0,-2 8 0,1-5 0,-3 4 0,2 2 0,0-3 0,-7 13 0,6-7 0,-8 16 0,-3-9 0,1 6 0,-2-4 0,-3-3 0,6-3 0,-11 3 0,12-10 0,-2 3 0,13-9 0,-4-3 0,6-1 0,1-3 0,3-3 0,3 0 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7:47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24575,'0'12'0,"0"5"0,0 10 0,0 8 0,0 9 0,0 4 0,0-7 0,0 36 0,0-35 0,0 31 0,0-38 0,0 7 0,0-16 0,0 4 0,0-15 0,0-1 0,0-13 0,0 1 0,0-7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01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4 24575,'-4'13'0,"3"3"0,-8 3 0,7 4 0,-8-4 0,9 9 0,-6-4 0,3 4 0,0-5 0,0 1 0,4-1 0,0-4 0,0 8 0,0-10 0,0 6 0,0-9 0,0-3 0,0 2 0,0-6 0,0 7 0,0-4 0,0 0 0,6 0 0,2-6 0,6 2 0,1-2 0,-1 3 0,0 0 0,0-3 0,0 2 0,1-5 0,-1 2 0,0-3 0,-3 0 0,2 0 0,-2 0 0,0 0 0,-2-3 0,1-4 0,-2-8 0,6-4 0,-5-4 0,2-5 0,-3 3 0,1-8 0,-1 4 0,-4-5 0,0 0 0,-4 4 0,0-2 0,0 7 0,0-3 0,-3 4 0,-1 5 0,-7 1 0,3 7 0,-5 1 0,6 3 0,-7 3 0,-1 1 0,0 3 0,-4 0 0,9 0 0,-4 0 0,10 0 0,-3 0 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08:02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24575,'0'6'0,"0"7"0,0-1 0,0 6 0,0 1 0,0 5 0,0 0 0,0 9 0,0 1 0,0 2 0,0 3 0,0 6 0,0-8 0,0 13 0,0-14 0,0 3 0,0-10 0,0 4 0,0-9 0,0 0 0,0-9 0,0-1 0,0-4 0,0 1 0,0 2 0,0-2 0,0 0 0,0 2 0,0-5 0,0 1 0,0-2 0,0-1 0,0 1 0,0-1 0,0 0 0,0-2 0,0-2 0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18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24575,'67'0'0,"0"0"0,-14 0 0,1 0 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19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24575,'83'0'0,"0"0"0,-16 0 0,0 0 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0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167 242 24575,'0'-2'0,"0"1"0,0-9 0,0-3 0,0-3 0,0-7 0,0-6 0,0 9 0,0-12 0,0 12 0,0 0 0,0 3 0,-6 6 0,2 1 0,-10-1 0,7 8 0,-6 0 0,2 3 0,-4 0 0,1 0 0,0 6 0,-5 14 0,6 11 0,-4 19 0,8 3 0,3 13 0,2 1 0,4-11 0,0 29 0,0-38 0,0 39 0,0-32 0,0 18 0,0-12 0,0 6 0,0-14 0,0 0 0,0-12 0,0-1 0,0-14 0,0-2 0,0-9 0,0-3 0,0-1 0,0-3 0,0-4 0,0 0 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0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24575,'7'-4'0,"4"2"0,23 2 0,-13 0 0,34 0 0,-14-5 0,5 1 0,2-1 0,-16 1 0,22 0 0,-16 3 0,9-3 0,-33 4 0,1 0 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1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24575,'4'10'0,"-2"8"0,-2 7 0,0 19 0,0-7 0,0 21 0,0-21 0,0 12 0,0-13 0,0 0 0,0-3 0,0-9 0,0-9 0,0-4 0,0-8 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1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7 24575,'1'-4'0,"-10"2"0,-2 5 0,-13 9 0,-2 16 0,-2 9 0,-5 10 0,4 5 0,10-10 0,-10 28 0,21-34 0,-12 54 0,18-41 0,-3 32 0,5-22 0,0 7 0,0-5 0,4 10 0,10-16 0,11 4 0,-1-18 0,7 0 0,-8-1 0,3-8 0,-3 6 0,1-11 0,-7-7 0,-1-1 0,-6-8 0,-3 0 0,-1-1 0,1-7 0,-4 0 0,0-3 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2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24575,'3'3'0,"0"8"0,-3 14 0,0 11 0,0 16 0,0 8 0,0 0 0,0-5 0,4 1 0,-3-14 0,4 9 0,3-5 0,-6-5 0,6-7 0,-8-1 0,3-8 0,-2-1 0,6-6 0,-6-7 0,2 2 0,-3-9 0,0 3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5:59.4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24575,'20'0'0,"6"0"0,10 0 0,17 0 0,-3 0 0,8 0 0,1 0 0,-9 0 0,3 0 0,-6 0 0,-10 0 0,4 0 0,-15 0 0,-4 0 0,-6 0 0,-6 0 0,-1 0 0,-6 0 0,0 0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2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 24575,'6'-3'0,"13"-7"0,-3 8 0,22-10 0,-7 11 0,3-3 0,10 4 0,-12 0 0,13 0 0,-6 0 0,-4 0 0,-5 0 0,-3 0 0,-15 0 0,2 0 0,-5 0 0,-4-7 0,1 6 0,-6-5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3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273 148 24575,'4'-10'0,"-1"-3"0,-3 6 0,0-3 0,0 0 0,0-5 0,0 4 0,0-11 0,0 10 0,0-3 0,0 5 0,0 4 0,-3 2 0,-4 1 0,-8 3 0,0 0 0,-8 0 0,4 0 0,-9 0 0,3 7 0,-3 2 0,9 6 0,-5 9 0,7-3 0,-4 13 0,8-9 0,0 25 0,9-11 0,-1 14 0,5 11 0,0-23 0,0 35 0,0-37 0,0 30 0,9-19 0,2 16 0,8-7 0,0-6 0,-4-7 0,-3-7 0,-3-5 0,-1-9 0,-4-2 0,-1-13 0,-3 0 0,0-3 0,0-1 0,0-2 0,0-1 0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3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 24575,'0'-6'0,"10"-4"0,-1 5 0,23-14 0,-6 12 0,9-6 0,11-3 0,-22 13 0,27-10 0,-25 13 0,14 0 0,-6 0 0,-16 0 0,-3 0 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4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24575,'14'0'0,"6"0"0,1 0 0,10 0 0,-6 0 0,4 0 0,-5 0 0,-6 0 0,-7 0 0,-4 11 0,-4-1 0,-7 18 0,-8-7 0,-6 9 0,-6-10 0,-2 5 0,10-13 0,-6 7 0,16-8 0,-7-3 0,12 2 0,7-10 0,11 3 0,10-3 0,7 0 0,5 0 0,-4 0 0,9-4 0,-13 3 0,6-3 0,-16 1 0,2 2 0,-12-2 0,-2 3 0,-2 0 0,-1 0 0,-2 0 0,-1 0 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5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24575,'8'-3'0,"5"7"0,13 10 0,13 16 0,6 5 0,15 20 0,-1 0 0,2 11 0,0 5 0,-7 1 0,-10 6 0,-1 4 0,-26-17 0,-3 12 0,-14-16 0,0 13 0,0-6 0,0-14 0,-15 17 0,5-40 0,-28 28 0,15-41 0,-21 13 0,18-14 0,-13 0 0,10-1 0,0-7 0,5 2 0,6-6 0,7-2 0,1-3 0,4 0 0,2-3 0,1 2 0,3-1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6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5086 1 24575,'-25'0'0,"-7"0"0,-15 0 0,0 0 0,-25 0 0,21 0 0,-3 0-291,2 0 1,-1 0 290,-8 0 0,-3 0-393,-2 0 0,1 0 393,6 0 0,-2 0-1275,-19 0 1,-6 0 1274,17 0 0,-4 0 0,1 0 0,5 0 0,0 0 0,-3 0 0,-13 0 0,-3 0 0,2 0 0,14 0 0,1 0 0,3 0 0,-20 0 0,-1 0 0,7 0 0,-5 0 0,5 0 0,-14 0 0,-1 0 0,1 0 0,-8 0 0,8 0 0,7 0 0,1 0 0,8 0 0,-4 0 0,6 0 0,-5 0 0,3 0 0,-21 0 0,0 0-793,9 0 1,2 0 792,9 0 0,3 0 0,2 0 0,2 0 0,4-1 0,1 2 38,12 1 0,1 0-38,-4-1 0,4-1 0,-13 5 732,-29-5-732,50 0 0,-39 0 2429,23 0-2429,5 0 1928,-4-4-1928,20 3 336,-8-3-336,10 4 0,0 0 0,12 0 0,4 0 0,9 0 0,0 0 0,7 0 0,0 0 0,5 0 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6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24575,'0'-10'0,"0"3"0,0-3 0,0 9 0,0 14 0,0 14 0,4 19 0,-3 8 0,8 20 0,-3 0 0,10 25 0,-4-3 0,-3-42 0,-1-1 0,2 26 0,-1-20 0,-1-2 0,3 0 0,5 37 0,-7-44 0,-4-3 0,-1-10 0,-4-17 0,0-6 0,-3-10 0,2-2 0,-2-2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7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24575,'13'-15'0,"0"1"0,-10 10 0,7 1 0,4 3 0,9 0 0,7 0 0,17 0 0,8 0 0,14 0 0,-8 0 0,10 0 0,-22 0 0,9 0 0,-10 0 0,-12 0 0,-3 0 0,-15-10 0,-9 7 0,-3-7 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7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226 118 24575,'4'-3'0,"-2"-4"0,-2-4 0,0-7 0,0-1 0,0-1 0,0 2 0,-6 7 0,-6 4 0,-3 4 0,-3 3 0,4 0 0,-5 0 0,4 0 0,-3 3 0,-5 17 0,12-6 0,-16 24 0,15-8 0,-11 18 0,13 8 0,1 10 0,9 4 0,0-8 0,0 2 0,0-5 0,0 2 0,0 5 0,0-13 0,4-1 0,1-11 0,3-7 0,-3-6 0,-2-9 0,-3-4 0,0-5 0,0-4 0,0-2 0,0-1 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8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0 117 24575,'27'-4'0,"9"-6"0,12-5 0,17-4 0,-3-1 0,-5 6 0,12-1 0,-19 5 0,12 4 0,-4 2 0,-13 4 0,-15 0 0,-15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6:00.1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3 24575,'-3'-2'0,"1"7"0,2 7 0,0 16 0,0 14 0,0 5 0,0 7 0,0 4 0,0-3 0,0-6 0,0 7 0,0-16 0,0 17 0,0-14 0,3-2 0,5 0 0,-2-10 0,4-3 0,-2 1 0,-4-14 0,5 2 0,-6-8 0,3 0 0,0-3 0,-2 3 0,-2-11 0,-2 4 0,0-7 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8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24575,'0'28'0,"0"5"0,0 10 0,0 16 0,0-6 0,0 20 0,0-11 0,0-12 0,0 1 0,0-25 0,0 6 0,3-13 0,-2-8 0,2-4 0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9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243 162 24575,'7'-3'0,"-1"-4"0,-6-7 0,0-1 0,0-4 0,0 5 0,0 0 0,0-9 0,0 10 0,0-6 0,-3 13 0,-8-1 0,0 3 0,-11 0 0,7 4 0,-8 0 0,8 0 0,-16 16 0,13-6 0,-17 40 0,21-21 0,-9 34 0,8-7 0,4-1 0,2 32 0,9-40 0,0 31 0,0-22 0,0-6 0,5 8 0,-1-20 0,5 2 0,3-3 0,-3-8 0,3-1 0,-8-8 0,0-2 0,-4-4 0,0-3 0,0-1 0,0-7 0,0 0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29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0 147 24575,'0'-10'0,"0"-3"0,0 3 0,14-4 0,4-2 0,20-1 0,5 0 0,15-2 0,-16 9 0,26-4 0,-23 13 0,17-4 0,-9 5 0,-25 0 0,-8 0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30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61 24575,'36'-34'0,"5"8"0,-16 26 0,4 0 0,3 0 0,-12 0 0,3 0 0,-12 0 0,-2 0 0,-5 14 0,-1 4 0,-3 20 0,-13 8 0,-3 1 0,-20 9 0,11-15 0,-15 10 0,7-14 0,2 5 0,-8-14 0,18-4 0,-7-8 0,10-5 0,-1 0 0,5-7 0,4-1 0,2-6 0,6-13 0,2-6 0,0-7 0,0-4 0,0 5 0,3-5 0,10 4 0,4 4 0,12 5 0,-2 7 0,7 1 0,-2 8 0,2 0 0,8 4 0,-11 0 0,15 0 0,-11 0 0,9 7 0,1 7 0,-5 9 0,-1 0 0,-2 3 0,-8-8 0,1 3 0,-7-9 0,-4-1 0,-1-4 0,-3 0 0,-5-3 0,0-1 0,-3-3 0,-1 0 0,-3-6 0,0 4 0,-3-4 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1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24575,'25'0'0,"-7"0"0,9 0 0,-3 0 0,0 0 0,4 0 0,-12 0 0,6 0 0,-14 0 0,13 0 0,-15 0 0,4 0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2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24575,'16'0'0,"3"0"0,1 0 0,3 0 0,0 0 0,-3 0 0,-2 0 0,-4 0 0,-3 0 0,-2 0 0,-2 0 0,-4 0 0,0 0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3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356 101 24575,'-35'-56'0,"0"12"0,10 44 0,-7 3 0,6 6 0,-4 8 0,1 4 0,-2 6 0,9-2 0,-4 4 0,10 1 0,6-1 0,-7 22 0,15-18 0,-12 30 0,13-15 0,-4 0 0,5 2 0,0 3 0,0 2 0,0 4 0,0-1 0,0-11 0,4-1 0,1-7 0,3-9 0,0-7 0,-1-4 0,-3-9 0,2 0 0,-5-3 0,2-4 0,-3 0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3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65 24575,'-2'-4'0,"8"2"0,22-3 0,8 0 0,16-9 0,1-1 0,-5 4 0,9 2 0,-15 9 0,4 0 0,-1 0 0,-15 0 0,-7 0 0,-12 0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4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24575,'17'0'0,"-3"0"0,13 0 0,-3 0 0,6 0 0,2 0 0,-3 0 0,0 0 0,-2 0 0,-7 0 0,-2 0 0,-7 3 0,-1 4 0,-7 13 0,0 4 0,-3 5 0,0 9 0,-12-6 0,-14 16 0,-4-15 0,-17 6 0,14-9 0,-2-2 0,5-6 0,10-3 0,2-11 0,7 2 0,1-3 0,6-1 0,7-2 0,8-2 0,12-2 0,12 4 0,0-3 0,9 3 0,-3 0 0,0 1 0,-2 4 0,-10-4 0,-1 2 0,-13-6 0,3 5 0,-11-5 0,3 2 0,-7-3 0,0 0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5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 24575,'-6'0'0,"-8"6"0,2 7 0,-9 16 0,8 7 0,-4 10 0,11 6 0,-2 1 0,8 13 0,0-5 0,0 11 0,0-4 0,0 6 0,0-7 0,0 6 0,4-12 0,6 10 0,4-27 0,5 17 0,2-28 0,3 18 0,-1-15 0,1-5 0,-7-8 0,-2-12 0,-6-1 0,1-3 0,-2-4 0,1 0 0,-2-3 0,-4 0 0,0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6:01.4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30 147 24575,'0'-8'0,"0"-2"0,0 0 0,0-2 0,0 3 0,0-1 0,0-2 0,0 5 0,0-1 0,0 2 0,0-2 0,-3-1 0,3 0 0,-6 1 0,3 2 0,0 0 0,-2 3 0,4-2 0,-4 4 0,4 1 0,-1 10 0,2 4 0,0 7 0,0 4 0,0 2 0,0 7 0,0-1 0,0 6 0,0-2 0,0 4 0,4 6 0,0-4 0,2 3 0,0-5 0,-1 0 0,3 12 0,0-18 0,-3 17 0,1-25 0,-5 8 0,5-9 0,-5-5 0,2-5 0,-3-7 0,2 0 0,-1-3 0,1 0 0,-2-9 0,0 0 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5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24575,'0'21'0,"0"3"0,0 21 0,0-3 0,4 16 0,-3-4 0,8 11 0,-8-15 0,4 12 0,-1-14 0,-3 11 0,4-5 0,-5-8 0,0-7 0,4 0 0,-3-12 0,3 1 0,-4-10 0,0-6 0,0 5 0,0-9 0,0-1 0,0-5 0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6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24575,'8'-7'0,"3"1"0,11 6 0,-2 0 0,31 0 0,-22 0 0,21 0 0,-15 0 0,0 0 0,4 0 0,-9 0 0,-2 0 0,-9 0 0,-4 0 0,-5 0 0,-4 0 0,0 0 0,-2 0 0,-1 0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6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32 24575,'0'-6'0,"0"-1"0,0 1 0,0 0 0,-3 2 0,-4 1 0,-1 3 0,-2 0 0,4 0 0,-4 0 0,2 0 0,-5 0 0,2 0 0,-13 13 0,7-4 0,-9 20 0,11-4 0,1 9 0,-2 5 0,10-4 0,-7 16 0,12-9 0,-3 9 0,4 1 0,0-5 0,0 5 0,0-6 0,4 0 0,0-11 0,9 3 0,-4-8 0,3 4 0,-4 0 0,1-5 0,-1 3 0,-4-7 0,0 3 0,-4-5 0,0-4 0,0-1 0,0-3 0,0-1 0,0-6 0,0-2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7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24575,'11'-3'0,"2"0"0,21 3 0,8 0 0,5 0 0,11 0 0,-16 0 0,14 0 0,-14 0 0,5 0 0,-8 0 0,-20 0 0,-4 0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7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24575,'0'20'0,"0"11"0,0-10 0,0 34 0,0-30 0,0 31 0,0-21 0,0 11 0,0-10 0,0-2 0,0-15 0,0-1 0,0-7 0,0-4 0,0-4 0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8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24575,'5'-8'0,"17"3"0,-6 5 0,27 0 0,-22 0 0,23 8 0,-18-3 0,9 21 0,-5-3 0,-2 14 0,0 10 0,-1-4 0,-7 15 0,-5-16 0,-6 8 0,-9-9 0,4 5 0,-3 0 0,3-6 0,-4-1 0,-4-14 0,0 2 0,-7-8 0,3-3 0,-6 1 0,3-9 0,-3 2 0,3-6 0,1-1 0,4-3 0,2 0 0,1 0 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49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0 141 24575,'9'-4'0,"15"1"0,74 3 0,-22 1 0,8-2-2901,-11-3 1,4-1 0,4-1 2900,-6 1 0,4 0 0,3 0 0,4-1 0,2-1 0,5-1 0,3 0 0,-1 0 0,-4 1 0,7-1 0,-3 0 0,0 0 0,4 2-700,-9 1 1,2 0 0,2 1 0,-1 0 0,-2 1 699,-8 1 0,-1 0 0,0 0 0,0 1 0,0 0-268,3 1 1,0 0 0,0 0-1,2 0 1,3 0 267,-1 0 0,4 0 0,1 0 0,1 0 0,-1 0 0,-2 0-354,10 0 1,-1 0-1,-1 0 1,-3 0-1,-3 0 354,1 0 0,-3 0 0,-2 0 0,1 0 0,2 0 0,2 0 0,-3 0 0,-7 0 0,-8 0 0,-6 0 0,4 0 169,22 0 0,6 0 0,-5 0-169,-19 0 0,-2 0 0,-2 0 611,-2 0 0,-1 0 0,-2 0-611,18 0 0,-5 0 1589,-21 0 0,-2 0-1589,6 0 0,-5 0 3486,13 0-3486,-21 0 0,1 0 0,22 0 2850,-3 0-2850,-20 0 2227,-7 0-2227,-11 0 984,-7 0-984,-9 0 237,0 0-237,-9 0 0,0 0 0,-3 0 0,-1 0 0,0 0 0,1 0 0,-4 0 0,0 0 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50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24575,'12'87'0,"-1"1"0,-2-11 0,2 7 0,4 18 0,-3-19 0,-5-11 0,1-13 0,-1-2 0,-2-6 0,1 22 0,2-29 0,-7 0 0,3-27 0,-4 5 0,0-18 0,0 3 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51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24575,'82'-30'0,"3"4"0,-43 21 0,15 1 0,-9 0 0,-2 3 0,5-3 0,-9 4 0,9 0 0,-19 0 0,0 0 0,-17 0 0,0 0 0,-5 0 0,-4 0 0,-2 0 0,-1 0 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51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403 66 24575,'4'-10'0,"-2"-3"0,-2 3 0,0-1 0,0 2 0,0 3 0,-5 2 0,-3 1 0,-10 3 0,-17 0 0,3 0 0,-12 4 0,14 4 0,-4 10 0,3 4 0,-1 5 0,1 4 0,10-5 0,-5 4 0,13-7 0,-6 1 0,14 4 0,-10 2 0,13-1 0,-5 15 0,7-7 0,0 21 0,0-16 0,0 28 0,0-18 0,4 15 0,1-9 0,5-5 0,0 6 0,-5-1 0,-1-5 0,-4-7 0,0-1 0,0-15 0,0 8 0,0-17 0,0 6 0,0-15 0,0 1 0,0-9 0,0-1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0:59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24575,'11'0'0,"-3"0"0,5 0 0,-4 0 0,-1 0 0,10 0 0,-10 0 0,21-5 0,-18 3 0,14-5 0,-16 4 0,24-3 0,-21 1 0,27-1 0,-28 2 0,20 2 0,-22 2 0,17 0 0,-19 0 0,16-3 0,-15 2 0,13-1 0,-12 2 0,10-3 0,-9 3 0,10-3 0,-13 3 0,11-2 0,-12 1 0,12-1 0,-12 2 0,12 0 0,-11 0 0,5 0 0,-4 0 0,8-3 0,-7 3 0,8-3 0,-10 3 0,8 0 0,-5 0 0,8 0 0,-8 0 0,10 0 0,-13 0 0,17 0 0,-14 0 0,22 0 0,-20 0 0,17 0 0,-19 0 0,8 0 0,-8 0 0,2 3 0,-6 0 0,12 5 0,-10-5 0,10 3 0,-11-6 0,13 10 0,-8-2 0,9 10 0,-6-4 0,-6-1 0,2-2 0,-3 5 0,-2-9 0,10 22 0,-11-17 0,10 18 0,-11-20 0,6 13 0,-7-11 0,5 18 0,-4-16 0,4 19 0,-1-19 0,3 16 0,-3-16 0,1 13 0,-2-14 0,2 13 0,-4-11 0,6 11 0,-6-13 0,7 17 0,-4-15 0,6 18 0,-5-19 0,7 19 0,-7-22 0,2 21 0,-4-23 0,3 23 0,-6-20 0,8 18 0,-10-20 0,7 14 0,-5-20 0,0 8 0,-1-9 0,3 2 0,-4 1 0,6-2 0,-4 1 0,-1 3 0,3 0 0,-5 0 0,6 2 0,-6-5 0,5 3 0,-4-3 0,3-2 0,-8-1 0,-12-8 0,-1-1 0,-16-7 0,0-6 0,2 4 0,-3-6 0,-2 1 0,13 3 0,-10-5 0,12 7 0,3-1 0,4 5 0,3 4 0,7 3 0,-2 2 0,7 1 0,2 4 0,6 2 0,14 8 0,-4-2 0,23 16 0,-19-6 0,22 15 0,-26-16 0,12 12 0,-18-21 0,3 11 0,-10-14 0,2 10 0,-8-10 0,5 10 0,-4-10 0,3 6 0,-3-8 0,3 0 0,-1-3 0,2-2 0,0 0 0,0 0 0,0 0 0,0 3 0,0-3 0,3 3 0,-3-3 0,3 0 0,-3 0 0,8 0 0,-3-3 0,24-15 0,-18 6 0,26-22 0,-26 20 0,20-20 0,-22 20 0,19-17 0,-21 17 0,20-13 0,-23 15 0,14-6 0,-16 12 0,3-2 0,-5 5 0,-2-1 0,1 3 0,-1-4 0,4 0 0,-1 1 0,2-2 0,-1 0 0,-1 3 0,2-3 0,-5 4 0,-13 10 0,-3 4 0,-12 13 0,-13 24 0,12-11 0,-12 12 0,9-4 0,9-17 0,-1 8 0,7-16 0,6-7 0,0-1 0,3-5 0,2-2 0,0-1 0,1-3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52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24575,'2'-4'0,"3"2"0,28-7 0,-10 7 0,32-12 0,-11 4 0,15-1 0,0 2 0,-6 4 0,-11 5 0,2 0 0,-29 0 0,6 0 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52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24575,'4'5'0,"-2"22"0,-2-4 0,0 16 0,0-6 0,0-2 0,0 13 0,0-13 0,0 7 0,0-17 0,0 1 0,0-11 0,0-1 0,0-4 0,0 1 0,-2-4 0,1 0 0,-2-3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53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0 24575,'-2'0'0,"1"0"0,-12 0 0,-6 0 0,2 0 0,-6 0 0,9 0 0,-4 0 0,6 0 0,-10 0 0,14 0 0,-9 0 0,9 6 0,-6-1 0,6 13 0,-3-2 0,0 7 0,2 0 0,-6 5 0,9 7 0,-9 6 0,13 4 0,-7 1 0,9 0 0,0 6 0,0 15 0,0-21 0,0 23 0,0-25 0,0 15 0,0 0 0,0 0 0,0 1 0,0-7 0,0-1 0,0-6 0,0 0 0,0-11 0,0 3 0,-3-13 0,2-1 0,-6-6 0,4-7 0,-1-1 0,1-4 0,0 1 0,2-4 0,-2 0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54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 24575,'0'-10'0,"0"1"0,0 2 0,0 1 0,11-5 0,2 3 0,15-3 0,1-1 0,10 2 0,-8 1 0,12 5 0,-12 4 0,13-4 0,-9 3 0,-10-3 0,-10 4 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55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87 24575,'0'-6'0,"0"-4"0,10-1 0,-4 0 0,15-4 0,-5 4 0,12 2 0,-8-1 0,7 9 0,-7-2 0,-1 3 0,-1 0 0,-4 0 0,1 0 0,-5 0 0,0 0 0,-6 8 0,-1 1 0,-3 21 0,0-8 0,0 16 0,-5-3 0,1-5 0,-9 8 0,-4-7 0,-5-1 0,3 4 0,-4-12 0,0 7 0,-2-12 0,-5 8 0,10-12 0,-3 6 0,4-10 0,-1 2 0,5-7 0,2-1 0,6-3 0,-3 0 0,6-3 0,1-8 0,3-5 0,0-12 0,0 4 0,4-5 0,3 10 0,9-4 0,0 7 0,7-4 0,-8 9 0,7-4 0,-6 7 0,6-3 0,-3 7 0,4 0 0,-4 4 0,4 0 0,-4 0 0,0 0 0,4 0 0,-8 0 0,3 3 0,-4 4 0,1 5 0,-1 6 0,1-6 0,0 5 0,-5-9 0,4 5 0,-4-5 0,1 2 0,-1-4 0,0-2 0,-3 2 0,3-6 0,-4 3 0,1-3 0,-1 0 0,1 0 0,-1 0 0,-3 0 0,0 0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6T02:19:56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24575,'6'0'0,"4"0"0,8 0 0,0 0 0,0 0 0,-3 0 0,4 0 0,-5 0 0,0 0 0,0 0 0,-3 0 0,-1 0 0,-4 0 0,0 0 0,-2 0 0,-2 0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07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1697 4 24575,'-6'-4'0,"-11"14"0,-16 16 0,-13 16 0,-13 17 0,15-13 0,-1 4-1211,2-2 1,0 3 1210,-16 18 0,-1 3-1002,6-2 1,1 1 1001,11-17 0,-1 2 0,0 1 0,2 1 0,0 2 0,0-2 0,-18 17 0,1 1 0,2 7 0,1-1 0,3-14 0,1-1-746,1 8 0,-1 0 746,-3 2 0,3-6 0,17-24 0,2-2-211,-7 7 0,1-3 211,-1 5 1399,-14 12-1399,22-18 2498,0-11-2498,14-9 1848,4-11-1848,3-3 593,7-8-593,-1 1 0,1-7 0,3-8 0,0-3 0,0-1 0,0 5 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08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24575,'-7'6'0,"2"5"0,5 17 0,0 8 0,0 22 0,0-19 0,0 36 0,0-39 0,0 34 0,0-22 0,0 11 0,0-6 0,0-1 0,0-11 0,0-7 0,0-13 0,0-4 0,0-10 0,0 3 0,2-6 0,9-5 0,5 0 0,12-10 0,6 1 0,2-4 0,3 2 0,-5 3 0,-5 1 0,-5 0 0,-6 4 0,-4-3 0,-3 6 0,-1-2 0,-4 3 0,-2-2 0,2-5 0,-5 2 0,2-1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4:03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24575,'16'0'0,"-2"0"0,13 0 0,4 0 0,4 0 0,29 0 0,-12 0 0,27 0 0,-4 0 0,8 0 0,7 0 0,0 0 0,-19 0-242,-17 0 0,2 0 242,20 0 0,-19 0 0,2 0 0,30 0 0,1 0 0,0 0 0,-19 0 0,14 0 0,-29 0 0,24 4 0,-26-2 0,5 6 0,-13-3 0,-6 1 0,-1-2 0,-5-1 484,-5-2-484,4 3 0,-8-4 0,3 4 0,-5-4 0,0 4 0,-4-1 0,4-2 0,-8 5 0,3-5 0,-7 5 0,2-5 0,-5 1 0,5 2 0,-6-4 0,7 4 0,-1-4 0,-1 2 0,4-1 0,-9 2 0,6-3 0,-5 0 0,2 3 0,-1-2 0,-1 1 0,2-2 0,-4 0 0,0 0 0,1 3 0,-1-2 0,1 2 0,-1-3 0,0 0 0,0 0 0,0 0 0,1 3 0,-1-3 0,-2 3 0,-2-3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09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158 187 24575,'-4'-6'0,"2"-5"0,2-4 0,0-3 0,0-5 0,0 7 0,0-12 0,0 9 0,-3 3 0,-1-1 0,-3 9 0,-3 1 0,0 4 0,-5 3 0,5 0 0,-3 0 0,2 0 0,0 11 0,-4 6 0,5 18 0,-3 11 0,8 8 0,-4 11 0,8 10 0,-4 8 0,5 7 0,0-14 0,0-23 0,0-3 0,0 11 0,0 33 0,0-32 0,4 5 0,2-2 0,3-12 0,0-8 0,0-6 0,-4-10 0,-2-5 0,0-6 0,-2-7 0,2-1 0,-3-4 0,0-2 0,0-2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01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216 372 24575,'0'-1'0,"0"-4"0,-3-18 0,-4 2 0,0-4 0,-9-7 0,4 6 0,-13-29 0,12 27 0,-11-28 0,14 37 0,-8-15 0,3 21 0,-1-3 0,2 7 0,2 3 0,4 4 0,3 2 0,0 0 0,2 0 0,1 0 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10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24575,'6'0'0,"8"-3"0,2-1 0,12-5 0,1 1 0,5 0 0,0 3 0,0 1 0,-5 4 0,4 0 0,-9 0 0,0 0 0,-6 0 0,-10 0 0,-2 0 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10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24575,'0'28'0,"0"2"0,0-1 0,0 9 0,0-8 0,0 10 0,0-6 0,0-5 0,0-5 0,0-6 0,0-4 0,0-3 0,0 2 0,0-6 0,0-1 0,0-3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12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1 505 24575,'3'-5'0,"0"-3"0,-3-5 0,0-1 0,0-1 0,0 1 0,0 3 0,0 12 0,0 13 0,0 13 0,0 7 0,0 5 0,0 2 0,0 5 0,0-11 0,0-1 0,0-11 0,0-7 0,2-2 0,5-8 0,1-2 0,5-1 0,-2-3 0,9-16 0,2-5 0,0-10 0,6-20 0,-11 21 0,12-31 0,-11 23 0,6-14 0,-5 0 0,-5-1 0,5 0 0,-9-5 0,4 10 0,-9 2 0,-1 7 0,-4 5 0,0 4 0,0 6 0,0 9 0,-6 8 0,-2 4 0,-5 3 0,-2 0 0,4 3 0,1 4 0,3 8 0,-1 9 0,0 11 0,3 5 0,1 12 0,4 1 0,0 13 0,0 2 0,0 6 0,0 0 0,4-1 0,6-11 0,5 2 0,9-4 0,-3-5 0,8 9 0,-5-17 0,0 5 0,2-15 0,-8 1 0,2-16 0,-5 1 0,-4-12 0,-1-2 0,-4-2 0,1-1 0,-1-2 0,1-1 0,-1-3 0,4-7 0,-2-5 0,6-12 0,-4-10 0,2-2 0,-3-3 0,-4 5 0,-2 0 0,-3-6 0,-3 17 0,-8-2 0,-9 21 0,-10 1 0,-9 3 0,4 0 0,-5 0 0,6 7 0,0-1 0,5 6 0,5-4 0,6-1 0,3 0 0,4 0 0,4-15 0,4-7 0,7-20 0,9 3 0,11-13 0,4 8 0,9-7 0,-9 4 0,2 12 0,-8 0 0,-4 15 0,-6-5 0,-2 13 0,-3-4 0,-1 8 0,-2-1 0,-2 2 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12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40 24575,'-4'-3'0,"2"-12"0,2 8 0,0-8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14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78 24575,'0'-9'0,"0"2"0,-3-11 0,-4 9 0,-1-5 0,-2 7 0,0 1 0,2 2 0,-2 1 0,4 3 0,0 0 0,-1 0 0,1 0 0,-1 0 0,-2 9 0,5 8 0,-2 22 0,-3 9 0,7 11 0,-7-5 0,9 10 0,0 21 0,0-5 0,0 17 0,0-36 0,0 25 0,4-33 0,1 26 0,5-20 0,0 2 0,0-1 0,-1-14 0,0-7 0,-5-9 0,0-6 0,-4-10 0,3-4 0,-2-6 0,1-1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14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 24575,'22'-14'0,"-2"-1"0,4 6 0,8-6 0,-10 13 0,21-10 0,-7 6 0,0 1 0,-3 1 0,-10 4 0,-3 0 0,-6 0 0,-7 0 0,-4 0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15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38 24575,'0'-9'0,"0"0"0,3 2 0,1 1 0,2 2 0,1 1 0,-1 3 0,0 0 0,1 0 0,-1 0 0,0 0 0,4 0 0,-6 7 0,7 9 0,-11 10 0,4 7 0,-4 1 0,0 0 0,0 0 0,0 5 0,0 2 0,-4 5 0,-1-6 0,-7-5 0,0-7 0,0-5 0,1-4 0,4-4 0,0-5 0,0-4 0,4 1 0,-3-4 0,2 0 0,-2-3 0,-1 0 0,0-10 0,3-3 0,-3-11 0,6 1 0,-6-1 0,6 1 0,-2 0 0,3 3 0,0-2 0,0 10 0,0-5 0,0 9 0,0-2 0,0 4 0,3-1 0,4 4 0,3 0 0,4 3 0,5 0 0,-4 0 0,7 0 0,-7 3 0,8 5 0,-3 8 0,5 5 0,5 6 0,-3-2 0,3 2 0,-4-2 0,-6-5 0,3 0 0,-8-5 0,0-4 0,-1-1 0,-7-3 0,3-1 0,-4-2 0,-2-1 0,-1-3 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16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24575,'4'0'0,"2"0"0,18 0 0,1 0 0,9 0 0,0-4 0,0 3 0,-9-3 0,2 1 0,-12 2 0,0-3 0,-5 4 0,-3 0 0,-4 0 0,0 0 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17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24575,'14'0'0,"6"0"0,4 0 0,9 0 0,-4 0 0,1 0 0,-2 0 0,-5 0 0,0 0 0,-3 0 0,-9 0 0,-4 0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3:18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1 437 24575,'5'4'0,"-1"-2"0,5-2 0,-3 3 0,4-2 0,1 2 0,0-3 0,2 0 0,2 0 0,0 0 0,7 0 0,-7 0 0,8-4 0,-8 0 0,7-4 0,-7 1 0,4 0 0,-8-4 0,-1 4 0,0-4 0,-3 5 0,3-4 0,-3 2 0,0-5 0,-4 2 0,0-3 0,-3-5 0,0 4 0,0-7 0,0 2 0,0-3 0,0-1 0,0-4 0,0 4 0,0-4 0,-6 4 0,1 5 0,-10-4 0,7 11 0,-6-5 0,3 9 0,0-2 0,1 6 0,4-1 0,-1 4 0,-3-2 0,3 3 0,-6 0 0,5 0 0,-1 0 0,-1 0 0,2 0 0,-2 3 0,4 4 0,-1 4 0,-1 13 0,1-3 0,2 9 0,-2-7 0,7 0 0,-4-4 0,1 4 0,2-8 0,-3 3 0,4-4 0,0 0 0,0 1 0,0-5 0,0 0 0,0 0 0,0-3 0,0 3 0,3-3 0,1 2 0,-1-1 0,4 5 0,-6-6 0,5 7 0,-5-7 0,2 6 0,-3-6 0,2 3 0,-1-4 0,2 1 0,-3-1 0,0 1 0,3-4 0,-2 0 0,1-3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18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24575,'-1'3'0,"7"0"0,3-3 0,9 0 0,3 0 0,4 0 0,9 0 0,8 0 0,-7 0 0,40 0 0,-34 0 0,9 0 0,1 0 0,-13 0 0,4 0 0,-2 0 0,-16 0 0,34 0 0,-37 0 0,29 0 0,-31 0 0,28 0 0,-27 0 0,20 2 0,-26 2 0,8 1 0,-1 1 0,0-3 0,12 0 0,-12-3 0,8 0 0,-12 0 0,23 0 0,13 0 0,-1 0 0,-4 0 0,-2 0 0,-4 0 0,4 1 0,-1 1 0,-10 2 0,31 2 0,-39-2 0,24-1 0,-32-3 0,21 0 0,-24 0 0,5 0 0,-8 0 0,-2 0 0,4 0 0,2 0 0,-6 0 0,2 0 0,-7 0 0,9 0 0,-5 0 0,14 0 0,-11 0 0,14 0 0,-13 0 0,13 0 0,-13 0 0,16 0 0,-16 0 0,27-3 0,-20 0 0,27-4 0,-28 4 0,23-2 0,-28 4 0,15-2 0,-19 1 0,-1-10 0,-1 8 0,5-8 0,5 12 0,20 0 0,-12 0 0,27 0 0,-23 0 0,44 0 0,-39 0 0,35 0 0,-32 0 0,21-3 0,-21 0 0,24-3 0,-39-1 0,27 1 0,-32-1 0,28 3 0,-28 2 0,32 2 0,-28 0 0,31 0 0,-30 0 0,27 0 0,-32-3 0,26 2 0,-29-1 0,13 2 0,-16 0 0,14 0 0,-12 0 0,17 0 0,-18 0 0,16 0 0,-15 0 0,12 0 0,-13 0 0,19 0 0,-17 0 0,11 0 0,-7 0 0,9 0 0,-9 0 0,15 0 0,-27 0 0,12 0 0,-11 0 0,10 0 0,-9 0 0,11 0 0,-14 0 0,11 0 0,-12 0 0,6 0 0,-6 0 0,2 0 0,-5 0 0,-1 0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4:07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 24575,'9'0'0,"0"0"0,-3-3 0,4-4 0,0-1 0,1 1 0,-1-2 0,-4 7 0,0-4 0,-2 0 0,-2 4 0,-2-4 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6:37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6:50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17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24575,'0'27'0,"0"3"0,0 16 0,0 20 0,0-3 0,0 25 0,0-5-593,0 8 593,0-1 0,-5 0 0,4 0 0,-4 0 0,0 0 0,4-20 0,-4 8 0,5-2 0,0-10 0,0 19 0,0-16 147,0-11-147,0 12 0,0-22 0,0 11 0,0 0 0,0-6 446,0 11-446,0-20 0,0 13 0,0-11 0,0 2 0,0 4 0,0-6 0,0-1 0,0-5 0,0-2 0,0-4 0,0-5 0,0 0 0,0-2 0,0-6 0,0 5 0,0-6 0,0-1 0,0-1 0,0-4 0,0 0 0,0 1 0,0-5 0,0 4 0,0-3 0,0 7 0,0-3 0,0 0 0,0-2 0,0-6 0,0 3 0,0-4 0,0 1 0,0-1 0,0 0 0,0 1 0,0 3 0,0 0 0,0 8 0,0 2 0,0 13 0,0-7 0,0 3 0,0-11 0,0-7 0,0-1 0,0-4 0,0 1 0,0-4 0,0 0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18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24575,'10'6'0,"-1"3"0,-6-2 0,7 7 0,-9-3 0,9 3 0,-10 0 0,7 0 0,-3 0 0,3 1 0,-3 3 0,5-3 0,-7 3 0,7-4 0,-5 0 0,3-3 0,-3 2 0,1-6 0,-1 3 0,-1-3 0,3-1 0,-5 0 0,4 1 0,-4-1 0,5-2 0,-5 1 0,4-4 0,-1 2 0,2-3 0,1 0 0,-1 0 0,0 0 0,1 0 0,3 0 0,1-7 0,3-1 0,0-3 0,0-2 0,1-3 0,-1 1 0,2-7 0,-1 2 0,-1 1 0,1 1 0,-1 4 0,-3-1 0,3 4 0,-7 1 0,3 3 0,-3 1 0,-1 2 0,-3 1 0,0 3 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19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32 24575,'0'-6'0,"0"0"0,0-1 0,-2 4 0,1-3 0,-8 6 0,5-3 0,-14 3 0,10 0 0,-10 0 0,7 0 0,-3 0 0,1 0 0,2 0 0,1 3 0,7 8 0,-4 9 0,6 9 0,-12 22 0,11-1 0,-7 21 0,9-17 0,0 16 0,0-15 0,0 11 0,0-7 0,0-6 0,0-1 0,0-11 0,0-2 0,0-14 0,0-2 0,0-9 0,0-3 0,0-2 0,0-2 0,0-4 0,0 0 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20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24575,'0'-9'0,"6"-1"0,2 4 0,10-2 0,-2 1 0,11 3 0,-7 1 0,8 3 0,-5 0 0,-3 0 0,-2 0 0,-7 0 0,-2 0 0,0 0 0,-2 0 0,2 0 0,-3 0 0,-2 0 0,-1 0 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20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24575,'0'9'0,"0"10"0,0 12 0,0-1 0,0 13 0,0-12 0,0 8 0,0 0 0,0 2 0,0 0 0,0-7 0,0-1 0,0-13 0,0 7 0,0-15 0,0 2 0,0-8 0,0-2 0,0-2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21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24575,'14'0'0,"1"0"0,9 0 0,4 0 0,1 0 0,0 0 0,-1 0 0,-9 0 0,0 0 0,-9 0 0,0 0 0,-4 0 0,-2 0 0,-2 0 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21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24575,'13'0'0,"4"0"0,2 0 0,4 0 0,1 0 0,-5 0 0,-4 0 0,-2 0 0,-6 0 0,3 0 0,-4 0 0,-2 0 0,-1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1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934 1 24575,'-13'0'0,"4"0"0,-4 0 0,-1 0 0,0 0 0,-3 0 0,-7 0 0,9 0 0,-29 0 0,26 0 0,-36 0 0,36 0 0,-30 0 0,29 0 0,-22 0 0,23 0 0,-18 0 0,21 0 0,-15 0 0,16 0 0,-13 0 0,14 2 0,-17 2 0,18 1 0,-26 7 0,25-6 0,-25 11 0,24-10 0,-19 14 0,19-12 0,-23 21 0,21-15 0,-15 14 0,17-13 0,-19 20 0,17-19 0,-14 21 0,20-27 0,-4 16 0,8-17 0,-3 19 0,6-14 0,-2 14 0,4-16 0,-1 21 0,2-16 0,0 29 0,0-23 0,0 36 0,2-34 0,8 43 0,2-40 0,13 38 0,-9-39 0,20 31 0,-19-35 0,8 4 0,1 1 0,-8-8 0,34 23 0,-35-30 0,32 15 0,-28-17 0,32 14 0,-29-15 0,26 13 0,-27-12 0,24 8 0,-25-12 0,11 4 0,6-7 0,1-1 0,-2 1 0,3-2 0,-2-1 0,-13-2 0,-2 0 0,8 0 0,-6 0 0,2-5 0,11-8 0,-19 2 0,14-6 0,-13-2 0,-4 5 0,26-23 0,-19 17 0,29-24 0,-30 27 0,13-15 0,-19 21 0,13-19 0,-18 15 0,15-20 0,-20 17 0,10-26 0,-12 21 0,9-31 0,-12 30 0,4-46 0,-6 39 0,0-11 0,0 0 0,0 8 0,-3-27 0,0 39 0,-11-11 0,6 18 0,-23-18 0,18 14 0,-43-27 0,33 26 0,-37-16 0,37 24 0,-25-14 0,29 17 0,-24-11 0,24 16 0,-21-2 0,24 6 0,-17 0 0,23 0 0,-10 0 0,12 0 0,3 0 0,2 0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23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24575,'0'13'0,"0"-1"0,0 10 0,0-3 0,0 0 0,3 4 0,-2-4 0,2 4 0,1 0 0,-3-4 0,2 4 0,1-4 0,-4 0 0,4 0 0,-1-5 0,-2 0 0,5 0 0,-5 0 0,5 1 0,-5-1 0,5 0 0,-5-3 0,2 2 0,0-6 0,-2 3 0,2-3 0,0-1 0,-3 0 0,3 1 0,-3-1 0,3 0 0,-2 0 0,2 1 0,-3-1 0,0-3 0,0 0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27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1 178 24575,'14'-8'0,"3"-1"0,21-13 0,7 3 0,4-9 0,-9 13 0,8-7 0,-22 9 0,14-1 0,-11 2 0,-5 4 0,-10 4 0,-4 1 0,-3 3 0,-4 0 0,0 0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28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24575,'0'7'0,"0"-1"0,0 0 0,0 4 0,0 5 0,0 9 0,0 5 0,0 0 0,0 4 0,0 14 0,0-18 0,0 26 0,0-23 0,0 9 0,0 3 0,0-13 0,0 7 0,0-14 0,0 0 0,0-9 0,0-5 0,0 0 0,0-6 0,0 3 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0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24575,'3'6'0,"0"1"0,-3 15 0,0 8 0,0 11 0,0 0 0,0 9 0,0-14 0,0 14 0,0-4 0,0-4 0,0 8 0,0-19 0,0 2 0,0-14 0,0-1 0,0-7 0,0-1 0,0-12 0,0-7 0,7-9 0,2-10 0,4-1 0,2-1 0,-2-2 0,2 11 0,-3-6 0,2 12 0,-6 0 0,2 5 0,-4 4 0,0 2 0,1 1 0,-1 3 0,0 9 0,1 4 0,1 14 0,0 2 0,1 4 0,-1-4 0,0 4 0,3-8 0,-2-1 0,5-6 0,-7-8 0,7 1 0,-7-5 0,6-2 0,-5-1 0,5-3 0,-2 0 0,3-6 0,1-6 0,0-8 0,1-8 0,-4-1 0,4-5 0,-6 0 0,2 0 0,-4 0 0,1 0 0,-1 0 0,0 5 0,-3 4 0,-2 11 0,-3 0 0,0 7 0,-5 0 0,-3 10 0,-2 9 0,-5 12 0,3 1 0,-1 7 0,-3-3 0,7 0 0,1-1 0,1-4 0,6-1 0,-3-4 0,4-4 0,0-2 0,0-5 0,0 2 0,3-4 0,8 1 0,1 0 0,10-3 0,-2-1 0,3-3 0,0 0 0,1 0 0,-5 0 0,-1 0 0,0-7 0,-2-5 0,-1-4 0,0-6 0,-7 7 0,3-4 0,-4 1 0,0 6 0,0-5 0,-3 10 0,-1-3 0,0 7 0,0 0 0,3 12 0,1 8 0,1 6 0,0 5 0,-4-4 0,3-5 0,-3-1 0,0-7 0,-1-1 0,0-4 0,-3 1 0,3-9 0,1-12 0,-3-10 0,3-10 0,-1 0 0,2 5 0,-1 1 0,3 4 0,-3 5 0,3 4 0,0 2 0,0 9 0,-1-3 0,1 4 0,-1 3 0,4-3 0,1 3 0,3 0 0,0 3 0,-3 4 0,3 8 0,-5 4 0,2 5 0,-3-1 0,-1 0 0,1-4 0,-1 0 0,-3-9 0,-1 0 0,-3-6 0,0-1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0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202 75 24575,'0'-9'0,"0"2"0,0-6 0,0 6 0,-6-3 0,1 0 0,-8 2 0,-2 1 0,3 4 0,-6 3 0,3 0 0,0 0 0,-3 0 0,3 0 0,1 6 0,3 2 0,0 15 0,0-3 0,5 13 0,-5 7 0,10 3 0,-4 3 0,5 5 0,0-3 0,0 11 0,0-6 0,5 5 0,0-11 0,4 5 0,0-11 0,0-2 0,-1-10 0,0-5 0,-4-6 0,-1-7 0,-3-1 0,0-3 0,0-4 0,0 0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1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0 131 24575,'0'-13'0,"3"2"0,4-6 0,5 6 0,12-9 0,-3 7 0,12-8 0,-8 8 0,8 5 0,-4 4 0,0 4 0,-5 0 0,-2 0 0,-6 0 0,2 0 0,-4 0 0,-3 0 0,2 0 0,-2 0 0,-1 0 0,-2 0 0,-6 0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2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24575,'7'-13'0,"0"4"0,8-5 0,-5 6 0,4-5 0,0 8 0,-2-1 0,2 6 0,-4 0 0,0 0 0,1 6 0,-1 6 0,-7 11 0,1 2 0,-4 7 0,0-3 0,0 5 0,0 0 0,0-5 0,0 4 0,-4-8 0,0 3 0,-4-5 0,-3-4 0,3-1 0,-6-3 0,7-5 0,-7 1 0,7-5 0,-6-2 0,5-1 0,-2-3 0,4 0 0,-1 0 0,4-3 0,-3-4 0,5 0 0,-2-7 0,3 3 0,0 1 0,0-4 0,0 3 0,0 1 0,0-4 0,0 7 0,0-3 0,0 3 0,0 1 0,3-1 0,4 4 0,3 0 0,5 3 0,-1 0 0,4 0 0,-3 0 0,8 0 0,-4 0 0,4 0 0,0 0 0,-4 6 0,4-1 0,-4 9 0,0-6 0,-1 7 0,-3-8 0,-1 4 0,-3-5 0,1 4 0,-5-6 0,3 2 0,-7-6 0,0 0 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2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24575,'17'0'0,"2"0"0,5-8 0,1 3 0,7-7 0,-11 7 0,6 1 0,-12 4 0,0 0 0,-8 0 0,-5 0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3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24575,'22'0'0,"2"-4"0,10-5 0,0 4 0,5-7 0,-4 7 0,5-4 0,-7 4 0,-7-2 0,-3 7 0,-13-4 0,-3 4 0,-4 0 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3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24575,'0'9'0,"3"2"0,2 20 0,-1-2 0,4 10 0,-7-4 0,10 4 0,-9 1 0,9-10 0,-10 8 0,3-21 0,-4 5 0,0-15 0,0 3 0,0-3 0,0-4 0,0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3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906 86 24575,'-4'-5'0,"-5"-2"0,-7-6 0,1 2 0,-7-4 0,6 8 0,-2-1 0,-2 2 0,-1-1 0,3 3 0,-15 1 0,12 3 0,-13 0 0,-7 0 0,10 0 0,-10 0 0,-4 0 0,12 0 0,-30 0 0,35 3 0,-30 9 0,34-4 0,-23 18 0,25-14 0,-19 22 0,22-14 0,-23 28 0,25-24 0,-20 30 0,22-30 0,-7 26 0,13-30 0,-3 46 0,7-39 0,1 27 0,2 3 0,2-6 0,5 19 0,2-1 0,2-17 0,8 12 0,4-2 0,1-22 0,4 8 0,1 1 0,-5-13 0,4 0 0,1-1 0,-6-7 0,30 25 0,-27-28 0,33 22 0,-27-29 0,10 3 0,3-4 0,-6-7 0,8 2 0,1-1 0,-11-7 0,4 1 0,0-3 0,0-6 0,0-5 0,-1-4 0,0-3 0,0-6 0,-2-2 0,-6 7 0,32-24 0,-39 25 0,28-20 0,-28 20 0,19-17 0,-25 22 0,13-18 0,-20 20 0,10-26 0,-16 18 0,4-41 0,-7 27 0,0-15 0,1 0 0,-2 8 0,-6-11 0,-1-2 0,-4 10 0,-7-6 0,-5 0 0,-1 5 0,-4-6 0,0-1 0,5 10 0,-1-10 0,0 2 0,3 15 0,3-2 0,-1 2 0,-13 2 0,-7-15 0,8 19 0,-4-9 0,14 20 0,-2-6 0,11 8 0,-7 2 0,11 4 0,-7 2 0,12 5 0,1 0 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6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1 24575,'5'0'0,"-10"0"0,-7 0 0,-10 0 0,10 0 0,-10 0 0,14 0 0,-14 3 0,11 1 0,-8 11 0,11 6 0,-3 3 0,10 9 0,-11 7 0,10 8 0,-7-5 0,9 26 0,0-39 0,0 39 0,5-25 0,0 9 0,4-7 0,0-7 0,-1-14 0,-1 2 0,-3-15 0,3 2 0,-7-8 0,3 1 0,-3-4 0,0 0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7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1 121 24575,'14'-4'0,"3"-4"0,25-6 0,-2-4 0,-8 1 0,10 4 0,-10-3 0,8 6 0,-6 1 0,-6 2 0,-8 6 0,-2-3 0,-4 4 0,-3 0 0,-4 0 0,-4 0 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7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24575,'0'6'0,"0"8"0,0 2 0,0 12 0,0 1 0,0 0 0,0 9 0,0-7 0,0 13 0,0-13 0,0 2 0,0-9 0,0-9 0,0 3 0,0-11 0,0 0 0,0-4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8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24575,'18'0'0,"-9"0"0,22 0 0,-4 0 0,8 0 0,0-4 0,-7 3 0,0-2 0,-8 3 0,0 0 0,-10 0 0,-7 0 0,0 0 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8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24575,'22'0'0,"-7"0"0,17-4 0,-7 3 0,9-3 0,-5 1 0,-1 2 0,-5-3 0,-7 4 0,-2 0 0,-8 0 0,-2 0 0,-1 0 0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9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24575,'0'13'0,"0"4"0,0 2 0,0 4 0,0 6 0,0 5 0,0 1 0,0 4 0,4-5 0,-3 10 0,6-12 0,-6 17 0,6-23 0,-6 12 0,2-9 0,-3 0 0,0-1 0,3-8 0,-2 2 0,5-7 0,-5 3 0,2-3 0,-3-1 0,0 0 0,0-3 0,0-1 0,0-4 0,0 0 0,0-2 0,0-2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26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0 203 24575,'0'-16'0,"0"-4"0,4 1 0,4-5 0,1-4 0,2 4 0,-6 0 0,1 5 0,-2 8 0,0 1 0,-1 4 0,-3 5 0,0 12 0,0 1 0,0 13 0,0-6 0,0 4 0,0 1 0,3 4 0,-2 1 0,3 0 0,0 4 0,-3-4 0,6 1 0,-6 2 0,6-7 0,-6-1 0,2-2 0,0-7 0,-2 3 0,5-7 0,-5-1 0,2-4 0,-3 1 0,2-1 0,-1 1 0,2-1 0,0 4 0,-2-3 0,2 3 0,-3-4 0,0 1 0,0-1 0,0 1 0,0-1 0,0 0 0,0-2 0,0-2 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27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24575,'13'0'0,"0"0"0,1 0 0,9 0 0,-7 0 0,7 0 0,0 0 0,-6 0 0,14 0 0,-14 0 0,14 0 0,-14 0 0,10 0 0,-12 0 0,0 0 0,-5 0 0,-4 0 0,0 0 0,1 0 0,-1 0 0,1 0 0,-4-3 0,3-4 0,-5 3 0,2-2 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55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661 107 24575,'-2'-6'0,"-2"-4"0,-6 6 0,-1-8 0,-3 7 0,0-9 0,-5 6 0,4-6 0,-8 9 0,8-7 0,-7 10 0,2-8 0,1 9 0,1-2 0,-1 3 0,4 0 0,-3 0 0,3 0 0,1 0 0,3 0 0,-2 0 0,2 0 0,0 0 0,-2 3 0,2 1 0,-3 3 0,-1 0 0,5 0 0,-4 3 0,7-3 0,-3 3 0,3-4 0,-3 1 0,3 0 0,-3-1 0,3 1 0,1-1 0,-1 1 0,-3 3 0,3-3 0,-3 3 0,4-4 0,-1 1 0,1-1 0,-1 4 0,0-3 0,0 3 0,-3 0 0,3 1 0,-4 7 0,-3 7 0,1 0 0,-2 5 0,4-7 0,3 0 0,4-4 0,-3 4 0,3-4 0,-1 0 0,2 4 0,3-4 0,0 4 0,0 0 0,0-3 0,0 2 0,0-7 0,0 4 0,0-5 0,0 0 0,0 0 0,0 0 0,0 0 0,0 1 0,3-1 0,4-3 0,4 2 0,0-2 0,2 3 0,-2 1 0,4-1 0,5 6 0,-4-4 0,1 4 0,-4-9 0,-5 3 0,2-7 0,-3 3 0,0 0 0,-1-3 0,1 3 0,-1-3 0,1-1 0,-1 0 0,0 1 0,4 0 0,-2-1 0,1 1 0,-2-1 0,3 1 0,-3-1 0,6 1 0,-5 0 0,5 0 0,-2 0 0,-1-1 0,4 2 0,-3-2 0,3 1 0,0 1 0,-3-2 0,2 1 0,-2-3 0,6 2 0,-2-2 0,2-1 0,-3 4 0,4-3 0,-3 3 0,3-3 0,-3 3 0,3-3 0,-3 3 0,3-3 0,1 3 0,-4-3 0,7 0 0,-7-1 0,8-3 0,-8 0 0,7 0 0,-7 0 0,8 0 0,-4 0 0,0 0 0,4-3 0,-4-5 0,0 0 0,3-7 0,-7 7 0,4-6 0,-5 6 0,0-3 0,0 4 0,1-3 0,-5 2 0,0-5 0,0 5 0,-2-6 0,9-7 0,-8 0 0,9-9 0,-10 7 0,7 0 0,-6-6 0,2 0 0,-2 0 0,-1-4 0,0 8 0,-4-7 0,0 2 0,-4 1 0,0-4 0,0 9 0,0-9 0,0 8 0,0-8 0,0 9 0,0-9 0,-7 9 0,1-9 0,-8 9 0,5-4 0,-5 8 0,2 2 0,1 4 0,-3 3 0,3-3 0,-3 6 0,-10-9 0,7 8 0,-12-8 0,14 9 0,-8-4 0,8 2 0,-8 1 0,8 2 0,-3 1 0,4 2 0,-1-4 0,1 4 0,0-2 0,-1 5 0,4-5 0,-2 2 0,2-3 0,0 0 0,-2 0 0,6 1 0,-7-1 0,7 0 0,0 3 0,4 1 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5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24575,'0'18'0,"12"9"0,4 13 0,18 14 0,1 2 0,8 7 0,5 7 0,-3 2-853,5 6 853,0 1 0,-4 5 0,9-4 0,-13 9 0,6-9 0,-8 9 0,-5-4 0,8 6 0,-21-26 108,10 11-108,-8-20 0,2 12 0,-1-9 0,-2-7 0,-5-11 0,0-2 640,-6-10-640,4-1 105,-4-5-105,0 1 0,2-5 0,-6 3 0,7-2 0,-7 8 0,7-4 0,-2 4 0,-1 0 0,3-3 0,-6 8 0,2-9 0,1 9 0,-2-4 0,6 5 0,-7-5 0,6-1 0,-6-5 0,6 6 0,-6-5 0,6 4 0,-7-5 0,4 1 0,-1-1 0,-3 0 0,4 0 0,-2-3 0,-1 2 0,1-7 0,-3 3 0,0-4 0,0-3 0,0 2 0,3-2 0,-2 3 0,3 5 0,-4-4 0,3 3 0,-2-4 0,2 0 0,-3-3 0,-3 2 0,2-5 0,-6 2 0,3-4 0,-3 0 0,3 4 0,-2-4 0,2 1 0,-3-5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906 86 24575,'-4'-5'0,"-5"-2"0,-7-6 0,1 2 0,-7-4 0,6 8 0,-2-1 0,-2 2 0,-1-1 0,3 3 0,-15 1 0,12 3 0,-13 0 0,-7 0 0,10 0 0,-10 0 0,-4 0 0,12 0 0,-30 0 0,35 3 0,-30 9 0,34-4 0,-23 18 0,25-14 0,-19 22 0,22-14 0,-23 28 0,25-24 0,-20 30 0,22-30 0,-7 26 0,13-30 0,-3 46 0,7-39 0,1 27 0,2 3 0,2-6 0,5 19 0,2-1 0,2-17 0,8 12 0,4-2 0,1-22 0,4 8 0,1 1 0,-5-13 0,4 0 0,1-1 0,-6-7 0,30 25 0,-27-28 0,33 22 0,-27-29 0,10 3 0,3-4 0,-6-7 0,8 2 0,1-1 0,-11-7 0,4 1 0,0-3 0,0-6 0,0-5 0,-1-4 0,0-3 0,0-6 0,-2-2 0,-6 7 0,32-24 0,-39 25 0,28-20 0,-28 20 0,19-17 0,-25 22 0,13-18 0,-20 20 0,10-26 0,-16 18 0,4-41 0,-7 27 0,0-15 0,1 0 0,-2 8 0,-6-11 0,-1-2 0,-4 10 0,-7-6 0,-5 0 0,-1 5 0,-4-6 0,0-1 0,5 10 0,-1-10 0,0 2 0,3 15 0,3-2 0,-1 2 0,-13 2 0,-7-15 0,8 19 0,-4-9 0,14 20 0,-2-6 0,11 8 0,-7 2 0,11 4 0,-7 2 0,12 5 0,1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5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39 24575,'0'-9'0,"0"-1"0,0 4 0,0-2 0,-5 5 0,2 1 0,-17 2 0,6 0 0,-7 0 0,-24 19 0,25-6 0,-27 25 0,26 0 0,5 3 0,-5 16 0,15-5 0,-2-1 0,8 4 0,0 0 0,3-7 0,4-6 0,18-12 0,-1-18 0,12 0 0,5-9 0,-13-3 0,8-3 0,-12-5 0,-9 1 0,1-5 0,-8 4 0,-5 3 0,3-3 0,-6 2 0,-9-9 0,-15-36 0,9 21 0,-9-25 0,21 43 0,3-4 0,3-3 0,0 11 0,15-7 0,-6 14 0,15-1 0,-17 2 0,7 0 0,-10 2 0,3 1 0,-7 0 0,-1 0 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6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0 260 24575,'47'0'0,"0"0"0,-17 0 0,4 0 0,-5 7 0,-1 2 0,-9 6 0,-1-1 0,-4 1 0,-6-5 0,5 4 0,-12-7 0,6 3 0,-7-12 0,0-7 0,3-9 0,2-22 0,3 13 0,2-22 0,2 13 0,2-10 0,3 11 0,-3 1 0,-3 15 0,-4 1 0,0 7 0,-4 1 0,0 7 0,-3 0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7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96 24575,'0'-13'0,"0"0"0,0-1 0,0 0 0,0-1 0,0 4 0,0 2 0,-5 5 0,-3 1 0,-6 3 0,-4 0 0,-2 7 0,4 10 0,-7 5 0,9 6 0,-7 1 0,6-4 0,2 3 0,1 0 0,4 1 0,-1 5 0,5 0 0,-4 0 0,7 5 0,-3 2 0,4 0 0,0 3 0,0-3 0,0 17 0,0-15 0,0 14 0,4-16 0,1-1 0,0 0 0,3-6 0,-7-9 0,6 2 0,-6-16 0,2 3 0,-3-7 0,0-1 0,0 1 0,0-4 0,0 0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8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78 24575,'-1'-4'0,"6"-9"0,9 7 0,10-13 0,1 10 0,-2-2 0,0 7 0,-4-3 0,4 6 0,-3-2 0,2 3 0,-7 0 0,-3 0 0,-5 0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9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26 24575,'9'-10'0,"3"4"0,-1 0 0,0 6 0,-2-4 0,1 4 0,-2 0 0,1 0 0,-3 0 0,0 0 0,-2 6 0,-1 6 0,-3 2 0,0 13 0,0-7 0,0 13 0,0-4 0,0 1 0,0-2 0,0-5 0,-7 0 0,1 5 0,-8-7 0,1 6 0,-1-12 0,2 8 0,-2-11 0,6 2 0,-5-4 0,6-3 0,-3 3 0,0-6 0,2-2 0,-2-2 0,4 0 0,-1 0 0,1-3 0,-1-8 0,0 3 0,3-10 0,1 8 0,3-5 0,0 5 0,0 0 0,0 3 0,0 1 0,0-1 0,0 1 0,3-1 0,8 4 0,0-3 0,11 5 0,-2-2 0,3 3 0,0 0 0,-3 0 0,2 0 0,-3 0 0,1 3 0,-2 4 0,-4 4 0,0 3 0,0-3 0,-3-1 0,-1-3 0,-4-1 0,1 1 0,-4-4 0,0 0 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39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24575,'14'0'0,"2"0"0,7 0 0,5 0 0,1 0 0,5 0 0,-5 0 0,-1 0 0,-8 0 0,-6 0 0,-4 0 0,-3 0 0,-4 0 0,0 0 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0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24575,'28'0'0,"7"0"0,-5 0 0,4 0 0,-1 0 0,-2 0 0,3 0 0,-10 0 0,-5 0 0,-9 0 0,-3 0 0,-4 0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0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24575,'0'13'0,"0"4"0,0 3 0,0 3 0,0 5 0,0-4 0,0 9 0,0-4 0,0 0 0,0 4 0,0-4 0,0 1 0,0 8 0,0-13 0,4 9 0,0-6 0,1-8 0,-1 3 0,-4-9 0,3 0 0,-3-3 0,4-1 0,-4-9 0,0 1 0,0-5 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2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46 24575,'3'-1'0,"-11"6"0,-2 14 0,-5-2 0,-13 28 0,17-21 0,-13 27 0,12-20 0,2 8 0,-2-5 0,7-5 0,2-1 0,3-9 0,0 4 0,0-8 0,0 0 0,0-5 0,0-4 0,0 0 0,9 1 0,-1-3 0,9 2 0,1-5 0,-2 2 0,11-3 0,-7 0 0,4 0 0,-2-7 0,-2-2 0,3-6 0,-4 0 0,-1 0 0,-3 0 0,-1 1 0,-3-4 0,3 2 0,-6-2 0,2 0 0,-3 2 0,1-6 0,0 3 0,-4-9 0,-1-2 0,-3-4 0,0 5 0,0-4 0,0 8 0,0 2 0,0 0 0,0 11 0,-3-2 0,-4 7 0,-3 4 0,-5-1 0,-3 4 0,-6 0 0,-1 7 0,-9 11 0,8 5 0,-5 16 0,16-22 0,3 3 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3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1 178 24575,'66'-1'0,"-1"-10"0,-12-5 0,-6-7 0,-3 1 0,-4 3 0,1-2 0,-2 3 0,-10 1 0,-5 5 0,-6 4 0,-10 2 0,-1 5 0,-7-2 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4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24575,'0'9'0,"0"11"0,0-4 0,0 27 0,0-20 0,0 21 0,0-9 0,0 0 0,0 4 0,0-5 0,0-4 0,0-2 0,0-5 0,0-4 0,0-4 0,0-5 0,0-7 0,0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5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6 24575,'-2'-3'0,"-1"1"0,-5 2 0,2 2 0,-3 4 0,-2 12 0,7-2 0,-5 9 0,9 5 0,0-8 0,0 1 0,11 5 0,-4-19 0,14 12 0,4-7 0,-9-6 0,5 5 0,-14-6 0,-1-1 0,0 3 0,-4 1 0,-2-1 0,0 3 0,-11 4 0,4-9 0,-10 8 0,-4-7 0,7-4 0,-4 2 0,2-6 0,9 0 0,-4 2 0,9-2 0,2 2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45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24575,'0'5'0,"0"5"0,0 15 0,0 9 0,0 2 0,0-6 0,0 13 0,4-4 0,2 21 0,3-1 0,2 14 0,-6-16 0,5 14 0,-9-18 0,3 1 0,-4-3 0,0-15 0,0-2 0,0-15 0,0-1 0,0-7 0,0-1 0,3-7 0,-3-10 0,7-11 0,-3-11 0,5-5 0,4-5 0,-3-2 0,6 1 0,-2-5 0,3 10 0,-4 5 0,-1 3 0,-5 11 0,0 2 0,0 4 0,-1 6 0,0 1 0,1 3 0,-4 9 0,0 4 0,0 5 0,-2 4 0,5-7 0,-2 4 0,3-5 0,0 0 0,0-3 0,-1-1 0,4-7 0,1 0 0,7-3 0,-2 0 0,6 0 0,-2-11 0,15-10 0,-11-5 0,16-10 0,-22 6 0,13-7 0,-14 8 0,5-5 0,-10 9 0,0-3 0,-8 9 0,0 4 0,-4 5 0,-10 6 0,-2 1 0,-10 3 0,-2 7 0,4 5 0,-4 14 0,6 4 0,0 5 0,2-1 0,10 0 0,-5-5 0,11-1 0,-4-9 0,4 0 0,0-9 0,0 0 0,3-3 0,4-4 0,8 0 0,4-3 0,9 0 0,-2-11 0,6 0 0,-5-13 0,1 6 0,-4-2 0,0 5 0,-5 3 0,-1 1 0,-7 4 0,2 0 0,-6 3 0,7 1 0,-7 0 0,3 2 0,-4-2 0,1 3 0,-1 0 0,1 0 0,-1 3 0,-3 4 0,0 4 0,0 3 0,-2 0 0,2-3 0,-3 2 0,0-6 0,0 3 0,0-11 0,4-13 0,-3-6 0,6-8 0,-3 5 0,1-1 0,1 5 0,-2 1 0,3 7 0,0 1 0,-1 3 0,1 4 0,-1 0 0,4 3 0,-3 0 0,6 0 0,-5 0 0,5 0 0,-6 0 0,4 6 0,-4 6 0,0 8 0,1 3 0,0 0 0,0 5 0,-4-4 0,3 9 0,-6-9 0,3 4 0,-4-4 0,0-5 0,0-4 0,0-5 0,0-7 0,0 0 0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00:27:5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757 918 24575,'-2'3'0,"-2"3"0,-6-5 0,0 4 0,-1-1 0,-3 0 0,3 5 0,-3-7 0,0 7 0,-4-8 0,6 5 0,-10-2 0,6 0 0,-3 3 0,-4-7 0,12 3 0,-11 1 0,10-3 0,-6 2 0,4-3 0,-5 0 0,4 0 0,-7 0 0,6 0 0,-6 0 0,3 0 0,-1 0 0,-2 0 0,3-3 0,-5-2 0,1-6 0,-1-1 0,1-4 0,3 1 0,-2 0 0,7 0 0,-4 3 0,4-5 0,4 5 0,-3-7 0,3 5 0,-1-4 0,-2-2 0,6 1 0,-3-3 0,3 2 0,0-3 0,1 3 0,2-2 0,2 3 0,-1-9 0,3 7 0,-2-6 0,3 8 0,0-5 0,0 1 0,0-1 0,0 1 0,3-1 0,7-15 0,7 11 0,2-17 0,6 14 0,-2-5 0,4 0 0,-4 5 0,-2 1 0,-2 6 0,-2 4 0,8-2 0,-5 10 0,1-2 0,2 6 0,-4 1 0,4-1 0,1 0 0,4 0 0,-4 3 0,9-2 0,-8 2 0,7 0 0,-7 2 0,8 3 0,-4 0 0,0 0 0,4 0 0,-9 0 0,9 0 0,-8 0 0,3 3 0,-5 2 0,0 2 0,0 1 0,1 0 0,-5-1 0,3 1 0,-7-1 0,8 1 0,-8 2 0,7-1 0,-7 4 0,4-5 0,-1 3 0,8 3 0,-9-2 0,7 2 0,-13-3 0,3-1 0,-3 1 0,0 3 0,-4 0 0,0 1 0,0 3 0,-3 1 0,0 4 0,-4-3 0,0 2 0,0-3 0,0 9 0,0-7 0,0 6 0,0-8 0,0 0 0,0-1 0,0-4 0,0 0 0,0 5 0,3-4 0,-3 3 0,4-4 0,-4 0 0,0 1 0,0-1 0,0 0 0,0 0 0,0 7 0,0-6 0,-7 6 0,3-7 0,-10-3 0,6 2 0,-5-1 0,1 6 0,-7-2 0,3 2 0,-7 2 0,7-5 0,-3 5 0,5-9 0,-5 3 0,4-6 0,0 2 0,2-3 0,2 0 0,-3 0 0,0 0 0,-1-3 0,4-1 0,-2-3 0,2 3 0,-3-2 0,3 2 0,-2-3 0,5 3 0,-5-2 0,2 2 0,0-3 0,-8 0 0,10 2 0,-11-1 0,13 2 0,-3-3 0,3 3 0,1-2 0,-1 1 0,1-2 0,2 3 0,-2-2 0,3 5 0,-4-6 0,1 3 0,-1 0 0,1-2 0,-1 4 0,1-4 0,2-1 0,1 0 0,3-3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6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24575,'0'74'0,"0"-29"0,0-3 0,0 1 0,0 8 0,0-22 0,0 2 0,0-17 0,3-7 0,2 1 0,10-8 0,-2 0 0,11 0 0,-1 0 0,1 0 0,-3-3 0,5 0 0,-15-6 0,6 5 0,-14-1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7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66 24575,'-6'-8'0,"1"1"0,10-2 0,9 3 0,2-3 0,20 2 0,-17 1 0,13-1 0,-12 3 0,-9 2 0,3 2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7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24575,'8'0'0,"1"0"0,25 0 0,-11 0 0,13 0 0,-8 0 0,-5 0 0,0 0 0,-14 0 0,-3 0 0,-4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8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24575,'8'0'0,"10"5"0,0 6 0,6 2 0,6 17 0,-6-10 0,2 10 0,-1-5 0,-10-7 0,6 3 0,-9-9 0,-6-4 0,0-3 0,-5-2 0,1-3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8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0 24575,'-23'59'0,"10"-23"0,-15 31 0,14-26 0,1-17 0,5 6 0,3-20 0,5 1 0,0-8 0,0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9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22 24575,'0'-7'0,"0"1"0,-2 0 0,-6 4 0,-5 2 0,1 0 0,-15 0 0,15 0 0,-15 0 0,12 0 0,-5 0 0,8 2 0,-6 16 0,8-3 0,-3 18 0,0 0 0,9-3 0,-3 3 0,7-1 0,0-15 0,0 7 0,0-10 0,5-4 0,6 1 0,26-5 0,-9-2 0,28-1 0,-29-3 0,10-5 0,-23 1 0,7-6 0,-15 6 0,2-1 0,-6 5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29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24575,'0'3'0,"0"-1"0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47.1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24575,'17'0'0,"-2"0"0,27 0 0,-1 0 0,18 0 0,8 0 0,2 0 0,16 0 0,-21 0 0,17 0 0,-27 0 0,13 0 0,-15 0 0,-1 0 0,-13 0 0,-8 0 0,-6 0 0,-10 0 0,-1 0 0,-5 0 0,-4 0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39 24575,'0'-9'0,"0"-1"0,0 4 0,0-2 0,-5 5 0,2 1 0,-17 2 0,6 0 0,-7 0 0,-24 19 0,25-6 0,-27 25 0,26 0 0,5 3 0,-5 16 0,15-5 0,-2-1 0,8 4 0,0 0 0,3-7 0,4-6 0,18-12 0,-1-18 0,12 0 0,5-9 0,-13-3 0,8-3 0,-12-5 0,-9 1 0,1-5 0,-8 4 0,-5 3 0,3-3 0,-6 2 0,-9-9 0,-15-36 0,9 21 0,-9-25 0,21 43 0,3-4 0,3-3 0,0 11 0,15-7 0,-6 14 0,15-1 0,-17 2 0,7 0 0,-10 2 0,3 1 0,-7 0 0,-1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48.6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24575,'0'13'0,"0"5"0,0 7 0,0 11 0,0-4 0,0 17 0,0-16 0,0 17 0,0-19 0,0 11 0,0-15 0,0 2 0,0-15 0,0 3 0,0-7 0,4-1 0,5-10 0,5-14 0,11-7 0,-3-8 0,4-8 0,-6 12 0,0-9 0,-5 15 0,-1-3 0,-6 9 0,1-4 0,0 9 0,-1-4 0,0 5 0,-3 0 0,-2 10 0,-7 4 0,-1 11 0,-4 7 0,-1-4 0,1 3 0,3-5 0,-2 1 0,7-1 0,-3-4 0,4-1 0,0-5 0,0 0 0,0 0 0,0 1 0,7-5 0,3 0 0,8-4 0,0 0 0,1 0 0,-1 0 0,0 0 0,1 0 0,-9 0 0,-2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49.2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24575,'12'0'0,"9"0"0,-6 0 0,14 0 0,-4 0 0,0 0 0,3 0 0,-8 0 0,3 0 0,-4 0 0,-5 0 0,3 0 0,-8 0 0,4 0 0,-9 0 0,0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49.7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24575,'0'21'0,"0"3"0,0 12 0,0 1 0,0 7 0,0-6 0,0 4 0,0 2 0,0-4 0,0 3 0,0-13 0,0-5 0,0-6 0,0-6 0,0-5 0,0-3 0,0-1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0.3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24575,'17'0'0,"3"0"0,10 0 0,1 0 0,-1 0 0,-5 0 0,-2 0 0,-13 0 0,-1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0.8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24575,'13'0'0,"5"0"0,2 0 0,9 0 0,-4 0 0,0 0 0,-2 0 0,-9 0 0,-2 0 0,-7 0 0,-2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1.8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533 16 24575,'0'-8'0,"-8"4"0,-8 0 0,-3 4 0,-10 0 0,9 0 0,-4 0 0,1 0 0,3 0 0,1 0 0,1 0 0,4 8 0,0 2 0,1 4 0,4 3 0,0-3 0,4 10 0,-3-4 0,7 8 0,-4-8 0,5 15 0,0-9 0,0 17 0,0 35 0,0-24 0,6 45 0,1-44 0,5 19 0,0-13 0,0 6 0,0-8 0,0-6 0,-1-3 0,-5-6 0,-1 0 0,-5-6 0,0 4 0,0-10 0,-10 10 0,-7-9 0,-10-1 0,-31 5 0,21-14 0,-21 4 0,28-16 0,0-7 0,5-4 0,1 0 0,5 0 0,9 0 0,2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2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24575,'34'0'0,"14"0"0,28 0 0,3 0 0,13 0 0,-27 0 0,16 0 0,-27 0 0,6 0 0,-9 0 0,-18 0 0,1 0 0,-18 0 0,1 0 0,-12 0 0,-2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3.0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387 0 24575,'-17'0'0,"2"4"0,-22 13 0,3 7 0,-14 17 0,6 6 0,-5 2 0,21 2 0,-7 1 0,15 1 0,-6 6 0,1-7 0,10 13 0,3-23 0,10 22 0,0-25 0,0 0 0,0 2 0,0-14 0,14 5 0,3-8 0,26-2 0,3-5 0,6 4 0,-2-4 0,1 1 0,-6-2 0,0-5 0,-9-1 0,-2 4 0,-8-8 0,-7 2 0,-11-8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4.1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1 136 24575,'12'0'0,"3"0"0,-2 0 0,1 0 0,3 0 0,-8 0 0,4 0 0,0 0 0,-4 0 0,0 11 0,-5 6 0,-4 11 0,0 2 0,0 13 0,0-3 0,-9 4 0,-3-1 0,-10-6 0,6 1 0,-3-7 0,8-12 0,-2-2 0,5-7 0,3 2 0,1-14 0,4-16 0,0-20 0,0-8 0,5-12 0,12 11 0,3-11 0,8 11 0,1-5 0,-6 7 0,4 6 0,-11 8 0,-2 7 0,-5 10 0,0 5 0,-1 1 0,-4 4 0,0-4 0,-7 3 0,-2 2 0,-3 3 0,0 0 0,0 0 0,-1 0 0,1 0 0,-1 13 0,-5 4 0,3 13 0,-4 0 0,5 7 0,4-6 0,-4 11 0,9-10 0,-4 4 0,5-11 0,0 4 0,0-9 0,0-1 0,4-2 0,5-7 0,5 3 0,5-4 0,-1 4 0,0-2 0,1 2 0,-1-4 0,-4 0 0,3-4 0,-7-2 0,7-3 0,-8 0 0,4 0 0,-5 0 0,0 0 0,-3 0 0,-1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4.6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24575,'18'0'0,"-4"0"0,15 0 0,-9 0 0,9 0 0,2 0 0,0 0 0,6 0 0,-7 0 0,-5 0 0,-2 0 0,-9 0 0,-1 0 0,-9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1 980 24575,'0'-11'0,"0"-8"0,0-22 0,4-11 0,9-6 0,-1-10 0,2 12 0,-2-9 0,-5-2 0,5 9 0,-9 16 0,0 0 0,4-20 0,-2-2 0,4-1 0,-1 22 0,-3-5 0,1 12 0,-1 6 0,1 9 0,-3 5 0,0 7 0,0 2 0,-2 9 0,1 16 0,-5 4 0,3 11 0,-8 10 0,7-9 0,-2 14 0,3-14 0,0 6 0,0-10 0,0 2 0,0-10 0,0-1 0,5-8 0,2-4 0,5-3 0,4 1 0,-2-4 0,4 0 0,-4-3 0,2 0 0,-4-3 0,0-3 0,1-7 0,1-8 0,0-1 0,0-6 0,-3 2 0,-1 1 0,-2-3 0,-2 6 0,2-6 0,-4 6 0,-1-2 0,-3 7 0,0-3 0,0 6 0,0 2 0,0 3 0,0 3 0,0 0 0,0 5 0,0 8 0,0 11 0,0 3 0,0 7 0,0-2 0,0 3 0,0 0 0,3-3 0,0-3 0,8-2 0,-1-5 0,3 1 0,3-4 0,0 0 0,5-3 0,-1 0 0,-3-6 0,3-2 0,-6-2 0,-1 0 0,-1 0 0,-6 0 0,3 0 0,-3-9 0,-3 7 0,0-7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6 24575,'-2'-3'0,"-1"1"0,-5 2 0,2 2 0,-3 4 0,-2 12 0,7-2 0,-5 9 0,9 5 0,0-8 0,0 1 0,11 5 0,-4-19 0,14 12 0,4-7 0,-9-6 0,5 5 0,-14-6 0,-1-1 0,0 3 0,-4 1 0,-2-1 0,0 3 0,-11 4 0,4-9 0,-10 8 0,-4-7 0,7-4 0,-4 2 0,2-6 0,9 0 0,-4 2 0,9-2 0,2 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5.9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3 150 24575,'8'0'0,"4"0"0,2 0 0,4 0 0,6 0 0,1 0 0,0 0 0,-2 0 0,-4 0 0,-6 0 0,0 0 0,-5 0 0,-3-4 0,2 7 0,-6 2 0,3 4 0,-4 9 0,-5 1 0,0 6 0,-16 6 0,-3 7 0,-3-5 0,-6 6 0,11-8 0,-3-5 0,6-2 0,5-6 0,1-4 0,4-1 0,4-19 0,10-7 0,13-22 0,10 1 0,7-11 0,5 3 0,-4 1 0,4-5 0,-13 13 0,6-6 0,-12 14 0,3 0 0,-9 7 0,-2-1 0,0 5 0,-3-4 0,3 8 0,-8-3 0,-1 5 0,-8 4 0,-10 0 0,-7 19 0,-18 4 0,10 13 0,-9 2 0,17-9 0,0 5 0,8-10 0,3 9 0,4-10 0,2 5 0,4-6 0,0 1 0,0-1 0,4 0 0,5-3 0,11 3 0,4-8 0,7 9 0,5-7 0,-5 3 0,6-1 0,-7-2 0,0 2 0,-5-4 0,-2-1 0,-9 0 0,-1-4 0,-5-1 0,-3-4 0,-1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6.8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10 611 24575,'0'13'0,"0"-1"0,0-4 0,0 0 0,0 5 0,0-4 0,0 4 0,0-5 0,0 5 0,0 1 0,0 0 0,0-2 0,0-14 0,0-23 0,0-7 0,0-26 0,0-20 0,0 19 0,0-32 0,0 29 0,0-7 0,0 2 0,0 15 0,0 7 0,0 14 0,-5 7 0,4 6 0,-3 4 0,4 1 0,4 9 0,5 0 0,4 4 0,5 0 0,6 0 0,1 0 0,5 5 0,0-4 0,0 3 0,-5 1 0,4-4 0,-9 3 0,3-4 0,-9 0 0,-1 0 0,-5 0 0,0 3 0,1-2 0,-5 3 0,0-4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7.4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24575,'24'0'0,"3"0"0,17 0 0,0 0 0,-6 0 0,4 0 0,-10 0 0,-1 0 0,-8 0 0,-4 0 0,-5 0 0,-5 0 0,-6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8.3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4 24575,'3'0'0,"-5"-4"0,22 8 0,-9 2 0,9 13 0,-3 1 0,-10 4 0,6-1 0,-3 2 0,1 5 0,3 0 0,-8 1 0,3-1 0,-8 6 0,8 2 0,-7-1 0,2 13 0,-4-11 0,0 12 0,0-13 0,0 4 0,0-4 0,0-1 0,0 0 0,0-7 0,0 0 0,-4-5 0,-5-2 0,-2 1 0,-6-4 0,1 8 0,-2-8 0,2 9 0,-2-10 0,4 5 0,0-10 0,1-1 0,4-5 0,5 0 0,-4 1 0,7-1 0,-2-4 0,3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59.3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24575,'3'-5'0,"1"2"0,4 3 0,1 0 0,3 0 0,2 0 0,4 0 0,-4 0 0,-1 0 0,-5 0 0,0 0 0,1 0 0,-1 3 0,-4 2 0,0 7 0,-4-2 0,0 7 0,0-8 0,0 4 0,0 0 0,0-4 0,0 0 0,0-5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39:47.7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24575,'89'0'0,"0"0"0,-18 0 0,0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39:48.3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24575,'39'0'0,"17"0"0,-24 0 0,15 0 0,-24 0 0,3 0 0,-8 0 0,3 0 0,-4 0 0,0 0 0,-5 0 0,3 0 0,-10 0 0,2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39:49.8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197 200 24575,'7'0'0,"0"0"0,1 0 0,-1 0 0,1 0 0,-1 0 0,1 0 0,-1 0 0,1 7 0,5 7 0,-8 4 0,11 8 0,-14-8 0,11 14 0,-7-3 0,-1 1 0,4 7 0,-4-13 0,4 9 0,-3-6 0,-2 0 0,-4 1 0,0-6 0,0 0 0,0-5 0,0-1 0,0 1 0,0-1 0,0 1 0,-8 0 0,2 4 0,-6-3 0,-1 3 0,4-4 0,-3 0 0,-4 7 0,6-10 0,-6 9 0,5-10 0,-2 3 0,-4-3 0,4 3 0,-3-7 0,3 3 0,-4-3 0,0-5 0,1 0 0,-1-4 0,0 0 0,0 0 0,5-3 0,-1-10 0,5-1 0,-6-30 0,4 16 0,1-17 0,5 12 0,4 5 0,0-11 0,0 10 0,0-9 0,0 9 0,0-10 0,0 5 0,4 0 0,1-5 0,4 10 0,0 1 0,5 2 0,-5 8 0,3 0 0,-4 7 0,4-1 0,0 0 0,0-1 0,3 6 0,-7 0 0,4 3 0,0 0 0,-4 0 0,4 4 0,-5 0 0,1-3 0,-1 2 0,1-2 0,-1 3 0,1 0 0,-1 0 0,1 0 0,-1 0 0,1 0 0,-1 0 0,1 0 0,7 0 0,-6 3 0,10-2 0,-10 5 0,6-1 0,-2-1 0,-1 3 0,4-6 0,-3 2 0,-1-3 0,4 0 0,-4 0 0,5 0 0,0 0 0,-1 0 0,1 0 0,5 0 0,-5 0 0,8 0 0,-7 0 0,-3 0 0,-3 0 0,-4-7 0,0-7 0,1-4 0,0-14 0,0 8 0,-4-9 0,3 6 0,-7-1 0,7 5 0,-7 2 0,3 4 0,0 0 0,-4 5 0,4 3 0,-4 6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39:51.8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1 358 24575,'0'-11'0,"0"3"0,0-21 0,4 0 0,6 1 0,0-1 0,3 3 0,-1 8 0,-6 1 0,5 5 0,-7 8 0,3 0 0,1 4 0,-1 0 0,0 0 0,1 0 0,-1 0 0,0 0 0,1 8 0,0-3 0,0 10 0,3-6 0,2 6 0,0-6 0,2 3 0,-2-4 0,4 0 0,4 1 0,-3-1 0,3-3 0,1-1 0,-4-4 0,8 0 0,-4 0 0,1 0 0,4-14 0,-3-2 0,1-13 0,-2 5 0,-5-2 0,-5 8 0,-1 0 0,-4 7 0,0 3 0,-1 0 0,1 4 0,-4-3 0,2 7 0,-5-1 0,2 6 0,1 6 0,0-2 0,0 6 0,4 3 0,-3 0 0,3-1 0,0-1 0,4-4 0,1 1 0,3-1 0,1-3 0,4-1 0,2-3 0,4-1 0,1-4 0,-1 0 0,1 0 0,-1 0 0,6 0 0,-5-4 0,6-11 0,0-1 0,2-14 0,18-5 0,-15 7 0,3-4 0,-16 18 0,-8-2 0,4 6 0,-6-2 0,1 4 0,0 3 0,-1-3 0,-3 7 0,2-6 0,-6 6 0,3-3 0,-1 4 0,-2 0 0,2 0 0,-3 0 0,-1 0 0,1 0 0,3 7 0,-3 2 0,3 3 0,-2 4 0,-2-8 0,1 4 0,-4-5 0,0 1 0,-4-1 0,0-3 0,0-1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39:53.5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24575,'2'0'0,"4"0"0,9 0 0,1 0 0,1 0 0,0 0 0,-1 0 0,-7 4 0,-2 9 0,-7 5 0,0 15 0,0 7 0,0 1 0,0-2 0,-5-1 0,-4-10 0,-2 5 0,-2-11 0,5-4 0,3-7 0,-2-3 0,7-1 0,-7-2 0,6-8 0,-2-11 0,6-3 0,6-4 0,4-1 0,4 4 0,1-8 0,-1 8 0,0-3 0,0 8 0,-4-3 0,3 6 0,-8-1 0,4 3 0,-4 0 0,-1 0 0,1 1 0,-1-1 0,1-4 0,0 4 0,0-4 0,-1 4 0,1 1 0,-1-1 0,1 0 0,-4 1 0,-1 0 0,-6 3 0,-1 1 0,-3 3 0,0 0 0,0 0 0,0 0 0,0 0 0,-1 0 0,1 0 0,-1 3 0,4 1 0,-3 4 0,3-1 0,0 1 0,-4 3 0,4-2 0,-1 6 0,-2-2 0,3 0 0,-1 2 0,2-6 0,3 6 0,0-6 0,0 7 0,0-4 0,0 1 0,0 3 0,4-4 0,0 1 0,8-1 0,1-4 0,3 0 0,6 1 0,-5-1 0,9-3 0,-4-1 0,0-4 0,4 0 0,-8 0 0,3 0 0,-4 0 0,-5 0 0,0 0 0,-4 0 0,-1 0 0,1 0 0,-4 0 0,-1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24575,'0'74'0,"0"-29"0,0-3 0,0 1 0,0 8 0,0-22 0,0 2 0,0-17 0,3-7 0,2 1 0,10-8 0,-2 0 0,11 0 0,-1 0 0,1 0 0,-3-3 0,5 0 0,-15-6 0,6 5 0,-14-1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39:55.0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0 110 24575,'0'-11'0,"0"-1"0,0 0 0,4 0 0,0 0 0,4 4 0,0-4 0,-1 4 0,1 1 0,-1 3 0,1-3 0,-1 6 0,1-2 0,-1 3 0,0 0 0,1 0 0,-1 0 0,1 0 0,0 0 0,-1 0 0,1 3 0,-1 5 0,1 5 0,0-1 0,1 4 0,-1-3 0,0-1 0,-1 0 0,1-1 0,0-2 0,0 2 0,-1-3 0,1-1 0,-1 1 0,1 0 0,-4-1 0,3 1 0,0-4 0,2-1 0,2-3 0,0 0 0,2-7 0,3-3 0,1-6 0,0-6 0,0 4 0,1-3 0,-5 4 0,-1 0 0,-4 4 0,-1 2 0,1 3 0,-1 4 0,1-3 0,-4 9 0,0-5 0,-4 6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39:56.5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345 0 24575,'-5'0'0,"-7"0"0,-16 8 0,4-2 0,-8 22 0,7-6 0,-13 26 0,5-4 0,-1 11 0,8-1 0,5-6 0,4 11 0,2-10 0,-2 29 0,10-31 0,-4 21 0,11-32 0,0 16 0,0-12 0,0 5 0,0-8 0,0-3 0,13-2 0,-2-9 0,23 6 0,-9-10 0,9 6 0,-7-7 0,0 0 0,1 0 0,-1 0 0,-5-4 0,-4-2 0,-3 0 0,-7-3 0,4 2 0,-4-7 0,-1 0 0,0-4 0,1 0 0,-1 0 0,0 0 0,0 0 0,0 0 0,-3 0 0,-1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39:57.2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24575,'6'0'0,"1"0"0,12 0 0,3 0 0,-4 0 0,3 0 0,-9 0 0,4 0 0,-4 0 0,0 0 0,0 0 0,-5 0 0,0 0 0,1 0 0,-1 0 0,1 0 0,-1 0 0,5 0 0,0 0 0,-2 0 0,-3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39:58.5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73 24575,'7'0'0,"0"0"0,5 0 0,-4 0 0,12 0 0,-10 0 0,11 0 0,-13 0 0,8 0 0,-8 0 0,4 0 0,-5 0 0,1 0 0,-4 7 0,-1 2 0,-3 7 0,0 4 0,0-2 0,0 7 0,-4-3 0,3 1 0,-10-2 0,5-5 0,-9 1 0,6-1 0,-8 6 0,8-4 0,-8 3 0,8-4 0,-7-4 0,6 2 0,-1-6 0,6 3 0,-2-5 0,7 0 0,-4-6 0,4-6 0,8-12 0,7-6 0,5-5 0,4-6 0,-1 4 0,-3-3 0,4 4 0,-6 2 0,0-1 0,1 1 0,-2 4 0,1-3 0,-1 8 0,-4 1 0,-1 1 0,0 7 0,-4-3 0,4 4 0,-4 1 0,-1 3 0,-6 0 0,-2 4 0,-6 0 0,-1 0 0,-3 4 0,-2 0 0,1 8 0,-10 7 0,7 4 0,-9 5 0,10-5 0,-3 3 0,7-3 0,-3-1 0,8 0 0,1-6 0,4 1 0,0 0 0,0-1 0,0 1 0,0-5 0,0 4 0,7-4 0,2 5 0,12-4 0,2 3 0,4-6 0,1 3 0,5-3 0,-5-1 0,10-4 0,-9-1 0,-1-4 0,-2 0 0,-9 0 0,5 0 0,-10 0 0,0 0 0,-5 0 0,1 0 0,-1 0 0,-3-3 0,3 2 0,-6-2 0,2 3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00.0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96 24575,'4'-3'0,"-3"2"0,9-14 0,-5 6 0,7-2 0,-1 3 0,-2 0 0,7 0 0,-8 0 0,4 3 0,-4-5 0,-1 8 0,1-6 0,0 8 0,-1 0 0,1 0 0,-1 0 0,1 0 0,-1 0 0,1 4 0,-1 0 0,-3 3 0,3 1 0,-2 3 0,2-2 0,1 3 0,0-5 0,-1 1 0,1-1 0,3 1 0,-2-4 0,2 0 0,0-4 0,-2 0 0,2 0 0,-3 0 0,-1 0 0,1 0 0,3 0 0,-2 0 0,2 0 0,-3 0 0,-1-3 0,5-6 0,-4 4 0,4-6 0,-1 4 0,-3-2 0,0-2 0,-2 7 0,-5-3 0,6 6 0,-3-2 0,0 3 0,-1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01.1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24575,'16'0'0,"2"0"0,4 0 0,5 0 0,-5 0 0,11 0 0,-4 4 0,3 1 0,1 9 0,-9-1 0,15 12 0,-20-10 0,17 19 0,-17-13 0,1 5 0,-7 4 0,-1-10 0,-1 13 0,2-10 0,-4 3 0,-5-4 0,0 1 0,-4-2 0,0 1 0,0-4 0,0 3 0,0 0 0,0-3 0,0 8 0,0-3 0,-4 10 0,-5-4 0,-2 3 0,-2-4 0,0-1 0,3-4 0,1-2 0,1-8 0,0 2 0,0-6 0,-8 6 0,3-2 0,-8 4 0,3 0 0,-8 5 0,3-3 0,-1 3 0,3-4 0,4-6 0,5 0 0,0-4 0,5-1 0,2 1 0,-1-4 0,5-1 0,-3-3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04.0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188 178 24575,'11'11'0,"-3"-1"0,5 15 0,-5-3 0,2 11 0,-1-4 0,1 9 0,-5-3 0,-1 4 0,-4-4 0,0 3 0,0-9 0,0 4 0,0-6 0,0 0 0,-4 1 0,0-6 0,-10 5 0,1-10 0,-1 5 0,-2-6 0,7-3 0,-6-1 0,6-4 0,-7 0 0,8-1 0,-15-2 0,8-2 0,-5-3 0,4 0 0,3 0 0,1 0 0,0-3 0,0-5 0,7-5 0,-6-4 0,10-4 0,-3-2 0,4-5 0,0-5 0,0-1 0,0 0 0,0-5 0,0 5 0,0-13 0,0 11 0,0 1 0,4 14 0,-3 4 0,6 0 0,-3 4 0,4 2 0,0 3 0,-1 0 0,1 1 0,3 3 0,2-4 0,4 7 0,-1-6 0,1 6 0,0-7 0,4 8 0,7-9 0,1 8 0,27-3 0,-17 4 0,13 0 0,-14 0 0,-9 0 0,-1 0 0,-7 0 0,-4 0 0,-5 0 0,0 0 0,-5 0 0,1 0 0,-1 0 0,1 0 0,0-8 0,-4-6 0,3-4 0,-6-3 0,7 4 0,-7 0 0,6-7 0,-6 9 0,6-4 0,-6 8 0,6 2 0,-7-7 0,7 8 0,-6-4 0,2 4 0,1 1 0,-3-1 0,5 1 0,-5 2 0,2 2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04.5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261 8 24575,'-3'-4'0,"-6"1"0,-8 11 0,-8 18 0,1 5 0,-8 29 0,4-11 0,-6 19 0,12-25 0,-5 22 0,10-21 0,5 24 0,2-13 0,10 6 0,0-7 0,0-6 0,0-8 0,0 5 0,0-15 0,0 9 0,0-16 0,13 4 0,-2-13 0,16 9 0,-4-13 0,4 3 0,6-8 0,-4-1 0,9-4 0,-9 0 0,4 0 0,-11 0 0,-8 0 0,-6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05.7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1 178 24575,'10'0'0,"1"0"0,-4 0 0,5 0 0,5 0 0,1 0 0,3 0 0,-4 0 0,4 0 0,-3 0 0,4 0 0,-1 0 0,-3 0 0,-1 0 0,-5 0 0,-4 7 0,-4 7 0,0 9 0,-4 10 0,0 1 0,-5 0 0,-10 11 0,-6-14 0,-1 9 0,-4-16 0,11-6 0,-3-2 0,6-7 0,4 3 0,4-11 0,1-11 0,11-8 0,8-21 0,15 1 0,-4-3 0,9 0 0,-5 5 0,2-8 0,4 1 0,-6 6 0,-5 2 0,-2 7 0,-11 5 0,0 1 0,-5 6 0,0 3 0,-3 1 0,-2 5 0,-3-1 0,-6 4 0,-3 1 0,-7 3 0,0 0 0,-2 12 0,-3-1 0,1 15 0,2-2 0,5-2 0,4 0 0,0-1 0,5-3 0,-1 8 0,5-8 0,0 3 0,0-4 0,4 0 0,4-1 0,10-2 0,5 2 0,4-6 0,0 3 0,6-3 0,-4-1 0,-1 0 0,-2-4 0,0-1 0,-3-4 0,-3 0 0,-9 0 0,-3 0 0,-1 0 0,-2 0 0,-2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06.4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24575,'15'0'0,"5"0"0,-2 0 0,8 0 0,-8 0 0,8 0 0,-4 0 0,1 7 0,0 13 0,-6-1 0,-3 13 0,8-9 0,-10 10 0,6-3 0,-12 9 0,5-15 0,-9 13 0,5-18 0,-7 18 0,0-13 0,0 15 0,0-10 0,0 15 0,-4-8 0,-2 10 0,-8-6 0,-1-6 0,0-1 0,-2-6 0,3 1 0,-4 2 0,4-11 0,3 0 0,3-12 0,0 1 0,4-1 0,-2-2 0,2-2 0,0-3 0,1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66 24575,'-6'-8'0,"1"1"0,10-2 0,9 3 0,2-3 0,20 2 0,-17 1 0,13-1 0,-12 3 0,-9 2 0,3 2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07.1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24575,'20'0'0,"1"0"0,6 0 0,6 0 0,-4 0 0,10 0 0,-11 0 0,5 0 0,-5 0 0,-6 0 0,-5 0 0,-5 0 0,-8 0 0,0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07.5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24575,'63'0'0,"-18"0"0,19 0 0,-39 0 0,33 0 0,-34 0 0,14 0 0,-9 0 0,-1 0 0,-11 0 0,-8 0 0,-6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08.2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24575,'4'3'0,"-1"12"0,-3 8 0,0 29 0,0-21 0,0 50 0,0-45 0,0 38 0,0-32 0,0 6 0,0 4 0,0-16 0,0 3 0,0-11 0,0-6 0,0-5 0,0-1 0,0-7 0,0 6 0,0-6 0,0 2 0,0-7 0,0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09.3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95 24575,'23'0'0,"20"0"0,8 0 0,26 0 0,2 0 0,-18 0 0,19 0 0,-27 0 0,17 0 0,5 0 0,-18 0 0,12 0 0,-1 0 0,-17 0 0,10 0 0,-15 0 0,-5 0 0,5 0 0,-6 0 0,-10 0 0,-3 0 0,-11 0 0,-3 0 0,-5-11 0,4 9 0,15-9 0,5 11 0,35 0 0,8 0 0,22 0 0,-15 0-439,-16 0 0,-2 0 439,3 0 0,-7 0 0,1 0 0,11 0-114,7 0 114,-2 0 0,-7 0 0,-8-5 0,-1 4 0,-7-9 0,-12 9 873,2-8-873,-15 7 119,-1-6-119,-7 7 0,-4-2 0,-5-1 0,0 3 0,-4-2 0,3 3 0,-2-3 0,2 2 0,-3-3 0,-1 1 0,1-1 0,-4-1 0,-1 2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10.9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21 243 24575,'7'0'0,"4"0"0,1 0 0,5 0 0,-4 0 0,7 0 0,-6 0 0,7 0 0,-4 0 0,4 0 0,-3 0 0,4 0 0,-6 0 0,6 0 0,-8-8 0,2 3 0,1-11 0,-11-2 0,14-1 0,-18-7 0,9 3 0,-10 1 0,3 0 0,-4 1 0,0 3 0,0 0 0,0 6 0,-11 5 0,1 3 0,-10 0 0,3 4 0,0 0 0,-4 0 0,3 0 0,-8 8 0,2 8 0,0 7 0,-5 7 0,9 3 0,-4 2 0,4 5 0,4 0 0,-3 6 0,7-5 0,2 5 0,5-6 0,5 0 0,0-6 0,0 5 0,0-11 0,0 0 0,0-1 0,4-5 0,5 1 0,9-1 0,-1-9 0,10 4 0,-5-7 0,6 3 0,-1-4 0,6 1 0,-5-1 0,10 1 0,-9-1 0,10 1 0,-11-1 0,5-4 0,-6-1 0,-4 0 0,-2-3 0,-4 2 0,-4-3 0,-2 0 0,-3 0 0,-4 0 0,-1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11.6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24575,'52'0'0,"0"0"0,30 0 0,-70 0 0,-8 0 0,-1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12.8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79 24575,'33'0'0,"-6"0"0,-19 0 0,-1 0 0,4 0 0,-6 7 0,2-2 0,-7 10 0,0-3 0,0 10 0,0 0 0,0 1 0,-4 3 0,-1-8 0,-4 3 0,1-4 0,0-1 0,-1-3 0,1 3 0,4-8 0,-3 4 0,6-5 0,-6-2 0,6 1 0,-5-5 0,5-1 0,-2-8 0,6-4 0,3-15 0,7 3 0,1-9 0,4 5 0,-3 1 0,2-1 0,-3 1 0,0 4 0,2 1 0,-6 1 0,2 7 0,-4-7 0,-4 13 0,0-4 0,-4 4 0,-6 4 0,1 1 0,-5 3 0,-2 0 0,3 7 0,-3 2 0,3 8 0,1 0 0,-1 4 0,4-3 0,-3 8 0,7-4 0,-3 6 0,4-1 0,0 1 0,0-1 0,0 0 0,4 1 0,5-1 0,11 2 0,3-6 0,13 8 0,-7-15 0,6 5 0,-12-13 0,-2-3 0,-4-1 0,-5-4 0,0 0 0,-4 0 0,-1 0 0,1 0 0,-1 0 0,-3 0 0,0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13.5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24575,'2'4'0,"8"0"0,17-4 0,-3 0 0,13 0 0,-2 0 0,6 0 0,11 0 0,-10 0 0,-2 0 0,-7 0 0,-6 0 0,0 0 0,-8 0 0,-3 0 0,-8 0 0,-1 0 0,-3 0 0,-1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14.1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24575,'0'7'0,"0"15"0,0-2 0,0 18 0,0 2 0,0 7 0,0 6 0,0 1 0,0-12 0,0 3 0,0-21 0,0 7 0,0-13 0,0 0 0,0-7 0,0-10 0,0 1 0,0-5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14.8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24575,'0'19'0,"0"14"0,0 9 0,0 19 0,0 9 0,0 9 0,0 17 0,0-28-469,0-10 1,0 1 468,0 14-61,0 15 61,0-8 0,0-35 0,0 18 0,0-18 0,0-15 696,0-8-696,0-6 302,0-8-302,0 3 0,0-7 0,0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24575,'8'0'0,"1"0"0,25 0 0,-11 0 0,13 0 0,-8 0 0,-5 0 0,0 0 0,-14 0 0,-3 0 0,-4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16.1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 0 24575,'-8'28'0,"1"-5"0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47.6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24575,'0'7'0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13.8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1239 24575,'58'0'0,"0"0"0,38 0 0,-78 0 0,1 0 0,-10 0 0,6 0 0,-2 0 0,0 0 0,2 0 0,5 0 0,-2 0 0,2 0 0,-4 0 0,-4 0 0,5 0 0,0 0 0,-1 0 0,1 0 0,0 0 0,-1 0 0,1 0 0,0 0 0,-1 0 0,1 0 0,-1 0 0,-3 0 0,3 0 0,4 0 0,-2 0 0,6 0 0,-7 0 0,-5 0 0,4 0 0,-8 0 0,8 0 0,-7 0 0,6 0 0,-6 0 0,6 0 0,-6 0 0,6 0 0,-2-4 0,4 3 0,-1-2 0,1 3 0,-5-4 0,4 0 0,0-1 0,1-2 0,-1 6 0,-4-6 0,-1 6 0,-2-6 0,6 6 0,-6-6 0,7 3 0,-4-1 0,1-2 0,2 3 0,-2-4 0,0 0 0,2 3 0,-2-2 0,3 2 0,1-3 0,3-1 0,-6 1 0,4 0 0,-5 4 0,0-4 0,2 8 0,-2-8 0,4 4 0,-5-4 0,8-5 0,-6 4 0,7-7 0,-4 3 0,4-5 0,-3 5 0,3-4 0,-8 4 0,3 0 0,-7 5 0,2 1 0,-3 6 0,-1-6 0,1 3 0,-1 0 0,1-3 0,-1 3 0,1-4 0,-1 0 0,1 1 0,-1-1 0,1 1 0,-1-1 0,1 0 0,0 1 0,-1-5 0,1 3 0,0-2 0,0-1 0,-1 3 0,1-2 0,4-9 0,-4 10 0,4-13 0,-4 10 0,0 0 0,-3-2 0,2 2 0,-3-4 0,5 0 0,-5 1 0,4-1 0,-4 0 0,5 1 0,-1-1 0,0 0 0,1 0 0,-1 1 0,0-1 0,8-7 0,-6 0 0,10 2 0,-7 2 0,0 7 0,-1 0 0,0-3 0,-3 4 0,6-1 0,-6 1 0,7 0 0,-4-1 0,5 0 0,0-3 0,-1 7 0,1-7 0,-1 7 0,6-8 0,-8 8 0,6-7 0,-7 10 0,-1-4 0,3 2 0,-2-1 0,-2-2 0,1 3 0,-5 4 0,1-3 0,-1 3 0,5 0 0,-3-3 0,2 3 0,-3-4 0,-1 4 0,5-3 0,-4 2 0,4 1 0,-5-3 0,5 6 0,-4-6 0,11 3 0,-9-4 0,9 4 0,-7-4 0,1 7 0,2-2 0,-6-1 0,6 3 0,-6-2 0,7 3 0,-8 0 0,8 0 0,-4 0 0,5-4 0,0 3 0,-1-2 0,1-1 0,0 3 0,4-3 0,-3 0 0,11 4 0,-11-4 0,6 4 0,-7 0 0,-1 0 0,1 0 0,5 0 0,-5 0 0,5 0 0,-6 0 0,1 0 0,0 0 0,-1 0 0,1 0 0,0 0 0,-5 0 0,4 0 0,-3 0 0,11 0 0,-6 0 0,6 0 0,-2 0 0,-5 0 0,5 0 0,-6 0 0,1 0 0,0 0 0,-1 0 0,1 0 0,0 0 0,-1 0 0,1 0 0,0 0 0,-1 0 0,1 0 0,0 0 0,-1 0 0,6 0 0,-1 0 0,1 0 0,-6 0 0,-4 0 0,-1 0 0,-2 0 0,2 0 0,-3 0 0,-1 0 0,1 0 0,-1 0 0,1 0 0,-1 0 0,1 0 0,4 0 0,-4 0 0,4 0 0,-5 0 0,8 0 0,-5 0 0,9 0 0,-11 0 0,4 0 0,-5 0 0,1 3 0,-1-2 0,1 2 0,-1-3 0,-3 0 0,-1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04.3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5 298 24575,'0'-15'0,"-4"0"0,3-6 0,1 3 0,9-4 0,5-5 0,0 3 0,-1-4 0,6 1 0,-9 8 0,13-8 0,-18 13 0,11-3 0,-11 13 0,3-3 0,-1 6 0,-3-6 0,4 6 0,-1-2 0,0 3 0,0 0 0,1 0 0,-1 0 0,1 7 0,0 3 0,0 6 0,4 1 0,1-1 0,9 2 0,-5-2 0,1-2 0,-3-2 0,-6-5 0,3 1 0,-5 0 0,1-4 0,-1-1 0,-3-3 0,0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06.5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24575,'0'11'0,"0"3"0,0-1 0,0 8 0,0-3 0,0 8 0,0-8 0,0 4 0,0-1 0,0 1 0,0 11 0,0-4 0,0 4 0,0 0 0,0 1 0,0 6 0,0 0 0,0 6 0,0-5 0,0-1 0,0 5 0,0-9 0,0 10 0,0-6 0,0-6 0,0 4 0,0-9 0,0 22 0,0-24 0,0 16 0,0-20 0,0 4 0,0 1 0,0-1 0,0-4 0,0 3 0,0-8 0,0 3 0,0-4 0,0 0 0,0-1 0,0 1 0,0 4 0,0-7 0,0 11 0,0-4 0,0 7 0,0-2 0,0-9 0,0-1 0,0-8 0,0 4 0,0-5 0,0 1 0,0-1 0,0 0 0,0 1 0,3-5 0,-3 3 0,7-5 0,-4 2 0,1 1 0,2-4 0,-2 4 0,4-1 0,-1-2 0,0 2 0,5-3 0,1 0 0,8 0 0,2 0 0,4 0 0,6 0 0,1 0 0,12 0 0,-4-4 0,10-2 0,-5 0 0,7-3 0,0 7 0,0-2 0,0-1 0,0 4 0,-1-4 0,1 5 0,0 0 0,0-5 0,0 4 0,0-4 0,-1 0 0,-5 4 0,-2-4 0,-6 5 0,0 0 0,-1 0 0,1 0 0,-6-4 0,4 3 0,3-7 0,-5 7 0,3-7 0,-11 7 0,-1-8 0,6 8 0,-4-3 0,4 4 0,0 0 0,1-4 0,0 3 0,5-4 0,-5 5 0,6-4 0,12 3 0,-10-8 0,5 8 0,-9-4 0,-9 5 0,4 0 0,-6 0 0,1 0 0,-1 0 0,0 0 0,1 0 0,-1 0 0,6 0 0,-4 0 0,9 0 0,-9 0 0,4 0 0,0 0 0,18 0 0,-6 0 0,12 0 0,-17 0 0,0-4 0,0 3 0,-1-8 0,-4 7 0,-2-6 0,-6 7 0,0-7 0,1 7 0,-6-7 0,4 7 0,-8-7 0,8 7 0,-8-6 0,9 6 0,-10-7 0,10 8 0,-5-4 0,6 0 0,11 3 0,-13-3 0,12 4 0,-15 0 0,4 0 0,0 0 0,1 0 0,-1 0 0,0 0 0,1 0 0,-6 0 0,5 0 0,-10 0 0,10 0 0,-9 0 0,3 0 0,0 0 0,-3 0 0,11 0 0,-11 0 0,7 0 0,-13 0 0,0 0 0,-5 0 0,1 0 0,-1 0 0,1 0 0,-1 0 0,1 0 0,-4-4 0,-1 0 0,1 0 0,-3 0 0,2 4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07.5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24575,'11'0'0,"3"0"0,-1 0 0,-1 0 0,4 0 0,-4 0 0,1 0 0,7 0 0,-10 0 0,11 0 0,-13 0 0,4 3 0,-5-2 0,1 6 0,-4-3 0,2 0 0,-1 3 0,2-3 0,-3 3 0,0 1 0,-4-1 0,0 1 0,0-1 0,0 1 0,0-1 0,0 5 0,0 0 0,0 5 0,-5 4 0,1-3 0,-5 3 0,1-4 0,-1 0 0,-3-1 0,3 1 0,-3-4 0,3 2 0,-2-2 0,2-1 0,-3 4 0,4-7 0,0 2 0,0-3 0,1-1 0,2 1 0,-1-1 0,5 1 0,-6-4 0,3-1 0,-3-3 0,3 0 0,0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09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0 124 24575,'7'0'0,"0"0"0,1 0 0,-1 0 0,1 0 0,3 0 0,1 0 0,5 0 0,-5 0 0,-1 0 0,1 0 0,0 0 0,0 0 0,-1 7 0,-3 2 0,-3 4 0,-1 2 0,-4-2 0,0 8 0,0-3 0,0 8 0,0-8 0,0 9 0,-8-10 0,3 5 0,-7-10 0,4 4 0,3-8 0,-2 4 0,6-4 0,-5-4 0,5-4 0,-2-13 0,3-5 0,4-10 0,6-5 0,9 3 0,2-9 0,8 8 0,-9-2 0,4 4 0,-1 1 0,-4 5 0,-1 4 0,-2 4 0,-8 6 0,4-3 0,-4 8 0,-1-3 0,-3 3 0,3 0 0,-6-3 0,-1 6 0,-8-2 0,-5 7 0,0 4 0,-2 5 0,5 4 0,-2-1 0,7 1 0,2 4 0,3-3 0,0 4 0,0-6 0,0 1 0,7 0 0,8 5 0,8-3 0,5 4 0,5-4 0,-4 0 0,4-4 0,-6 2 0,1-7 0,-6 3 0,0-5 0,-6-3 0,-3 2 0,-1-6 0,-5 2 0,1-3 0,-1 0 0,1 0 0,-4 4 0,-1-4 0,-3 4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10.4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24575,'0'20'0,"0"-8"0,0 13 0,0-6 0,0 8 0,0-4 0,0 8 0,0-7 0,0 14 0,0 3 0,0 0 0,0 5 0,0 0 0,0-5 0,0 10 0,0-3 0,0 0 0,0 4 0,0-11 0,0 12 0,0-12 0,0 5 0,0 0 0,0-5 0,0 12 0,0-18 0,0 10 0,0-11 0,0 6 0,0 0 0,0-6 0,0 5 0,4-11 0,-3 1 0,7-3 0,-7-4 0,3 1 0,0 3 0,-3-8 0,3 3 0,-4-4 0,4-1 0,-3 1 0,3-1 0,-4-4 0,0-1 0,3-4 0,-2 1 0,2-1 0,-3 1 0,3-4 0,-2 2 0,2-2 0,-3 3 0,4-3 0,-3 3 0,5-3 0,-2 3 0,0 0 0,3-3 0,-3-1 0,3-3 0,-3-3 0,-1-6 0,1-3 0,-3-9 0,2-8 0,-3 13 0,0-2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17.3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186 398 24575,'11'0'0,"-1"0"0,2 0 0,-4 0 0,4 3 0,-4 6 0,-4-1 0,3 7 0,-6-6 0,3 11 0,-4-6 0,0 8 0,0-1 0,0-7 0,0 6 0,-4-3 0,3-3 0,-11 7 0,7-13 0,-7 4 0,0-4 0,0 0 0,-5 0 0,0-3 0,0-2 0,-4-3 0,3 0 0,-4 0 0,10 0 0,-4 0 0,7-7 0,-7-2 0,10-8 0,-5 0 0,6-5 0,-3 5 0,3-5 0,1 5 0,4 0 0,0 1 0,0-1 0,0-5 0,0 4 0,0 1 0,0 1 0,0 4 0,3-5 0,2 4 0,3-3 0,3 4 0,-2 0 0,2 1 0,-4 3 0,5 0 0,-4 4 0,8-4 0,-4 7 0,5-2 0,0 3 0,-1 0 0,1 0 0,-1 0 0,1 0 0,-4 0 0,2 0 0,-2 0 0,-1 0 0,0 0 0,-1 0 0,1 0 0,1 0 0,-3 0 0,-2 0 0,-1 0 0,1 0 0,0 0 0,-1-4 0,1-4 0,0-5 0,0-4 0,1 1 0,-1-1 0,1-5 0,-1 4 0,1-8 0,0 3 0,-1 1 0,1 0 0,-1 6 0,4-5 0,-6 8 0,4 1 0,-9 6 0,5 5 0,-5-2 0,2 3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18.0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24575,'0'7'0,"0"0"0,3-4 0,-2 1 0,2-4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24575,'8'0'0,"10"5"0,0 6 0,6 2 0,6 17 0,-6-10 0,2 10 0,-1-5 0,-10-7 0,6 3 0,-9-9 0,-6-4 0,0-3 0,-5-2 0,1-3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52.4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8 230 24575,'-4'1'0,"1"-6"0,3-12 0,0-6 0,4-4 0,1-1 0,8 1 0,1-1 0,0 6 0,-2 4 0,0 3 0,0 6 0,0 1 0,-1 4 0,-4 4 0,0 0 0,1 0 0,0 8 0,-1 1 0,2 7 0,-1 1 0,5 5 0,-4-5 0,8 5 0,-8-6 0,3-3 0,-4 3 0,-1-8 0,1 4 0,0-5 0,-1 1 0,1-4 0,-4 3 0,3-6 0,-6 2 0,2-3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54.4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24575,'0'15'0,"0"5"0,0 8 0,0 6 0,0 6 0,0 0 0,0 0 0,0 6 0,0 1 0,0 7 0,0 0 0,0 0 0,0 0 0,0 0 0,0-1 0,0 1 0,0-6 0,-5 4 0,4-11 0,0 0 0,2-3 0,3-4 0,-4 0 0,0 5 0,0-10 0,0 3 0,0-4 0,0-1 0,0 1 0,0-6 0,0 4 0,0-8 0,0-1 0,0-1 0,0-3 0,0-1 0,0 4 0,0-4 0,4 5 0,1 17 0,3-14 0,-3 19 0,2-21 0,-6 8 0,6-12 0,-2 6 0,-1-11 0,0 2 0,-1-3 0,-2-1 0,2 1 0,1-4 0,0-1 0,0-6 0,8 2 0,21-2 0,1 3 0,49 0 0,-30 0 0,31 0 0,-14 0 0,1 0 0,14 0 0,-13 0 0,5 0 0,18 0 0,-33 0 0,30 0 0,-36 0 0,13 0 0,1 0 0,-1 5 0,-6-4 0,4 4 0,-11 0 0,4 1 0,-6 0 0,-6 3 0,4-3 0,-5-1 0,25 0 0,-20-5 0,11 0 0,-23 0 0,0 0 0,0 0 0,-6 0 0,4 0 0,-9 0 0,10 0 0,-11 0 0,11-4 0,-10 2 0,9-6 0,-4 2 0,6-4 0,-6 4 0,-1-2 0,7 3 0,-15 0 0,14 0 0,-22 5 0,10 0 0,-10 0 0,10 0 0,-10 0 0,10 0 0,-10 0 0,5 0 0,-1 0 0,-3 0 0,8 0 0,-3 0 0,4 0 0,0 0 0,-4-3 0,3 2 0,-3-7 0,16 3 0,-8-4 0,8 3 0,-11-2 0,-1 7 0,0-7 0,1 7 0,-6-3 0,5 0 0,-5 3 0,1-3 0,-2 4 0,0 0 0,-3 0 0,4 0 0,-6 0 0,1 0 0,0 0 0,-1 0 0,1 0 0,7 0 0,-6 0 0,6 0 0,-7 0 0,-4 0 0,2 0 0,-6 0 0,2 0 0,-3 0 0,-1 0 0,1 0 0,-1 0 0,1 0 0,-1 0 0,1 0 0,-4 0 0,-1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55.3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24575,'24'0'0,"-5"0"0,8 0 0,-10 0 0,5-4 0,-1 3 0,2-2 0,-4 10 0,1-1 0,-11 2 0,3-1 0,-5-3 0,1 4 0,-1-4 0,1 2 0,-4-2 0,-1 4 0,-3-1 0,-3 0 0,-5 1 0,-5 0 0,-4 0 0,4 0 0,-2 1 0,6 2 0,-7-2 0,7 3 0,1-4 0,1-1 0,6 1 0,-6-1 0,3-2 0,-3-2 0,-4 0 0,3-2 0,0 3 0,5-4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0:56.7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24575,'11'0'0,"6"0"0,6 0 0,0 0 0,-2 0 0,0 0 0,-3 0 0,3 0 0,-4 4 0,-4 4 0,3 5 0,-7 9 0,0-4 0,-5 3 0,-4 0 0,0 8 0,0-5 0,0 13 0,0-14 0,-5 16 0,4-15 0,-7 3 0,3-11 0,-3 1 0,0-5 0,3 0 0,2-5 0,-1-2 0,4-8 0,-4-6 0,4-7 0,4-5 0,5-2 0,5-4 0,5-1 0,-1 1 0,0 0 0,0-1 0,0 1 0,1-1 0,-2 5 0,-3 2 0,-2 4 0,-4 5 0,0 0 0,-1 4 0,1 1 0,-1 2 0,1-1 0,-1 5 0,-6-3 0,-9 11 0,-2 2 0,-6 12 0,8-3 0,-1 8 0,4-3 0,-3-1 0,7 0 0,-2-6 0,3-3 0,0-2 0,0-3 0,0-1 0,0 1 0,0-1 0,3 1 0,1-4 0,8-1 0,0-3 0,5 0 0,4 0 0,-3 0 0,3 0 0,-4 0 0,0 0 0,-5 0 0,4 0 0,-8 0 0,4 0 0,-5 0 0,1 0 0,-1 0 0,-2 0 0,-2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00.1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24575,'16'0'0,"-3"0"0,19 0 0,-8 0 0,14 0 0,3 0 0,-6 0 0,10 0 0,-4 0 0,0 0 0,5 0 0,0 0 0,-10 0 0,8 0 0,-15 0 0,4 0 0,-10 0 0,3 0 0,-4 0 0,1 0 0,-6 0 0,4 0 0,-7 0 0,7 0 0,-4 4 0,4 1 0,-3-1 0,20 4 0,-17-3 0,17 0 0,-20 3 0,3-4 0,-4 4 0,-5-3 0,4 2 0,-3-2 0,3 3 0,1 1 0,-1-1 0,1 0 0,0 1 0,-1-1 0,1 0 0,0 4 0,-1-3 0,1 3 0,0 1 0,7 3 0,-10 2 0,14-1 0,-17-1 0,9-3 0,-7 3 0,4 1 0,-1 0 0,1-1 0,-4-3 0,2 2 0,-6-2 0,3 4 0,-4-1 0,1 1 0,-1-4 0,0 2 0,0-2 0,4 11 0,-3-10 0,3 9 0,-4-10 0,0 0 0,0 2 0,0-6 0,0 6 0,-1-6 0,1 3 0,0-1 0,0-2 0,0 2 0,-4-3 0,3 3 0,-6-2 0,6 2 0,-3-3 0,4 7 0,-1-6 0,1 6 0,0-3 0,0-4 0,0 8 0,0-8 0,4 4 0,-4-4 0,4 0 0,-5-1 0,1 1 0,3-1 0,-2 1 0,2 0 0,-3-1 0,3 1 0,-2 0 0,2-4 0,-3 3 0,7-3 0,-6 1 0,6 1 0,-7-2 0,-1 0 0,1 3 0,-1-6 0,5 6 0,-4-6 0,8 6 0,-8-6 0,8 7 0,-3-7 0,-1 6 0,4-6 0,-8 5 0,8-5 0,-8 2 0,4 1 0,-1-3 0,1 5 0,1-5 0,2 6 0,-7-6 0,8 3 0,-8-1 0,4-2 0,-1 2 0,2-3 0,0 0 0,2 0 0,-2 0 0,4 0 0,-1 0 0,6 0 0,-5 0 0,5 0 0,-1 0 0,-3 0 0,4 0 0,6 0 0,-8 0 0,9 0 0,-12 0 0,-1 0 0,1 0 0,-1 0 0,1 0 0,5 0 0,-5 0 0,5 0 0,-6 0 0,1 0 0,0 0 0,-1 0 0,1 0 0,-4 0 0,-2 0 0,4 0 0,-6 0 0,6 0 0,-7 0 0,-1 0 0,1 0 0,3 0 0,-2 0 0,2 0 0,1 0 0,-4 0 0,4 0 0,0 0 0,-4 0 0,4 0 0,-5 0 0,1 0 0,3 0 0,-2 0 0,2 0 0,0 0 0,1 0 0,0 0 0,0 0 0,-1 0 0,-2 0 0,3 0 0,-5 0 0,1 0 0,-1 0 0,1 0 0,-1 0 0,1 0 0,-1 0 0,1 0 0,-1 0 0,1 0 0,-1 0 0,1 0 0,-1 0 0,4 0 0,-2 0 0,1 0 0,-2 0 0,-1 0 0,1 0 0,-1 0 0,-3 0 0,-1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02.2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24575,'0'16'0,"0"-2"0,0 12 0,0-4 0,0 6 0,0-1 0,0 0 0,0 6 0,0-4 0,0 4 0,0 0 0,0 1 0,0 6 0,0-1 0,0 7 0,0-4 0,0 4 0,0 0 0,0-11 0,0 10 0,0-11 0,0 0 0,0-1 0,0 0 0,0-4 0,0 4 0,0 0 0,4-5 0,1 11 0,4-5 0,1 0 0,0 5 0,-5-5 0,3 0 0,-7 4 0,8-9 0,-8 4 0,6-11 0,-6 4 0,7-8 0,-7 4 0,6-6 0,-6 1 0,3 4 0,0 9 0,-3-5 0,3 4 0,-4-13 0,0 6 0,0-5 0,0 5 0,0-6 0,0 1 0,0-4 0,0-2 0,0 1 0,3 0 0,-2 1 0,3 3 0,-4-8 0,4 8 0,-3-8 0,6 15 0,-6-13 0,3 13 0,-4-14 0,0 3 0,0-1 0,0-2 0,0 2 0,3-3 0,-2-1 0,2 1 0,-3-1 0,0 1 0,0-1 0,0 1 0,0-1 0,0 1 0,4-1 0,-4 1 0,4-1 0,-4 0 0,0-9 0,0-4 0,0-2 0,0 1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20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370 8 24575,'1'-4'0,"-6"1"0,-6 3 0,-6 0 0,1 0 0,-1 0 0,0 0 0,1 0 0,3 0 0,-3 0 0,8 3 0,-4 2 0,4 6 0,-4 2 0,7 3 0,-7 6 0,7 0 0,0 1 0,1 3 0,4-3 0,0 4 0,0-4 0,0 3 0,0-3 0,0-1 0,0 4 0,3-8 0,2 8 0,4-8 0,0 8 0,-5-8 0,4 4 0,-7-6 0,3 1 0,-4 0 0,0-5 0,0 0 0,0-5 0,0 5 0,0-4 0,-4 4 0,-9-4 0,0 0 0,-14 1 0,9 0 0,-15 3 0,13-2 0,-9 2 0,12-7 0,5-2 0,-4-3 0,11 0 0,-3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1:21.3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24575,'16'0'0,"-4"0"0,27 0 0,-12 0 0,1 0 0,5 0 0,-5 0 0,0 0 0,-7 0 0,1 0 0,0 0 0,1 0 0,-6 0 0,4 0 0,-11 0 0,15 0 0,-16 0 0,17 0 0,-13 0 0,5 0 0,-3 0 0,-2 0 0,4 0 0,-5 0 0,0 0 0,-5 0 0,1 0 0,-1 0 0,1 0 0,-1 0 0,1 0 0,-1 0 0,0 0 0,0 0 0,-3 0 0,-1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54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24575,'2'0'0,"10"0"0,25 0 0,14 0 0,22 0-1721,2 0 1721,-28 0 0,2 0 0,-4 0 0,1 0 0,7 0 0,-1 0 0,-6 0 0,-2 0 143,21 0-143,4 0 0,-30 0 0,13 0 0,-19 0 0,-6 0 0,-15 0 0,-5 0 0,-5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55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24575,'23'0'0,"5"0"0,24 0 0,9 0-878,-20 0 0,0 0 878,0 0 0,1 0 0,9 0 0,0 0 0,-1 0 0,-1 0 0,5 0 0,-2 0 0,22 0 175,-35 0 0,-1 0-175,11 0 0,6 0 342,-13 0-342,-12 0 0,-13 0 0,-3 0 0,-8 0 0,-3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0 24575,'-23'59'0,"10"-23"0,-15 31 0,14-26 0,1-17 0,5 6 0,3-20 0,5 1 0,0-8 0,0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55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24575,'2'3'0,"17"0"0,1-3 0,32 0 0,5 0 0,-17 0 0,2 0 0,-5 0 0,2 0 0,6 0 0,1 0-706,-5 0 0,1 0 706,9 0 0,0 0 0,-5 0 0,-2 0 92,28 0-92,-4 0 0,-29 0 0,19 0 0,-28 0 0,0 0 0,-13-4 0,-9 3 0,2-2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56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24575,'25'0'0,"7"0"0,22 0 0,14 0-1432,-29 0 0,3 0 1432,2 0 0,2 0 0,5 0 0,1 0 0,1 0 0,1 0 0,3 0 0,0 0 0,1 0 0,-2 0 0,-15 0 0,-1 0 289,11 0 0,-3 0-289,4 0 0,20 0 546,-29 0-546,-7 0 0,-14 0 0,-12 0 0,-4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57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24575,'7'-5'0,"13"1"0,1 2 0,23 2 0,1 0 0,16 0 0,6 0-999,-11 0 0,1 0 999,-18 0 0,1 0 0,26 0 0,2 0 0,-20 0 0,-3 0 0,-4 0 0,0 0-38,9 0 0,-2 0 38,5 0 0,13 0 0,-28 0 0,-7 0 0,-17 0 368,-2 0 0,-9 0 1,0 0-1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00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190 116 24575,'-3'5'0,"1"-1"0,2 3 0,0-1 0,0 3 0,0-3 0,0 3 0,0-3 0,5-3 0,3-1 0,4-2 0,-2 0 0,2 0 0,-2-9 0,0 1 0,0-12 0,-6 3 0,-1-1 0,-3-2 0,0 3 0,0 3 0,-3-2 0,0 9 0,-10-3 0,-1 4 0,-7 2 0,0 1 0,-5 3 0,5 0 0,-10 11 0,7 6 0,0 7 0,0 8 0,11-1 0,-2-2 0,8 5 0,2-12 0,2 4 0,3-9 0,0-1 0,14-5 0,-2-4 0,23-4 0,-13-3 0,13-3 0,-8-13 0,1-1 0,-1-11 0,-9 9 0,-3-1 0,-6 6 0,-5-2 0,-1 6 0,-3-2 0,-3 8 0,-3-2 0,-4 6 0,1 0 0,0 0 0,3 0 0,0 0 0,0 0 0,3 3 0,0 0 0,3 3 0,0 0 0,0-1 0,0 1 0,9-3 0,-2 0 0,8-3 0,-2-3 0,-3-4 0,0-10 0,-3-2 0,-3-6 0,-1 4 0,-3 0 0,0 3 0,-6 5 0,-1 6 0,-6 4 0,0 3 0,1 0 0,2 0 0,1 0 0,6 3 0,1 3 0,2 1 0,0-1 0,0-4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02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68 132 24575,'-4'6'0,"2"0"0,2 3 0,0 0 0,0-3 0,5-3 0,2-1 0,5-2 0,1 0 0,-4 0 0,0 0 0,-3-2 0,-3-1 0,0-6 0,-3 2 0,0-5 0,0 5 0,-6-2 0,-5 2 0,-2 1 0,-4 0 0,4 2 0,0 1 0,3 3 0,-2 0 0,6 0 0,-3 0 0,3 0 0,3 2 0,-3 5 0,5 3 0,-1 2 0,2 1 0,0-1 0,0-2 0,0-1 0,5-5 0,7-2 0,5-2 0,8 0 0,-3-3 0,1-11 0,-2-3 0,-9-13 0,6 8 0,-10-4 0,-1 5 0,-4 4 0,-3 3 0,0 5 0,-3 6 0,-3 1 0,-4 2 0,-3 0 0,0 0 0,0 9 0,-1 2 0,0 10 0,3 5 0,1-4 0,3 3 0,3-4 0,0 0 0,4-7 0,0 2 0,0-10 0,0 3 0,3-6 0,3 0 0,8-3 0,3-3 0,0-1 0,0-5 0,-5 1 0,-2-1 0,-4 3 0,-3 0 0,-6 3 0,-7 1 0,0 2 0,-10 0 0,6 0 0,-6 0 0,6 0 0,-2 0 0,6 2 0,1 1 0,3 6 0,0 1 0,2 3 0,1-1 0,3 1 0,0 0 0,0-3 0,0-2 0,0-2 0,0-3 0,0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03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174 102 24575,'1'-36'0,"2"11"0,-5 34 0,-2 6 0,3 6 0,-2-1 0,3 5 0,0-7 0,0 3 0,0-8 0,0 0 0,0-3 0,8-4 0,0-3 0,8-3 0,-1 0 0,0-6 0,-2-5 0,0-7 0,-5-7 0,2 3 0,-6 0 0,-1 2 0,-3 3 0,-3-1 0,-3 2 0,-4 3 0,-7 3 0,1 1 0,-5 4 0,4 2 0,-4 3 0,8 0 0,-4 0 0,5 3 0,1 7 0,2 1 0,5 9 0,1-2 0,3-1 0,0-1 0,0-6 0,0-2 0,3-2 0,3 0 0,7-3 0,1 0 0,-1-3 0,-4 0 0,-3 0 0,-3-5 0,-1-2 0,-2-6 0,0 0 0,-9 3 0,-3 0 0,-9 6 0,0 1 0,0 3 0,0 0 0,4 0 0,1 0 0,6 2 0,1 1 0,3 6 0,2 1 0,1 3 0,3 0 0,0 3 0,0-2 0,0-1 0,6-1 0,5-4 0,2 1 0,7-3 0,-5-2 0,0-1 0,-2-3 0,0 0 0,0-3 0,0-7 0,1-5 0,0-6 0,-4 4 0,3 1 0,-6 3 0,2 3 0,-3 1 0,0 3 0,-3 0 0,0 1 0,-3-1 0,0 1 0,0-4 0,0 2 0,0-5 0,0 5 0,0 0 0,0 5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58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24575,'-1'7'0,"12"-2"0,9-5 0,11 0 0,9 0 0,9 0 0,6 0 0,-18 0 0,4 0-558,1 0 1,0 0 557,7 0 0,1 0 0,7 0 0,-2 0 0,19 0-240,-30 0 1,-3 0 239,15 0 0,-1 0 0,-12 0 0,-16 0 0,-11 0 1086,-7 0-1086,0 0 0,-6 0 0,0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59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15 24575,'-6'0'0,"1"0"0,0 0 0,-1 0 0,0 2 0,0 5 0,0 3 0,2 0 0,-2 2 0,5-3 0,-1 4 0,2-4 0,0 3 0,0-5 0,0 2 0,2-6 0,4 0 0,4-3 0,3-3 0,-4 0 0,0-7 0,-3 3 0,-3-5 0,3 3 0,-6-4 0,3-4 0,-3 4 0,-3-1 0,0 5 0,-6 6 0,3 1 0,-6 2 0,2 0 0,-3 0 0,3 0 0,1 5 0,3 7 0,-1 5 0,3 0 0,1 0 0,3-5 0,0 1 0,0 0 0,0-3 0,2-1 0,4-6 0,8-1 0,0-2 0,2 0 0,-3 0 0,-4-2 0,0-1 0,-3-6 0,-2-5 0,-2 0 0,-2-3 0,0 8 0,-2-3 0,-5 5 0,-2-2 0,-1 5 0,-2 1 0,5 3 0,-2 0 0,3 0 0,0 0 0,3 2 0,0 5 0,3 3 0,0 3 0,0-4 0,0 0 0,0-3 0,10-3 0,1 0 0,10-3 0,-3 0 0,2-11 0,-8 6 0,1-15 0,-7 13 0,-2-9 0,-2 6 0,-2-2 0,0 4 0,0 2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04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13 24575,'-6'-7'0,"1"2"0,-1 5 0,0 0 0,3 8 0,0 3 0,3 5 0,0 4 0,0-3 0,0 0 0,0 0 0,0-4 0,0-4 0,0 3 0,0-6 0,0 6 0,6-8 0,5 1 0,2-5 0,8 0 0,0 0 0,1 0 0,4 0 0,-9 0 0,3 0 0,-9-6 0,1-1 0,-5-6 0,0-3 0,-3-2 0,-1-3 0,-3 4 0,-3 1 0,-8 2 0,-3 4 0,-12 3 0,5 4 0,-5 3 0,1 0 0,3 0 0,0 5 0,5 6 0,3 10 0,3 2 0,0 2 0,7-4 0,1-4 0,3-1 0,0-6 0,0-1 0,0-3 0,5-3 0,6-7 0,8-21 0,-7 13 0,0-11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05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18 24575,'-2'3'0,"16"0"0,14-3 0,31 0 0,4 0-1193,-5 0 0,3 0 1193,-19 0 0,1 0 0,26 0 0,2 0 0,-22 0 0,1 0 0,11-3 0,0 0 0,-17 3 0,-2-1 79,5-1 1,-3-1-80,13 3 0,5 0 0,-14 0 0,-13 0 0,-16 0 0,-2 0 1776,-11 0-1776,-3-5 0,-1 4 0,-2-4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22 24575,'0'-7'0,"0"1"0,-2 0 0,-6 4 0,-5 2 0,1 0 0,-15 0 0,15 0 0,-15 0 0,12 0 0,-5 0 0,8 2 0,-6 16 0,8-3 0,-3 18 0,0 0 0,9-3 0,-3 3 0,7-1 0,0-15 0,0 7 0,0-10 0,5-4 0,6 1 0,26-5 0,-9-2 0,28-1 0,-29-3 0,10-5 0,-23 1 0,7-6 0,-15 6 0,2-1 0,-6 5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06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24575,'27'0'0,"5"0"0,34 0 0,8 0-2553,-5 0 0,5 0 2553,-12 0 0,0 0 0,11 0 0,1 0 0,-4 0 0,-5 0 0,-25 0 0,0 0 236,19 0 1,0 0-237,-20 0 0,-3 0 262,34 0 0,-30 0 1,-23 0-1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06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24575,'5'3'0,"7"-1"0,23-2 0,14 0 0,11 0 0,-20 0 0,1 0-637,-3 0 0,0 0 637,9 0 0,1 0 0,-3 0 0,0 0 0,4 0 0,-1 0 0,24 0 0,-33 0 0,-1 0 0,11 0 0,-14 0 0,-11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07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24575,'2'3'0,"13"-1"0,14-2 0,20 0 0,24 0-857,-32 0 1,1 0 856,9 0 0,2 0 0,-1 0 0,1 0 0,3 0 0,1 0 0,-4 0 0,-2 0 0,-10 0 0,-2 0 110,4 0 0,-2 0-110,10 0 0,9 0 0,-22 0 0,-8 0 0,-16 0 0,-4 0 0,-8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08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24575,'21'0'0,"14"0"0,16 0 0,11 0 0,-16 0 0,2 0-898,-2 0 0,1 0 898,9 0 0,2 0 0,-5 0 0,-1 0 0,-9 0 0,0 0 0,16 0 0,-3 0 0,-2 0 140,-6 0 0,-1 0-140,-5 0 0,2 0 0,-17 0 0,-14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08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24575,'5'0'0,"22"0"0,18 0 0,3 0 0,5 0-1462,-13 0 0,2 0 1462,18-2 0,3-1 0,-9 2 0,0 0 0,3-1 0,2 0 0,3 1 0,-2 2 0,-18-1 0,-2 0 295,3 0 1,-2 0-296,3 0 557,3 0-557,-15 0 0,-16 0 0,-7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10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1 24575,'0'11'0,"0"1"0,0 4 0,0-2 0,0 2 0,0-4 0,6-5 0,1-1 0,6-6 0,0 0 0,-1 0 0,1 0 0,-3 0 0,2 0 0,-5-3 0,-1-3 0,-4-4 0,-2-3 0,0 4 0,0-3 0,-2 5 0,-8 1 0,-1-3 0,-9 8 0,-2-5 0,0 6 0,-3 0 0,7 9 0,1 3 0,3 8 0,2 6 0,3-4 0,4 8 0,2-9 0,3 5 0,0-5 0,0-7 0,9-1 0,7-6 0,6-4 0,8 1 0,-8-4 0,3-3 0,-4-4 0,-3-7 0,-5-4 0,-2-3 0,-4 4 0,-4 0 0,0 5 0,-3-1 0,0 3 0,-3 1 0,-3 6 0,0 0 0,-6 3 0,5 0 0,-5 0 0,5 0 0,-2 0 0,0 0 0,2 10 0,1-3 0,0 10 0,5-4 0,-2-1 0,3-2 0,0-1 0,2-6 0,4-1 0,8-2 0,-1 0 0,1-5 0,-2-2 0,-6-6 0,1 3 0,-4 1 0,-3 4 0,-5 1 0,1 2 0,-7 2 0,1 0 0,0 5 0,1 3 0,3 4 0,2 1 0,1-3 0,3 2 0,0-2 0,0-1 0,0 0 0,2-6 0,8 0 0,0-6 0,8-7 0,-5-5 0,-2-6 0,2 0 0,-5 1 0,-1 2 0,-4 4 0,-3 6 0,0 2 0,-3 2 0,-3 2 0,0 2 0,-1 0 0,5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12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46 139 24575,'12'3'0,"3"-2"0,-1 2 0,6-3 0,-10 0 0,10-3 0,-13-4 0,7-7 0,-8 0 0,-2-6 0,-1 7 0,-3-8 0,-3 11 0,-7-4 0,-1 8 0,-9 3 0,3 0 0,-4 3 0,4 0 0,0 0 0,4 3 0,0 6 0,2 6 0,5 6 0,-1 0 0,6-4 0,-2-1 0,3-3 0,0-3 0,0-1 0,0-4 0,6-2 0,5 0 0,6-3 0,5-10 0,-4-2 0,0-10 0,-7 1 0,-1 4 0,-7 0 0,0 4 0,-3 4 0,0 0 0,-3 6 0,0 0 0,-3 3 0,1 6 0,1 4 0,2 3 0,2 7 0,0-6 0,0 2 0,0-7 0,0 0 0,9-2 0,3-4 0,9 0 0,0-3 0,0-6 0,-7-2 0,-1-8 0,-6-1 0,-3-4 0,-1 3 0,-3-2 0,-3 10 0,-7-3 0,-4 9 0,-7 1 0,0 3 0,0 0 0,4 0 0,1 0 0,3 5 0,2 3 0,2 5 0,3-1 0,3 5 0,0-4 0,3 4 0,0-7 0,0 2 0,2-6 0,12 3 0,1-5 0,11-1 0,-5-3 0,-1 0 0,-6 0 0,2 0 0,-9 0 0,2 0 0,-4 0 0,-1-2 0,-2 1 0,-2-1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7:13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59 143 24575,'8'0'0,"-2"0"0,10 0 0,-9 0 0,6 0 0,-10-3 0,-1 0 0,1-6 0,-2-4 0,2-8 0,-3 2 0,0-5 0,0 7 0,0 2 0,-6 3 0,-1 8 0,-9 1 0,2 3 0,-6 0 0,6 0 0,-3 3 0,8 7 0,-1 5 0,6 6 0,1 3 0,3-1 0,0 2 0,0-4 0,0-4 0,0-1 0,5-6 0,3 0 0,5-4 0,-1-2 0,-3 1 0,3-4 0,-5 1 0,2-2 0,-6-5 0,0 2 0,-3-6 0,0 0 0,0 3 0,-3 0 0,2 0 0,-4 6 0,2-3 0,0 3 0,1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3:12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3:12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24575,'0'3'0,"0"-1"0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35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24575,'59'-3'0,"-27"0"0,10 3 0,2 0 0,10 0 0,5 0 0,15 0-1285,-1 0 1285,-29 0 0,-1 0 0,17 0 0,14 0 0,-24 0 419,6 0-419,-4 0 213,-15 0-213,-2 0 0,-4 0 0,-9 0 653,2 0-653,-6 0 0,0 0 0,-3 0 0,-5 0 0,-1 0 0,-3 0 0,-3 0 0,0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36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24575,'0'0'0,"15"0"0,15 0 0,17 0 0,12 0 0,3 0 0,-24 0 0,1 0-604,2 0 0,-1 0 604,5 0 0,-1 0 0,5 0 0,-1 0 0,19 0-69,-24 0 1,-3 0 68,6 0 0,20 0 0,-18 0 0,-6 0 0,-11 0 893,-6 0-893,-7 0 452,-2 0-452,-6 0 0,-1 0 0,-4 0 0,1 0 0,0 0 0,-1 0 0,-2 0 0,0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37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24575,'11'0'0,"19"0"0,0 0 0,12 0 0,3 0 0,10 0 0,13 0 0,-29 0 0,3 0-588,5 0 0,1 0 588,-3 0 0,0 0 0,7 0 0,1 0 0,-7 0 0,-3 0-259,28 0 259,-1 0 0,-14 0 0,4 0 0,-11 0 0,-3 0 0,-19 0 0,3 0 1160,-16 0-1160,2 0 275,-9 0-275,1 0 0,-4-11 0,-2 8 0,-2-9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38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24575,'-5'0'0,"16"0"0,-2 0 0,26 0 0,2 0 0,11 0 0,16 0 0,4 0-722,-21 0 0,0 0 722,-1 0 0,0 0 0,10 0 0,0 0 0,-6 0 0,-2 0 0,1 0 0,-2 0-454,22 0 454,2 0 0,-22 0 0,5 0 0,-2 0 0,-19 0 0,2 0 0,-14 0 1409,-6 0-1409,0 0 122,-5 0 0,-3 0 0,-1 0 1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38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24575,'16'0'0,"8"0"0,12 0 0,10 0 0,15 0 0,-24 0 0,2 0-695,4 0 0,3 0 695,7 0 0,-2 0 0,-1 0 0,-1 0 0,5 0 0,-3 0 0,16 0-7,-25 0 1,-1 0 6,4 0 0,21 0 0,-27 0 0,-7 0 0,-12 0 0,-10 0 258,3 0 0,-10 0 0,0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39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24575,'-3'5'0,"1"1"0,2 0 0,0 2 0,0-2 0,0 2 0,0-2 0,0 0 0,14-3 0,2-1 0,19 2 0,13-3 0,14 3-856,13-4 856,-32 0 0,2 0-747,3 0 0,1 0 747,8 0 0,1 0-939,3 0 1,2 0 938,7 0 0,1 0 0,-7-3 0,-2 0 0,-13 3 0,-1 0-283,0-6 1,-4 2 282,7 2 685,9-2-685,-18 4 1349,-12 0-1349,-12 0 511,-5 0 1,-10 0-1,0 0 1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40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81 24575,'-7'2'0,"2"1"0,5 14 0,0-2 0,0 7 0,0-2 0,0-3 0,0 0 0,0-3 0,2-8 0,8-3 0,-3-3 0,9 0 0,-10 0 0,6 0 0,-7-10 0,3-2 0,-7-9 0,2-4 0,-3-2 0,0 1 0,0-3 0,-3 6 0,-3 5 0,-2 5 0,-4 7 0,2 2 0,-2 1 0,2 3 0,-2 0 0,5 0 0,-2 6 0,2 5 0,4 6 0,-4 8 0,6-3 0,-2 8 0,3-8 0,0 0 0,0-6 0,2-6 0,1-2 0,6-2 0,1-2 0,0-1 0,-1-3 0,-4 0 0,1 0 0,-3 0 0,0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41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93 120 24575,'1'0'0,"0"0"0,10 0 0,-4 0 0,1 0 0,-2-5 0,0-2 0,-2-2 0,-2-3 0,-2 3 0,0-1 0,0-2 0,0 2 0,0 0 0,-5-2 0,-6 5 0,-3 1 0,-2-1 0,3 7 0,-4-3 0,4 3 0,-1 0 0,2 2 0,6 5 0,-4 7 0,6-1 0,1 7 0,3-2 0,0-1 0,0-1 0,0-3 0,0-3 0,2-2 0,5-2 0,3-2 0,3-1 0,-4-3 0,3 0 0,-6 0 0,3 0 0,-3 0 0,-3-3 0,0 3 0,-3-3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3:56:43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45 179 24575,'-6'2'0,"0"1"0,6 2 0,3-1 0,3-2 0,0-2 0,3 0 0,-3 0 0,0 0 0,0-3 0,0-3 0,-3 0 0,3-3 0,-6 0 0,3 0 0,-3-5 0,0 4 0,0-2 0,0 3 0,0-1 0,0-2 0,-3 6 0,0-1 0,-3 2 0,-3 4 0,-1-1 0,0 2 0,1 0 0,4 0 0,-4 0 0,2 0 0,-2 0 0,4 0 0,-1 0 0,5 0 0,4 0 0,3 0 0,2 0 0,-2 0 0,0 0 0,0 0 0,0 0 0,0 0 0,-1 0 0,-4 2 0,1 4 0,-7 7 0,0 4 0,-2 1 0,1 2 0,2-6 0,1 2 0,3-4 0,0-2 0,0-1 0,0-3 0,2-3 0,4-1 0,8-2 0,0-9 0,7-3 0,-6-9 0,2-1 0,-3 1 0,0 0 0,-3 1 0,-1 2 0,-6-2 0,-2 9 0,-2-5 0,0 10 0,0-3 0,-2 5 0,-4 2 0,-5 2 0,-2 0 0,1 0 0,-1 5 0,-1 7 0,1 5 0,2 8 0,0-3 0,4 3 0,0-4 0,3 0 0,1-4 0,3 0 0,0-8 0,0 0 0,0-3 0,5-3 0,-4 0 0,4-3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36.9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 20 24575,'-6'35'0,"5"-14"0,-9 27 0,-1-15 0,3 17 0,-1-4 0,9 5 0,0-14 0,0 6 0,0-12 0,0 6 0,0-12 0,0 3 0,0-3 0,-4-4 0,7 1 0,2-8 0,10 4 0,3-3 0,6-2 0,-5-3 0,5-1 0,-1-4 0,-3-1 0,9-4 0,-4 0 0,5 0 0,-5 0 0,3 0 0,-8 0 0,3 0 0,-5 0 0,1-4 0,-5-5 0,-1-5 0,-4-5 0,4-8 0,-2 2 0,2-3 0,-7-1 0,-2-2 0,-4-7 0,0 0 0,0-4 0,0 4 0,0-6 0,0 0 0,0 6 0,-5 2 0,0 5 0,-6 1 0,-2 5 0,-10 1 0,2 10 0,-6 0 0,4 9 0,3-3 0,-9 7 0,-2-3 0,-1 4 0,1 0 0,3 0 0,3 0 0,0 0 0,1 4 0,5 1 0,5 4 0,5-1 0,5 1 0,4-5 0,0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59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527 1 24575,'-2'0'0,"-7"0"0,-13 0 0,-3 0 0,-19 0 0,7 0 0,-21 0 0,24 0 0,-14 0 0,16 0 0,-9 0 0,-3 0 0,13 0 0,-2 0 0,13 0 0,5 0 0,2 3 0,8 8 0,-4 1 0,8 10 0,-2 2 0,3 6 0,0 15 0,0-9 0,0 27 0,0-13 0,0 16 0,0-1 0,0 3 0,0 13 0,0-5 0,0 12 0,0-12 0,0-8 0,0 3 0,0-16 0,0 11 0,0-13 0,4-1 0,-3-12 0,3-5 0,-4-11 0,0-6 0,0-7 0,3-2 0,-3-2 0,3-1 0,0 0 0,0-2 0,4-1 0,-1-3 0,4 0 0,10 0 0,0 0 0,24 0 0,-12 0 0,19 0 0,-11 0 0,6 4 0,-21-3 0,-4 3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38.4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0 24575,'-4'6'0,"-1"13"0,-4 4 0,3 18 0,-3-8 0,3 4 0,-4-1 0,4-5 0,2-1 0,4 0 0,0-5 0,0-2 0,0 1 0,0-9 0,0 7 0,0-8 0,0 4 0,0-5 0,0-1 0,0-4 0,0 0 0,0 4 0,3-3 0,2 3 0,3-4 0,0 1 0,1-1 0,-1 0 0,0 1 0,0-5 0,1 0 0,3 0 0,-2-3 0,3 3 0,-1-4 0,-2 0 0,3 0 0,-5 0 0,0 0 0,0 0 0,1 0 0,-1 0 0,0 0 0,1 0 0,-1 0 0,0 0 0,0 0 0,1 0 0,-1-4 0,5-1 0,-4-3 0,8-5 0,-7 3 0,10-7 0,-9 8 0,6-8 0,-9 11 0,1-6 0,-1 7 0,0 1 0,-3-4 0,2 3 0,-6-7 0,7 2 0,-8-3 0,8 0 0,-7-6 0,3-1 0,1-9 0,-4 10 0,3-10 0,-4-5 0,0 2 0,0-1 0,0 9 0,0 6 0,0-1 0,0 5 0,0-3 0,0 7 0,-8 1 0,2 2 0,-11 6 0,3-3 0,0 4 0,-3 0 0,7 0 0,-7 0 0,3 0 0,-8 0 0,7 0 0,-6 0 0,11 0 0,-3 0 0,0 0 0,4 0 0,-4 0 0,5 0 0,4 0 0,0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39.6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91 24575,'-8'12'0,"-1"13"0,-1-4 0,-1 20 0,1-1 0,3 5 0,2 0 0,5-3 0,0-10 0,0 4 0,0-6 0,0-5 0,0 4 0,0-9 0,0 3 0,0-9 0,0 3 0,0-3 0,0 0 0,4 3 0,1-7 0,8 3 0,-4-5 0,8 1 0,-7-1 0,7 1 0,-3-4 0,4-1 0,-4-4 0,8 0 0,-7 0 0,9 0 0,-6 0 0,1-4 0,-1-1 0,8-13 0,-5 3 0,5-8 0,-12 5 0,5-6 0,-9 4 0,9-8 0,-9 3 0,5-12 0,-4 5 0,-5-4 0,-2 0 0,-4-2 0,0-6 0,0 0 0,0 0 0,0-19 0,-5 20 0,-4-7 0,-6 26 0,-3 10 0,0 5 0,-6 4 0,4 5 0,-9 0 0,4 0 0,-1 14 0,-4 4 0,8 12 0,-9 3 0,9-3 0,-3-4 0,10-2 0,-3-6 0,8 0 0,1-4 0,6-6 0,3-4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40.5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24575,'5'7'0,"-2"3"0,-3 18 0,0-1 0,0 15 0,0-4 0,0-1 0,0 6 0,0-5 0,0-1 0,0-1 0,0-5 0,0-1 0,0-10 0,0 8 0,0-14 0,0 5 0,0-11 0,0-5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41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24575,'0'6'0,"0"6"0,0 15 0,0 9 0,0-4 0,0 10 0,0-4 0,0 6 0,0 6 0,0 3 0,0-1 0,0-1 0,0-7 0,0 6 0,0-11 0,0 5 0,0-14 0,0-5 0,0-2 0,0-4 0,0-2 0,0-3 0,0 1 0,0-5 0,0 2 0,0 0 0,0-2 0,0 3 0,0-9 0,0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42.5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24575,'1'7'0,"1"3"0,-5 12 0,3 9 0,0 6 0,0 7 0,0 7 0,0 1 0,0 1 0,0 4 0,0-4 0,0-1 0,5-1 0,1-7 0,5-7 0,-1 0 0,0-13 0,-1 0 0,0-6 0,0-4 0,0-1 0,-1-5 0,-3 1 0,-2-1 0,1-4 0,-3 4 0,3-7 0,-4 2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47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36 24575,'0'-19'0,"0"2"0,0 23 0,0 12 0,0 31 0,0 13 0,0 23-567,0 11 567,0 2 0,0-40 0,0-2 0,0 18 0,0-19 0,0-1 0,0 12 0,0 21 0,0-13 0,0-20 0,0-2 0,0-16 0,0-11 0,0-6 567,0-6-567,8-9 0,-2 0 0,11-4 0,-3 0 0,5 0 0,18 0 0,-9 0 0,15-9 0,-12-2 0,5-10 0,-5 0 0,7-5 0,-8 4 0,2 0 0,-2 3 0,-5 8 0,-2-3 0,-9 5 0,-1 4 0,-5 2 0,1-1 0,-8 3 0,-2-3 0,-7 4 0,3 8 0,1 8 0,4 9 0,0 5 0,0 0 0,0 0 0,0-5 0,0 4 0,14-13 0,-3 6 0,18-11 0,-4 3 0,5-8 0,0-2 0,0-4 0,0 0 0,-5-4 0,-1-5 0,-9-11 0,-2 0 0,-3-9 0,-5 4 0,0-11 0,-5 4 0,0-10 0,-5 4 0,-11-1 0,-8 1 0,-7 11 0,-14-4 0,11 19 0,-9-1 0,18 13 0,1 0 0,10 0 0,1 0 0,5 0 0,3 3 0,1 2 0,4 3 0,0 0 0,0 0 0,8 1 0,3-5 0,12 1 0,2-5 0,5 0 0,7 0 0,-6 0 0,11 0 0,-15 0 0,8 0 0,-16 0 0,5 0 0,-6-5 0,-4 4 0,-1-3 0,-5 4 0,1 0 0,-1 0 0,0 0 0,0 0 0,-3 14 0,3 2 0,-2 15 0,-1-1 0,5 6 0,-5-4 0,5-1 0,0-3 0,0-8 0,-1-1 0,3-2 0,-3-12 0,8 3 0,-8-8 0,8 0 0,-3-5 0,1-4 0,3-10 0,-8-1 0,4-4 0,-4-3 0,-1 10 0,-4-5 0,-1 14 0,-1 3 0,1 2 0,4 6 0,0 6 0,1 5 0,0 5 0,5-1 0,5 1 0,1 0 0,3-4 0,-4-2 0,-1-4 0,0 0 0,1-4 0,-5-1 0,-2-4 0,-3 0 0,-5-8 0,0-7 0,-4-10 0,0 0 0,0-4 0,0 4 0,0-6 0,-4 6 0,-1 6 0,-4 2 0,4 7 0,1-3 0,4 5 0,0 0 0,7 4 0,8 0 0,9 4 0,6 0 0,0 0 0,0 0 0,0 0 0,0 0 0,1 0 0,-1 0 0,-5 0 0,-2-4 0,-5-5 0,-3-6 0,-2 1 0,-4-3 0,-1 3 0,1 0 0,-4-3 0,-1 7 0,-4-3 0,0 5 0,0-1 0,0 1 0,-7 3 0,1 2 0,-5 3 0,-3 13 0,-1 4 0,-1 13 0,2 0 0,3 0 0,1 0 0,5-5 0,-4-1 0,8-6 0,-3 0 0,4-4 0,0 4 0,0-9 0,0 4 0,0-5 0,3-3 0,7-2 0,-1-3 0,13 0 0,-6 0 0,12 0 0,-3 0 0,5-9 0,0-2 0,0-9 0,-5 1 0,14-15 0,-17 6 0,11-6 0,-17 5 0,-3 9 0,-3-3 0,-1 4 0,0 5 0,-4 1 0,-2 5 0,-3-1 0,0 1 0,0 11 0,-4 8 0,-2 7 0,1 6 0,-3-6 0,3 1 0,-1-6 0,-2 0 0,4-5 0,12-3 0,5-1 0,24-4 0,-6 0 0,5 0 0,-11-4 0,4 3 0,-10-8 0,0 5 0,-1-1 0,-9 1 0,4 4 0,-5 0 0,0 0 0,-3 11 0,-1 5 0,-4 18 0,0 4 0,0-1 0,-5 6 0,-5-12 0,-2 6 0,-2-13 0,0 0 0,4-10 0,-3-1 0,5-9 0,-5 0 0,3-4 0,-3 0 0,5 0 0,3-8 0,1-2 0,4-14 0,0 4 0,0-4 0,0 6 0,0 0 0,0 4 0,0 1 0,0 4 0,4 1 0,1 3 0,8-3 0,-4 7 0,8-3 0,-3 4 0,4 0 0,4 0 0,-2 0 0,2 0 0,1 0 0,-8 0 0,8 0 0,-9 0 0,4-8 0,0-2 0,2-20 0,-4-3 0,4-11 0,-7-6 0,3-3 0,-4-6 0,-5-26 0,-2 0 0,-5-5 0,0 11 0,0 26 0,0 9 0,0 13 0,0 7 0,0 10 0,-4 1 0,0 8 0,-5 2 0,5 6 0,-4 12 0,6 18 0,-2 6 0,4 19 0,0-6 0,0 1 0,0 4 0,0-11 0,0 5 0,0-8 0,4-5 0,6-2 0,5-11 0,4-1 0,5-10 0,-4 0 0,8 0 0,-8-3 0,4 3 0,-1-5 0,-3 0 0,3-3 0,-9 2 0,3-3 0,-7-1 0,3 0 0,-1-4 0,-3 0 0,3 0 0,-4-3 0,-4 2 0,0-3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47.9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38 24575,'3'-4'0,"18"0"0,6 4 0,11 0 0,4 0 0,3 0 0,0 0 0,0 0 0,-3 0 0,-10 0 0,-1 0 0,-7 0 0,-11 0 0,-3-13 0,-7 10 0,-3-11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49.1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17 24575,'0'-8'0,"-3"3"0,-2 2 0,-8 3 0,4 11 0,-5 0 0,4 23 0,5-8 0,0 16 0,5-4 0,0 13 0,0-6 0,0 0 0,0-9 0,0-6 0,0-5 0,4-6 0,10-1 0,1-12 0,20 8 0,-8-13 0,9 4 0,-6-5 0,0 0 0,-9-8 0,7-3 0,-12-13 0,4 3 0,-2-2 0,-9 9 0,5-4 0,-6 9 0,-3-4 0,-1 15 0,-4 4 0,-5 16 0,4-2 0,-8 4 0,8-6 0,-3 0 0,4-4 0,0 3 0,0-7 0,0 3 0,8-9 0,7 0 0,4-4 0,10 0 0,2 0 0,0 0 0,5 0 0,-11 0 0,-1-8 0,-6-3 0,-3-7 0,-2-6 0,-8-1 0,0-5 0,-5 0 0,0-1 0,0 1 0,0 5 0,0 1 0,-8 10 0,-8 0 0,-4 9 0,-3 0 0,4 5 0,1 0 0,-10 0 0,8 0 0,-4 9 0,11 1 0,4 8 0,3 0 0,-2 1 0,7-1 0,-3 0 0,4-4 0,0-5 0,0-5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50.8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106 511 24575,'1'-4'0,"-7"0"0,-7 4 0,-7 14 0,6-3 0,-5 18 0,8-4 0,1 0 0,5 3 0,1-12 0,3 6 0,-2-13 0,3 4 0,0-5 0,3-3 0,6-2 0,5-3 0,9 0 0,-3 0 0,9 0 0,-10 0 0,10 0 0,-14 0 0,8 0 0,-14 4 0,4 1 0,-9 7 0,0 7 0,-4 6 0,0 5 0,0-5 0,0 4 0,0-4 0,-4 0 0,-5-2 0,-1-9 0,-3-1 0,0-4 0,-1 0 0,0-1 0,1 1 0,5-5 0,0 0 0,-1-4 0,1 0 0,3-3 0,1-2 0,4-3 0,0 0 0,0-1 0,0 1 0,4 3 0,0 2 0,4 3 0,0 0 0,5 0 0,6 0 0,1 0 0,9 0 0,-4 0 0,-1-4 0,5-2 0,-4-8 0,0 3 0,4-8 0,-9 9 0,3-9 0,-4 5 0,-6 0 0,5-9 0,-8 8 0,9-14 0,-8 9 0,3-9 0,-4-2 0,0-1 0,1-17 0,0 16 0,-5-24 0,-1 18 0,-5-19 0,0 6 0,0-1 0,0 2 0,0 7 0,0 7 0,0 0 0,0 7 0,0 5 0,-5 1 0,4 6 0,-3 4 0,4-2 0,0 6 0,0-2 0,-3 8 0,-2 8 0,-4 17 0,-1 11 0,4 26 0,1 4 0,5 7 0,0 23 0,0-34 0,0 33 0,0-29 0,0 7 0,0-2 0,0-15 0,5-7 0,0-9 0,5-6 0,4-5 0,1-1 0,-1-6 0,3 0 0,-3 1 0,0-5 0,3-1 0,-7-5 0,3 1 0,-5-1 0,0-3 0,1-2 0,2-3 0,-2 0 0,3-3 0,-4-2 0,1-4 0,-1-3 0,1 2 0,0-7 0,-1 7 0,-3-3 0,3 5 0,-4-1 0,1 5 0,-1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51.2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24575,'13'0'0,"7"0"0,10 0 0,11 0 0,-15 0 0,10 0 0,-6 0 0,1 0 0,-7 0 0,-4 0 0,-8 0 0,-7 0 0,-2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00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24575,'1'-4'0,"8"1"0,20 3 0,-4 0 0,19 0 0,-18 0 0,-3 0 0,-13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51.9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0 24575,'-12'0'0,"3"0"0,-3 0 0,7 0 0,2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24.1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566 1 24575,'-11'0'0,"2"0"0,-13 0 0,11 0 0,-21 0 0,16 0 0,-17 0 0,13 0 0,-9 0 0,9 0 0,-3 0 0,-1 0 0,4 0 0,1 0 0,-10 0 0,7 9 0,-16 7 0,0 28 0,14-13 0,-12 17 0,19-23 0,-10 12 0,11-5 0,5 10 0,2-10 0,8 10 0,-3-10 0,4 10 0,0-10 0,0 10 0,0-15 0,-4 2 0,7-5 0,7-8 0,12 7 0,8-11 0,6 2 0,2-8 0,5-1 0,1-5 0,0 0 0,-1 0 0,-5 0 0,4 0 0,-2 0 0,-7-8 0,-2 2 0,-12-8 0,-5 1 0,3 3 0,-7-8 0,3 4 0,-3-5 0,-1 1 0,0 4 0,-1-3 0,1-5 0,-4 1 0,-1-1 0,-4 5 0,0 3 0,0 0 0,0-3 0,0 7 0,-7-3 0,-3 8 0,-13 2 0,3 3 0,-4 0 0,6 0 0,0 0 0,-6 4 0,9 1 0,-8 4 0,9 4 0,0-3 0,1 3 0,5-5 0,13-3 0,2-2 0,19-7 0,-1-2 0,5-8 0,0 2 0,0-2 0,-5 4 0,-1 4 0,-10-2 0,3 8 0,-8-4 0,4 4 0,-8 7 0,-2-2 0,-3 16 0,0-10 0,-4 11 0,-1-8 0,0 4 0,-3 1 0,2 4 0,1 2 0,-4 11 0,7 2 0,-3 5 0,5 1 0,0 0 0,0 0 0,0-1 0,0-5 0,0 4 0,0-16 0,0 9 0,4-16 0,1 0 0,0-6 0,-1-5 0,-1 1 0,-2-5 0,3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25.3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425 264 24575,'4'-6'0,"0"-4"0,-4-7 0,0-7 0,0-7 0,0-7 0,-4 6 0,-2-3 0,-7 15 0,2 1 0,-6 5 0,7 6 0,-7 3 0,-2 1 0,4 4 0,-13 4 0,6 12 0,-11 19 0,-3 20 0,7-7 0,-1 23 0,7-22 0,-2 18 0,2-8 0,4-7 0,3-7 0,10-9 0,2-11 0,4-6 0,0-6 0,0-5 0,8-3 0,7-2 0,10-3 0,5 0 0,0 0 0,0 0 0,1-4 0,2-2 0,-8 1 0,2 1 0,-9 4 0,-4 0 0,-1 0 0,-5 0 0,0 0 0,1 13 0,0-1 0,-3 16 0,-2-3 0,-4 5 0,0 1 0,0-1 0,0 0 0,0 0 0,0 0 0,-14-4 0,2 3 0,-25-4 0,9-4 0,-11-2 0,3-14 0,4 0 0,-4-5 0,6 0 0,5-9 0,0-6 0,11-5 0,-5 0 0,13 3 0,-6 7 0,11-3 0,-2 5 0,3 0 0,0-1 0,0 1 0,0 3 0,0 2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7:53.1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24575,'8'10'0,"5"-3"0,0-7 0,11 0 0,0 0 0,27 0 0,-9 0 0,30 0 0,-10 0 0,32 0 0,-13 0-576,-21 0 1,2 0 575,-12 0 0,1 0 0,13 0 0,-2 0-77,22 0 77,15 0 0,-18 0 0,0 0 0,4 0 0,-33 0 0,6 0 0,-19 0 0,5 0 1147,-24 0-1147,2 0 81,-8 0-81,-1 0 0,-1 0 0,-5 0 0,-3 0 0,0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03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349 1 24575,'-28'0'0,"3"0"0,-11 0 0,0 0 0,-2 0 0,5 0 0,-8 0 0,25 0 0,-17 0 0,23 0 0,-8 3 0,5-2 0,4 3 0,0-1 0,6 2 0,3 2 0,0 1 0,0 5 0,0 1 0,0 9 0,0 8 0,0 7 0,0 6 0,0 0 0,0 6 0,0-4 0,0 4 0,0-6 0,0 0 0,0 0 0,0-7 0,0 0 0,0 6 0,0-15 0,0 9 0,0-13 0,0-9 0,0 7 0,0-13 0,0 4 0,0-5 0,3-3 0,6-1 0,4-4 0,11 0 0,-5 0 0,16 0 0,-9 0 0,16 0 0,-4 0 0,0 0 0,-2 0 0,-6 0 0,0 0 0,-5 0 0,-2 0 0,-9 0 0,-1 0 0,-5 0 0,0 0 0,-3 0 0,-1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04.2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24575,'-8'0'0,"8"0"0,11 0 0,4 0 0,20 0 0,-3 0 0,12 0 0,0 0 0,0 0 0,-6 0 0,4 0 0,-10 0 0,-1 0 0,-16 0 0,-7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04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24575,'33'20'0,"-4"-3"0,16 16 0,-18-12 0,33 22 0,-35-21 0,35 25 0,-26-12 0,14 7 0,-7-2 0,-1 0 0,-2-10 0,-12 7 0,7-15 0,-25-3 0,14-9 0,-16 2 0,7-7 0,-8 4 0,-2-5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05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445 0 24575,'-9'9'0,"-8"6"0,-11 28 0,-13 7 0,3 9 0,-10 4 0,4-2 0,6-7 0,-8 1 0,22-17 0,-14 1 0,17-14 0,-4-4 0,15-8 0,-2-5 0,11 1 0,-3-8 0,8-6 0,5-5 0,-3 1 0,2 5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05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24575,'0'2'0,"0"16"0,0 20 0,0 1 0,0 17 0,0-16 0,0 17 0,0-4 0,0-1 0,0-1 0,0-14 0,0 0 0,0-7 0,0-10 0,0-2 0,0-9 0,0-1 0,0 0 0,0 0 0,0 1 0,0-1 0,0 0 0,0 0 0,0 4 0,0-2 0,0 6 0,0-7 0,0 4 0,0 0 0,4-4 0,-3 4 0,3-8 0,-4-2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06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24575,'19'0'0,"9"0"0,35 0 0,14 0 0,10 0-842,-30 0 0,1 0 842,1 0 0,2 0 0,7 0 0,3 0 0,3 0 0,2 0-581,0 0 0,0 0 581,2 0 0,-3 0 0,-13 0 0,-2 0-315,-3 0 0,-1 0 315,-4 0 0,2 0 0,12 0 0,-1 0 0,28 0 0,-32 0 0,-4 0 0,1 0-19,20 0 19,-4 0 0,-5 0 1129,0 0-1129,-9 0 1613,-2 0-1613,-13 0 730,19 0-730,-28 0 23,7 0-23,-29 0 0,3 0 0,-7 0 0,2 0 0,-3 4 0,-1-3 0,0 3 0,0-4 0,0 0 0,0 0 0,0 0 0,-3 0 0,-2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24575,'11'0'0,"-2"0"0,41 0 0,-15 0 0,9 0 0,13 0 0,-26 0 0,27 0 0,-10 0 0,-4 0 0,9 0 0,-14 0 0,3 0 0,11 0 0,-18 0 0,17 4 0,-24-3 0,7 6 0,-5-3 0,-4 0 0,0 3 0,-9-6 0,-1 5 0,-7-5 0,0 1 0,-3-2 0,0 0 0,-3 0 0,0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01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1001 24575,'4'3'0,"6"0"0,20-7 0,-3-8 0,13-8 0,-13-14 0,10-6 0,-8-6 0,5-8 0,-9-13 0,5-2 0,-12-12 0,2 19 0,-3-32 0,-7 44 0,7-43 0,-12 43 0,0-10 0,-5 8 0,0 12 0,-7 5 0,-1 14 0,-11 6 0,-6 11 0,1 1 0,-9 3 0,4 0 0,-3 16 0,2 4 0,2 27 0,9-9 0,-4 12 0,12 10 0,-3-3 0,8 5 0,2 1 0,4-14 0,0 16 0,0-6 0,0 7 0,6-12 0,3-6 0,11-6 0,8-5 0,1 6 0,3-6 0,-6-7 0,-2-12 0,1 1 0,-2-10 0,-4-1 0,4-5 0,-8-3 0,7 0 0,-7 0 0,8 0 0,-8 0 0,3-3 0,-4-1 0,1-6 0,-4-2 0,2-2 0,-1-4 0,-1-2 0,1-8 0,-4 4 0,0-9 0,0 8 0,-4-8 0,0 9 0,-4-4 0,0 4 0,0 8 0,0 2 0,0 8 0,-7 2 0,0 1 0,-8 3 0,-3 0 0,2 10 0,-4 8 0,4 7 0,0 3 0,0 0 0,7-4 0,-2 4 0,10-4 0,-2-1 0,3 0 0,0-3 0,0-2 0,0-4 0,12 7 0,2-8 0,7 3 0,2-8 0,-4-1 0,4-2 0,1-2 0,-5-3 0,3 0 0,-3 0 0,-6 0 0,-2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09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98 173 24575,'-16'0'0,"-1"4"0,3 5 0,-2 1 0,5 7 0,2-7 0,5 7 0,-1 2 0,4 1 0,-3 15 0,4-9 0,0 11 0,0-7 0,0 6 0,0-4 0,0 10 0,0-11 0,0 6 0,0-7 0,0-10 0,4 3 0,5-14 0,5 5 0,4-9 0,1-1 0,4-4 0,2 0 0,5 0 0,-5 0 0,4 0 0,-10 0 0,5 0 0,-6-4 0,1-2 0,-5-12 0,-1 2 0,-3-12 0,0-4 0,1-5 0,0-7 0,5-33 0,-3 18 0,-1-26 0,-7 25 0,-5 8 0,0 1 0,0 13 0,0 7 0,-8 8 0,-3 8 0,-12 6 0,3 5 0,-4 4 0,6 0 0,-1 0 0,1 0 0,-1 4 0,1 1 0,-1 8 0,5 2 0,-12 7 0,18-11 0,-8 1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10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175 127 24575,'0'13'0,"-3"-4"0,-3 13 0,-7-11 0,2 12 0,-7-4 0,8 1 0,-10 15 0,9-9 0,-8 5 0,3-2 0,1-4 0,5-1 0,1 5 0,4-14 0,0 3 0,1-5 0,4 1 0,0 0 0,0 3 0,0-8 0,0 8 0,0-7 0,0 2 0,0-3 0,0-1 0,0 0 0,4-3 0,1-1 0,7-4 0,2 0 0,5 0 0,-1 0 0,0 0 0,1 0 0,-6 0 0,5 0 0,-9 0 0,4 0 0,-5 0 0,0 0 0,1 0 0,-1 0 0,0-4 0,0-1 0,1-3 0,-1-1 0,1-4 0,4 4 0,-3-9 0,3 8 0,-4-7 0,-1 7 0,1-3 0,-1 1 0,1 2 0,0-7 0,-1 7 0,-3-3 0,3 0 0,-7-6 0,7-1 0,-7-9 0,3-2 0,-4-1 0,0-10 0,0 4 0,0-6 0,0 6 0,0 2 0,0 6 0,0 9 0,0-1 0,-3 12 0,-2 1 0,-7 6 0,2 3 0,-3 0 0,0 0 0,4 0 0,-4 0 0,5 0 0,-5 0 0,3 0 0,-7 4 0,7 5 0,-8 5 0,8 5 0,-3-6 0,8 0 0,-2-5 0,6 1 0,-7-5 0,7 0 0,-2-4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12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24575,'0'57'0,"0"-8"0,0 26 0,0-12 0,0-24 0,0 19 0,0-13 0,0 6 0,0-7 0,0-6 0,5-2 0,-4 0 0,3-4 0,1 4 0,-4-6 0,8-5 0,-8-6 0,3-2 0,-4-8 0,0-19 0,0 9 0,0-18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14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24575,'0'17'0,"0"5"0,0 2 0,0 7 0,0 5 0,0-5 0,0 12 0,0-12 0,0 6 0,0-7 0,0 0 0,5-5 0,-4-2 0,7-4 0,-3-1 0,0-4 0,3-1 0,-7-5 0,2 0 0,-3 1 0,4-5 0,-3-3 0,3-2 0,-4-3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15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63 146 24575,'-4'12'0,"-1"2"0,-1 4 0,-2 6 0,2 1 0,0 11 0,-3 9 0,7-6 0,-8 10 0,9-17 0,-4 17 0,5-21 0,0 20 0,0-27 0,0 9 0,0-12 0,0-4 0,0-1 0,0 0 0,0-4 0,0 4 0,0-5 0,4 0 0,5 1 0,0-1 0,8-3 0,-3 3 0,0-7 0,3 3 0,-3-4 0,0 0 0,3 0 0,-3 0 0,4 0 0,-4 0 0,3 0 0,-3 0 0,0 0 0,3-4 0,-3-1 0,5-8 0,-6 3 0,1-8 0,-6 9 0,5-9 0,-3 4 0,4-9 0,-5-2 0,2-12 0,3 6 0,-2-12 0,3 11 0,-5-4 0,1 0 0,-6 4 0,0-24 0,-5 21 0,0-20 0,0 23 0,0-5 0,0 12 0,0-3 0,0 3 0,0 0 0,-8 5 0,-2 7 0,-9 7 0,1 2 0,-6 4 0,4 0 0,-3 0 0,-1 9 0,4 7 0,-15 35 0,16-15 0,-10 20 0,17-26 0,-7 0 0,8-5 0,1-9 0,6-8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16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 24575,'5'5'0,"-2"8"0,-3 13 0,0 11 0,0 0 0,0 1 0,0 4 0,0-4 0,0 6 0,0 0 0,0 0 0,0-12 0,0 3 0,0-15 0,4-1 0,-3-6 0,2-5 0,-3 0 0,-3-3 0,-11-1 0,-1-4 0,-1 0 0,8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17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24575,'0'13'0,"0"5"0,0 7 0,0 5 0,0 1 0,0-7 0,0 5 0,0-13 0,0 6 0,0-13 0,0-3 0,0-4 0,0-5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19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1 24575,'-11'0'0,"0"0"0,-46 0 0,22 0 0,-14 0 0,24 0 0,1 0 0,5 4 0,5 0 0,-3 1 0,8-1 0,0 4 0,1-6 0,7 14 0,-3-10 0,4 11 0,0-8 0,0 8 0,0 3 0,0 4 0,0 6 0,0 6 0,0 17 0,0-6 0,0 18 0,0 11 0,0-17 0,0 29 0,6-26 0,-5 7 0,5-2 0,-6-14 0,0-3 0,0-12 0,0-7 0,0-12 0,4-6 0,-3-5 0,2 0 0,1-3 0,0-1 0,4-4 0,1 0 0,-1 0 0,0-4 0,0-1 0,0-3 0,1-1 0,4 1 0,0-1 0,6-1 0,-5 2 0,3 3 0,-3 1 0,4 0 0,0 3 0,-4-3 0,-1 4 0,-5 0 0,-3 0 0,-2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19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79 24575,'0'-17'0,"0"4"0,0 1 0,0 4 0,4 3 0,5-3 0,5 7 0,9-7 0,8 6 0,-9-2 0,12 4 0,-19 0 0,9 0 0,-6 0 0,-4 0 0,-5 0 0,-5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0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24575,'4'12'0,"5"2"0,13 17 0,-1-4 0,12 12 0,-12-9 0,17 4 0,-4-7 0,6 6 0,-3-11 0,-11-1 0,-2 3 0,0-17 0,-8 6 0,2-9 0,-10-3 0,-3 6 0,2-6 0,-6 3 0,3-4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04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131 606 24575,'0'-6'0,"0"-1"0,0-2 0,0-2 0,0 0 0,-2 1 0,-2 7 0,-2-3 0,-1 5 0,1-2 0,-1 3 0,1 0 0,-4 0 0,2 6 0,-5 2 0,4 15 0,-6 2 0,6 5 0,-3 2 0,7-2 0,-2 3 0,6 1 0,-3 0 0,4-5 0,0 0 0,0-10 0,0 3 0,0-10 0,10 2 0,-1-7 0,14 1 0,-4-4 0,4-1 0,1-3 0,-1 0 0,0 0 0,0-3 0,-3-4 0,3-10 0,-7-2 0,4-6 0,0 1 0,-3-4 0,4-8 0,-3-4 0,6-39 0,-9 19 0,5-33 0,-15 43 0,0-19 0,-5 19 0,0-16 0,0 13 0,0 1 0,0 12 0,0 5 0,0 7 0,-4 4 0,1 8 0,-2 2 0,0 8 0,1 2 0,-2 1 0,-1 16 0,4 5 0,0 25 0,3 12 0,0 12 0,0 14 0,0-5 0,0-8 0,0 10 0,0-21 0,0 16 0,8-14 0,-1-6 0,15-5 0,-8-13 0,6-6 0,-8-9 0,-1-2 0,-4-7 0,0-2 0,-1-5 0,0-1 0,1-3 0,-1 0 0,1 0 0,-1 0 0,4-11 0,-1-6 0,6-8 0,-6-8 0,6 4 0,-6-1 0,3-2 0,-4 7 0,3 1 0,-2 2 0,4 6 0,-5 1 0,6 5 0,-4 3 0,4 3 0,1 1 0,-1 3 0,0 0 0,-3 0 0,2 6 0,-1 21 0,0 1 0,-1 16 0,-2-10 0,-4 0 0,-2 0 0,-3-5 0,0-1 0,0-4 0,0-5 0,0-4 0,0-5 0,0-4 0,0 0 0,-2-2 0,-2-1 0,1-10 0,-4-9 0,6-5 0,-3-12 0,4 4 0,0-5 0,0 0 0,0 5 0,4-4 0,4 8 0,4-3 0,8 4 0,-4 4 0,8 0 0,-9 6 0,7 2 0,-7 1 0,3 4 0,-3 3 0,-1 1 0,0 3 0,-3 0 0,-1 0 0,-4 0 0,0 0 0,-2 2 0,-1 9 0,-3 5 0,-4 12 0,-4 1 0,2 10 0,-6-3 0,12 8 0,-4-9 0,4 0 0,0-2 0,0-9 0,0 0 0,0-1 0,0-8 0,6 0 0,2-5 0,10-2 0,-3-1 0,8-3 0,-4-1 0,0-3 0,4 0 0,-4-7 0,0-1 0,1-15 0,0-8 0,-5-10 0,2-11 0,-7-8 0,-4-7 0,-2 6 0,-4-4 0,0 12 0,0 0 0,-7 6 0,-3 8 0,-5 17 0,-1 3 0,-2 15 0,2 0 0,-11 4 0,10 11 0,-12 12 0,15 7 0,-8 21 0,12-9 0,-4 15 0,9-10 0,0 5 0,5-11 0,0-7 0,0-10 0,0-5 0,3-6 0,4-5 0,8-3 0,4-5 0,5 0 0,5-12 0,-5 2 0,11-16 0,-10 9 0,5-4 0,-7 6 0,0 3 0,-4 1 0,4 3 0,-8 4 0,3 0 0,-7 4 0,2 0 0,-5 0 0,5 0 0,-6 0 0,3 6 0,-3 6 0,1 12 0,0 5 0,0 6 0,-4-1 0,3 0 0,-6-4 0,3-2 0,-4-9 0,0-4 0,0-6 0,0-14 0,4-9 0,1-19 0,4-8 0,-1 1 0,2-5 0,-2 10 0,1 0 0,-2 11 0,1 6 0,-1 3 0,0 5 0,3 3 0,-3 4 0,3 3 0,0 0 0,-3 0 0,6 0 0,-5 3 0,5 4 0,-2 7 0,1 6 0,2-1 0,-2 3 0,2-7 0,1 0 0,-4-5 0,2-3 0,-2 0 0,3-3 0,0-1 0,4-3 0,-3 0 0,8 0 0,-8-6 0,8-7 0,-7-7 0,5-8 0,-4-7 0,0-5 0,-3-1 0,3-3 0,-7 8 0,-1-13 0,-5 21 0,-4-2 0,-7 19 0,-5 8 0,-7 0 0,-5 3 0,1 0 0,4 6 0,0 2 0,8 6 0,1 0 0,6 0 0,1 1 0,3-1 0,0-3 0,0 2 0,10-2 0,3 4 0,10 1 0,1-1 0,4 1 0,-4 0 0,4 0 0,-4 4 0,0-6 0,-4 4 0,-2-7 0,-6 7 0,-2-2 0,-6 6 0,-1-7 0,-3 18 0,-10-15 0,-3 11 0,-11-13 0,1 0 0,0-4 0,3-1 0,-2-4 0,2 1 0,1-4 0,1-1 0,7-3 0,-3 0 0,7 0 0,-3 0 0,4 0 0,2 0 0,1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0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0 24575,'-13'4'0,"0"6"0,-2 15 0,-3-4 0,6 20 0,-2-14 0,-1 9 0,8 0 0,-2-4 0,4 10 0,0-10 0,-1 4 0,1-6 0,1-5 0,3-6 0,-3-6 0,0-8 0,0-2 0,-4-3 0,3 0 0,1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1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1 180 24575,'4'-8'0,"5"-10"0,1 3 0,14-9 0,-12 0 0,15 7 0,-11-6 0,8 8 0,-10 1 0,3 5 0,-3 1 0,0 7 0,3-3 0,-8 4 0,4 0 0,-5 0 0,-3 4 0,3 10 0,-7 7 0,4 15 0,-5 2 0,0 12 0,0-4 0,0 11 0,-6-4 0,0 6 0,-11 0 0,4-6 0,-4-3 0,6-6 0,-5 0 0,4-6 0,-3-2 0,1-11 0,3 4 0,-2-14 0,-1 3 0,4-9 0,-6 3 0,6-7 0,-2 3 0,4-8 0,4-7 0,0-3 0,4-13 0,0-2 0,0-5 0,0 5 0,0-4 0,0 9 0,0-4 0,0 10 0,4-3 0,-3 7 0,7 1 0,-4 2 0,5 2 0,-1 0 0,0 2 0,1 3 0,-1 0 0,0 0 0,0 0 0,1 0 0,4 4 0,-4 5 0,5 10 0,-1 1 0,-2 4 0,7-1 0,-4-3 0,6 4 0,-2-10 0,0-1 0,14 1 0,-10-4 0,9 0 0,-12-6 0,4-4 0,-3 0 0,-1 0 0,-1-14 0,-4 3 0,2-18 0,-7 17 0,-5-1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2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37 209 24575,'-19'5'0,"3"-1"0,15-4 0,17 0 0,19 0 0,33 0 0,21 0-701,-32 1 1,3-2 700,3-5 0,2-2 0,10 0 0,0-2-955,1-5 0,1-2 955,4 4 0,1 1 0,-1 3 0,2 2 0,4-2 0,1 2 0,-10 6 0,-1 1 0,0-4 0,-3 0-249,-18 3 0,-3 2 249,-1-1 0,-1 0 0,36 0 0,8 0 0,-16 0 0,4 0 0,-22 0 0,6 0 1224,-8-11-1224,13-1 1990,-16-6-1990,7 2 595,-19 5-595,0 5 0,0 1 0,-7 5 0,0 0 0,-7 0 0,0 0 0,-5 0 0,-2 0 0,-9 0 0,-1 0 0,-5 0 0,1 0 0,-1 0 0,-3-4 0,-2 3 0,-3-2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3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24575,'4'11'0,"0"-1"0,-4 22 0,0 8 0,0-1 0,0 17 0,0-10 0,0 1 0,0 8 0,0-15 0,0 10 0,0-6 0,0-6 0,0-7 0,0-8 0,0-9 0,0-1 0,0-5 0,0 0 0,0-3 0,0-2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4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20 171 24575,'0'22'0,"-4"-4"0,3 17 0,-3-9 0,4 17 0,-5-12 0,4 6 0,-3-7 0,4 0 0,0-5 0,0 4 0,0-10 0,0 10 0,0-9 0,0 3 0,0-4 0,0-6 0,0 5 0,3-5 0,6-3 0,5 1 0,16-5 0,-4-1 0,17 0 0,-6-5 0,7 0 0,-6 0 0,-2 0 0,-6 0 0,1-4 0,-1-2 0,-10-8 0,3-1 0,-9-3 0,5-6 0,-4-1 0,0-5 0,-5-6 0,6-22 0,-9 9 0,3-14 0,-10 12 0,0-2 0,0 1 0,0 1 0,-9 14 0,-8-1 0,-9 17 0,-12-5 0,6 19 0,-10-3 0,10 10 0,-10 0 0,10 0 0,-4 5 0,4 11 0,0 6 0,6 5 0,-4 16 0,18-28 0,-1 12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5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24575,'4'10'0,"0"12"0,-4 6 0,0 14 0,0-4 0,0 13 0,0-6 0,0 13 0,0-13 0,0 0 0,0-9 0,0 0 0,0-9 0,0 2 0,0-10 0,0-5 0,0-2 0,0-7 0,0-1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5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24575,'0'17'0,"0"5"0,0 9 0,0 7 0,0 20 0,0-10 0,0 24 0,0-24 0,0 24 0,0-18 0,0 13 0,0-7 0,0-14 0,0-3 0,0-18 0,0 4 0,0-14 0,0-8 0,0-5 0,0-8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6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118 100 24575,'-17'0'0,"6"14"0,-8 3 0,8 19 0,0 2 0,0 12 0,0-5 0,-1 6 0,6-8 0,1-5 0,5-2 0,0-5 0,0-11 0,0 3 0,0-14 0,-3 3 0,10-7 0,0-2 0,11-3 0,6 0 0,0 0 0,1-4 0,-1-1 0,-1-9 0,-3-1 0,10-10 0,-14 5 0,9-11 0,-10 6 0,0-5 0,4 0 0,-7-6 0,3 4 0,-5-11 0,-4 5 0,-1-6 0,-5 7 0,0 0 0,0 7 0,0 5 0,0 6 0,-4 6 0,-5 4 0,-5 4 0,-10 1 0,5 4 0,-5 0 0,6 0 0,-1 0 0,5 0 0,-3 0 0,7 4 0,-2 0 0,7 1 0,1-1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7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30 24575,'-3'-1'0,"2"11"0,-12 10 0,11 17 0,-11-6 0,7 12 0,0 1 0,-8-4 0,12 9 0,-7-11 0,9 12 0,0-10 0,0 3 0,0-7 0,0-10 0,0 9 0,0-20 0,0 8 0,4-9 0,10 5 0,7-9 0,9 4 0,0-13 0,0 3 0,0-4 0,1 0 0,-1 0 0,0 0 0,0 0 0,-5-8 0,-2-2 0,-3-14 0,-1-1 0,0 0 0,-3-4 0,1 9 0,-6-9 0,3 4 0,-4-5 0,-5-6 0,0 4 0,-5-11 0,0 6 0,0-1 0,0-12 0,0 17 0,0-16 0,0 17 0,-5-5 0,-4 12 0,-11 5 0,-13 11 0,-6 5 0,-1 4 0,4 0 0,5 14 0,-1 4 0,-1 15 0,5-1 0,2-1 0,11-6 0,1-1 0,5-6 0,3-4 0,2-5 0,4-5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8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17 24575,'-5'-9'0,"1"1"0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05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24575,'29'0'0,"12"0"0,20 0 0,8 0 0,27 0-545,-11 0 545,6-4 0,-23 2 135,-3-2-135,-12 4 0,-5 0 0,-8 0 0,-16 0 0,-9 0 0,-8 0 0,-4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8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24575,'4'-4'0,"0"0"0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29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24575,'9'-5'0,"-1"1"0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32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511 127 24575,'-4'8'0,"0"3"0,0-2 0,3 3 0,-11-3 0,10-1 0,-10-3 0,11-8 0,-2-7 0,3-2 0,0-1 0,0 0 0,0 4 0,0 6 0,0 15 0,0 12 0,-10 12 0,8-5 0,-17 6 0,8-7 0,-10 0 0,2-5 0,-6-1 0,10-10 0,-7 0 0,12-9 0,1-12 0,5-23 0,4-1 0,11-25 0,7 10 0,6-6 0,10-1 0,-5 14 0,5-1 0,-3 17 0,1 3 0,-7 14 0,3 2 0,-8 4 0,-1 0 0,-1 13 0,-8 4 0,5 19 0,-4 2 0,-5 6 0,-1 0 0,-5 6 0,0 3 0,0 6 0,0 26 0,0-12-229,-2-22 1,-2 1 228,-10 35 0,4-36 0,-2 2 0,-4 4 0,-3 0-627,-3 7 1,-1 1 626,-3-2 0,-1-1 0,5-11 0,0-1-262,-5 6 0,-1-2 262,-13 22 0,14-27 0,-2-1 0,-24 26 0,8-16 0,4-11 0,1-21 415,6-9-415,6-8 1247,5-9-1247,13-13 572,-5-17-572,9-3 0,1-40 0,5 30 0,0-31 0,21-5 0,-1 25 0,14-16 0,-9 44 0,-1 6 0,-4 10 0,3 6 0,-9 4 0,3 4 0,-1 16 0,4 9 0,3 21 0,6 10 0,-4 2 0,11 5 0,4 11 0,-9-27 0,20 26 0,6-14 0,-3-9 0,7 1 0,-17-32 0,-6-8 0,0-9 0,-2-1 0,-11-5 0,-2 0 0,-4-4 0,0-11 0,-4-5 0,3-5 0,-7-4 0,2 4 0,1 0 0,-7 9 0,1 8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33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0 151 24575,'13'0'0,"-4"0"0,8 0 0,-3 0 0,0 0 0,-2 0 0,1 0 0,-7 14 0,6-3 0,-11 24 0,3-8 0,-4 22 0,0-10 0,0 0 0,0-4 0,0-10 0,0 0 0,0-6 0,0-7 0,0-3 0,0-15 0,0-7 0,0-27 0,11-14 0,1 5 0,17-15 0,0 18 0,0-6 0,5-1 0,-11 15 0,3 6 0,-11 8 0,-2 14 0,-4 1 0,-1 9 0,0 0 0,1 0 0,-5 9 0,0 12 0,-4 11 0,5 32 0,-4-9 0,4 10 0,-5-7 0,0-19 0,0 10 0,0-22 0,0 7 0,3-18 0,-2 6 0,7-13 0,-4 4 0,4-8 0,1-2 0,-1-3 0,0 0 0,0 0 0,5-8 0,1-2 0,4-9 0,0-3 0,-4 7 0,-1-6 0,-5 7 0,-2 4 0,-2 2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36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198 291 24575,'-27'0'0,"-4"30"0,5 4 0,-2 30 0,14-12 0,-7 6 0,7 2 0,1-6 0,-4 11 0,16-19 0,-5-2 0,6-2 0,0-15 0,0 7 0,0-14 0,0-1 0,0-6 0,12-9 0,4 0 0,13-4 0,1 0 0,-5 0 0,10 0 0,-9 0 0,18-16 0,-17 4 0,9-15 0,-20 3 0,7-1 0,-16-6 0,7-5 0,-9 10 0,1-10 0,-2 11 0,-4-5 0,0 5 0,0 1 0,-13 10 0,-4 4 0,-13 6 0,-7 4 0,6 0 0,-6 0 0,7 4 0,4 11 0,2 1 0,5 7 0,9-4 0,-2-6 0,11 0 0,-3-5 0,16-3 0,10-11 0,22-19 0,13-21 0,15-14-465,-3-8 465,-4 14 0,1-11 0,-16 21 0,7-13 0,-15 9 0,-8 8 0,-7 3 0,-12 6 0,-1 6 0,-4 2 465,-5-1-465,-1 9 0,-4-4 0,0 11 0,0 0 0,-3 3 0,-2 1 0,-7 4 0,1 14 0,-9 15 0,7 25 0,-5 24 0,5 9-640,5-31 0,1 3 640,3-1 0,1 3 0,-1 13 0,1 2-788,2 0 1,2 1 787,-1 4 0,0 0 0,0-4 0,0-1 0,0 0 0,0-3 0,-1-21 0,2 0-171,1 9 1,2-2 170,9 14 0,8 21 0,3-32 0,-2-10 0,-2-21 1153,-1-11-1153,0-11 1647,-1-5-1647,6-13 396,-8-20-396,9-6 0,-12-22 0,3-4 0,-4 0 0,0-6 0,-5 14 0,-2 9 0,-5 7 0,0 17 0,-8 1 0,-7 15 0,-17-1 0,-5 5 0,-14 0 0,6 0 0,-6 0 0,14 5 0,0 0 0,4 1 0,12-1 0,3-9 0,15-17 0,8-14 0,12-17 0,16-18 0,20 5 0,-6-1 0,3 5 0,-9 12 0,-5-3 0,-2 13 0,-8 6 0,-11 9 0,-2 10 0,-4 5 0,-5 5 0,0 4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36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24575,'0'12'0,"0"4"0,0-2 0,0 4 0,0-4 0,0 3 0,0-11 0,0 2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37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24575,'-4'14'0,"0"16"0,4 25 0,0 22 0,0 19-909,0-38 1,0 1 908,0 0 0,0 1 0,0 8 0,0 1 0,0-5 0,0 1 0,0 6 0,0-3 0,0 29 50,3-41 1,0-3-51,-1 10 0,9 8 0,-10-19 0,4-21 0,-5-2 0,0-18 0,0 2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39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9 538 24575,'-8'0'0,"20"0"0,22 0 0,11 0 0,28 0 0,-26 0 0,34-6 0,-17-1 0,7-5 0,2-1 0,-11-5 0,0 0 0,-4-5 0,-25-3 0,2 4 0,-15-2 0,0-1 0,-6 6 0,-4-10 0,-2 13 0,-2-11 0,-2 11 0,-4-3 0,0 2 0,0 3 0,0-5 0,0 5 0,0-3 0,0 3 0,0-5 0,0 1 0,0-1 0,-22-3 0,8 6 0,-23 2 0,12 6 0,-5 6 0,5-2 0,-4 4 0,4 0 0,0 8 0,0 8 0,6 8 0,3 13 0,-6 15 0,9 9 0,0 16 0,7-1 0,6 9 0,0 2 0,0-18 0,0 0 0,0 14-224,3-15 1,0-3 223,4-9 0,6 27 0,-1-29 0,-1-2 0,-1-15 0,0-13 0,-1-5 447,0-6-447,-1-8 0,0-10 0,-3-23 0,4-7 0,-8 1 0,4 0 0,-5 8 0,9-12 0,3-6 0,10 6 0,-2 7 0,-5 7 0,2 10 0,-7 5 0,2 5 0,-3 4 0,-1 3 0,-4 18 0,0 7 0,-4 22 0,0 2 0,5 1 0,-4-3 0,9-6 0,-4-7 0,4-1 0,0-11 0,-1-6 0,4-6 0,6-8 0,1-1 0,9-4 0,-5 0 0,7-9 0,0-8 0,11-36 0,-5 7 0,2-20 0,-16 27 0,-7-4 0,-6 12 0,-4 0 0,-2 2 0,-4 9 0,0 1 0,0 6 0,-3 8 0,-2 2 0,-8 3 0,-1 0 0,0 0 0,-4 13 0,8 4 0,-10 19 0,13 2 0,-8 0 0,14 4 0,-3-4 0,4-1 0,0-1 0,0-11 0,8-1 0,13-9 0,6-2 0,15-2 0,-11-5 0,6-1 0,-7-5 0,0 0 0,-5 0 0,-1-14 0,-5-16 0,-3-10 0,-1-5 0,-4 3 0,-1 10 0,0-4 0,0 10 0,-4 7 0,1 6 0,-6 5 0,3 14 0,-4 12 0,0 17 0,0 9 0,0 0 0,0 0 0,0-6 0,0-2 0,0-6 0,0-10 0,0 3 0,0-14 0,0 4 0,4-8 0,0-5 0,0-14 0,5-13 0,-3-11 0,4 0 0,1-4 0,-1 10 0,0 1 0,0 7 0,-1 6 0,0 8 0,0-2 0,-1 11 0,0-3 0,0 4 0,1 4 0,0 10 0,0 6 0,-4 5 0,0 4 0,-5-9 0,4 3 0,-3-9 0,3-1 0,-4-5 0,4-3 0,0-1 0,5-18 0,-4-3 0,4-13 0,-4 0 0,5 0 0,4 5 0,-4 1 0,3 10 0,-4 1 0,4 4 0,-4 4 0,4 1 0,-5 4 0,0 0 0,1 0 0,3 0 0,-2 0 0,3 8 0,-4 8 0,0 3 0,5 14 0,-4-12 0,-1 1 0,-5-9 0,-4-5 0,0 1 0,0-5 0,0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8:42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3009 626 24575,'-52'-80'0,"0"0"0,0 0 0,13 13 0,2 3 0,2 13 0,-24 2 0,28 27 0,3-3 0,-13 8 0,9-1 0,-5 6 0,-10-8 0,14 13 0,-20-3 0,-4-1 0,2 9 0,-13-9 0,5 11 0,8 0 0,-38 0 0,23 0 0,-11 0 0,12 11 0,-1 8 0,14 5 0,-20 6 0,4 5 0,20-10 0,-24 16 0,20 3 0,-4-1 0,3 1 0,1 1 0,14-15 0,-13 18 0,3-1 0,15-6 0,-14 17 0,15-6 0,-8 5 0,15-16 0,1 0 0,-11 22 0,-13 10 0,16-3 0,-13 7 0,8-11 0,16-22 0,0-1 0,-9 10 0,-3 13 0,4-10 0,2 3 0,3-6 0,4 4 0,-3 0 0,7-4 0,-6 8 0,7 9 0,-5-7 0,11-12 0,-1 1 0,-15 24 0,7 10 0,-7 0 0,18-36 0,1-1 0,-10 28 0,9-23 0,2 2 0,-4 35 0,9-42 0,1 2-399,-1 10 0,2 1 399,2 36 0,0-46 0,0 1 0,0 0 0,0-1-85,0 4 0,0-2 85,0 37 0,0-35 0,0 0 0,0 43 0,10-6 0,-4-28 0,3-4 0,14 0 0,-7 2 0,1-1 0,7-7 0,-3 3 0,2 2 0,3-1 0,-1 0 0,0 2 0,10 23 0,-10-29 0,1-1 0,8 25 0,-5-24 0,-2-1 0,-3 14 0,8-5 0,0-1 0,-10-2 0,21 30 0,-14-29 0,2 4 0,-1-5 0,3-14 0,-10-3 0,3-10 790,1 4-790,-6-7 178,11 3-178,-10 4 0,4-5 0,0 6 0,2-7 0,4 2 0,1 0 0,0 0 0,-1-6 0,7 6 0,-6-6 0,13 9 0,-11-3 0,5 7 0,-7-5 0,3 11 0,-9-13 0,0 5 0,-8-13 0,0-2 0,-4-4 0,2-5 0,1 3 0,6-7 0,0-1 0,5-4 0,-10-5 0,16 0 0,-8 0 0,15-5 0,-4-1 0,12-6 0,10-11 0,-5 8 0,10-8 0,-5 5 0,8-1 0,8-7 0,0 1 0,18-9 0,-47 14 0,1-1 0,1 2 0,-1 0 0,43-21 0,-22 10 0,-2 4 0,-8-8 0,-7 10 0,6 0 0,-12 3 0,4 4 0,-6-5 0,0 0 0,-5-5 0,5-3 0,-3-4 0,0-1 0,26-21 0,-21 16 0,18-22 0,-18 25 0,-11-3 0,4 12 0,-7-4 0,-1 10 0,-5-3 0,2 5 0,-8 2 0,4-2 0,-6 2 0,-4 0 0,4-1 0,-4 5 0,4-4 0,1-1 0,1-6 0,-5-6 0,20-20 0,-15 9 0,12-17 0,-11 16 0,-4-1 0,4 6 0,-4-5 0,2 11 0,-7-10 0,3 4 0,-5 0 0,2-11 0,-1-5 0,0 6 0,1-16 0,-6 17 0,0-10 0,-1-5 0,-4-28-557,2 21 0,0-1 557,-3-26 0,0 44 0,0 0 0,0-30 0,0 18 0,0-2 0,0-31 0,0 42 0,0-2 0,0-9 0,0 1 0,0-22-272,-2 32 0,-1 1 272,-4-30 0,-6 7 0,0-2 0,-6-6 0,-3-9 0,-2 27-128,-3-23 128,4 36 0,6 4 0,-2-1 0,-6-10 0,5 15 0,-1 1 0,-2-1 1075,-5-5-1075,7 13 571,0 2-571,0 6 140,5-6-140,-2 9 0,7-7 0,-8 9 0,8-5 0,-8 0 0,8-1 0,-7 6 0,2-4 0,2 10 0,-5-10 0,3 4 0,-4-5 0,0-1 0,-7-12 0,-2-3 0,8-3 0,0-3 0,-10-10 0,12 8 0,1 1 0,-5-1 0,-1-13 0,-5 13 0,4 3 0,-7 16 0,6 4 0,1 15 0,-4 2 0,4 4 0,0 1 0,2-1 0,4 1 0,1 0 0,4 3 0,2-1 0,4 2 0,-1 1 0,1-4 0,0 7 0,3-6 0,-2 6 0,6-3 0,-2 4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2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451 1 24575,'-21'0'0,"-4"0"0,0 0 0,-11 0 0,4 0 0,-11 0 0,11 0 0,-4 0 0,11 0 0,1 0 0,1 0 0,7 0 0,-2 0 0,5 0 0,4 0 0,-7 0 0,7 0 0,-7 0 0,11 3 0,-11 6 0,14 0 0,-6 13 0,8-6 0,0 12 0,0-8 0,0 9 0,0-4 0,0 5 0,0 6 0,0 2 0,0 6 0,0 7 0,0 1 0,0 7 0,0 0 0,0 1 0,0 7 0,0-6 0,0 6 0,0 12 0,0-28 0,0 11 0,0-32 0,0-9 0,0 1 0,0-12 0,0 2 0,0-4 0,3-3 0,2-2 0,3-3 0,0 4 0,0-3 0,1 3 0,3-4 0,2 0 0,4 0 0,6 0 0,1 0 0,5 0 0,-5 0 0,4 0 0,-4 0 0,0 0 0,-6 0 0,-2 0 0,-8 0 0,4 0 0,-5 0 0,-3 0 0,-2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07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1 373 24575,'3'0'0,"0"-13"0,-3-13 0,4-15 0,-3 0 0,12-9 0,-7 7 0,7-3 0,-8 6 0,2 15 0,-6 2 0,2 12 0,-3 2 0,0 30 0,0 4 0,0 31 0,0-18 0,0 11 0,0-8 0,0 7 0,0-2 0,0-12 0,0-6 0,0-8 0,3-2 0,5-7 0,3-1 0,-1-6 0,4-1 0,0-3 0,2-3 0,8-14 0,-7-11 0,11-19 0,-9 4 0,4-13 0,0 8 0,-3-5 0,3 7 0,-5 6 0,-6 15 0,3 2 0,-8 12 0,3 1 0,-3 6 0,-1 2 0,-2 7 0,-2 7 0,-2 16 0,0 3 0,0 13 0,0-8 0,0 3 0,0-14 0,0-2 0,0-9 0,0-3 0,3-4 0,1-4 0,2-9 0,2-11 0,3-8 0,-1-9 0,5 4 0,-2-3 0,-1 9 0,3 0 0,-7 5 0,2 5 0,-3 3 0,0 1 0,-1 7 0,4 0 0,-3 3 0,7 0 0,-7 0 0,12 20 0,-9-4 0,11 27 0,-8-12 0,1 8 0,2-5 0,-4-5 0,1-5 0,-3-6 0,-3-4 0,0-3 0,0-2 0,-1-5 0,-3-1 0,0-3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2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24575,'21'0'0,"3"0"0,6 0 0,6-5 0,2-1 0,6-5 0,-7 5 0,0-3 0,-21 8 0,-2-4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3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1 24575,'-17'0'0,"-5"9"0,-3 2 0,0 8 0,-6 13 0,10-10 0,-2 21 0,6-22 0,1 14 0,5-16 0,-2 10 0,12-9 0,-4 3 0,5 1 0,0 1 0,0 0 0,0-2 0,0-4 0,0-6 0,8 1 0,3-6 0,7-2 0,5-2 0,2-4 0,5 0 0,-5 0 0,-1 0 0,-6-5 0,-4 1 0,3-6 0,-7 2 0,3-1 0,-5 1 0,0-1 0,-3 1 0,-2 0 0,-3 0 0,0-1 0,0 1 0,0 0 0,0 0 0,-3 0 0,-2 3 0,-3 2 0,4-1 0,0 0 0,4-4 0,0-4 0,0 2 0,0-2 0,0 3 0,0 1 0,0-1 0,0 1 0,0 0 0,0 0 0,0 0 0,-3 0 0,-2 0 0,-3 0 0,0 0 0,-1 3 0,5-2 0,-4 6 0,4-7 0,-1 8 0,2-4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4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24575,'0'18'0,"0"-4"0,0 10 0,0 0 0,0-5 0,0 5 0,0-1 0,0-7 0,0 6 0,0-13 0,0 4 0,0-5 0,0 1 0,0-1 0,3-3 0,6-2 0,4-3 0,1 0 0,2 0 0,-6-4 0,2 4 0,-3-12 0,-1 10 0,2-15 0,-2 7 0,1-9 0,1 1 0,-1-1 0,-4 1 0,-1 4 0,-4-3 0,0 7 0,0-3 0,0 0 0,0 4 0,0-4 0,-4 8 0,0 2 0,-9 3 0,4 0 0,-4 0 0,4 0 0,1 0 0,0 0 0,-5 0 0,3 0 0,-3 0 0,9 0 0,0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5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69 24575,'0'17'0,"0"5"0,-5-2 0,4 8 0,-3-3 0,4 5 0,0-5 0,0 4 0,0-9 0,0 3 0,0-4 0,0-5 0,0-2 0,0-4 0,4-4 0,0 0 0,8-4 0,-2 0 0,7 0 0,-3 0 0,4-8 0,1 6 0,-6-10 0,5 7 0,-9 0 0,4-3 0,-5 7 0,0-6 0,1 2 0,-1-3 0,1-5 0,-5-1 0,5-5 0,-4 1 0,0-1 0,3-4 0,-7 3 0,4-4 0,-5 0 0,0-4 0,0 3 0,0-2 0,0 13 0,0 1 0,-4 5 0,-5 3 0,-10-3 0,-1 7 0,-9-4 0,9 5 0,-4 0 0,6 0 0,0 0 0,4 0 0,1 4 0,4 0 0,1 5 0,-1 3 0,5-3 0,0 3 0,4-8 0,0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6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24575,'0'73'0,"0"-1"0,0 1 0,0 28 0,0-27 0,0-62 0,0-7 0,0-2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6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24575,'0'39'0,"0"4"0,0 1 0,0 17 0,0-18 0,0 19 0,0-28 0,0 17 0,0-7 0,0-7 0,0-6 0,0-7 0,0-7 0,0-7 0,0-2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7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24575,'0'28'0,"0"10"0,0-4 0,0 37 0,0-18 0,0 11 0,0 8 0,0-31 0,0 24 0,0-25 0,0 3 0,0-23 0,0-2 0,0-10 0,0-3 0,0-2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7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24575,'16'0'0,"6"0"0,3 0 0,5 0 0,-5 0 0,-9 0 0,-8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8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24575,'4'5'0,"5"-2"0,9-3 0,7 0 0,0 0 0,4 0 0,-9-4 0,3 3 0,-9-3 0,3 4 0,-11 0 0,2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9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 24575,'-12'0'0,"2"0"0,-7 0 0,3 0 0,-10 0 0,5 0 0,-5 0 0,5 0 0,0 13 0,4 4 0,-10 14 0,17 6 0,-11-4 0,18 16 0,-8-21 0,8 20 0,-3-27 0,4 9 0,0-12 0,0-4 0,0-1 0,0-5 0,13-4 0,4 0 0,13-4 0,7-5 0,-6-5 0,7-12 0,-8 1 0,-4-5 0,-7 12 0,-1-4 0,-9 12 0,4-5 0,-15 16 0,-5 7 0,-12 11 0,-1 7 0,-1 7 0,5-6 0,-4 12 0,8-17 0,-3 9 0,10-10 0,0 0 0,5-2 0,0-4 0,0-5 0,0 3 0,0-8 0,0 4 0,4-8 0,5-2 0,10-3 0,6 0 0,5 0 0,0 0 0,0-9 0,-5 3 0,4-9 0,-14 6 0,7 4 0,-12-3 0,3 7 0,-5-2 0,0 3 0,-3 0 0,-2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07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24575,'0'10'0,"0"6"0,0-8 0,0 6 0,0-7 0,0-7 0,0-3 0,0-4 0,0-3 0,0 4 0,-3 2 0,0 2 0,-3 2 0,2 3 0,-2 8 0,2 0 0,-1 8 0,2-5 0,3 0 0,0 0 0,0-3 0,0-4 0,0-4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09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24575,'0'18'0,"0"2"0,0 23 0,0-10 0,0 31 0,0-16 0,0 6 0,0 2 0,0-9 0,0 5 0,0-7 0,0-9 0,0-11 0,0-6 0,0-10 0,0-5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0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24575,'4'-5'0,"5"2"0,4 3 0,11 0 0,1 0 0,11 0 0,-5 0 0,12 0 0,-12 0 0,0 0 0,-2 0 0,-9 0 0,-1 0 0,-6 0 0,-5 0 0,-3 0 0,-2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1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24575,'0'26'0,"0"9"0,0-3 0,0 6 0,0 4 0,0-4 0,0-5 0,0 8 0,0-15 0,0 16 0,0-10 0,0 4 0,0-11 0,0-6 0,0-2 0,0-7 0,0 2 0,0-7 0,0-2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2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24575,'7'4'0,"-2"0"0,11-4 0,-2 0 0,4 0 0,0 0 0,1 0 0,4 0 0,-3 0 0,-1 0 0,-2 0 0,-11 0 0,2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3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1 24575,'-8'0'0,"-5"0"0,4 0 0,-8 0 0,-3 0 0,-5 0 0,0 0 0,-4 0 0,-2 0 0,5 0 0,-9 0 0,15 4 0,-9 1 0,13 14 0,-8 2 0,13 9 0,-8 1 0,12 5 0,-6-5 0,7 6 0,0-7 0,2-5 0,4 4 0,0-14 0,0 7 0,0-9 0,0 1 0,3-6 0,12-4 0,0-4 0,14 0 0,-4 0 0,5 0 0,0 0 0,-5 0 0,-2-4 0,-9 3 0,3-8 0,-7 5 0,2-5 0,-7 0 0,-1 1 0,-8 3 0,-5 2 0,-4 7 0,-7 10 0,0 13 0,-7 18 0,4-6 0,-6 17 0,13-10 0,-6 7 0,9-2 0,-3-8 0,10-5 0,1-7 0,5-2 0,0-9 0,0-1 0,0-7 0,0-3 0,4-1 0,10-3 0,7-2 0,15-3 0,-4 0 0,11-16 0,-4 3 0,1-20 0,-3 10 0,-19 6 0,-5 8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4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43 24575,'13'-8'0,"-4"0"0,8-2 0,-8 6 0,4-4 0,-5 7 0,1-3 0,-1 4 0,0 0 0,0 0 0,-4 7 0,0 3 0,-4 12 0,0-2 0,0 15 0,0-9 0,0 16 0,0-4 0,0 13 0,-5-6 0,-1 0 0,-5-3 0,-3-10 0,2 4 0,-2-11 0,4-1 0,1-10 0,4-2 0,-2-3 0,2-1 0,-3-4 0,-1 0 0,1-7 0,4-6 0,0-1 0,4-7 0,0 3 0,0 0 0,0 1 0,0 5 0,0-1 0,0 1 0,0 0 0,4 3 0,0 1 0,9 4 0,1 0 0,-1 0 0,5 0 0,-9 0 0,8 0 0,-3 0 0,0 4 0,3 1 0,-3 8 0,0-3 0,-1 3 0,-5-5 0,0 0 0,1 0 0,-1 1 0,0-5 0,-3 0 0,-1-4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4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24575,'7'10'0,"3"-3"0,12-7 0,9 0 0,1 0 0,10 0 0,-10 0 0,4 0 0,-11 0 0,-6 0 0,-6 0 0,-5 0 0,-4 0 0,0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5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24575,'0'28'0,"0"-3"0,0 17 0,0 3 0,0 0 0,0 6 0,0-7 0,0 0 0,0 0 0,0-7 0,0-6 0,0-12 0,0-6 0,0-8 0,0-1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6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8 24575,'-8'-5'0,"-4"2"0,3 3 0,-9 0 0,5 0 0,3 13 0,-1-5 0,10 19 0,-3-16 0,0 17 0,3-13 0,-4 14 0,5-4 0,0-5 0,0 2 0,0-12 0,4 7 0,5-7 0,6 3 0,8-8 0,-3-1 0,3-4 0,1 0 0,4 0 0,-7 0 0,0 0 0,-13-4 0,0 3 0,-3 1 0,-1 9 0,-8 5 0,-6 4 0,0 6 0,-9 0 0,4 7 0,-5-7 0,5 5 0,-4-4 0,8 0 0,-3-1 0,9-11 0,-3 0 0,7-5 0,-2 1 0,3-1 0,0 0 0,3-3 0,6-1 0,5-4 0,4 0 0,0 0 0,-4 0 0,3 0 0,-7 0 0,7 0 0,-8 0 0,4 0 0,-5 0 0,1-4 0,-1-1 0,0-3 0,-3 3 0,-2 2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7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24575,'13'0'0,"0"0"0,1 0 0,3 0 0,-3 0 0,0 0 0,-1 0 0,-5 0 0,-4 12 0,0-1 0,-4 22 0,0-12 0,0 20 0,0-8 0,-8-1 0,1 3 0,-11-10 0,11 0 0,-11 4 0,12-10 0,-8 0 0,5-1 0,0-9 0,0 4 0,1-5 0,3-7 0,2-6 0,3-4 0,0-8 0,3 7 0,2-3 0,3 5 0,0-1 0,0 1 0,1 4 0,-1-4 0,0 7 0,0-2 0,0 3 0,0 0 0,1 0 0,-1 0 0,0 0 0,0 3 0,5 6 0,-3 5 0,3 5 0,-3 4 0,-1 2 0,-3 5 0,-1 0 0,-5 1 0,0-7 0,0 5 0,0-9 0,0 9 0,0-10 0,0 5 0,0-6 0,-9 1 0,-2 4 0,-13-7 0,-1 8 0,-6-9 0,1 1 0,0-2 0,5-4 0,1-1 0,10-4 0,1 0 0,5-5 0,4-4 0,0 0 0,4-4 0,4 0 0,0 3 0,4 2 0,0 3 0,-3 0 0,-1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09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282 211 24575,'0'-6'0,"0"-4"0,0 0 0,0-9 0,0 4 0,0-7 0,0-3 0,0 1 0,0-4 0,0 12 0,0-2 0,-3 11 0,-4 0 0,-4 4 0,-7 3 0,-1 0 0,-9 0 0,-2 0 0,1 7 0,8 1 0,-8 22 0,15-7 0,-18 21 0,14-8 0,4 5 0,5 3 0,9-9 0,0 0 0,0-7 0,0-9 0,4 0 0,11-8 0,7 0 0,12-6 0,-5-1 0,4-4 0,-8-12 0,11-13 0,-13-7 0,4-8 0,-9 0 0,-1 5 0,-3-5 0,-3 11 0,-3 1 0,0 9 0,-4 4 0,2 5 0,-5 4 0,4 3 0,-1 0 0,2 13 0,2 8 0,0 6 0,4 9 0,1 2 0,4 0 0,6 5 0,-6-10 0,8 0 0,-9-10 0,8-4 0,-9-6 0,3-5 0,5-2 0,-2-7 0,8-17 0,-15 12 0,-2-11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9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459 1 24575,'-14'0'0,"4"0"0,-15 0 0,-1 0 0,-6 0 0,-4 0 0,5 0 0,1 0 0,5 0 0,1 0 0,6 0 0,4 0 0,1 0 0,0 0 0,4 0 0,-4 0 0,9 4 0,0 0 0,4 4 0,0 0 0,0 5 0,0 1 0,0 4 0,0 5 0,0 2 0,0 5 0,0 1 0,0 5 0,0-5 0,-9 12 0,6-6 0,-7 7 0,5 7 0,-2 9 0,0-6 0,-4 11 0,5-12 0,-7 14 0,1-6 0,0 6 0,6-15 0,-5-1 0,10-7 0,-4-6 0,5-7 0,0-3 0,0-12 0,0 6 0,0-13 0,0 4 0,0-5 0,8 1 0,2 0 0,9 0 0,-1 0 0,19 1 0,-9-5 0,16-1 0,-14-4 0,-5 0 0,4 0 0,-10 0 0,5 4 0,-6-3 0,1 4 0,-5-5 0,-2 0 0,-3 0 0,-1 0 0,0 0 0,0 0 0,-3 0 0,-2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19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24575,'16'0'0,"6"0"0,-7 0 0,8 0 0,-9-4 0,4 2 0,-4-5 0,-1 6 0,-9-3 0,0 4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0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1 174 24575,'0'12'0,"0"4"0,0-2 0,0-1 0,0 4 0,0-8 0,0 14 0,0-8 0,0 8 0,0-4 0,0 4 0,0-3 0,0 3 0,0-4 0,0-1 0,0-4 0,0-2 0,0-3 0,0-1 0,3-3 0,6-2 0,0-3 0,8 0 0,2 0 0,6 0 0,0 0 0,4-4 0,-4-6 0,0-5 0,-2-5 0,-4 2 0,-1-1 0,-4 1 0,4-6 0,-7 5 0,3-5 0,-9 0 0,-1 5 0,-4-10 0,0 4 0,0 0 0,0-17 0,0 18 0,0-18 0,0 22 0,-8-3 0,2 9 0,-11 0 0,7 6 0,-7 3 0,3 1 0,-5 4 0,1 0 0,-1 0 0,1 0 0,4 0 0,-3 4 0,7 5 0,-8 2 0,8 6 0,1-3 0,1 0 0,3 3 0,-3-8 0,2 1 0,3-7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1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1 125 24575,'0'7'0,"0"1"0,0 1 0,0 3 0,0-2 0,0 7 0,0-8 0,0 4 0,0 0 0,0-4 0,0 9 0,0-5 0,0 11 0,0-5 0,0 5 0,0-6 0,0 0 0,0-4 0,0-1 0,0-1 0,0 2 0,0-1 0,0-1 0,8-7 0,-3-2 0,8-3 0,-5 4 0,1 0 0,-1 5 0,0-5 0,0 4 0,1-8 0,3 4 0,-2-4 0,7 0 0,-3 0 0,0 0 0,3 0 0,-3-4 0,-1-1 0,0-8 0,-4 3 0,0 1 0,-1 2 0,0 2 0,0-3 0,-3-5 0,-2-1 0,-3-4 0,0-6 0,5-7 0,-4-1 0,4-10 0,-5 4 0,0 0 0,0-4 0,0 15 0,0-8 0,0 20 0,0-8 0,-4 14 0,0 0 0,-9 1 0,3 7 0,-3-3 0,0 4 0,4 0 0,-8 0 0,3 0 0,0 0 0,-4 4 0,12-3 0,-2 3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2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24575,'0'8'0,"0"9"0,0-1 0,0 7 0,0 1 0,0 7 0,0 6 0,0 14 0,0-12 0,0 17 0,0-9 0,0-1 0,0 3 0,0-11 0,0-6 0,0-6 0,0-14 0,0-3 0,0-1 0,0-7 0,0-6 0,0-14 0,0 7 0,0-1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3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 24575,'-8'0'0,"0"3"0,4 6 0,-4 4 0,7 1 0,-6-1 0,1 5 0,1-8 0,1 8 0,0-10 0,3 4 0,-3-3 0,4 3 0,0-4 0,0-4 0,0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4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24575,'-4'4'0,"1"10"0,3 0 0,0 15 0,0-4 0,0 5 0,0 0 0,0-5 0,0-2 0,0-9 0,0 3 0,0-7 0,0 2 0,0-4 0,0 0 0,0 0 0,0-4 0,0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5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91 24575,'-4'8'0,"0"0"0,4-1 0,0 11 0,0-7 0,0 11 0,0-3 0,0 6 0,0 5 0,0 0 0,0-9 0,0 12 0,0-16 0,0 7 0,0-6 0,0-9 0,0 4 0,0-5 0,0 0 0,-4-4 0,7 4 0,-2-7 0,12 6 0,-4-6 0,4 3 0,0-4 0,-4 0 0,4 0 0,-5 0 0,0 0 0,0 0 0,0 0 0,1 0 0,-1 0 0,0-3 0,1-6 0,-1-5 0,2-10 0,-1 4 0,1-9 0,0 4 0,0-5 0,0 0 0,-4 0 0,-2-1 0,-4 1 0,0 5 0,0-4 0,0 9 0,0-3 0,0 4 0,0 5 0,-8 1 0,2 4 0,-11 0 0,-2 4 0,-1 1 0,-9 4 0,9 0 0,-9 0 0,9 0 0,-9 9 0,10 2 0,-6 13 0,6 1 0,-2 11 0,5-5 0,-4 5 0,9-6 0,1-13 0,5-4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6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24575,'0'3'0,"0"4"0,0 16 0,0 2 0,0-1 0,0 5 0,0-9 0,0 8 0,0 3 0,0 1 0,0 10 0,0-11 0,0 12 0,0-12 0,0 12 0,0-12 0,0-4 0,0-9 0,0-10 0,0-3 0,0-2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24575,'5'3'0,"-2"11"0,-3 6 0,0 11 0,0 5 0,0-5 0,0 12 0,0 1 0,0-10 0,0 28 0,0-26 0,0 22 0,0-7 0,0-5 0,0 4 0,0-6 0,0-6 0,0-2 0,0-16 0,0 2 0,0-12 0,0 2 0,0-10 0,0-26 0,0 14 0,0-17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09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435 0 24575,'-13'0'0,"-2"0"0,-7 0 0,-12 0 0,-2 0 0,-9 0 0,-7 5 0,4 8 0,7 2 0,1 11 0,13 0 0,1-3 0,6 5 0,12-13 0,1 7 0,7-6 0,0 2 0,0-4 0,3 0 0,13 2 0,6-4 0,12 4 0,5-2 0,1-1 0,1 4 0,-2-4 0,-10 4 0,-5-2 0,-9 0 0,-5-4 0,-6 2 0,-1-2 0,-3 7 0,-11-2 0,-6 3 0,-13-2 0,-4 0 0,0-4 0,0 3 0,5-7 0,1 3 0,4-5 0,5-2 0,4-2 0,5-3 0,6 0 0,1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8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24575,'2'5'0,"10"-2"0,17-3 0,9 0 0,6 0 0,0 0 0,0 0 0,-1 0 0,-18 0 0,-6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8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 24575,'37'0'0,"-13"0"0,32 0 0,-24 0 0,10 0 0,-10 0 0,-1 0 0,-12 0 0,-6-4 0,-9-10 0,0-19 0,-4 12 0,0-5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29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360 5 24575,'-73'-5'0,"-5"11"0,45 5 0,-12 14 0,20-8 0,-6 13 0,15-14 0,-8 9 0,13-2 0,-2-3 0,7 3 0,2-4 0,4-1 0,0 0 0,0-4 0,0-1 0,0-5 0,8 1 0,27-4 0,-5-1 0,32-4 0,-28 0 0,15 0 0,-11-5 0,-6-5 0,3-1 0,-15-3 0,-1 5 0,-6 0 0,-5 5 0,-4-4 0,-10 7 0,-12 12 0,-11 8 0,-4 13 0,6 0 0,-6 7 0,12-7 0,-7 6 0,8-8 0,4 0 0,2-5 0,5-1 0,3-11 0,2 0 0,4-5 0,0 1 0,7-5 0,9 0 0,14-4 0,1 0 0,11-5 0,-10-5 0,10-7 0,-15-3 0,7 4 0,-14-1 0,-4 10 0,-8-1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30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24575,'0'28'0,"0"-8"0,0 20 0,0-7 0,0 5 0,0 11 0,0-10 0,0 12 0,0-7 0,0 0 0,0-7 0,0-6 0,0-7 0,0-10 0,0-2 0,0-7 0,0-2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30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24575,'12'0'0,"4"0"0,3 0 0,0 0 0,10 0 0,-4 0 0,0 0 0,-2 0 0,-9 0 0,9 0 0,-13 0 0,8 0 0,-10 0 0,-3 0 0,-2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31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24575,'0'2'0,"0"9"0,0 19 0,0 2 0,0 10 0,0-4 0,0 5 0,0 1 0,0-6 0,0-2 0,0-6 0,0-9 0,0 7 0,0-18 0,0 8 0,0-9 0,0-1 0,0-4 0,0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34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24575,'22'0'0,"-4"0"0,11 0 0,-9 0 0,8 0 0,-8 0 0,3 0 0,-4 0 0,-5 0 0,-2 0 0,-3 0 0,-1 0 0,0 0 0,-3 0 0,-1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36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9 24575,'-8'-4'0,"-5"0"0,0 4 0,-6 0 0,-5 0 0,5 0 0,-10 0 0,9 4 0,-5 10 0,7 2 0,3 8 0,1-6 0,1 0 0,3 1 0,0-1 0,6-4 0,4-2 0,0-3 0,0-1 0,0 0 0,0 0 0,4 1 0,5-5 0,5 0 0,9-4 0,2 0 0,6 0 0,-7 0 0,5 0 0,-9 0 0,-1-4 0,-2 3 0,-7-7 0,2 4 0,-10-1 0,-13 1 0,-4 12 0,-9 8 0,-2 10 0,5 4 0,-11 3 0,11-3 0,-5 1 0,11-6 0,0 4 0,6-9 0,3 3 0,2-4 0,4-5 0,0-2 0,0-3 0,0-1 0,8-3 0,8-2 0,3-3 0,10 0 0,-4 0 0,5 0 0,0-4 0,0-2 0,-5 0 0,-1-2 0,-10 3 0,-5 0 0,-6 1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37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24575,'8'0'0,"5"0"0,-4 0 0,3 0 0,-3 0 0,-1 0 0,0 0 0,-3 3 0,-2 6 0,-3 4 0,0 17 0,0-9 0,0 14 0,-4-15 0,-6 9 0,-1-5 0,-2-7 0,-1 5 0,4-17 0,1 8 0,2-4 0,6-1 0,-3-7 0,4-6 0,0-9 0,8 0 0,-2-4 0,12 8 0,-8-8 0,7 8 0,-7 1 0,3 1 0,-1 7 0,-2-3 0,3 4 0,-5 0 0,0 0 0,1 0 0,-1 0 0,-4 14 0,5 3 0,-8 19 0,3-5 0,-4 12 0,0-12 0,0 6 0,0-12 0,0 3 0,-4-8 0,-1-1 0,-8-2 0,-1-7 0,0 3 0,-3-4 0,3 0 0,-5 0 0,1 0 0,0-4 0,4-1 0,2-4 0,4 0 0,3-8 0,2-2 0,3-14 0,0 13 0,0-3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37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24575,'7'0'0,"6"0"0,15 0 0,9 0 0,-6 0 0,5 0 0,-6 0 0,0 0 0,1 0 0,-6 0 0,3 0 0,-13 0 0,8 0 0,-14 0 0,3 0 0,-4 0 0,-3 0 0,-2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11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118 744 24575,'-13'0'0,"3"0"0,-3 0 0,2 0 0,-3 6 0,6 2 0,-6 15 0,8 2 0,-6 5 0,4 2 0,3-7 0,2-1 0,3-2 0,0-7 0,0 4 0,0-5 0,0 0 0,0-3 0,2-1 0,5-7 0,4 0 0,7 0 0,-2-2 0,2 3 0,0-4 0,-3 0 0,4 0 0,-5-7 0,4-1 0,-5-15 0,10-9 0,-8-8 0,4-12 0,-5-8 0,-4-8 0,0 7 0,-4-4 0,-2 18 0,-4-5 0,0 11 0,0 11 0,-7 7 0,-5 15 0,-7 2 0,-4 6 0,-1 0 0,1 3 0,3 8 0,-6 16 0,12-1 0,-5 12 0,11-13 0,4 8 0,0-9 0,4 4 0,0-8 0,0-2 0,0-4 0,0-3 0,0-1 0,10-7 0,3 0 0,15-3 0,2 0 0,15-9 0,-3-5 0,16-11 0,-3-10 0,6-1 0,2-6 0,-6 1 0,0-6 0,-17 7 0,4-9 0,-15 10 0,0-7 0,-8 10 0,-7-4 0,-2 6 0,-7 5 0,-1-14 0,-4 15 0,0-6 0,-7 16 0,-1 6 0,-6 5 0,-4 4 0,-2 3 0,-3 0 0,-1 0 0,1 7 0,-8 17 0,3 14 0,-1 11 0,10 3 0,0 14 0,12-16 0,-7 22 0,13-12 0,-4 1 0,5 4 0,0-11 0,4-3 0,10-9 0,4-6 0,9-1 0,-2-12 0,1 6 0,-2-16 0,0 3 0,-1-8 0,0 0 0,12-4 0,-13-7 0,8-9 0,-15-12 0,2-5 0,0-11 0,-3 5 0,2-5 0,-6 6 0,2 5 0,-5 5 0,-2 9 0,-2 5 0,-3 12 0,0 12 0,0 10 0,0 10 0,0 0 0,0-5 0,0-1 0,3-5 0,1 1 0,4-5 0,2-1 0,1-4 0,8-2 0,0-2 0,4-2 0,1 0 0,-1-4 0,0 0 0,-10-4 0,-3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38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24575,'0'12'0,"0"7"0,0 12 0,0 7 0,0 5 0,0 8 0,0-5 0,0 4 0,0-6 0,0 0 0,0-6 0,0-2 0,0-6 0,0-5 0,0-1 0,0-1 0,0-4 0,4 0 0,-3-7 0,3-8 0,-4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0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23 24575,'4'-11'0,"-7"6"0,-3-2 0,-10 7 0,3 0 0,-5 0 0,4 0 0,-3 0 0,3 4 0,-4 5 0,-1 6 0,5 3 0,0 5 0,5-3 0,3 4 0,2-6 0,4 0 0,0-4 0,0 3 0,0-7 0,0 2 0,8-3 0,8 0 0,3 1 0,10 0 0,-9-5 0,8-1 0,0 0 0,-7-3 0,0 3 0,-13-4 0,1 0 0,-1 0 0,0 0 0,-7 4 0,-6 0 0,-4 4 0,-8 6 0,3-1 0,-6 11 0,-5 2 0,4 5 0,-5 0 0,5 5 0,0-4 0,5-1 0,-2-8 0,7-4 0,2-1 0,5-4 0,4-1 0,0-5 0,4-3 0,10-2 0,6-3 0,10 0 0,6 0 0,-4 0 0,4-4 0,-6-2 0,0-4 0,-5 0 0,-1 0 0,-10 5 0,-1-3 0,-5 8 0,0-4 0,0 0 0,-3 3 0,-1-3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0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0 24575,'0'12'0,"0"20"0,0-4 0,0 9 0,-5-2 0,0-9 0,-1 10 0,1-6 0,5-5 0,0-1 0,0-11 0,0 0 0,0 0 0,0-4 0,10 0 0,1-5 0,15-4 0,-6-9 0,8 7 0,-3-15 0,11 15 0,-9-11 0,8 7 0,-10 1 0,0-4 0,-6 8 0,-2-3 0,-8 0 0,4 3 0,-5-2 0,-3 3 0,-1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1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24575,'0'22'0,"0"1"0,0 13 0,0 9 0,0 0 0,0 13 0,0-13 0,0 6 0,0-13 0,0 4 0,0-16 0,0 9 0,0-10 0,0 0 0,0-1 0,0-11 0,0 0 0,3-5 0,-2 0 0,7-3 0,-8-1 0,4-4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3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0 24575,'-12'0'0,"-9"0"0,5 0 0,-13 0 0,9 0 0,-8 0 0,3 0 0,0 0 0,-4 0 0,9 0 0,-4 0 0,6 0 0,4 0 0,1 0 0,8 4 0,2 0 0,3 14 0,0-7 0,0 16 0,0-6 0,0 9 0,0 6 0,0 2 0,0 6 0,0 6 0,0 3 0,0 6 0,0 0 0,0 1 0,0-8 0,0-1 0,0-7 0,0 0 0,0-1 0,0 1 0,0-6 0,0-7 0,0-2 0,0-14 0,0 7 0,0-12 0,0 2 0,0-3 0,3-5 0,2 0 0,3-4 0,10 0 0,-3 0 0,8 0 0,-4-4 0,-1 3 0,0-8 0,6 8 0,-4-7 0,3 7 0,-5-3 0,1 4 0,-1 0 0,0 0 0,-4 0 0,4 0 0,-9 0 0,4 0 0,-5 0 0,-3 0 0,-2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3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24575,'17'0'0,"-5"0"0,11 0 0,-8 0 0,14 0 0,-14 0 0,7 0 0,-8 0 0,0 0 0,-1 0 0,-9 0 0,0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4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24575,'0'12'0,"0"7"0,0 1 0,0 14 0,0-12 0,0 13 0,0-11 0,0 7 0,0-7 0,0 0 0,0-6 0,0-4 0,0-1 0,0-9 0,0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5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24575,'0'8'0,"0"-1"0,0 2 0,0-1 0,0 0 0,0 1 0,0-1 0,0 0 0,0 4 0,0-2 0,0 2 0,0 1 0,0-3 0,0 2 0,0 1 0,0 1 0,0 4 0,0-4 0,0-1 0,0 5 0,0-4 0,0 9 0,0-10 0,0-1 0,0-4 0,0 0 0,0 0 0,0 0 0,4-4 0,0 3 0,4-6 0,0 2 0,1-3 0,-1 0 0,0 4 0,1-3 0,3 3 0,-2-4 0,2 0 0,-3 0 0,-1 0 0,0 0 0,1 0 0,-1 0 0,0 0 0,1 0 0,-1 0 0,0 0 0,6-14 0,-4 3 0,4-18 0,-5 9 0,1-9 0,0 9 0,-1-9 0,-3 10 0,-2-9 0,-4 9 0,0 1 0,0 5 0,0 5 0,0-1 0,0 1 0,-3 0 0,-2 3 0,-3 2 0,-1 3 0,1 0 0,0 0 0,-1 0 0,1 0 0,-1 0 0,1 0 0,0 0 0,-1 0 0,1 0 0,0 0 0,0 0 0,3 0 0,2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6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24575,'0'16'0,"0"1"0,0 7 0,0 7 0,0-5 0,0 15 0,0-14 0,0 9 0,0 0 0,0-5 0,0 12 0,0-17 0,0 4 0,0-12 0,0 0 0,0-4 0,0-1 0,0-9 0,0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6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24575,'0'8'0,"0"-1"0,0 2 0,0-1 0,0 0 0,0 5 0,0 6 0,0 1 0,0 15 0,0-9 0,0 16 0,0-10 0,0 4 0,0-6 0,0 0 0,0 1 0,0-11 0,0-6 0,0-10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12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260 441 24575,'-17'0'0,"1"0"0,-2 0 0,-1 0 0,-5 0 0,5 0 0,-13 0 0,10 4 0,-9 12 0,15-3 0,1 19 0,2-7 0,3 14 0,3-8 0,7 2 0,0-9 0,0-1 0,0-7 0,3 1 0,4-9 0,8 2 0,5-2 0,3-4 0,0 0 0,0-4 0,-3 0 0,-2-4 0,0-3 0,-1-19 0,4-6 0,-2-20 0,-4-2 0,-1 1 0,-9-26 0,-1 31 0,-4-37 0,0 36 0,0-11 0,0 8 0,0 12 0,0 5 0,0 7 0,-3 12 0,0 2 0,-1 7 0,-2 4 0,3 0 0,-4 6 0,4 8 0,-4 20 0,6 13 0,-4 15 0,5 6 0,0-15 0,0 12 0,0-20 0,0 10 0,9-6 0,0-10 0,7-3 0,3-13 0,-3-1 0,2-8 0,-3-4 0,-1-4 0,0-3 0,-3 0 0,2 0 0,-8 0 0,1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7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11 102 24575,'0'22'0,"0"-4"0,0 17 0,0-14 0,-5 14 0,4-20 0,-3 7 0,4-12 0,0 3 0,0-5 0,0 0 0,0 0 0,7-3 0,3-2 0,7-3 0,7 0 0,-5 0 0,10 0 0,-4-9 0,-4-2 0,1-8 0,-7 1 0,4-6 0,-5 4 0,0-3 0,-4-1 0,-1-1 0,1 0 0,-4 1 0,-2 0 0,-4 9 0,0-8 0,0 14 0,-9-4 0,-1 8 0,-8-3 0,-1 7 0,1-4 0,-1 5 0,1 0 0,0 0 0,-1 0 0,5 0 0,-3 8 0,12-6 0,-3 5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8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60 24575,'0'20'0,"0"6"0,0-1 0,0 0 0,0 3 0,0-8 0,0 4 0,0-11 0,0 5 0,0-9 0,0 4 0,0-5 0,0 4 0,0-3 0,0 3 0,0-4 0,0 0 0,4-4 0,4 0 0,1-4 0,8 0 0,-3 0 0,-1 0 0,5 0 0,-4 0 0,4 0 0,-4 0 0,-2 0 0,-3 0 0,-1 0 0,5 0 0,-4 0 0,4-4 0,-4-5 0,-1-5 0,2-9 0,-1 0 0,0-6 0,1 1 0,0-3 0,0-5 0,-4 10 0,-1-9 0,-5 15 0,0-4 0,0 10 0,0 1 0,0 5 0,-4 3 0,-1 1 0,-8 4 0,-1 0 0,-4 0 0,4 0 0,-4 0 0,4 0 0,-4 0 0,-6 0 0,4 4 0,-3 6 0,-1 5 0,4 3 0,1 1 0,1 0 0,8-5 0,-3 3 0,8-8 0,1 4 0,4-5 0,0-3 0,0-2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9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24575,'7'4'0,"2"0"0,4-4 0,9 0 0,-7 0 0,9 0 0,-6 0 0,-4 0 0,-1 0 0,-9 0 0,0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49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24575,'99'0'0,"-1"0"0,-20 0 0,1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0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24575,'57'0'0,"0"0"0,-32 0 0,34 0 0,0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1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0 24575,'-12'0'0,"-2"0"0,-10 0 0,-1 0 0,1 0 0,-5 0 0,-2 0 0,4 9 0,-7 1 0,18 14 0,-15 10 0,8-1 0,-5 5 0,-5 0 0,11-6 0,-5 6 0,12-8 0,4-5 0,3-1 0,7-10 0,-3-2 0,4-3 0,7-5 0,14 0 0,5-4 0,16 0 0,-4 0 0,6 0 0,-7-5 0,-1-5 0,-11-1 0,-1-3 0,-10 5 0,-2 4 0,-3 2 0,-1 3 0,-7 0 0,-6 0 0,-9 0 0,-4 0 0,-1 8 0,-5 3 0,4 13 0,-5 1 0,5 5 0,0 1 0,0-1 0,4 0 0,2-5 0,8 3 0,-2-13 0,7 7 0,-2-8 0,3 0 0,0-1 0,3-9 0,6 0 0,10-4 0,6 0 0,18-5 0,-15-4 0,14-2 0,-22-7 0,4 4 0,-14 3 0,-2 3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2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 24575,'4'-12'0,"11"-2"0,0-1 0,9-3 0,-6 12 0,6-3 0,-9 9 0,7 0 0,-12 0 0,3 0 0,-1 0 0,-7 4 0,2 10 0,-7 1 0,0 14 0,0-9 0,0 9 0,0-10 0,0 10 0,-4-4 0,3 0 0,-13 4 0,7-4 0,-12 5 0,8-5 0,-7-2 0,8-9 0,-2-1 0,3-5 0,1-3 0,-1-2 0,5-6 0,0-6 0,4-10 0,0-1 0,0-4 0,0 6 0,0 4 0,0 1 0,4 5 0,0 3 0,5-3 0,-1 8 0,5-4 0,-4 4 0,4 0 0,-1 0 0,-2 0 0,3 0 0,-1 4 0,-2 5 0,3 5 0,-3 5 0,-1 7 0,0-5 0,-4 10 0,-1-11 0,-4 3 0,0-4 0,0-1 0,0 0 0,0 6 0,0-4 0,0 3 0,0-9 0,0 3 0,-8-3 0,2 0 0,-11-1 0,3-4 0,0 0 0,-7 0 0,10-5 0,-5 0 0,7-4 0,5-6 0,0-4 0,4 1 0,0 1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3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24575,'0'26'0,"0"1"0,0 9 0,0 9 0,0 0 0,0 6 0,0-7 0,0 0 0,0-1 0,0-5 0,0 5 0,0-12 0,0 5 0,0-5 0,4-7 0,1 0 0,4-10 0,-4-1 0,-1-5 0,-4-4 0,0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3.6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 24575,'26'0'0,"14"-5"0,6-7 0,7-1 0,4-4 0,-4 0 0,6 3 0,-7-2 0,-1 9 0,-13 2 0,-7 5 0,-8 0 0,-9 0 0,-1 0 0,-9 0 0,0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4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8 24575,'-7'-5'0,"1"2"0,-10 3 0,2 0 0,-5 0 0,1 0 0,-6 0 0,-1 0 0,-1 13 0,2 4 0,-2 15 0,3 4 0,-10 5 0,10 3 0,0-5 0,8-3 0,9-5 0,-3-7 0,8 0 0,-3-10 0,4-1 0,0-5 0,13-3 0,4-2 0,13-3 0,7 0 0,0 0 0,1-4 0,4-7 0,-15 0 0,2-8 0,-11 9 0,-4-3 0,-1 8 0,-5-3 0,-6 7 0,-13-3 0,-4 4 0,-14 5 0,9 9 0,-11 9 0,5 3 0,-1 4 0,3-4 0,3 4 0,6-5 0,0 3 0,6-8 0,3-1 0,2-2 0,4-7 0,0 3 0,0-5 0,0 0 0,0 0 0,14-3 0,2-1 0,14-4 0,1 0 0,-1 0 0,6-5 0,-5-5 0,6-2 0,-12-6 0,-2 7 0,-5-2 0,1 3 0,-5 1 0,-2 1 0,-3-1 0,-5 5 0,0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13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26 24575,'10'0'0,"-3"0"0,3 0 0,-4 0 0,0 0 0,1 0 0,-1 0 0,1 0 0,-1 0 0,-3-3 0,0-3 0,-3-1 0,-3 0 0,-4 4 0,-2 3 0,-5 0 0,0 0 0,3 0 0,1 0 0,3 11 0,4-2 0,-1 9 0,4-4 0,0 0 0,0-3 0,0-1 0,0-4 0,3 1 0,1-4 0,2 0 0,0-3 0,1 0 0,-1 0 0,1-3 0,0-8 0,3-1 0,-2-10 0,-1 13 0,-3-2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5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0 24575,'0'39'0,"0"-2"0,0-1 0,-5 2 0,3-1 0,-2 0 0,-1-7 0,4 0 0,-4 0 0,5-5 0,0-1 0,0-11 0,0 0 0,0-5 0,7-4 0,8 0 0,9-8 0,1-6 0,10-6 0,-3-5 0,12 4 0,0-3 0,-6 8 0,-2-8 0,0 13 0,-10-6 0,9 7 0,-19 1 0,6 1 0,-13 4 0,4 0 0,-5 0 0,-3 0 0,-1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5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24575,'0'17'0,"0"9"0,0 12 0,0-6 0,0 16 0,0-13 0,0 15 0,0-6 0,0 7 0,0-6 0,0 6 0,0-7 0,0-6 0,0-12 0,0-3 0,0-14 0,0 3 0,0-7 0,0-2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6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24575,'10'4'0,"12"0"0,7-4 0,13 0 0,-10 0 0,10 0 0,-4 0 0,-1 0 0,-6 0 0,-7 0 0,-1 0 0,-8 0 0,3 0 0,-13 0 0,-2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7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24575,'0'12'0,"0"7"0,0 12 0,0 6 0,0 22 0,0-18 0,0 23 0,0-25 0,0 18 0,0-17 0,0 9 0,0-23 0,0 4 0,0-12 0,0-8 0,0-3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9:59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24575,'-12'0'0,"-10"0"0,2 0 0,-5 0 0,-4 0 0,9 0 0,-9 9 0,10 2 0,-6 13 0,6 1 0,4 0 0,0 3 0,10-13 0,-9 13 0,12-13 0,-7 9 0,9-10 0,0-2 0,0-3 0,4-1 0,5 0 0,10-3 0,6-1 0,5-4 0,0 0 0,0 0 0,6 0 0,-4 0 0,-1-4 0,-7-1 0,-11-4 0,0 4 0,-5 1 0,1 0 0,-12 4 0,-3-4 0,-11 8 0,-7 1 0,5 9 0,-10 1 0,9 4 0,-5 5 0,6 1 0,-1 5 0,4-5 0,-3 4 0,9-10 0,0 5 0,2-6 0,7 1 0,-3-1 0,4-4 0,0 3 0,0-3 0,0 4 0,0-4 0,0 3 0,0-3 0,0 0 0,0-1 0,0-5 0,3 0 0,11 1 0,2 0 0,12-4 0,0 4 0,-2-8 0,0 3 0,-7 0 0,-5-3 0,-2 3 0,-3-4 0,-1 0 0,0 0 0,0 0 0,0 0 0,1 0 0,-1-4 0,0-5 0,-3 3 0,-1-2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00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0 24575,'-12'4'0,"-2"5"0,-5 11 0,-8 12 0,10-5 0,-10 23 0,10-16 0,-6 17 0,1-8 0,10 8 0,-7-5 0,16 4 0,-11-6 0,12 0 0,-3-11 0,5 8 0,0-20 0,0 8 0,0-10 0,0-5 0,0 3 0,0-8 0,0 4 0,4-5 0,1 0 0,8 1 0,0-4 0,6-1 0,-1-4 0,6 0 0,-5 0 0,5 0 0,-6 0 0,1 0 0,7-8 0,-10 2 0,9-11 0,-15 7 0,3-7 0,-5 7 0,1-7 0,0 3 0,0-5 0,1-4 0,-1 3 0,-4-4 0,0 10 0,-5-3 0,0 7 0,0-3 0,0 5 0,-8 4 0,3 0 0,-12 4 0,3 0 0,-4 0 0,0 0 0,-1 0 0,1 4 0,-1 1 0,1 4 0,-1 0 0,5 0 0,1 0 0,1 0 0,2-1 0,-3-3 0,5-2 0,4-3 0,0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3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24575,'6'0'0,"1"0"0,18 0 0,6 0 0,1 0 0,10 0 0,3 0 0,0 0 0,5 0 0,1 0 0,-6 0 0,12 0 0,-11 0 0,31 0 0,-20 0 0,15 0 0,-15 0 0,-17 0 0,9 0 0,-17 0 0,4 0 0,-6 4 0,0 2 0,-5-1 0,-1 4 0,-6-4 0,-4 0 0,-1 3 0,-1-3 0,2-1 0,-1 1 0,-1-5 0,1 0 0,-4 0 0,9 4 0,-5-3 0,6 3 0,-5-4 0,3 0 0,-8 0 0,4 0 0,-5 0 0,1 0 0,-1 0 0,0 0 0,-3 0 0,-2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4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24575,'3'-4'0,"22"0"0,-8 4 0,28 0 0,-12 0 0,28 0 0,-19 0 0,32 0 0,-7 0 0,12 0 0,1 0 0,-5 0 0,-14 0 0,6 0 0,-15 0 0,-1 0 0,-7 0 0,-1 0 0,-5 0 0,-7 0 0,-2 0 0,-10 0 0,0 0 0,-2 0 0,-7 0 0,2 0 0,-3 0 0,-1 0 0,0 0 0,1 0 0,-2 0 0,2 0 0,-2 0 0,1 0 0,-4 0 0,0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6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 24575,'7'0'0,"16"0"0,21 0 0,28 0 0,2 0 0,19-6 0,-19 4 0,12-4 0,-17 1 0,11 3 0,-8-3 0,-12 5 0,-6 0 0,-17 0 0,-1 0 0,-12 0 0,0 0 0,-10 0 0,-1 0 0,-5 0 0,0 0 0,0 0 0,1 0 0,-1 0 0,0 0 0,0 0 0,0 0 0,0 0 0,5 0 0,-3 0 0,7 0 0,-8 0 0,4 0 0,-5 0 0,0 0 0,1 0 0,-2 0 0,1 0 0,0 0 0,0 0 0,0 0 0,1 0 0,-1 0 0,-1 0 0,1-8 0,0 6 0,1-5 0,-1 7 0,0 0 0,5 0 0,6 0 0,1-4 0,8 3 0,-3-8 0,0 4 0,-2-1 0,-4-2 0,-5 7 0,-2-3 0,-3 4 0,-1-4 0,-3 0 0,-2-4 0,-7 3 0,0 2 0,-1 3 0,1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6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24575,'8'0'0,"15"0"0,1 0 0,21 0 0,-8 0 0,15 0 0,-14 0 0,12 0 0,-12 0 0,13 0 0,-8 0 0,4 0 0,-15 0 0,2 0 0,-11 0 0,6 0 0,-10 0 0,-2 0 0,-1 0 0,-9 0 0,9 0 0,-6 0 0,-1 0 0,3 0 0,-3 0 0,4 0 0,-3 0 0,2 0 0,-5 0 0,1 0 0,-2 0 0,0 0 0,-3 0 0,0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18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6879 501 24575,'-1'-4'0,"9"2"0,7 2 0,9 0 0,-5 0 0,3-7 0,-2 5 0,-1-8 0,3 5 0,-7-2 0,4 3 0,-8-6 0,-1 9 0,-4-6 0,1 7 0,-4 8 0,0 9 0,-3 15 0,0 15 0,0 6 0,0 13 0,0 9 0,0 8-726,0 15 726,0 2-543,0-43 1,0 2 542,0-1 0,0 2 0,0 7 0,0 1-688,3 6 1,0 0 687,0 0 0,2 1 0,1-1 0,1-1 0,-1 0 0,1-2 0,0-6 0,-1-1 0,-2 9 0,-1-1 0,3-7 0,-1-1-273,-2 0 1,1-2 272,7 26 0,0 4 0,-6-29 615,5 12-615,-9-15 1009,3-8-1009,-4-12 1461,0-5-1461,0-7 646,0-5-646,0 0 0,0 1 0,0-5 0,0 3 0,0-6 0,0 2 0,0-4 0,0 0 0,0 0 0,0 1 0,0-1 0,0 0 0,0 0 0,0 5 0,0 0 0,0 0 0,0 3 0,0-6 0,0-2 0,0-4 0,0-3 0,0-1 0,0 0 0,0 1 0,0-1 0,0 0 0,0 0 0,0 1 0,0-1 0,0 1 0,0 3 0,0-3 0,0 6 0,0-6 0,0 7 0,0-4 0,0 1 0,0-1 0,0 0 0,0-3 0,0 3 0,0-3 0,0-1 0,0 0 0,-6-2 0,-2 1 0,-6-1 0,-15 4 0,-3 1 0,-19 0 0,-17 1 0,-16 1-615,32-5 1,-4 0 614,-7 0 0,-1 1 0,-3-1 0,-4 1-947,4-2 1,-6 0-1,2 0 947,-25 2 0,-2 0-940,14-3 0,-6-1 0,3 0 940,9-1 0,2 1 0,-1-2 0,-3 0 0,0-1 0,-2-1 0,-2 2 0,-1-1 0,0-1 0,3 0 0,0-2 0,2 0-544,12 1 0,1 0 1,-1-1 543,-7-4 0,-1-1 0,2 0 0,-16 0 0,1 0 0,21 1 0,-3 0 0,0 0 0,4 1 0,-1 1 0,2 1 0,-24 0 0,2 0-177,8 1 1,0 0 176,2 2 0,2 2 661,15-1 0,1 0-661,-3 0 0,1 0 2416,-37 0-2416,15 0 0,34 0 0,0 0 0,-31 0 0,29 0 0,-1 0 0,-30 5 0,2 0 0,8 6 0,-8-1 0,5 0 0,-5 6 0,19-6 2093,-23 10-2093,33-9 0,-33 4 1676,9-1-1676,12-3 0,14-3 0,0 0 0,-15-3 1017,-25 5-1017,33-6 349,-14 2-349,15 2 0,-25-2 0,23 3 0,-13 1 0,15-1 0,6 0 0,-9 0 0,21 0 0,3-1 0,-1 0 0,16-3 0,-3-2 0,12-3 0,4 6 0,4 5 0,0 3 0,-4 8 0,-8-7 0,-1 3 0,-6-6 0,3 2 0,-15-1 0,-9 8 0,5-6 0,-19 2 0,19-8 0,-13-4 0,5-1 0,2-4 0,-1 0 0,7 0 0,3 0 0,7 0 0,5 0 0,4 0 0,5 0 0,4 0 0,4 0 0,-1 0 0,1 0 0,3-2 0,-4-14 0,6-6 0,-3-25 0,4-9 0,0-13 0,0-12 0,-5-9 0,5 30 0,-1-1 0,-9-37 0,6 11 0,0 0-1673,-7-9 1673,4 8 0,1-6 0,2 12 0,1 2 0,0 7 0,0-1 0,3 9 0,0-4 0,0 1 0,-3-26 0,-1 3 0,4 15 0,-1 0 0,-2-22 0,-1 3-563,0 33 1,0 4 562,1-1 0,-1 3-96,-1 5 1,0 0 95,0-8 0,0 3 0,-1-15 0,2-7 0,1-2 0,-1 2 0,3 26 0,2 0 0,-1-26 1556,0 18-1556,0-7 1212,0 13-1212,0 15 221,0 8-221,0 10 0,0 7 0,0 3 0,0 2 0,0 2 0,0 1 0,0-1 0,0 1 0,0-1 0,0 1 0,0 0 0,0 0 0,0 0 0,0-4 0,0-1 0,3-6 0,-2 2 0,5-3 0,-5 4 0,2 3 0,-3-1 0,3 4 0,-2-5 0,1 3 0,-2-4 0,0 0 0,0-4 0,0-1 0,0-3 0,0-1 0,0 1 0,0-1 0,4-4 0,-3 3 0,3-8 0,-1 8 0,-2-7 0,6 7 0,-6 2 0,6 3 0,-7 9 0,3 0 0,0 4 0,1 2 0,2 1 0,0 3 0,7 0 0,-1 0 0,18 0 0,1 0 0,19 0 0,23 0 0,-9 0 0,-10 0 0,2 0-506,40 0 506,-12 1 0,1-2-975,-22-1 1,1-1 974,31 0 0,5-2 0,-6-1 0,-1-1 0,-12 0 0,1 0 0,-10 4 0,4 1 0,-6-1 0,3 1 0,-2-1 0,23-1 0,1 1 0,-9 2 0,-1 1 0,10-3 0,-1-1 0,-7 1 0,-2 0 0,0-1 0,-1 0 0,-5 1 0,-2-1 0,-7-2 0,-2 0-517,5 2 1,-1 1 516,-12-1 0,0 0 0,3 1 0,-1 0 0,-8 3 0,-1 0-233,1 0 0,-1 0 233,47 0 0,-2 0 0,-21 0 0,2 0 311,-11 0-311,6 0 1821,-7 0-1821,-1 0 1134,-7 0-1134,0 0 559,-5 0-559,-3 0 129,-5 0-129,0 0 0,0 0 0,0 0 0,0 0 0,0 0 0,0 0 0,0 0 0,0 0 0,-6 0 0,5 0 0,-5 0 0,6 0 0,0 0 0,-6 0 0,11 0 0,-9 0 0,10 0 0,-7-4 0,1 3 0,0-7 0,0 7 0,-6-7 0,5 7 0,-10-3 0,0 4 0,-2-3 0,-4 2 0,0-3 0,-1 4 0,-5 0 0,10 0 0,-7 0 0,13 0 0,-14 0 0,1 0 0,-4 0 0,-3 0 0,5 0 0,-1 0 0,0 0 0,1 0 0,-1 3 0,5-2 0,-3 3 0,3-1 0,0-2 0,-4 2 0,4-3 0,-4 0 0,-5 0 0,3 0 0,-2 0 0,-1 0 0,3 0 0,-7 0 0,0 0 0,-1 0 0,-7 0 0,6 0 0,-1 0 0,10 0 0,5 0 0,7 0 0,-1 0 0,1 0 0,0 0 0,-5 0 0,4 0 0,-4 0 0,3 0 0,-3 0 0,3-3 0,-3 2 0,0-3 0,-1 4 0,0-4 0,-7 3 0,6-3 0,-8 1 0,0 2 0,-1-3 0,-3 4 0,-1 0 0,-3 0 0,-2 0 0,-2-2 0,-1 1 0,1-2 0,-1 3 0,0 0 0,1 0 0,-4 5 0,0 3 0,-3 9 0,-3-2 0,2 7 0,-2-2 0,3 3 0,0 5 0,0 1 0,0 5 0,0 5 0,0 14 0,0-10 0,0 14 0,0-22 0,3 5 0,-2-11 0,6-1 0,-6-9 0,3-4 0,-4-5 0,0-12 0,0-3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7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7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24575,'0'-9'0,"0"1"0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9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24575,'2'0'0,"4"0"0,26 0 0,2 0 0,21 0 0,14 0 0,-18 0 0,49 0 0,-60 0 0,50 0 0,-38-10 0,15 8 0,4-20 0,-12 19 0,7-19 0,-16 20 0,5-9 0,-11 11 0,4 0 0,-6 0 0,-4 0 0,2 0 0,-8 0 0,4 0 0,-6 0 0,-5 0 0,-1 0 0,-1 0 0,-3 0 0,4 0 0,-6 0 0,-4 0 0,3 0 0,-8 0 0,4 0 0,-5 0 0,-3 0 0,-1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1:00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24575,'0'-14'0,"0"2"0,0 0 0,0 3 0,0 11 0,0 23 0,0 18 0,0 16 0,0-6 0,0 12 0,0-3 0,0 14 0,0-8 0,0-1 0,0-14 0,0-9 0,0-13 0,0-8 0,0-4 0,0-6 0,0-11 0,0 0 0,0-9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1:02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80 119 24575,'-10'-31'0,"11"-3"0,14 14 0,5 0 0,-2 11 0,-1 5 0,-4 4 0,1 0 0,3 0 0,-8 7 0,0 9 0,-5 25 0,-4-7 0,0 34 0,0-20 0,0 19 0,0-9 0,0 1 0,-10-7 0,3-1 0,-9-14 0,6-1 0,-5-6 0,4-5 0,-7-1 0,8-6 0,-7-4 0,7-1 0,-8-4 0,9-4 0,-4-1 0,5-4 0,-1 0 0,1-4 0,4-9 0,-4-7 0,7-14 0,-4 8 0,5-7 0,0 14 0,0 0 0,0 2 0,0 7 0,0-2 0,4 7 0,0 2 0,9 3 0,1 0 0,4 0 0,-4 0 0,3 0 0,-7 8 0,7 2 0,-6 14 0,6-5 0,-2 5 0,-1-6 0,3 0 0,-3 1 0,5-5 0,-1-1 0,-4-4 0,3-4 0,-8-2 0,4-3 0,-5 0 0,1 0 0,-1 0 0,0 0 0,1-8 0,-5-2 0,5-9 0,-8 1 0,3 8 0,-4 2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1:0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231 142 24575,'0'-29'0,"0"7"0,0 5 0,0 8 0,0-8 0,0 8 0,0-8 0,0 8 0,3 0 0,1 5 0,0 8 0,4 4 0,-7 6 0,2 8 0,-3 3 0,0 10 0,0-4 0,0 5 0,0-3 0,0-7 0,-4 5 0,-5-11 0,-2 8 0,-2-13 0,4 7 0,4-13 0,-3 4 0,8-5 0,-4 0 0,0-3 0,0-2 0,6-3 0,5 0 0,5 0 0,1 0 0,-5 0 0,4 0 0,-3 0 0,3 4 0,-3 5 0,0 9 0,-4 1 0,-1 4 0,-4-5 0,0 0 0,0-5 0,0 4 0,0-3 0,0 4 0,0-5 0,0 4 0,-4-8 0,-1 8 0,-13-7 0,-3 3 0,-8-3 0,-1 0 0,1 0 0,0-5 0,-1 0 0,6-5 0,1 0 0,10 0 0,0 0 0,5 0 0,3 0 0,1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1:04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24575,'3'-37'0,"-1"8"0,14 29 0,-3 0 0,1 0 0,7 0 0,-6 0 0,3 0 0,-1 0 0,-8 0 0,3 0 0,-4 0 0,0 3 0,1 2 0,-5 3 0,3 0 0,-3-4 0,4-1 0,-4-3 0,0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1:06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52 24575,'-5'-4'0,"2"0"0,11 0 0,-2-4 0,11 7 0,-4-2 0,1 3 0,2 0 0,-3 0 0,-3 8 0,2 18 0,-11-4 0,4 23 0,-5-8 0,0 7 0,0 4 0,0-11 0,0-2 0,0-5 0,-4-6 0,3-1 0,-3-9 0,4-2 0,0-18 0,0-6 0,0-22 0,0-2 0,0-7 0,0 1 0,9-1 0,2 6 0,10-4 0,-2 15 0,2-9 0,-3 16 0,-4 0 0,4 1 0,-9 13 0,3-7 0,-3 11 0,-1-3 0,0 4 0,0 0 0,0 0 0,1 0 0,-1 0 0,0 0 0,-4 9 0,-1 16 0,-3 2 0,5 18 0,-4-2 0,3 1 0,-4 10 0,5-9 0,1 1 0,5-3 0,-1-7 0,-4-1 0,2-11 0,-3-6 0,0 0 0,2-9 0,-6 4 0,6-9 0,-2 0 0,3-4 0,0-4 0,1-10 0,1-6 0,-5 3 0,0 3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19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24575,'83'0'0,"0"0"0,-1 0 0,-7 0 0,-3 0 0,-14 0 0,0 0 0,-10 0 0,-6 0 0,-15 0 0,-10 0 0,-10 0 0,0 0 0,-4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20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24575,'3'0'0,"6"0"0,15 0 0,5 0 0,10 0 0,-8 0 0,12 0 0,-1 0 0,11 0 0,0 0 0,-1 0 0,-6 0 0,6 0 0,-10 0 0,8 0 0,-14 0 0,8 0 0,-13 0 0,2 0 0,-14 0 0,-4 0 0,-2 0 0,-5 0 0,1 0 0,-2 0 0,-1 0 0,-2 0 0,-2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2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21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24575,'17'0'0,"1"3"0,5 5 0,5 4 0,1 1 0,5 3 0,13 8 0,2-3 0,-8 4 0,7-4 0,-20-2 0,11 4 0,-8-2 0,-8-6 0,0-3 0,-11-2 0,2 0 0,-8-2 0,1-1 0,-4-2 0,0-1 0,-3 2 0,0 0 0,0 1 0,-3 3 0,-4 0 0,-9 10 0,-4-4 0,-5 8 0,0-3 0,-1 9 0,0-3 0,-1 9 0,0-5 0,-6 12 0,4-5 0,1 3 0,2 0 0,3-5 0,0-1 0,2-6 0,9-6 0,2-7 0,3-2 0,3-8 0,-2 1 0,5-1 0,-4-2 0,4-1 0,-1-3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25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238 141 24575,'25'0'0,"2"0"0,18 0 0,-3 0 0,22 0 0,-25 0 0,23 0 0,-25 0 0,15 0 0,-11 0 0,-7 0 0,-5 0 0,-14 0 0,-1 0 0,-7 0 0,-9 0 0,-12 0 0,-21 0 0,-8 0 0,-14 0 0,-3 0 0,-15 0 0,-1 0 0,7 0 0,5 0 0,10 0 0,1 0 0,6 0 0,8 0 0,14 0 0,2 0 0,12 0 0,1 0 0,3 0 0,4 3 0,0 0 0,13 1 0,8-2 0,22 3 0,8-4 0,12 3 0,5-4 0,-10 0 0,16 0 0,-16 0 0,11 0 0,-13 0 0,-11 4 0,-9-4 0,-10 4 0,-7-4 0,-2 3 0,-7-3 0,-1 3 0,-2 0 0,-4 0 0,-7 1 0,-4 1 0,-7 0 0,-2-1 0,-3 2 0,-5-1 0,-1-1 0,-17 5 0,14-8 0,-23 7 0,17-7 0,-8 4 0,6-5 0,6 0 0,5 0 0,5 0 0,9 0 0,8-3 0,4 0 0,18-8 0,9 2 0,17-4 0,11 4 0,7-1 0,9 0 0,6-1 0,-13 5 0,4-3 0,-6 8 0,-4-3 0,4 4 0,-19 0 0,-9 0 0,-8 0 0,-13 0 0,0 0 0,-12 0 0,-11 0 0,-12 0 0,-14 0 0,-2 0 0,-5 0 0,5 0 0,-3 0 0,8 0 0,2 0 0,6 0 0,4 0 0,5 0 0,4 0 0,16 0 0,18 0 0,10 0 0,15 0 0,-3 0 0,5 0 0,-6 0 0,-1 0 0,-13 0 0,1 3 0,-16-2 0,3 2 0,-7 0 0,-9-2 0,-3 2 0,-8-3 0,-1 0 0,-1 0 0,4 0 0,1 0 0,4 0 0,8 0 0,6 0 0,15 0 0,2-4 0,8 0 0,-9-4 0,4 3 0,0-2 0,-3 6 0,-1-3 0,-6 4 0,-4-3 0,-3 2 0,-2-2 0,-2 3 0,-1 0 0,-5 0 0,-8 0 0,-1 0 0,-8 0 0,9 0 0,-7 0 0,7 0 0,-3 0 0,3 0 0,1 0 0,0 0 0,-1 0 0,1-3 0,0 0 0,3-4 0,-3-3 0,5 3 0,-5 0 0,5 1 0,-5 3 0,2-1 0,-2-2 0,0 6 0,5-3 0,5 6 0,3 0 0,2 1 0,-3 2 0,-2-3 0,2 4 0,-6-1 0,6 0 0,-5 1 0,4-1 0,-4 1 0,5-1 0,-3 0 0,1 1 0,-1-1 0,0 1 0,-3-1 0,3 4 0,-3-3 0,0 7 0,0-7 0,0 6 0,0-2 0,-3 3 0,-1 0 0,-6-3 0,2-1 0,1-3 0,1-1 0,5 1 0,-4-4 0,4 3 0,1-8 0,3-2 0,7-3 0,1-7 0,3 6 0,-3-2 0,-1 3 0,-4 1 0,1-1 0,-1 4 0,-5 0 0,-9 3 0,-8 0 0,-7 0 0,-1 0 0,1 3 0,-5 2 0,3-1 0,-3 3 0,4-6 0,5 3 0,-3-4 0,6 0 0,1 0 0,2 0 0,6 0 0,-3 0 0,11 0 0,8-4 0,10 0 0,4 0 0,0-3 0,-3 6 0,-2-6 0,-4 6 0,-3-2 0,-9 3 0,-21 0 0,-7 0 0,-19 0 0,5 0 0,-12 0 0,9 0 0,-7 0 0,19 0 0,-2 0 0,9 0 0,8 0 0,2 3 0,8-2 0,-1 1 0,4 1 0,0 1 0,9-1 0,11 0 0,13-3 0,16 0 0,-4 0 0,14 0 0,-14 0 0,4 0 0,-11 0 0,-11 0 0,-6 0 0,-7 0 0,-15 0 0,-7 0 0,-23 0 0,3 0 0,-13 0 0,-9 0 0,-2 0 0,2 0 0,-4 0 0,15 0 0,-10-4 0,16 3 0,-2-4 0,17 2 0,-2 2 0,12-2 0,1 3 0,4 0 0,5 0 0,5 0 0,2 0 0,1-5 0,-5 1 0,-5-8 0,2 1 0,-5-3 0,5-1 0,-6-3 0,3 3 0,-3-4 0,3 5 0,-2 3 0,2-2 0,-3 5 0,0-5 0,3 6 0,1-3 0,0 3 0,3 1 0,-3-1 0,5 4 0,5 0 0,4 3 0,7 0 0,1 3 0,5 2 0,-12-1 0,-1-1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8:32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24575,'-7'0'0,"1"0"0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8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11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24575,'0'11'0,"0"3"0,0 2 0,0 8 0,0-2 0,0 4 0,0 7 0,4 4 0,0 4 0,2-4 0,4 1 0,-5-11 0,7 12 0,0 8 0,-6-13 0,6 26 0,-8-36 0,4 36 0,0-30 0,0 27 0,0-15 0,1 0 0,-1 3 0,-4-18 0,2 2 0,-2-13 0,0 4 0,-2-3 0,1 4 0,1-1 0,6 1 0,0-4 0,1-1 0,5 5 0,-4-3 0,5 4 0,1-5 0,-6-5 0,5 2 0,-1-4 0,-3 2 0,3-6 0,-3 3 0,-1-3 0,0 0 0,0 1 0,0-1 0,1 0 0,0-2 0,-4-2 0,3-2 0,-3 0 0,0 0 0,0 0 0,-1 0 0,-2 0 0,3 0 0,-4 0 0,1 0 0,0 0 0,0-2 0,-1-1 0,1-3 0,-1-2 0,1 1 0,0-4 0,-1 2 0,2-8 0,-1 1 0,4-4 0,-3 4 0,6-7 0,-3 9 0,3-9 0,-1 11 0,6-9 0,-6 8 0,8-1 0,-7 2 0,6 5 0,-2-2 0,3 2 0,-1 3 0,5 1 0,-3 3 0,8 0 0,-8 0 0,4 0 0,-2 0 0,-1 0 0,-2 6 0,-1 1 0,-2 9 0,0-3 0,3 7 0,-10-7 0,5 0 0,-9-5 0,2-2 0,-5 2 0,0 4 0,-3 0 0,3 7 0,3-3 0,2 0 0,5 6 0,-6 0 0,10 14 0,-8-9 0,5 11 0,-7-11 0,-1 4 0,6-2 0,-5 3 0,4-6 0,-4 6 0,0-6 0,0 2 0,0 2 0,1-2 0,-2 1 0,6 0 0,-5-4 0,4 2 0,-2-2 0,-1-1 0,5 4 0,-2-7 0,-1 2 0,0-3 0,-4-4 0,1-3 0,-2-5 0,-1 0 0,-2 1 0,-2 3 0,0 8 0,3 2 0,1 4 0,3 2 0,0-6 0,1 3 0,-2-5 0,1 0 0,0 1 0,0 0 0,-1-1 0,1-3 0,3 3 0,-3-7 0,2 3 0,-3-3 0,3-1 0,-2-3 0,2 0 0,-4-1 0,4-1 0,-3 1 0,6-2 0,-5 0 0,1 0 0,-2-1 0,3-2 0,-3 0 0,2-3 0,-2 0 0,-1 0 0,0 0 0,1 0 0,0 0 0,2-3 0,2 0 0,2-6 0,0-1 0,0-2 0,0 0 0,0-1 0,1-2 0,-3 1 0,2-4 0,-5 6 0,5-7 0,-3 2 0,1-2 0,4-1 0,-8-1 0,4 2 0,-2-6 0,1-3 0,0 1 0,1-4 0,-3 9 0,0-7 0,0 7 0,1-3 0,-2 5 0,1-1 0,0 1 0,-1 3 0,1 1 0,-1 0 0,3 3 0,-2-3 0,2 3 0,-3 0 0,1 1 0,2 0 0,1-4 0,2 5 0,0-4 0,1 6 0,-1-3 0,1 2 0,0-2 0,-1 4 0,0-1 0,0 3 0,1 0 0,-4 0 0,2 3 0,-1-3 0,3 6 0,3-3 0,-1 3 0,3 0 0,0 0 0,2 0 0,-2 0 0,4 0 0,-5 0 0,0 0 0,-1 0 0,-4 0 0,-2 0 0,-2 0 0,-2 0 0,1 0 0,2 0 0,3 0 0,0-3 0,0 0 0,0-3 0,0 0 0,1 0 0,-1-1 0,0 1 0,1 0 0,-1 0 0,0-1 0,1-1 0,-1 0 0,3-4 0,-2 3 0,3-4 0,-4 4 0,1-3 0,-1 2 0,0-3 0,0 4 0,0-3 0,-2 3 0,-1-1 0,-3-2 0,3 3 0,-2-1 0,2-2 0,-3 3 0,0-4 0,4-3 0,-4 2 0,4-5 0,-3 5 0,0-5 0,2 2 0,-2 0 0,3-3 0,-3 3 0,-1-4 0,1 1 0,0-1 0,0 1 0,0-8 0,-3 6 0,2-5 0,-5 2 0,5 0 0,-3 0 0,5-3 0,-1 7 0,-1 0 0,1 1 0,0 3 0,0-4 0,-1 5 0,0-5 0,4 5 0,-2-5 0,2 1 0,0-1 0,-3 0 0,5 4 0,-4-2 0,5 1 0,-6 1 0,5 1 0,2-4 0,0 6 0,2-9 0,2 5 0,0-4 0,5-1 0,-1 1 0,0-1 0,0 5 0,0 0 0,-6 5 0,0 0 0,-3 3 0,2-2 0,-2 6 0,4-7 0,-2 2 0,-1 2 0,5-4 0,-5 3 0,2 0 0,-4 1 0,1 0 0,-1 1 0,1-1 0,-3 3 0,1 2 0,-4 0 0,4 0 0,-2-2 0,0 3 0,3-3 0,-5 5 0,1-1 0,-2-1 0,-1 2 0,1-1 0,-1 2 0,1 0 0,-3 0 0,0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18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24575,'5'-11'0,"1"3"0,2 5 0,4 3 0,5 0 0,-1 0 0,0 0 0,0 0 0,5 0 0,-7 0 0,6 0 0,-7 0 0,-1 0 0,0 7 0,-4 2 0,-3 12 0,-2 7 0,-3 0 0,0 8 0,0-7 0,0 8 0,0-10 0,0 12 0,0-11 0,0-1 0,0-5 0,0-10 0,0 3 0,0-7 0,0 4 0,0-15 0,0-7 0,0-15 0,4-4 0,6-7 0,0 3 0,8-1 0,-8 3 0,3 4 0,-1 5 0,-2 1 0,1 9 0,-3 0 0,-1 5 0,1-1 0,-1 4 0,1-2 0,-1 5 0,0-3 0,1 4 0,-1 0 0,1 0 0,-1 0 0,0 0 0,1 0 0,-1 0 0,0 0 0,0 0 0,-3 7 0,-1 7 0,-3 13 0,0 11 0,0 3 0,0 1 0,0-3 0,4-6 0,-3-1 0,7-5 0,-7-10 0,7 4 0,-4-13 0,4 0 0,-1-4 0,0-4 0,1 0 0,-1 0 0,0 0 0,1 0 0,-1-8 0,1 3 0,0-6 0,-1 4 0,-3 2 0,-1 2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19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24575,'9'4'0,"12"-1"0,27-3 0,20 0 0,12 0 0,16 0 0,3 0 0,-43 0 0,2 0 0,-4 0 0,-1 0 0,32 0 0,14 0 0,-38 0 0,25 0 0,-20 0 0,-11 0 0,-5 0 0,-17 0 0,-5 0 0,-8 0 0,-7 0 0,-2 0 0,-3 0 0,-4 0 0,-1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21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0 101 24575,'8'-11'0,"7"0"0,-2 0 0,13-3 0,-9 1 0,9 0 0,-4 4 0,0 4 0,4-3 0,-8 7 0,7-3 0,-8 4 0,4 0 0,-5 0 0,-3 7 0,-1 7 0,-3 24 0,1-1 0,-5 18 0,0 9 0,-5-12 0,0 16 0,0-4 0,-4-18 0,-7 21 0,-4-32 0,-11 12 0,7-14 0,-5-4 0,7-8 0,-3-8 0,2-1 0,-3-4 0,5-3 0,-1-2 0,1-3 0,3 0 0,2 0 0,3-7 0,4-2 0,-4-8 0,8 1 0,-4-1 0,4 1 0,0 0 0,0 3 0,0-2 0,4 2 0,0 1 0,12 0 0,-3 4 0,8 3 0,-1 2 0,3 3 0,-2 0 0,5 0 0,-4 0 0,4 0 0,1 7 0,-5-1 0,3 10 0,-3-6 0,0 2 0,-1-3 0,-9-2 0,4 2 0,-8-5 0,4-1 0,-8-3 0,-1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22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88 24575,'0'-7'0,"3"0"0,5 3 0,4 1 0,4 3 0,5 0 0,-8 0 0,3 0 0,-9 0 0,0 0 0,1 0 0,-1 0 0,1 0 0,-4 3 0,-1 5 0,-3 4 0,0 9 0,0 1 0,0 5 0,0-5 0,0 3 0,0-8 0,0 0 0,0-6 0,0-3 0,0-7 0,0-10 0,0-9 0,4-14 0,5 4 0,6-10 0,3 10 0,0-4 0,-4 9 0,2 3 0,-8 7 0,8 1 0,-8 8 0,4 0 0,-5 4 0,0 0 0,-2 3 0,2 5 0,-3 9 0,1 0 0,3 9 0,-7-9 0,7 9 0,-7-9 0,6 0 0,-2-1 0,-1-8 0,3 4 0,-3-8 0,3-1 0,0-3 0,1 0 0,-1 0 0,1 0 0,-1 0 0,4 0 0,-2 0 0,2 0 0,-7 0 0,-1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23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1 103 24575,'5'4'0,"6"-1"0,26-3 0,15 0 0,4 0 0,30 0 0,-10-5 0,-24-1 0,-1-1 0,26-1 0,8-3 0,-14 11 0,3 0 0,-1 0 0,-18 0 0,1 0 0,-22 0 0,11 0 0,-22 0 0,3 0 0,-9 0 0,-1 0 0,0 0 0,1 0 0,-1 0 0,-4 0 0,4 0 0,-4 0 0,1 0 0,-2 0 0,-3 0 0,-1 0 0,1 0 0,-1 0 0,1-14 0,-4-8 0,0 3 0,-4 2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24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 24575,'-4'-3'0,"1"10"0,3 30 0,0-6 0,0 41 0,0-37 0,4 36 0,-3-28 0,8 6 0,-8-9 0,3-9 0,-4-13 0,0 1 0,0-7 0,0 0 0,0-2 0,0-2 0,0-5 0,0 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16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1 109 24575,'13'-2'0,"2"-5"0,4 0 0,-2-6 0,4 7 0,-3-4 0,5 3 0,1-3 0,-5 6 0,5-6 0,0 9 0,-3-5 0,6 3 0,-6-1 0,5 1 0,-1 3 0,11-7 0,-6 5 0,15-5 0,-18 7 0,13 0 0,-3 0 0,0 0 0,8 0 0,-7 3 0,-4 5 0,-1 3 0,-8 0 0,4 7 0,-8-7 0,4 7 0,-5-5 0,-1 1 0,1-2 0,0 2 0,-4-1 0,0-6 0,-5 1 0,13-4 0,29 28 0,-16-12 0,-1 0 0,19 24 0,-10-4 0,-45-22 0,3 6 0,1 1 0,3 4 0,0 0 0,1 1 0,-2-2 0,3 7 0,-3-11 0,1 9 0,1-8 0,-2 1 0,1-2 0,0-8 0,-1 3 0,-2-6 0,1 2 0,-4-3 0,2-3 0,-3 3 0,0-6 0,0 3 0,2-1 0,-1-1 0,2 1 0,-3 1 0,0-3 0,0 2 0,0-2 0,0-1 0,0 1 0,0 0 0,0-1 0,0 0 0,0 0 0,0 1 0,-3-6 0,0 3 0,-9-15 0,4 4 0,-14-15 0,13 9 0,-7-6 0,12 10 0,-3-1 0,2 5 0,-3-3 0,2 4 0,1-1 0,-1 1 0,0 2 0,0 0 0,1 3 0,4 0 0,2 3 0,7 0 0,2 6 0,2 3 0,-2 1 0,2 2 0,-3-3 0,1 5 0,-1-5 0,0 4 0,-3-7 0,3 3 0,-3-6 0,0 2 0,-1-2 0,-2 0 0,2 0 0,-2-1 0,0 0 0,2 0 0,-2 6 0,3 7 0,0-2 0,-2 8 0,-1-9 0,-1 2 0,2-2 0,-1-2 0,0-10 0,-3 5 0,0-8 0,0 6 0,2-3 0,-1 1 0,4-3 0,-2-1 0,3-13 0,-3 2 0,3-11 0,-3 1 0,4 4 0,0-2 0,-1 7 0,0-1 0,-3 4 0,3-2 0,-3 4 0,3-1 0,-1 2 0,-2 0 0,0 0 0,-1 3 0,1-2 0,3 5 0,-3-5 0,1 0 0,-3-1 0,3-2 0,-3 3 0,1 0 0,-2-1 0,0-2 0,0-1 0,0-2 0,3-1 0,0 1 0,0-1 0,2 3 0,-4 0 0,1 9 0,-4 5 0,-2 8 0,-2 4 0,3 1 0,-3 1 0,5-4 0,-4 0 0,4-6 0,-2-1 0,3-2 0,-2 1 0,1-1 0,-4 2 0,5-2 0,-5-4 0,2 1 0,-2-3 0,-3-3 0,0-2 0,-4-4 0,3-2 0,1 0 0,1 2 0,-2-1 0,0 4 0,1-3 0,3 7 0,2-3 0,1 5 0,2-3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26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91 24575,'-3'-2'0,"9"-4"0,5-10 0,6 0 0,8-1 0,-7 3 0,13 6 0,-13 1 0,9 6 0,-11-3 0,1 4 0,-5 0 0,3 0 0,-6 3 0,-1 6 0,-2-1 0,-1 11 0,-1 0 0,0 7 0,-4 5 0,0-2 0,0 8 0,0-9 0,-4 9 0,-1-9 0,-15 11 0,5-11 0,-9 6 0,7-12 0,-1-1 0,2-5 0,4-4 0,0 0 0,1-4 0,2-4 0,-2-1 0,3-3 0,1 0 0,-1-3 0,4-1 0,1-7 0,3 2 0,0-6 0,0 6 0,0-3 0,0 1 0,0 2 0,0-6 0,0 7 0,3-4 0,1 5 0,7-1 0,-2 0 0,2 4 0,1 0 0,-4 4 0,8 0 0,-8 0 0,7 0 0,-2 0 0,3 0 0,5 4 0,-4 1 0,4 3 0,-5 3 0,0-1 0,1 1 0,-1-2 0,1-1 0,-5-4 0,0 0 0,-1-4 0,-2 0 0,2 0 0,-2-12 0,-5 9 0,0-9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27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1 237 24575,'0'-12'0,"8"-9"0,-2-3 0,11-6 0,-3 3 0,3-4 0,5 6 0,-3 0 0,2 8 0,-1 8 0,-2-2 0,-2 10 0,0-3 0,-8 4 0,4 15 0,-8 0 0,0 31 0,-4-9 0,0 23 0,0-6 0,0 3 0,0 2 0,0-9 0,0-4 0,-4-8 0,-1-6 0,-4-10 0,1-1 0,-4-9 0,3 4 0,-6-7 0,6 2 0,-2-6 0,-1-2 0,4-3 0,-4 0 0,1 0 0,2 0 0,-2 0 0,4 0 0,-1-3 0,1-1 0,3-3 0,1-1 0,3 1 0,0 0 0,0 0 0,7-1 0,7 0 0,8-1 0,14 4 0,-6 1 0,22 4 0,-21 0 0,34 0 0,-33 0 0,26 0 0,-22 5 0,1-1 0,-4 10 0,-12-5 0,0 4 0,-9-6 0,0 1 0,-5-4 0,-3 0 0,-1-4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28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1 215 24575,'0'-12'0,"0"8"0,0-40 0,0 22 0,0-32 0,0 19 0,0 7 0,0 12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29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24575,'0'16'0,"0"2"0,0 9 0,0 5 0,0 6 0,0-3 0,0 7 0,0-9 0,0 6 0,0 0 0,0-6 0,0 0 0,0-11 0,0-1 0,0-9 0,0-1 0,0-3 0,0-1 0,0 0 0,0 1 0,3-4 0,1-1 0,3-3 0,1 0 0,-1 0 0,0 0 0,1 0 0,-1 0 0,4 0 0,2 0 0,3 0 0,9-8 0,-1 2 0,13-12 0,-5 3 0,14-5 0,-6 0 0,4 5 0,-5-4 0,-1 13 0,-5-7 0,-5 12 0,-7-2 0,-9-1 0,0 3 0,-5-2 0,0 3 0,-3 0 0,0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30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24575,'0'15'0,"0"13"0,0 20 0,0-6 0,0 25 0,0-28 0,0 30 0,0-3 0,0-8 0,0 5 0,0-20 0,0 4 0,0-2 0,0 1 0,0-13 0,0-5 0,0-3 0,0-11 0,0 6 0,0-12 0,0 4 0,0-5 0,3-3 0,1-3 0,-1-14 0,0 6 0,-3-5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32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1 234 24575,'0'-15'0,"0"-9"0,8 0 0,2-13 0,13 9 0,-4-5 0,8 10 0,-5 5 0,5 4 0,0 6 0,-1 2 0,-4 2 0,4 4 0,-9 0 0,0 4 0,-5 8 0,-3 11 0,-5 11 0,1 4 0,-5 1 0,0-6 0,-4 3 0,-6-2 0,-4-3 0,-4-3 0,1-7 0,4-5 0,2-4 0,3 0 0,1-5 0,-1-3 0,1-1 0,3-6 0,0-1 0,4-7 0,0-2 0,0-4 0,0 0 0,0 1 0,4-1 0,1 0 0,3 0 0,0 1 0,4 3 0,-2-3 0,5 6 0,-2-2 0,4 8 0,0 0 0,-1 4 0,1 0 0,-1 0 0,-3 0 0,3 0 0,-4 0 0,5 4 0,-4 9 0,0 6 0,-4 8 0,0 6 0,1-4 0,-1 3 0,-4 1 0,-1-4 0,-4 10 0,0-11 0,0 11 0,0-11 0,0 1 0,-8-3 0,-7-3 0,-4-3 0,-4 1 0,2-11 0,3 2 0,-9-3 0,5 0 0,-13-4 0,5-1 0,0-4 0,9 0 0,4 0 0,0 0 0,4 0 0,2 0 0,3-3 0,1 2 0,2-6 0,2 3 0,3-3 0,0-1 0,0 1 0,0 2 0,0 2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34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340 257 24575,'-7'4'0,"6"-1"0,6-3 0,4 0 0,6 0 0,-6 0 0,2-3 0,1-6 0,-3-3 0,3-1 0,-8-3 0,3 4 0,-6-5 0,3 0 0,-4 0 0,0 1 0,0-6 0,0 4 0,0-3 0,-4 4 0,-9-1 0,-6 5 0,-9-1 0,1 9 0,-6 1 0,4 4 0,-9 0 0,9 0 0,-4 0 0,4 13 0,1-1 0,4 15 0,1-3 0,4 9 0,5-5 0,-3 0 0,11-1 0,-6-10 0,11 5 0,-2-2 0,3-3 0,0-1 0,0-4 0,3-5 0,10 2 0,11-5 0,5 4 0,4-7 0,0 7 0,-5-6 0,5 6 0,-5-7 0,-6 3 0,5-4 0,-14 0 0,8 0 0,-9 0 0,4 0 0,-3 0 0,-12 0 0,-7 0 0,-14 4 0,-8 6 0,-2 10 0,-5 5 0,4 11 0,1-5 0,3 9 0,4-10 0,4 3 0,5-10 0,0 3 0,10-8 0,0 3 0,4-4 0,0-1 0,0-3 0,0-1 0,0-5 0,0 1 0,7-1 0,2 1 0,13 1 0,0-4 0,6-1 0,-1-4 0,0 0 0,6 0 0,-4 0 0,4 0 0,-6-4 0,13-10 0,-15 0 0,9-4 0,-17 2 0,-5 7 0,4-7 0,-8 8 0,4-8 0,-7 7 0,2-6 0,-6-3 0,3 0 0,-4-3 0,0 4 0,0 0 0,0 0 0,0-7 0,-8 5 0,3-1 0,-11 5 0,8 6 0,-4-3 0,4 5 0,1-1 0,-1 4 0,0-3 0,1 6 0,-5-6 0,-1 6 0,1-6 0,0 6 0,4-2 0,1 3 0,-1 0 0,1 0 0,-1 0 0,1 0 0,3 0 0,1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3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24575,'4'-4'0,"-1"0"0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35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24575,'0'26'0,"0"-5"0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36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4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24575,'0'47'0,"0"7"0,-4 12 0,3 1-758,-1-25 0,-1 1 758,-1 31 0,4-32 0,-1 2 0,-6-2 0,0 2 0,3 11 0,1 3 0,-2-5 0,-1 3-1292,2-4 1,0 4 0,1 1 1291,2 8 0,2 2 0,-2-3 0,-1-11 0,-1-2 0,2 3 0,0 19 0,1 4 0,1-7 0,-1 1 0,0-3 0,0-9 0,0 4 0,0 0 0,0-3 0,0-1 0,0 2 0,0-4 0,0 3 0,0-1 0,0-4 0,0 0 0,0-5 0,0 4 0,0 17 0,0 4 0,0-7 0,-1-3 0,2-3-366,0-9 0,1 3 1,0-1 365,0-5 0,1 1 0,-1-2-576,2 3 0,1 0 0,-1-1 576,-1 18 0,0 1 0,3-1 0,-1-1 0,-4-7 0,-1-2 0,3-1 0,0-3 137,-3-15 0,0-3-137,0 4 0,0-1 0,0 16 0,0-11 0,0 0 0,0 26 0,0-28 0,0-1 0,0 24 0,0-2 0,0-9 0,0 1 0,0-9 2633,0 5-2633,0-10 2488,0-2-2488,0-10 2487,0-8-2487,0-2 333,0-7-333,0-1 0,0-3 0,0 0 0,0-3 0,0-1 0,0 1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37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24575,'0'11'0,"0"17"0,0-7 0,0 21 0,0-1 0,0 6 0,5 14 0,1-5 0,10 4 0,-4-12 0,3 4 0,-5-10 0,4-2 0,-4-12 0,3-6 0,-8-6 0,2-3 0,-6-2 0,2-6 0,-3-2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38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11 257 24575,'0'11'0,"0"6"0,0 1 0,0 8 0,0-4 0,0 1 0,0 9 0,0-13 0,0 8 0,0-10 0,0-5 0,0 4 0,0-8 0,0 4 0,3-5 0,2-3 0,6 3 0,-2-6 0,2 6 0,1-6 0,-4 2 0,8-3 0,-3 0 0,-1 0 0,4 0 0,-8 0 0,8 0 0,-3 0 0,3 0 0,1 0 0,0 0 0,-1 0 0,6 0 0,-5 0 0,5-7 0,-5 1 0,-1-6 0,1 0 0,-4-1 0,2-4 0,-5 0 0,2 1 0,-4-1 0,0 0 0,1 0 0,-1-4 0,-3-5 0,-1-2 0,-4-7 0,0 6 0,0-10 0,0 5 0,0-1 0,0 2 0,0 6 0,-8-1 0,-1 6 0,-9 4 0,1 6 0,1 7 0,-1 1 0,0 4 0,0 0 0,-4 0 0,-2 0 0,-6 14 0,-19 21 0,17 11 0,-18 11 0,27-10 0,-4-6 0,7-7 0,4-1 0,2-6 0,4-4 0,4-2 0,1-8 0,4-1 0,0-8 0,0-1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43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24575,'0'12'0,"0"0"0,0 24 0,0 5 0,0-5 0,0 8 0,0-9 0,0-1 0,0 4 0,0-18 0,0 6 0,0-13 0,0-1 0,0 0 0,0-5 0,0-3 0,0-1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44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24575,'0'-2'0,"0"-4"0,0-10 0,0 4 0,0 0 0,0 5 0,7 3 0,-2-3 0,10 6 0,-2-6 0,3 6 0,6-3 0,-9 4 0,13 0 0,-17 0 0,12 0 0,-9 0 0,5 8 0,0-3 0,-1 11 0,-6-3 0,4 4 0,-4-1 0,3 1 0,2-1 0,-6-3 0,7-1 0,-8-4 0,4-4 0,-5-1 0,1-3 0,-1 0 0,1 0 0,0 0 0,0-12 0,0 2 0,1-17 0,-1 10 0,1-10 0,0 9 0,-4 4 0,-2 7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45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24575,'-4'3'0,"1"1"0,3 3 0,0 5 0,0 5 0,0 5 0,0 6 0,0 5 0,0-4 0,0 9 0,0-4 0,0 0 0,0-1 0,0 0 0,0-9 0,4 13 0,-3-17 0,8 11 0,-8-17 0,3 11 0,-4-15 0,0 6 0,0-8 0,0-1 0,3-3 0,1-4 0,-1-8 0,1 3 0,-4-2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46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24 252 24575,'0'15'0,"0"0"0,0 2 0,0 10 0,0-8 0,0 8 0,0-10 0,0 4 0,0-7 0,0 11 0,0-15 0,4 10 0,4-7 0,5-4 0,4 6 0,0-10 0,4 8 0,-3-8 0,3-1 0,1-4 0,-8 0 0,6 0 0,-7 0 0,-1 0 0,4 0 0,-8 0 0,4 0 0,-1 0 0,-2-8 0,3-1 0,0-15 0,-6 5 0,5-10 0,-10 6 0,3 1 0,-4-5 0,0-1 0,0-1 0,0-4 0,0 0 0,0 4 0,0-4 0,-4 6 0,-1-6 0,-8 9 0,3-8 0,-6 14 0,6 1 0,-9-3 0,6 11 0,-4-3 0,6 8 0,-1 4 0,3 0 0,-6 0 0,6 0 0,-7 0 0,3 12 0,-5 3 0,-1 18 0,5-4 0,-5 9 0,8-3 0,-3-1 0,4 4 0,1-9 0,-1 11 0,5-19 0,1-1 0,4-16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47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 24575,'4'6'0,"-1"3"0,-3 6 0,0 12 0,0-3 0,0 14 0,0-9 0,0 9 0,0-14 0,0 7 0,0-8 0,7-1 0,-1 5 0,10-10 0,-7-3 0,7 1 0,-4-9 0,5 6 0,0-4 0,-1-3 0,1-2 0,-1-3 0,1 0 0,0 0 0,-1 0 0,1 0 0,-4 0 0,2 0 0,-2-7 0,4-2 0,-4-8 0,2 0 0,-5-4 0,2-2 0,-3 0 0,0-9 0,0 8 0,1-9 0,-5 6 0,-1 0 0,-4-1 0,0-6 0,0 4 0,0-4 0,0 11 0,0 1 0,0 6 0,-4-1 0,0 4 0,-4 2 0,-4 3 0,4 0 0,-4 0 0,0 4 0,4 0 0,-8 4 0,3 0 0,0 0 0,-2 0 0,-1 0 0,2 0 0,-5 0 0,10 0 0,-2 0 0,3 0 0,0 4 0,1-4 0,-1 7 0,1-3 0,-1 4 0,0 3 0,0-2 0,-4 6 0,4-6 0,-4 7 0,0-4 0,2 5 0,2-8 0,4-2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49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45 24575,'0'11'0,"0"6"0,-4 6 0,3 4 0,-7 1 0,7-1 0,-3 6 0,4-4 0,0 4 0,0 6 0,0-9 0,0 9 0,0-6 0,0-9 0,0 8 0,0-10 0,0-3 0,0 1 0,7-11 0,2 3 0,13-3 0,0-4 0,6-1 0,-1-4 0,0 0 0,1 0 0,-1 0 0,0 0 0,8 0 0,-11 0 0,5 0 0,-16 0 0,2 0 0,-6 0 0,3 0 0,-5 0 0,1-8 0,0-6 0,1-9 0,0-4 0,0-6 0,-3-1 0,-2-1 0,-4-3 0,0 3 0,0-4 0,0-13 0,0 14 0,0-7 0,0 18 0,0-1 0,-7 6 0,1 0 0,-6 5 0,0 4 0,3 2 0,-7 6 0,3 2 0,-3 3 0,-1 0 0,0 0 0,-4 0 0,3 3 0,-10 12 0,4 5 0,-1 9 0,-11 8 0,19-13 0,-12 6 0,16-13 0,0-4 0,1 2 0,4-2 0,0-1 0,0 0 0,0-1 0,4-2 0,-3 3 0,6-5 0,-3 1 0,4-11 0,0-1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50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24575,'4'-5'0,"-1"20"0,-3 17 0,0 22 0,0 8 0,0 6 0,0-5 0,0 32 0,0-40 0,0 32 0,0-39 0,4 2 0,5-10 0,-3-14 0,6-5 0,-11-12 0,3-2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51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40 24575,'0'3'0,"0"12"0,0 14 0,0 10 0,0 1 0,0 0 0,0 6 0,0-10 0,0 9 0,0-11 0,0 0 0,0-6 0,0 4 0,0-13 0,0 13 0,0-18 0,0 6 0,8-11 0,1 3 0,8-7 0,4-2 0,-3-3 0,8 0 0,-3 0 0,4 0 0,-4 0 0,3 0 0,-8-4 0,3 0 0,-4-5 0,-4-3 0,2-1 0,-5-8 0,2-2 0,-2-5 0,-1 1 0,0-6 0,-4-25 0,0 12 0,-5-18 0,-5 24 0,-9 4 0,-3-2 0,-12 7 0,5 1 0,0 8 0,-2 7 0,8 3 0,-9 7 0,9 1 0,-8 4 0,8 0 0,-4 12 0,4 9 0,-1 12 0,0 6 0,1-7 0,7-12 0,4-9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5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1 248 24575,'23'0'0,"9"0"0,16 0 0,2 0 0,-7 0 0,4 0-1273,-6 0 1,3 0 1272,16 0 0,6 0 0,-16 0 0,1 0 0,0 0 0,-1 0 0,0 0 0,3 0-756,8-1 1,2-1 0,-1-1 755,-4 0 0,-1 1 0,-2-1 0,19 0 0,0-1 0,-18 0 0,2 0 0,-3 0 0,8 1 0,0-1 0,-9 0 0,3 0 0,-1-1-943,15-1 0,0 0 943,3 0 0,-1-1 0,-12 2 0,-2-1-493,2 0 1,-2 1 492,-7 2 0,0-1 0,-3 0 0,-3-1 1152,22 1-1152,1-6 0,-15 5 0,12-3 0,-12 7 0,2-7 2556,-14 7-2556,8-7 2258,3 7-2258,-5-6 1444,4 6-1444,-7-3 272,-3 1-272,4 2 0,-11-3 0,0 1 0,-5 2 0,-9-2 0,0 0 0,-12-3 0,-3-12 0,6 9 0,16-4 0,16 13 0,18-4 0,-4 3 0,0-3 0,-5 4 0,5 0 0,15 0-482,-36 0 0,2 0 482,4-1 0,0 2 0,-3 3 0,-1 1 0,18 3 0,-12 4 0,-2 2-206,1-1 206,-6-1 0,1 0 0,13 2 0,2-1 0,3 0 0,-11-5 0,0-3 0,-6-2 0,0-3 0,-4 0 953,3 0-953,-8 0 217,0 0-217,-7 0 0,-3 0 0,0 0 0,-5 0 0,4 0 0,-7 0 0,1 0 0,-3 0 0,-1 0 0,-1 0 0,0 0 0,-4 0 0,1 0 0,-1 0 0,-1-4 0,-2-7 0,-2-10 0,0-4 0,0-1 0,0 11 0,0 5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52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0 24575,'4'9'0,"-5"11"0,-5 18 0,-9 9 0,7-5 0,-6 9 0,8-9 0,0 19 0,-8-11 0,12 9 0,-7-18 0,9 5 0,0-12 0,0-1 0,0-5 0,0-10 0,0 7 0,0-11 0,3 4 0,6-7 0,3-3 0,5 1 0,4-1 0,-3-3 0,8-1 0,-3-4 0,4 0 0,1 0 0,-1 0 0,0-4 0,1-5 0,-5-9 0,-1-1 0,-5-3 0,0 1 0,1-2 0,-4 0 0,3-3 0,-7 3 0,3-4 0,-8 0 0,-1-1 0,-4-5 0,0-1 0,0 0 0,0-22 0,-5 17 0,0-19 0,-9 24 0,0 6 0,-8 5 0,4 6 0,-4 4 0,6 4 0,-1 5 0,-5 4 0,4 0 0,-11 0 0,11 0 0,-11 0 0,11 8 0,-4-3 0,6 11 0,3-3 0,-3 4 0,7-5 0,0-3 0,6-6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53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24575,'4'3'0,"-1"19"0,-3 11 0,0 27 0,0 10 0,0 17 0,0 6 0,0-13 0,0-28 0,0-2 0,0 5 0,0 32 0,5-31 0,1 0 0,8-8 0,-8-13 0,10-20 0,-14 0 0,5-15 0,-7 4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53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0 24575,'0'20'0,"-5"20"0,4-13 0,-4 30 0,0-32 0,0 26 0,-1-15 0,2 4 0,4-1 0,0-10 0,0-1 0,0-11 0,0-5 0,0-1 0,3-2 0,5-1 0,9-5 0,1-3 0,8 0 0,2 0 0,-4-4 0,13-1 0,-13-4 0,9-1 0,-10-2 0,-2-2 0,-8-2 0,3 2 0,-7-1 0,4-3 0,-5 0 0,-3-8 0,-1 3 0,-4-10 0,0 4 0,0-10 0,-4 11 0,-6-5 0,-9 4 0,-5 5 0,0 1 0,-2 9 0,3 6 0,-10 4 0,4 4 0,-4 0 0,11 0 0,0 0 0,5 3 0,1 6 0,6-4 0,3 3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54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24575,'0'23'0,"0"-3"0,0 6 0,0-3 0,0 10 0,0-5 0,0 11 0,0-10 0,0 3 0,0-4 0,0-6 0,0 5 0,0-10 0,0 10 0,0-14 0,0 4 0,4-10 0,4 1 0,0 0 0,13-4 0,-3 0 0,5-4 0,3 0 0,-8 0 0,3 0 0,0 0 0,-3 0 0,4-4 0,2-12 0,-10 1 0,6-14 0,-12 11 0,1-8 0,0 3 0,-4-4 0,-1 0 0,-4-1 0,0-5 0,0 4 0,0-4 0,0 6 0,0-1 0,0 1 0,-4-1 0,-4 6 0,-6 0 0,-7 9 0,3 1 0,-8 3 0,3 4 0,-12 1 0,10 4 0,-8 8 0,18 6 0,-6 9 0,15-8 0,-3-2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8:55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1 217 24575,'0'11'0,"0"6"0,0 5 0,0 6 0,0-1 0,0-4 0,0 3 0,0-8 0,0 3 0,0-4 0,0 4 0,0-7 0,0 2 0,0-8 0,0 3 0,0 1 0,0 0 0,0-1 0,3-7 0,1 3 0,4-3 0,-4 4 0,2-4 0,3-1 0,-1-3 0,8 0 0,-4 0 0,1 0 0,3 0 0,-4 0 0,1 0 0,3-7 0,-8-3 0,8-3 0,-7-3 0,3 7 0,-4-6 0,0 2 0,0 0 0,0-3 0,0 4 0,1-5 0,-1 0 0,-3 0 0,-2-4 0,-3-2 0,0-4 0,0-6 0,0-2 0,0-22 0,-4 12 0,-5-7 0,-2 19 0,-2 10 0,1 6 0,3 5 0,-7 7 0,3 2 0,0 3 0,-2 0 0,2 0 0,-4 7 0,4 7 0,-4 9 0,7 4 0,-6-4 0,6 3 0,-3 4 0,5-6 0,0 1 0,3-14 0,2-7 0,3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08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0 265 24575,'0'-15'0,"0"1"0,0-11 0,0 3 0,0-4 0,0-1 0,0 1 0,8 4 0,-3-3 0,11 8 0,-3-4 0,3 9 0,0 3 0,0 6 0,-5 3 0,0 0 0,0 7 0,-2 6 0,3 4 0,0 5 0,0-7 0,0-2 0,3-2 0,-6-3 0,6-1 0,-7-2 0,7-2 0,-3-3 0,0 0 0,4 0 0,-8 0 0,8 0 0,-8-3 0,8-2 0,-11 1 0,2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09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24575,'0'25'0,"0"8"0,0 13 0,0-6 0,0 8 0,0-14 0,0 10 0,0-6 0,0 1 0,0-11 0,0-2 0,0-9 0,0-5 0,0-1 0,0-4 0,0 0 0,0 1 0,0-1 0,0 0 0,0 5 0,0-4 0,0 4 0,0-5 0,0 0 0,0 1 0,0-1 0,0-3 0,0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10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45 24575,'-3'15'0,"-5"11"0,-3 19 0,5-11 0,-9 25 0,14-24 0,-4 12 0,5-4 0,0-5 0,0 8 0,0-12 0,0 4 0,0-11 0,0-9 0,0 6 0,0-11 0,0 3 0,3-5 0,2-4 0,6 1 0,1 0 0,4 0 0,0 0 0,-3 0 0,2-4 0,-3 3 0,5-6 0,-1 2 0,-3-3 0,2 0 0,-3 0 0,5 0 0,-5 0 0,4 0 0,-4-3 0,1-6 0,-2-3 0,-3-5 0,1 1 0,-1-1 0,0-3 0,1-8 0,0 0 0,-3-11 0,-2 11 0,-4-10 0,0 5 0,0-7 0,0 1 0,0 0 0,0 1 0,-8-1 0,1 0 0,-11 1 0,4 5 0,-4 5 0,1 7 0,0 8 0,1 1 0,-6 7 0,5 2 0,-4 3 0,4 0 0,1 0 0,0 0 0,-1 3 0,5 2 0,-3 3 0,6-1 0,-2 1 0,7-1 0,0-3 0,4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11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24575,'7'-4'0,"4"1"0,-3 3 0,8 0 0,1 0 0,1 0 0,8 0 0,-12 0 0,2 0 0,-9 0 0,1 0 0,-1 0 0,1 0 0,-4 6 0,-1 3 0,-3 7 0,0 15 0,0-6 0,-5 17 0,-4-13 0,-6 4 0,2-11 0,-4 0 0,8-6 0,-3-4 0,5-1 0,2-3 0,-1-4 0,2-1 0,0-6 0,4-1 0,4-3 0,3-1 0,5 4 0,0-3 0,0 6 0,4-2 0,-8 3 0,8 0 0,-8 0 0,4 0 0,-5 0 0,1 3 0,-1 5 0,-2 5 0,-2 3 0,-3 0 0,0 5 0,0-3 0,0 9 0,0-5 0,0 1 0,-3 2 0,-2-8 0,-3 4 0,-1-5 0,1-3 0,4 2 0,-3-7 0,3 4 0,0-5 0,-3 1 0,3-4 0,0 2 0,-3-5 0,3 6 0,-3-6 0,-1 2 0,-3-3 0,-1 0 0,3 0 0,2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12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51 173 24575,'-10'3'0,"5"6"0,-2 3 0,7 9 0,0 1 0,0-1 0,0 5 0,0-4 0,0-1 0,0 5 0,0-13 0,0 7 0,0-12 0,0 4 0,0-5 0,0 4 0,4-3 0,4 0 0,4-5 0,5-3 0,-1 0 0,3 0 0,-2 0 0,7 0 0,-6 0 0,3-3 0,-5-2 0,2-12 0,-1-2 0,-2-14 0,3-5 0,-8 3 0,4-14 0,-8 13 0,-2-9 0,-4 5 0,0 2 0,0 8 0,0 5 0,0 12 0,-7 2 0,-2 6 0,-12 2 0,-1 3 0,-5 0 0,4 7 0,-5 14 0,4 4 0,-2 14 0,-2-9 0,7 7 0,-2-7 0,8-2 0,3-7 0,4-9 0,3-4 0,2-4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24575,'7'3'0,"13"-1"0,10-2 0,17 0 0,1 0 0,11 0 0,-15 0 0,13 0 0,-14 0 0,10 5 0,-5-4 0,-7 6 0,-7-6 0,-11 5 0,-4-5 0,-9 4 0,-1-4 0,-4 1 0,1-2 0,-3 0 0,-1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6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24575,'8'0'0,"5"0"0,4 0 0,7 7 0,-2-3 0,7 4 0,-8-2 0,4 1 0,-5-3 0,5 2 0,-7-3 0,6-2 0,-14 1 0,3-2 0,-5 0 0,-1 0 0,-1 2 0,-3 5 0,-3 2 0,0 0 0,0 7 0,0-3 0,-4 12 0,3-3 0,-9 3 0,-8 11 0,2-12 0,-13 18 0,11-20 0,-6 10 0,4-6 0,-2 2 0,7-7 0,1-4 0,2-5 0,8-2 0,-4-1 0,7-4 0,-4-2 0,4 2 0,-1-9 0,2 5 0,0-5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13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1 397 24575,'0'-8'0,"0"4"0,0-25 0,0 4 0,4-7 0,0 4 0,4 7 0,0 9 0,8 4 0,-3 5 0,8 3 0,-5 0 0,5 0 0,-7 0 0,11 0 0,-12 0 0,8 0 0,-4 0 0,-5 0 0,-1 3 0,1 1 0,0 4 0,4 0 0,-3 4 0,3-3 0,-4 3 0,5-4 0,-1 0 0,0 0 0,1-3 0,-1-2 0,0-3 0,1-3 0,0-10 0,1-12 0,2-15 0,-1 0 0,1-5 0,-6 12 0,0 0 0,-2 11 0,-2 0 0,1 10 0,-7 0 0,3 8 0,-6-3 0,2 6 0,-3-2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33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24575,'-4'3'0,"0"10"0,4 17 0,0 1 0,0 19 0,0-7 0,0 17 0,0 3 0,0-7 0,0 35 0,0-47 0,0 46 0,0-46 0,0 11 0,0-3 0,0-16 0,0 3 0,0-17 0,0 0 0,0-10 0,0 3 0,0-10 0,0 2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34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0 417 24575,'0'11'0,"0"-3"0,0 8 0,0-8 0,0 8 0,0-4 0,0 1 0,0-1 0,0-5 0,0 5 0,0-4 0,0 4 0,4-8 0,4 3 0,1-6 0,6 2 0,-2-3 0,-1 4 0,0-4 0,0 4 0,0-4 0,1 3 0,2-2 0,-6 2 0,7-3 0,-8 0 0,4 0 0,-1 0 0,-2 0 0,6 0 0,-6 0 0,3 0 0,-5 0 0,1 0 0,3 0 0,-2 0 0,3-7 0,-5 2 0,2-11 0,-1-2 0,0 0 0,1-8 0,0 8 0,-4-8 0,2 3 0,-6-4 0,7 4 0,-7-3 0,3 3 0,-4-5 0,0-11 0,0 8 0,0-9 0,0 13 0,0 0 0,0-1 0,-4 1 0,-5 4 0,0 1 0,-7 9 0,3 1 0,-4 7 0,0 2 0,0 3 0,1 0 0,-1 0 0,-12 3 0,8 10 0,-4 6 0,6 14 0,4 2 0,0-1 0,1 4 0,0-3 0,2 4 0,-2-4 0,9-7 0,-3-2 0,7-8 0,-7-1 0,7-5 0,-2-5 0,3 1 0,0-1 0,0-3 0,0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35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24575,'7'0'0,"4"0"0,2 0 0,-1 0 0,4 0 0,-8 0 0,13 0 0,-12 0 0,11 0 0,-12 0 0,3 0 0,-7 3 0,-1 5 0,-3 5 0,0 3 0,0 1 0,0 0 0,-4-1 0,0 1 0,-4-4 0,0-2 0,0 1 0,0-4 0,3 4 0,-2-8 0,3-1 0,0 1 0,1-7 0,3 2 0,0-6 0,3 0 0,1-1 0,3 4 0,1 1 0,-1 3 0,1 0 0,-1 0 0,5 0 0,-4 0 0,4 0 0,0 0 0,-4 0 0,4 0 0,-5 0 0,1 0 0,-1 3 0,1 1 0,-1 4 0,-2 3 0,-2 2 0,-3-1 0,0 4 0,0-3 0,0-1 0,0 0 0,0-1 0,0-2 0,0 2 0,0-3 0,0 3 0,0 1 0,-4 1 0,0-2 0,-7-4 0,2 1 0,-3 0 0,0 0 0,4-1 0,-8 2 0,7-2 0,-2-2 0,3-2 0,0 1 0,1-4 0,-1 4 0,1-4 0,-5 3 0,3-2 0,-10 7 0,13-7 0,-5 2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37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5 212 24575,'0'12'0,"0"0"0,0 4 0,0 1 0,0 0 0,0-5 0,0 0 0,0 0 0,0-4 0,0 3 0,7-6 0,-2-2 0,10-3 0,-7 0 0,8 0 0,-4 0 0,1 0 0,3 0 0,-4 0 0,1-8 0,-1 6 0,0-9 0,-4 7 0,4-4 0,-4-4 0,-1 3 0,2-6 0,-1 2 0,0-4 0,0 0 0,-3 1 0,2-1 0,-6-5 0,3 4 0,-4-8 0,0 3 0,0 1 0,0-7 0,-4 10 0,-4-1 0,-1 8 0,-7 7 0,7 2 0,-6 3 0,2 0 0,0 0 0,-3 0 0,4 0 0,-6 12 0,1-2 0,3 17 0,-2-5 0,6 1 0,-4 3 0,6-3 0,-1 7 0,4-11 0,1 0 0,4-12 0,0 1 0,0-4 0,0-1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3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 24575,'0'17'0,"0"-8"0,-4 26 0,-1-7 0,0 1 0,0 4 0,5-11 0,0 0 0,0-6 0,0 1 0,0-4 0,0-2 0,0-3 0,0-1 0,0 0 0,6-3 0,3-1 0,6-3 0,1 0 0,1 0 0,-5 0 0,4-7 0,-8 2 0,8-8 0,-7 2 0,3 2 0,-4-3 0,3 4 0,-2-4 0,3 3 0,-4-2 0,-1 3 0,1-4 0,-4-1 0,3 1 0,-6-4 0,6 3 0,-6 1 0,3-4 0,-4 3 0,0-4 0,0 5 0,0-4 0,0 7 0,-3-2 0,-2 7 0,-2 0 0,-5 4 0,4 0 0,-8 0 0,7 0 0,-7 0 0,4 8 0,-6 6 0,1 4 0,3 8 0,-2-4 0,6 1 0,-3-2 0,5-8 0,3 3 0,2-8 0,3 0 0,0-4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56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24575,'0'6'0,"0"9"0,0 39 0,0-4 0,0 31 0,0-34 0,0 52 0,0-50 0,0 34 0,0-23 0,0-14 0,0 6 0,0-20 0,0 1 0,0-15 0,0 2 0,0-12 0,0 4 0,3-8 0,1-1 0,3-3 0,0 0 0,14 0 0,-7 0 0,31 0 0,0 0 0,19 0 0,21 0 0,-5 0 0,15-5 0,-23-2 0,11-5 0,-11 6-451,-16 0 1,2 0 450,36-1 0,-1-1 0,6-4 0,-28-1 0,-20 6 0,2 0 0,34-11 0,-21 6 0,8 0 0,-18 2 0,31-7 0,-20 10 0,5-7 0,-26 13 0,-6-4 0,-6 5 901,5 0-901,-11 0 0,5 0 0,-5 0 0,-1 0 0,0 0 0,-4 0 0,3 0 0,-8 0 0,3 0 0,-4 0 0,0 0 0,-1 0 0,-3 0 0,-1 0 0,-5 0 0,4 0 0,-3 0 0,3 0 0,-3 4 0,-1-4 0,1 4 0,-1-4 0,0 0 0,1-10 0,-5-5 0,5-16 0,-7-17 0,4 11 0,-5-28 0,0 21 0,0-17 0,0 7 0,0 6 0,0 2 0,0 6 0,0 11 0,0-3 0,3 14 0,-2 0 0,3 7 0,-4 3 0,3 4 0,-2 0 0,2 4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58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15 24575,'4'-7'0,"-4"3"0,-8 1 0,-5 3 0,-4 0 0,-4 0 0,3 0 0,-10 13 0,14-2 0,-15 23 0,22-4 0,-16 6 0,21 2 0,-10-4 0,10 1 0,-2-3 0,4-4 0,0-1 0,0-4 0,4-2 0,4-8 0,10-1 0,4-3 0,1 0 0,3-4 0,-3-2 0,-1-3 0,0 0 0,-10 0 0,4-3 0,-7-6 0,3-4 0,-4-4 0,-3-12 0,-2 10 0,-3-10 0,0 12 0,0 0 0,0 4 0,0 2 0,0 3 0,0 0 0,0 1 0,0-1 0,0 1 0,0-1 0,0 1 0,0-1 0,0 1 0,0 0 0,0 0 0,-3-1 0,2 1 0,-2-1 0,-1 1 0,4-1 0,-4 1 0,4-1 0,0 7 0,4 11 0,1 8 0,5 15 0,-1 1 0,1 6 0,0-1 0,1 22 0,-1-21 0,1 25 0,-6-23 0,0 6 0,-5 4 0,0-11 0,0 5 0,0-6 0,-8-5 0,-2-3 0,-13-8 0,0-2 0,-10-7 0,4-2 0,-10-3 0,5-1 0,0-3 0,-5-2 0,10-4 0,-4 0 0,11 0 0,4 0 0,2 0 0,8 0 0,-1 0 0,6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9:59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43 164 24575,'-3'-1'0,"3"11"0,-7-1 0,2 17 0,1-8 0,0 1 0,4 6 0,0-15 0,0 10 0,0-12 0,0 4 0,0-5 0,0 1 0,0-1 0,10-3 0,-5 0 0,18-4 0,-13 0 0,10 0 0,-7 0 0,3 0 0,1 0 0,0 0 0,-5 0 0,4 0 0,-7-8 0,6 6 0,-6-8 0,7 5 0,-8-3 0,4-4 0,0 0 0,-3-5 0,3 0 0,-7-4 0,-2-2 0,-3-4 0,0-1 0,0 1 0,0-1 0,0 1 0,0 4 0,-14-2 0,2 11 0,-12 2 0,3 8 0,-2 4 0,0 0 0,-3 0 0,2 13 0,0 3 0,-4 14 0,12-3 0,-6 1 0,12-5 0,-3-2 0,8-11 0,2-3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0:00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10 172 24575,'0'-6'0,"0"15"0,-4 10 0,3 7 0,-3 0 0,4-8 0,0 4 0,0-10 0,0 4 0,0-8 0,0 8 0,0-8 0,0 4 0,0-5 0,6-3 0,3-1 0,3-3 0,4 0 0,-4 0 0,10 0 0,-5 0 0,5 0 0,-6 0 0,1 0 0,0 0 0,-5 0 0,4-4 0,-8 0 0,4-1 0,-1-2 0,-2-1 0,3-1 0,-4-7 0,0 4 0,0-5 0,-3 0 0,3-4 0,-7-2 0,3 0 0,-4-3 0,0 3 0,0-4 0,0-1 0,0 6 0,0 0 0,0 5 0,-8 0 0,3 5 0,-11 3 0,8 6 0,-15 3 0,3 0 0,-5 0 0,4 0 0,4 7 0,-1 7 0,1 9 0,3 4 0,0 1 0,5-6 0,0 4 0,0-3 0,4 0 0,1-2 0,4-8 0,0-5 0,0-5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9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1 24575,'-33'40'0,"3"2"0,6-9 0,3 7 0,5-13 0,1 7 0,7-8 0,1 0 0,3-5 0,4-5 0,0-7 0,0-5 0,0-15 0,0 5 0,0-8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0:01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31 24575,'-3'-4'0,"-5"1"0,-5 3 0,-3 0 0,3 0 0,-3 0 0,3 0 0,1 3 0,-4 5 0,7 5 0,-8 8 0,12-3 0,-7 3 0,11-4 0,-3 5 0,4-5 0,0 5 0,0-10 0,0 0 0,3-5 0,6-3 0,8-1 0,1-3 0,8 0 0,-8 0 0,3 0 0,-4 0 0,-5 0 0,4 0 0,-7-7 0,3 2 0,-4-11 0,-1 7 0,1-2 0,-4-1 0,0-1 0,-4-3 0,0-6 0,0 4 0,0-4 0,0 6 0,0-1 0,0 4 0,0 2 0,0 3 0,0 0 0,0 10 0,0 8 0,3 7 0,3 15 0,3-8 0,0 14 0,1-4 0,0 12 0,0-5 0,1 6 0,-1-1 0,0-5 0,0 5 0,0-7 0,-1-5 0,-3-1 0,-2 0 0,-4-4 0,0-1 0,0-2 0,0-8 0,-4 3 0,-4-8 0,-5 3 0,-9-7 0,4 3 0,-8-3 0,8 0 0,-11 0 0,10-5 0,-5 4 0,11-8 0,2 4 0,3-4 0,0 0 0,1 0 0,-1 0 0,4 0 0,1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0:02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55 24575,'-11'0'0,"3"3"0,-3 10 0,4-3 0,-3 15 0,2-11 0,-4 7 0,2-4 0,-6 4 0,10-3 0,-6 4 0,7-6 0,-3 1 0,3-1 0,2 1 0,3 0 0,0-1 0,0-3 0,0-1 0,0-5 0,0 1 0,0-1 0,0 0 0,-4-2 0,7-2 0,2-3 0,8 0 0,3 0 0,1 0 0,0 0 0,-1 0 0,6 0 0,-9 0 0,8 0 0,-9 0 0,5 0 0,-1 0 0,-3-4 0,3 0 0,-7-8 0,7-6 0,-7 0 0,9-8 0,-5 3 0,6-17 0,-5 10 0,-1-10 0,-4 17 0,-4-3 0,-1 3 0,-4 1 0,0 0 0,0 5 0,0 5 0,-4 0 0,-4 8 0,-5 0 0,-4 4 0,1 0 0,-1 0 0,0 0 0,0 0 0,-7 8 0,9-3 0,-4 7 0,15-8 0,1-1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0:03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24575,'4'-6'0,"0"12"0,-4 12 0,0 15 0,0 15 0,0-5 0,0 10 0,0-7 0,0 8 0,0-4 0,0 9 0,0-18 0,0 5 0,0-12 0,0-1 0,3-10 0,-2-2 0,6-8 0,-2-5 0,-1-1 0,-1-3 0,1 0 0,0 0 0,3-4 0,1 0 0,-1 0 0,1 0 0,-1 0 0,1 0 0,-1 0 0,1 0 0,-1 0 0,1 0 0,-1 0 0,1 0 0,3-4 0,-2-1 0,7-3 0,-8 4 0,8-4 0,-8 4 0,4-4 0,-5 0 0,1 4 0,-1-3 0,1 3 0,-4-3 0,2 3 0,-5-2 0,3 5 0,-4-2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0:04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8 24575,'-4'-7'0,"1"10"0,3 17 0,0-4 0,0 40 0,0-33 0,-4 35 0,3-23 0,1 12 0,10-6 0,0-3 0,0-11 0,-6-9 0,-1-4 0,-2-5 0,3-2 0,-4-3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0:05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69 24575,'-4'6'0,"1"1"0,3 1 0,0 3 0,0-3 0,0 6 0,0-6 0,0 3 0,0-4 0,0 1 0,0 0 0,0 3 0,0 2 0,0 3 0,0 1 0,0-4 0,0 2 0,0-2 0,0-1 0,0 4 0,0-7 0,0 2 0,0-3 0,0-1 0,0 1 0,0-1 0,0 0 0,0 0 0,4 1 0,4 0 0,4 0 0,5 0 0,0-3 0,-1 2 0,6-6 0,-4 3 0,8-4 0,-8 0 0,3 0 0,-8 0 0,2 0 0,-6 0 0,7 0 0,-8 0 0,4 0 0,-5-4 0,1 0 0,4-20 0,-3 8 0,-1-12 0,-4 6 0,0-1 0,-3-4 0,3-6 0,-4 4 0,0-4 0,0 5 0,0 1 0,0-1 0,-7 6 0,-3 0 0,-6 9 0,-1 1 0,-5 7 0,4 2 0,-3 3 0,4 0 0,-7 3 0,13-2 0,-4 3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0:07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7 291 24575,'-6'70'0,"7"-15"0,7-55 0,4 0 0,-1 0 0,-2 0 0,6 0 0,-2 0 0,0 0 0,7-4 0,-6-4 0,7-2 0,-8-2 0,2 0 0,-6 0 0,7-1 0,-7 1 0,2 4 0,-3 0 0,-4-4 0,-1 0 0,-3-1 0,0-3 0,0 4 0,0-10 0,0-1 0,0-4 0,0-1 0,0 1 0,-8-1 0,2 1 0,-10 4 0,2 5 0,1 2 0,1 11 0,0-3 0,4 8 0,-4 0 0,1 0 0,-2 0 0,1 4 0,0 9 0,3 5 0,0 10 0,-1 5 0,1-5 0,-1 11 0,5-5 0,-4 0 0,8-1 0,-3-10 0,4-2 0,0-5 0,0 1 0,0-5 0,0 0 0,0-8 0,0-1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0:08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2 188 24575,'0'11'0,"0"-3"0,0 4 0,0-5 0,0 1 0,0-1 0,0 0 0,0 0 0,0 1 0,0 3 0,0-2 0,0 6 0,0-7 0,3 3 0,1-4 0,4 1 0,-1 0 0,1-1 0,-1 1 0,1-1 0,-1-3 0,1 3 0,3-6 0,-2 2 0,7 1 0,-8-3 0,8 3 0,-4-4 0,1 0 0,3 0 0,-8 0 0,8 0 0,-8 0 0,8 0 0,-8-4 0,4 0 0,-4-4 0,3 0 0,-2 1 0,3-5 0,-5 3 0,1-3 0,-4 1 0,3 2 0,-3-7 0,1 4 0,-2-1 0,1-15 0,-3 12 0,3-17 0,-4 10 0,0-5 0,0 1 0,0 4 0,-5-3 0,-3 12 0,-2-7 0,-6 15 0,3-5 0,-3 10 0,3-2 0,-3 3 0,3 0 0,-3 0 0,-1 0 0,4 0 0,-3 3 0,0 9 0,-1-2 0,0 9 0,1-6 0,7 4 0,-3-1 0,0 1 0,2 0 0,-2-1 0,4 1 0,3 0 0,-2-5 0,6 4 0,-2-8 0,3 8 0,0-7 0,0 2 0,0-3 0,0 3 0,0-6 0,0 1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3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24575,'6'0'0,"1"0"0,18 0 0,6 0 0,1 0 0,10 0 0,3 0 0,0 0 0,5 0 0,1 0 0,-6 0 0,12 0 0,-11 0 0,31 0 0,-20 0 0,15 0 0,-15 0 0,-17 0 0,9 0 0,-17 0 0,4 0 0,-6 4 0,0 2 0,-5-1 0,-1 4 0,-6-4 0,-4 0 0,-1 3 0,-1-3 0,2-1 0,-1 1 0,-1-5 0,1 0 0,-4 0 0,9 4 0,-5-3 0,6 3 0,-5-4 0,3 0 0,-8 0 0,4 0 0,-5 0 0,1 0 0,-1 0 0,0 0 0,-3 0 0,-2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4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24575,'3'-4'0,"22"0"0,-8 4 0,28 0 0,-12 0 0,28 0 0,-19 0 0,32 0 0,-7 0 0,12 0 0,1 0 0,-5 0 0,-14 0 0,6 0 0,-15 0 0,-1 0 0,-7 0 0,-1 0 0,-5 0 0,-7 0 0,-2 0 0,-10 0 0,0 0 0,-2 0 0,-7 0 0,2 0 0,-3 0 0,-1 0 0,0 0 0,1 0 0,-2 0 0,2 0 0,-2 0 0,1 0 0,-4 0 0,0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6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 24575,'7'0'0,"16"0"0,21 0 0,28 0 0,2 0 0,19-6 0,-19 4 0,12-4 0,-17 1 0,11 3 0,-8-3 0,-12 5 0,-6 0 0,-17 0 0,-1 0 0,-12 0 0,0 0 0,-10 0 0,-1 0 0,-5 0 0,0 0 0,0 0 0,1 0 0,-1 0 0,0 0 0,0 0 0,0 0 0,0 0 0,5 0 0,-3 0 0,7 0 0,-8 0 0,4 0 0,-5 0 0,0 0 0,1 0 0,-2 0 0,1 0 0,0 0 0,0 0 0,0 0 0,1 0 0,-1 0 0,-1 0 0,1-8 0,0 6 0,1-5 0,-1 7 0,0 0 0,5 0 0,6 0 0,1-4 0,8 3 0,-3-8 0,0 4 0,-2-1 0,-4-2 0,-5 7 0,-2-3 0,-3 4 0,-1-4 0,-3 0 0,-2-4 0,-7 3 0,0 2 0,-1 3 0,1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0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404 5 24575,'4'-5'0,"-2"6"0,-2 8 0,-3 3 0,-3-2 0,-8 5 0,1-3 0,-9 9 0,4-3 0,-5 4 0,-4 5 0,-6 2 0,4-1 0,-11 1 0,12-2 0,-8-2 0,8 1 0,2-6 0,8-6 0,2-1 0,6-6 0,1 1 0,4-5 0,1 0 0,2-3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6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7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7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24575,'0'-9'0,"0"1"0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0:59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24575,'2'0'0,"4"0"0,26 0 0,2 0 0,21 0 0,14 0 0,-18 0 0,49 0 0,-60 0 0,50 0 0,-38-10 0,15 8 0,4-20 0,-12 19 0,7-19 0,-16 20 0,5-9 0,-11 11 0,4 0 0,-6 0 0,-4 0 0,2 0 0,-8 0 0,4 0 0,-6 0 0,-5 0 0,-1 0 0,-1 0 0,-3 0 0,4 0 0,-6 0 0,-4 0 0,3 0 0,-8 0 0,4 0 0,-5 0 0,-3 0 0,-1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1:00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24575,'0'-14'0,"0"2"0,0 0 0,0 3 0,0 11 0,0 23 0,0 18 0,0 16 0,0-6 0,0 12 0,0-3 0,0 14 0,0-8 0,0-1 0,0-14 0,0-9 0,0-13 0,0-8 0,0-4 0,0-6 0,0-11 0,0 0 0,0-9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1:02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80 119 24575,'-10'-31'0,"11"-3"0,14 14 0,5 0 0,-2 11 0,-1 5 0,-4 4 0,1 0 0,3 0 0,-8 7 0,0 9 0,-5 25 0,-4-7 0,0 34 0,0-20 0,0 19 0,0-9 0,0 1 0,-10-7 0,3-1 0,-9-14 0,6-1 0,-5-6 0,4-5 0,-7-1 0,8-6 0,-7-4 0,7-1 0,-8-4 0,9-4 0,-4-1 0,5-4 0,-1 0 0,1-4 0,4-9 0,-4-7 0,7-14 0,-4 8 0,5-7 0,0 14 0,0 0 0,0 2 0,0 7 0,0-2 0,4 7 0,0 2 0,9 3 0,1 0 0,4 0 0,-4 0 0,3 0 0,-7 8 0,7 2 0,-6 14 0,6-5 0,-2 5 0,-1-6 0,3 0 0,-3 1 0,5-5 0,-1-1 0,-4-4 0,3-4 0,-8-2 0,4-3 0,-5 0 0,1 0 0,-1 0 0,0 0 0,1-8 0,-5-2 0,5-9 0,-8 1 0,3 8 0,-4 2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1:03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231 142 24575,'0'-29'0,"0"7"0,0 5 0,0 8 0,0-8 0,0 8 0,0-8 0,0 8 0,3 0 0,1 5 0,0 8 0,4 4 0,-7 6 0,2 8 0,-3 3 0,0 10 0,0-4 0,0 5 0,0-3 0,0-7 0,-4 5 0,-5-11 0,-2 8 0,-2-13 0,4 7 0,4-13 0,-3 4 0,8-5 0,-4 0 0,0-3 0,0-2 0,6-3 0,5 0 0,5 0 0,1 0 0,-5 0 0,4 0 0,-3 0 0,3 4 0,-3 5 0,0 9 0,-4 1 0,-1 4 0,-4-5 0,0 0 0,0-5 0,0 4 0,0-3 0,0 4 0,0-5 0,0 4 0,-4-8 0,-1 8 0,-13-7 0,-3 3 0,-8-3 0,-1 0 0,1 0 0,0-5 0,-1 0 0,6-5 0,1 0 0,10 0 0,0 0 0,5 0 0,3 0 0,1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1:04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24575,'3'-37'0,"-1"8"0,14 29 0,-3 0 0,1 0 0,7 0 0,-6 0 0,3 0 0,-1 0 0,-8 0 0,3 0 0,-4 0 0,0 3 0,1 2 0,-5 3 0,3 0 0,-3-4 0,4-1 0,-4-3 0,0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1:06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52 24575,'-5'-4'0,"2"0"0,11 0 0,-2-4 0,11 7 0,-4-2 0,1 3 0,2 0 0,-3 0 0,-3 8 0,2 18 0,-11-4 0,4 23 0,-5-8 0,0 7 0,0 4 0,0-11 0,0-2 0,0-5 0,-4-6 0,3-1 0,-3-9 0,4-2 0,0-18 0,0-6 0,0-22 0,0-2 0,0-7 0,0 1 0,9-1 0,2 6 0,10-4 0,-2 15 0,2-9 0,-3 16 0,-4 0 0,4 1 0,-9 13 0,3-7 0,-3 11 0,-1-3 0,0 4 0,0 0 0,0 0 0,1 0 0,-1 0 0,0 0 0,-4 9 0,-1 16 0,-3 2 0,5 18 0,-4-2 0,3 1 0,-4 10 0,5-9 0,1 1 0,5-3 0,-1-7 0,-4-1 0,2-11 0,-3-6 0,0 0 0,2-9 0,-6 4 0,6-9 0,-2 0 0,3-4 0,0-4 0,1-10 0,1-6 0,-5 3 0,0 3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1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24575,'5'5'0,"10"10"0,-4-8 0,19 24 0,-9-13 0,12 18 0,-1-8 0,1 2 0,4 2 0,1-2 0,6 4 0,-1 1 0,-9-6 0,14 15 0,-29-22 0,22 20 0,-25-23 0,7 6 0,-9-10 0,-5 0 0,-3-11 0,-3 4 0,2-7 0,-4-3 0,1-9 0,-12-13 0,7 10 0,-8-4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2:44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7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349 116 24575,'-7'2'0,"1"1"0,-3-3 0,2 0 0,1 0 0,-2 0 0,2 0 0,1 0 0,0 0 0,2 2 0,-2 1 0,4 6 0,-1-3 0,2 6 0,0-3 0,0 1 0,0 1 0,3-1 0,0 3 0,6-3 0,0-1 0,4-3 0,3-3 0,-3 0 0,7-3 0,-7 0 0,1 0 0,-3-3 0,-4-3 0,2-4 0,-3-3 0,-2-3 0,-1 3 0,-3-7 0,0 7 0,0-7 0,-6 6 0,-2-5 0,-8 4 0,-2 2 0,-2 0 0,-1 5 0,1-2 0,-1 6 0,4 1 0,-3 3 0,7 0 0,0 0 0,1 0 0,5 6 0,-2 4 0,2 4 0,4 5 0,0-2 0,3 4 0,0-4 0,0 2 0,0-6 0,0 3 0,0-3 0,0-1 0,9 0 0,3-1 0,8-1 0,0-4 0,1 1 0,-1 0 0,-2-3 0,1-1 0,-5-3 0,5 0 0,-5 0 0,1 0 0,-5 0 0,-1-6 0,-3 0 0,0-11 0,-2 0 0,-1-8 0,-3 4 0,0-4 0,-11 0 0,-1 5 0,-21-5 0,6 13 0,-15-3 0,11 11 0,-8 0 0,3 4 0,1 0 0,-1 0 0,7 0 0,2 10 0,6-2 0,4 9 0,3-1 0,5 1 0,-1 4 0,6-1 0,1 0 0,3 0 0,0-1 0,0 2 0,2-4 0,4-1 0,8-6 0,7 0 0,4-3 0,5-3 0,5-1 0,-4-3 0,8 0 0,-8 0 0,-1-3 0,-5-1 0,-8-2 0,-1-1 0,-7 1 0,0 3 0,-3-5 0,-3 1 0,-1-9 0,-2 0 0,0-2 0,-3-1 0,-4 2 0,-6-1 0,-5 1 0,-6 3 0,2 3 0,-12 4 0,7 4 0,0 3 0,3 0 0,11 0 0,-4 3 0,5 0 0,-1 6 0,3 1 0,1 6 0,2-3 0,1 3 0,3 0 0,0-2 0,3 2 0,0-4 0,0 1 0,0-1 0,2-2 0,5-1 0,5-6 0,6 0 0,2-3 0,0 0 0,1 0 0,-1 0 0,-2 0 0,-6 0 0,0 0 0,-6-3 0,3-3 0,-3-3 0,-3-7 0,0-1 0,-3-4 0,0 4 0,0-2 0,-10 1 0,2-3 0,-13 3 0,3 4 0,1 4 0,-7 7 0,6 0 0,-3 3 0,2 0 0,1 0 0,4 2 0,-4 14 0,13-5 0,-3 14 0,8-11 0,0 2 0,0-4 0,0 0 0,0-2 0,5 1 0,5-4 0,11 3 0,0-3 0,3-4 0,-3 3 0,0-5 0,-5 2 0,1-3 0,-5 0 0,-3 0 0,0 0 0,-3-9 0,0-2 0,1-10 0,-3 1 0,-1-1 0,-3 0 0,0 1 0,0 3 0,0-3 0,0 10 0,-5-3 0,-3 7 0,-4 2 0,-1 2 0,-3 2 0,6 0 0,-6 0 0,7 0 0,-3 5 0,-2 6 0,4 6 0,0 3 0,3 1 0,0 0 0,4-5 0,0 4 0,3-4 0,0 4 0,0-3 0,0-1 0,2-4 0,8-2 0,1-1 0,8-2 0,-2 0 0,8-4 0,-4 0 0,4-3 0,-5 0 0,0 0 0,-3-5 0,3-7 0,-6-5 0,0-4 0,0 0 0,-8 4 0,4-3 0,-6 4 0,-1-5 0,-3 4 0,0-3 0,0 3 0,0 0 0,-10-3 0,2 6 0,-12-4 0,2 8 0,1 0 0,-11 6 0,8 2 0,-6 2 0,6 0 0,7 0 0,-4 9 0,7 2 0,-1 14 0,5-3 0,1 6 0,2-6 0,3 7 0,0-8 0,0 4 0,0-5 0,0-2 0,0-3 0,6-6 0,5 0 0,5-2 0,4-3 0,1-1 0,3-3 0,-2 0 0,3 0 0,-9-3 0,4-1 0,-7-5 0,3-1 0,-6-5 0,2 1 0,-5 1 0,2 1 0,-6 3 0,0-7 0,-3 3 0,0-3 0,-3 7 0,-3-3 0,-12 5 0,0-3 0,-6 6 0,-1 1 0,-1 3 0,1 0 0,0 0 0,4 3 0,4 1 0,0 9 0,8-3 0,-1 6 0,3 1 0,4-5 0,-1 5 0,4-5 0,0 1 0,0-1 0,0-3 0,6 3 0,1-5 0,10-1 0,-5-3 0,8-3 0,-4 0 0,2 0 0,-3 0 0,-8 0 0,-1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30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43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5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24575,'6'0'0,"-1"0"0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2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5:5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2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6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24575,'8'0'0,"-2"0"0,4 0 0,-6 0 0,2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3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6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08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8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1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7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36:14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1:54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42 24575,'0'-6'0,"0"18"0,0 22 0,0 29 0,0 6 0,0-18 0,0 1-566,0 43 566,0 4-423,0-32 0,0-3 423,0 4 0,0-13 0,0 1 0,0 17 0,0 0 0,0 21 0,0-6 0,0-14 0,0 4 0,0-30 0,0-8 405,0-12-405,0-6 1007,0-10-1007,0 0 0,0-5 0,0 1 0,0-25 0,0-3 0,0-37 0,0 19 0,0-20 0,0-6 0,-10-2 0,7-29 0,-12 15 0,8-12 0,0 20 0,2-14 0,5 19 0,0-4 0,0 8 0,0 12 0,0 9 0,0 5 0,0 14 0,0-2 0,0 11 0,0-5 0,0 6 0,3 1 0,2 0 0,2 5 0,1-1 0,-4 1 0,2 3 0,-5-3 0,6 6 0,-7-6 0,7 3 0,-3-3 0,4-1 0,-1 1 0,0-1 0,1 1 0,-4-1 0,3-3 0,-3 2 0,1-3 0,1 1 0,-1-2 0,0-3 0,2 3 0,-3-2 0,4 3 0,0-5 0,0 5 0,0 0 0,3 4 0,-2 0 0,6 0 0,-2 0 0,8 4 0,-3 0 0,3 4 0,0 0 0,2 0 0,0 0 0,-2 0 0,0 0 0,-3 0 0,4 0 0,-6 7 0,1 3 0,-4 6 0,3-3 0,-7 3 0,3-3 0,-4 4 0,0-5 0,0 4 0,0-4 0,-3 5 0,-1 0 0,-4 4 0,0-3 0,0 8 0,0-3 0,0 4 0,-8 0 0,-3 6 0,-14 3 0,-1 0 0,-25 20 0,16-21 0,-21 16 0,25-26 0,-3-1 0,6-5 0,6-6 0,0 0 0,5-5 0,1 1 0,3-1 0,1-4 0,5 0 0,-1-4 0,0 0 0,1 3 0,-1-2 0,1 2 0,2-3 0,2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1:55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41 161 24575,'-4'0'0,"1"-5"0,3-12 0,0-1 0,0-8 0,0 8 0,0-3 0,7 4 0,-5 4 0,6 1 0,-5 1 0,-2 8 0,-1 9 0,-1 12 0,-12 15 0,7-4 0,-9 9 0,10-4 0,-4 6 0,8 0 0,-4-6 0,5-1 0,0-5 0,0-6 0,0 4 0,0-12 0,0 7 0,4-13 0,4 4 0,5-4 0,3 0 0,1-3 0,4-1 0,-3-4 0,4 0 0,-1 0 0,-7 0 0,6 0 0,-7 0 0,-1 0 0,0-4 0,-5 0 0,1-4 0,-1 1 0,-3 3 0,0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1:56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85 24575,'-1'-9'0,"1"2"0,7 7 0,1-3 0,-1 2 0,-2-10 0,1 10 0,-2-7 0,4 5 0,-4-1 0,0-4 0,-4 1 0,0-1 0,0 1 0,-4 3 0,0 1 0,-4 3 0,1 0 0,-1 0 0,1 0 0,3 0 0,1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1:56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24575,'15'0'0,"1"0"0,5 0 0,2 0 0,10 0 0,-5 0 0,5 0 0,0 0 0,-4 0 0,-1 0 0,-7 0 0,-4 0 0,-4 0 0,2 0 0,-6 0 0,-1 0 0,-5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1:57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24575,'15'0'0,"5"0"0,8 0 0,1 0 0,4 0 0,-6 0 0,1 0 0,-6 0 0,0 0 0,-13 0 0,-2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8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1:58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28 429 24575,'-4'3'0,"0"5"0,4 0 0,0 8 0,-3-7 0,5 2 0,3-3 0,8 0 0,14-3 0,-3-2 0,4-3 0,4 0 0,-8 0 0,14 0 0,-9 0 0,9 0 0,-14 0 0,8 0 0,-14 0 0,8 0 0,-3-8 0,-4-6 0,2-9 0,-10-10 0,3-8 0,-5 0 0,-3-6 0,-1 1 0,-5-1 0,0-1 0,0 2 0,0 12 0,-17-4 0,1 18 0,-21 3 0,-4 13 0,0 4 0,5 3 0,-19 33 0,31-11 0,-36 46 0,32-26 0,-8 25 0,10-15 0,2 13 0,7-13 0,1 6 0,10 0 0,1 12 0,5-8 0,0 7 0,0-18 0,5-7 0,10 1 0,7-6 0,11 1 0,4-5 0,1-1 0,5-5 0,0 0 0,-1-5 0,-1-2 0,-1-9 0,-6-2 0,-1-5 0,-6 0 0,8-4 0,-11-1 0,5-4 0,-13 0 0,-3-7 0,3-2 0,-7-8 0,3 0 0,-3 0 0,-1 1 0,0-1 0,0 0 0,-3 0 0,-1-4 0,-4-2 0,0 8 0,0 3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1:59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24575,'6'-4'0,"10"1"0,22 3 0,12 0 0,-1 0 0,30 0 0,-37 0 0,33 0 0,-39 0 0,4 0 0,-7 0 0,-10 0 0,-2 0 0,-12 0 0,-3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0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0 24575,'-19'19'0,"0"-6"0,-12 28 0,10-11 0,-9 18 0,7 6 0,-11 9 0,4 14-459,1 2 459,4 8 0,5-1 0,8 1 0,6 0 0,6 0 0,0 8 0,0-14 0,0 5 0,0-9 0,21-11 0,6 12 0,25-23 0,10 5 0,-16-30 0,21 9 0,3-2 0,-3-9 0,13 8 0,-38-26 0,-3 0 0,-20-2 0,1-3 459,-11-2-459,2-3 0,-7 0 0,0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1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1 24575,'-16'0'0,"2"0"0,-12 0 0,3 0 0,-4 0 0,-1 0 0,-5 0 0,9 3 0,-3-2 0,5 3 0,9-1 0,-8-2 0,13 2 0,-4-3 0,5 0 0,-1 0 0,-2 4 0,5-1 0,-2 5 0,7-1 0,0 0 0,0 4 0,0 1 0,0 4 0,0 1 0,0 4 0,0-3 0,0 8 0,0-4 0,0 1 0,0 3 0,0 2 0,0 1 0,0 4 0,0 0 0,0-4 0,0 3 0,0 1 0,0-4 0,0 4 0,0-6 0,0-4 0,0-2 0,0-4 0,0 0 0,0-1 0,0-3 0,0 3 0,0-8 0,0 4 0,3-5 0,-2 1 0,3-1 0,-4 1 0,0-1 0,3-2 0,0-2 0,4-3 0,1 0 0,-1-4 0,1 4 0,-1-7 0,5 6 0,5-7 0,1 4 0,8-5 0,-3 4 0,4-3 0,0 7 0,-4-4 0,3 5 0,-8 0 0,-1 0 0,-1 0 0,-7 0 0,2 0 0,-4 0 0,-2 0 0,-2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2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 24575,'0'-3'0,"5"-5"0,12-2 0,9-6 0,-3 3 0,11-5 0,-10 9 0,2-3 0,-5 7 0,-5-3 0,0 4 0,-7 0 0,-2 4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2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4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24575,'0'7'0,"0"4"0,0 1 0,0 10 0,0 0 0,0 1 0,0 9 0,0-13 0,0 8 0,0-11 0,0 1 0,0-4 0,0-2 0,0-3 0,8-4 0,1-1 0,13-3 0,-5 0 0,5 0 0,-1 0 0,-3 0 0,8 0 0,-8 0 0,-1 0 0,-1-8 0,-7-1 0,2-4 0,-2-7 0,-5 13 0,0-5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4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90 24575,'-4'3'0,"4"-3"0,4 3 0,7-3 0,-6-3 0,6-1 0,-7-8 0,4 0 0,0-1 0,-3-3 0,-2 7 0,-3-2 0,0 3 0,-3 4 0,-1 1 0,-3 3 0,0 0 0,3 3 0,1 1 0,3 3 0,0 0 0,0-2 0,0-2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5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24575,'15'0'0,"5"0"0,15 0 0,-5 0 0,21 0 0,-10 0 0,7 0 0,-3 0 0,-10 0 0,-2 0 0,-6 0 0,-8 0 0,1 0 0,-15 0 0,2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6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1 929 24575,'0'-17'0,"0"-3"0,0-29 0,0-13 0,0-10 0,0-7 0,5-6 0,-3 21 0,3-11 0,1 5 0,-5-2 0,4 2 0,-5 15 0,0 9 0,0 17 0,0 2 0,0 10 0,0 1 0,0 13 0,-3 5 0,2 13 0,-3 6 0,4 2 0,-4 10 0,2-4 0,-2 9 0,4-9 0,0 9 0,0-9 0,0 4 0,0-6 0,0-4 0,4-2 0,0-4 0,4-5 0,0 0 0,4-4 0,-4-4 0,4 0 0,-5-4 0,5 0 0,-4 0 0,4-8 0,1-6 0,-3-8 0,3-11 0,1-1 0,-3-6 0,3 0 0,-4 6 0,-1 1 0,0 5 0,0-2 0,-4 11 0,-2 0 0,-3 11 0,0 10 0,-4 8 0,3 17 0,-3 8 0,4 4 0,0 1 0,0-1 0,0 1 0,0 0 0,0-1 0,4-4 0,11-1 0,-4-12 0,15-2 0,-16-9 0,10-2 0,-7-5 0,-1 0 0,-3-4 0,-6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24575,'51'0'0,"0"0"0,0 0 0,20 0 0,-6 0 0,-5 0 0,5 0 0,-21 0 0,19 0 0,-24 0 0,13 0 0,-16 0 0,-1 4 0,-13 0 0,-2 5 0,-7-5 0,-6 1 0,-2-5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9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8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1 864 24575,'0'21'0,"0"-8"0,0 3 0,0-4 0,0 0 0,0 1 0,0-2 0,0-3 0,0-1 0,0-9 0,0-20 0,0-8 0,0-29 0,0 10 0,0-19 0,0 5 0,0-14 0,0 19 0,0-16 0,0 31 0,0 0 0,0 11 0,0 14 0,0-3 0,0 8 0,0 1 0,0 5 0,3 3 0,1 1 0,3 6 0,1 5 0,0 5 0,5 8 0,0-3 0,5 8 0,0 2 0,1 1 0,-1 4 0,6-5 0,1 1 0,-1 0 0,5 0 0,-5 0 0,6 1 0,-1-6 0,1 5 0,-8-10 0,1 3 0,-6-5 0,-1-4 0,-3-1 0,-2-5 0,-3 1 0,-1-1 0,1-2 0,-1-2 0,1-3 0,-4-3 0,-1-5 0,-3-9 0,0-12 0,0 1 0,0-24 0,0 14 0,0-28 0,0 10 0,0-7 0,0-5 0,0 6 0,0-1 0,0 8 0,0 9 0,0 12 0,0 6 0,0 6 0,0 5 0,0 5 0,0 0 0,0 4 0,3 4 0,-2-3 0,2 16 0,-3-10 0,0 11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8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24575,'0'7'0,"0"5"0,0-4 0,0 8 0,0-8 0,0 4 0,0-1 0,0-2 0,0 6 0,0-6 0,0 2 0,4-3 0,0-4 0,3 2 0,5-1 0,1-1 0,2 0 0,2-4 0,-5 0 0,-1 0 0,1 0 0,-3 0 0,2 0 0,-3 0 0,-1 0 0,1-4 0,0-4 0,0-5 0,-4 4 0,0 2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09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24575,'0'11'0,"0"-1"0,0-3 0,0 0 0,4-3 0,0-1 0,7-3 0,-3 0 0,4-7 0,-4 2 0,0-7 0,-1 8 0,-3-3 0,0 3 0,-4-4 0,0 1 0,0-1 0,-3 4 0,-1 1 0,-4 3 0,0 0 0,1 0 0,-1 0 0,1 0 0,2 3 0,-1-2 0,5 6 0,-6-7 0,6 7 0,1-6 0,4 2 0,0-3 0,-1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10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5 24575,'3'-4'0,"5"4"0,4 8 0,10 6 0,-5 3 0,10 1 0,-9 3 0,9 4 0,-2 3 0,0 1 0,-2 0 0,0-1 0,-7-5 0,7 10 0,-9-9 0,4 8 0,-7 1 0,4-9 0,-9 13 0,7-13 0,-3 15 0,-5-10 0,-1-1 0,-4-2 0,0-3 0,0 4 0,0 0 0,0 0 0,0 0 0,0 1 0,0-1 0,0 6 0,-4-4 0,-1 9 0,-5 2 0,-1 2 0,-3 16 0,3-16 0,-3-1 0,5-9 0,4-14 0,-3 3 0,4-4 0,-1 0 0,-3 4 0,3 2 0,-8 4 0,2 0 0,-6 1 0,7-1 0,-8 0 0,4 1 0,-8 6 0,4-9 0,0 0 0,6-10 0,5-6 0,-1 2 0,0-3 0,1-1 0,-1 1 0,4-1 0,-3-3 0,6 3 0,-6-6 0,3 2 0,-3-3 0,0 0 0,-5 0 0,-6 0 0,8 0 0,-2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11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696 1 24575,'0'25'0,"0"17"0,-16 14 0,-5 29-1699,-5 5 1699,8-38 0,-1 2 0,2-2 0,0 2 0,-3 2 0,-2 2-698,-5 5 0,-1 1 698,6 5 0,-1 1 0,-5-1 0,0 0 0,2 5 0,-1-2 0,-4-5 0,-2-2 0,2 5 0,2-3 0,7-20 0,0-3 363,1 3 0,1-3-363,-4 12 0,0 1 0,0-15 802,18-15-802,-5-10 1567,7-8-1567,-1-5 0,2-8 0,3 0 0,0 1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13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24575,'0'20'0,"0"7"0,0 13 0,0 8 0,0-6 0,0 16 0,0-14 0,0 23 0,0 4 0,0-13 0,0 9 0,0-26 0,0 11 0,0-10 0,0-2 0,0-1 0,0-11 0,0 5 0,0-5 0,0-1 0,0-5 0,0 12 0,0-19 0,0 9 0,0-33 0,0-15 0,0-13 0,0-15 0,0-3 0,0-7 0,0-1 0,5 2 0,1 7 0,4 6 0,4 8 0,-3 7 0,1 10 0,-3 6 0,-1 5 0,3 4 0,-3 4 0,3 1 0,-7 6 0,-1 5 0,-3 4 0,0 9 0,0-3 0,-4 9 0,-5-5 0,-2 5 0,-5-4 0,6-2 0,-2-4 0,4-5 0,0 0 0,4-4 0,0-1 0,1 1 0,2-1 0,-2 0 0,3 0 0,0 0 0,3 1 0,5 0 0,10 0 0,-1 0 0,10 1 0,1 0 0,0 5 0,11 1 0,-11 3 0,5-3 0,-5 2 0,-1-3 0,-4 0 0,-6-1 0,-6-5 0,-3-4 0,0-1 0,-4-3 0,-1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13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24575,'16'0'0,"8"0"0,5 0 0,9 0 0,3 0 0,0 0 0,-1 0 0,-1 0 0,-5 0 0,0 0 0,-6 0 0,-2 0 0,-12 0 0,6 0 0,-8 0 0,0 0 0,-4 0 0,-5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14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24575,'0'19'0,"0"8"0,0 7 0,0 12 0,0-10 0,0 9 0,0-5 0,0 2 0,0 4 0,0-7 0,0-4 0,0 3 0,0-4 0,0 1 0,0 3 0,0-9 0,0 4 0,0-6 0,0-4 0,0 3 0,0-4 0,0-3 0,0 1 0,0-11 0,0 2 0,0-3 0,0-1 0,0 1 0,0-1 0,0 5 0,0-4 0,4 4 0,-4-1 0,7-2 0,-6 2 0,2-3 0,-3 0 0,0-1 0,0-3 0,0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16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29 196 24575,'-22'0'0,"16"0"0,32 0 0,29 0 0,-2 0 0,5 0 0,-9 0 0,6 0-988,12 0 1,9 0-1,-6 0 988,-9 0 0,4 0-841,8 0 0,12 0 1,3 0-1,-7 0 841,-6 0 0,-5 0 0,5 0 0,5 0 0,7 0 0,-1 0 0,-7 0-758,-6 0 1,-5 0-1,1 0 758,15 0 0,2 0 0,-3 0 0,-15 0 0,-3 0 0,3 0 0,10 0 0,4 0 0,0 0 0,1-3 0,0 0 0,-2 1 0,-8 1 0,-2 0 0,1 1 0,3-3 0,0 0 0,-1 0-769,26 3 0,-2 0 769,-4 0 0,-6 0 159,-28 0 0,-1 0-159,27 0 0,-2 0 0,-32 0 0,-2 0 1116,24 0 0,1 0-1116,-16 0 0,-3 0 0,-4 0 0,1 0 0,19 0 0,1 0 0,-15 0 0,-1 0 987,4 0 0,-1 0-987,39 0 0,-32-5 0,26 4 2018,-22-4-2018,7 5 0,-9-5 0,1-2 0,15-5 0,-25 1 0,23 4 1533,-27-3-1533,6-1 1182,6-2-1182,5-2 0,-8 4 649,0 5-649,-19-4 231,-6 5-231,-6-1 0,-6 2 0,-6 0 0,-10 3 0,0-6 0,-8-1 0,11 2 0,19-1 0,4 7 0,28 0 0,-10 0 0,13 0 0,0 0 0,0 0 0,0 0 0,-6 0 0,4 0 0,-11 0 0,5 0 0,-1 0 0,-4 0 0,12 0 0,-13 0 0,12 0 0,-12 0 0,-1 0 0,-1 0 0,6 0 0,-9 4 0,2-3 0,-24 8 0,-2-9 0,-8 8 0,3-7 0,-8 6 0,-2-6 0,-3 2 0,-1-3 0,-2 0 0,-2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18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98 414 24575,'0'-19'0,"0"3"0,0-10 0,0 9 0,0-5 0,0 6 0,0-5 0,0 8 0,0-13 0,3 17 0,6-12 0,12 16 0,2-6 0,17 10 0,-10-3 0,21 4 0,-20 4 0,21 5 0,-17 6 0,15 1 0,-9-2 0,5-4 0,-7 0 0,1-4 0,0-2 0,-6-4 0,-1 0 0,0-9 0,-4-6 0,5-11 0,-4-4 0,-5 2 0,-2-1 0,-5 2 0,-4 4 0,-1 2 0,-5 8 0,0 1 0,-1 5 0,-3-1 0,0 0 0,-1 4 0,1-3 0,4 6 0,-1-5 0,-3 15 0,-1 7 0,-17 22 0,2-2 0,-34 32 0,15-14 0,-24 28-996,5-2 996,24-36 0,-1 2 0,-10 6 0,-1 2 0,5 5 0,-1 1-844,-5 3 0,-3 1 844,2 3 0,0 0 0,2-4 0,2-3-319,5-11 1,0-2 318,-2 2 0,2-2 0,-13 21-246,-5 5 246,9-15 864,15-22-864,0-3 1686,9-16-1686,3 0 723,2-9-723,7-12 294,1-5-294,3-12 0,0-7 0,0-1 0,0-9 0,4 9 0,1-4 0,8 5 0,-3 6 0,3 0 0,-5 9 0,4-2 0,-4 9 0,8-5 0,-4 6 0,10-3 0,0-1 0,6 0 0,4-1 0,2 0 0,6 5 0,6 0 0,1 5 0,7 0 0,0 0 0,23 0 0,-24 0 0,29 0 0,-32 0 0,17 6 0,-12 0 0,30 5 0,-33-1 0,13-4 0,-32-2 0,-6-4 0,-8 0 0,1 0 0,-12 0 0,4 0 0,-4 0 0,3 0 0,-2 0 0,2 0 0,-3-7 0,4-15 0,-6-2 0,2-7 0,-8 10 0,0 4 0,0 0 0,0 5 0,0 3 0,0 6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50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24575,'-3'0'0,"1"0"0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19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83 24575,'-12'-4'0,"21"1"0,15 3 0,23 0 0,16 0 0,26 0-954,6 0 954,4 0 0,-6-6 0,-13-1 150,-8 0-150,3-3 0,-26 8 0,-6-3 0,-11 5 0,-19 0 716,3 0-716,-8 0 88,0 0-88,-1 0 0,-3-6 0,-1-7 0,-3 4 0,0-1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4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24575,'-1'4'0,"16"-1"0,17-3 0,15 0 0,22 0 0,11 0-1320,18 0 1320,-42 0 0,2 0 0,1 0 0,-1 0 0,6 0 0,-1 0 0,-4 0 0,-1 0 0,0 0 0,-1 0 0,-4 0 0,-1 0 51,2 0 1,-2 0-52,25 0 0,13 0 0,-39 0 0,24 0 0,-31 0 0,8 0 0,-28 0 987,3 0-987,-11 0 57,-3 0 1,-5 0-1,-5 0 1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5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24575,'3'0'0,"4"0"0,9 0 0,6 0 0,-5 0 0,10 0 0,-5 0 0,1 0 0,3 0 0,-8 3 0,-4 2 0,-4 3 0,-6-1 0,4-3 0,-1 3 0,-2-3 0,-2 4 0,-3-1 0,0 5 0,0-4 0,-4 13 0,-1-8 0,-8 14 0,-1-5 0,-4 1 0,4 3 0,-2-8 0,6 8 0,-2-12 0,4 6 0,0-7 0,3-1 0,1 0 0,1-8 0,2 3 0,-2-6 0,3 2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4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24575,'-2'9'0,"14"-2"0,22-7 0,14 0 0,20 0 0,-3 0 0,20 0-509,-6 0 509,8 0 0,8 0 0,2 0 0,0 0 0,-9 0 0,-3 0 0,-21 0 0,19 0 0,-37 0 0,13 0 0,-30 0 0,-1 0 0,-10 0 0,-7 0 0,-7 0 0,0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5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24575,'39'0'0,"-4"-4"0,18 8 0,-22-4 0,12 14 0,-7-8 0,5 12 0,11-6 0,-16 7 0,9-3 0,-17 1 0,1-7 0,-12 3 0,-5-1 0,-8-4 0,3 4 0,-6 4 0,2 3 0,-3 3 0,0 10 0,0-8 0,-8 14 0,1-3 0,-11-6 0,8 3 0,-3-10 0,1 1 0,3-6 0,-7-1 0,-2-11 0,-10 2 0,-19-7 0,21 0 0,-5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8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24575,'4'0'0,"-1"0"0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8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24575,'8'0'0,"-1"0"0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9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24575,'8'0'0,"-1"0"0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9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24575,'0'50'0,"0"15"0,0 7 0,0 8 0,0-17 0,0 4 0,0-18 0,0 18 0,0-18 0,0 5 0,0-8 0,0-16 0,0 2 0,0-19 0,0 4 0,0-10 0,-3-13 0,2 7 0,-2-11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10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24575,'0'2'0,"0"4"0,0 14 0,0 21 0,0 3 0,0 5 0,0 1 0,0-8 0,0 19 0,0-5 0,0-2 0,0-8 0,0-6 0,0-10 0,0-7 0,0-8 0,0-6 0,0-4 0,0-3 0,0-5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0:59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24575,'11'0'0,"-3"0"0,5 0 0,-4 0 0,-1 0 0,10 0 0,-10 0 0,21-5 0,-18 3 0,14-5 0,-16 4 0,24-3 0,-21 1 0,27-1 0,-28 2 0,20 2 0,-22 2 0,17 0 0,-19 0 0,16-3 0,-15 2 0,13-1 0,-12 2 0,10-3 0,-9 3 0,10-3 0,-13 3 0,11-2 0,-12 1 0,12-1 0,-12 2 0,12 0 0,-11 0 0,5 0 0,-4 0 0,8-3 0,-7 3 0,8-3 0,-10 3 0,8 0 0,-5 0 0,8 0 0,-8 0 0,10 0 0,-13 0 0,17 0 0,-14 0 0,22 0 0,-20 0 0,17 0 0,-19 0 0,8 0 0,-8 0 0,2 3 0,-6 0 0,12 5 0,-10-5 0,10 3 0,-11-6 0,13 10 0,-8-2 0,9 10 0,-6-4 0,-6-1 0,2-2 0,-3 5 0,-2-9 0,10 22 0,-11-17 0,10 18 0,-11-20 0,6 13 0,-7-11 0,5 18 0,-4-16 0,4 19 0,-1-19 0,3 16 0,-3-16 0,1 13 0,-2-14 0,2 13 0,-4-11 0,6 11 0,-6-13 0,7 17 0,-4-15 0,6 18 0,-5-19 0,7 19 0,-7-22 0,2 21 0,-4-23 0,3 23 0,-6-20 0,8 18 0,-10-20 0,7 14 0,-5-20 0,0 8 0,-1-9 0,3 2 0,-4 1 0,6-2 0,-4 1 0,-1 3 0,3 0 0,-5 0 0,6 2 0,-6-5 0,5 3 0,-4-3 0,3-2 0,-8-1 0,-12-8 0,-1-1 0,-16-7 0,0-6 0,2 4 0,-3-6 0,-2 1 0,13 3 0,-10-5 0,12 7 0,3-1 0,4 5 0,3 4 0,7 3 0,-2 2 0,7 1 0,2 4 0,6 2 0,14 8 0,-4-2 0,23 16 0,-19-6 0,22 15 0,-26-16 0,12 12 0,-18-21 0,3 11 0,-10-14 0,2 10 0,-8-10 0,5 10 0,-4-10 0,3 6 0,-3-8 0,3 0 0,-1-3 0,2-2 0,0 0 0,0 0 0,0 0 0,0 3 0,0-3 0,3 3 0,-3-3 0,3 0 0,-3 0 0,8 0 0,-3-3 0,24-15 0,-18 6 0,26-22 0,-26 20 0,20-20 0,-22 20 0,19-17 0,-21 17 0,20-13 0,-23 15 0,14-6 0,-16 12 0,3-2 0,-5 5 0,-2-1 0,1 3 0,-1-4 0,4 0 0,-1 1 0,2-2 0,-1 0 0,-1 3 0,2-3 0,-5 4 0,-13 10 0,-3 4 0,-12 13 0,-13 24 0,12-11 0,-12 12 0,9-4 0,9-17 0,-1 8 0,7-16 0,6-7 0,0-1 0,3-5 0,2-2 0,0-1 0,1-3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10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24575,'4'0'0,"0"0"0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10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24575,'9'0'0,"-3"0"0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11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24575,'12'-5'0,"-1"2"0,-4 3 0,-2 0 0,-2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11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12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24575,'8'0'0,"-1"0"0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13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1 24575,'0'15'0,"0"0"0,0 7 0,0 0 0,0 1 0,0 3 0,0 2 0,0 6 0,0 6 0,0 20 0,0 24 0,0 4 0,0-18 0,0 21 0,0 7 0,0 19 0,0-45 0,0-64 0,0 2 0,0-2 0,0-1 0,0 1 0,0-1 0,0 1 0,0-1 0,0 0 0,0 1 0,0-1 0,0 1 0,0-1 0,0 1 0,0-1 0,0 1 0,0 0 0,0-1 0,0 0 0,0 0 0,0 0 0,0 0 0,0 0 0,0 0 0,0 0 0,-3-3 0,-1 0 0,-8-4 0,8 0 0,-4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1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24575,'-9'0'0,"2"0"0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1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0 261 24575,'49'-71'0,"-1"1"0,0 0 0,-19 22 0,-29 46 0,-8 13 0,-3 14 0,-10 21 0,0 2 0,-1 5 0,1 1 0,4 6 0,1-4 0,10-2 0,1-2 0,5-11 0,0 0 0,0-9 0,0-4 0,4-6 0,9-4 0,6-5 0,8-8 0,6-1 0,-5-4 0,5 0 0,-6 0 0,9-21 0,-11 8 0,1-21 0,-14 16 0,-3 0 0,-5 10 0,-1 5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2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24575,'-3'4'0,"6"-1"0,7-3 0,3 0 0,9 0 0,-1 0 0,2 0 0,-1 0 0,-1 0 0,-11 0 0,-3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2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24575,'6'8'0,"8"-1"0,2-7 0,10 0 0,-8 0 0,8 0 0,-8 0 0,4 0 0,-10 0 0,0 0 0,-8 0 0,-1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3T18:51:01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216 372 24575,'0'-1'0,"0"-4"0,-3-18 0,-4 2 0,0-4 0,-9-7 0,4 6 0,-13-29 0,12 27 0,-11-28 0,14 37 0,-8-15 0,3 21 0,-1-3 0,2 7 0,2 3 0,4 4 0,3 2 0,0 0 0,2 0 0,1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3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24575,'0'16'0,"0"-3"0,0 13 0,0 2 0,0 1 0,0 23 0,0-9 0,0 18 0,0-1 0,0-4 0,0-2 0,0 5 0,5-10 0,0 12 0,1-14 0,-1 5 0,-5-16 0,0-2 0,0-8 0,0-8 0,-3-1 0,2-8 0,-2-6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2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1 460 24575,'0'-25'0,"0"-3"0,9-19 0,-2-4 0,13 3 0,-9-8 0,9 1 0,-8 8 0,-1-6 0,-4 29 0,-6-1 0,-4 33 0,-13 21 0,1 11 0,-5 22 0,10-12 0,-1 5 0,5 2 0,1-10 0,5-6 0,0-8 0,0-11 0,8 0 0,6-9 0,14 0 0,6-4 0,5-3 0,1-2 0,0-4 0,6 0 0,-5 0 0,-1-4 0,-7-5 0,-6-5 0,2-10 0,-10 5 0,3-8 0,-16 16 0,2-1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2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24575,'0'-4'0,"0"1"0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2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24575,'50'9'0,"-11"-2"0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3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24575,'72'0'0,"0"0"0,-14 0 0,-1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4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56 24575,'57'-21'0,"-1"0"0,31 8 0,-67 38 0,-14 26 0,-2-2 0,-4 6 0,0 12 0,0-12 0,0 12 0,0-11 0,-5 5 0,-1-8 0,-10 1 0,1-12 0,-5 3 0,1-16 0,1-1 0,-1-2 0,-2-8 0,-3 1 0,2-6 0,-5-4 0,9-1 0,-3-3 0,8-1 0,-6-8 0,9-9 0,-2-5 0,8-10 0,4 6 0,0-5 0,0 9 0,0 1 0,0 5 0,0 5 0,0-1 0,3 4 0,5 0 0,5 4 0,8 0 0,2 0 0,10 0 0,1 0 0,5 0 0,1 0 0,18 0 0,-14 5 0,8 0 0,-14 9 0,-9 0 0,5 11 0,-7-6 0,2 0 0,-7-2 0,0-8 0,-10 3 0,0-4 0,-5 0 0,-2-4 0,-2-1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0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 24575,'-4'-4'0,"0"1"0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0.9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24575,'0'4'0,"0"-1"0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1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24575,'0'27'0,"0"-14"0,0-11 0,0-8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2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0 371 24575,'39'-73'0,"0"1"0,0 0 0,18-27 0,-21 44 0,-52 106 0,-5 21 0,0-6 0,-6 13 0,14-21 0,0 11 0,3-8 0,10-7 0,0-7 0,0-1 0,0-16 0,0-3 0,7-14 0,7-1 0,14-3 0,6-4 0,6 0 0,0-5 0,0-5 0,-5-9 0,-2-2 0,-4-8 0,-6 2 0,-1 7 0,-9-6 0,-1 8 0,0-11 0,-6 13 0,1-4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4:27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336 344 24575,'0'-24'0,"0"1"0,-4-16 0,-5-1 0,-1 5 0,-7-10 0,3 10 0,-7-1 0,4 8 0,-3 8 0,5 8 0,-3 5 0,-2 7 0,-3 0 0,2 15 0,-4 15 0,5 25 0,-5 12 0,2 22-800,6-4 800,10-32 0,2 0 0,0 39-377,5 6 377,0-33 0,0 12 0,0-33 0,4 14 0,9-21 0,5-3 784,6-16-784,5-2 393,1-12-393,3 0 0,-3-4 0,2 0 0,-7-7 0,10-17 0,-13 1 0,9-22 0,-13 9 0,5-10 0,-5 0 0,-4 6 0,-1 0 0,-5 11 0,-3 5 0,1 9 0,-5 5 0,4 6 0,-4 10 0,2 17 0,-3 5 0,0 17 0,0-4 0,4 4 0,5 1 0,5-5 0,3-2 0,4-9 0,4-4 0,1-9 0,2-6 0,-5-6 0,-4-2 0,8-3 0,-10-10 0,8-13 0,-7-19 0,-3-11 0,-1-13 0,-4 11 0,-5-9 0,0 10 0,-5-5 0,0 11 0,0 3 0,-7 16 0,-2 4 0,-5 10 0,-1 5 0,-3 6 0,-1 1 0,-10 3 0,-1 12 0,-7 13 0,-3 21 0,10-2 0,-3 14 0,9-16 0,0 10 0,2-11 0,8-7 0,6-6 0,4-8 0,4-2 0,0-8 0,0 0 0,0-6 0,0-1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2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24575,'-14'0'0,"4"0"0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2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24575,'15'0'0,"5"0"0,-2 0 0,8 0 0,-8 0 0,3 0 0,-4 0 0,-8 0 0,-1 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3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24575,'80'0'0,"-16"0"0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4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97 100 24575,'0'-11'0,"4"-3"0,4 1 0,1 0 0,8-7 0,0 9 0,2-2 0,7 9 0,-9 4 0,1 0 0,-3 0 0,-6 3 0,3 6 0,-8 20 0,4-4 0,-7 26 0,3-9 0,-4 11 0,0 1 0,0 0 0,0-7 0,0-1 0,0-6 0,0-1 0,0-4 0,0 3 0,0-9 0,-4 3 0,-6 1 0,-5-4 0,-4 4 0,-4-5 0,4-5 0,-10 6 0,6-15 0,0 4 0,1-9 0,6-5 0,-1 0 0,0-4 0,4 0 0,-2 0 0,7-3 0,0-6 0,5-3 0,3-5 0,0-4 0,0 3 0,0-4 0,0 5 0,0 1 0,4-1 0,0 4 0,8 1 0,0 4 0,5 3 0,4 2 0,-3 3 0,4 0 0,-6 0 0,5 0 0,9 8 0,-5 6 0,10 10 0,-10 5 0,5 1 0,4-5 0,-3 4 0,3-4 0,-5 0 0,-1-2 0,0-9 0,-6 3 0,0-8 0,-6 3 0,-3-7 0,-2-1 0,-3-4 0,-4 0 0,-1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5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24575,'2'0'0,"4"0"0,13 0 0,-2 0 0,4 0 0,-5 0 0,-3 0 0,2 0 0,-6 7 0,-1 7 0,-5 3 0,-3 15 0,0-8 0,0 4 0,0-2 0,0-4 0,0 6 0,0-6 0,0 0 0,0-6 0,0-3 0,0-1 0,0-5 0,0 0 0,0 1 0,0-31 0,0 2 0,5-29 0,0 10 0,9 1 0,1 4 0,4 2 0,-5 11 0,2 0 0,-7 9 0,3 2 0,-5 6 0,1 2 0,-1 3 0,1 0 0,-1 0 0,-3 3 0,-1 5 0,-3 9 0,0 6 0,0 4 0,0 1 0,0-1 0,0 0 0,0-4 0,0 3 0,4-8 0,-3 3 0,6-8 0,-3 2 0,4-6 0,0 7 0,0-8 0,-4 4 0,3-5 0,-3-3 0,4 0 0,-1-4 0,1 0 0,-1 0 0,1 0 0,0-13 0,0-2 0,2-12 0,-2 4 0,-3 9 0,-1 7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15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24575,'-4'7'0,"1"0"0,3-3 0,0-1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16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54 24575,'0'7'0,"0"4"0,0 1 0,0 5 0,0-5 0,3-3 0,1-6 0,4-3 0,3 0 0,-6-3 0,5-10 0,-9 3 0,3-10 0,-4 7 0,0 0 0,0-3 0,0 4 0,0-1 0,-6 5 0,1 5 0,-5 3 0,3 0 0,-1 0 0,0 0 0,4 3 0,-3 5 0,3 1 0,-1 7 0,2-11 0,3 2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19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956 12 24575,'-6'-4'0,"-3"0"0,-7 1 0,-5 10 0,-11 4 0,-5 15 0,-9 9 0,10 6 0,-14 11 0,22-12 0,-28 33 0,33-38 0,-20 30 0,22-25 0,-4 1 0,5 0 0,2-10 0,4-5 0,1 1 0,4-9 0,1 2 0,4-12 0,0 3 0,4 6 0,0 1 0,0 15 0,5 7 0,16 13 0,-3-4 0,18 8 0,-3-7 0,0 4 0,12 17 0,-17-19 0,4 24 0,-11-27 0,-3 19 0,3-6 0,-8 1 0,4 21 0,-5-10-672,-5 21 672,-2-8 0,-5-1 0,0 9 0,0-27 0,0 30 0,0-15 0,0 2 0,-5 6 0,-14-4 0,-2-4 0,-5-1 0,9-26 0,1 0 0,-6 26 0,8-33 0,0 0 0,-10 41 0,-1-16 0,-1 14 0,-5-1 0,1-4 0,-1-4-54,2-13 54,-6 8 0,7-17 0,-1 5 0,-3-6 0,4-8 0,2-12 0,-5 1 670,12-18-670,-1 0 56,4-10-56,3-1 0,-4-4 0,5 0 0,-4-4 0,7 0 0,-2-3 0,2-16 0,10 11 0,4-10 0,15 18 0,-2 0 0,8 0 0,-4 4 0,6 2 0,-6 2 0,0 1 0,-6 3 0,6 2 0,-4 7 0,0-2 0,-1 7 0,-2 2 0,-1 0 0,4 11 0,-7-5 0,8 6 0,-8-1 0,3 1 0,-4 0 0,0 0 0,0-1 0,0 1 0,-1-5 0,-3-7 0,-2-11 0,-4-5 0,0 4 0,0 8 0,0 16 0,-6 22 0,5 10 0,-16 23 0,8-7-361,-3-36 0,-1 0 361,-1 44 0,2-43 0,-1 0 0,3 0 0,0 0 0,0 0 0,-1 0 0,-1-4 0,0-1-103,-2 32 103,-9 4 0,3 5-967,-5 2 967,11-39 0,1 0 0,-6 34-306,-4 1 306,9-9 0,-3-8 0,1-2 0,3-6 672,-3 7-672,5-13 100,0 9-100,6-32 990,-3 2-990,7-24 336,-2-13-336,3 13 0,0 2 0,0 24 0,-5 17 0,4 9 0,-5 22-1030,0 14 1030,3-41 0,-2 1 0,-1 4 0,-2-1 0,1 2 0,0-2 0,3-3 0,0-1 0,1-1 0,0 0 0,3-3 0,0-2-459,0 45 459,0-45 0,0 0 0,0 36 0,0-36 0,0-1 0,0 38 0,0-15-29,0 8 29,0-24 0,0 26 0,0-13 0,0-1 0,5 21 0,-4-30 0,8 23 0,-3-36 1004,4 3-1004,0-10 482,1 5-482,-1-6 32,4 0-32,-3 0 0,8-1 0,-5-4 0,6 3 0,-1-9 0,0 4 0,-1-6 0,-1-4 0,-3 3 0,10-1 0,-5-1 0,7 0 0,-4-2 0,-1-3 0,3 3 0,3-8 0,0 4 0,1-4 0,5 0 0,-5 0 0,11-5 0,1 1 0,2-4 0,25 4 0,-28-8 0,51 3 0,-42-5 0,29 0 0,-29 0 0,4 0 0,-10 0 0,10 0 0,-11 0 0,5 0 0,-6 0 0,0 0 0,-6 0 0,5-4 0,-15 2 0,3-2 0,-15 4 0,0 0 0,-5-3 0,-3-1 0,0-4 0,-4 4 0,0 1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21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25 175 24575,'2'-6'0,"9"-4"0,5-1 0,5-6 0,-8 8 0,-2-6 0,-3 7 0,-1-4 0,-2 4 0,-2 1 0,-3-1 0,0 1 0,0-4 0,0 2 0,-7-3 0,-3 4 0,-6 0 0,-1 3 0,1 2 0,0 3 0,3 0 0,2 0 0,3 0 0,4 3 0,1 1 0,3 3 0,0 1 0,0-1 0,0 0 0,3-3 0,5 0 0,5-4 0,-1 0 0,3 0 0,-6 0 0,2 0 0,-3 0 0,-4 3 0,-1 4 0,-3 5 0,-3 1 0,-2 2 0,1-3 0,-3 1 0,6-2 0,-5-4 0,5 1 0,-3-1 0,4 1 0,3-10 0,6-9 0,-4 2 0,3-3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6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0 24575,'-7'0'0,"-10"0"0,4 4 0,-14 5 0,9 9 0,-5 5 0,5 5 0,4-1 0,0 0 0,5 0 0,4 1 0,1-1 0,4-4 0,0-2 0,0-8 0,0 2 0,3-9 0,5 1 0,9-7 0,1 0 0,8 0 0,-8 0 0,8 0 0,-8 0 0,-1-3 0,-1-6 0,-8 4 0,8-10 0,-8 10 0,4-11 0,-4-1 0,1 3 0,-5-12 0,0 12 0,-4-7 0,0 4 0,0 0 0,0 5 0,0-4 0,-4 7 0,0-2 0,-3 3 0,-1 1 0,-4-1 0,7 0 0,-6 0 0,7 0 0,-3 4 0,2-3 0,-1 6 0,5-2 0,-2 3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4:28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7 24575,'2'-4'0,"-8"1"0,-22 3 0,-10 18 0,-9 3 0,2 23 0,2-9 0,9 10 0,3-11 0,4 2 0,5-7 0,5-4 0,9-10 0,5-1 0,3-7 0,9-4 0,8 0 0,16-7 0,7-5 0,1-1 0,3-7 0,-3 7 0,-1-3 0,-5 8 0,-7 1 0,-9 4 0,0 0 0,-9 0 0,0 0 0,-6 6 0,-1 11 0,-3 8 0,-8 9 0,-6 5 0,-9-2 0,-3-2 0,4-5 0,2-11 0,6 0 0,-5-8 0,0 0 0,-5-7 0,1-1 0,0-3 0,3-3 0,2-4 0,4-4 0,3 0 0,0-2 0,5 5 0,2-2 0,1 0 0,3 3 0,0-3 0,6 0 0,-4 6 0,4-3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6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24575,'0'11'0,"0"-3"0,0 8 0,0-3 0,0 3 0,0 1 0,0-1 0,0 1 0,0-4 0,0-2 0,0-3 0,0-1 0,0 1 0,0-1 0,6-3 0,-1-1 0,10-3 0,-2 0 0,3 0 0,-3 0 0,2 0 0,-6 0 0,2 0 0,1 0 0,-4 0 0,4 0 0,-4 0 0,-1 0 0,1 0 0,-1 0 0,1 0 0,-1-7 0,1-2 0,1-8 0,-1 0 0,-3 0 0,-2-4 0,-3 3 0,0-3 0,0-1 0,0 4 0,0-3 0,0 4 0,0 4 0,0 2 0,-7 3 0,2 0 0,-11 3 0,3 2 0,-7 3 0,3 0 0,-4 0 0,5 4 0,-2 9 0,5 1 0,-3 7 0,6 0 0,-2-3 0,7-1 0,1-8 0,4-6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7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86 184 24575,'-7'15'0,"-1"5"0,-5 3 0,2 10 0,-2-5 0,3 5 0,1-5 0,4-1 0,1-4 0,4-2 0,0-4 0,0-1 0,0-3 0,0 2 0,0-7 0,6-1 0,8-3 0,-1-4 0,7 0 0,-3 0 0,1 0 0,3-4 0,1-5 0,-5-5 0,6-8 0,-7 4 0,2-8 0,-4 3 0,3-4 0,-7-1 0,4-5 0,-5 4 0,1-9 0,-5 9 0,-1-4 0,-4 0 0,0 4 0,0-4 0,0 10 0,-3 2 0,-6 4 0,-8 4 0,-6 4 0,-5 5 0,1 4 0,-1 0 0,-11 8 0,12 6 0,-7 10 0,14 9 0,6-5 0,0 11 0,8-11 0,2 5 0,4-17 0,0-4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8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8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24575,'8'0'0,"-1"0"0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9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24575,'4'0'0,"-1"0"0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49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24575,'9'0'0,"-2"0"0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0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195 148 24575,'-34'50'0,"0"1"0,2-7 0,4 0 0,3 44 0,7-42 0,-1 34 0,15-53 0,4-4 0,0-2 0,0-4 0,0-5 0,0 0 0,0-5 0,3 1 0,5-4 0,5 3 0,3-6 0,6 2 0,-4-3 0,8 0 0,-4 0 0,6 0 0,-1 0 0,-4-3 0,3-2 0,-4-8 0,7-7 0,-6 1 0,5-9 0,-9-1 0,5-1 0,-5-3 0,-5 1 0,4-3 0,-7 1 0,3-4 0,-9 3 0,0-22 0,-5 12 0,0-7 0,0 14 0,0 9 0,0 1 0,-4 2 0,-1 12 0,-3-7 0,0 13 0,-4-4 0,3 7 0,-2 1 0,-1 4 0,-1 0 0,-4 0 0,-3 15 0,-5 8 0,6 14 0,-4-1 0,7 2 0,2-9 0,0 4 0,9-18 0,0-3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24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471 0 24575,'-9'4'0,"-6"-1"0,-9 2 0,-9 4 0,4 2 0,-11 13 0,-1-2 0,-8 5 0,0 4 0,2-9 0,11 3 0,8-10 0,6 1 0,10-7 0,-4 3 0,11-5 0,-6 1 0,10 0 0,-2-1 0,3 1 0,0-1 0,0 5 0,0 1 0,0 3 0,0 1 0,0 4 0,0-3 0,0 8 0,0-3 0,0 4 0,0 1 0,0 5 0,0 1 0,0 6 0,0-1 0,0 1 0,0 0 0,0 24 0,0-18 0,0 12 0,0-25 0,0-6 0,0-4 0,0 5 0,0-13 0,0 4 0,0-12 0,0 1 0,3-1 0,-2 1 0,2-1 0,-3 1 0,3-1 0,-2 1 0,6-4 0,-3-1 0,3-3 0,1 0 0,3 0 0,2 0 0,8 0 0,2 0 0,-1 0 0,10 0 0,-8 0 0,9 0 0,-11 0 0,5 0 0,-5 0 0,1 0 0,-2 0 0,-4 0 0,-4 0 0,-2 0 0,-3 0 0,-1 0 0,-3 0 0,0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25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24575,'23'0'0,"7"0"0,-1 0 0,15 0 0,-8 0 0,16 0 0,-10 0 0,10 0 0,-11 0 0,6 0 0,-18 0 0,-2 0 0,-6 0 0,-7 0 0,3 0 0,-10 3 0,-3 5 0,-1 9 0,-3-4 0,0 12 0,0-6 0,0 8 0,0 0 0,0 6 0,0 1 0,0 6 0,0 6 0,0 17 0,0-18 0,0 28 0,0-23 0,0 20 0,0-1 0,0 1 0,0-8 0,0 6 0,0-12 0,0 4 0,0-12 0,-4-7 0,3-3 0,-3-9 0,4 11 0,0-16 0,0 5 0,0-12 0,0-5 0,-4 4 0,3-7 0,-3 2 0,1-3 0,2 3 0,-2-2 0,3 2 0,0-3 0,0-1 0,0 1 0,0-1 0,0 0 0,0 1 0,0-1 0,-4 1 0,0-1 0,-3 0 0,-4 0 0,2 1 0,-6 0 0,3 0 0,-10 1 0,4-1 0,-8 1 0,8-1 0,-8 1 0,8 0 0,-3-1 0,8 0 0,-3 0 0,8-3 0,-4 2 0,5-7 0,0 4 0,-1-8 0,4 4 0,1-4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6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26 104 24575,'-12'12'0,"7"-2"0,-3 22 0,8-13 0,0 13 0,0-10 0,0 6 0,0-6 0,0 0 0,0-1 0,0-3 0,0-1 0,7-5 0,7-4 0,4-3 0,8 3 0,-8-7 0,8 3 0,-3-4 0,-5 0 0,7 0 0,-11 0 0,4 0 0,-7-7 0,1-2 0,2-13 0,-1-1 0,0-4 0,-3-6 0,-1 4 0,1-9 0,-5 9 0,-1-10 0,-4 10 0,0-11 0,-7 15 0,-3 0 0,-11 13 0,-2 7 0,-4 1 0,-1 4 0,1 0 0,0 0 0,4 0 0,1 0 0,13 0 0,2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4:29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24575,'0'18'0,"0"3"0,0 30 0,0 7 0,0 4 0,0 12 0,0 7 0,0 10 0,0-24 0,0 11 0,0-30 0,0 0 0,0-3 0,0-20 0,0-2 0,6-15 0,-2 1 0,10-8 0,-3 2 0,11-3 0,4-8 0,5-10 0,-2-5 0,3-13 0,-5 4 0,5-5 0,-5-4 0,-4 10 0,-3-3 0,-11 21 0,-2 3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7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65 24575,'-15'0'0,"3"12"0,-5 3 0,7 13 0,-8 5 0,12-5 0,-3 17 0,9-15 0,0 15 0,0-17 0,0 0 0,0-6 0,0-6 0,0 1 0,0-5 0,3-4 0,5-5 0,9-3 0,6 0 0,-1 0 0,4-4 0,-7-9 0,7-2 0,-7-3 0,3-4 0,-4 3 0,-4-8 0,-1-6 0,-4 4 0,1-9 0,0 3 0,-5 1 0,0 1 0,-5 6 0,0 4 0,-8 2 0,-1 4 0,-13 3 0,0 6 0,-1 4 0,-3 4 0,3 0 0,0 0 0,2 7 0,3 7 0,1 9 0,2 10 0,6-17 0,5 2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2:57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24575,'4'0'0,"-1"0"0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27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588 9 24575,'-50'-5'0,"-8"2"0,38 3 0,-10 0 0,3 0 0,-3 0 0,-4 4 0,-5 1 0,15 0 0,-13 4 0,17-4 0,-3 3 0,12-3 0,6 2 0,-1-6 0,5 9 0,-6-8 0,6 13 0,-6-6 0,6 8 0,-10 3 0,1 3 0,-4 3 0,1 1 0,-1 1 0,4-2 0,-7 1 0,7 0 0,1-5 0,1 5 0,7-9 0,-3 8 0,4-5 0,0 6 0,0 0 0,0 0 0,0 1 0,0-1 0,0 6 0,0-4 0,0 9 0,0 6 0,0-8 0,0 18 0,0-18 0,0 16 0,-5-10 0,4 4 0,-7-12 0,7-1 0,-7-11 0,7 0 0,-3-10 0,1 0 0,2-4 0,-2-1 0,3 1 0,0-1 0,0 1 0,0-1 0,0 5 0,0 0 0,3 0 0,9-4 0,6-5 0,9-3 0,0 0 0,6 0 0,-4 0 0,9 0 0,-3 0 0,-1 0 0,-1 4 0,-11-3 0,0 3 0,-5 0 0,-5-3 0,0 2 0,-5-3 0,-3 0 0,0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28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 24575,'11'0'0,"-3"-4"0,21-5 0,-7-5 0,11-5 0,-4 5 0,4 0 0,-6 8 0,-4 2 0,-6 4 0,-1 0 0,-8 0 0,1 10 0,-6 0 0,-3 14 0,0 5 0,0 5 0,0 6 0,0-1 0,0 7 0,0-4 0,0 10 0,0-4 0,0 12 0,0-4 0,0 5 0,0-8 0,0-5 0,4-2 0,2 0 0,4-5 0,0 0 0,0-3 0,-1-9 0,1 4 0,-2-11 0,-3 4 0,-1-8 0,-4 4 0,0-6 0,0 1 0,0 0 0,0-1 0,0-3 0,0-2 0,0 1 0,0-4 0,0 4 0,0-4 0,0-1 0,-3-3 0,-1-1 0,0 1 0,-2-4 0,2 4 0,-4-1 0,0-2 0,-3 6 0,-2-6 0,-4 3 0,-4-4 0,3 0 0,-8 0 0,8 0 0,-9 0 0,9 0 0,1 0 0,1 0 0,8 0 0,-4 0 0,8-3 0,0 2 0,4-2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6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8 24575,'-17'0'0,"8"0"0,24 0 0,5 0 0,24 0 0,-14 0 0,15 0 0,-5 0 0,8 0 0,6 0 0,14 0 0,4 0 0,-11 0 0,11 0 0,-21 0 0,11 0 0,-1 0 0,-7 0 0,-6 0 0,-2 0 0,-7 0 0,-9 0 0,1 0 0,-13 0 0,3 0 0,-9-3 0,-1 2 0,-4-3 0,-2 4 0,-2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7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24575,'11'0'0,"2"4"0,23 2 0,-2 3 0,12 1 0,-5 0 0,5 5 0,-7 0 0,-5-4 0,-6 2 0,-2-4 0,-12-4 0,2 7 0,-8-8 0,-1 3 0,-3 0 0,-1 1 0,-3 3 0,0-3 0,0 13 0,-3-7 0,-2 12 0,-9 2 0,-1 1 0,0 3 0,-2-4 0,3-1 0,-5 0 0,1 1 0,0-1 0,4-4 0,-3-2 0,8-4 0,1-5 0,0 3 0,4-6 0,-3-2 0,3-4 0,1-3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8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24575,'3'-4'0,"5"1"0,4 3 0,9 0 0,-4 0 0,9 0 0,-4 0 0,4 0 0,2 0 0,-7 0 0,5 0 0,-9 0 0,9 0 0,-9 0 0,0 0 0,-6 0 0,-3 0 0,-1 0 0,0 0 0,-3 0 0,0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09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24575,'0'15'0,"0"15"0,0 20 0,0 21 0,0-10 0,0 9 0,0-15 0,0 4 0,0-4 0,0-3 0,0-21 0,0 2 0,0-17 0,0-3 0,0-5 0,0-5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30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0 24575,'-15'0'0,"0"0"0,-2 0 0,-5 0 0,4 0 0,-13 0 0,11 0 0,-3 0 0,8 0 0,6 0 0,-3 0 0,8 7 0,1 2 0,3 11 0,0 2 0,0 17 0,0-3 0,0 17 0,0-6 0,0 7 0,5 6 0,1-4 0,5 11 0,0-4 0,1 6 0,-1 0 0,1 0 0,-1-7 0,-5 5 0,3-12 0,-7 6 0,7-7 0,-8 0 0,4-7 0,-1-6 0,-3-3 0,3-9 0,-4 9 0,0-14 0,0 8 0,0-14 0,0-1 0,0-1 0,0-8 0,0 4 0,0-5 0,0 1 0,0 0 0,0-1 0,0 1 0,3-4 0,1-1 0,4-3 0,-1 0 0,5 0 0,-4 0 0,8 0 0,-4 0 0,5 0 0,0 0 0,-5 0 0,4 0 0,-8 0 0,8 0 0,-8 0 0,4 0 0,-4 0 0,-1 0 0,5 0 0,-4 0 0,8 0 0,-4 0 0,1 0 0,3 0 0,-4 0 0,1 0 0,-2 0 0,-3 0 0,-1 0 0,1 0 0,-4 0 0,-1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3:3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24575,'9'-4'0,"1"1"0,13 3 0,-1 0 0,11 0 0,2 0 0,4 0 0,1 0 0,6 0 0,-10 0 0,15 0 0,-25 0 0,17 0 0,-19 0 0,4 0 0,-11 0 0,-1 0 0,-7 0 0,2 0 0,-4 0 0,1 3 0,0 5 0,-4 5 0,0 4 0,-4-1 0,0 6 0,0 0 0,0 11 0,0-4 0,0 9 0,0 3 0,0 0 0,0 11 0,0-4 0,0 6 0,5 7 0,-4-6 0,10 21 0,-6-25 0,7 16 0,-2-20 0,1 14 0,0-5 0,0 11 0,0-11 0,1 12 0,-2-13 0,2 6 0,-2-7 0,1 0 0,-1-7 0,1-1 0,-1 12 0,-5-19 0,-1 11 0,-4-27 0,0-2 0,0-8 0,0-2 0,0-3 0,0-1 0,0 1 0,0-1 0,0 1 0,0-1 0,0 1 0,0-1 0,0 1 0,0-1 0,0 1 0,-3-4 0,-1-1 0,-3-3 0,-5 0 0,4 0 0,-8 0 0,3 0 0,-4 0 0,-4 0 0,3 0 0,-8 0 0,3 0 0,-4 0 0,-6 0 0,4 0 0,-10 0 0,10 0 0,-9 0 0,9 0 0,-4 0 0,-7 0 0,14 0 0,-7 0 0,20 0 0,2 0 0,3 0 0,0 0 0,1 0 0,-1 0 0,1 0 0,0 0 0,-1 0 0,1 0 0,0 0 0,3 0 0,1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4:29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0 143 24575,'8'-6'0,"11"-9"0,13-3 0,5-2 0,-3 4 0,4 3 0,-8 0 0,10-5 0,-12 9 0,-4-2 0,-5 10 0,-9-2 0,0 3 0,-7 0 0,0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15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1359 515 24575,'-14'0'0,"8"0"0,4 0 0,10 0 0,-1 0 0,0 0 0,0 0 0,1-7 0,0-13 0,1-19 0,1-3 0,1-20 0,0 5 0,0-5 0,-1 3 0,0 18 0,0-1 0,-1 18 0,0-3 0,-5 14 0,0 1 0,-10 8 0,-12 1 0,-4 11 0,-21 4 0,-9 20 0,-7-3 0,-12 11 0,-2-6 0,-15-4 0,40-14 0,-1-1-587,-8-2 1,-2 0 586,1 1 0,0-1 0,-2 0 0,2 0-250,8-3 1,1 0 249,-3 2 0,2 0 0,-32 7 0,-5 1 0,19-4 0,14-1 0,16-4 0,10 2 1142,7-4-1142,9-2 530,0-2-530,8 1 0,1-2 0,3 3 0,0 1 0,16 0 0,0 0 0,27 7 0,6 6 0,13 3 0,10 3 0,-2 2 0,-5-6 0,3 5 0,2 0 0,13 8 0,-17-6 0,5 8 0,-23-16 0,-6 3 0,-2 0 0,-17-10 0,-1 3 0,-9-10 0,-2-1 0,-3 1 0,-4-1 0,-1 1 0,-3-1 0,0 0 0,0 0 0,0 0 0,-7 5 0,1 1 0,-10 3 0,3 6 0,-5 0 0,-5 7 0,3-2 0,-16 15 0,2 2 0,-11 17 0,-2 5 0,13-10 0,-13 14 0,11-12 0,-12 9 0,9-7 0,1-10 0,8-6 0,-1-8 0,8-4 0,-1-4 0,8-7 0,2 6 0,2-14 0,4 3 0,0-9 0,4 1 0,1-1 0,3 1 0,0-1 0,3-3 0,5-1 0,9-3 0,6 0 0,4 0 0,6 0 0,1 0 0,12 0 0,-4 0 0,10 0 0,-11 0 0,11 0 0,-10 0 0,4 0 0,0 0 0,-5-5 0,11 4 0,-10-3 0,10-1 0,-4 4 0,5-9 0,-5 9 0,4-4 0,-11 5 0,5 0 0,-6 0 0,-6 0 0,-6 0 0,-2 0 0,-5 0 0,2 0 0,-3 0 0,-8 0 0,4 0 0,-8 0 0,15 0 0,-12 0 0,12 0 0,-15 0 0,4 0 0,-5 0 0,1 0 0,-1 3 0,1-2 0,-1 6 0,0-6 0,-2 5 0,-2-8 0,-3-7 0,0-9 0,0-15 0,0-8 0,0 0 0,0-11 0,0 11 0,0-5 0,0 6 0,0 5 0,0 2 0,0 11 0,0 0 0,0 9 0,0 2 0,0 6 0,0 2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16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0 315 24575,'0'-88'0,"18"-5"0,-10 48 0,15-1 0,-18 24 0,-2 10 0,1 3 0,-4 9 0,4 13 0,-4 24 0,0 7 0,0 10 0,-5 5 0,-2-3 0,1 6 0,-9-1 0,13-13 0,-8 4 0,10-16 0,0 3 0,0-17 0,0 0 0,3-10 0,6 0 0,3-7 0,10-2 0,0-3 0,5-8 0,-3-6 0,-3-5 0,6-19 0,-8 12 0,-1-1 0,-9 14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16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24575,'-3'6'0,"-1"7"0,4 0 0,0 7 0,0-7 0,0-4 0,0-2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17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24575,'15'0'0,"0"0"0,1 0 0,1 0 0,-8 0 0,-1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17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24575,'37'0'0,"-12"0"0,9 0 0,-12 0 0,6 0 0,-13 0 0,-3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18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24575,'0'80'0,"0"0"0,0 0 0,0 7 0,0-1 0,0-20 0,0-17 0,0 35 0,0-37 0,0 7 0,0-6 0,0-8 0,0-7 0,0-15 0,0-1 0,0-10 0,0-3 0,0-1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19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63 24575,'1'-3'0,"11"-11"0,9 4 0,6-8 0,-6 10 0,2 3 0,-1 1 0,-5 4 0,-1 0 0,-8 0 0,3 7 0,-7 18 0,0 12 0,-4 16 0,0 16 0,0-5 0,-9 0 0,-9 2 0,-5-10 0,-10 13 0,9-6 0,-8-3 0,5-17 0,2-4 0,-4-9 0,11-11 0,-10-1 0,11-10 0,-5-3 0,6-1 0,3-4 0,1 0 0,4-8 0,4-12 0,0-4 0,4-8 0,0 5 0,0 1 0,0 3 0,0 5 0,0 7 0,0 3 0,4 4 0,0 1 0,3 3 0,1 0 0,4 0 0,0 3 0,5 6 0,5 10 0,-3 3 0,10 8 0,-10-2 0,10 1 0,-4 0 0,3-4 0,-4-2 0,2-5 0,-3-1 0,-1-3 0,5-1 0,3 0 0,-6-7 0,5 1 0,-13-7 0,1 0 0,0 0 0,-5 0 0,-4 0 0,-4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0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24575,'15'0'0,"-4"0"0,1 0 0,-1 0 0,-2 0 0,3 0 0,-5 0 0,-3 7 0,0 2 0,-4 11 0,0 3 0,0 4 0,0 1 0,0-1 0,0 0 0,0-9 0,0 3 0,0-9 0,0 1 0,0-2 0,0-10 0,0-11 0,0-3 0,4-13 0,5 3 0,5-5 0,0 1 0,3 4 0,-8 2 0,3 8 0,0 1 0,-4 4 0,4 0 0,-4 4 0,-1 1 0,0 3 0,1 0 0,-1 0 0,-3 6 0,-1 3 0,-3 7 0,0 5 0,0 2 0,0 4 0,0 0 0,4 1 0,-3 5 0,3-5 0,-4 5 0,0-10 0,4-2 0,-3-4 0,6-5 0,-6 0 0,6-5 0,-3-3 0,3 0 0,1-4 0,0-18 0,0 2 0,-2-5 0,-2 9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1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24575,'0'-21'0,"0"5"0,0 5 0,0-1 0,0 3 0,0-2 0,0 43 0,0-2 0,0 44 0,0 4 0,0 4-584,0-22 0,0 2 584,0-11 0,0 0 0,0 12 0,0-1 0,0 27 0,0-27 0,0-3-123,0 5 123,0-9 0,0-1 0,0-3 0,5 11 0,-4-16 0,6-21 0,-6 1 1161,3-18-1161,-4 4 32,0-4 1,0-4-1,0-1 1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2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97 213 24575,'0'-34'0,"0"12"0,0 4 0,0 10 0,0 1 0,0 0 0,0 0 0,0-1 0,0 1 0,0-1 0,0 1 0,0-1 0,0-3 0,0 3 0,8 0 0,1-3 0,7 10 0,0-14 0,5 10 0,1-4 0,0 5 0,3 4 0,-3 0 0,4 0 0,1 0 0,0 0 0,-1 0 0,-3 0 0,-7 0 0,-4 17 0,-3-1 0,-4 27 0,-1-7 0,-4 16 0,0-4 0,-5 6 0,-5-7 0,-7 6 0,-8-6 0,-3 2 0,-4-1 0,-1-5 0,3-11 0,0 2 0,2-14 0,5-2 0,1-5 0,2-5 0,2 0 0,-3-3 0,5-1 0,-1-4 0,0 0 0,5 0 0,-4 0 0,11 0 0,-2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4:30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24575,'6'21'0,"15"7"0,-3-18 0,12 8 0,-6-13 0,-5-2 0,8-3 0,-7 0 0,4 0 0,3 0 0,-10 0 0,6 0 0,-6 0 0,-6 0 0,2 0 0,-7-3 0,-2 2 0,-2-1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3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74 169 24575,'0'-7'0,"0"-9"0,0 2 0,0-7 0,0 0 0,0 7 0,0-12 0,0 13 0,0-9 0,0 9 0,-3 11 0,-8 31 0,1 3 0,-6 27 0,10-11 0,-4 12 0,4-4 0,-1-2 0,3-1 0,4-18 0,0 10 0,0-21 0,7 3 0,7-10 0,9-3 0,4-5 0,0-5 0,1-4 0,-1 0 0,0 0 0,1 0 0,-6 0 0,0 0 0,-6 0 0,-3-4 0,2 0 0,-6-8 0,7 3 0,-7-7 0,0 10 0,-6-1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3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44 24575,'-4'-3'0,"0"5"0,4 3 0,0 3 0,0 7 0,0-6 0,0 2 0,0-3 0,4-4 0,0-1 0,7-3 0,-2 0 0,2 0 0,-4 0 0,-3-3 0,3-5 0,-6-5 0,3-4 0,-4 0 0,0 5 0,0-4 0,0 7 0,-4 1 0,0 5 0,-3 3 0,-1 0 0,0 7 0,0 7 0,-1 9 0,0 4 0,4 1 0,1-13 0,4-3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4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24575,'15'0'0,"5"0"0,3 0 0,10 0 0,-5 0 0,17 0 0,-15 0 0,4 0 0,-12 0 0,-10 0 0,4 0 0,-8 0 0,1 0 0,-6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4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24575,'43'9'0,"-6"-2"0,1-7 0,3 0 0,-6 0 0,4 0 0,-11 0 0,-10 0 0,-1 0 0,-10 0 0,-3-11 0,0 8 0,-4-8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5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0 600 24575,'0'0'0,"0"-20"0,5-26 0,7-16 0,7-16 0,-2 20 0,5-16 0,-4 18 0,3-1 0,-4 4 0,-7 14 0,-2 13 0,-7 5 0,6 13 0,-7 7 0,4 10 0,-4 10 0,0 8 0,-5 12 0,4 3 0,-4 12 0,5 0 0,0 7 0,0-6 0,0 13 0,0-13 0,0 6 0,0-8 0,0 8 0,0-12 0,0 10 0,0-11 0,0-1 0,5 5 0,-4-16 0,8 9 0,-8-17 0,4 5 0,-5-5 0,3-6 0,-2 4 0,3-8 0,-4-1 0,0-1 0,0-7 0,0 5 0,0-5 0,0-2 0,0-3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6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24575,'2'4'0,"20"-1"0,7-3 0,31-5 0,-4-1 0,21-6 0,-6 0 0,-1 5 0,5-3 0,-17 8 0,10-3 0,-7 5 0,-17 0 0,7 0 0,-27 0 0,3 0 0,-14 0 0,-2 0 0,-7 0 0,-1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8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24575,'3'-3'0,"15"-1"0,14 4 0,15 0 0,30 0 0,15 0-1124,-31 0 1,5 0 1123,8 0 0,1 0 0,0 0 0,1 0 0,9 0 0,0 0 0,-13 0 0,-3 0 0,-11 0 0,-2 0 196,-4 0 0,-3 0-196,23 0 0,-6 0 0,-16 0 0,-30 0 0,-13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8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24575,'29'0'0,"8"0"0,26 0 0,26 0-1217,-35 0 0,1 0 1217,8 0 0,0 0 0,0 0 0,1 0 0,5 0 0,-2 0 275,23 0-275,-35 0 0,-1 0 0,12 0 517,0 0-517,-7 0 0,-20 0 0,-15 0 1230,-3 0-1230,-13 0 0,-4 0 0,0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29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24575,'5'0'0,"32"0"0,21 0 0,37 0-1323,-43 0 1,2 0 1322,8 0 0,3 0 0,14 0 0,3 0-1147,5 0 1,1 0 1146,5 0 0,1 0 0,0 0 0,-5 0 143,-28 0 0,-2 0-143,7 0 0,-3 0 0,11 0 0,1 0 1133,-14 0-1133,-27 0 2505,-6 0-2505,-11 0 0,-9 0 0,-5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0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24575,'-1'-9'0,"14"10"0,12 10 0,26 9 0,13 8 0,-11-5 0,3 0 0,30 11-782,-25-5 1,1 0 781,-7-8 0,-1 0 0,5 6 0,1 1 0,10 1 0,-3 0-287,-19-6 0,-2-1 287,2 0 0,-3 0 0,12 17 0,-2-10 0,-7-2 0,-19-13 1515,-9-5-1515,-9-5 622,-11 3-622,1-6 0,-10 2 0,-8-3 0,-1 0 0,-8 0 0,-2 5 0,-7 0 0,-5 5 0,-6 0 0,-5 5 0,-10 7 0,8 0 0,-23 25 0,22-10 0,-17 25 0,25-15 0,-2 12 0,8-8 0,0 5 0,3-7 0,11-9 0,3-8 0,9-9 0,-3-2 0,12-8 0,-6-5 0,10-30 0,-2-16 0,3 5 0,0 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6:09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6 100 24575,'-3'2'0,"0"17"0,3 6 0,0 19 0,0-13 0,0 17 0,0-11 0,0 15 0,0-12 0,0-1 0,0-10 0,0 4 0,0-13 0,0 12 0,0-16 0,0 11 0,0-11 0,0 6 0,4-3 0,3 1 0,4-2 0,-3-4 0,5 0 0,-6 0 0,4-3 0,2 2 0,-2-5 0,3 2 0,1-3 0,-1 0 0,0 0 0,0 0 0,4-3 0,-2 3 0,6-7 0,-3 3 0,4-3 0,1 0 0,-1 0 0,0 0 0,1 0 0,-1 0 0,-4 0 0,3-7 0,-6 3 0,2-11 0,-4 4 0,0-3 0,0 0 0,1-4 0,-3-2 0,2-3 0,0-11 0,-1-2 0,0-4 0,-4-10 0,0 7 0,1-14 0,-5 3 0,-1 1 0,-4-5 0,0 16 0,0-8 0,0 19 0,0-2 0,0 9 0,0 5 0,0 4 0,0 5 0,0 3 0,0 1 0,0 0 0,0-4 0,0 6 0,0-3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2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110 208 24575,'-7'4'0,"-6"-1"0,0-3 0,-12-8 0,10-6 0,1-5 0,2-2 0,7 4 0,1 5 0,3 3 0,14 6 0,23 3 0,8 0 0,23 0 0,3 0 0,17 0 0,2 0-230,-32 0 1,-2 0 229,15 0 0,29 0 0,-40 0 0,11 0 0,-10 0 0,-6 0 0,-12 0 0,-3-4 0,-16-1 459,-2-4-459,-8 1 0,-2 0 0,-3 1 0,-4-1 0,-1 0 0,-3 1 0,0-1 0,0-3 0,0 2 0,-3 1 0,-1 1 0,-13 6 0,3-2 0,-12 3 0,4 0 0,-18 9 0,-18 38 0,4 0 0,20-7 0,1 4-568,-16 31 568,22-31 0,2 2 0,1 3 0,1 2 0,-3 5 0,-1 2 0,3 0 0,0 0-640,-1 5 0,0 0 640,0 1 0,2-2 0,6-12 0,1 0-204,-3 2 0,0-2 204,-12 28 0,0 2 0,-3-10 0,6-14 0,2-15 520,-3-11-520,6-12 1288,-5-5-1288,-6-8 448,9-1-448,-4-4 0,16-3 0,1-5 0,4-5 0,4-4 0,0 5 0,4-4 0,0 3 0,0-4 0,0 5 0,3 0 0,10 8 0,6 1 0,8 3 0,6 0 0,1 0 0,12 0 0,9 0 0,31 24 0,-11-7-244,-24 4 0,-1 2 244,21 6 0,-1 1 0,-2 4 0,-12-7 0,4 7 0,-6-7 0,-6-6 0,-8-6 0,-12-6 488,-6 0-488,-10-4 0,0-2 0,-5-3 0,6-27 0,-4 2 0,5-30 0,-8 31 0,-1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2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24575,'2'0'0,"14"0"0,18 0 0,21 0 0,32 0 0,-3 0-675,-25 0 1,4 0 674,-5 0 0,1 0 0,1 0 0,-1 0 0,41 0 0,-9 0 157,-19 0-157,7 0 0,-15 0 0,-11 0 0,-23 0 0,-3 0 0,-18 0 0,-2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3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24575,'20'0'0,"20"0"0,3 0 0,6 0 0,9 0 0,-14 0 0,17 0 0,-14 0 0,-1 0 0,-11 0 0,-7 0 0,-2 0 0,-12 0 0,-1 0 0,-10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3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24575,'78'1'0,"1"1"0,-1-1 0,-6 0 0,-1 1 0,-13-2 0,4 0 0,-7 0 0,-9 0 0,-21 0 0,-3 0 0,-18-3 0,0 2 0,-4-2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5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1125 377 24575,'9'-10'0,"-2"-13"0,-7 0 0,0-15 0,0-3 0,0 0 0,0 0 0,0-3 0,0 18 0,4-12 0,-3 20 0,3 1 0,-4 5 0,3 8 0,-8 4 0,-8 20 0,-15 6 0,-19 25 0,-11 2 0,-11 9-667,29-30 1,-2 0 666,-4-2 0,2-2 0,-27 16 0,25-19 0,0-1 0,-38 16-465,11-2 465,27-16 0,1-2 0,-11 8 0,-6 5 0,1-4 0,14-4 0,6-5 1301,13-2-1301,6-4 497,10-2-497,0-1 0,7-2 0,2 3 0,3-5 0,0 5 0,0-4 0,3 8 0,10-7 0,25 10 0,6-3 0,23 1 0,3 0 0,17-5 0,1 6 0,-27-6 0,-1 1 0,34 13 0,-40-14 0,-3 0 0,13 9 0,-11-10 0,-19 3 0,-1-4 0,-15-2 0,-2 0 0,-8-3 0,-1 1 0,-3-2 0,0 4 0,-4 3 0,0 2 0,-14 9 0,-8 8 0,-9 2 0,-8-1 0,-2 2 0,-14 17-254,7-14 1,-1-1 253,-12 18 0,9-12 0,-21 20 0,34-20 0,-34 22 0,32-13 0,-9-4 0,5 4 0,12-9 0,-2 2 0,13-3 507,2-4-507,2-3 0,11-11 0,-5 4 0,11-8 0,-7 4 0,8-3 0,-4-5 0,4 1 0,0-8 0,0 1 0,7-4 0,2 3 0,13-6 0,0 3 0,1-4 0,9 0 0,-8 0 0,27 0 0,-13 0 0,28 0 0,-10 0 0,0-9 0,10 1 0,21-17 0,-16 6 0,20-4 0,-43 8 0,-2 9 0,-12 2 0,-1 0 0,-15 3 0,3-3 0,-13 4 0,4 0 0,-5 0 0,-2-3 0,-2-2 0,-3-6 0,0-6 0,0-6 0,0-16 0,0 3 0,0-17 0,0 12 0,0-5 0,0 6 0,4 5 0,-3-3 0,7 9 0,-3-4 0,0 10 0,-1 2 0,-4 4 0,0 8 0,0 1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6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1 272 24575,'0'-23'0,"0"-3"0,0-6 0,9-11 0,-2 12 0,12-10 0,-9 13 0,3 6 0,-9 9 0,0 2 0,-4 10 0,0 10 0,-4 9 0,-2 21 0,-8-3 0,7 23 0,-7-10 0,8 12 0,0-20 0,2 4 0,4-17 0,0 5 0,0-10 0,3-6 0,5-5 0,10-8 0,4 0 0,5-4 0,1-4 0,6-11 0,-3-12 0,15-29 0,-26 27 0,3-8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6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4 24575,'-9'-3'0,"2"5"0,7-4 0,0 5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7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24575,'28'9'0,"5"-2"0,-6-7 0,2 0 0,-16 0 0,-5 0 0,-5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7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24575,'81'2'0,"-1"0"0,-16-1 0,1 1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8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24575,'1'93'0,"0"0"0,0-1 0,0 1 0,0-6 0,0 3 0,0-13 0,-1-31 0,0-33 0,0 2 0,0-3 0,0 1 0,0-3 0,0-2 0,0-1 0,0 1 0,0-4 0,0-1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24575,'20'0'0,"4"0"0,11 0 0,9 0 0,29 0 0,-14 0-514,-11 0 0,1 0 514,-10 0 0,-2 0 0,35 0 0,-18 0 0,-3 0 3,-6 0-3,-2 0 0,-1 0 0,-6 0 0,11 0 0,-18 0 0,-10 0 0,-13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24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134 121 24575,'-6'0'0,"-4"0"0,0 0 0,-1 0 0,-2-3 0,2-4 0,-4-8 0,4 0 0,0-4 0,0 5 0,4 3 0,-4-2 0,8 5 0,-1-1 0,7 5 0,13 1 0,1 3 0,15 0 0,-2 0 0,9 0 0,2 0 0,4 4 0,-4 1 0,-2 4 0,-5-1 0,-5-3 0,-5 2 0,-1-6 0,-11 5 0,5-5 0,-10 1 0,3-2 0,-4 0 0,1 3 0,-1-2 0,-2 5 0,-1-3 0,-3 11 0,-4 7 0,-9 9 0,-13 17 0,-9-2 0,-7 17 0,0 2 0,6-10 0,-1 18 0,8-22 0,-2 16 0,6-13 0,3-6 0,4-8 0,5-10 0,1-5 0,5-6 0,0-7 0,3-1 0,1-4 0,0 1 0,3-1 0,-3 0 0,3 0 0,2 0 0,9-3 0,5 0 0,12-3 0,7 0 0,5 0 0,6 0 0,-6 0 0,-1 0 0,-14 0 0,2 0 0,-15 0 0,2 0 0,-8 0 0,1 0 0,-1-3 0,-3 2 0,0-1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39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96 24575,'-5'-46'0,"21"8"0,-4 34 0,21 1 0,-11 3 0,5 0 0,-5 0 0,-1-4 0,-4 19 0,-3 3 0,-5 15 0,-5 35 0,-4-31 0,0 53 0,0-38 0,-5 42 0,-1-34 0,-4-6 0,-5 0 0,-14 7 0,-3 20 0,-10-22 0,12-4 0,-12 1 0,2 0 0,4-15 0,2-12 0,6-5 0,7-11 0,-1-4 0,10-6 0,4-9 0,4-8 0,4-7 0,0-6 0,0 0 0,0 5 0,0 0 0,4 10 0,0 1 0,7 3 0,2 0 0,3 3 0,5 2 0,1 3 0,6 0 0,9 0 0,-8 0 0,8 8 0,-6 2 0,4 14 0,8-4 0,-1 5 0,1-5 0,-3 0 0,0 0 0,-6-5 0,-1-1 0,-6-5 0,-4-4 0,-9-1 0,-7-4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40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24575,'7'0'0,"0"0"0,12 0 0,-6 0 0,-2 0 0,0 0 0,-6 3 0,2 20 0,-7 3 0,0 18 0,0-4 0,0 9 0,0-1 0,-9 10 0,2-8 0,-8-13 0,6-2 0,1-17 0,3-1 0,-2-6 0,6-3 0,-2-7 0,3-11 0,0-14 0,8-9 0,3-12 0,14 3 0,-4-2 0,3 8 0,-6 10 0,-1 5 0,-5 4 0,0 8 0,-5-2 0,1 11 0,-1-4 0,1 4 0,-1 0 0,1 0 0,-1 0 0,0 0 0,1 0 0,-1 0 0,-3 8 0,-1 5 0,-3 9 0,0 5 0,0-1 0,5 7 0,-4-5 0,3 10 0,0-9 0,-3 3 0,7-4 0,-7-6 0,3-4 0,0-7 0,-4-3 0,4-1 0,-4-3 0,0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44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49 212 24575,'0'12'0,"0"-4"0,0 8 0,0-4 0,0 5 0,0-1 0,0 0 0,0-3 0,0-2 0,12-3 0,-1 0 0,15 1 0,8-4 0,7-1 0,6-4 0,-1 0 0,-6 0 0,0 0 0,0 0 0,-6 0 0,5 0 0,-15 0 0,7 0 0,-17-4 0,7-9 0,-7-5 0,-4-5 0,2-9 0,-6 3 0,4-11 0,-1 0 0,-3 6 0,-2-4 0,-4 9 0,0 0 0,0 8 0,-7 12 0,-7 1 0,-9 8 0,-22 0 0,7 0 0,-14 5 0,11 15 0,-1 3 0,-1 19 0,0-3 0,0 4 0,-2 6 0,6-4 0,1 10 0,10-6 0,2 4 0,9 1 0,-3-7 0,13-1 0,-1-6 0,8 0 0,0 11 0,0-8 0,0 9 0,4-18 0,11 6 0,7-4 0,15 8 0,1-6 0,5 4 0,1-9 0,-1 4 0,-2-10 0,7-1 0,-7-10 0,5-1 0,-6-10 0,6 0 0,-5-5 0,0 0 0,-3-5 0,10-18 0,-5 4 0,-1-13 0,-10 13 0,-14 6 0,-1 1 0,-5 4 0,-5 0 0,1 0 0,-1 4 0,-2 1 0,-2 3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45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24575,'-4'3'0,"4"-3"0,13 3 0,5-3 0,9 0 0,6 0 0,-4 0 0,10 0 0,-11 0 0,5 0 0,-5 0 0,-6 0 0,-4 0 0,-7 0 0,-3 0 0,-1 0 0,-3 0 0,-1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45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419 8 24575,'-7'-4'0,"-2"1"0,-16 7 0,0 11 0,-22 13 0,5 23 0,-12 11 0,5 13-800,3 13 800,3-5 0,17-9 0,3 8-245,12-24 245,4 19 0,2 17 0,5-37 0,0 33 0,0-33 0,0 7 0,9-3 0,15 0 0,-1-23 0,20 17 789,-5-17-789,5-6 256,7 6-256,-10-17 0,1 0 0,-1-11 0,-15-3 0,1-6 0,-13 2 0,-1-3 0,0 0 0,-8 0 0,-1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46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4 24575,'-16'0'0,"7"0"0,-17 0 0,8 0 0,-10 0 0,6 0 0,-5 0 0,9 0 0,-8 0 0,3 0 0,1 0 0,0 0 0,1 0 0,7-4 0,-11 8 0,12-3 0,-5 7 0,11-1 0,4 0 0,3 1 0,0-1 0,0 1 0,0 3 0,0 7 0,0-1 0,0 5 0,0-1 0,0-3 0,0 8 0,0-3 0,0 4 0,0 1 0,0-1 0,0 0 0,0 1 0,0 4 0,0-3 0,0 3 0,0-4 0,0-1 0,0 1 0,0-1 0,0-5 0,-8 0 0,6-5 0,-5-5 0,7 0 0,0-5 0,0 1 0,0-1 0,0 0 0,-3-3 0,2 3 0,-2-3 0,3 3 0,3-4 0,1 1 0,12-4 0,-2 0 0,12 0 0,-3 0 0,4 0 0,0 0 0,1 0 0,-1 0 0,-4 3 0,3-2 0,-8 7 0,3-4 0,-12 1 0,-2-2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47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24575,'0'-8'0,"3"4"0,2-2 0,6 1 0,7 1 0,-1 0 0,5 4 0,-1 0 0,-3 0 0,3 0 0,-4 0 0,-4 0 0,-5 0 0,-5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48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1 24575,'0'17'0,"-4"-3"0,-2 27 0,-3-6 0,-6 4 0,5-4 0,-5 3 0,10-9 0,-4 4 0,8-11 0,-3 4 0,4-12 0,0 7 0,0-13 0,0 4 0,8-4 0,1-1 0,8 2 0,-1-5 0,-3 0 0,3-4 0,-8 0 0,8 0 0,-8 0 0,4 0 0,-5 0 0,1 0 0,-1-3 0,1-2 0,-4 1 0,-1 1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48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24575,'2'0'0,"-4"-3"0,8-2 0,-6-2 0,0 3 0,0 1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49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24575,'11'0'0,"6"0"0,1 0 0,13 0 0,-1 0 0,4 0 0,4 0 0,-14 0 0,8 0 0,-9 0 0,-5 0 0,-2 0 0,-8 0 0,-4 0 0,-1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24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42 24575,'-10'0'0,"0"0"0,15 0 0,9 0 0,18 0 0,15 0 0,0-4 0,0 3 0,3-7 0,-13 3 0,8 0 0,-11 1 0,-9-3 0,2 6 0,-12-6 0,-3 7 0,-6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50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1 791 24575,'0'-6'0,"4"-17"0,2-4 0,10-31 0,0 7 0,8-26 0,-1 6 0,-5 7 0,-1-2 0,3 17 0,-6-19 0,6 19 0,-14-4 0,2 23 0,-7-7 0,3 22 0,-4-11 0,0 17 0,0-3 0,-7 18 0,2 5 0,-7 19 0,-2 4 0,3 5 0,-4 1 0,10 0 0,-4-6 0,8 5 0,-3-11 0,4 1 0,0-8 0,0-4 0,0-1 0,0-3 0,7-1 0,-1-5 0,14-2 0,-6-2 0,7-3 0,-4-4 0,4-5 0,-2-9 0,2 0 0,-7-4 0,3 1 0,-8 3 0,4-8 0,-5 8 0,1-4 0,0 1 0,-1 3 0,1-4 0,-5 6 0,0-6 0,-4 8 0,0-10 0,0 15 0,-3-3 0,-1 9 0,-4 15 0,-1 3 0,0 18 0,3 14 0,2-9 0,4 20 0,0-23 0,0 18 0,0-12 0,0 5 0,0-12 0,4-6 0,4-6 0,1-10 0,2-3 0,-3-6 0,-4-3 0,-1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51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0 707 24575,'0'-7'0,"0"-15"0,0-16 0,0-11 0,0-19 0,0 6 0,0-24 0,0 31 0,0-26 0,0 38 0,0-18 0,0 19 0,0 3 0,0 20 0,0-1 0,0 11 0,0 4 0,4 21 0,1 5 0,9 19 0,1-11 0,3 3 0,7 3 0,-5-6 0,9 6 0,-3-1 0,3-8 0,-3 13 0,0-18 0,-1 12 0,-2-15 0,6 11 0,-11-11 0,4 4 0,-9-5 0,-1-4 0,-4 2 0,0-6 0,0 2 0,-4-3 0,-1-1 0,-3 1 0,0-7 0,0-11 0,0-8 0,0-10 0,0-4 0,0-9 0,0 0 0,0-11 0,0 10 0,0 2 0,0 2 0,0 3 0,0 6 0,0-3 0,0 14 0,0 0 0,0 3 0,0 6 0,0-3 0,0 5 0,0 2 0,0 2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52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24575,'5'-12'0,"-2"1"0,-3 4 0,0 0 0,0 9 0,0 4 0,0 9 0,0 6 0,0 2 0,0-1 0,0 10 0,0-17 0,0 16 0,0-21 0,0 10 0,11-11 0,-1 3 0,10-8 0,-4 0 0,1-4 0,0 0 0,-1 0 0,-3 0 0,-2-4 0,-3 0 0,0-3 0,-1-1 0,-3 4 0,0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53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24575,'2'0'0,"0"0"0,8 0 0,-3 0 0,-3-4 0,-1-4 0,-3 0 0,0-4 0,0 4 0,-3 4 0,-1 1 0,-3 3 0,0 6 0,3 3 0,0 7 0,4-6 0,0-3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54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0 24575,'4'7'0,"4"9"0,5-2 0,9 4 0,-3 3 0,2-7 0,2 13 0,-4-12 0,9 12 0,-10-13 0,5 14 0,-5 0 0,1 0 0,-5 0 0,-1-6 0,-9-1 0,5 7 0,-4 1 0,0 9 0,-1-9 0,-4 9 0,0-4 0,0 12 0,0-5 0,-4 5 0,-2 0 0,-9-5 0,4 5 0,-4-6 0,5-1 0,-4 1 0,3 0 0,-7-6 0,7 4 0,-7-4 0,7 1 0,-8 2 0,4-3 0,-5 6 0,1-6 0,4 4 0,-3-9 0,4 4 0,-1-6 0,3-4 0,3-6 0,1-2 0,1-7 0,-1 0 0,1-11 0,3-11 0,1 4 0,3-2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55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776 1 24575,'0'8'0,"-7"23"0,-15 19 0,-7 20 0,4-23 0,-2 3-821,2 0 1,1 2 820,-8 11 0,0 4 0,3 0 0,0 2-652,-3-3 0,-1 0 652,-1 5 0,1-2 0,7-16 0,0-1-183,-4 6 1,1-2 182,-10 26 0,14-37 0,-1 0 0,-16 26 0,7-14 0,10-11 1110,6-17-1110,5-6 1773,2-11-1773,8-5 427,1 1-427,-1-4 0,4-1 0,-4-3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56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24575,'5'-11'0,"-1"8"0,-4 26 0,0 12 0,0 12 0,0 7 0,0-12 0,0 15 0,0 10 0,0-7 0,0 22 0,0-33 0,0 6 0,0-3 0,0-17 0,0 4 0,0-21 0,0 3 0,0-13 0,3 0 0,1-4 0,7-4 0,2-13 0,5-14 0,2-15 0,7-19 0,-4 12 0,10-17 0,-11 16 0,5-10 0,-5 6 0,-2 6 0,-4 12 0,-2 5 0,-6 17 0,0-2 0,-4 14 0,-9 17 0,-6 5 0,-15 31 0,6-19 0,-7 26 0,7-16 0,-2 12 0,6-7 0,0-1 0,11-11 0,0-3 0,5-9 0,0-6 0,0-5 0,0-5 0,12-2 0,3-2 0,12-3 0,1 0 0,-1 0 0,0 0 0,-4-4 0,3-1 0,-1-14 0,-2 7 0,1-11 0,-11 14 0,-1-7 0,-8 11 0,0-3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56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 24575,'26'0'0,"8"0"0,2 0 0,21 0 0,-24 0 0,39 0 0,-38-5 0,32 0 0,-25-5 0,6 4 0,-2-8 0,-5 12 0,-6-7 0,-6 9 0,-1 0 0,-14 0 0,4 0 0,-13 0 0,-1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57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24575,'0'24'0,"0"9"0,0-4 0,0 26 0,0-17 0,0 15 0,0-1 0,0-3 0,0 19 0,0-20 0,0 18 0,0-10 0,0 1 0,0 2 0,0-12 0,0-5 0,0 2 0,0-20 0,0 3 0,0-14 0,0-2 0,0-7 0,0-1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4:57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24575,'0'8'0,"0"-1"0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25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24575,'6'0'0,"4"0"0,0 0 0,9 0 0,0 0 0,4 0 0,1 0 0,-9 0 0,-1 0 0,-4 0 0,1 0 0,-1 0 0,-3 0 0,-4 0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42 24575,'0'-6'0,"0"18"0,0 22 0,0 29 0,0 6 0,0-18 0,0 1-566,0 43 566,0 4-423,0-32 0,0-3 423,0 4 0,0-13 0,0 1 0,0 17 0,0 0 0,0 21 0,0-6 0,0-14 0,0 4 0,0-30 0,0-8 405,0-12-405,0-6 1007,0-10-1007,0 0 0,0-5 0,0 1 0,0-25 0,0-3 0,0-37 0,0 19 0,0-20 0,0-6 0,-10-2 0,7-29 0,-12 15 0,8-12 0,0 20 0,2-14 0,5 19 0,0-4 0,0 8 0,0 12 0,0 9 0,0 5 0,0 14 0,0-2 0,0 11 0,0-5 0,0 6 0,3 1 0,2 0 0,2 5 0,1-1 0,-4 1 0,2 3 0,-5-3 0,6 6 0,-7-6 0,7 3 0,-3-3 0,4-1 0,-1 1 0,0-1 0,1 1 0,-4-1 0,3-3 0,-3 2 0,1-3 0,1 1 0,-1-2 0,0-3 0,2 3 0,-3-2 0,4 3 0,0-5 0,0 5 0,0 0 0,3 4 0,-2 0 0,6 0 0,-2 0 0,8 4 0,-3 0 0,3 4 0,0 0 0,2 0 0,0 0 0,-2 0 0,0 0 0,-3 0 0,4 0 0,-6 7 0,1 3 0,-4 6 0,3-3 0,-7 3 0,3-3 0,-4 4 0,0-5 0,0 4 0,0-4 0,-3 5 0,-1 0 0,-4 4 0,0-3 0,0 8 0,0-3 0,0 4 0,-8 0 0,-3 6 0,-14 3 0,-1 0 0,-25 20 0,16-21 0,-21 16 0,25-26 0,-3-1 0,6-5 0,6-6 0,0 0 0,5-5 0,1 1 0,3-1 0,1-4 0,5 0 0,-1-4 0,0 0 0,1 3 0,-1-2 0,1 2 0,2-3 0,2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41 161 24575,'-4'0'0,"1"-5"0,3-12 0,0-1 0,0-8 0,0 8 0,0-3 0,7 4 0,-5 4 0,6 1 0,-5 1 0,-2 8 0,-1 9 0,-1 12 0,-12 15 0,7-4 0,-9 9 0,10-4 0,-4 6 0,8 0 0,-4-6 0,5-1 0,0-5 0,0-6 0,0 4 0,0-12 0,0 7 0,4-13 0,4 4 0,5-4 0,3 0 0,1-3 0,4-1 0,-3-4 0,4 0 0,-1 0 0,-7 0 0,6 0 0,-7 0 0,-1 0 0,0-4 0,-5 0 0,1-4 0,-1 1 0,-3 3 0,0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85 24575,'-1'-9'0,"1"2"0,7 7 0,1-3 0,-1 2 0,-2-10 0,1 10 0,-2-7 0,4 5 0,-4-1 0,0-4 0,-4 1 0,0-1 0,0 1 0,-4 3 0,0 1 0,-4 3 0,1 0 0,-1 0 0,1 0 0,3 0 0,1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24575,'15'0'0,"1"0"0,5 0 0,2 0 0,10 0 0,-5 0 0,5 0 0,0 0 0,-4 0 0,-1 0 0,-7 0 0,-4 0 0,-4 0 0,2 0 0,-6 0 0,-1 0 0,-5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24575,'15'0'0,"5"0"0,8 0 0,1 0 0,4 0 0,-6 0 0,1 0 0,-6 0 0,0 0 0,-13 0 0,-2 0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28 429 24575,'-4'3'0,"0"5"0,4 0 0,0 8 0,-3-7 0,5 2 0,3-3 0,8 0 0,14-3 0,-3-2 0,4-3 0,4 0 0,-8 0 0,14 0 0,-9 0 0,9 0 0,-14 0 0,8 0 0,-14 0 0,8 0 0,-3-8 0,-4-6 0,2-9 0,-10-10 0,3-8 0,-5 0 0,-3-6 0,-1 1 0,-5-1 0,0-1 0,0 2 0,0 12 0,-17-4 0,1 18 0,-21 3 0,-4 13 0,0 4 0,5 3 0,-19 33 0,31-11 0,-36 46 0,32-26 0,-8 25 0,10-15 0,2 13 0,7-13 0,1 6 0,10 0 0,1 12 0,5-8 0,0 7 0,0-18 0,5-7 0,10 1 0,7-6 0,11 1 0,4-5 0,1-1 0,5-5 0,0 0 0,-1-5 0,-1-2 0,-1-9 0,-6-2 0,-1-5 0,-6 0 0,8-4 0,-11-1 0,5-4 0,-13 0 0,-3-7 0,3-2 0,-7-8 0,3 0 0,-3 0 0,-1 1 0,0-1 0,0 0 0,-3 0 0,-1-4 0,-4-2 0,0 8 0,0 3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24575,'6'-4'0,"10"1"0,22 3 0,12 0 0,-1 0 0,30 0 0,-37 0 0,33 0 0,-39 0 0,4 0 0,-7 0 0,-10 0 0,-2 0 0,-12 0 0,-3 0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 0 24575,'-19'19'0,"0"-6"0,-12 28 0,10-11 0,-9 18 0,7 6 0,-11 9 0,4 14-459,1 2 459,4 8 0,5-1 0,8 1 0,6 0 0,6 0 0,0 8 0,0-14 0,0 5 0,0-9 0,21-11 0,6 12 0,25-23 0,10 5 0,-16-30 0,21 9 0,3-2 0,-3-9 0,13 8 0,-38-26 0,-3 0 0,-20-2 0,1-3 459,-11-2-459,2-3 0,-7 0 0,0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1 24575,'-16'0'0,"2"0"0,-12 0 0,3 0 0,-4 0 0,-1 0 0,-5 0 0,9 3 0,-3-2 0,5 3 0,9-1 0,-8-2 0,13 2 0,-4-3 0,5 0 0,-1 0 0,-2 4 0,5-1 0,-2 5 0,7-1 0,0 0 0,0 4 0,0 1 0,0 4 0,0 1 0,0 4 0,0-3 0,0 8 0,0-4 0,0 1 0,0 3 0,0 2 0,0 1 0,0 4 0,0 0 0,0-4 0,0 3 0,0 1 0,0-4 0,0 4 0,0-6 0,0-4 0,0-2 0,0-4 0,0 0 0,0-1 0,0-3 0,0 3 0,0-8 0,0 4 0,3-5 0,-2 1 0,3-1 0,-4 1 0,0-1 0,3-2 0,0-2 0,4-3 0,1 0 0,-1-4 0,1 4 0,-1-7 0,5 6 0,5-7 0,1 4 0,8-5 0,-3 4 0,4-3 0,0 7 0,-4-4 0,3 5 0,-8 0 0,-1 0 0,-1 0 0,-7 0 0,2 0 0,-4 0 0,-2 0 0,-2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 24575,'0'-3'0,"5"-5"0,12-2 0,9-6 0,-3 3 0,11-5 0,-10 9 0,2-3 0,-5 7 0,-5-3 0,0 4 0,-7 0 0,-2 4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25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24575,'9'0'0,"2"0"0,7 0 0,-3 0 0,0 0 0,-5 0 0,-4 0 0,1 0 0,2-8 0,-5 6 0,1-6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24575,'0'7'0,"0"4"0,0 1 0,0 10 0,0 0 0,0 1 0,0 9 0,0-13 0,0 8 0,0-11 0,0 1 0,0-4 0,0-2 0,0-3 0,8-4 0,1-1 0,13-3 0,-5 0 0,5 0 0,-1 0 0,-3 0 0,8 0 0,-8 0 0,-1 0 0,-1-8 0,-7-1 0,2-4 0,-2-7 0,-5 13 0,0-5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90 24575,'-4'3'0,"4"-3"0,4 3 0,7-3 0,-6-3 0,6-1 0,-7-8 0,4 0 0,0-1 0,-3-3 0,-2 7 0,-3-2 0,0 3 0,-3 4 0,-1 1 0,-3 3 0,0 0 0,3 3 0,1 1 0,3 3 0,0 0 0,0-2 0,0-2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24575,'15'0'0,"5"0"0,15 0 0,-5 0 0,21 0 0,-10 0 0,7 0 0,-3 0 0,-10 0 0,-2 0 0,-6 0 0,-8 0 0,1 0 0,-15 0 0,2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1 929 24575,'0'-17'0,"0"-3"0,0-29 0,0-13 0,0-10 0,0-7 0,5-6 0,-3 21 0,3-11 0,1 5 0,-5-2 0,4 2 0,-5 15 0,0 9 0,0 17 0,0 2 0,0 10 0,0 1 0,0 13 0,-3 5 0,2 13 0,-3 6 0,4 2 0,-4 10 0,2-4 0,-2 9 0,4-9 0,0 9 0,0-9 0,0 4 0,0-6 0,0-4 0,4-2 0,0-4 0,4-5 0,0 0 0,4-4 0,-4-4 0,4 0 0,-5-4 0,5 0 0,-4 0 0,4-8 0,1-6 0,-3-8 0,3-11 0,1-1 0,-3-6 0,3 0 0,-4 6 0,-1 1 0,0 5 0,0-2 0,-4 11 0,-2 0 0,-3 11 0,0 10 0,-4 8 0,3 17 0,-3 8 0,4 4 0,0 1 0,0-1 0,0 1 0,0 0 0,0-1 0,4-4 0,11-1 0,-4-12 0,15-2 0,-16-9 0,10-2 0,-7-5 0,-1 0 0,-3-4 0,-6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1 864 24575,'0'21'0,"0"-8"0,0 3 0,0-4 0,0 0 0,0 1 0,0-2 0,0-3 0,0-1 0,0-9 0,0-20 0,0-8 0,0-29 0,0 10 0,0-19 0,0 5 0,0-14 0,0 19 0,0-16 0,0 31 0,0 0 0,0 11 0,0 14 0,0-3 0,0 8 0,0 1 0,0 5 0,3 3 0,1 1 0,3 6 0,1 5 0,0 5 0,5 8 0,0-3 0,5 8 0,0 2 0,1 1 0,-1 4 0,6-5 0,1 1 0,-1 0 0,5 0 0,-5 0 0,6 1 0,-1-6 0,1 5 0,-8-10 0,1 3 0,-6-5 0,-1-4 0,-3-1 0,-2-5 0,-3 1 0,-1-1 0,1-2 0,-1-2 0,1-3 0,-4-3 0,-1-5 0,-3-9 0,0-12 0,0 1 0,0-24 0,0 14 0,0-28 0,0 10 0,0-7 0,0-5 0,0 6 0,0-1 0,0 8 0,0 9 0,0 12 0,0 6 0,0 6 0,0 5 0,0 5 0,0 0 0,0 4 0,3 4 0,-2-3 0,2 16 0,-3-10 0,0 11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24575,'0'7'0,"0"5"0,0-4 0,0 8 0,0-8 0,0 4 0,0-1 0,0-2 0,0 6 0,0-6 0,0 2 0,4-3 0,0-4 0,3 2 0,5-1 0,1-1 0,2 0 0,2-4 0,-5 0 0,-1 0 0,1 0 0,-3 0 0,2 0 0,-3 0 0,-1 0 0,1-4 0,0-4 0,0-5 0,-4 4 0,0 2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 24575,'0'11'0,"0"-1"0,0-3 0,0 0 0,4-3 0,0-1 0,7-3 0,-3 0 0,4-7 0,-4 2 0,0-7 0,-1 8 0,-3-3 0,0 3 0,-4-4 0,0 1 0,0-1 0,-3 4 0,-1 1 0,-4 3 0,0 0 0,1 0 0,-1 0 0,1 0 0,2 3 0,-1-2 0,5 6 0,-6-7 0,6 7 0,1-6 0,4 2 0,0-3 0,-1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5 24575,'3'-4'0,"5"4"0,4 8 0,10 6 0,-5 3 0,10 1 0,-9 3 0,9 4 0,-2 3 0,0 1 0,-2 0 0,0-1 0,-7-5 0,7 10 0,-9-9 0,4 8 0,-7 1 0,4-9 0,-9 13 0,7-13 0,-3 15 0,-5-10 0,-1-1 0,-4-2 0,0-3 0,0 4 0,0 0 0,0 0 0,0 0 0,0 1 0,0-1 0,0 6 0,-4-4 0,-1 9 0,-5 2 0,-1 2 0,-3 16 0,3-16 0,-3-1 0,5-9 0,4-14 0,-3 3 0,4-4 0,-1 0 0,-3 4 0,3 2 0,-8 4 0,2 0 0,-6 1 0,7-1 0,-8 0 0,4 1 0,-8 6 0,4-9 0,0 0 0,6-10 0,5-6 0,-1 2 0,0-3 0,1-1 0,-1 1 0,4-1 0,-3-3 0,6 3 0,-6-6 0,3 2 0,-3-3 0,0 0 0,-5 0 0,-6 0 0,8 0 0,-2 0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696 1 24575,'0'25'0,"0"17"0,-16 14 0,-5 29-1699,-5 5 1699,8-38 0,-1 2 0,2-2 0,0 2 0,-3 2 0,-2 2-698,-5 5 0,-1 1 698,6 5 0,-1 1 0,-5-1 0,0 0 0,2 5 0,-1-2 0,-4-5 0,-2-2 0,2 5 0,2-3 0,7-20 0,0-3 363,1 3 0,1-3-363,-4 12 0,0 1 0,0-15 802,18-15-802,-5-10 1567,7-8-1567,-1-5 0,2-8 0,3 0 0,0 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26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209 125 24575,'-3'-7'0,"0"-2"0,10-6 0,5-5 0,4 5 0,3-4 0,4 3 0,-10 8 0,13-3 0,-14 10 0,10-3 0,-7 4 0,4 0 0,-9 0 0,4 4 0,-2 11 0,0 8 0,0 10 0,-7 7 0,-2 0 0,-3 6 0,0 12 0,-4-14 0,-9 13 0,-6-17 0,-8 6 0,-1 0 0,1 0 0,0-9 0,0 2 0,0-7 0,0 0 0,2-6 0,0-2 0,1-11 0,0 6 0,4-11 0,-2 4 0,7-5 0,-4-3 0,8-1 0,-2-3 0,6 0 0,-3 0 0,3-3 0,4-8 0,0-1 0,3-15 0,0 7 0,0-13 0,0 9 0,3-5 0,5 1 0,4 8 0,4-7 0,-2 15 0,1-6 0,-1 10 0,1 1 0,-1 4 0,-4 3 0,4 0 0,-4 0 0,1 0 0,2 3 0,-2 4 0,4 8 0,0 9 0,1 5 0,1 0 0,-1 4 0,0-9 0,0 5 0,4-5 0,-4-5 0,3-3 0,-1-5 0,-2-4 0,6 0 0,-7-3 0,7 0 0,-3-4 0,1 0 0,2 0 0,-3 0 0,0-7 0,0 0 0,-12-1 0,0 1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24575,'0'20'0,"0"7"0,0 13 0,0 8 0,0-6 0,0 16 0,0-14 0,0 23 0,0 4 0,0-13 0,0 9 0,0-26 0,0 11 0,0-10 0,0-2 0,0-1 0,0-11 0,0 5 0,0-5 0,0-1 0,0-5 0,0 12 0,0-19 0,0 9 0,0-33 0,0-15 0,0-13 0,0-15 0,0-3 0,0-7 0,0-1 0,5 2 0,1 7 0,4 6 0,4 8 0,-3 7 0,1 10 0,-3 6 0,-1 5 0,3 4 0,-3 4 0,3 1 0,-7 6 0,-1 5 0,-3 4 0,0 9 0,0-3 0,-4 9 0,-5-5 0,-2 5 0,-5-4 0,6-2 0,-2-4 0,4-5 0,0 0 0,4-4 0,0-1 0,1 1 0,2-1 0,-2 0 0,3 0 0,0 0 0,3 1 0,5 0 0,10 0 0,-1 0 0,10 1 0,1 0 0,0 5 0,11 1 0,-11 3 0,5-3 0,-5 2 0,-1-3 0,-4 0 0,-6-1 0,-6-5 0,-3-4 0,0-1 0,-4-3 0,-1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24575,'16'0'0,"8"0"0,5 0 0,9 0 0,3 0 0,0 0 0,-1 0 0,-1 0 0,-5 0 0,0 0 0,-6 0 0,-2 0 0,-12 0 0,6 0 0,-8 0 0,0 0 0,-4 0 0,-5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24575,'0'19'0,"0"8"0,0 7 0,0 12 0,0-10 0,0 9 0,0-5 0,0 2 0,0 4 0,0-7 0,0-4 0,0 3 0,0-4 0,0 1 0,0 3 0,0-9 0,0 4 0,0-6 0,0-4 0,0 3 0,0-4 0,0-3 0,0 1 0,0-11 0,0 2 0,0-3 0,0-1 0,0 1 0,0-1 0,0 5 0,0-4 0,4 4 0,-4-1 0,7-2 0,-6 2 0,2-3 0,-3 0 0,0-1 0,0-3 0,0 0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29 196 24575,'-22'0'0,"16"0"0,32 0 0,29 0 0,-2 0 0,5 0 0,-9 0 0,6 0-988,12 0 1,9 0-1,-6 0 988,-9 0 0,4 0-841,8 0 0,12 0 1,3 0-1,-7 0 841,-6 0 0,-5 0 0,5 0 0,5 0 0,7 0 0,-1 0 0,-7 0-758,-6 0 1,-5 0-1,1 0 758,15 0 0,2 0 0,-3 0 0,-15 0 0,-3 0 0,3 0 0,10 0 0,4 0 0,0 0 0,1-3 0,0 0 0,-2 1 0,-8 1 0,-2 0 0,1 1 0,3-3 0,0 0 0,-1 0-769,26 3 0,-2 0 769,-4 0 0,-6 0 159,-28 0 0,-1 0-159,27 0 0,-2 0 0,-32 0 0,-2 0 1116,24 0 0,1 0-1116,-16 0 0,-3 0 0,-4 0 0,1 0 0,19 0 0,1 0 0,-15 0 0,-1 0 987,4 0 0,-1 0-987,39 0 0,-32-5 0,26 4 2018,-22-4-2018,7 5 0,-9-5 0,1-2 0,15-5 0,-25 1 0,23 4 1533,-27-3-1533,6-1 1182,6-2-1182,5-2 0,-8 4 649,0 5-649,-19-4 231,-6 5-231,-6-1 0,-6 2 0,-6 0 0,-10 3 0,0-6 0,-8-1 0,11 2 0,19-1 0,4 7 0,28 0 0,-10 0 0,13 0 0,0 0 0,0 0 0,0 0 0,-6 0 0,4 0 0,-11 0 0,5 0 0,-1 0 0,-4 0 0,12 0 0,-13 0 0,12 0 0,-12 0 0,-1 0 0,-1 0 0,6 0 0,-9 4 0,2-3 0,-24 8 0,-2-9 0,-8 8 0,3-7 0,-8 6 0,-2-6 0,-3 2 0,-1-3 0,-2 0 0,-2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98 414 24575,'0'-19'0,"0"3"0,0-10 0,0 9 0,0-5 0,0 6 0,0-5 0,0 8 0,0-13 0,3 17 0,6-12 0,12 16 0,2-6 0,17 10 0,-10-3 0,21 4 0,-20 4 0,21 5 0,-17 6 0,15 1 0,-9-2 0,5-4 0,-7 0 0,1-4 0,0-2 0,-6-4 0,-1 0 0,0-9 0,-4-6 0,5-11 0,-4-4 0,-5 2 0,-2-1 0,-5 2 0,-4 4 0,-1 2 0,-5 8 0,0 1 0,-1 5 0,-3-1 0,0 0 0,-1 4 0,1-3 0,4 6 0,-1-5 0,-3 15 0,-1 7 0,-17 22 0,2-2 0,-34 32 0,15-14 0,-24 28-996,5-2 996,24-36 0,-1 2 0,-10 6 0,-1 2 0,5 5 0,-1 1-844,-5 3 0,-3 1 844,2 3 0,0 0 0,2-4 0,2-3-319,5-11 1,0-2 318,-2 2 0,2-2 0,-13 21-246,-5 5 246,9-15 864,15-22-864,0-3 1686,9-16-1686,3 0 723,2-9-723,7-12 294,1-5-294,3-12 0,0-7 0,0-1 0,0-9 0,4 9 0,1-4 0,8 5 0,-3 6 0,3 0 0,-5 9 0,4-2 0,-4 9 0,8-5 0,-4 6 0,10-3 0,0-1 0,6 0 0,4-1 0,2 0 0,6 5 0,6 0 0,1 5 0,7 0 0,0 0 0,23 0 0,-24 0 0,29 0 0,-32 0 0,17 6 0,-12 0 0,30 5 0,-33-1 0,13-4 0,-32-2 0,-6-4 0,-8 0 0,1 0 0,-12 0 0,4 0 0,-4 0 0,3 0 0,-2 0 0,2 0 0,-3-7 0,4-15 0,-6-2 0,2-7 0,-8 10 0,0 4 0,0 0 0,0 5 0,0 3 0,0 6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5:36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83 24575,'-12'-4'0,"21"1"0,15 3 0,23 0 0,16 0 0,26 0-954,6 0 954,4 0 0,-6-6 0,-13-1 150,-8 0-150,3-3 0,-26 8 0,-6-3 0,-11 5 0,-19 0 716,3 0-716,-8 0 88,0 0-88,-1 0 0,-3-6 0,-1-7 0,-3 4 0,0-1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25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3635 1 24575,'-87'25'0,"0"0"0,0 0 0,0 0 0,-1 1 0,1-1 0,0 0 0,-2 1 0,-4 0 0,-2 2 0,-1-1 0,2 0 0,5 0 0,5-1 0,9-2-1819,-8 7 0,10-2 0,3-1 0,-4-1 1819,-16 2 0,-6-1 0,3-1 0,12-1 0,-8 12 0,12-6 779,25-19 0,4-1-779,-34 23 0,-1-5 1259,15-6-1259,32-6 0,15-9 0,13 2 3931,4-3-3931,19-4 528,12-1-528,11-3 0,14 0 0,-16 0 0,3 0 0,-12 4 0,-12 9 0,-4 12 0,-11 12 0,-28 19 0,-6 7 0,-3-24 0,-4 0-695,1 4 0,-2 1 695,-11 2 0,-2 2 0,4 6 0,-1 0-912,-6-1 1,-1-1 911,3 4 0,0-1 0,-3-6 0,-1-1 0,-1 2 0,3-4-284,15-13 1,1-2 283,-5 2 0,3-1 0,-17 10 0,1 0 0,4-8 1216,25-13-1216,4-8 1891,11-5-1891,3 0 673,11-7-673,7-5 0,3-1 0,-2-1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26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8 24575,'0'-7'0,"-8"17"0,3 3 0,-17 26 0,7-14 0,-8 16 0,-1-10 0,1 23 0,-3-10 0,-6 20 0,14-27 0,-11 13 0,14-12 0,0-3 0,-3 7 0,7-13 0,2-1 0,1-14 0,7 0 0,-2-8 0,3 5 0,6-7 0,8 0 0,7-4 0,16 0 0,-2 0 0,8 0 0,-3 0 0,3 0 0,-7 0 0,6-5 0,-13 4 0,-1-3 0,-11 4 0,-5-4 0,-5 3 0,1-2 0,-1 3 0,-3 0 0,0 0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12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0 24575,'-7'0'0,"-9"0"0,2 0 0,-12 0 0,3 0 0,0 0 0,-3 0 0,3 0 0,-4 0 0,4 0 0,-3 0 0,12 0 0,-6 0 0,11 0 0,-7 0 0,8 0 0,0 4 0,4 0 0,4 3 0,0 0 0,0 5 0,0 0 0,0 5 0,0 4 0,0 2 0,0 4 0,0 0 0,0 1 0,0 4 0,0 3 0,0 5 0,0-1 0,0 1 0,0 0 0,0-1 0,0-5 0,0 4 0,0-9 0,0 4 0,0-6 0,0 0 0,0-4 0,0-2 0,0-4 0,0-1 0,0-3 0,0 3 0,0-8 0,0 4 0,0-5 0,0 1 0,0-1 0,3-3 0,1-1 0,4-3 0,3 0 0,6 0 0,1 0 0,8 0 0,-3 0 0,4 0 0,1 0 0,-1 0 0,0-4 0,1 3 0,-6-3 0,0 4 0,-6 0 0,-3 0 0,-2 0 0,-3 0 0,3 0 0,-6 0 0,1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12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24575,'6'-4'0,"3"1"0,7 3 0,0 0 0,6 0 0,-4 0 0,3 0 0,0 0 0,-3 0 0,-1 0 0,-1 0 0,-8 0 0,4 0 0,-4 0 0,-4 0 0,-1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28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7 130 24575,'-3'-5'0,"0"-6"0,6-7 0,9-1 0,13-9 0,-4 14 0,10-5 0,-8 11 0,1 4 0,-1 0 0,3 4 0,-14 6 0,3 10 0,-8 14 0,-6 1 0,3 12 0,-4-12 0,0 3 0,0-6 0,0-9 0,0-1 0,0-4 0,0-3 0,0-1 0,0-4 0,0 1 0,0-22 0,0 3 0,4-24 0,4 11 0,1-8 0,6 9 0,-6-5 0,2 10 0,-4 1 0,0 7 0,3 1 0,-3 3 0,3 0 0,0 0 0,1 4 0,0-3 0,2 5 0,-2-2 0,-1 0 0,4 2 0,-7-2 0,3 3 0,-4 0 0,1 0 0,3 0 0,-3 0 0,3 0 0,-4 0 0,1 0 0,-1 7 0,1 1 0,-3 6 0,-1 4 0,-3 1 0,0 5 0,0-1 0,0 0 0,0-3 0,0-2 0,0-4 0,0-3 0,0-1 0,0-4 0,0 0 0,3-2 0,1-1 0,2-3 0,0 0 0,1 0 0,3 0 0,-3 0 0,6 0 0,-5 0 0,1 0 0,-2 0 0,3 0 0,-6 0 0,2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13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24575,'0'7'0,"0"5"0,0 0 0,0 1 0,0-2 0,0-3 0,0 3 0,0 2 0,0 0 0,0-2 0,0-3 0,0-1 0,0 5 0,4-4 0,0 1 0,12 2 0,-6-9 0,15 10 0,-11-11 0,3 3 0,-1-4 0,-8 0 0,4 0 0,-4 0 0,3 0 0,-2 0 0,2 0 0,-3 0 0,0-7 0,-4 5 0,0-5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14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24575,'0'7'0,"0"0"0,7-3 0,-2 0 0,5-4 0,-2 0 0,-1 0 0,1 0 0,-1 0 0,1 0 0,-4-3 0,-1-2 0,-3-2 0,0 0 0,-3 3 0,-1 1 0,-3 3 0,-5 0 0,3 0 0,1 0 0,5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16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24575,'-4'6'0,"0"-2"0,4 7 0,0-4 0,0 5 0,0-4 0,0 4 0,4-8 0,4-1 0,5 1 0,3-4 0,1 4 0,-1-4 0,-3 0 0,3 0 0,-4 0 0,5 0 0,-8 0 0,-1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15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0 448 24575,'4'-8'0,"-1"-4"0,-3-27 0,0 3 0,0-15 0,0 10 0,0-19 0,0 23 0,0-9 0,0 13 0,0 4 0,0 5 0,0 8 0,0 8 0,3 4 0,6 0 0,3 4 0,4 0 0,1 8 0,0 6 0,6 9 0,-3 11 0,4-5 0,-4 10 0,4-4 0,-3 5 0,4-4 0,-6 2 0,0-9 0,-1-1 0,-4-2 0,2-8 0,-7 3 0,3-4 0,0-4 0,-3-2 0,3-3 0,-5-1 0,1 1 0,-1-1 0,1-2 0,-1-2 0,-3-6 0,0-10 0,-4-5 0,0-10 0,0 1 0,0-6 0,0-1 0,0 0 0,0-5 0,0 5 0,0-1 0,0 2 0,0 11 0,0 0 0,0 10 0,0-4 0,0 7 0,0-2 0,0 3 0,0 4 0,0 1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16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80 24575,'0'7'0,"0"0"0,0-6 0,0-9 0,0-1 0,0-5 0,0 6 0,0 1 0,0-5 0,0 4 0,-7-8 0,5 11 0,-5-3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17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24575,'0'-8'0,"0"24"0,0 4 0,0 16 0,0 8 0,0-2 0,0 12 0,0-6 0,0 4 0,0-11 0,0 11 0,0-16 0,0 3 0,0-12 0,0-5 0,0 0 0,0-10 0,0 0 0,0-5 0,0 1 0,0-1 0,0-2 0,0-2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18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16 24575,'8'-9'0,"3"2"0,-3 7 0,8 0 0,-3 0 0,8 0 0,2 0 0,-1 0 0,4 0 0,-8 0 0,8 5 0,-8-1 0,4 5 0,-6-1 0,-3 4 0,-1 1 0,-4 4 0,1-1 0,-1 1 0,0 4 0,1-3 0,-4 8 0,-2-8 0,-3 3 0,0 1 0,0-9 0,0 8 0,0-5 0,0 1 0,0-1 0,0-5 0,0-3 0,0 3 0,-3-2 0,-1 7 0,-4-8 0,0 8 0,0-8 0,-4 4 0,3-4 0,-2-1 0,-1 1 0,-1 0 0,-4 1 0,-4-1 0,-2 1 0,-4 0 0,-18-4 0,18-1 0,-17-4 0,26 0 0,1 0 0,1 0 0,7 0 0,-3 0 0,5 0 0,3-3 0,-3-5 0,6-1 0,-3-2 0,4-1 0,0 3 0,0-2 0,0 3 0,0 1 0,0-1 0,0 1 0,0 3 0,0 1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19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24575,'0'4'0,"0"2"0,0 21 0,0 9 0,0-1 0,0 10 0,0-5 0,0 7 0,0 7 0,0-7 0,0 12 0,0-22 0,0 21 0,0-32 0,0-1 0,0-17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20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24575,'4'3'0,"-1"1"0,-3 3 0,0 1 0,0 3 0,0-3 0,0 2 0,3-5 0,2-2 0,6-3 0,-2 0 0,6 0 0,-6 0 0,7 0 0,-8-4 0,8-4 0,-8-1 0,4-6 0,-4 6 0,0-7 0,-4 11 0,0-2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20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24575,'-4'-1'0,"1"2"0,3-3 0,0 3 0,0-7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29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0 520 24575,'0'27'0,"0"-7"0,0 23 0,0-7 0,0 4 0,0 5 0,0-14 0,0 2 0,0-14 0,0-4 0,0-5 0,0-4 0,0-34 0,0-3 0,0-40 0,0-4 0,0-7 0,0-16 0,0 26 0,0-21 0,5 30 0,0-3 0,8 8 0,-3 24 0,2 2 0,-5 16 0,0 3 0,-1 7 0,0 2 0,4 1 0,1 3 0,3 0 0,4 0 0,-2 0 0,2 0 0,-4 3 0,0 4 0,-2 8 0,-2 1 0,-3 2 0,0-4 0,-3 4 0,0 2 0,-4 3 0,0 0 0,0 5 0,-4 1 0,-9 6 0,-7 1 0,-7 1 0,0-6 0,1 0 0,0-6 0,5-4 0,2-5 0,8-6 0,1-4 0,7 1 0,-3-4 0,5 0 0,-2-3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21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24575,'0'7'0,"0"0"0,0 0 0,3-3 0,1 0 0,7-4 0,-3 0 0,4 0 0,-1 0 0,-3 0 0,4-4 0,-1 0 0,-6-1 0,3 2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22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24575,'13'9'0,"7"-2"0,21-7 0,14 0 0,22 0 0,12 0-905,-33 0 0,2 0 905,-4 0 0,0 0 0,8 0 0,0 0-170,-8 0 1,0 0 169,3 0 0,1 0 0,1 0 0,-3 0 0,22 0-270,21 0 270,-33 0 0,7 0 0,-5 0 0,-20 0 1297,-8 0-1297,-7 0 820,-10 0-820,-6 0 302,-5 0-302,-5 0 0,-3 0 0,0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23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24575,'-11'0'0,"9"0"0,24 0 0,38 0 0,6 0 0,-13 0 0,6 0-849,10 0 0,1 0 849,-12 0 0,2 0-762,35 0 1,2 0 761,-28 0 0,-1 0 0,23 0 0,2 0 0,-11 0 0,-3 0 0,-15 0 0,-4 0-255,-2 0 0,-4 0 255,25 0 0,-1 0 0,-14 0 1123,-11 0-1123,-23 0 2003,1 0-2003,-17 0 605,2 0-605,-8 0 0,-1 0 0,-3 0 0,0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24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24575,'71'0'0,"-1"0"0,11 0 0,-5 0 0,9 0 0,-32 0 0,4 0 0,18 0 0,1 0 0,-21 0 0,1 0-829,30 0 0,-1 0 829,-29 0 0,-4 0 0,6 0 0,-1 0 0,-4 0 0,0 0 0,4 0 0,0 0 0,-3 0 0,0 0 176,0 0 1,-3 0-177,18 0 0,11 0 0,-27 0 0,32 0 0,-21 0 0,5 0 1253,-15 0-1253,-7 0 52,-1 0-52,-6-4 0,-6 3 0,-6-4 0,-6 5 0,-6-4 0,-3 3 0,-1-2 0,-5 3 0,-6 0 0,-6 0 0,-12 0 0,-17 4 0,16-2 0,-6 2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2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95 137 24575,'-7'0'0,"-1"0"0,1 0 0,0 0 0,-1 0 0,0 4 0,4 4 0,-7 1 0,10 11 0,-7-5 0,1 6 0,5 0 0,-6-3 0,4 8 0,3-8 0,-3 8 0,4-8 0,0 8 0,0-3 0,0 4 0,0 1 0,0-6 0,0-1 0,0-4 0,0 4 0,8-3 0,1 3 0,7-4 0,6 0 0,-4-4 0,3 0 0,-4-5 0,4 1 0,-3-1 0,3-3 0,-4-1 0,0-4 0,-1 0 0,4 0 0,-2 0 0,-2 0 0,-1 0 0,-6 0 0,2 0 0,-3 0 0,-1-3 0,5-6 0,-3-3 0,3-5 0,-4 0 0,4 0 0,-2-4 0,2-2 0,-3-4 0,0-1 0,1-5 0,-1-1 0,1-6 0,0 1 0,-5-1 0,0-12 0,-5 15 0,0-9 0,0 24 0,0-5 0,-4 9 0,-4-3 0,-5 8 0,-4-3 0,0 7 0,0-4 0,1 5 0,3 0 0,-3 3 0,3 2 0,-3 3 0,-1 0 0,4 0 0,-10 4 0,8 9 0,-6-3 0,5 10 0,7-7 0,-3-1 0,8 0 0,-3-5 0,6 1 0,-2-4 0,3 0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30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46 159 24575,'0'-7'0,"0"7"0,-8 10 0,2 3 0,-7 14 0,8-5 0,1 6 0,0 4 0,2 2 0,-2 0 0,4 5 0,0-11 0,0 17 0,0-15 0,0 9 0,0-12 0,0 1 0,0-6 0,0 0 0,0-6 0,4 1 0,11 3 0,-4-6 0,12 5 0,-6-10 0,1-1 0,3 0 0,1-7 0,-5 3 0,5-4 0,-6 0 0,1 0 0,0 0 0,0-12 0,1-4 0,-4-11 0,3-1 0,-3 1 0,5-6 0,0-8 0,0-1 0,-4 1 0,-1 3 0,-5 4 0,-3-12 0,-2 4 0,-4-10 0,0 4 0,0 1 0,0 1 0,0 11 0,0 2 0,0 11 0,-3 4 0,-6 6 0,-3 8 0,-10 0 0,-3 4 0,1 0 0,-6 13 0,12-2 0,-10 17 0,4-4 0,-1 5 0,-4 0 0,10-1 0,-5 1 0,6-7 0,0 4 0,5-8 0,-3 3 0,10-8 0,-5-1 0,7-5 0,0 1 0,0-1 0,4-3 0,0 0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32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24575,'0'-5'0,"0"6"0,0 16 0,0 5 0,0 11 0,0 2 0,0-1 0,0 14 0,0-17 0,0 17 0,0-14 0,0 12 0,0-5 0,0 0 0,0-8 0,0-6 0,0-5 0,0-4 0,0-7 0,0-3 0,0-1 0,0-3 0,0-1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32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445 1 24575,'-21'20'0,"-3"13"0,-9 25 0,-1 6 0,-3 21 0,-6-5-542,10 8 542,-9-1 0,23-21 0,1-16 0,0-2 0,1-9 134,-14 50-134,12-56 0,2 20 0,7-19 0,2-2 0,3-13 408,0 1-408,2-11 0,0-1 0,2-5 0,-2-3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34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61 24575,'4'-6'0,"0"1"0,-4-5 0,0 3 0,6 3 0,3 1 0,6 3 0,7 0 0,0 0 0,5 0 0,6 0 0,-4 0 0,4 0 0,0 0 0,-5 4 0,11 1 0,-15 8 0,7-3 0,-13 2 0,4-7 0,-10 2 0,0-6 0,-5 2 0,1-3 0,-1 0 0,-2-3 0,-2-1 0,-3-8 0,0 4 0,0-8 0,0 7 0,0-2 0,0 3 0,-3 1 0,-1 2 0,-4 2 0,1 3 0,-5 0 0,3 0 0,-6 0 0,6 0 0,-7 0 0,3 8 0,-4 6 0,-7 15 0,4 6 0,-13 19 0,6-5 0,-7 19 0,0-6 0,-1 16 0,6-20 0,-6 23 0,12-23 0,-6 11 0,7-8 0,6-19 0,1-3 0,6-16 0,0-2 0,1-8 0,0-2 0,1-6 0,-1-2 0,1-3 0,-1 0 0,4-8 0,-3-1 0,6-8 0,-2 5 0,3-4 0,0 3 0,0-4 0,0 5 0,0-4 0,0 7 0,3-6 0,6 6 0,4-3 0,8 3 0,7 0 0,1 3 0,9-3 0,-3 8 0,-1-3 0,4 4 0,-3 0 0,4 0 0,-4 0 0,3 0 0,-9 4 0,4 1 0,-6 4 0,0 0 0,1-4 0,-6 3 0,0-7 0,-10 6 0,0-6 0,3 2 0,-6-3 0,6 0 0,-8 0 0,1 0 0,-1 0 0,0 0 0,-3-7 0,-1-3 0,1-2 0,-3-4 0,2 3 0,1-4 0,-3 1 0,2 6 0,-3 3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34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24575,'-1'4'0,"11"-1"0,8-3 0,15 0 0,1 0 0,6 0 0,-1 0 0,8 0 0,-6 0 0,5 0 0,-12 0 0,-1 0 0,-6 0 0,-8 0 0,-3 0 0,-9 0 0,1 0 0,-1 0 0,-3 0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37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259 689 24575,'-11'-3'0,"2"0"0,-18 3 0,2 4 0,-1 3 0,3 9 0,-2 5 0,7 8 0,-13 3 0,17-3 0,-7 5 0,9-9 0,3 3 0,2 0 0,7-7 0,0 2 0,0-5 0,0-6 0,0 5 0,0-10 0,2 3 0,9-3 0,1-4 0,10 1 0,-7-4 0,8 0 0,-8 0 0,7-4 0,-3-4 0,6-8 0,-1-5 0,2-10 0,0 4 0,-3-7 0,-3 8 0,-7-7 0,2 4 0,-6 0 0,3 1 0,-8 4 0,0 1 0,-4 3 0,0 2 0,0 7 0,0-2 0,-7 8 0,0-1 0,-8 6 0,-3 0 0,3 0 0,-8 0 0,8 0 0,-3 0 0,3 0 0,1 6 0,3 2 0,0 6 0,4 4 0,0 2 0,2-1 0,2-1 0,3-4 0,0 0 0,0 1 0,0-5 0,0 4 0,3-7 0,8 3 0,0-3 0,12-3 0,-4 0 0,4-4 0,1 0 0,4 0 0,1 0 0,5 0 0,-4-12 0,3 2 0,-7-14 0,2 6 0,-3-6 0,-5 4 0,4-1 0,-12 2 0,6 4 0,-11 5 0,4-4 0,-5 10 0,1-6 0,-4 7 0,-5-1 0,-6 2 0,-9 9 0,1 5 0,-3 8 0,-1 4 0,7-1 0,-6-3 0,11-1 0,1-5 0,4-4 0,3 4 0,0-7 0,0 3 0,0-4 0,0 1 0,6-4 0,2 3 0,6-5 0,0 5 0,1-2 0,-5 0 0,4 2 0,-7-5 0,3 5 0,-4-5 0,-2 4 0,-2-1 0,-2 10 0,0 2 0,0 7 0,-7 0 0,-2 5 0,-7-3 0,-3-1 0,3-5 0,-2-5 0,3-3 0,1-1 0,0-6 0,0-1 0,3-3 0,-2 0 0,8-2 0,-4-5 0,8-4 0,-2-8 0,3 4 0,0-7 0,0 7 0,0-8 0,3 8 0,4-3 0,1 3 0,9 4 0,-5-3 0,7 3 0,-1-1 0,1 2 0,4-2 0,-4 4 0,4-3 0,-4 0 0,4 2 0,1-2 0,-1 3 0,0-4 0,-3 4 0,2-7 0,-3 3 0,1-6 0,4-8 0,-7 1 0,0-9 0,-5 9 0,-4-3 0,0 5 0,-4 3 0,-1 6 0,-3 0 0,-2 7 0,-5 0 0,-4 4 0,-8 3 0,4 0 0,-3 0 0,4 0 0,-1 11 0,0-3 0,3 15 0,1-4 0,4 4 0,2 1 0,2-5 0,3 3 0,0-7 0,0 3 0,0-7 0,0 2 0,0-5 0,6 2 0,-1 0 0,12-2 0,-5 2 0,7 1 0,-5 0 0,-4-1 0,4 4 0,-7-4 0,3 1 0,-3 3 0,-3-7 0,-1 6 0,-3-2 0,0 3 0,0-3 0,0 2 0,-3-2 0,-4 3 0,-4 0 0,-8-3 0,0 0 0,0-4 0,-4 1 0,8-4 0,-3-1 0,3-3 0,4 0 0,-2 0 0,6-2 0,0-6 0,0-6 0,6-2 0,-2-2 0,3 7 0,0-2 0,0 5 0,0-2 0,0 0 0,3 6 0,4-6 0,8 10 0,4-7 0,4 6 0,0-2 0,1 3 0,-1 0 0,0 0 0,1 0 0,-1 0 0,-4 0 0,0 0 0,-9 0 0,4 0 0,-7 0 0,3 0 0,-4 0 0,0-3 0,1-4 0,-1-1 0,2-5 0,-1-2 0,0 0 0,0-4 0,0 9 0,0-4 0,-4 7 0,3-3 0,-5 3 0,2 9 0,-3 3 0,0 12 0,0-2 0,0 3 0,0-4 0,0 0 0,0-3 0,0-1 0,0-4 0,3 1 0,0-1 0,4-2 0,-1-1 0,1-3 0,-1 0 0,0 0 0,1 0 0,-1 0 0,0 0 0,1 0 0,-1 0 0,0 0 0,0 0 0,-3-6 0,0-5 0,-3-12 0,0-6 0,4-5 0,0 0 0,5-1 0,-1 6 0,0-4 0,-3 4 0,-1-5 0,-1 5 0,2-4 0,3 8 0,-4-8 0,3 9 0,-3-4 0,1 8 0,2-2 0,-7 10 0,4-5 0,-4 9 0,0-2 0,3 7 0,-3 3 0,3 11 0,-3 9 0,0 9 0,0 23 0,0-13 0,0 18 0,0-12 0,0 3 0,0-3 0,0-5 0,0-6 0,0-9 0,0 2 0,0-12 0,0-1 0,0-4 0,0-3 0,0-1 0,2-2 0,2-1 0,2-3 0,0-7 0,4-1 0,6-11 0,4 3 0,5-9 0,-2 9 0,3-9 0,-3 8 0,-3 1 0,3 1 0,-8 7 0,3-3 0,-4 7 0,1-2 0,-1 5 0,-4-2 0,4 3 0,-7 0 0,3 0 0,-4 0 0,0 0 0,-2 3 0,-1 4 0,-3 8 0,0 4 0,0 0 0,0 3 0,0-10 0,0 5 0,0-9 0,-3 1 0,-1-2 0,-6-1 0,0 1 0,-5-3 0,1-1 0,-4-3 0,-2 0 0,-8 0 0,3 0 0,-3 0 0,9-3 0,1-1 0,3-3 0,5 0 0,0 0 0,3 4 0,9 0 0,3 3 0,12 3 0,-2 4 0,4 2 0,-1 1 0,1-2 0,0-1 0,3 1 0,-6-1 0,6 1 0,-3-4 0,4-1 0,1-3 0,-5 0 0,3-4 0,-3-3 0,6-10 0,0-9 0,2-6 0,-1 0 0,-4 3 0,-6 5 0,-5 4 0,-3-2 0,-1 10 0,-3-2 0,-1 7 0,-3 1 0,0 5 0,-3 5 0,-5 11 0,0 4 0,0 0 0,1 3 0,6-7 0,-3 8 0,4-8 0,0 3 0,0-7 0,0-1 0,0-4 0,0 1 0,0-1 0,3 0 0,4-2 0,4-1 0,3-3 0,0 0 0,4 0 0,-2 0 0,6 0 0,-7-3 0,3-5 0,1-3 0,-4-4 0,4-4 0,0-1 0,2-5 0,1-4 0,3-6 0,-6-6 0,7-5 0,-11 0 0,7 1 0,-8 0 0,0-7 0,-1 5 0,-4-5 0,1 7 0,-5-1 0,-1 5 0,-4 7 0,0 5 0,0 10 0,0 1 0,0 7 0,-7 4 0,3 4 0,-10 3 0,4 0 0,-9 0 0,4 3 0,-3 4 0,2 13 0,4 5 0,-4 9 0,6 5 0,-2 1 0,3 6 0,-1 0 0,5-1 0,1 1 0,4-5 0,0 3 0,0-9 0,0 0 0,0-7 0,0-5 0,0 0 0,4 1 0,3-5 0,5 3 0,-1-6 0,3 2 0,-6-4 0,5-3 0,-5-1 0,2-3 0,-4-1 0,1-2 0,-1-1 0,0-3 0,4 0 0,-3 0 0,3 0 0,0 0 0,-3 0 0,3-3 0,-3 2 0,-1-5 0,-2 3 0,1-1 0,-4-2 0,2 3 0,-1 0 0,2-5 0,3-4 0,-1-6 0,-1 7 0,-2 12 0,-3 14 0,-4 13 0,4-3 0,-4 7 0,4-7 0,0 3 0,0-5 0,0-4 0,0-4 0,0-5 0,0-3 0,6-1 0,6-2 0,3-1 0,7-3 0,-3 0 0,5-4 0,-5-7 0,4-2 0,-7-9 0,8 1 0,-8-3 0,5-5 0,1-11 0,-3-8 0,5-11 0,-9 11 0,4-15 0,-9 13 0,5-10 0,-6 8 0,-4 7 0,-1 9 0,-4-2 0,0 17 0,0-2 0,0 13 0,0 0 0,-2 6 0,-2 1 0,-2 3 0,0 6 0,-6 16 0,3 10 0,-4 8 0,3 11 0,1-3 0,4 11 0,-4 0 0,8-6 0,-4-2 0,5-15 0,0 2 0,0-13 0,0-1 0,6-6 0,2-7 0,7-1 0,-1-3 0,4 1 0,-3-4 0,7-1 0,-2-3 0,-1 0 0,3 0 0,-3-3 0,6-10 0,-6 1 0,0-8 0,-4 6 0,-4 0 0,-1 0 0,-3-5 0,0 7 0,0-2 0,-3 8 0,-1-1 0,-3 6 0,-4 9 0,3 4 0,-6 10 0,6-7 0,-2 7 0,3-6 0,0-2 0,0 0 0,0-7 0,3 3 0,4-3 0,8-4 0,4 0 0,0-3 0,3 0 0,-2 0 0,3-7 0,-3-5 0,-2-4 0,-2-6 0,-1 3 0,0-5 0,-3 1 0,-1 3 0,-3-2 0,-1 3 0,-2-1 0,-2 2 0,-3 4 0,0-1 0,0 5 0,-2 3 0,-6 4 0,-2 3 0,-4 0 0,-1 10 0,-5 4 0,4 9 0,-4 1 0,8 0 0,1-5 0,3 3 0,4-10 0,0 5 0,4-6 0,0 0 0,0 2 0,0-6 0,3 7 0,5-7 0,7 4 0,4-4 0,0 1 0,3-1 0,-2-3 0,-1 0 0,3-4 0,-3 0 0,5 0 0,-1-4 0,0-4 0,1-4 0,-4-7 0,2 3 0,-1-8 0,-1 4 0,0-5 0,-4 2 0,-4-1 0,-1 5 0,-4-3 0,0 10 0,-3-6 0,-1 11 0,-3-3 0,3 7 0,0 0 0,3 6 0,1 8 0,0 5 0,2 12 0,-2-4 0,2 9 0,-1-8 0,0 7 0,-4-11 0,0 6 0,-4-12 0,0 7 0,0-10 0,0 6 0,0-11 0,0 6 0,-3-6 0,-8 4 0,-5-4 0,-7 1 0,-1-4 0,-4 0 0,4-4 0,-4 0 0,4 0 0,1-4 0,4 0 0,0-7 0,5 3 0,3-2 0,1 4 0,4-1 0,-1 3 0,4 2 0,0 2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37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7 24575,'-6'-4'0,"-3"1"0,-12 3 0,3 0 0,-8 0 0,8 0 0,-3 0 0,-1 0 0,8 13 0,-11-6 0,17 13 0,-11-7 0,17 4 0,-5 4 0,7-8 0,0 8 0,0-9 0,0 5 0,0-4 0,4 2 0,9-6 0,9 3 0,12-3 0,-1-4 0,5 0 0,-4-5 0,1 0 0,-7 0 0,-7 0 0,-4 0 0,-5 0 0,0 0 0,-4 0 0,-1 0 0,-9 0 0,-4 0 0,-14 0 0,2 0 0,-8 0 0,3 4 0,-4 5 0,-2 10 0,0 6 0,4 4 0,2-1 0,4 0 0,5-1 0,-3-4 0,12 3 0,-7-8 0,11 3 0,-2-4 0,3-5 0,0 4 0,0-7 0,0 2 0,0-3 0,3-1 0,1 1 0,13 0 0,-4 0 0,13 1 0,-3-4 0,4 3 0,1-7 0,4 3 0,-3-4 0,-1 0 0,-1 0 0,-14 0 0,8 0 0,-5 0 0,-3-4 0,2 0 0,-7-4 0,-4 1 0,2-1 0,-5 1 0,3-1 0,-1 0 0,-2-3 0,6-2 0,-6-9 0,7 0 0,-7-6 0,3 13 0,-4 3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39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24575,'0'37'0,"0"7"0,0 11 0,0 0 0,0 13 0,0-6 0,0 15 0,0-19 0,0 23 0,0-29 0,0 16 0,0-15 0,0 8 0,0-12 0,0 4 0,0-13 0,0-6 0,0 4 0,0-9 0,0-1 0,0-2 0,0-8 0,0 0 0,0-7 0,0-3 0,0-1 0,0-6 0,0-6 0,0 1 0,0-4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41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42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1 401 24575,'5'0'0,"6"0"0,14 0 0,8 0 0,1 0 0,6 0 0,-1 0 0,1 0 0,-6 0 0,5 0 0,-15 0 0,7 0 0,-13 0 0,3-4 0,-4-4 0,-4-5 0,-1-4 0,1-4 0,-3-2 0,2 0 0,-3-3 0,0 3 0,-4-10 0,-1 4 0,-4-4 0,0 6 0,0 4 0,0-3 0,-4 5 0,-4 2 0,-1 4 0,-7 7 0,4 3 0,-5 1 0,0 4 0,4 0 0,-7 0 0,6 8 0,-8 6 0,-2 15 0,4 1 0,-5 9 0,5-5 0,1 1 0,0 3 0,4-10 0,-4 23 0,9-14 0,0 10 0,1-14 0,8-6 0,-3 0 0,4-4 0,0 3 0,0-8 0,0 8 0,7-8 0,2 3 0,8-4 0,4 0 0,-3 0 0,8 1 0,-8-5 0,4 0 0,6 3 0,-8-6 0,9 3 0,-12-9 0,-5-4 0,9 0 0,-12 0 0,16 0 0,-11 0 0,8-8 0,-6-1 0,1-4 0,-4-3 0,3 7 0,-7-3 0,2 0 0,-3 3 0,-3 1 0,-2 5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42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24575,'2'-4'0,"0"1"0,22 3 0,-4 0 0,13 0 0,0 0 0,-4 0 0,-1 0 0,-7 0 0,-4 0 0,-5 0 0,4 0 0,-8 0 0,0 0 0,-4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44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24575,'11'0'0,"1"0"0,5 0 0,5 0 0,-5 0 0,5 0 0,-10 0 0,4 0 0,-4 0 0,1 0 0,3 0 0,-8 0 0,0 3 0,-5 10 0,-3 5 0,0 5 0,0 3 0,-4 2 0,-5 1 0,-7 9 0,-2-9 0,-1-1 0,1-2 0,6-12 0,-1 2 0,9-9 0,-3 1 0,6-1 0,-2-9 0,3-8 0,4-12 0,5-5 0,6-6 0,4 4 0,-5-4 0,4 6 0,-9 4 0,4 2 0,-5 4 0,0 4 0,1-3 0,-2 11 0,-2-6 0,-2 7 0,-3-4 0,0 1 0,0-1 0,0 1 0,-3 3 0,-1 4 0,-4 9 0,-4 8 0,1 11 0,2 6 0,1 1 0,7 3 0,-4-4 0,5 1 0,0-2 0,0-6 0,0 0 0,0-4 0,0-2 0,8-8 0,1-1 0,8-3 0,-1-1 0,1 0 0,0 1 0,-5-5 0,4 0 0,-8-4 0,4 0 0,-4 0 0,-1 0 0,1 0 0,-1 0 0,1 0 0,-1-11 0,-3 8 0,0-7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45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24575,'27'0'0,"-6"0"0,37 0 0,-8 0 0,19 0 0,8 0 0,10 0 0,2 0-656,-38 0 1,1 0 655,1 0 0,0 0 0,1 0 0,0 0 0,8 0 0,0 0 0,-7 0 0,-3 0 0,40 0 0,6 0 0,-32 0 250,19 0-250,-16 0 0,-12 0 0,-4 0 0,-28 0 0,6 0 988,-18 0-988,4 0 73,-6 0-73,-3 0 0,-4 0 0,-1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46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4 271 24575,'0'-19'0,"0"-4"0,0 1 0,0-1 0,0 2 0,0-1 0,0 8 0,0-2 0,0 4 0,0 4 0,-4-4 0,7 8 0,7-3 0,-1 6 0,16-4 0,-1 5 0,5 0 0,4 0 0,6 0 0,-3 0 0,16 0 0,-5 0 0,7 0 0,0 0 0,0 0 0,-1 0 0,-5 0 0,-2 0 0,-12 0 0,-1 0 0,-10 0 0,-2 0 0,-8 0 0,-2 0 0,-6-7 0,-2 2 0,-3-7 0,0 5 0,0-1 0,-3 1 0,-1-1 0,-8 4 0,-5 1 0,-1 3 0,-4 0 0,1 0 0,-8 4 0,-2 16 0,-4 13 0,-4 18 0,4 10 0,-4 3 0,10-8 0,8-12 0,0 4 0,2 6 0,1 0 0,-2-8 0,0 1 0,2 11 0,2-5 0,-5-4 0,-1 12 0,0-7 0,6-7 0,-3-6 0,8-8 0,-2-11 0,4 0 0,1-10 0,0 0 0,4-5 0,-3-3 0,-1 0 0,-1-4 0,-6 0 0,6 0 0,-7 0 0,4-4 0,-1-4 0,0-22 0,8 4 0,1-14 0,4 17 0,0-3 0,0 8 0,4-3 0,9 3 0,6 1 0,14-2 0,1 4 0,6 0 0,-1 5 0,7 5 0,-4 0 0,4 5 0,0 0 0,1 0 0,25 0 0,-20 0 0,18 0 0,-29 0 0,5 0 0,-6 0 0,0 0 0,-6 0 0,-6 0 0,-7 0 0,1 0 0,-9 0 0,4 0 0,-6 0 0,-2 0 0,3 0 0,-5-3 0,-3 2 0,0-2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47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48 24575,'-6'0'0,"10"0"0,14 0 0,8 0 0,7-4 0,-4-1 0,9-1 0,-4-2 0,6 7 0,0-4 0,-6 1 0,11 3 0,-15-3 0,15 4 0,-17 0 0,5 0 0,-6-4 0,-11 3 0,-4-3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6:37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1 171 24575,'33'0'0,"8"0"0,6 0 0,14 0 0,2 0 0,14 0 0,2 0 0,8 0 0,-1 0 0,-20 0 0,8 0 0,-31 0 0,10 0 0,-19 0 0,-5 0 0,-12 0 0,-5 0 0,-5 0 0,-3 4 0,0-7 0,-4 2 0,-4-6 0,0 0 0,-3 2 0,-1 2 0,-4 3 0,4 0 0,-4 0 0,0 0 0,4 4 0,-4 0 0,8 3 0,-3 5 0,6 0 0,-3 1 0,4 3 0,0-8 0,0 8 0,0-8 0,0 4 0,3-5 0,6 1 0,8-3 0,1-2 0,3-3 0,1 0 0,-5 0 0,5 0 0,-1 0 0,-7 0 0,2-3 0,-8-1 0,-1-4 0,1 0 0,0-3 0,0-2 0,-4-4 0,0-4 0,-4-2 0,0-4 0,0-1 0,0 5 0,0-3 0,-3 5 0,-6 2 0,-3 4 0,-5 10 0,0 1 0,0 4 0,-4 0 0,3 0 0,-4 8 0,6 1 0,-2 12 0,4 2 0,-3 4 0,7 1 0,1-6 0,5 4 0,4 4 0,0-5 0,0 3 0,0-15 0,0-2 0,0-3 0,7 0 0,7 0 0,4 1 0,8-4 0,-8-2 0,8-3 0,-8 0 0,3 0 0,-4 0 0,0 0 0,-5-7 0,4-2 0,-6-13 0,2 0 0,-3-5 0,-4 0 0,-1 0 0,-4 4 0,0-3 0,0 8 0,-8 0 0,-1 6 0,-20 7 0,9 1 0,-9 4 0,12 0 0,1 0 0,-1 0 0,4 4 0,1 4 0,4 0 0,0 8 0,4-3 0,-4 3 0,7 1 0,-2-4 0,3 2 0,0-2 0,0-1 0,7 0 0,14 0 0,4-6 0,10 2 0,-8-8 0,0 0 0,-4 0 0,3 0 0,-8 0 0,-1 0 0,-5-8 0,0-1 0,-3-8 0,0 0 0,-6 1 0,-3-6 0,0 8 0,-3-2 0,-5 8 0,-10 3 0,0 2 0,-20 3 0,17 0 0,-13 3 0,17 6 0,0 8 0,3 1 0,1 8 0,8-3 0,-2 0 0,6 3 0,-3-8 0,4 3 0,0-4 0,0-5 0,0 0 0,12-4 0,-2 0 0,12-3 0,7-1 0,-10-4 0,10 0 0,-16 0 0,2-4 0,-6-4 0,3-5 0,-7-4 0,-1 0 0,-4 0 0,0 1 0,0-1 0,-13 3 0,3-2 0,-12 7 0,1-4 0,3 8 0,0 1 0,3 4 0,6 0 0,-3 0 0,5 0 0,-1 0 0,4 4 0,1 4 0,3 0 0,0 8 0,0-8 0,0 4 0,0-5 0,4 1 0,0-4 0,3-1 0,1-3 0,3 0 0,-2 0 0,3 0 0,-5-3 0,-3-5 0,0-1 0,-4-3 0,0 5 0,0-1 0,0-4 0,0 4 0,0-4 0,0 0 0,0 0 0,0-1 0,0-3 0,0 7 0,0-2 0,0 3 0,-4 1 0,3-1 0,-5 4 0,5-3 0,0 9 0,5-1 0,8 7 0,-4-1 0,4 1 0,-5 0 0,0-1 0,-2 0 0,-2 0 0,-3 0 0,0 1 0,-8-4 0,3-1 0,-11-3 0,8 0 0,-4 0 0,4 0 0,1 0 0,2-4 0,-2-4 0,6 0 0,-6-8 0,6 3 0,-3 0 0,4 2 0,0 3 0,0 0 0,0 1 0,0 0 0,3 3 0,1 0 0,3 4 0,1 0 0,3 0 0,-2 4 0,7 0 0,-7 8 0,6 1 0,-6 3 0,3 1 0,-3 0 0,-1-1 0,0 1 0,-3 0 0,-1-1 0,-4 1 0,0-1 0,0 1 0,0 4 0,0-7 0,0 7 0,0-13 0,-4 4 0,0-5 0,0 1 0,-3-1 0,6 1 0,-6-4 0,7 2 0,-7-5 0,3 2 0,-4-3 0,1 0 0,0 0 0,0 0 0,0 0 0,-1 0 0,1 0 0,0-3 0,-1-5 0,0-4 0,0-5 0,3 4 0,-2-3 0,2 4 0,0-5 0,-2 0 0,6 4 0,-3-2 0,0 2 0,3 0 0,-2 1 0,3 1 0,0-2 0,0 1 0,0-4 0,0 3 0,0-4 0,0 5 0,0-4 0,0 7 0,0-6 0,0 6 0,0-7 0,0 7 0,3-2 0,1 7 0,4 0 0,-1 4 0,1 0 0,-1 0 0,1 0 0,-1 0 0,1 0 0,-1 0 0,1 0 0,-1 0 0,1 3 0,-1 2 0,1 2 0,-1 4 0,1-3 0,-4 3 0,-1-3 0,1-4 0,-3 2 0,2-2 0,-3 4 0,0-1 0,0 1 0,0-1 0,0 5 0,0-4 0,0 4 0,0-5 0,0 1 0,0-1 0,0 1 0,0-1 0,0 1 0,0-1 0,0 0 0,0 0 0,0 0 0,0 0 0,0 0 0,0 0 0,0 0 0,0 0 0,0 0 0,-3-3 0,2 3 0,-3-3 0,1 0 0,2-1 0,-2-3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37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 24575,'1'-3'0,"8"0"0,14-5 0,12 2 0,11-11 0,-4 7 0,3-4 0,-6 5 0,-3 5 0,-2-4 0,-13 7 0,-4-2 0,-10 3 0,3 0 0,-4 0 0,-2 0 0,-1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6:38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 24575,'37'0'0,"6"0"0,12 0 0,15 0 0,9 0 0,16 0 0,-27 0-700,14 0 700,-9 0 0,0 0 0,-17 0 0,-1 0 0,2 0 173,41 0-173,-46 0 0,12 0 0,-5-5 0,-17 4 0,4-4 0,-7 5 527,1 0-527,-11 0 0,-2 0 0,-10 0 0,-1 0 0,-4 0 0,0 0 0,-5 0 0,1 0 0,-1 0 0,-3-6 0,0 4 0,-4-4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6:40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1 418 24575,'0'-7'0,"0"4"0,0-16 0,0 2 0,0-6 0,0 0 0,0-3 0,0 8 0,0-8 0,0 8 0,0-8 0,0 12 0,0-7 0,0 8 0,0 1 0,0-3 0,0 6 0,3-2 0,2 0 0,2 2 0,5-7 0,1 7 0,4-7 0,-1 7 0,1-3 0,0 3 0,-1 1 0,1 3 0,4-3 0,-7 7 0,11-3 0,-11 4 0,7 0 0,1 0 0,-4 0 0,8 0 0,-8 0 0,15 0 0,-8 0 0,5 0 0,-13 0 0,-1 0 0,-4 0 0,1 4 0,3 0 0,-8 8 0,4-3 0,-4 6 0,0-2 0,1 4 0,-1-5 0,0 4 0,-4-4 0,0 1 0,-4 2 0,0-2 0,0 4 0,0 3 0,0-3 0,0 3 0,0-7 0,0 2 0,0-6 0,0 7 0,0-4 0,0 1 0,0 2 0,0-6 0,0 3 0,0-5 0,-4 5 0,0-4 0,-5 8 0,-3-7 0,3 2 0,-10 5 0,6-7 0,-7 7 0,7-8 0,-3 0 0,3 0 0,-3 0 0,-1 1 0,4-5 0,-3 4 0,4-7 0,-1 2 0,-3-3 0,4 4 0,-5-3 0,0 3 0,-4-4 0,3 0 0,-4 0 0,5 0 0,-12 0 0,10 0 0,-10 0 0,12 0 0,4-4 0,1 0 0,1-4 0,5-4 0,-4 3 0,9-3 0,-3 1 0,4 2 0,0-7 0,0 8 0,0-4 0,0 5 0,0-1 0,0 1 0,0 0 0,0 0 0,0-1 0,0 1 0,0 3 0,0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6:41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24575,'19'0'0,"1"0"0,13 0 0,11 0 0,-2 0 0,15 0 0,-3 0 0,2 0 0,4 0 0,-6 0 0,-6 0 0,-8 0 0,-1 0 0,-15 0 0,7 0 0,-13 4 0,0 0 0,-3 0 0,-6 3 0,6-6 0,-6 2 0,7-3 0,-8 0 0,4 0 0,-5 0 0,1 4 0,-1-3 0,1 2 0,-1-3 0,1 0 0,-1 0 0,0 0 0,0 0 0,0 0 0,1 0 0,-4 0 0,-1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6:42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24575,'11'0'0,"7"0"0,25 0 0,5 0 0,6 0 0,0 0 0,6 0 0,3 0 0,14 0 0,-24 0 0,12 0 0,-16 0 0,13 0 0,-6 0 0,-3 0 0,-14 0 0,-4 0 0,3 0 0,-9 0 0,3 0 0,-9 0 0,3 0 0,-4 0 0,6 0 0,-6 0 0,-4 0 0,-3 0 0,-6 0 0,6 0 0,-2 0 0,0 0 0,2 0 0,1-4 0,2-1 0,-2 1 0,-5-4 0,-3 8 0,-1-7 0,1 6 0,-1-2 0,1 3 0,-4-4 0,-1 0 0,-6-3 0,2 3 0,-2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6:28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24575,'-8'0'0,"29"0"0,27 0 0,40 0 0,-20 0 0,1 0-1115,-16 0 1,2 0 1114,34 0 0,3 0 0,-21 0 0,-2 0 0,-7 0 0,3 0 0,2 0 0,4 0 0,-6 0 0,-6 0 0,-3 0 0,18 0 0,2 0 0,-3 0 0,-8 0 190,2 0-190,-6 0 0,0 0 0,3 0 0,21 0 0,-21 0 0,4 0 0,-14 0 0,0 0 0,-6 0 1664,-2 0-1664,-6 0 375,-6 0-375,-1 0 0,-11 0 0,0 0 0,-6 0 0,4 0 0,-6 0 0,1 0 0,-8 0 0,1 0 0,-1 0 0,-3 0 0,-1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6:31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1086 24575,'6'-6'0,"10"-12"0,21-24 0,12-11 0,-15 15 0,4-2-747,1-1 0,2-1 747,1-6 0,2-2 0,4 1 0,0 0 0,-6 4 0,0 0 0,8-8 0,-1 1 0,-12 13 0,0 1 63,-1 1 0,0 0-63,24-21 0,-20 17 0,17-12 0,-24 21 0,3 2 0,-14 12 0,-10 5 1117,0 5-1117,-5 1 62,1 6 1,-4-2 0,-1 3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6:3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24575,'7'-8'0,"6"9"0,14 10 0,14 13 0,6 3 0,7 5 0,0 1 0,7 0 0,1 1 0,10 7 0,-7 0 0,-2 1 0,-12-4 0,2-5 0,-3 5 0,0-4 0,-1 4 0,-5-5 0,-7-2 0,4 1 0,-15-8 0,8 6 0,-16-12 0,11 10 0,-11-5 0,5 1 0,-5-3 0,-5-4 0,2 0 0,-6-5 0,3 0 0,-5-5 0,-3 1 0,-7-11 0,2 5 0,-6-8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00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62 24575,'4'-3'0,"-1"-4"0,-3-1 0,0-3 0,0-1 0,0 3 0,-3 1 0,-5 5 0,-5 3 0,-8 0 0,3 0 0,-9 0 0,5 0 0,-1 7 0,-8 4 0,10 16 0,-11-6 0,5 18 0,3-14 0,1 5 0,8-4 0,3-8 0,3 3 0,5-4 0,0-5 0,4 0 0,0-5 0,0 1 0,12 0 0,3 0 0,8-3 0,3 3 0,-4-7 0,1 3 0,3-4 0,-8 0 0,3 0 0,-1 0 0,-6 0 0,5 0 0,-11 0 0,4 0 0,-5 0 0,-6 0 0,-5 0 0,-8 0 0,-4 4 0,-6 1 0,5 7 0,-10 2 0,9-1 0,-8 4 0,7 1 0,-2 1 0,7 7 0,-3-4 0,7 1 0,-3 9 0,4-13 0,4 12 0,1-13 0,4 8 0,0-8 0,0 0 0,0-7 0,0-3 0,0-1 0,7 1 0,7-4 0,14 0 0,1-4 0,9 0 0,-4 0 0,6 0 0,0 0 0,-6 0 0,-1-4 0,-6-5 0,-4-1 0,-6 1 0,-1 1 0,-7 0 0,2-1 0,-6-3 0,1 5 0,-5-1 0,2-3 0,-3-2 0,0-4 0,0 0 0,0 5 0,0-11 0,0 15 0,0-6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01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24575,'26'0'0,"16"0"0,22 0 0,6 0 0,25 0-1714,-13 0 1,0 0 1713,-27 0 0,-4 0 0,48 0 0,-34 0 0,1 0 0,-11 0 0,1 0-135,11 0 1,1 0 134,-9 0 0,-2 0 0,0 0 0,0 0 0,-5 0 0,0 0 0,2-2 0,-2-2 296,29-7-296,-22 1 0,0-2 0,20-11 0,-30 13 0,2-1 0,9-7 0,-2 0 0,15 3 0,-17-3 0,0 1 0,13 4 0,-6-4 0,-3 6 1637,-6 1-1637,-7-1 1113,-1 5-1113,-12-2 650,4 7-650,-9-3 0,-1 4 0,-2 0 0,-3 0 0,-1 0 0,7 0 0,-10 0 0,1 0 0,-9 0 0,-3 0 0,-1 0 0,-3-3 0,0 2 0,-4-2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02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0 783 24575,'0'-22'0,"0"-12"0,6-30 0,0-11 0,4 18 0,0 0 0,4-22 0,-7 25 0,0 2 0,4-19 0,-10 4 0,8 6 0,-8 15 0,3 14 0,-7 21 0,2 13 0,-11 35 0,9 5 0,-11 11 0,13 1 0,-4-3 0,5 3 0,0-3 0,0-3 0,0-2 0,0-13 0,7-5 0,3-8 0,11-6 0,2-2 0,-1-7 0,4-1 0,1-4 0,-8-3 0,6-10 0,-11-6 0,4-17 0,-3 0 0,-1-7 0,-9 3 0,0 7 0,-5 0 0,0 6 0,0 5 0,0 4 0,0 2 0,-3 11 0,-2-2 0,-2 7 0,-5 0 0,4 0 0,-4 7 0,4 2 0,-1 12 0,5 6 0,0 1 0,4 4 0,0 1 0,0-6 0,4 6 0,8-10 0,13 0 0,8-5 0,5 1 0,7-3 0,-5-3 0,6-3 0,-6 0 0,-7-1 0,-1-3 0,-17-2 0,-3-4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38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0 24575,'-9'0'0,"0"0"0,-1 6 0,4-2 0,3 6 0,3 0 0,0-3 0,0 3 0,0-4 0,0 1 0,2-4 0,2 0 0,6-3 0,0 0 0,5 0 0,-5 0 0,0 0 0,-3 0 0,-6 0 0,1-6 0,-11 4 0,4-4 0,-5 6 0,4-3 0,0 2 0,2-1 0,1 2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08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5:56.25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24575,'0'0'0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5:56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43 149 24575,'-9'0'0,"1"0"0,0 0 0,0 0 0,0 0 0,6 0 0,8 0 0,12 0 0,7 0 0,5 0 0,1 0 0,5 0 0,2 0 0,-1 0 0,6 0 0,-6 0 0,21 0 0,-16 0 0,21 0 0,-10 0 0,24-6 0,-14 4 0,19-10 0,-20 5 0,14-5 0,-8-1 0,-1 1 0,-15 0 0,-1 1 0,-7 0 0,-7 0 0,0 1 0,-7 0 0,0 4 0,-5-3 0,-2 8 0,-4-3 0,4 4 0,-7 0 0,6 0 0,-8 0 0,0 0 0,3 0 0,-4 0 0,1 0 0,-3 0 0,-2 0 0,-1 0 0,0 0 0,0 0 0,-4 0 0,0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5:56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347 172 24575,'-7'-5'0,"-10"2"0,7 3 0,-8 8 0,5 7 0,-2 9 0,-1 5 0,-3 7 0,12-6 0,-7 5 0,9-5 0,0-2 0,0 2 0,5-7 0,0-4 0,0-7 0,14-3 0,1-4 0,15 0 0,-1-5 0,0 0 0,-4-9 0,-3 0 0,-4-10 0,-4-4 0,-1 4 0,-7-5 0,-2 2 0,-4-3 0,0-4 0,0 5 0,-5-5 0,-9 9 0,-2 0 0,-11 3 0,-4 6 0,2 1 0,-7 1 0,2 8 0,3-4 0,-8 5 0,8 0 0,2 0 0,0 0 0,14 8 0,-8 7 0,17 9 0,-8 5 0,13 1 0,-3 4 0,4-3 0,8 2 0,7-12 0,20 2 0,4-11 0,7-2 0,-9-5 0,-3-5 0,-10 0 0,-1 0 0,-5-4 0,-3-16 0,-2-13 0,-7-11 0,-1-11 0,-5 11 0,0-6 0,0 15 0,-8 4 0,-2 8 0,-14 13 0,1 3 0,-7 7 0,1 0 0,4 0 0,-3 4 0,7 11 0,2 0 0,9 14 0,2-6 0,7 2 0,-3 1 0,4-6 0,13 7 0,-2-11 0,34 8 0,-16-18 0,27 4 0,-17-10 0,6 0 0,-1-5 0,-10-4 0,-1-18 0,-15 2 0,-2-18 0,-6 9 0,-4-4 0,-2 5 0,-4 3 0,-13 1 0,-10 2 0,-9 7 0,-9 9 0,10 7 0,-10 4 0,11 0 0,-7 0 0,8 9 0,4 5 0,1 6 0,14 3 0,2-5 0,8 0 0,0-5 0,0 0 0,7-5 0,15 2 0,8-5 0,13 0 0,-3-5 0,-3 0 0,-4 0 0,-8 0 0,-7 0 0,-6 0 0,-4 0 0,1 0 0,-5-8 0,0-2 0,-4-8 0,-4 4 0,-16 1 0,4 4 0,-18 3 0,10 2 0,-10 4 0,8 4 0,-4 16 0,15 13 0,-1 18 0,10-3 0,0 9 0,6-20 0,0 6 0,4-19 0,24-3 0,2-11 0,27-5 0,-4-5 0,-6-15 0,5-10 0,-11-11 0,0-3 0,-8 6 0,-11-5 0,-8 12 0,-4-9 0,-4 15 0,-2-4 0,-4 10 0,0-3 0,-13 7 0,-4 0 0,-14 1 0,1 8 0,-6-3 0,-2 4 0,1 0 0,2 0 0,-1 0 0,6 4 0,-14 13 0,11 5 0,0 10 0,8-1 0,10-3 0,1-3 0,8 2 0,2-3 0,4 0 0,9-5 0,12-5 0,5-5 0,17-3 0,-17-1 0,9-5 0,-16 0 0,1 0 0,-8 0 0,-3 0 0,-1 0 0,-4-4 0,0 0 0,-4-5 0,0-4 0,0-1 0,0-4 0,0-1 0,0-4 0,0 3 0,-4-4 0,-1 10 0,0 1 0,-2 5 0,6-1 0,-3 8 0,4 5 0,8 6 0,7-2 0,5-4 0,9-4 0,-10 0 0,5 0 0,-10 0 0,-1 0 0,-5-4 0,-4-5 0,0-5 0,-4 0 0,-8 1 0,-20 3 0,0 4 0,-27 1 0,16 5 0,-22 0 0,15 0 0,-9 0 0,13 0 0,10 8 0,-1 8 0,17 8 0,-3 10 0,14-3 0,0 8 0,5-13 0,0 12 0,8-22 0,21 9 0,12-20 0,25 0 0,-5-15 0,1-9 0,-2-18 0,-11-1 0,1-9 0,-12 16 0,-15 0 0,-4 12 0,-11 5 0,-3-4 0,-1 9 0,-4-4 0,0 5 0,-13-1 0,-4-1 0,-13 0 0,0 5 0,-4 0 0,3 5 0,-3 0 0,5 0 0,5 8 0,1 2 0,8 8 0,3 0 0,7 0 0,1 0 0,4-4 0,0-2 0,0-4 0,8 1 0,2 0 0,3-4 0,0 2 0,-5-6 0,0 3 0,5-4 0,-8 0 0,3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5:56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24575,'3'4'0,"11"-1"0,11-3 0,7 0 0,9 0 0,11 0 0,10 0 0,15 0 0,-1 0 0,1 0-581,17 0 581,-13 0 0,-24 0 0,-2 0 0,5 0 0,38 0 0,-48 0 0,33 0 0,-30 0 0,13 0 0,-21 0 0,6-9 581,-7 6-581,-7-7 0,-1 6 0,3 3 0,-7-4 0,1 5 0,-14 0 0,-2 0 0,-7 0 0,2 0 0,-3 0 0,-1 0 0,0 0 0,0 0 0,1 0 0,-1 0 0,0 0 0,0 0 0,1 0 0,-1 0 0,0 0 0,4-3 0,-3 2 0,0-3 0,-6 4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5:56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8 24575,'-38'68'0,"11"-23"0,2 8 0,19-32 0,-9 14 0,10-16 0,0 4 0,1-5 0,4 0 0,0 0 0,0-1 0,0 1 0,0 0 0,0 0 0,0-5 0,0 4 0,0-8 0,0 4 0,0-5 0,3 1 0,2-1 0,3 0 0,1-3 0,-1 2 0,0-6 0,1 6 0,-1-6 0,0 3 0,0-4 0,1 0 0,-1 0 0,0 0 0,1 0 0,-1 0 0,0 0 0,5 0 0,-4 0 0,4 0 0,0 0 0,1 0 0,-1 0 0,5 0 0,-5 0 0,6 0 0,-1 0 0,-4-4 0,3-1 0,-8-3 0,4-1 0,-1-3 0,-3 6 0,3-5 0,-3 6 0,-1-3 0,0-1 0,-3-4 0,2 4 0,-6-8 0,7 3 0,-7-5 0,7 1 0,-7-1 0,3 1 0,-4-1 0,0 5 0,0-11 0,0 9 0,0-11 0,0 9 0,0-1 0,0-4 0,0 3 0,-4-4 0,-1 6 0,-4-1 0,4 5 0,-3 1 0,3 5 0,-3 0 0,-1-1 0,1 4 0,-1 2 0,1 3 0,-5 0 0,4 0 0,-12 0 0,6 0 0,-3 0 0,1 4 0,7 0 0,-7 6 0,7 2 0,-8-1 0,8 6 0,-3-4 0,0 6 0,3-6 0,-3 4 0,8-8 0,-2 4 0,6-5 0,-6 0 0,6 0 0,-3-4 0,4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5:56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0 24575,'0'13'0,"0"0"0,-4 11 0,-1-5 0,-5 5 0,5-1 0,-3-3 0,2 9 0,1-10 0,-4 5 0,8-6 0,-3-4 0,4 3 0,0-3 0,0 0 0,0 3 0,0-7 0,0 7 0,0-3 0,0 0 0,0-2 0,0 1 0,0-4 0,0 4 0,0-5 0,4 1 0,0-1 0,5-3 0,-1-2 0,0-3 0,0 0 0,1 0 0,-1 0 0,0 0 0,1 0 0,-1 0 0,8 0 0,-5-8 0,6 2 0,-8-11 0,-1 7 0,1-7 0,-4 3 0,3-4 0,-3-1 0,0-5 0,4-14 0,-4 10 0,0-10 0,-1 15 0,-4 7 0,0-6 0,0 8 0,0 0 0,0 1 0,0 0 0,0 4 0,0-4 0,0 0 0,0 4 0,0-4 0,-3 4 0,-2 5 0,-8 0 0,0 4 0,-1 0 0,2 0 0,4 0 0,-1 0 0,1 0 0,-1 4 0,1 0 0,0 4 0,4 0 0,0 0 0,4 0 0,0 1 0,0-1 0,0 5 0,0-4 0,0 4 0,0-9 0,0 0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5:56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24575,'0'7'0,"0"5"0,0 2 0,0 4 0,0 12 0,0-4 0,0 5 0,0-2 0,0 2 0,0-5 0,0 15 0,0-20 0,0 14 0,0-20 0,0 7 0,0-8 0,0 0 0,0-1 0,0-5 0,0-4 0,0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49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1 123 24575,'23'0'0,"13"0"0,0 0 0,10 0 0,0 0 0,-5 0 0,5 0 0,-6 0 0,-10 0 0,1 4 0,-16 5 0,2 9 0,-9 4 0,-3 11 0,0 1 0,-5 6 0,0 6 0,-9-4 0,-2 4 0,-15 0 0,5-5 0,-5 5 0,7-12 0,4-1 0,2-10 0,5-6 0,0-5 0,4-5 0,0-6 0,4-16 0,5-16 0,6-17 0,11-13 0,7-1 0,0-1 0,4-5 0,-10 13 0,10-13 0,-10 18 0,-1-3 0,-8 19 0,-5 1 0,-1 14 0,-3 3 0,-8 18 0,-8 20 0,-6 2 0,-4 27 0,1-9 0,3 19 0,1-5 0,5 4 0,0-6 0,5 0 0,1-6 0,5-2 0,0-7 0,0-4 0,4-7 0,9-6 0,6-5 0,13-2 0,-3-2 0,9-3 0,-4-5 0,6-1 0,-6-4 0,5 0 0,-10 0 0,-1 0 0,-14 0 0,-7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49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24575,'16'0'0,"8"0"0,4 0 0,11 0 0,1 0 0,8 0 0,0 0 0,-2 0 0,-7 0 0,-4 0 0,-7 0 0,-7 0 0,-8 0 0,-2 0 0,-6 0 0,-2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24575,'1'0'0,"9"0"0,17 0 0,15 0 0,9 0 0,16 0 0,2 0 0,-28 0 0,-2 0 0,19 0 0,12 0 0,-19 0 0,8 0 0,-9 0 0,-8 0 0,-7 0 0,-13 0 0,-1 0 0,-9 0 0,-2 2 0,-2-1 0,-4 1 0,-2-2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39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 24575,'2'0'0,"3"0"0,9 0 0,-4-3 0,4-1 0,-7-6 0,7 2 0,-7 1 0,0-3 0,-1 6 0,-3-6 0,1 4 0,-1-1 0,-3 0 0,0 1 0,0 0 0,-3 2 0,0 1 0,-4 3 0,1 0 0,-1 0 0,1 0 0,0 0 0,2 3 0,2-2 0,2 1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50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24575,'66'0'0,"-1"0"0,-51 0 0,8 0 0,-17-3 0,2 2 0,-7-2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18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8 309 24575,'-4'1'0,"1"-16"0,3-5 0,0-13 0,0 6 0,0-1 0,0 1 0,0 4 0,0 2 0,0-1 0,3 8 0,6-3 0,8 9 0,11 3 0,1 1 0,15 4 0,5 0 0,-5 0 0,14 0 0,25 21 0,-19-2 0,-16-3 0,-2 2 0,8 8 0,-7-5 0,-1-1 0,-11-5 0,-3 3 0,-9-8 0,-2 3 0,-8-9 0,-1 3 0,-5-6 0,1 2 0,-1-6 0,1-10 0,-4-11 0,5-10 0,-8-6 0,7 6 0,-7 1 0,3 10 0,-4 1 0,0 10 0,0 0 0,-3 8 0,-5 0 0,-4 4 0,-17 20 0,3 8 0,-7 21 0,1 12 0,2 8 0,-6 10-348,17-32 1,0 1 347,3 0 0,-1 1 0,-2 4 0,0 0 0,2 0 0,0-1 0,-9 31 0,-4 8 0,12-26 0,-6 12 0,1-15 0,6-8 0,2-13 0,6-13 0,0-7 695,1-8-695,0-1 0,-3-5 0,2-2 0,-3-2 0,1-3 0,2 0 0,-3 0 0,5 0 0,3-3 0,-3-1 0,6-8 0,-2-1 0,3 1 0,0-12 0,0 10 0,0-6 0,3 4 0,2 7 0,2-2 0,5 3 0,5-1 0,1 1 0,14 3 0,16-3 0,-4 7 0,35-3 0,-40 4 0,27 0 0,-24 10 0,5 1 0,6 10 0,-11 5 0,-1-5 0,-1 4 0,-11-6 0,4-5 0,-11-1 0,-1-4 0,-8-1 0,6 0 0,-10-4 0,6 0 0,-7-4 0,0-18 0,-4 2 0,1-5 0,-5 9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19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24575,'6'0'0,"-3"0"0,15 0 0,-5 0 0,4 0 0,4 0 0,2 0 0,16 0 0,-9 0 0,15 0 0,-5 0 0,2 0 0,4 0 0,6 0 0,-26 0 0,5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19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24575,'14'0'0,"3"0"0,3 0 0,1 0 0,1 0 0,0 0 0,1 0 0,-2 0 0,-4 0 0,-4 0 0,-5 0 0,-5 0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19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24575,'71'2'0,"0"0"0,0 0 0,-13-1 0,-31-1 0,5 0 0,-27 0 0,3 0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20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24575,'0'-7'0,"0"34"0,0 2 0,0 46 0,5-2 0,-4 13-1197,11 9 1197,-8-43 0,-1 2 0,4 0 0,0 0 0,0-1 0,-1 0 0,-3 1 0,1-4 158,6 18-158,-9 30 0,8-44 0,-8 23 0,8-35 0,-8-3 0,3-12 0,-4-8 224,0-3 1,0-12 0,0-1-1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21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24575,'23'0'0,"7"0"0,18 0 0,-11 0 0,15 0 0,-12 0 0,2 0 0,10 0 0,-11 0 0,0 0 0,-8 0 0,-11 0 0,0 0 0,-10 0 0,0 0 0,-5 0 0,-2 0 0,-2 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21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24575,'0'26'0,"0"38"0,0-9 0,0 29 0,0-37 0,0-1 0,-4-6 0,3-6 0,-4-5 0,5-8 0,0-8 0,0-5 0,0-5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22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1 221 24575,'15'0'0,"0"0"0,6 5 0,-3-4 0,8 3 0,-3-4 0,4 0 0,1 0 0,-1 0 0,-4 0 0,-6 0 0,-1 0 0,-4 0 0,1 0 0,-2 0 0,-6-13 0,2 3 0,-6-16 0,6 3 0,-2 0 0,0-3 0,-1 3 0,-4-4 0,0 1 0,-4 7 0,0 8 0,-8 7 0,-5 4 0,-1 0 0,-8 0 0,3 0 0,-5 13 0,-1 4 0,-1 13 0,5-2 0,-5 8 0,14-7 0,-7 5 0,13-6 0,-4 11 0,9-9 0,1 10 0,4-18 0,0 4 0,0-3 0,0-1 0,8 0 0,1-6 0,12 2 0,2-5 0,4 4 0,1-6 0,-1 2 0,0-4 0,1 0 0,-6-4 0,0-1 0,-6-4 0,1 0 0,3 0 0,-7 0 0,2 0 0,-10-7 0,-2-7 0,-3-9 0,0-4 0,0-1 0,0 13 0,0 3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23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24575,'7'0'0,"4"0"0,15 0 0,1 0 0,-4 0 0,3 0 0,-8 0 0,3 0 0,-8 0 0,-5 0 0,-5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40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38 24575,'6'0'0,"-3"-5"0,0 1 0,-3-5 0,0 0 0,-3 5 0,-3-2 0,1 8 0,0 2 0,5 2 0,0 0 0,2-2 0,2-2 0,5-2 0,-1 0 0,1 0 0,-2 0 0,-1 0 0,-3 0 0,0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24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24575,'11'0'0,"1"0"0,5 0 0,-1 0 0,1 0 0,0 0 0,4 0 0,-3 0 0,8 0 0,-12 0 0,6 4 0,-7 1 0,0 7 0,-1 1 0,-4-1 0,1 9 0,-5-8 0,0 25 0,-4-7 0,0 10 0,0-3 0,-14-2 0,1 4 0,-12 2 0,6-13 0,0 3 0,6-18 0,1 2 0,8-9 0,0 1 0,4-10 0,0-9 0,5-16 0,5-14 0,12-2 0,0-9 0,9 3 0,-9 1 0,4 2 0,-7 11 0,-5 7 0,-1 7 0,-5 8 0,0 1 0,0 4 0,-7 13 0,-3 6 0,-12 25 0,8-5 0,-8 13 0,8-3 0,0 0 0,1 0 0,5-8 0,0-6 0,0 0 0,0-4 0,0-6 0,0-5 0,13-4 0,2 1 0,7-1 0,5-3 0,-5-1 0,1-4 0,3 0 0,-12 0 0,6 0 0,-11 0 0,2 0 0,-3 0 0,-4-3 0,-1-1 0,-3 0 0,0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52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24575,'6'4'0,"8"-1"0,3-3 0,9 0 0,-3 0 0,4 0 0,-5 0 0,5 0 0,-5 0 0,1 0 0,-2 0 0,-8 0 0,3 0 0,-8 0 0,0 0 0,-5 0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53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1061 24575,'0'-2'0,"0"-14"0,0-7 0,5-29 0,1 8 0,5-17 0,-5 0 0,5-9 0,1-9 0,1 0 0,0 2 0,-8 7 0,0 1 0,1 6 0,5-5 0,-5 19 0,-1 1 0,0 10 0,-4 14 0,7-8 0,-3 14 0,3 1 0,-6 18 0,-4 10 0,-7 19 0,0 4 0,-1 6 0,4 0 0,-3 6 0,8-5 0,-4 5 0,5-11 0,0-3 0,0-4 0,0-6 0,0 0 0,3-6 0,2-3 0,3-1 0,-1-5 0,5-3 0,-4 0 0,11-4 0,-5 0 0,2 0 0,-1-4 0,-6-5 0,3-4 0,1-8 0,-4 3 0,4-8 0,-4 8 0,0-9 0,-5 5 0,4-1 0,-7-3 0,7 8 0,-3-9 0,-1 5 0,4-6 0,-7-12 0,7 15 0,-7-14 0,3 25 0,-1-6 0,-2 11 0,3-3 0,-1 8 0,-2 4 0,2 13 0,-3 5 0,0 9 0,0 6 0,0-4 0,0 4 0,0-6 0,0 1 0,0-6 0,4 4 0,1-8 0,4 8 0,-1-8 0,1 0 0,-1-3 0,-1-6 0,1 2 0,0-3 0,-1-1 0,1-3 0,-1 0 0,1-4 0,-1 0 0,0-7 0,-2 5 0,-2-4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55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1 151 24575,'62'-2'0,"1"0"0,-5 0 0,1 1 0,21 0 0,1 2-3130,-16-1 0,3 0 3130,14 0 0,9 0 0,-8 0 0,-10 0 0,-2 0-102,3 0 1,5 0-1,-6 0 102,0 0 0,-2 0 0,26 0 0,1 0 0,-10 0 0,-2 0 0,0 0 0,-1 0 0,-5 0 0,-1 0 0,-4 0 0,-3 0 386,-18 0 1,-2 0-387,9 0 0,-3 0-57,9-6 57,26 5 0,-29-9 0,5 4 2927,-22 0-2927,-1-3 1992,-11 4-1992,-7-1 849,-2-6-849,-8 10 81,-1-6-81,-5 8 0,-5-8 0,1 6 0,-3-8 0,-2 6 0,-3-4 0,0-3 0,0-2 0,0 4 0,0 1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59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24575,'0'9'0,"0"1"0,0 29 0,0-5 0,0 6 0,0-5 0,0 9 0,0-13 0,0 13 0,0-15 0,0 4 0,0-6 0,0 1 0,0-6 0,0 0 0,0-6 0,0-3 0,0-2 0,0-3 0,0-1 0,0-5 0,0-7 0,4-12 0,5-5 0,5-10 0,5 3 0,1-10 0,-1 5 0,1-6 0,-5 6 0,3 1 0,-8 0 0,3 9 0,-4-3 0,-1 10 0,0 4 0,0 1 0,-7 18 0,-7 10 0,-8 16 0,-12 9 0,5-1 0,0 1 0,3-7 0,7 4 0,-1-10 0,2 0 0,5-7 0,2-4 0,3-1 0,0-3 0,0 2 0,0-7 0,7 4 0,7-3 0,9-5 0,9 0 0,-3-4 0,9 0 0,-9 0 0,4 0 0,-6 0 0,-4 0 0,3 0 0,-16 0 0,3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7:59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24575,'11'0'0,"2"0"0,8 0 0,7 0 0,1 0 0,9 0 0,-3 0 0,5 0 0,6 0 0,-11 0 0,5 0 0,-8 0 0,-8 0 0,8 0 0,-18 0 0,6 0 0,-7 0 0,-1 0 0,0 0 0,-5 0 0,0 0 0,-3 0 0,-1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48:00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24575,'0'19'0,"0"0"0,0 2 0,0 7 0,0-4 0,0 13 0,0-7 0,0 10 0,0 6 0,0-5 0,0 5 0,0-6 0,0-6 0,0 11 0,0-10 0,0 6 0,0-3 0,0-14 0,0 8 0,0-10 0,0 1 0,0-6 0,0-1 0,0-3 0,0-1 0,0-1 0,0-7 0,0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6:50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 24575,'-2'0'0,"-4"0"0,-6 0 0,-3 0 0,2 0 0,-4 0 0,-4 0 0,3 0 0,-4 0 0,6 0 0,-1 0 0,-5 0 0,4 0 0,-3 0 0,8 7 0,-3 3 0,7 6 0,-3 1 0,4-5 0,-1 4 0,5 0 0,0 1 0,4 3 0,0-7 0,0 2 0,0-6 0,0 7 0,0-8 0,0 4 0,0-1 0,0-2 0,0 2 0,0-3 0,0 0 0,4-1 0,0-3 0,8 0 0,0-4 0,12 0 0,-1 0 0,-1 0 0,-2 0 0,-12 0 0,4 0 0,-5 0 0,1 0 0,-7 0 0,-9 0 0,-1 3 0,-6 1 0,7 4 0,0-1 0,1 1 0,-1-1 0,0 1 0,1-1 0,-1 1 0,1-1 0,-1 1 0,0-1 0,4 1 0,-3-1 0,3 5 0,-1-4 0,-2 8 0,6-7 0,-7 6 0,7-6 0,-2 2 0,3-3 0,0-1 0,0 1 0,0-1 0,0 1 0,0-1 0,3 1 0,5-4 0,0 2 0,8-1 0,-3-1 0,3 0 0,1 0 0,-1-3 0,1 2 0,0-3 0,4 0 0,-3 0 0,3 0 0,-4 0 0,0 0 0,-5 0 0,4 0 0,-4 0 0,1 0 0,-1 0 0,-5-3 0,1-1 0,-1-4 0,4-3 0,-3 2 0,3-2 0,-7 4 0,3-1 0,-6 0 0,2 1 0,1-1 0,-4 1 0,4-1 0,-4 0 0,3 1 0,-2-1 0,2 1 0,-3-1 0,0 0 0,0 1 0,3-1 0,-2 1 0,2 0 0,-3 0 0,3 6 0,-2-1 0,2 5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49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28 295 24575,'0'76'0,"0"-1"0,0 0 0,0 1 0,0 18 0,0-3 0,0-31 0,0-42 0,0-9 0,0-14 0,0-14 0,0-6 0,0-5 0,0-7 0,0 0 0,0-7 0,0 0 0,0-7 0,0 5 0,0-12 0,0 13 0,0 0 0,0 3 0,-5 10 0,4 1 0,-4 7 0,2 10 0,2 1 0,-7 5 0,7 0 0,-2-1 0,3 1 0,0 0 0,0 0 0,0 0 0,0-1 0,0 1 0,0-5 0,0 4 0,0-4 0,3 5 0,1 0 0,4 0 0,0 0 0,-3 0 0,2 0 0,-2-1 0,3 1 0,0-1 0,0 1 0,5-1 0,-4 1 0,9-1 0,1 4 0,0 1 0,10 4 0,-4 0 0,5 0 0,0 0 0,0 0 0,-5 0 0,3 4 0,-8 1 0,4 9 0,-6 0 0,0 13 0,-3-2 0,-2 3 0,-3-4 0,-1-6 0,-4 6 0,-1-5 0,-4 5 0,0-6 0,0 6 0,0-5 0,-8 5 0,-2-6 0,-5 0 0,-2 1 0,2-5 0,-3 3 0,0-3 0,-1 5 0,1-1 0,-9 4 0,7-2 0,-7-2 0,9-5 0,4-4 0,-4 0 0,4 0 0,-4-4 0,0-1 0,4-4 0,-4 0 0,9 0 0,-4 0 0,5 0 0,0 0 0,3 0 0,2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49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24575,'0'14'0,"0"0"0,0 25 0,0-16 0,0 25 0,0-22 0,0 23 0,0-10 0,0 19 0,0-19 0,0 4 0,0-6 0,0 0 0,0-4 0,0 8 0,0-20 0,4 8 0,1-15 0,0 3 0,-1-7 0,-4 2 0,3-3 0,-2-5 0,3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42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0 105 24575,'0'6'0,"0"0"0,0 1 0,0-1 0,5-3 0,0 0 0,3-3 0,-2 0 0,1 0 0,-4-3 0,0-4 0,-3-3 0,0-8 0,0-1 0,0 0 0,0 1 0,0 4 0,0 4 0,0 0 0,0 4 0,0 5 0,0 5 0,0 6 0,0 4 0,0-1 0,0 1 0,0-3 0,0 2 0,0-6 0,3 3 0,0-7 0,4 0 0,-1-3 0,0 0 0,-5 0 0,-8-3 0,-1 3 0,-8-3 0,9 3 0,0 0 0,4 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0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24575,'12'0'0,"7"0"0,5 0 0,6 0 0,-5 0 0,4 0 0,-4 0 0,0 0 0,-2 0 0,1 0 0,-9 0 0,3 0 0,-5 0 0,-8 0 0,4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0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24575,'32'0'0,"2"0"0,10 0 0,0 0 0,0 0 0,-7 0 0,-1 0 0,-11 0 0,-6 0 0,4 0 0,-16 0 0,6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2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1 236 24575,'16'0'0,"1"0"0,7 0 0,0 0 0,13 0 0,0 0 0,1 0 0,11 0 0,-15 0 0,15 0 0,-23 0 0,9 0 0,-10 0 0,5 0 0,-6 0 0,-5 0 0,-7-3 0,-4-2 0,1-4 0,-5-3 0,0-2 0,-4-5 0,0 1 0,0 0 0,0-1 0,0 1 0,0-1 0,0 1 0,0-1 0,0 1 0,-4 4 0,-1 5 0,-7 5 0,2 4 0,-7 0 0,-2 0 0,-1 0 0,-9 0 0,9 4 0,-9 6 0,9 10 0,-10 7 0,9-2 0,-5 5 0,-2 8 0,10-5 0,-6 11 0,14-14 0,5 6 0,0-4 0,5 4 0,0-6 0,0-5 0,0 3 0,4-8 0,10 4 0,7-9 0,9 4 0,0-8 0,7 4 0,-6-5 0,5 0 0,2 4 0,-5-2 0,0 1 0,-10-7 0,-5-2 0,-4-4 0,3 0 0,-7 0 0,7 0 0,-8 0 0,4 0 0,0 0 0,-4 0 0,0 0 0,-5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2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24575,'3'-4'0,"8"0"0,7 4 0,11 0 0,2 0 0,-5 0 0,9 0 0,-15 0 0,3 0 0,1 0 0,-13 0 0,3 0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4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24575,'17'0'0,"-1"0"0,3 0 0,-5 0 0,3 0 0,2 0 0,0 0 0,5 0 0,-10 0 0,-2 3 0,-3 6 0,-4 5 0,-1 4 0,-4 1 0,0 4 0,0 2 0,0 0 0,0 4 0,-4-14 0,-5 8 0,-1-10 0,-7 6 0,10-1 0,-4-4 0,6-1 0,0-5 0,-2 0 0,9-10 0,0-4 0,17-18 0,-4 4 0,11-10 0,-1 4 0,-4-5 0,4 5 0,-5-3 0,-1 9 0,0-3 0,-5 4 0,-1 1 0,-4 4 0,0 1 0,-1 0 0,1 7 0,-4-6 0,-2 8 0,-6-1 0,-2 1 0,-7 12 0,-2 2 0,0 9 0,-4-1 0,12 0 0,-7 6 0,12-5 0,-3 5 0,4-6 0,0 1 0,0-1 0,0 0 0,4 0 0,5 1 0,5-1 0,10-3 0,1-2 0,5-3 0,-5-4 0,3-1 0,-8-5 0,3 0 0,-4 0 0,-5 0 0,-2 0 0,-3 0 0,-1 0 0,-3-4 0,-2 3 0,-3-3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4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24575,'41'0'0,"15"0"0,14 0 0,17 0-1742,-31 0 0,2 0 1742,6 0 0,3 0 0,13 0 0,3 0 0,5 0 0,1 0-798,5 0 1,1 0 797,4 0 0,1 0-561,-32 0 1,0 0-1,0 0 561,4 0 0,0 0 0,-1 0 0,-2 0 0,0 0 0,-1 0-675,28 0 0,-2 0 675,-11 0 0,-2 0 0,1 0 0,-3 0 0,-11 0 0,-4 0 412,-11 0 0,-1 0-412,3 0 0,-2 0 0,13 0 1613,29 0-1613,-33 0 3042,3 0-3042,-26 0 1948,4 0-1948,-18 0 578,-1 0-578,-10 0 106,-2 0-106,-3 0 0,-1-4 0,0 0 0,-3-1 0,-1 1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5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24575,'0'18'0,"0"2"0,0 30 0,0-8 0,0 30 0,0-10 0,0 15 0,0 17 0,0-13 0,5 13 0,2-33 0,5 12 0,-1-19 0,-4 6 0,9-3 0,-13-23 0,11 3 0,-13-23 0,3-2 0,-4-3 0,0-5 0,0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6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24575,'17'0'0,"16"0"0,-5 0 0,20 0 0,-9 0 0,7 0 0,-2 0 0,5 0 0,-20 0 0,18 0 0,-30 0 0,7 0 0,-16 0 0,1 0 0,-5 0 0,0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6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24575,'0'17'0,"0"-10"0,0 55 0,0-32 0,0 27 0,0-5 0,0-5 0,0 11 0,0-14 0,4-6 0,2-2 0,-1-16 0,4 3 0,-8-18 0,3 4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7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62 156 24575,'0'8'0,"0"0"0,0-1 0,9-2 0,1-2 0,8-3 0,0 0 0,1 0 0,-5 0 0,8 0 0,-7 0 0,9 0 0,-10 0 0,3 0 0,-8 0 0,4 0 0,-5-7 0,-3 1 0,-2-10 0,-3-4 0,0 1 0,0-10 0,0 9 0,0 1 0,-8 1 0,-2 8 0,-9-3 0,1 8 0,-6 1 0,4 4 0,-9 0 0,4 0 0,0 13 0,-1 10 0,6 9 0,-2 16 0,5-9 0,6 18 0,6-4 0,5-1 0,0-1 0,0-13 0,0 4 0,0-10 0,4-2 0,18 3 0,-4-12 0,19 2 0,-12-9 0,5-4 0,0-5 0,0 0 0,-5-5 0,3 0 0,-3 0 0,0 0 0,-1 0 0,-6 0 0,0 0 0,-4 0 0,-1 0 0,-1 0 0,-3 0 0,-1 0 0,-4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8T22:49:43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24575,'0'-10'0,"0"1"0,0 3 0,0 0 0,0 2 0,0 2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8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24575,'2'0'0,"0"0"0,19 0 0,-1 0 0,5 0 0,4 0 0,-9 0 0,-1 0 0,-10 0 0,-6 0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7:59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24575,'37'-9'0,"-7"2"0,1 7 0,-10 0 0,1 0 0,-10 0 0,-3 4 0,-5 5 0,4 0 0,-7 4 0,2 5 0,-3-7 0,0 11 0,0-8 0,0 4 0,0 1 0,0 10 0,-9-2 0,-2 9 0,-9-6 0,0 0 0,0-5 0,5-1 0,2-10 0,4-2 0,1-3 0,3-1 0,8-7 0,7-6 0,12-10 0,4-10 0,0-1 0,6-7 0,-11 8 0,3 0 0,-9 1 0,3 4 0,-8-3 0,3 4 0,-4 5 0,0-3 0,0 7 0,-4-2 0,-2 3 0,1 1 0,-3 0 0,3-1 0,-4 8 0,-5 12 0,-1 9 0,-4 16 0,0-4 0,-1 4 0,5-6 0,2 1 0,4-1 0,0-5 0,0-2 0,0-5 0,0-4 0,8-1 0,2-4 0,8 0 0,1 0 0,-1-3 0,0-2 0,-4-4 0,-1 0 0,-5 0 0,0 0 0,1 0 0,-5 0 0,0 0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00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24575,'17'0'0,"-2"0"0,14 0 0,-9 0 0,9 0 0,-10 0 0,5 0 0,-14 0 0,-2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01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24575,'4'0'0,"8"0"0,13 0 0,5 0 0,6 0 0,-4 0 0,10 0 0,-10 0 0,4 0 0,0 0 0,-18 0 0,2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01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24575,'0'-8'0,"0"7"0,0 7 0,0 13 0,0 6 0,0 5 0,0 7 0,0 7 0,0-4 0,0 16 0,0-23 0,0 16 0,0-17 0,0-1 0,0-8 0,0-4 0,0-5 0,0-2 0,0-4 0,0 0 0,0 0 0,0-4 0,0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02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24575,'16'0'0,"19"0"0,6 0 0,35 0 0,3 0 0,17 0-1069,-39 0 0,0 0 1069,-3 0 0,2 0 0,17 0 0,1 0 0,-12 0 0,-2 0 0,-4 0 0,0 0-109,-1 0 1,-2 0 108,29 0 0,-27 0 0,3 0 0,0 0 0,1 0 0,-5 0 0,-1 0 0,6 0 0,-3 0-194,8 0 194,24 0 0,-30 0 0,27 0 0,-16 0 0,5 0 0,-12 0 0,5 0 1546,-15 5-1546,-7 1 784,-15 4-784,2-1 219,-16-4-219,5-1 0,-13-4 0,-3 0 0,-1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06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90 329 24575,'8'0'0,"4"0"0,1 0 0,5 0 0,0 0 0,0 0 0,-4 0 0,-2 0 0,1-8 0,-8-2 0,13-19 0,-11-2 0,8-6 0,-10-4 0,4 10 0,-8-11 0,3 17 0,-4-5 0,0 17 0,0-4 0,-3 11 0,-12-2 0,0 8 0,-14 0 0,9 8 0,-3 2 0,4 18 0,-6-1 0,3 8 0,-4 2 0,10-1 0,-4 2 0,8 2 0,-3-8 0,9 4 0,-2-11 0,7 4 0,-4-5 0,5 0 0,4-1 0,17 6 0,1-11 0,14 11 0,-1-18 0,3 4 0,4-5 0,1 1 0,-9-1 0,2-4 0,-20-2 0,-3-4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07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 24575,'12'64'0,"-1"0"0,1-1 0,-8-22 0,-8-40 0,4-6 0,9-8 0,1-6 0,13-5 0,-7 4 0,10-11 0,-8 12 0,2-10 0,0 4 0,0-6 0,-1 7 0,-4-5 0,2 14 0,-7-8 0,3 13 0,-11 1 0,-7 5 0,-8 8 0,-1 6 0,0 4 0,1 4 0,4-5 0,-4 4 0,8-8 0,1 9 0,4-9 0,0 4 0,0-5 0,0 5 0,0-4 0,0 4 0,0-1 0,0-2 0,0 2 0,4-4 0,5 1 0,0-1 0,8 1 0,-3 0 0,0-4 0,3-1 0,-7 0 0,7-3 0,-8 3 0,4-4 0,-5 0 0,1 0 0,-1 0 0,0 0 0,0 0 0,0 0 0,-3 0 0,-2 0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09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 24575,'60'0'0,"0"1"0,30-5 0,-79 41 0,-11-14 0,0 10 0,0-4 0,0-10 0,0 1 0,0-3 0,0-8 0,0 4 0,0-5 0,0 1 0,-4-1 0,3 0 0,-6 0 0,2 0 0,-3 0 0,-1 1 0,1-1 0,0 0 0,0-3 0,0-2 0,3-6 0,2-2 0,7-3 0,0 4 0,5-3 0,-1-3 0,1-4 0,4-4 0,2-6 0,5-1 0,7-13 0,-6 6 0,12-7 0,-11 8 0,9-1 0,-9 1 0,2 5 0,-9 7 0,-2 1 0,-4 9 0,-1 0 0,1 1 0,-5 7 0,0-3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10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24575,'26'4'0,"52"0"0,-24-4 0,44 0 0,-64 0 0,3 0 0,-23 0 0,2 0 0,-7 0 0,0 0 0,-6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11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24575,'0'11'0,"0"3"0,0 2 0,0 8 0,0-2 0,0 4 0,0 7 0,4 4 0,0 4 0,2-4 0,4 1 0,-5-11 0,7 12 0,0 8 0,-6-13 0,6 26 0,-8-36 0,4 36 0,0-30 0,0 27 0,0-15 0,1 0 0,-1 3 0,-4-18 0,2 2 0,-2-13 0,0 4 0,-2-3 0,1 4 0,1-1 0,6 1 0,0-4 0,1-1 0,5 5 0,-4-3 0,5 4 0,1-5 0,-6-5 0,5 2 0,-1-4 0,-3 2 0,3-6 0,-3 3 0,-1-3 0,0 0 0,0 1 0,0-1 0,1 0 0,0-2 0,-4-2 0,3-2 0,-3 0 0,0 0 0,0 0 0,-1 0 0,-2 0 0,3 0 0,-4 0 0,1 0 0,0 0 0,0-2 0,-1-1 0,1-3 0,-1-2 0,1 1 0,0-4 0,-1 2 0,2-8 0,-1 1 0,4-4 0,-3 4 0,6-7 0,-3 9 0,3-9 0,-1 11 0,6-9 0,-6 8 0,8-1 0,-7 2 0,6 5 0,-2-2 0,3 2 0,-1 3 0,5 1 0,-3 3 0,8 0 0,-8 0 0,4 0 0,-2 0 0,-1 0 0,-2 6 0,-1 1 0,-2 9 0,0-3 0,3 7 0,-10-7 0,5 0 0,-9-5 0,2-2 0,-5 2 0,0 4 0,-3 0 0,3 7 0,3-3 0,2 0 0,5 6 0,-6 0 0,10 14 0,-8-9 0,5 11 0,-7-11 0,-1 4 0,6-2 0,-5 3 0,4-6 0,-4 6 0,0-6 0,0 2 0,0 2 0,1-2 0,-2 1 0,6 0 0,-5-4 0,4 2 0,-2-2 0,-1-1 0,5 4 0,-2-7 0,-1 2 0,0-3 0,-4-4 0,1-3 0,-2-5 0,-1 0 0,-2 1 0,-2 3 0,0 8 0,3 2 0,1 4 0,3 2 0,0-6 0,1 3 0,-2-5 0,1 0 0,0 1 0,0 0 0,-1-1 0,1-3 0,3 3 0,-3-7 0,2 3 0,-3-3 0,3-1 0,-2-3 0,2 0 0,-4-1 0,4-1 0,-3 1 0,6-2 0,-5 0 0,1 0 0,-2-1 0,3-2 0,-3 0 0,2-3 0,-2 0 0,-1 0 0,0 0 0,1 0 0,0 0 0,2-3 0,2 0 0,2-6 0,0-1 0,0-2 0,0 0 0,0-1 0,1-2 0,-3 1 0,2-4 0,-5 6 0,5-7 0,-3 2 0,1-2 0,4-1 0,-8-1 0,4 2 0,-2-6 0,1-3 0,0 1 0,1-4 0,-3 9 0,0-7 0,0 7 0,1-3 0,-2 5 0,1-1 0,0 1 0,-1 3 0,1 1 0,-1 0 0,3 3 0,-2-3 0,2 3 0,-3 0 0,1 1 0,2 0 0,1-4 0,2 5 0,0-4 0,1 6 0,-1-3 0,1 2 0,0-2 0,-1 4 0,0-1 0,0 3 0,1 0 0,-4 0 0,2 3 0,-1-3 0,3 6 0,3-3 0,-1 3 0,3 0 0,0 0 0,2 0 0,-2 0 0,4 0 0,-5 0 0,0 0 0,-1 0 0,-4 0 0,-2 0 0,-2 0 0,-2 0 0,1 0 0,2 0 0,3 0 0,0-3 0,0 0 0,0-3 0,0 0 0,1 0 0,-1-1 0,0 1 0,1 0 0,-1 0 0,0-1 0,1-1 0,-1 0 0,3-4 0,-2 3 0,3-4 0,-4 4 0,1-3 0,-1 2 0,0-3 0,0 4 0,0-3 0,-2 3 0,-1-1 0,-3-2 0,3 3 0,-2-1 0,2-2 0,-3 3 0,0-4 0,4-3 0,-4 2 0,4-5 0,-3 5 0,0-5 0,2 2 0,-2 0 0,3-3 0,-3 3 0,-1-4 0,1 1 0,0-1 0,0 1 0,0-8 0,-3 6 0,2-5 0,-5 2 0,5 0 0,-3 0 0,5-3 0,-1 7 0,-1 0 0,1 1 0,0 3 0,0-4 0,-1 5 0,0-5 0,4 5 0,-2-5 0,2 1 0,0-1 0,-3 0 0,5 4 0,-4-2 0,5 1 0,-6 1 0,5 1 0,2-4 0,0 6 0,2-9 0,2 5 0,0-4 0,5-1 0,-1 1 0,0-1 0,0 5 0,0 0 0,-6 5 0,0 0 0,-3 3 0,2-2 0,-2 6 0,4-7 0,-2 2 0,-1 2 0,5-4 0,-5 3 0,2 0 0,-4 1 0,1 0 0,-1 1 0,1-1 0,-3 3 0,1 2 0,-4 0 0,4 0 0,-2-2 0,0 3 0,3-3 0,-5 5 0,1-1 0,-2-1 0,-1 2 0,1-1 0,-1 2 0,1 0 0,-3 0 0,0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10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24575,'-9'6'0,"1"-4"0,8 39 0,0-17 0,0 29 0,0-9 0,0 2 0,0 11 0,0-11 0,0-2 0,0 6 0,0-18 0,0 6 0,0-11 0,0-7 0,0-1 0,0-6 0,0-5 0,-7-3 0,2-2 0,-10-3 0,6 0 0,0 0 0,6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11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24575,'0'10'0,"0"9"0,0 13 0,0 4 0,0 7 0,0 3 0,0 21 0,0-6 0,0 6 0,0 2 0,0-20 0,0 17 0,0-23 0,0 9 0,5 0 0,-4-14 0,4-2 0,-1-13 0,-3-9 0,3-2 0,-4-11 0,-5-18 0,4 9 0,-4-12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12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24575,'7'0'0,"10"0"0,7 0 0,15 0 0,-12 0 0,9 0 0,-11 0 0,4 0 0,-14 0 0,3 0 0,-14 0 0,0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12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24575,'22'0'0,"1"0"0,2 0 0,-2 0 0,0 0 0,-4 0 0,0 0 0,-10 0 0,-6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14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313 212 24575,'0'-2'0,"0"-4"0,0-16 0,0 2 0,0-8 0,0 8 0,0-3 0,0 0 0,0 8 0,0-7 0,0 13 0,-3 0 0,-6 2 0,-5 6 0,-4-3 0,-1 4 0,-4 0 0,-2 0 0,0 0 0,-4 0 0,9 8 0,-4 6 0,5 11 0,-1 10 0,4-3 0,0 10 0,5 0 0,0 3 0,5 10 0,2-9 0,4 4 0,0 1 0,0-6 0,0 21 0,0-4 0,5 6 0,2 7 0,5-6 0,0-7 0,0 11 0,6 7 0,-4-14 0,-2 18 0,-7-32 0,-5 0 0,0-4 0,0-11 0,0-2 0,0-11 0,0-1 0,-3-10 0,-6 0 0,-5-4 0,-4-4 0,0-1 0,0-4 0,8 0 0,2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14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24575,'12'0'0,"11"0"0,-2 0 0,12 0 0,-2 0 0,6 0 0,7 0 0,0 0 0,0 0 0,-6 0 0,-2 0 0,-11 0 0,-6 0 0,-2 0 0,-8 0 0,4 0 0,-9 0 0,0 0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15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9 24575,'-4'-4'0,"-5"0"0,-4 4 0,-11 9 0,-2 8 0,-7 22 0,-2 8 0,0 13 0,6-14 0,-9 35 0,20-41 0,-1 18 0,4 1 0,7-17 0,-6 50 0,14-38 0,0 0 0,0 19 0,0-26 0,0 12 0,5-9 0,6-5 0,15 5 0,4-5 0,8-6 0,-11-3 0,3-9 0,-10-5 0,2-7 0,-3-2 0,-6-8 0,4-1 0,-3-4 0,-4 0 0,-2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16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0 196 24575,'4'-5'0,"5"2"0,0 3 0,8 0 0,-3 0 0,4 0 0,-4 0 0,3 0 0,-7 0 0,2 0 0,-4 0 0,-3 3 0,-2 6 0,-3 5 0,0 10 0,0-5 0,0 10 0,0-4 0,0 0 0,-4 4 0,-6-4 0,-1-1 0,-3-1 0,5-9 0,1-2 0,3-3 0,1-1 0,1-3 0,2-12 0,-3-9 0,8-12 0,6-2 0,7-6 0,9-12 0,-4 12 0,4-15 0,-11 24 0,5-9 0,-9 11 0,8-4 0,-9 9 0,4-4 0,-5 10 0,-4-3 0,-1 8 0,-4-9 0,-7 12 0,-3-2 0,-3 12 0,-4 5 0,7 5 0,-3 4 0,3 0 0,1 1 0,4-1 0,-3 1 0,7-1 0,-4-4 0,5 3 0,0-3 0,0 0 0,0 3 0,0-8 0,4 9 0,5-9 0,5 4 0,4-4 0,0 0 0,1-4 0,-1-1 0,0 1 0,1-4 0,-5 3 0,3-4 0,-8 0 0,4 0 0,-5 0 0,1 0 0,-1 0 0,0 0 0,-4 0 0,0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17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24575,'6'-4'0,"0"0"0,10 4 0,-7-4 0,8 3 0,2 7 0,2 9 0,-2 1 0,0 12 0,-9-13 0,9 14 0,-9-10 0,4 16 0,-4-15 0,0 15 0,-5-10 0,4 5 0,-3 0 0,4 1 0,-5-1 0,0 0 0,-5 6 0,0-4 0,0 4 0,0-6 0,0 0 0,0 0 0,0 0 0,0-6 0,0 5 0,0-5 0,0 0 0,0 4 0,0-8 0,0 9 0,0-4 0,-5 5 0,0-5 0,-5 3 0,0-3 0,-5 5 0,4 1 0,-3-7 0,4 5 0,-3-9 0,1 9 0,-5-10 0,6 5 0,-6-6 0,6 0 0,-6 1 0,7-5 0,1-2 0,2-4 0,2 0 0,1 0 0,0-3 0,4-1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0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1 441 24575,'0'22'0,"0"2"0,0 26 0,0-1 0,0 17 0,0-19 0,0 9 0,0-10 0,0 13 0,0 1 0,0-8 0,0 6 0,0-19 0,0 4 0,0-7 0,0-9 0,0 8 0,0-20 0,0 7 0,0-12 0,0 2 0,0-4 0,0-6 0,0-13 0,0-15 0,0-12 0,0-13 0,0 6 0,0-20 0,0 0 0,0-20 0,0 18 0,0 11 0,0 2 0,0 0 0,0-1 0,0 0 0,0-1 0,5-27 0,2 21 0,4 8 0,-4 5 0,1 22 0,-7-2 0,3 10 0,-4 5 0,0 1 0,0 5 0,0 0 0,0-1 0,0 1 0,0-1 0,0 1 0,0 0 0,0-1 0,4 4 0,-3-2 0,6 6 0,-2-6 0,3 6 0,0-7 0,1 4 0,7-5 0,-1 0 0,7 0 0,-4 3 0,1-2 0,-1 7 0,6-3 0,1 4 0,5 0 0,0 0 0,0 0 0,6 0 0,-4 0 0,4 0 0,-6 4 0,-5 2 0,-1 3 0,-6 4 0,0 10 0,-7-3 0,-3 7 0,-8-4 0,0 2 0,0 5 0,0 1 0,-9-1 0,-3 0 0,-12-5 0,-17 15 0,7-17 0,-17 13 0,20-20 0,-6-1 0,7-5 0,0 0 0,5-4 0,1-2 0,6-4 0,4 0 0,1 0 0,4 0 0,1 0 0,3 0 0,1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16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1 109 24575,'13'-2'0,"2"-5"0,4 0 0,-2-6 0,4 7 0,-3-4 0,5 3 0,1-3 0,-5 6 0,5-6 0,0 9 0,-3-5 0,6 3 0,-6-1 0,5 1 0,-1 3 0,11-7 0,-6 5 0,15-5 0,-18 7 0,13 0 0,-3 0 0,0 0 0,8 0 0,-7 3 0,-4 5 0,-1 3 0,-8 0 0,4 7 0,-8-7 0,4 7 0,-5-5 0,-1 1 0,1-2 0,0 2 0,-4-1 0,0-6 0,-5 1 0,13-4 0,29 28 0,-16-12 0,-1 0 0,19 24 0,-10-4 0,-45-22 0,3 6 0,1 1 0,3 4 0,0 0 0,1 1 0,-2-2 0,3 7 0,-3-11 0,1 9 0,1-8 0,-2 1 0,1-2 0,0-8 0,-1 3 0,-2-6 0,1 2 0,-4-3 0,2-3 0,-3 3 0,0-6 0,0 3 0,2-1 0,-1-1 0,2 1 0,-3 1 0,0-3 0,0 2 0,0-2 0,0-1 0,0 1 0,0 0 0,0-1 0,0 0 0,0 0 0,0 1 0,-3-6 0,0 3 0,-9-15 0,4 4 0,-14-15 0,13 9 0,-7-6 0,12 10 0,-3-1 0,2 5 0,-3-3 0,2 4 0,1-1 0,-1 1 0,0 2 0,0 0 0,1 3 0,4 0 0,2 3 0,7 0 0,2 6 0,2 3 0,-2 1 0,2 2 0,-3-3 0,1 5 0,-1-5 0,0 4 0,-3-7 0,3 3 0,-3-6 0,0 2 0,-1-2 0,-2 0 0,2 0 0,-2-1 0,0 0 0,2 0 0,-2 6 0,3 7 0,0-2 0,-2 8 0,-1-9 0,-1 2 0,2-2 0,-1-2 0,0-10 0,-3 5 0,0-8 0,0 6 0,2-3 0,-1 1 0,4-3 0,-2-1 0,3-13 0,-3 2 0,3-11 0,-3 1 0,4 4 0,0-2 0,-1 7 0,0-1 0,-3 4 0,3-2 0,-3 4 0,3-1 0,-1 2 0,-2 0 0,0 0 0,-1 3 0,1-2 0,3 5 0,-3-5 0,1 0 0,-3-1 0,3-2 0,-3 3 0,1 0 0,-2-1 0,0-2 0,0-1 0,0-2 0,3-1 0,0 1 0,0-1 0,2 3 0,-4 0 0,1 9 0,-4 5 0,-2 8 0,-2 4 0,3 1 0,-3 1 0,5-4 0,-4 0 0,4-6 0,-2-1 0,3-2 0,-2 1 0,1-1 0,-4 2 0,5-2 0,-5-4 0,2 1 0,-2-3 0,-3-3 0,0-2 0,-4-4 0,3-2 0,1 0 0,1 2 0,-2-1 0,0 4 0,1-3 0,3 7 0,2-3 0,1 5 0,2-3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2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4 269 24575,'-2'19'0,"3"-6"0,16-6 0,-1-1 0,7 3 0,-5-4 0,5 4 0,2-8 0,0 3 0,3-4 0,-8 0 0,3 0 0,-4 0 0,-1 0 0,1 0 0,-6 0 0,0 0 0,-5-3 0,1-7 0,0-4 0,0 0 0,0-3 0,0 3 0,-4-10 0,-1 5 0,-4-10 0,0 10 0,0-10 0,0 9 0,0-8 0,-9 8 0,-1-4 0,-8 10 0,-1 0 0,-4 5 0,3 3 0,-9-3 0,4 8 0,0-3 0,1 4 0,-8 0 0,15 0 0,-14 0 0,22 0 0,-10 13 0,9-1 0,-4 16 0,4-3 0,4 0 0,-3 4 0,8-9 0,-3 3 0,4-4 0,0-1 0,0 0 0,0-4 0,0-1 0,0-5 0,3-3 0,-2-2 0,2-3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2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23 24575,'-5'6'0,"1"-3"0,21-7 0,7 0 0,24 4 0,4-5 0,-6 3 0,10-8 0,-9 9 0,5-5 0,-8 6 0,-8 0 0,-11 0 0,-6 0 0,-6 0 0,-8 0 0,-1 0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3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24575,'-1'5'0,"12"-2"0,15-3 0,18 0 0,8 0 0,1 0 0,4 0 0,-4 0 0,-7 0 0,3 0 0,-17 0 0,4 0 0,-15 0 0,1 0 0,-12-4 0,3-10 0,-8 7 0,-1-6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4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24575,'0'37'0,"0"7"0,0 9 0,0 14 0,0 1 0,0 9 0,0-15 0,0 3 0,0-12 0,0 6 0,0 8 0,5-13 0,-4-2 0,14-9 0,-13-17 0,13 15 0,-14-25 0,8 13 0,-4-15 0,0 0 0,-1-2 0,-4 1 0,0-3 0,0 7 0,0-8 0,4 4 0,-3-5 0,2 1 0,-3-1 0,0 0 0,0-3 0,0-2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4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24575,'4'-4'0,"5"0"0,9 4 0,7 0 0,0 0 0,4 0 0,-9 0 0,3 0 0,-4 0 0,-1 0 0,-4 0 0,-2 0 0,-4 0 0,0 0 0,-4-8 0,3 2 0,-2-6 0,-1 7 0,0 1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5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18 24575,'-7'-10'0,"1"3"0,-10 7 0,6 0 0,-2 0 0,3 0 0,1 0 0,0 0 0,-1 0 0,1 0 0,0 0 0,0 3 0,4 6 0,-8 5 0,10 4 0,-10 1 0,6 4 0,-3-8 0,4 8 0,-7-9 0,10 4 0,-10 0 0,6 6 0,1-9 0,-4 13 0,8-13 0,-4 14 0,5-4 0,0 0 0,0 10 0,0-9 0,0 16 0,0-4 0,0 6 0,0 0 0,5 6 0,1-4 0,6 12 0,-1-13 0,0 6 0,4-10 0,-3 3 0,3-2 0,-9 1 0,-1 1 0,-5 0 0,0 0 0,0 7 0,0-12 0,0 10 0,-10-11 0,3 0 0,-8-2 0,1-12 0,4 0 0,-3-11 0,5 0 0,3-5 0,-3 0 0,4-3 0,-5-1 0,5-4 0,0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6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 24575,'-1'-5'0,"24"2"0,-9 3 0,47 0 0,-35 0 0,31 0 0,-20 0 0,1 0 0,5 0 0,-12 0 0,5 0 0,-5 0 0,-7 0 0,0 0 0,0 0 0,-9 0 0,7 0 0,-12 0 0,2 0 0,-4 0 0,-3 0 0,-1 0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7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9 24575,'-3'-5'0,"-7"2"0,-14 3 0,2 0 0,-13 0 0,10 9 0,0 1 0,1 5 0,5 8 0,4-3 0,1 11 0,3-1 0,6 13 0,0-10 0,5 16 0,0-17 0,0 10 0,0-4 0,0 0 0,0 4 0,0-6 0,0-4 0,9 1 0,8-7 0,5 10 0,8-3 0,4 6 0,0-8 0,4-2 0,-12-4 0,-3-6 0,-4-5 0,-5-1 0,2-8 0,-6-1 0,2-4 0,-4 0 0,0 0 0,0 0 0,-3 0 0,-1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8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0 191 24575,'7'-4'0,"-1"1"0,15 3 0,-11 0 0,13 0 0,-4 0 0,1 0 0,8 0 0,-8 0 0,-1 0 0,-6 0 0,-5 3 0,1 6 0,-4 1 0,-1 7 0,-4-3 0,0 4 0,0-4 0,0 3 0,0-3 0,0 0 0,-9 3 0,-1-7 0,-4 7 0,-4-6 0,8 1 0,-11-3 0,11-4 0,-7-1 0,13-11 0,0-3 0,4-7 0,9-7 0,8-2 0,10-6 0,7-7 0,6 3 0,-3-10 0,1 15 0,-4-7 0,-3 17 0,-5-4 0,-7 6 0,-6 8 0,-4-1 0,-1 11 0,-7-2 0,-6 3 0,-9 4 0,-4 5 0,-1 5 0,1 0 0,3 4 0,-2-4 0,7 4 0,-4 1 0,5 4 0,-1-3 0,0 3 0,1-4 0,4-5 0,1 3 0,4-8 0,0 4 0,0-5 0,0 1 0,0-1 0,13 1 0,-1-4 0,17-1 0,-5-4 0,7 0 0,-1 0 0,0 0 0,0 0 0,-5 0 0,-1 0 0,-6 0 0,-4 0 0,-2 0 0,-3 0 0,3 0 0,-3 0 0,-1 0 0,-5 0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48:29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24575,'17'0'0,"0"0"0,1 0 0,6 0 0,-5 8 0,10 3 0,-9 8 0,5 11 0,-6-3 0,1 4 0,-4-3 0,-2-3 0,0 6 0,-7-1 0,2-6 0,-9 5 0,0 2 0,0-4 0,0 8 0,0-11 0,0 7 0,-4-11 0,-1 8 0,-4-13 0,-5 9 0,4-6 0,-8 0 0,8 1 0,-8-1 0,4 0 0,-5 1 0,1-1 0,0-4 0,3 3 0,-2-6 0,7 1 0,1-3 0,1-1 0,7 1 0,-6-5 0,6 0 0,-3-4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4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24575,'0'47'0,"0"7"0,-4 12 0,3 1-758,-1-25 0,-1 1 758,-1 31 0,4-32 0,-1 2 0,-6-2 0,0 2 0,3 11 0,1 3 0,-2-5 0,-1 3-1292,2-4 1,0 4 0,1 1 1291,2 8 0,2 2 0,-2-3 0,-1-11 0,-1-2 0,2 3 0,0 19 0,1 4 0,1-7 0,-1 1 0,0-3 0,0-9 0,0 4 0,0 0 0,0-3 0,0-1 0,0 2 0,0-4 0,0 3 0,0-1 0,0-4 0,0 0 0,0-5 0,0 4 0,0 17 0,0 4 0,0-7 0,-1-3 0,2-3-366,0-9 0,1 3 1,0-1 365,0-5 0,1 1 0,-1-2-576,2 3 0,1 0 0,-1-1 576,-1 18 0,0 1 0,3-1 0,-1-1 0,-4-7 0,-1-2 0,3-1 0,0-3 137,-3-15 0,0-3-137,0 4 0,0-1 0,0 16 0,0-11 0,0 0 0,0 26 0,0-28 0,0-1 0,0 24 0,0-2 0,0-9 0,0 1 0,0-9 2633,0 5-2633,0-10 2488,0-2-2488,0-10 2487,0-8-2487,0-2 333,0-7-333,0-1 0,0-3 0,0 0 0,0-3 0,0-1 0,0 1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8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386 118 24575,'-12'-82'0,"-31"63"0,8 2 0,-8 61 0,30 46 0,13-34 0,0 10 0,0-2 0,0 8 0,0-15 0,0-11 0,0 11 0,0-11 0,0 4 0,0 1 0,0-5 0,0-2 0,0-1 0,0-12 0,-10 11 0,0-16 0,-11 9 0,3-16 0,-2 5 0,-12-5 0,11-5 0,-11-4 0,8-6 0,4-4 0,1 0 0,10 0 0,5 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8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24575,'82'0'0,"-1"0"0,1 0 0,0 0 0,-7 0 0,-8 0 0,-10 0 0,-21 0 0,-15 0 0,-3 0 0,-10 0 0,0 0 0,-3 0 0,-2 0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09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24575,'4'-7'0,"0"2"0,0-11 0,1 2 0,8 0 0,-3-4 0,3 9 0,-4-1 0,3 3 0,-2 6 0,7-4 0,-8 5 0,8 0 0,-8 0 0,3 0 0,-4 0 0,5 0 0,-3 0 0,2 4 0,-3 1 0,-1 7 0,1 2 0,0 5 0,0-5 0,0-2 0,-1-3 0,0-1 0,1 0 0,-1-3 0,5-2 0,-4-3 0,8 0 0,-3 0 0,0-3 0,3-6 0,-7-5 0,3 0 0,4-12 0,-7 14 0,7-9 0,-8 8 0,-1 4 0,1-4 0,-1 5 0,1-1 0,-1 1 0,-4 3 0,0 1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11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8 201 24575,'-4'1'0,"0"-2"0,4-7 0,0-5 0,0 4 0,0-4 0,0 5 0,0-5 0,4 3 0,0 1 0,0-2 0,8 8 0,-6-8 0,7 10 0,-5-3 0,4 4 0,-2 0 0,2 0 0,-4 0 0,1 0 0,-1 0 0,0 0 0,0 4 0,1 1 0,-1 3 0,1 5 0,4-4 0,-4 4 0,4 0 0,-4-3 0,0 3 0,-1-5 0,0 0 0,0 0 0,1 1 0,-1-1 0,-3 0 0,2-3 0,-2-1 0,7-4 0,-3 0 0,7 0 0,-6-9 0,7-1 0,-2-8 0,3-1 0,0 1 0,1-1 0,-5 1 0,3 3 0,-7-2 0,3 7 0,-4-3 0,4 4 0,-4 1 0,4-1 0,-5 1 0,0 3 0,-3-2 0,2 2 0,-6-4 0,3 5 0,-4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1:55:12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24575,'4'6'0,"0"4"0,-4 12 0,0 9 0,0 1 0,0 10 0,0-4 0,0 6 0,0 0 0,0-1 0,0-5 0,0-2 0,0-11 0,0-2 0,0-4 0,3-5 0,-2-2 0,3-3 0,-4-1 0,0 0 0,0 0 0,0 1 0,0-1 0,0 0 0,0 0 0,0 1 0,0-1 0,0 0 0,0 0 0,0 0 0,0 0 0,0 0 0,0 0 0,0 0 0,0 0 0,0 1 0,0-1 0,0 0 0,0 0 0,0-1 0,0-3 0,0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28 295 24575,'0'76'0,"0"-1"0,0 0 0,0 1 0,0 18 0,0-3 0,0-31 0,0-42 0,0-9 0,0-14 0,0-14 0,0-6 0,0-5 0,0-7 0,0 0 0,0-7 0,0 0 0,0-7 0,0 5 0,0-12 0,0 13 0,0 0 0,0 3 0,-5 10 0,4 1 0,-4 7 0,2 10 0,2 1 0,-7 5 0,7 0 0,-2-1 0,3 1 0,0 0 0,0 0 0,0 0 0,0-1 0,0 1 0,0-5 0,0 4 0,0-4 0,3 5 0,1 0 0,4 0 0,0 0 0,-3 0 0,2 0 0,-2-1 0,3 1 0,0-1 0,0 1 0,5-1 0,-4 1 0,9-1 0,1 4 0,0 1 0,10 4 0,-4 0 0,5 0 0,0 0 0,0 0 0,-5 0 0,3 4 0,-8 1 0,4 9 0,-6 0 0,0 13 0,-3-2 0,-2 3 0,-3-4 0,-1-6 0,-4 6 0,-1-5 0,-4 5 0,0-6 0,0 6 0,0-5 0,-8 5 0,-2-6 0,-5 0 0,-2 1 0,2-5 0,-3 3 0,0-3 0,-1 5 0,1-1 0,-9 4 0,7-2 0,-7-2 0,9-5 0,4-4 0,-4 0 0,4 0 0,-4-4 0,0-1 0,4-4 0,-4 0 0,9 0 0,-4 0 0,5 0 0,0 0 0,3 0 0,2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24575,'0'14'0,"0"0"0,0 25 0,0-16 0,0 25 0,0-22 0,0 23 0,0-10 0,0 19 0,0-19 0,0 4 0,0-6 0,0 0 0,0-4 0,0 8 0,0-20 0,4 8 0,1-15 0,0 3 0,-1-7 0,-4 2 0,3-3 0,-2-5 0,3 0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24575,'12'0'0,"7"0"0,5 0 0,6 0 0,-5 0 0,4 0 0,-4 0 0,0 0 0,-2 0 0,1 0 0,-9 0 0,3 0 0,-5 0 0,-8 0 0,4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24575,'32'0'0,"2"0"0,10 0 0,0 0 0,0 0 0,-7 0 0,-1 0 0,-11 0 0,-6 0 0,4 0 0,-16 0 0,6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1 236 24575,'16'0'0,"1"0"0,7 0 0,0 0 0,13 0 0,0 0 0,1 0 0,11 0 0,-15 0 0,15 0 0,-23 0 0,9 0 0,-10 0 0,5 0 0,-6 0 0,-5 0 0,-7-3 0,-4-2 0,1-4 0,-5-3 0,0-2 0,-4-5 0,0 1 0,0 0 0,0-1 0,0 1 0,0-1 0,0 1 0,0-1 0,0 1 0,-4 4 0,-1 5 0,-7 5 0,2 4 0,-7 0 0,-2 0 0,-1 0 0,-9 0 0,9 4 0,-9 6 0,9 10 0,-10 7 0,9-2 0,-5 5 0,-2 8 0,10-5 0,-6 11 0,14-14 0,5 6 0,0-4 0,5 4 0,0-6 0,0-5 0,0 3 0,4-8 0,10 4 0,7-9 0,9 4 0,0-8 0,7 4 0,-6-5 0,5 0 0,2 4 0,-5-2 0,0 1 0,-10-7 0,-5-2 0,-4-4 0,3 0 0,-7 0 0,7 0 0,-8 0 0,4 0 0,0 0 0,-4 0 0,0 0 0,-5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5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1 248 24575,'23'0'0,"9"0"0,16 0 0,2 0 0,-7 0 0,4 0-1273,-6 0 1,3 0 1272,16 0 0,6 0 0,-16 0 0,1 0 0,0 0 0,-1 0 0,0 0 0,3 0-756,8-1 1,2-1 0,-1-1 755,-4 0 0,-1 1 0,-2-1 0,19 0 0,0-1 0,-18 0 0,2 0 0,-3 0 0,8 1 0,0-1 0,-9 0 0,3 0 0,-1-1-943,15-1 0,0 0 943,3 0 0,-1-1 0,-12 2 0,-2-1-493,2 0 1,-2 1 492,-7 2 0,0-1 0,-3 0 0,-3-1 1152,22 1-1152,1-6 0,-15 5 0,12-3 0,-12 7 0,2-7 2556,-14 7-2556,8-7 2258,3 7-2258,-5-6 1444,4 6-1444,-7-3 272,-3 1-272,4 2 0,-11-3 0,0 1 0,-5 2 0,-9-2 0,0 0 0,-12-3 0,-3-12 0,6 9 0,16-4 0,16 13 0,18-4 0,-4 3 0,0-3 0,-5 4 0,5 0 0,15 0-482,-36 0 0,2 0 482,4-1 0,0 2 0,-3 3 0,-1 1 0,18 3 0,-12 4 0,-2 2-206,1-1 206,-6-1 0,1 0 0,13 2 0,2-1 0,3 0 0,-11-5 0,0-3 0,-6-2 0,0-3 0,-4 0 953,3 0-953,-8 0 217,0 0-217,-7 0 0,-3 0 0,0 0 0,-5 0 0,4 0 0,-7 0 0,1 0 0,-3 0 0,-1 0 0,-1 0 0,0 0 0,-4 0 0,1 0 0,-1 0 0,-1-4 0,-2-7 0,-2-10 0,0-4 0,0-1 0,0 11 0,0 5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24575,'3'-4'0,"8"0"0,7 4 0,11 0 0,2 0 0,-5 0 0,9 0 0,-15 0 0,3 0 0,1 0 0,-13 0 0,3 0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24575,'17'0'0,"-1"0"0,3 0 0,-5 0 0,3 0 0,2 0 0,0 0 0,5 0 0,-10 0 0,-2 3 0,-3 6 0,-4 5 0,-1 4 0,-4 1 0,0 4 0,0 2 0,0 0 0,0 4 0,-4-14 0,-5 8 0,-1-10 0,-7 6 0,10-1 0,-4-4 0,6-1 0,0-5 0,-2 0 0,9-10 0,0-4 0,17-18 0,-4 4 0,11-10 0,-1 4 0,-4-5 0,4 5 0,-5-3 0,-1 9 0,0-3 0,-5 4 0,-1 1 0,-4 4 0,0 1 0,-1 0 0,1 7 0,-4-6 0,-2 8 0,-6-1 0,-2 1 0,-7 12 0,-2 2 0,0 9 0,-4-1 0,12 0 0,-7 6 0,12-5 0,-3 5 0,4-6 0,0 1 0,0-1 0,0 0 0,4 0 0,5 1 0,5-1 0,10-3 0,1-2 0,5-3 0,-5-4 0,3-1 0,-8-5 0,3 0 0,-4 0 0,-5 0 0,-2 0 0,-3 0 0,-1 0 0,-3-4 0,-2 3 0,-3-3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24575,'41'0'0,"15"0"0,14 0 0,17 0-1742,-31 0 0,2 0 1742,6 0 0,3 0 0,13 0 0,3 0 0,5 0 0,1 0-798,5 0 1,1 0 797,4 0 0,1 0-561,-32 0 1,0 0-1,0 0 561,4 0 0,0 0 0,-1 0 0,-2 0 0,0 0 0,-1 0-675,28 0 0,-2 0 675,-11 0 0,-2 0 0,1 0 0,-3 0 0,-11 0 0,-4 0 412,-11 0 0,-1 0-412,3 0 0,-2 0 0,13 0 1613,29 0-1613,-33 0 3042,3 0-3042,-26 0 1948,4 0-1948,-18 0 578,-1 0-578,-10 0 106,-2 0-106,-3 0 0,-1-4 0,0 0 0,-3-1 0,-1 1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24575,'0'18'0,"0"2"0,0 30 0,0-8 0,0 30 0,0-10 0,0 15 0,0 17 0,0-13 0,5 13 0,2-33 0,5 12 0,-1-19 0,-4 6 0,9-3 0,-13-23 0,11 3 0,-13-23 0,3-2 0,-4-3 0,0-5 0,0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24575,'17'0'0,"16"0"0,-5 0 0,20 0 0,-9 0 0,7 0 0,-2 0 0,5 0 0,-20 0 0,18 0 0,-30 0 0,7 0 0,-16 0 0,1 0 0,-5 0 0,0 0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24575,'0'17'0,"0"-10"0,0 55 0,0-32 0,0 27 0,0-5 0,0-5 0,0 11 0,0-14 0,4-6 0,2-2 0,-1-16 0,4 3 0,-8-18 0,3 4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62 156 24575,'0'8'0,"0"0"0,0-1 0,9-2 0,1-2 0,8-3 0,0 0 0,1 0 0,-5 0 0,8 0 0,-7 0 0,9 0 0,-10 0 0,3 0 0,-8 0 0,4 0 0,-5-7 0,-3 1 0,-2-10 0,-3-4 0,0 1 0,0-10 0,0 9 0,0 1 0,-8 1 0,-2 8 0,-9-3 0,1 8 0,-6 1 0,4 4 0,-9 0 0,4 0 0,0 13 0,-1 10 0,6 9 0,-2 16 0,5-9 0,6 18 0,6-4 0,5-1 0,0-1 0,0-13 0,0 4 0,0-10 0,4-2 0,18 3 0,-4-12 0,19 2 0,-12-9 0,5-4 0,0-5 0,0 0 0,-5-5 0,3 0 0,-3 0 0,0 0 0,-1 0 0,-6 0 0,0 0 0,-4 0 0,-1 0 0,-1 0 0,-3 0 0,-1 0 0,-4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24575,'2'0'0,"0"0"0,19 0 0,-1 0 0,5 0 0,4 0 0,-9 0 0,-1 0 0,-10 0 0,-6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24575,'37'-9'0,"-7"2"0,1 7 0,-10 0 0,1 0 0,-10 0 0,-3 4 0,-5 5 0,4 0 0,-7 4 0,2 5 0,-3-7 0,0 11 0,0-8 0,0 4 0,0 1 0,0 10 0,-9-2 0,-2 9 0,-9-6 0,0 0 0,0-5 0,5-1 0,2-10 0,4-2 0,1-3 0,3-1 0,8-7 0,7-6 0,12-10 0,4-10 0,0-1 0,6-7 0,-11 8 0,3 0 0,-9 1 0,3 4 0,-8-3 0,3 4 0,-4 5 0,0-3 0,0 7 0,-4-2 0,-2 3 0,1 1 0,-3 0 0,3-1 0,-4 8 0,-5 12 0,-1 9 0,-4 16 0,0-4 0,-1 4 0,5-6 0,2 1 0,4-1 0,0-5 0,0-2 0,0-5 0,0-4 0,8-1 0,2-4 0,8 0 0,1 0 0,-1-3 0,0-2 0,-4-4 0,-1 0 0,-5 0 0,0 0 0,1 0 0,-5 0 0,0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24575,'17'0'0,"-2"0"0,14 0 0,-9 0 0,9 0 0,-10 0 0,5 0 0,-14 0 0,-2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6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24575,'8'0'0,"5"0"0,4 0 0,7 7 0,-2-3 0,7 4 0,-8-2 0,4 1 0,-5-3 0,5 2 0,-7-3 0,6-2 0,-14 1 0,3-2 0,-5 0 0,-1 0 0,-1 2 0,-3 5 0,-3 2 0,0 0 0,0 7 0,0-3 0,-4 12 0,3-3 0,-9 3 0,-8 11 0,2-12 0,-13 18 0,11-20 0,-6 10 0,4-6 0,-2 2 0,7-7 0,1-4 0,2-5 0,8-2 0,-4-1 0,7-4 0,-4-2 0,4 2 0,-1-9 0,2 5 0,0-5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24575,'4'0'0,"8"0"0,13 0 0,5 0 0,6 0 0,-4 0 0,10 0 0,-10 0 0,4 0 0,0 0 0,-18 0 0,2 0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24575,'0'-8'0,"0"7"0,0 7 0,0 13 0,0 6 0,0 5 0,0 7 0,0 7 0,0-4 0,0 16 0,0-23 0,0 16 0,0-17 0,0-1 0,0-8 0,0-4 0,0-5 0,0-2 0,0-4 0,0 0 0,0 0 0,0-4 0,0 0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24575,'16'0'0,"19"0"0,6 0 0,35 0 0,3 0 0,17 0-1069,-39 0 0,0 0 1069,-3 0 0,2 0 0,17 0 0,1 0 0,-12 0 0,-2 0 0,-4 0 0,0 0-109,-1 0 1,-2 0 108,29 0 0,-27 0 0,3 0 0,0 0 0,1 0 0,-5 0 0,-1 0 0,6 0 0,-3 0-194,8 0 194,24 0 0,-30 0 0,27 0 0,-16 0 0,5 0 0,-12 0 0,5 0 1546,-15 5-1546,-7 1 784,-15 4-784,2-1 219,-16-4-219,5-1 0,-13-4 0,-3 0 0,-1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90 329 24575,'8'0'0,"4"0"0,1 0 0,5 0 0,0 0 0,0 0 0,-4 0 0,-2 0 0,1-8 0,-8-2 0,13-19 0,-11-2 0,8-6 0,-10-4 0,4 10 0,-8-11 0,3 17 0,-4-5 0,0 17 0,0-4 0,-3 11 0,-12-2 0,0 8 0,-14 0 0,9 8 0,-3 2 0,4 18 0,-6-1 0,3 8 0,-4 2 0,10-1 0,-4 2 0,8 2 0,-3-8 0,9 4 0,-2-11 0,7 4 0,-4-5 0,5 0 0,4-1 0,17 6 0,1-11 0,14 11 0,-1-18 0,3 4 0,4-5 0,1 1 0,-9-1 0,2-4 0,-20-2 0,-3-4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 24575,'12'64'0,"-1"0"0,1-1 0,-8-22 0,-8-40 0,4-6 0,9-8 0,1-6 0,13-5 0,-7 4 0,10-11 0,-8 12 0,2-10 0,0 4 0,0-6 0,-1 7 0,-4-5 0,2 14 0,-7-8 0,3 13 0,-11 1 0,-7 5 0,-8 8 0,-1 6 0,0 4 0,1 4 0,4-5 0,-4 4 0,8-8 0,1 9 0,4-9 0,0 4 0,0-5 0,0 5 0,0-4 0,0 4 0,0-1 0,0-2 0,0 2 0,4-4 0,5 1 0,0-1 0,8 1 0,-3 0 0,0-4 0,3-1 0,-7 0 0,7-3 0,-8 3 0,4-4 0,-5 0 0,1 0 0,-1 0 0,0 0 0,0 0 0,0 0 0,-3 0 0,-2 0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 24575,'60'0'0,"0"1"0,30-5 0,-79 41 0,-11-14 0,0 10 0,0-4 0,0-10 0,0 1 0,0-3 0,0-8 0,0 4 0,0-5 0,0 1 0,-4-1 0,3 0 0,-6 0 0,2 0 0,-3 0 0,-1 1 0,1-1 0,0 0 0,0-3 0,0-2 0,3-6 0,2-2 0,7-3 0,0 4 0,5-3 0,-1-3 0,1-4 0,4-4 0,2-6 0,5-1 0,7-13 0,-6 6 0,12-7 0,-11 8 0,9-1 0,-9 1 0,2 5 0,-9 7 0,-2 1 0,-4 9 0,-1 0 0,1 1 0,-5 7 0,0-3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24575,'26'4'0,"52"0"0,-24-4 0,44 0 0,-64 0 0,3 0 0,-23 0 0,2 0 0,-7 0 0,0 0 0,-6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24575,'-9'6'0,"1"-4"0,8 39 0,0-17 0,0 29 0,0-9 0,0 2 0,0 11 0,0-11 0,0-2 0,0 6 0,0-18 0,0 6 0,0-11 0,0-7 0,0-1 0,0-6 0,0-5 0,-7-3 0,2-2 0,-10-3 0,6 0 0,0 0 0,6 0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24575,'0'10'0,"0"9"0,0 13 0,0 4 0,0 7 0,0 3 0,0 21 0,0-6 0,0 6 0,0 2 0,0-20 0,0 17 0,0-23 0,0 9 0,5 0 0,-4-14 0,4-2 0,-1-13 0,-3-9 0,3-2 0,-4-11 0,-5-18 0,4 9 0,-4-12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24575,'7'0'0,"10"0"0,7 0 0,15 0 0,-12 0 0,9 0 0,-11 0 0,4 0 0,-14 0 0,3 0 0,-14 0 0,0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7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24575,'0'-8'0,"0"15"0,3 8 0,4 11 0,4-1 0,14 12 0,0-4 0,11 15 0,-3-9 0,2 4 0,3-3 0,-8-7 0,13 10 0,-15-21 0,7 22 0,-5-22 0,-6 5 0,-2-9 0,-6-8 0,-7-3 0,0-2 0,-4-4 0,-1 1 0,-2-2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24575,'22'0'0,"1"0"0,2 0 0,-2 0 0,0 0 0,-4 0 0,0 0 0,-10 0 0,-6 0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313 212 24575,'0'-2'0,"0"-4"0,0-16 0,0 2 0,0-8 0,0 8 0,0-3 0,0 0 0,0 8 0,0-7 0,0 13 0,-3 0 0,-6 2 0,-5 6 0,-4-3 0,-1 4 0,-4 0 0,-2 0 0,0 0 0,-4 0 0,9 8 0,-4 6 0,5 11 0,-1 10 0,4-3 0,0 10 0,5 0 0,0 3 0,5 10 0,2-9 0,4 4 0,0 1 0,0-6 0,0 21 0,0-4 0,5 6 0,2 7 0,5-6 0,0-7 0,0 11 0,6 7 0,-4-14 0,-2 18 0,-7-32 0,-5 0 0,0-4 0,0-11 0,0-2 0,0-11 0,0-1 0,-3-10 0,-6 0 0,-5-4 0,-4-4 0,0-1 0,0-4 0,8 0 0,2 0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24575,'12'0'0,"11"0"0,-2 0 0,12 0 0,-2 0 0,6 0 0,7 0 0,0 0 0,0 0 0,-6 0 0,-2 0 0,-11 0 0,-6 0 0,-2 0 0,-8 0 0,4 0 0,-9 0 0,0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9 24575,'-4'-4'0,"-5"0"0,-4 4 0,-11 9 0,-2 8 0,-7 22 0,-2 8 0,0 13 0,6-14 0,-9 35 0,20-41 0,-1 18 0,4 1 0,7-17 0,-6 50 0,14-38 0,0 0 0,0 19 0,0-26 0,0 12 0,5-9 0,6-5 0,15 5 0,4-5 0,8-6 0,-11-3 0,3-9 0,-10-5 0,2-7 0,-3-2 0,-6-8 0,4-1 0,-3-4 0,-4 0 0,-2 0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0 196 24575,'4'-5'0,"5"2"0,0 3 0,8 0 0,-3 0 0,4 0 0,-4 0 0,3 0 0,-7 0 0,2 0 0,-4 0 0,-3 3 0,-2 6 0,-3 5 0,0 10 0,0-5 0,0 10 0,0-4 0,0 0 0,-4 4 0,-6-4 0,-1-1 0,-3-1 0,5-9 0,1-2 0,3-3 0,1-1 0,1-3 0,2-12 0,-3-9 0,8-12 0,6-2 0,7-6 0,9-12 0,-4 12 0,4-15 0,-11 24 0,5-9 0,-9 11 0,8-4 0,-9 9 0,4-4 0,-5 10 0,-4-3 0,-1 8 0,-4-9 0,-7 12 0,-3-2 0,-3 12 0,-4 5 0,7 5 0,-3 4 0,3 0 0,1 1 0,4-1 0,-3 1 0,7-1 0,-4-4 0,5 3 0,0-3 0,0 0 0,0 3 0,0-8 0,4 9 0,5-9 0,5 4 0,4-4 0,0 0 0,1-4 0,-1-1 0,0 1 0,1-4 0,-5 3 0,3-4 0,-8 0 0,4 0 0,-5 0 0,1 0 0,-1 0 0,0 0 0,-4 0 0,0 0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5:47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24575,'6'-4'0,"0"0"0,10 4 0,-7-4 0,8 3 0,2 7 0,2 9 0,-2 1 0,0 12 0,-9-13 0,9 14 0,-9-10 0,4 16 0,-4-15 0,0 15 0,-5-10 0,4 5 0,-3 0 0,4 1 0,-5-1 0,0 0 0,-5 6 0,0-4 0,0 4 0,0-6 0,0 0 0,0 0 0,0 0 0,0-6 0,0 5 0,0-5 0,0 0 0,0 4 0,0-8 0,0 9 0,0-4 0,-5 5 0,0-5 0,-5 3 0,0-3 0,-5 5 0,4 1 0,-3-7 0,4 5 0,-3-9 0,1 9 0,-5-10 0,6 5 0,-6-6 0,6 0 0,-6 1 0,7-5 0,1-2 0,2-4 0,2 0 0,1 0 0,0-3 0,4-1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13 24575,'-5'-7'0,"1"2"0,-11 5 0,-2 0 0,-8 0 0,-12 0 0,8 0 0,-10 0 0,7 0 0,-9 0 0,8 0 0,-2 0 0,17 0 0,-1 0 0,11 5 0,3 4 0,5 8 0,0 14 0,0-7 0,0 30 0,0-24 0,0 39 0,0-33 0,0 24 0,4-19 0,-3 4 0,5-5 0,-4-10 0,1-9 0,-3-6 0,0-5 0,0-2 0,2-2 0,1-3 0,5 0 0,-2-3 0,6 0 0,-3 0 0,3 0 0,4 0 0,-2 0 0,1 0 0,-2 0 0,-4 0 0,3 3 0,-5-3 0,1 6 0,-2-3 0,-3 0 0,-1-1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24575,'9'-3'0,"8"-6"0,8 4 0,2-3 0,8 5 0,-8 0 0,11 2 0,5-6 0,-12 6 0,1-3 0,-19 4 0,3 3 0,-3-2 0,8 2 0,-14-3 0,3 0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122 223 24575,'-2'-7'0,"-8"2"0,4 5 0,-14 16 0,8 7 0,-3 7 0,-4 22 0,13-17 0,-14 32 0,18-28 0,-6 14 0,8-4 0,0-21 0,0 13 0,3-28 0,4-2 0,10 1 0,10-11 0,-2 2 0,15-19 0,-9-9 0,5-15 0,-13 9 0,-1-2 0,18-25 0,-2-6 0,-14 23 0,-2 2 0,-2-5 0,-4 10 0,-1-1 0,-3-7 0,0-3 0,-7 1 0,-2 12 0,-3 4 0,0 15 0,-9 0 0,-10 10 0,-8-1 0,-14 4 0,-1 12 0,-8 2 0,11 14 0,-7 3 0,16-4 0,-9 6 0,10-11 0,1 5 0,11-6 0,5-3 0,4-3 0,7-3 0,-2-4 0,3-3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24575,'0'11'0,"0"1"0,15 12 0,6 3 0,17 6 0,16 3 0,-12-14 0,1 0 0,-8-6 0,0-1 0,15 6 0,0-3 0,5 0 0,-7-4 0,0-1 0,2 2 0,-9-6 0,-2 0 0,-7-1 0,5-4 0,-15 2 0,-3-5 0,-9 2 0,-4-3 0,-4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3:27:36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745 5714 24575,'0'-17'0,"0"-2"0,0-16 0,0-13 0,0-15 0,0-5-778,0 22 0,0-2 778,0 6 0,0-1 0,0-13 0,0 0 0,0 10 0,0 0 0,0-9 0,0 0 0,0 9 0,0 0 0,-2-9 0,-1-2 0,1 0 0,-2 0-773,-4 0 0,-1-2 773,3-5 0,-1-2 0,-4 0 0,-1 0 0,5 0 0,1-2-856,-1 19 1,0-2 0,2 2 855,1-18 0,1 0 0,-2 0 0,0 2-445,4 17 0,0 0 445,-1-3 0,0 3 309,2-22-309,0 29 0,0 0 0,0-32 0,0 13 0,-5-5 0,5-2 0,-5 4 0,1-8 0,3 10 0,-4-12 0,1-2 0,3 12 0,-8-8 0,4 16 1393,-5-12-1393,1 6 0,0 3 0,0 10 2707,1 1-2707,-4 5 1171,3 6-1171,-3 0 741,8 6-741,0 3 237,4 6-237,0 4 0,0 7 0,0 0 0,0-7 0,0-16 0,0-9 0,0-18 0,0-7-926,0-7 926,-2 30 0,0-1 0,1 0 0,0 0 0,-3-3 0,-1 0 0,2 0 0,0 1 0,-2-2 0,-1 2-73,2 4 1,-2 3 72,-3-29 0,0-2 0,-3 19 0,1-20 0,-5 15 0,2-8 0,4 21 0,-1-21 0,6 14 0,0-18 0,-4 2 0,9 11 0,-4-8 919,4 12-919,0-7 0,0 3 152,0 10-152,-4 1 0,3 10 0,-5 2 0,5 6 0,-5 3 0,2 7 0,0 4 0,1 4 0,1 3 0,-1 3 0,-5 1 0,-2 4 0,-6 16 0,-3 6 0,-10 23 0,-2 4 0,3-1 0,-8 14 0,10-16 0,-3 12 0,0-17 0,16-4 0,-5-12 0,11-7 0,-1-4 0,6-7 0,2 0 0,0-3 0,2-3 0,-1-1 0,1-2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8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391 0 24575,'-20'17'0,"4"8"0,-15 4 0,10 11 0,-8 1 0,10-11 0,-5 12 0,8-14 0,-6 12 0,1-3 0,1-3 0,1-3 0,5-6 0,-1 0 0,-2-8 0,3 4 0,-3-8 0,8 4 0,-3-8 0,4 3 0,-3-5 0,6 1 0,-3-4 0,7-2 0,-1-2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13 24575,'-6'-7'0,"3"2"0,0 5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24575,'2'0'0,"9"0"0,6 0 0,7 0 0,13 0 0,-12 0 0,39 0 0,-20 0 0,-7 0 0,3 0 0,30 0 0,-30 0 0,0 0 0,24 0 0,-18 0 0,-2 0 0,0 0 0,0 0 0,0 0 0,-1 0 0,28 0 0,-12 0 0,-8 0 0,1 0 0,-4 0 0,-8 3 0,25-2 0,-34 5 0,22-1 0,-23-2 0,10 5 0,-1-7 0,0 5 0,-3-4 0,-3 1 0,1-3 0,-3 0 0,2 0 0,-3 0 0,-5 0 0,4 0 0,-5 0 0,6 0 0,0 0 0,-1 0 0,1 3 0,7-2 0,-10 2 0,15-3 0,-16 0 0,13 0 0,-5 0 0,1 0 0,5 0 0,-10 0 0,0 0 0,-2 0 0,-6 3 0,-1 1 0,-2-1 0,-5 3 0,2-6 0,0 3 0,-5-3 0,4 0 0,-6 0 0,1 0 0,2 0 0,-6 0 0,6 0 0,-5-2 0,8 1 0,3-2 0,20 3 0,-9 0 0,31 0 0,-34 0 0,32 0 0,-12 0 0,-1 0 0,11 0 0,-19 0 0,13 0 0,-6 0 0,3 0 0,9 0 0,-16 0 0,13 0 0,-14 0 0,3-3 0,1-2 0,-4 0 0,-3-1 0,2 1 0,-8 1 0,5-3 0,-6 2 0,-3-1 0,3 1 0,-9-1 0,2 5 0,-3-2 0,-5 3 0,2 0 0,-7 0 0,3 0 0,-6 0 0,3 0 0,-3 0 0,-3-2 0,0 1 0,-3-1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1 980 24575,'0'-11'0,"0"-8"0,0-22 0,4-11 0,9-6 0,-1-10 0,2 12 0,-2-9 0,-5-2 0,5 9 0,-9 16 0,0 0 0,4-20 0,-2-2 0,4-1 0,-1 22 0,-3-5 0,1 12 0,-1 6 0,1 9 0,-3 5 0,0 7 0,0 2 0,-2 9 0,1 16 0,-5 4 0,3 11 0,-8 10 0,7-9 0,-2 14 0,3-14 0,0 6 0,0-10 0,0 2 0,0-10 0,0-1 0,5-8 0,2-4 0,5-3 0,4 1 0,-2-4 0,4 0 0,-4-3 0,2 0 0,-4-3 0,0-3 0,1-7 0,1-8 0,0-1 0,0-6 0,-3 2 0,-1 1 0,-2-3 0,-2 6 0,2-6 0,-4 6 0,-1-2 0,-3 7 0,0-3 0,0 6 0,0 2 0,0 3 0,0 3 0,0 0 0,0 5 0,0 8 0,0 11 0,0 3 0,0 7 0,0-2 0,0 3 0,0 0 0,3-3 0,0-3 0,8-2 0,-1-5 0,3 1 0,3-4 0,0 0 0,5-3 0,-1 0 0,-3-6 0,3-2 0,-6-2 0,-1 0 0,-1 0 0,-6 0 0,3 0 0,-3-9 0,-3 7 0,0-7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24575,'11'0'0,"-2"0"0,41 0 0,-15 0 0,9 0 0,13 0 0,-26 0 0,27 0 0,-10 0 0,-4 0 0,9 0 0,-14 0 0,3 0 0,11 0 0,-18 0 0,17 4 0,-24-3 0,7 6 0,-5-3 0,-4 0 0,0 3 0,-9-6 0,-1 5 0,-7-5 0,0 1 0,-3-2 0,0 0 0,-3 0 0,0 0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24575,'8'0'0,"15"0"0,1 0 0,21 0 0,-8 0 0,15 0 0,-14 0 0,12 0 0,-12 0 0,13 0 0,-8 0 0,4 0 0,-15 0 0,2 0 0,-11 0 0,6 0 0,-10 0 0,-2 0 0,-1 0 0,-9 0 0,9 0 0,-6 0 0,-1 0 0,3 0 0,-3 0 0,4 0 0,-3 0 0,2 0 0,-5 0 0,1 0 0,-2 0 0,0 0 0,-3 0 0,0 0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24575,'7'3'0,"13"-1"0,10-2 0,17 0 0,1 0 0,11 0 0,-15 0 0,13 0 0,-14 0 0,10 5 0,-5-4 0,-7 6 0,-7-6 0,-11 5 0,-4-5 0,-9 4 0,-1-4 0,-4 1 0,1-2 0,-3 0 0,-1 0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24575,'51'0'0,"0"0"0,0 0 0,20 0 0,-6 0 0,-5 0 0,5 0 0,-21 0 0,19 0 0,-24 0 0,13 0 0,-16 0 0,-1 4 0,-13 0 0,-2 5 0,-7-5 0,-6 1 0,-2-5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24575,'20'0'0,"4"0"0,11 0 0,9 0 0,29 0 0,-14 0-514,-11 0 0,1 0 514,-10 0 0,-2 0 0,35 0 0,-18 0 0,-3 0 3,-6 0-3,-2 0 0,-1 0 0,-6 0 0,11 0 0,-18 0 0,-10 0 0,-13 0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24575,'1'0'0,"9"0"0,17 0 0,15 0 0,9 0 0,16 0 0,2 0 0,-28 0 0,-2 0 0,19 0 0,12 0 0,-19 0 0,8 0 0,-9 0 0,-8 0 0,-7 0 0,-13 0 0,-1 0 0,-9 0 0,-2 2 0,-2-1 0,-4 1 0,-2-2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745 5714 24575,'0'-17'0,"0"-2"0,0-16 0,0-13 0,0-15 0,0-5-778,0 22 0,0-2 778,0 6 0,0-1 0,0-13 0,0 0 0,0 10 0,0 0 0,0-9 0,0 0 0,0 9 0,0 0 0,-2-9 0,-1-2 0,1 0 0,-2 0-773,-4 0 0,-1-2 773,3-5 0,-1-2 0,-4 0 0,-1 0 0,5 0 0,1-2-856,-1 19 1,0-2 0,2 2 855,1-18 0,1 0 0,-2 0 0,0 2-445,4 17 0,0 0 445,-1-3 0,0 3 309,2-22-309,0 29 0,0 0 0,0-32 0,0 13 0,-5-5 0,5-2 0,-5 4 0,1-8 0,3 10 0,-4-12 0,1-2 0,3 12 0,-8-8 0,4 16 1393,-5-12-1393,1 6 0,0 3 0,0 10 2707,1 1-2707,-4 5 1171,3 6-1171,-3 0 741,8 6-741,0 3 237,4 6-237,0 4 0,0 7 0,0 0 0,0-7 0,0-16 0,0-9 0,0-18 0,0-7-926,0-7 926,-2 30 0,0-1 0,1 0 0,0 0 0,-3-3 0,-1 0 0,2 0 0,0 1 0,-2-2 0,-1 2-73,2 4 1,-2 3 72,-3-29 0,0-2 0,-3 19 0,1-20 0,-5 15 0,2-8 0,4 21 0,-1-21 0,6 14 0,0-18 0,-4 2 0,9 11 0,-4-8 919,4 12-919,0-7 0,0 3 152,0 10-152,-4 1 0,3 10 0,-5 2 0,5 6 0,-5 3 0,2 7 0,0 4 0,1 4 0,1 3 0,-1 3 0,-5 1 0,-2 4 0,-6 16 0,-3 6 0,-10 23 0,-2 4 0,3-1 0,-8 14 0,10-16 0,-3 12 0,0-17 0,16-4 0,-5-12 0,11-7 0,-1-4 0,6-7 0,2 0 0,0-3 0,2-3 0,-1-1 0,1-2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29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1 24575,'-33'40'0,"3"2"0,6-9 0,3 7 0,5-13 0,1 7 0,7-8 0,1 0 0,3-5 0,4-5 0,0-7 0,0-5 0,0-15 0,0 5 0,0-8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24575,'-1'5'0,"14"7"0,6 2 0,26 18 0,-6-9 0,-8-4 0,1 2-566,26 13 566,-20-12 0,1 1 0,11 4 0,-16-8 0,1-1 0,5-4 140,14 8-140,-17-10 0,-2-3 0,-20-3 0,5-6 0,-11 3 0,-2-3 0,-2 0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38 24575,'-9'0'0,"3"3"0,4 0 0,2 2 0,0 1 0,0-1 0,0 1 0,-2-3 0,9-1 0,-5-2 0,12 0 0,-4 0 0,-1 0 0,0 0 0,-1 0 0,-1 0 0,1-2 0,-2-2 0,-3-1 0,-1-4 0,-2-1 0,0 1 0,0 0 0,0 3 0,0 1 0,-2-1 0,-4 3 0,-1 0 0,-4 3 0,1 0 0,-2 0 0,2 0 0,-2 6 0,5 1 0,-2 6 0,6 2 0,0-1 0,3 2 0,0-7 0,0 3 0,0-6 0,0 3 0,2-6 0,1 0 0,3-3 0,0 0 0,0 0 0,-1 0 0,-2 0 0,0 0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63 24575,'-3'-4'0,"1"5"0,2 5 0,0 3 0,0-4 0,0 1 0,4-3 0,0 0 0,7-3 0,-1 0 0,2-3 0,1 0 0,-4-6 0,3 2 0,-6-2 0,1 0 0,-5-1 0,-2 0 0,0 2 0,0-1 0,-2 3 0,-5 0 0,-2 3 0,-3 3 0,0 0 0,2 0 0,-1 0 0,1 0 0,-2 5 0,1 3 0,3 1 0,2 3 0,0-6 0,2 3 0,2-3 0,2-1 0,2-1 0,1-2 0,6-2 0,0 0 0,1 0 0,1 0 0,-5-2 0,3 1 0,-3-4 0,0 2 0,-3-3 0,-1 3 0,-2 1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60 24575,'0'5'0,"0"0"0,0 0 0,0 1 0,3 0 0,0-3 0,5 0 0,2-3 0,-1 0 0,0 0 0,-4 0 0,1 0 0,-1 0 0,1-3 0,-3 0 0,0-6 0,-3 2 0,0-5 0,0 6 0,0-3 0,-3 3 0,0 1 0,-6-2 0,0 4 0,-4 0 0,4 3 0,-3 0 0,5 0 0,-2 0 0,4 5 0,-1 3 0,2 4 0,1 0 0,3 0 0,0-2 0,0 1 0,0-5 0,0 3 0,0-3 0,6-3 0,1 0 0,9-3 0,-3 0 0,7 0 0,-7 0 0,1-6 0,-3-1 0,-4-2 0,1-3 0,-2 6 0,-3-6 0,0 6 0,-3-6 0,0 6 0,0-6 0,-3 6 0,-3-3 0,-7 2 0,0 4 0,-1 0 0,3 3 0,1 0 0,1 0 0,-3 5 0,8 6 0,-2 2 0,6 2 0,0-2 0,0-1 0,0-2 0,0-2 0,3-5 0,-3 0 0,3-3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0 24575,'5'0'0,"-4"0"0,-5 0 0,-5 0 0,-7 0 0,2 0 0,-10 0 0,6 0 0,-3 0 0,-3 4 0,10 0 0,-10 2 0,11-2 0,-4 2 0,8-5 0,0 4 0,6-2 0,1 2 0,2 1 0,0 3 0,0 0 0,0 8 0,0-4 0,0 14 0,0-8 0,0 13 0,0-7 0,0 5 0,0-1 0,0-3 0,0-1 0,0-5 0,0-3 0,0-4 0,0-4 0,0-4 0,2 1 0,-1-1 0,4 1 0,-5 0 0,5 0 0,-2 0 0,3-1 0,0 1 0,0 0 0,0-1 0,-1-2 0,4 0 0,4-3 0,4 0 0,11 0 0,-6 0 0,23-7 0,-16 1 0,19-9 0,-12 2 0,3 1 0,-3 0 0,-7 5 0,-8 3 0,-5-2 0,-7 5 0,0-2 0,-6 3 0,0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24575,'15'0'0,"0"0"0,13-4 0,-6 3 0,2-2 0,1 0 0,-7 2 0,5-3 0,-9 2 0,-1 1 0,-5-2 0,-2 3 0,-1 0 0,-1 0 0,-2 0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2056 5248 24575,'0'-12'0,"0"-2"0,0-3 0,0-3 0,0 3 0,0-4 0,0-5 0,0 1 0,0-5 0,0 0 0,0-5 0,0 4 0,0-8 0,0 8 0,0-3 0,0 4 0,0 4 0,0-3 0,0 8 0,0-9 0,0 12 0,0-6 0,0 10 0,0-2 0,0 4 0,0 2 0,0-3 0,0 7 0,0-3 0,2 3 0,-1 1 0,1-1 0,-2-10 0,0-3 0,0-10 0,0-4 0,0 2 0,0-2 0,0 6 0,0 2 0,0 5 0,0-1 0,0 0 0,0 0 0,0 0 0,0-3 0,0 3 0,0-3 0,0-2 0,-3 0 0,2 0 0,-2-4 0,3 5 0,-3-1 0,2-3 0,-2 3 0,3 0 0,0-3 0,0 7 0,-3-2 0,2 6 0,-2 2 0,0 6 0,2 1 0,-1 4 0,2-1 0,0-6 0,0 1 0,0-8 0,0 2 0,-3-4 0,2 4 0,-5 1 0,3 0 0,-4-1 0,0-4 0,0 0 0,0 0 0,-1 0 0,2 3 0,-4-1 0,6 2 0,-5 0 0,5 1 0,-2 3 0,0 0 0,0 0 0,2 1 0,-2-5 0,2 4 0,-6-8 0,3 4 0,-4-3 0,5-1 0,-1 0 0,-4 0 0,4 0 0,-3 1 0,0-1 0,2 0 0,-5-3 0,1 1 0,-2-1 0,0-1 0,0 4 0,0-3 0,0 3 0,1 4 0,3 1 0,-2 3 0,4 0 0,-4 0 0,8 4 0,-4 0 0,4 0 0,1 3 0,0-3 0,3 3 0,-2 0 0,-5-3 0,-2-4 0,-5-4 0,1-1 0,2-2 0,-2 4 0,4-2 0,-5-1 0,1 5 0,2-2 0,-4 2 0,5 2 0,-6-1 0,-1-1 0,4 2 0,-7-2 0,6 1 0,-6-1 0,3 1 0,0 3 0,1-3 0,4 6 0,-1-2 0,0 0 0,-3 2 0,5-2 0,-7-1 0,8 3 0,-6-2 0,3 3 0,-3 0 0,2-1 0,-2 3 0,-1-2 0,4 2 0,-4-2 0,5 0 0,-1 2 0,4-1 0,-3 1 0,2-2 0,-2-3 0,1-1 0,-1 0 0,3-2 0,-1 6 0,-1-6 0,1 5 0,0-1 0,1 1 0,0 1 0,3 0 0,-3 3 0,5-2 0,-5 4 0,2-1 0,-11 2 0,4-3 0,-5-1 0,5-5 0,-1 1 0,5-4 0,-2 6 0,5-6 0,-2 5 0,0-5 0,2 6 0,-2-6 0,3 2 0,0 1 0,0-3 0,0 5 0,0-2 0,0 3 0,-3 0 0,3 1 0,-3-1 0,0-1 0,3 2 0,-3 1 0,3-1 0,3 2 0,-3 0 0,3-2 0,0 2 0,-2-2 0,-1-1 0,0 0 0,-6 0 0,2 3 0,-2 0 0,2 3 0,1 0 0,3 0 0,1 0 0,1 2 0,2 1 0,2 6 0,0 1 0,0 2 0,9 1 0,-1-3 0,8 3 0,-6-7 0,-1 3 0,-4-3 0,1-3 0,0 0 0,0-3 0,-1 0 0,-1-3 0,-2 0 0,-2-6 0,0 3 0,0-6 0,0 6 0,0-3 0,0 3 0,-2 0 0,1 0 0,-1-1 0,2 1 0,0-2 0,0 2 0,-3 0 0,0-3 0,-6 0 0,-1-4 0,-3 0 0,0 0 0,1 1 0,-1-4 0,-1-1 0,-3-1 0,2-2 0,-6 1 0,7-2 0,-8-1 0,7 2 0,-3-2 0,5 2 0,-1-1 0,1 0 0,1 0 0,3 1 0,2-1 0,0 5 0,3 0 0,-1 6 0,4 1 0,-2 3 0,3 1 0,-3-8 0,0 3 0,-7-10 0,2 6 0,-4-6 0,2 7 0,-1-7 0,-1 3 0,3-8 0,0 4 0,-3-9 0,5 9 0,-4-9 0,7 9 0,-3-8 0,3 7 0,1-5 0,-6 5 0,4-3 0,-5 5 0,3-6 0,0 4 0,-3-2 0,-1 3 0,1-4 0,-1 3 0,4-3 0,0 1 0,-1 2 0,5-6 0,0 7 0,3-5 0,0 6 0,0 3 0,0 3 0,0 5 0,0 4 0,0-3 0,0-5 0,-3-7 0,-2-7 0,-2-2 0,-1-1 0,1 1 0,0 3 0,-1-2 0,1 2 0,0 2 0,0-6 0,-1 4 0,4 0 0,-2-2 0,5 6 0,-5-1 0,5 2 0,-5 1 0,2 3 0,1 0 0,-3 4 0,5 4 0,-4-3 0,4 2 0,-2-3 0,0 0 0,3-3 0,-3-1 0,3-4 0,-3 0 0,2 0 0,-2 4 0,3-2 0,-3 5 0,2 1 0,-2 1 0,0 5 0,3-4 0,-3 4 0,3-2 0,-2 4 0,1-1 0,-2 0 0,3 0 0,0 0 0,0-3 0,0 3 0,0-3 0,0 3 0,-2 3 0,1-2 0,-1 2 0,-1-3 0,2-2 0,-1 1 0,2-4 0,0-2 0,0 0 0,0-7 0,0 6 0,0 1 0,0 1 0,0 5 0,0-1 0,0 4 0,0 2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24575,'-1'3'0,"7"0"0,3-3 0,9 0 0,3 0 0,4 0 0,9 0 0,8 0 0,-7 0 0,40 0 0,-34 0 0,9 0 0,1 0 0,-13 0 0,4 0 0,-2 0 0,-16 0 0,34 0 0,-37 0 0,29 0 0,-31 0 0,28 0 0,-27 0 0,20 2 0,-26 2 0,8 1 0,-1 1 0,0-3 0,12 0 0,-12-3 0,8 0 0,-12 0 0,23 0 0,13 0 0,-1 0 0,-4 0 0,-2 0 0,-4 0 0,4 1 0,-1 1 0,-10 2 0,31 2 0,-39-2 0,24-1 0,-32-3 0,21 0 0,-24 0 0,5 0 0,-8 0 0,-2 0 0,4 0 0,2 0 0,-6 0 0,2 0 0,-7 0 0,9 0 0,-5 0 0,14 0 0,-11 0 0,14 0 0,-13 0 0,13 0 0,-13 0 0,16 0 0,-16 0 0,27-3 0,-20 0 0,27-4 0,-28 4 0,23-2 0,-28 4 0,15-2 0,-19 1 0,-1-10 0,-1 8 0,5-8 0,5 12 0,20 0 0,-12 0 0,27 0 0,-23 0 0,44 0 0,-39 0 0,35 0 0,-32 0 0,21-3 0,-21 0 0,24-3 0,-39-1 0,27 1 0,-32-1 0,28 3 0,-28 2 0,32 2 0,-28 0 0,31 0 0,-30 0 0,27 0 0,-32-3 0,26 2 0,-29-1 0,13 2 0,-16 0 0,14 0 0,-12 0 0,17 0 0,-18 0 0,16 0 0,-15 0 0,12 0 0,-13 0 0,19 0 0,-17 0 0,11 0 0,-7 0 0,9 0 0,-9 0 0,15 0 0,-27 0 0,12 0 0,-11 0 0,10 0 0,-9 0 0,11 0 0,-14 0 0,11 0 0,-12 0 0,6 0 0,-6 0 0,2 0 0,-5 0 0,-1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934 1 24575,'-13'0'0,"4"0"0,-4 0 0,-1 0 0,0 0 0,-3 0 0,-7 0 0,9 0 0,-29 0 0,26 0 0,-36 0 0,36 0 0,-30 0 0,29 0 0,-22 0 0,23 0 0,-18 0 0,21 0 0,-15 0 0,16 0 0,-13 0 0,14 2 0,-17 2 0,18 1 0,-26 7 0,25-6 0,-25 11 0,24-10 0,-19 14 0,19-12 0,-23 21 0,21-15 0,-15 14 0,17-13 0,-19 20 0,17-19 0,-14 21 0,20-27 0,-4 16 0,8-17 0,-3 19 0,6-14 0,-2 14 0,4-16 0,-1 21 0,2-16 0,0 29 0,0-23 0,0 36 0,2-34 0,8 43 0,2-40 0,13 38 0,-9-39 0,20 31 0,-19-35 0,8 4 0,1 1 0,-8-8 0,34 23 0,-35-30 0,32 15 0,-28-17 0,32 14 0,-29-15 0,26 13 0,-27-12 0,24 8 0,-25-12 0,11 4 0,6-7 0,1-1 0,-2 1 0,3-2 0,-2-1 0,-13-2 0,-2 0 0,8 0 0,-6 0 0,2-5 0,11-8 0,-19 2 0,14-6 0,-13-2 0,-4 5 0,26-23 0,-19 17 0,29-24 0,-30 27 0,13-15 0,-19 21 0,13-19 0,-18 15 0,15-20 0,-20 17 0,10-26 0,-12 21 0,9-31 0,-12 30 0,4-46 0,-6 39 0,0-11 0,0 0 0,0 8 0,-3-27 0,0 39 0,-11-11 0,6 18 0,-23-18 0,18 14 0,-43-27 0,33 26 0,-37-16 0,37 24 0,-25-14 0,29 17 0,-24-11 0,24 16 0,-21-2 0,24 6 0,-17 0 0,23 0 0,-10 0 0,12 0 0,3 0 0,2 0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906 86 24575,'-4'-5'0,"-5"-2"0,-7-6 0,1 2 0,-7-4 0,6 8 0,-2-1 0,-2 2 0,-1-1 0,3 3 0,-15 1 0,12 3 0,-13 0 0,-7 0 0,10 0 0,-10 0 0,-4 0 0,12 0 0,-30 0 0,35 3 0,-30 9 0,34-4 0,-23 18 0,25-14 0,-19 22 0,22-14 0,-23 28 0,25-24 0,-20 30 0,22-30 0,-7 26 0,13-30 0,-3 46 0,7-39 0,1 27 0,2 3 0,2-6 0,5 19 0,2-1 0,2-17 0,8 12 0,4-2 0,1-22 0,4 8 0,1 1 0,-5-13 0,4 0 0,1-1 0,-6-7 0,30 25 0,-27-28 0,33 22 0,-27-29 0,10 3 0,3-4 0,-6-7 0,8 2 0,1-1 0,-11-7 0,4 1 0,0-3 0,0-6 0,0-5 0,-1-4 0,0-3 0,0-6 0,-2-2 0,-6 7 0,32-24 0,-39 25 0,28-20 0,-28 20 0,19-17 0,-25 22 0,13-18 0,-20 20 0,10-26 0,-16 18 0,4-41 0,-7 27 0,0-15 0,1 0 0,-2 8 0,-6-11 0,-1-2 0,-4 10 0,-7-6 0,-5 0 0,-1 5 0,-4-6 0,0-1 0,5 10 0,-1-10 0,0 2 0,3 15 0,3-2 0,-1 2 0,-13 2 0,-7-15 0,8 19 0,-4-9 0,14 20 0,-2-6 0,11 8 0,-7 2 0,11 4 0,-7 2 0,12 5 0,1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0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404 5 24575,'4'-5'0,"-2"6"0,-2 8 0,-3 3 0,-3-2 0,-8 5 0,1-3 0,-9 9 0,4-3 0,-5 4 0,-4 5 0,-6 2 0,4-1 0,-11 1 0,12-2 0,-8-2 0,8 1 0,2-6 0,8-6 0,2-1 0,6-6 0,1 1 0,4-5 0,1 0 0,2-3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39 24575,'0'-9'0,"0"-1"0,0 4 0,0-2 0,-5 5 0,2 1 0,-17 2 0,6 0 0,-7 0 0,-24 19 0,25-6 0,-27 25 0,26 0 0,5 3 0,-5 16 0,15-5 0,-2-1 0,8 4 0,0 0 0,3-7 0,4-6 0,18-12 0,-1-18 0,12 0 0,5-9 0,-13-3 0,8-3 0,-12-5 0,-9 1 0,1-5 0,-8 4 0,-5 3 0,3-3 0,-6 2 0,-9-9 0,-15-36 0,9 21 0,-9-25 0,21 43 0,3-4 0,3-3 0,0 11 0,15-7 0,-6 14 0,15-1 0,-17 2 0,7 0 0,-10 2 0,3 1 0,-7 0 0,-1 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6 24575,'-2'-3'0,"-1"1"0,-5 2 0,2 2 0,-3 4 0,-2 12 0,7-2 0,-5 9 0,9 5 0,0-8 0,0 1 0,11 5 0,-4-19 0,14 12 0,4-7 0,-9-6 0,5 5 0,-14-6 0,-1-1 0,0 3 0,-4 1 0,-2-1 0,0 3 0,-11 4 0,4-9 0,-10 8 0,-4-7 0,7-4 0,-4 2 0,2-6 0,9 0 0,-4 2 0,9-2 0,2 2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24575,'0'74'0,"0"-29"0,0-3 0,0 1 0,0 8 0,0-22 0,0 2 0,0-17 0,3-7 0,2 1 0,10-8 0,-2 0 0,11 0 0,-1 0 0,1 0 0,-3-3 0,5 0 0,-15-6 0,6 5 0,-14-1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66 24575,'-6'-8'0,"1"1"0,10-2 0,9 3 0,2-3 0,20 2 0,-17 1 0,13-1 0,-12 3 0,-9 2 0,3 2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24575,'8'0'0,"1"0"0,25 0 0,-11 0 0,13 0 0,-8 0 0,-5 0 0,0 0 0,-14 0 0,-3 0 0,-4 0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24575,'8'0'0,"10"5"0,0 6 0,6 2 0,6 17 0,-6-10 0,2 10 0,-1-5 0,-10-7 0,6 3 0,-9-9 0,-6-4 0,0-3 0,-5-2 0,1-3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0 24575,'-23'59'0,"10"-23"0,-15 31 0,14-26 0,1-17 0,5 6 0,3-20 0,5 1 0,0-8 0,0 0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22 24575,'0'-7'0,"0"1"0,-2 0 0,-6 4 0,-5 2 0,1 0 0,-15 0 0,15 0 0,-15 0 0,12 0 0,-5 0 0,8 2 0,-6 16 0,8-3 0,-3 18 0,0 0 0,9-3 0,-3 3 0,7-1 0,0-15 0,0 7 0,0-10 0,5-4 0,6 1 0,26-5 0,-9-2 0,28-1 0,-29-3 0,10-5 0,-23 1 0,7-6 0,-15 6 0,2-1 0,-6 5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3:36:05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24575,'0'3'0,"0"-1"0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2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24575,'7'-4'0,"4"2"0,17 2 0,3 0 0,23 0 0,14 0-1475,-12 0 0,5 0 1475,4 0 0,0 0 0,-4 0 0,1 0 0,10 0 0,-2 0 0,-17 0 0,-1 0 0,18 0 0,0 0 0,-10 0 0,-3 0-34,-10 0 1,-1 0 33,-4 0 0,0 0 0,27 0-86,0 0 86,-9 0 0,-18 0 0,-8 0 0,-11 0 2149,-5 0-2149,-6 0 853,-6 0-853,3 0 101,-3 0-101,-8 0 0,-2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1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24575,'5'5'0,"10"10"0,-4-8 0,19 24 0,-9-13 0,12 18 0,-1-8 0,1 2 0,4 2 0,1-2 0,6 4 0,-1 1 0,-9-6 0,14 15 0,-29-22 0,22 20 0,-25-23 0,7 6 0,-9-10 0,-5 0 0,-3-11 0,-3 4 0,2-7 0,-4-3 0,1-9 0,-12-13 0,7 10 0,-8-4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410 1 24575,'-6'0'0,"-3"0"0,0 0 0,-4 0 0,-7 0 0,1 0 0,-10 0 0,6 0 0,-11 0 0,10 0 0,-15 4 0,15 7 0,-10 2 0,5 9 0,1 3 0,8-2 0,2 4 0,6-6 0,2-4 0,3 3 0,4-9 0,3 4 0,0-8 0,0 2 0,6-3 0,5-3 0,10 0 0,6-3 0,3 0 0,0 0 0,1 0 0,0 0 0,-9-3 0,2 2 0,-13-2 0,5 0 0,-10 3 0,-2-3 0,-15 10 0,-6 4 0,-12 6 0,1 5 0,0-1 0,-4 3 0,8-1 0,-3-4 0,9 3 0,3-5 0,3 1 0,4-1 0,1-4 0,5-4 0,2 0 0,0-3 0,0 0 0,2-1 0,13 2 0,4-4 0,12 0 0,-1-3 0,1 0 0,-1 0 0,0 0 0,1 0 0,-8-3 0,1 0 0,-10-3 0,2-1 0,-6 3 0,-1-2 0,-4 6 0,1-5 0,-3 4 0,0-2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3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24575,'9'0'0,"-3"8"0,-3 2 0,-3 13 0,0 4 0,0 3 0,0 1 0,0-1 0,0-4 0,0 4 0,0-3 0,0 3 0,0-3 0,0 2 0,0-11 0,0 7 0,0-15 0,0 6 0,0-10 0,0 1 0,0-5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4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24575,'32'0'0,"22"0"0,4 0-1654,-13 0 1,4 0 1653,3 0 0,2 0-1221,20 0 0,2 0 1221,-24 0 0,0 0 0,2 0 0,6 0 0,2 0 0,-2 0 0,12 0 0,0 0 0,-17 0 0,2 0 0,-4 0 0,12 0 0,-3 0 162,-4 0 1,-1 0-163,-6 0 0,-2 0-347,19 0 347,-5 0 1354,-14 0-1354,-14 0 2770,-20 0-2770,2 0 1175,-12 0-1175,1 0 0,-3 0 0,-1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5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60 24575,'4'-9'0,"-2"-3"0,-2 6 0,0-3 0,0 3 0,0 0 0,0 0 0,-6 3 0,-4 1 0,-16 2 0,-2 0 0,0 0 0,-16 0 0,25 3 0,-27 8 0,22 6 0,-6 11 0,3-3 0,10 2 0,3-5 0,10-1 0,0 0 0,4-7 0,0-2 0,-2-3 0,10-4 0,-2 3 0,23-7 0,-5 2 0,7-3 0,-2 0 0,-7 0 0,3-3 0,-11 1 0,2-6 0,-9 6 0,-3-4 0,-12 6 0,-6 6 0,-7 3 0,3 7 0,1 2 0,3 3 0,3-4 0,4 4 0,4-4 0,3 4 0,0-4 0,0 3 0,0-6 0,7 6 0,0-6 0,10 0 0,0-5 0,4-2 0,0 0 0,0-3 0,0-1 0,-4-3 0,4 0 0,-11 0 0,6-3 0,-10 0 0,3-3 0,-3 2 0,-3 2 0,0 2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6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24575,'3'-2'0,"-1"-1"0,-2-6 0,0 0 0,3-1 0,3-1 0,4 7 0,7-5 0,0 5 0,4 0 0,0 1 0,-4 3 0,3 0 0,-6 0 0,2 0 0,1 0 0,-7 0 0,3 0 0,-10 5 0,0 2 0,-3 13 0,0-5 0,0 9 0,-10-6 0,1 8 0,-13-6 0,2 5 0,2-6 0,1-4 0,4-3 0,0-5 0,3-1 0,1-2 0,3-2 0,0-2 0,8-2 0,6 1 0,12-5 0,3 2 0,10-4 0,-5 4 0,7-3 0,1 6 0,-4-2 0,8 3 0,-13 0 0,7 0 0,-15 0 0,5 0 0,-14 0 0,6 0 0,-9 0 0,2 0 0,-6 0 0,-1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7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 24575,'23'0'0,"10"0"0,28 0 0,-17 0 0,4 0-2362,12 0 1,4 0 2361,-12 0 0,2 0 0,2 0-1011,7 1 0,3-1 1,2-1 1010,-13-1 0,2-2 0,2 0 0,0 0-631,6 2 1,2 0-1,0 0 1,2-2 630,-9-1 0,2-2 0,-1-1 0,2 2 0,-2 0-657,-1 3 1,0 1 0,0 1 0,1-1 0,0-1 656,5-2 0,3-2 0,0 0 0,-3 0 0,-2 2 0,-3 3 0,-3 1 0,-1 1 0,2 0-174,8-4 1,2-1-1,-1 1 1,-4 2 173,2 0 0,-5 3 0,3 0 0,-8-1 0,2 0 0,0 0 0,-1 0 0,13 0 0,-1 0 0,-1 0 0,-5 0 0,-1 0 0,-1 0 267,-6 0 0,-1 0 0,-1 0-267,15 0 0,-5 0 1152,-15 0 1,-2 0-1153,5 0 0,-3 0 0,16 0 0,-10 0 0,2 0 0,17 0 0,-33 0 0,0 0 4396,35 0-4396,-38 0 0,7 0 0,0 0 3668,-6 0-3668,32 0 0,-27 0 1924,9 0-1924,-4 0 1117,-3 0-1117,-8 0 41,-2 0-41,-4 0 0,-5 0 0,-4 0 0,-6 0 0,-7 0 0,0 0 0,-3 0 0,0 0 0,0 0 0,-3 0 0,0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8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0 607 24575,'0'-7'0,"11"-9"0,-1-26 0,16-11 0,-2-15 0,5 0 0,-9 7-542,2-3 542,-9 15 134,2-5-134,-3 7 0,-7 15 0,-1 6 0,-2 9 0,-1 15 408,2 3-408,-3 15 0,-3 1 0,-2 8 0,1 2 0,1 3 0,3 0 0,0-3 0,0-6 0,0-1 0,3-9 0,6 5 0,2-9 0,5 2 0,1-5 0,-4-1 0,4-3 0,-4 0 0,-1-3 0,-1-7 0,-2-5 0,-2-6 0,0-4 0,1 3 0,-2-3 0,-1 7 0,-2-2 0,-3 6 0,0 0 0,0 5 0,0 4 0,0 4 0,0 8 0,0 7 0,0 12 0,0-4 0,0 7 0,0-7 0,3 3 0,8-2 0,4-5 0,7-3 0,-1-6 0,0-2 0,-4 0 0,3-3 0,-2-1 0,3-3 0,-4 0 0,-1 0 0,-9 0 0,-1 0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38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24575,'7'7'0,"-2"2"0,-5 21 0,0 2 0,0 5 0,0 3 0,0-4 0,0 6 0,0-6 0,0 4 0,0-16 0,0-1 0,0-11 0,0-9 0,0 3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0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381 0 24575,'-1'0'0,"-4"0"0,-19 0 0,4 0 0,-19 0 0,11 0 0,-7 4 0,4-3 0,1 2 0,3-3 0,3 0 0,3 0 0,3 0 0,1 0 0,5 0 0,2 0 0,1 0 0,4 0 0,-1 0 0,3 3 0,1 3 0,2 3 0,0 8 0,-6-4 0,4 8 0,-3-4 0,5 4 0,0 0 0,0 4 0,0-3 0,0 3 0,0-4 0,0 4 0,0-3 0,0 8 0,3-8 0,1 3 0,3-4 0,-1 0 0,-1 0 0,0-3 0,-4-2 0,2-7 0,-3 0 0,0-3 0,3 0 0,0-3 0,2-1 0,1-2 0,2 0 0,6 0 0,3 0 0,9 0 0,0-6 0,8 0 0,-2-8 0,3 5 0,-4 2 0,-1 0 0,-8 5 0,3-1 0,-11 3 0,-1 0 0,-1 0 0,-6 0 0,3 0 0,-6 0 0,0 0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1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24575,'9'0'0,"5"0"0,15 0 0,6 0 0,1 0 0,1 0 0,-3 0 0,-7 0 0,-6-3 0,-4 2 0,-7-2 0,-2 1 0,-2 1 0,0-2 0,-3 3 0,-1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2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1 24575,'-8'0'0,"-1"0"0,-7 0 0,-2 0 0,-6 0 0,2 0 0,1 0 0,1 0 0,-1 0 0,0 0 0,0 0 0,5 0 0,6 0 0,-2 0 0,5 0 0,-1 0 0,-1 0 0,5 2 0,-2 1 0,6 3 0,0 2 0,0 1 0,0 4 0,0-2 0,0 2 0,-2-4 0,1 3 0,-1-3 0,2 0 0,0 3 0,0-2 0,0 2 0,0 5 0,0-1 0,3 5 0,1-1 0,3 1 0,0 3 0,3-2 0,-2 7 0,2-8 0,-3 4 0,0 0 0,0-7 0,0 5 0,-4-6 0,3 4 0,-5-5 0,2 1 0,-3-5 0,0-3 0,0 0 0,0-3 0,0 0 0,0-1 0,2 1 0,1-3 0,3-1 0,0-2 0,-1 0 0,1 0 0,2 0 0,2 0 0,6 0 0,-3 0 0,4 0 0,-2 0 0,-1-3 0,5 3 0,-5-6 0,2 2 0,0-2 0,-3 0 0,7-1 0,-7 0 0,3 3 0,-7 2 0,0 2 0,-3 0 0,0 0 0,-3 0 0,-1 0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1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24575,'0'14'0,"0"4"0,0 0 0,0-1 0,0-1 0,0 1 0,0 0 0,0 4 0,0-4 0,0-3 0,0-2 0,5-8 0,7 5 0,5-9 0,0 6 0,3-5 0,-2 1 0,3-2 0,0 0 0,-4 0 0,-7 0 0,-4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2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 24575,'-6'-7'0,"5"2"0,6 5 0,4 0 0,0 0 0,7 0 0,-8 0 0,4 0 0,-6 0 0,-8 0 0,1 0 0,-11 0 0,9 0 0,-3 0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3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24575,'2'0'0,"10"0"0,0 0 0,12 0 0,-3 0 0,6 0 0,3 0 0,5 0 0,-4 0 0,5 0 0,-6 0 0,1 0 0,0 0 0,-9 0 0,-4 0 0,-12 0 0,-3 0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4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0 190 24575,'0'11'0,"0"1"0,0-2 0,0 2 0,0-2 0,0 2 0,0-7 0,0-19 0,0-7 0,0-10 0,0-4 0,0 8 0,0-9 0,0 14 0,0-3 0,0 12 0,0-1 0,3 5 0,0 6 0,3 0 0,-1 3 0,4 0 0,1 0 0,4 10 0,3 2 0,2 10 0,9 11 0,-4-12 0,15 21 0,-15-24 0,11 20 0,-8-17 0,-3 2 0,-2-4 0,-5-6 0,-5-3 0,-2-1 0,-1-3 0,-4-3 0,-1-8 0,-2-10 0,-2-15 0,0-6 0,0-1 0,0-3 0,0 8 0,0 1 0,0 5 0,0 9 0,0 3 0,0 5 0,0 3 0,0 1 0,3 1 0,-3 2 0,3 2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4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24575,'0'11'0,"0"5"0,0 1 0,0 4 0,0 0 0,0-4 0,0 4 0,0-4 0,0 0 0,0 0 0,0-5 0,0-2 0,3-1 0,3-3 0,1 0 0,2-2 0,4-2 0,-6-2 0,8 0 0,-6 0 0,-1 0 0,1 0 0,-3 0 0,-3-3 0,2-3 0,-4 2 0,2-2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5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 24575,'-3'0'0,"0"0"0,3 6 0,2-3 0,-1-6 0,1-3 0,-4 0 0,1 1 0,-1 5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6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15 180 24575,'3'19'0,"0"-2"0,-3 5 0,0 7 0,0 5 0,0 0 0,0 9 0,0-15 0,0 7 0,3-5 0,-2-10 0,2-4 0,-3-10 0,0-9 0,0-15 0,0-3 0,-4-30 0,3 21 0,-11-27 0,10 14 0,-6-4 0,8 0 0,0 10 0,0 2 0,0 9 0,3 4 0,4 2 0,6 9 0,10-7 0,-1 11 0,11-4 0,-5 6 0,11 2 0,-2 3 0,0 0 0,2 0 0,-7 0 0,3 3 0,-8 8 0,-4 4 0,-5 7 0,-7 4 0,-4-5 0,-4 9 0,-3-9 0,-6 5 0,-6-4 0,-6-4 0,-9 4 0,1-10 0,-11 7 0,6-10 0,-4 2 0,5-6 0,3-2 0,2-3 0,8 0 0,5 0 0,7 0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7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 24575,'-7'12'0,"3"-2"0,-7 19 0,4-5 0,3 11 0,0-5 0,4-4 0,0 4 0,0-8 0,0 7 0,-3-11 0,5 0 0,1-12 0,11-3 0,-1-3 0,4 0 0,-1 0 0,-7 0 0,0 0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7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24575,'0'-6'0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8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24575,'74'0'0,"1"0"0,0 0 0,-1 0 0,0 0 0,1 0 0,-1 0 0,1 0 0,-1 0 0,0 0 0,1 0 0,-1 0 0,1 0 0,-1 0 0,1 0 0,-1 0 0,0 0 0,1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3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24575,'11'0'0,"1"0"0,3 0 0,-4 0 0,8 0 0,-5 0 0,6 0 0,5 0 0,-3 0 0,-1 0 0,-2 0 0,-5 0 0,1 0 0,-5 0 0,-2 0 0,-2 0 0,0 0 0,-4 0 0,1 0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8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24575,'35'0'0,"4"0"0,11 0 0,7 0-1606,-3 0 1,2 0 1605,5 0 0,1 0 0,5 0 0,0 0-918,-12 0 0,1 0 918,15 0 0,2 0 0,-1 0 0,-2 0 0,-18 0 0,-3 0 390,2 0 0,-3 0-390,3 0 0,15 0 0,-36 0 0,-6 0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49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 24575,'-8'0'0,"14"0"0,29 0 0,22 0 0,-18 0 0,3 0-1641,0 0 1,6 0 1640,3 0 0,5 0 0,-2 0-924,14 0 1,2 0 923,-4 0 0,4 0 0,-5 0 0,1 0 0,-2 0 0,11 0 0,-4 0-328,-30 0 1,0 0 327,15 0 0,0 0 0,15 0 0,-26 0 0,-3 0 0,15 0 0,-5 0 2056,-29 0-2056,0 0 713,-17-2 0,-3 1 0,-3-2 1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1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60 24575,'4'-9'0,"-4"3"0,-10 4 0,-4 2 0,-7 6 0,0-1 0,-6 13 0,4-3 0,-4 9 0,3 3 0,5-3 0,0 6 0,8-8 0,3 7 0,5-2 0,3 3 0,0-3 0,0-2 0,0 0 0,0-6 0,5 1 0,10-10 0,8 4 0,17-9 0,-2 1 0,8-6 0,-9 0 0,3-10 0,-3-5 0,19-27 0,-23 15 0,13-23 0,-26 18 0,1-5 0,-5-3 0,-5 8 0,-7 1 0,0 1 0,-4 8 0,0-3 0,-6 7 0,-9 1 0,-7 6 0,-9 3 0,-4 5 0,-2 3 0,0 0 0,2 0 0,4 7 0,0 1 0,14 0 0,4-1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1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24575,'17'3'0,"-5"0"0,-3-3 0,0 0 0,-6 0 0,3 0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2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7 24575,'0'-4'0,"-15"2"0,-11 5 0,-5 5 0,-10 13 0,20-5 0,-21 17 0,21-9 0,-3 13 0,4-4 0,7 2 0,6-4 0,3 0 0,4-1 0,0-3 0,0-6 0,3-5 0,4-3 0,10-6 0,6 2 0,13-8 0,-5 3 0,9-4 0,-3 0 0,-1 0 0,0-11 0,0-4 0,-2-9 0,-2 0 0,-4 0 0,-9 2 0,-1 0 0,-4-3 0,-3 2 0,1-6 0,-6 6 0,-1-6 0,-2 7 0,-3-3 0,0 4 0,-3 3 0,-8 4 0,-3 8 0,-11 3 0,-2 3 0,-3 0 0,-6 0 0,5 0 0,-5 0 0,5 3 0,1 4 0,3 5 0,11-4 0,7-2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3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 24575,'11'-13'0,"-2"1"0,-9 6 0,0 13 0,0 6 0,0 9 0,0 24 0,0-6 0,0 19 0,0-16 0,0 27 0,0-37 0,0 36 0,0-35 0,0 3 0,0-2 0,0-20 0,3 5 0,0-16 0,6 4 0,-3-7 0,0 2 0,-3-3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3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4 24575,'-2'-4'0,"-7"16"0,-15 25 0,-5 24 0,10-25 0,0 2-1045,1 2 1,0 2 1044,-4 9 0,1-2 0,4-6 0,2-1 0,3-3 0,2-1 672,-4 32-672,9-21 0,0 0 345,1-8-345,4-19 0,0-4 0,0-10 0,0-5 0,0 0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4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53 24575,'4'-22'0,"-1"1"0,-1 17 0,17-2 0,6 6 0,16 0 0,11 0 0,-2 0 0,-1 0 0,-4 0 0,-13 0 0,3 0 0,-9 0 0,-4 0 0,-9 0 0,-9 0 0,-28 17 0,-9 4 0,2 0 0,-2 2-363,-4 2 1,1 2 362,-16 18 0,19-21 0,3 1 0,-7 19-166,-4-2 166,5 6 0,11-9 0,8-5 0,10-7 0,3-2 719,4-8-719,0-4 172,14-3-172,8-7 0,19 0 0,-4-3 0,25 0 0,-26 0 0,27-3 0,-21-6 0,1-3 0,-4-5 0,-13 6 0,0 0 0,-9 5 0,-4-1 0,-4 3 0,-3 2 0,-3 2 0,-1 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5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24575,'4'0'0,"9"0"0,21 0 0,10-3 0,15-7 0,8-5-652,-31 9 1,3 1 651,1-2 0,1 0 0,0 4 0,-1 1 317,18-4-317,6 1 0,-27 2 0,5 2 0,-11-3 0,-9 4 246,-6 0 1,-8 0-1,-3 0 1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6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1 24575,'-9'0'0,"0"0"0,1 0 0,2 0 0,-2 0 0,2 0 0,1 0 0,-4 0 0,3 0 0,-8 0 0,4 0 0,-10 0 0,-8 0 0,4 6 0,-18 14 0,18 1 0,-7 9 0,9 0 0,3-6 0,4 8 0,5-14 0,6 6 0,1-7 0,3 0 0,0-4 0,10-4 0,6-5 0,17-1 0,9-3 0,3-4 0,3-4 0,-7-8 0,-2 0 0,-9 0 0,-9 3 0,-8 9 0,-18-2 0,-15 16 0,-11 4 0,-21 23 0,15-8 0,-11 17 0,16-13 0,-2 5 0,10-7 0,2-6 0,15 0 0,1-7 0,6 3 0,0-12 0,9 0 0,12-5 0,11-1 0,5-3 0,2 0 0,-2-7 0,4 1 0,-4-9 0,-6 6 0,-9-3 0,-6 7 0,-9-1 0,-1 6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37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349 116 24575,'-7'2'0,"1"1"0,-3-3 0,2 0 0,1 0 0,-2 0 0,2 0 0,1 0 0,0 0 0,2 2 0,-2 1 0,4 6 0,-1-3 0,2 6 0,0-3 0,0 1 0,0 1 0,3-1 0,0 3 0,6-3 0,0-1 0,4-3 0,3-3 0,-3 0 0,7-3 0,-7 0 0,1 0 0,-3-3 0,-4-3 0,2-4 0,-3-3 0,-2-3 0,-1 3 0,-3-7 0,0 7 0,0-7 0,-6 6 0,-2-5 0,-8 4 0,-2 2 0,-2 0 0,-1 5 0,1-2 0,-1 6 0,4 1 0,-3 3 0,7 0 0,0 0 0,1 0 0,5 6 0,-2 4 0,2 4 0,4 5 0,0-2 0,3 4 0,0-4 0,0 2 0,0-6 0,0 3 0,0-3 0,0-1 0,9 0 0,3-1 0,8-1 0,0-4 0,1 1 0,-1 0 0,-2-3 0,1-1 0,-5-3 0,5 0 0,-5 0 0,1 0 0,-5 0 0,-1-6 0,-3 0 0,0-11 0,-2 0 0,-1-8 0,-3 4 0,0-4 0,-11 0 0,-1 5 0,-21-5 0,6 13 0,-15-3 0,11 11 0,-8 0 0,3 4 0,1 0 0,-1 0 0,7 0 0,2 10 0,6-2 0,4 9 0,3-1 0,5 1 0,-1 4 0,6-1 0,1 0 0,3 0 0,0-1 0,0 2 0,2-4 0,4-1 0,8-6 0,7 0 0,4-3 0,5-3 0,5-1 0,-4-3 0,8 0 0,-8 0 0,-1-3 0,-5-1 0,-8-2 0,-1-1 0,-7 1 0,0 3 0,-3-5 0,-3 1 0,-1-9 0,-2 0 0,0-2 0,-3-1 0,-4 2 0,-6-1 0,-5 1 0,-6 3 0,2 3 0,-12 4 0,7 4 0,0 3 0,3 0 0,11 0 0,-4 3 0,5 0 0,-1 6 0,3 1 0,1 6 0,2-3 0,1 3 0,3 0 0,0-2 0,3 2 0,0-4 0,0 1 0,0-1 0,2-2 0,5-1 0,5-6 0,6 0 0,2-3 0,0 0 0,1 0 0,-1 0 0,-2 0 0,-6 0 0,0 0 0,-6-3 0,3-3 0,-3-3 0,-3-7 0,0-1 0,-3-4 0,0 4 0,0-2 0,-10 1 0,2-3 0,-13 3 0,3 4 0,1 4 0,-7 7 0,6 0 0,-3 3 0,2 0 0,1 0 0,4 2 0,-4 14 0,13-5 0,-3 14 0,8-11 0,0 2 0,0-4 0,0 0 0,0-2 0,5 1 0,5-4 0,11 3 0,0-3 0,3-4 0,-3 3 0,0-5 0,-5 2 0,1-3 0,-5 0 0,-3 0 0,0 0 0,-3-9 0,0-2 0,1-10 0,-3 1 0,-1-1 0,-3 0 0,0 1 0,0 3 0,0-3 0,0 10 0,-5-3 0,-3 7 0,-4 2 0,-1 2 0,-3 2 0,6 0 0,-6 0 0,7 0 0,-3 5 0,-2 6 0,4 6 0,0 3 0,3 1 0,0 0 0,4-5 0,0 4 0,3-4 0,0 4 0,0-3 0,0-1 0,2-4 0,8-2 0,1-1 0,8-2 0,-2 0 0,8-4 0,-4 0 0,4-3 0,-5 0 0,0 0 0,-3-5 0,3-7 0,-6-5 0,0-4 0,0 0 0,-8 4 0,4-3 0,-6 4 0,-1-5 0,-3 4 0,0-3 0,0 3 0,0 0 0,-10-3 0,2 6 0,-12-4 0,2 8 0,1 0 0,-11 6 0,8 2 0,-6 2 0,6 0 0,7 0 0,-4 9 0,7 2 0,-1 14 0,5-3 0,1 6 0,2-6 0,3 7 0,0-8 0,0 4 0,0-5 0,0-2 0,0-3 0,6-6 0,5 0 0,5-2 0,4-3 0,1-1 0,3-3 0,-2 0 0,3 0 0,-9-3 0,4-1 0,-7-5 0,3-1 0,-6-5 0,2 1 0,-5 1 0,2 1 0,-6 3 0,0-7 0,-3 3 0,0-3 0,-3 7 0,-3-3 0,-12 5 0,0-3 0,-6 6 0,-1 1 0,-1 3 0,1 0 0,0 0 0,4 3 0,4 1 0,0 9 0,8-3 0,-1 6 0,3 1 0,4-5 0,-1 5 0,4-5 0,0 1 0,0-1 0,0-3 0,6 3 0,1-5 0,10-1 0,-5-3 0,8-3 0,-4 0 0,2 0 0,-3 0 0,-8 0 0,-1 0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6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24575,'3'2'0,"-1"9"0,-2 7 0,0 4 0,0 23 0,0-9 0,0 21 0,0-18 0,0 1 0,0 1 0,0-4 0,0 5 0,0-7 0,0-8 0,0-6 0,0-8 0,0-4 0,0-6 0,0 0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7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7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24575,'0'2'0,"0"3"0,0 19 0,0 4 0,0 19 0,0 1 0,0-9 0,0 5 0,0 6 0,0-9 0,0 22 0,0-20 0,0 11 0,0-7 0,0-5 0,0-11 0,0-1 0,0-12 0,0 3 0,0-12 0,-5-7 0,4-1 0,-4-6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6:59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33 149 24575,'9'0'0,"12"0"0,3 0 0,4 0 0,23 0 0,-28 0 0,40 0 0,-35 0 0,13 0 0,-6 0 0,-7-6 0,-1-5 0,-11 0 0,-5-5 0,-2 3 0,-6-2 0,1-1 0,-4 3 0,-3 0 0,-11 3 0,-2 0 0,-14 3 0,-1 3 0,0 0 0,-10 4 0,0 0 0,7 0 0,-9 4 0,14 8 0,-4 9 0,1 8 0,7 0 0,1 1 0,9-7 0,7 7 0,5-4 0,3 0 0,0 4 0,0-9 0,3 4 0,13-2 0,4-4 0,27 2 0,-12-9 0,28 2 0,-29-10 0,23 1 0,-14-5 0,5 0 0,-6-8 0,-7 0 0,-4-7 0,-5 3 0,-5 1 0,-7 5 0,-2 0 0,-5 0 0,2 2 0,-6 2 0,-1 2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0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24575,'7'0'0,"2"0"0,13 0 0,8 0 0,1 0 0,5 0 0,-1 0 0,-5 0 0,0 0 0,-3 0 0,-2 0 0,-14 0 0,-1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0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24575,'5'-3'0,"5"1"0,3 2 0,16 11 0,-13-2 0,18 14 0,-11-8 0,5 8 0,2-7 0,-2 6 0,7-4 0,-6-3 0,1-3 0,-9-2 0,-4-3 0,-3 3 0,-5-7 0,0 3 0,-3-6 0,0 3 0,-3-3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1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6 24575,'-7'-3'0,"-8"1"0,-5 2 0,-2 5 0,-3 4 0,6 9 0,-8 1 0,6 0 0,2 2 0,2-7 0,6 3 0,2-5 0,3-2 0,2 2 0,2-5 0,2 5 0,0-6 0,0 2 0,0-5 0,0 0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1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24575,'6'0'0,"-3"2"0,-1 13 0,-2 9 0,0 0 0,0 25 0,0-23 0,0 26 0,0-20 0,0 3 0,0-9 0,0 4 0,0-12 0,0 0 0,0-12 0,0-4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2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24575,'0'12'0,"0"7"0,0 3 0,0 7 0,0 2 0,0 1 0,0-1 0,0-6 0,0-4 0,0-4 0,0-3 0,0-8 0,0-4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2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24575,'17'0'0,"-4"-4"0,43-5 0,-5-5 0,9-4 0,6 3 0,-21 6 0,11 0 0,-37 9 0,5-5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5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24575,'6'0'0,"-1"0"0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3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0 24575,'9'0'0,"1"0"0,14 0 0,1 0 0,1 0 0,1 0 0,-2 0 0,-8 0 0,-4 0 0,-1 0 0,-5 0 0,0 2 0,-5 9 0,-6 11 0,-12 8 0,-2 15 0,-16-5 0,1 14 0,3-18 0,-1 15 0,6-16 0,0 12 0,5-15 0,1 2 0,11-12 0,-2 0 0,9-6 0,-2 0 0,3-5 0,3 5 0,7-9 0,9 3 0,7-3 0,9 1 0,1 0 0,5-3 0,-4-2 0,-2-3 0,-4 0 0,-5 0 0,0 0 0,-9 0 0,-3 0 0,-6 0 0,-4 0 0,-2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3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92 24575,'-3'-5'0,"4"-2"0,13-3 0,3-6 0,17 6 0,10-10 0,5 11 0,16-1 0,-5 6 0,-9 4 0,11 0 0,-28 0 0,18 0 0,-20 0 0,-2 0 0,-4 0 0,-9 0 0,-6 0 0,-5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1 24575,'-9'0'0,"0"0"0,-6 0 0,2 0 0,-3 3 0,-5 5 0,7 1 0,-12 14 0,7-4 0,-1 12 0,2-8 0,6 2 0,6-8 0,2 4 0,4-8 0,0 0 0,0-1 0,0-5 0,10 2 0,2-6 0,12 0 0,3-3 0,-1 0 0,4 0 0,-12 0 0,3 0 0,-8 0 0,-4 0 0,0 0 0,-3 0 0,0 0 0,-11 3 0,-5 8 0,-10 4 0,-3 13 0,-5 0 0,3 5 0,0-1 0,2 1 0,6-3 0,1-2 0,5-3 0,4-4 0,1 0 0,1-4 0,2 0 0,3-5 0,0 1 0,0 0 0,3-3 0,7-1 0,4-3 0,7-2 0,4-1 0,1-3 0,5 0 0,-5 0 0,0 0 0,-9-6 0,3 2 0,-9-5 0,4 2 0,-9 1 0,3-3 0,-3 2 0,3-2 0,-2 3 0,2-3 0,-3 2 0,3-5 0,-2 3 0,0 1 0,-5 3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6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15 24575,'6'-3'0,"2"3"0,-1-6 0,5 6 0,-6-3 0,6 3 0,-5 0 0,1-2 0,-5 7 0,0 0 0,-3 8 0,0-1 0,0 9 0,0-6 0,0 13 0,0-13 0,0 14 0,0-15 0,0 11 0,-4-8 0,3-3 0,-8 6 0,5-10 0,-10 10 0,8-6 0,-7-1 0,2-1 0,-1-5 0,-1 3 0,0-7 0,0 0 0,0-3 0,3 0 0,2 0 0,1-5 0,4-7 0,0-1 0,3-7 0,0 6 0,0-6 0,0 6 0,3 1 0,0 5 0,3 2 0,2 0 0,2 2 0,0 1 0,2 3 0,-2 0 0,-1 0 0,3 0 0,-2 0 0,0 6 0,3 4 0,-7 5 0,9 9 0,-8-6 0,4 12 0,0-4 0,-3 5 0,6-5 0,-3-1 0,-1-8 0,3-1 0,-2-5 0,-2-2 0,3-6 0,-3 0 0,4-3 0,0 0 0,-3-10 0,-3 8 0,-4-7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7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24575,'0'15'0,"0"11"0,0-3 0,0 26 0,0-14 0,0 28 0,0-24 0,0 30 0,0-28 0,0 23 0,0-17 0,0 6 0,0-1 0,0 1 0,4 0 0,-3-5 0,6-2 0,-5-9 0,4-6 0,-5-9 0,2-6 0,-3-3 0,0-3 0,0-1 0,0-9 0,0 2 0,0-4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8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24575,'0'2'0,"0"2"0,0 16 0,0 13 0,0-5 0,0 16 0,0-16 0,0 7 0,0-4 0,0-1 0,0 1 0,0-14 0,0-3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24575,'26'-3'0,"10"-2"0,8-7 0,15 2 0,2-3 0,-19 7 0,19 2 0,-30 4 0,22 0 0,-21 0 0,-5 0 0,-11 0 0,-7 0 0,0 0 0,-6 0 0,0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09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24575,'28'0'0,"-4"0"0,6 0 0,-4 0 0,4 0 0,1 0 0,-1 0 0,-8 0 0,-1 0 0,-12 0 0,-2 2 0,-5 9 0,-2 7 0,0 8 0,-11 9 0,-7 4 0,-13 3 0,4-3 0,-6 3 0,11-5 0,-8 2 0,10-3 0,1-9 0,4 3 0,1-12 0,6 7 0,-3-12 0,9 1 0,-4-5 0,6-1 0,0-1 0,0 2 0,0-4 0,2 1 0,9-3 0,7 0 0,8-3 0,5 0 0,-1 0 0,1 0 0,-1 0 0,-3 0 0,-3 0 0,-3 0 0,-6 0 0,0 0 0,-8 0 0,-1 0 0,-3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0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24575,'2'0'0,"11"0"0,14 0 0,5 0 0,13 0 0,-2 0 0,10 0 0,-14 0 0,6 0 0,-13 0 0,9 0 0,-4 0 0,-6 0 0,-10 0 0,-4 0 0,-4 0 0,-7 0 0,0 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38 120 24575,'-9'0'0,"3"2"0,4 1 0,2 2 0,0 1 0,-3 0 0,5-3 0,6 2 0,6-4 0,11 3 0,-3-4 0,3 0 0,-4 0 0,0 0 0,0 0 0,-4 0 0,4 0 0,-3-11 0,0 6 0,0-15 0,-5 5 0,1-6 0,-6 0 0,1 0 0,-8 4 0,2 3 0,-11 7 0,-3 5 0,-18 2 0,-3 11 0,-2 2 0,-1 15 0,7 1 0,-7 9 0,5-4 0,5 3 0,5-5 0,8-2 0,2-4 0,5 4 0,2-8 0,3 4 0,0-5 0,0 0 0,6-4 0,5 4 0,7-7 0,8 5 0,1-8 0,3 3 0,1-5 0,4 2 0,-4-3 0,5-3 0,-9-2 0,2-3 0,-7 0 0,3 0 0,-4-3 0,-4-4 0,1-7 0,-9 0 0,1-2 0,-3 3 0,-3 6 0,-2 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6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24575,'8'0'0,"-2"0"0,4 0 0,-6 0 0,2 0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2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24575,'4'0'0,"12"0"0,12 0 0,7 0 0,1 0 0,-4 0 0,-1 0 0,2 0 0,-12 0 0,3 0 0,-7 0 0,-7-2 0,0 1 0,-7-2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2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24575,'0'9'0,"3"1"0,4 9 0,12 3 0,5-2 0,9 4 0,5 6 0,-13-12 0,14 9 0,-15-15 0,16 12 0,-12-4 0,3-4 0,-10-1 0,-6-6 0,0-5 0,-10 4 0,3-7 0,-5 2 0,0-3 0,0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3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1 24575,'-16'10'0,"-6"8"0,-13 16 0,-2 12 0,-10 2 0,18-4 0,-9 0 0,16-7 0,-11-2 0,12-4 0,2-8 0,9-11 0,6 0 0,1-9 0,3 0 0,0-1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4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 24575,'8'0'0,"2"0"0,3 0 0,-1 0 0,1 0 0,-4 0 0,4 0 0,-4 0 0,1 0 0,-1 0 0,-4 0 0,-1 5 0,-2 6 0,-5 5 0,-9 11 0,-5 0 0,-7 2 0,-6 8 0,6-12 0,-4 7 0,9-13 0,2-2 0,7-7 0,3-1 0,5-4 0,2 1 0,5-3 0,10 0 0,6-3 0,10 0 0,0 0 0,-5 0 0,3 0 0,-6 0 0,-2 0 0,-5 0 0,-3 0 0,-3 0 0,-1 0 0,-3 0 0,-1 0 0,1 0 0,0 0 0,-3-3 0,-1 3 0,-2-3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6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1 24575,'-14'0'0,"1"0"0,-4 0 0,-9 0 0,4 0 0,-13 0 0,1 11 0,10 0 0,-14 13 0,19 1 0,-10 4 0,13-1 0,1 4 0,12-8 0,-1 1 0,4-8 0,10 2 0,1-7 0,14-3 0,4-6 0,-2-3 0,1 0 0,-7 0 0,-7 0 0,2 0 0,-10 0 0,-5 3 0,-10 8 0,-8 4 0,-7 12 0,-12 10 0,13-7 0,-13 14 0,17-17 0,-1 7 0,5-8 0,5 2 0,6-10 0,1 4 0,5-11 0,13-2 0,15-6 0,12-3 0,-3-4 0,11-8 0,-21-2 0,13-10 0,-16 8 0,-3 1 0,-7 5 0,-6 3 0,-1 4 0,-3 0 0,-3 1 0,-1 1 0,-2-2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6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24575,'3'7'0,"-1"9"0,-2-1 0,0 24 0,0-18 0,0 24 0,0-13 0,0 9 0,0-4 0,0 8 0,0-12 0,0 7 0,0-4 0,0-9 0,0 3 0,0-9 0,0-3 0,0-2 0,0-3 0,0-6 0,0-1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7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 24575,'31'0'0,"1"0"0,15 0 0,7-4 0,-14 0 0,16-5 0,-23-3 0,14 3 0,-6 1 0,-9 4 0,-5 1 0,-11 2 0,-6-2 0,-4 3 0,-4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7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24575,'-6'10'0,"1"10"0,5 13 0,0 8 0,0-4 0,0 19 0,0-24 0,0 24 0,0-18 0,0-1 0,0 4 0,0-11 0,0-7 0,3-5 0,0-9 0,0-6 0,-1-1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8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8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6 24575,'-7'-3'0,"-8"0"0,-5 3 0,-14 0 0,10 3 0,-6 5 0,5 3 0,5 11 0,-5-2 0,12 9 0,-4-6 0,12 7 0,-5-8 0,9 0 0,-2-9 0,3-1 0,0-6 0,6 3 0,9-2 0,12 1 0,5-4 0,4 0 0,-1-4 0,1 0 0,-3-7 0,-3 0 0,-9-5 0,-4 3 0,-3 2 0,-6 4 0,-7 2 0,-10 12 0,-6 9 0,-9 4 0,0 7 0,0-7 0,5 3 0,4-5 0,2-5 0,9 0 0,-5-4 0,8-4 0,-1 3 0,2-5 0,0 5 0,0-6 0,0 3 0,0-3 0,5-3 0,2 0 0,9-3 0,2 0 0,3 0 0,-4 0 0,3-7 0,-7 3 0,8-9 0,-13 9 0,1-2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1T21:53:46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19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24575,'11'-3'0,"-5"3"0,12-6 0,-4 3 0,7-1 0,4 0 0,-3 4 0,3 0 0,-7 0 0,-2 0 0,-4 0 0,1 0 0,0 0 0,-3 0 0,-4 6 0,-3 5 0,-3 2 0,0 4 0,0 4 0,0 1 0,0 13 0,-3-11 0,-5 13 0,-7-17 0,-5 11 0,0-5 0,-1-5 0,9-4 0,-3-4 0,5-7 0,0 3 0,1-5 0,3-2 0,0-2 0,0-2 0,3-8 0,-2-1 0,4-9 0,-2 3 0,3-1 0,0 2 0,0 3 0,0 0 0,3 1 0,1-1 0,5 2 0,1 2 0,-1 3 0,3 0 0,-5 3 0,5-3 0,-3 5 0,1-2 0,2 3 0,-2 0 0,2 0 0,-2 0 0,2 0 0,-2 0 0,0 3 0,-1 3 0,0 4 0,-3-1 0,3 3 0,0-2 0,-2 0 0,3 2 0,-2-5 0,0 5 0,4-6 0,-6 3 0,6-2 0,-2-1 0,0-2 0,2-2 0,-6-2 0,6 0 0,-5 0 0,2 0 0,-6 0 0,-1 0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0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48 24575,'2'-3'0,"4"-3"0,4 0 0,6-2 0,1-1 0,4 5 0,4-2 0,1 4 0,1-1 0,3 3 0,-9 0 0,1 0 0,-2 0 0,-6 5 0,0 10 0,-4 8 0,-3 13 0,-2 11 0,-1 3 0,-4-5 0,0 4 0,-12-15 0,-2 18 0,-8-10 0,-2 1 0,3-6 0,-4-4 0,0 0 0,2-8 0,0-3 0,5-8 0,2-4 0,3-1 0,0-3 0,1-2 0,2-1 0,1-3 0,3 0 0,0-10 0,2-1 0,1-15 0,3 0 0,0 0 0,0-4 0,0 8 0,0 0 0,6 2 0,2 7 0,18-5 0,-7 11 0,12 1 0,-10 6 0,0 0 0,0 0 0,0 0 0,5 14 0,-2 0 0,3 18 0,-3-8 0,0 8 0,0-3 0,-3-2 0,0-3 0,-6-4 0,2-6 0,-4 0 0,-3-2 0,-2-6 0,-1 1 0,-2-5 0,-2-2 0,0 0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1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24575,'0'3'0,"0"8"0,0 20 0,0 5 0,0-4 0,0 7 0,0-6 0,0 3 0,0 0 0,0-14 0,0 2 0,0-10 0,0-3 0,0-6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2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24575,'-6'3'0,"22"0"0,13-3 0,35 0 0,-1 0-558,-23 0 1,0 0 557,1 0 0,-1 0 0,1 0 0,-1 0 259,19 0-259,10 0 0,-30 0 0,9 0 0,-18 0 0,-8 0 0,-11 0 0,-5 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2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34 24575,'26'0'0,"5"-8"0,6 3 0,-5-3 0,12 0 0,-10 7 0,7-3 0,-6 4 0,-4 0 0,-5 0 0,-5 0 0,-7 0 0,-5 0 0,-3 0 0,-3 5 0,-1 6 0,-10 15 0,0 1 0,-23 20 0,3-2 0,5-13 0,-2-1 0,-13 14-207,10-5 1,0 0 206,-5-4 0,5 1 0,1 1 0,-4 2 0,-5 8 0,10-9 0,7-4 0,4-9 0,4 0 0,3-9 413,5-4-413,3-4 0,0-3 0,0 0 0,19-3 0,-6-1 0,22-2 0,-4 0 0,5 0 0,6 0 0,-2 0 0,1 0 0,-5 0 0,-1-3 0,-4-2 0,-5 1 0,-5-2 0,-5 5 0,-6-4 0,-1 4 0,-3-2 0,-1 1 0,-2 1 0,0-2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3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24575,'15'0'0,"16"0"0,-3 0 0,29-5 0,-12 0 0,0 1 0,24-1 0,-40 5 0,39 0 0,-39 0 0,11 0 0,-9 0 0,-5 0 0,-1 0 0,-8 0 0,-3 0 0,-5 0 0,-6 0 0,0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4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69 105 24575,'18'5'0,"0"2"0,8-4 0,-4 0 0,8-3 0,-5 0 0,6 0 0,-5 0 0,-1 0 0,-8-6 0,0 0 0,-8-7 0,-2 0 0,-4-3 0,-3 5 0,0-5 0,0 7 0,0-4 0,-5 3 0,-6 3 0,-6 5 0,-8 2 0,-6 0 0,-6 3 0,0 13 0,1-2 0,3 18 0,5-8 0,-1 9 0,10-6 0,-1 4 0,13-9 0,0 7 0,7-6 0,0 1 0,6-3 0,9-2 0,10 3 0,10-5 0,-2 3 0,6-5 0,-7 1 0,7 0 0,-7-4 0,3-1 0,-9-3 0,4-1 0,-8-2 0,4-2 0,-6-3 0,-2 0 0,-2 0 0,-4 0 0,1 0 0,-5 0 0,-3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4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24575,'4'0'0,"2"0"0,25 0 0,-4 0 0,4 0 0,-6 0 0,0 0 0,-3 0 0,0 0 0,-12 0 0,-4 0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5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24575,'0'9'0,"0"4"0,3 0 0,4 8 0,8-3 0,4 8 0,5-2 0,-1 3 0,3-8 0,3 8 0,-2-6 0,-1 2 0,-7-8 0,1 2 0,-9-12 0,3 11 0,-8-14 0,-3 3 0,0-5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2T00:37:25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24575,'-9'2'0,"-4"10"0,-7 8 0,-4 8 0,-1 14 0,4-12 0,-3 11 0,8-15 0,-4 6 0,6-9 0,3-3 0,2-7 0,5-3 0,1-1 0,3-6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032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538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68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25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29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12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530.png"/><Relationship Id="rId21" Type="http://schemas.openxmlformats.org/officeDocument/2006/relationships/image" Target="../media/image15110.png"/><Relationship Id="rId63" Type="http://schemas.openxmlformats.org/officeDocument/2006/relationships/customXml" Target="../ink/ink138.xml"/><Relationship Id="rId159" Type="http://schemas.openxmlformats.org/officeDocument/2006/relationships/image" Target="../media/image15741.png"/><Relationship Id="rId170" Type="http://schemas.openxmlformats.org/officeDocument/2006/relationships/customXml" Target="../ink/ink190.xml"/><Relationship Id="rId226" Type="http://schemas.openxmlformats.org/officeDocument/2006/relationships/customXml" Target="../ink/ink218.xml"/><Relationship Id="rId268" Type="http://schemas.openxmlformats.org/officeDocument/2006/relationships/customXml" Target="../ink/ink239.xml"/><Relationship Id="rId32" Type="http://schemas.openxmlformats.org/officeDocument/2006/relationships/customXml" Target="../ink/ink121.xml"/><Relationship Id="rId74" Type="http://schemas.openxmlformats.org/officeDocument/2006/relationships/image" Target="../media/image15330.png"/><Relationship Id="rId128" Type="http://schemas.openxmlformats.org/officeDocument/2006/relationships/customXml" Target="../ink/ink171.xml"/><Relationship Id="rId5" Type="http://schemas.openxmlformats.org/officeDocument/2006/relationships/image" Target="../media/image3100.png"/><Relationship Id="rId181" Type="http://schemas.openxmlformats.org/officeDocument/2006/relationships/image" Target="../media/image1890.png"/><Relationship Id="rId237" Type="http://schemas.openxmlformats.org/officeDocument/2006/relationships/image" Target="../media/image46.png"/><Relationship Id="rId279" Type="http://schemas.openxmlformats.org/officeDocument/2006/relationships/image" Target="../media/image67.png"/><Relationship Id="rId22" Type="http://schemas.openxmlformats.org/officeDocument/2006/relationships/customXml" Target="../ink/ink116.xml"/><Relationship Id="rId43" Type="http://schemas.openxmlformats.org/officeDocument/2006/relationships/customXml" Target="../ink/ink128.xml"/><Relationship Id="rId64" Type="http://schemas.openxmlformats.org/officeDocument/2006/relationships/image" Target="../media/image15280.png"/><Relationship Id="rId118" Type="http://schemas.openxmlformats.org/officeDocument/2006/relationships/customXml" Target="../ink/ink166.xml"/><Relationship Id="rId85" Type="http://schemas.openxmlformats.org/officeDocument/2006/relationships/customXml" Target="../ink/ink149.xml"/><Relationship Id="rId150" Type="http://schemas.openxmlformats.org/officeDocument/2006/relationships/customXml" Target="../ink/ink180.xml"/><Relationship Id="rId171" Type="http://schemas.openxmlformats.org/officeDocument/2006/relationships/image" Target="../media/image13100.png"/><Relationship Id="rId192" Type="http://schemas.openxmlformats.org/officeDocument/2006/relationships/customXml" Target="../ink/ink201.xml"/><Relationship Id="rId206" Type="http://schemas.openxmlformats.org/officeDocument/2006/relationships/customXml" Target="../ink/ink208.xml"/><Relationship Id="rId227" Type="http://schemas.openxmlformats.org/officeDocument/2006/relationships/image" Target="../media/image4110.png"/><Relationship Id="rId248" Type="http://schemas.openxmlformats.org/officeDocument/2006/relationships/customXml" Target="../ink/ink229.xml"/><Relationship Id="rId269" Type="http://schemas.openxmlformats.org/officeDocument/2006/relationships/image" Target="../media/image62.png"/><Relationship Id="rId12" Type="http://schemas.openxmlformats.org/officeDocument/2006/relationships/customXml" Target="../ink/ink111.xml"/><Relationship Id="rId33" Type="http://schemas.openxmlformats.org/officeDocument/2006/relationships/image" Target="../media/image15160.png"/><Relationship Id="rId108" Type="http://schemas.openxmlformats.org/officeDocument/2006/relationships/image" Target="../media/image15500.png"/><Relationship Id="rId129" Type="http://schemas.openxmlformats.org/officeDocument/2006/relationships/image" Target="../media/image15580.png"/><Relationship Id="rId280" Type="http://schemas.openxmlformats.org/officeDocument/2006/relationships/customXml" Target="../ink/ink245.xml"/><Relationship Id="rId54" Type="http://schemas.openxmlformats.org/officeDocument/2006/relationships/image" Target="../media/image15230.png"/><Relationship Id="rId75" Type="http://schemas.openxmlformats.org/officeDocument/2006/relationships/customXml" Target="../ink/ink144.xml"/><Relationship Id="rId96" Type="http://schemas.openxmlformats.org/officeDocument/2006/relationships/image" Target="../media/image15440.png"/><Relationship Id="rId161" Type="http://schemas.openxmlformats.org/officeDocument/2006/relationships/image" Target="../media/image15751.png"/><Relationship Id="rId182" Type="http://schemas.openxmlformats.org/officeDocument/2006/relationships/customXml" Target="../ink/ink196.xml"/><Relationship Id="rId217" Type="http://schemas.openxmlformats.org/officeDocument/2006/relationships/image" Target="../media/image3610.png"/><Relationship Id="rId6" Type="http://schemas.openxmlformats.org/officeDocument/2006/relationships/customXml" Target="../ink/ink108.xml"/><Relationship Id="rId238" Type="http://schemas.openxmlformats.org/officeDocument/2006/relationships/customXml" Target="../ink/ink224.xml"/><Relationship Id="rId259" Type="http://schemas.openxmlformats.org/officeDocument/2006/relationships/image" Target="../media/image57.png"/><Relationship Id="rId23" Type="http://schemas.openxmlformats.org/officeDocument/2006/relationships/image" Target="../media/image15120.png"/><Relationship Id="rId119" Type="http://schemas.openxmlformats.org/officeDocument/2006/relationships/image" Target="../media/image15540.png"/><Relationship Id="rId270" Type="http://schemas.openxmlformats.org/officeDocument/2006/relationships/customXml" Target="../ink/ink240.xml"/><Relationship Id="rId44" Type="http://schemas.openxmlformats.org/officeDocument/2006/relationships/image" Target="../media/image15180.png"/><Relationship Id="rId65" Type="http://schemas.openxmlformats.org/officeDocument/2006/relationships/customXml" Target="../ink/ink139.xml"/><Relationship Id="rId86" Type="http://schemas.openxmlformats.org/officeDocument/2006/relationships/image" Target="../media/image15390.png"/><Relationship Id="rId130" Type="http://schemas.openxmlformats.org/officeDocument/2006/relationships/customXml" Target="../ink/ink172.xml"/><Relationship Id="rId151" Type="http://schemas.openxmlformats.org/officeDocument/2006/relationships/image" Target="../media/image15701.png"/><Relationship Id="rId172" Type="http://schemas.openxmlformats.org/officeDocument/2006/relationships/customXml" Target="../ink/ink191.xml"/><Relationship Id="rId193" Type="http://schemas.openxmlformats.org/officeDocument/2006/relationships/image" Target="../media/image2475.png"/><Relationship Id="rId207" Type="http://schemas.openxmlformats.org/officeDocument/2006/relationships/image" Target="../media/image3110.png"/><Relationship Id="rId228" Type="http://schemas.openxmlformats.org/officeDocument/2006/relationships/customXml" Target="../ink/ink219.xml"/><Relationship Id="rId249" Type="http://schemas.openxmlformats.org/officeDocument/2006/relationships/image" Target="../media/image52.png"/><Relationship Id="rId13" Type="http://schemas.openxmlformats.org/officeDocument/2006/relationships/image" Target="../media/image15070.png"/><Relationship Id="rId109" Type="http://schemas.openxmlformats.org/officeDocument/2006/relationships/customXml" Target="../ink/ink161.xml"/><Relationship Id="rId260" Type="http://schemas.openxmlformats.org/officeDocument/2006/relationships/customXml" Target="../ink/ink235.xml"/><Relationship Id="rId281" Type="http://schemas.openxmlformats.org/officeDocument/2006/relationships/image" Target="../media/image68.png"/><Relationship Id="rId34" Type="http://schemas.openxmlformats.org/officeDocument/2006/relationships/customXml" Target="../ink/ink122.xml"/><Relationship Id="rId55" Type="http://schemas.openxmlformats.org/officeDocument/2006/relationships/customXml" Target="../ink/ink134.xml"/><Relationship Id="rId76" Type="http://schemas.openxmlformats.org/officeDocument/2006/relationships/image" Target="../media/image15340.png"/><Relationship Id="rId97" Type="http://schemas.openxmlformats.org/officeDocument/2006/relationships/customXml" Target="../ink/ink155.xml"/><Relationship Id="rId120" Type="http://schemas.openxmlformats.org/officeDocument/2006/relationships/customXml" Target="../ink/ink167.xml"/><Relationship Id="rId141" Type="http://schemas.openxmlformats.org/officeDocument/2006/relationships/image" Target="../media/image15651.png"/><Relationship Id="rId7" Type="http://schemas.openxmlformats.org/officeDocument/2006/relationships/image" Target="../media/image4100.png"/><Relationship Id="rId162" Type="http://schemas.openxmlformats.org/officeDocument/2006/relationships/customXml" Target="../ink/ink186.xml"/><Relationship Id="rId183" Type="http://schemas.openxmlformats.org/officeDocument/2006/relationships/image" Target="../media/image1910.png"/><Relationship Id="rId218" Type="http://schemas.openxmlformats.org/officeDocument/2006/relationships/customXml" Target="../ink/ink214.xml"/><Relationship Id="rId239" Type="http://schemas.openxmlformats.org/officeDocument/2006/relationships/image" Target="../media/image47.png"/><Relationship Id="rId250" Type="http://schemas.openxmlformats.org/officeDocument/2006/relationships/customXml" Target="../ink/ink230.xml"/><Relationship Id="rId271" Type="http://schemas.openxmlformats.org/officeDocument/2006/relationships/image" Target="../media/image63.png"/><Relationship Id="rId24" Type="http://schemas.openxmlformats.org/officeDocument/2006/relationships/customXml" Target="../ink/ink117.xml"/><Relationship Id="rId45" Type="http://schemas.openxmlformats.org/officeDocument/2006/relationships/customXml" Target="../ink/ink129.xml"/><Relationship Id="rId66" Type="http://schemas.openxmlformats.org/officeDocument/2006/relationships/image" Target="../media/image15290.png"/><Relationship Id="rId87" Type="http://schemas.openxmlformats.org/officeDocument/2006/relationships/customXml" Target="../ink/ink150.xml"/><Relationship Id="rId110" Type="http://schemas.openxmlformats.org/officeDocument/2006/relationships/image" Target="../media/image12610.png"/><Relationship Id="rId131" Type="http://schemas.openxmlformats.org/officeDocument/2006/relationships/image" Target="../media/image15590.png"/><Relationship Id="rId152" Type="http://schemas.openxmlformats.org/officeDocument/2006/relationships/customXml" Target="../ink/ink181.xml"/><Relationship Id="rId173" Type="http://schemas.openxmlformats.org/officeDocument/2006/relationships/image" Target="../media/image14100.png"/><Relationship Id="rId194" Type="http://schemas.openxmlformats.org/officeDocument/2006/relationships/customXml" Target="../ink/ink202.xml"/><Relationship Id="rId208" Type="http://schemas.openxmlformats.org/officeDocument/2006/relationships/customXml" Target="../ink/ink209.xml"/><Relationship Id="rId229" Type="http://schemas.openxmlformats.org/officeDocument/2006/relationships/image" Target="../media/image4210.png"/><Relationship Id="rId240" Type="http://schemas.openxmlformats.org/officeDocument/2006/relationships/customXml" Target="../ink/ink225.xml"/><Relationship Id="rId261" Type="http://schemas.openxmlformats.org/officeDocument/2006/relationships/image" Target="../media/image58.png"/><Relationship Id="rId14" Type="http://schemas.openxmlformats.org/officeDocument/2006/relationships/customXml" Target="../ink/ink112.xml"/><Relationship Id="rId35" Type="http://schemas.openxmlformats.org/officeDocument/2006/relationships/image" Target="../media/image250.png"/><Relationship Id="rId56" Type="http://schemas.openxmlformats.org/officeDocument/2006/relationships/image" Target="../media/image15240.png"/><Relationship Id="rId77" Type="http://schemas.openxmlformats.org/officeDocument/2006/relationships/customXml" Target="../ink/ink145.xml"/><Relationship Id="rId100" Type="http://schemas.openxmlformats.org/officeDocument/2006/relationships/image" Target="../media/image15460.png"/><Relationship Id="rId282" Type="http://schemas.openxmlformats.org/officeDocument/2006/relationships/customXml" Target="../ink/ink246.xml"/><Relationship Id="rId8" Type="http://schemas.openxmlformats.org/officeDocument/2006/relationships/customXml" Target="../ink/ink109.xml"/><Relationship Id="rId98" Type="http://schemas.openxmlformats.org/officeDocument/2006/relationships/image" Target="../media/image15450.png"/><Relationship Id="rId121" Type="http://schemas.openxmlformats.org/officeDocument/2006/relationships/image" Target="../media/image15550.png"/><Relationship Id="rId142" Type="http://schemas.openxmlformats.org/officeDocument/2006/relationships/customXml" Target="../ink/ink176.xml"/><Relationship Id="rId163" Type="http://schemas.openxmlformats.org/officeDocument/2006/relationships/image" Target="../media/image15761.png"/><Relationship Id="rId184" Type="http://schemas.openxmlformats.org/officeDocument/2006/relationships/customXml" Target="../ink/ink197.xml"/><Relationship Id="rId219" Type="http://schemas.openxmlformats.org/officeDocument/2006/relationships/image" Target="../media/image3710.png"/><Relationship Id="rId230" Type="http://schemas.openxmlformats.org/officeDocument/2006/relationships/customXml" Target="../ink/ink220.xml"/><Relationship Id="rId251" Type="http://schemas.openxmlformats.org/officeDocument/2006/relationships/image" Target="../media/image53.png"/><Relationship Id="rId25" Type="http://schemas.openxmlformats.org/officeDocument/2006/relationships/image" Target="../media/image15130.png"/><Relationship Id="rId46" Type="http://schemas.openxmlformats.org/officeDocument/2006/relationships/image" Target="../media/image15190.png"/><Relationship Id="rId67" Type="http://schemas.openxmlformats.org/officeDocument/2006/relationships/customXml" Target="../ink/ink140.xml"/><Relationship Id="rId272" Type="http://schemas.openxmlformats.org/officeDocument/2006/relationships/customXml" Target="../ink/ink241.xml"/><Relationship Id="rId88" Type="http://schemas.openxmlformats.org/officeDocument/2006/relationships/image" Target="../media/image15400.png"/><Relationship Id="rId111" Type="http://schemas.openxmlformats.org/officeDocument/2006/relationships/customXml" Target="../ink/ink162.xml"/><Relationship Id="rId132" Type="http://schemas.openxmlformats.org/officeDocument/2006/relationships/customXml" Target="../ink/ink173.xml"/><Relationship Id="rId153" Type="http://schemas.openxmlformats.org/officeDocument/2006/relationships/image" Target="../media/image15711.png"/><Relationship Id="rId174" Type="http://schemas.openxmlformats.org/officeDocument/2006/relationships/customXml" Target="../ink/ink192.xml"/><Relationship Id="rId195" Type="http://schemas.openxmlformats.org/officeDocument/2006/relationships/image" Target="../media/image2510.png"/><Relationship Id="rId209" Type="http://schemas.openxmlformats.org/officeDocument/2006/relationships/image" Target="../media/image3210.png"/><Relationship Id="rId220" Type="http://schemas.openxmlformats.org/officeDocument/2006/relationships/customXml" Target="../ink/ink215.xml"/><Relationship Id="rId241" Type="http://schemas.openxmlformats.org/officeDocument/2006/relationships/image" Target="../media/image48.png"/><Relationship Id="rId15" Type="http://schemas.openxmlformats.org/officeDocument/2006/relationships/image" Target="../media/image15080.png"/><Relationship Id="rId36" Type="http://schemas.openxmlformats.org/officeDocument/2006/relationships/customXml" Target="../ink/ink123.xml"/><Relationship Id="rId57" Type="http://schemas.openxmlformats.org/officeDocument/2006/relationships/customXml" Target="../ink/ink135.xml"/><Relationship Id="rId262" Type="http://schemas.openxmlformats.org/officeDocument/2006/relationships/customXml" Target="../ink/ink236.xml"/><Relationship Id="rId283" Type="http://schemas.openxmlformats.org/officeDocument/2006/relationships/image" Target="../media/image69.png"/><Relationship Id="rId78" Type="http://schemas.openxmlformats.org/officeDocument/2006/relationships/image" Target="../media/image15350.png"/><Relationship Id="rId99" Type="http://schemas.openxmlformats.org/officeDocument/2006/relationships/customXml" Target="../ink/ink156.xml"/><Relationship Id="rId101" Type="http://schemas.openxmlformats.org/officeDocument/2006/relationships/customXml" Target="../ink/ink157.xml"/><Relationship Id="rId122" Type="http://schemas.openxmlformats.org/officeDocument/2006/relationships/customXml" Target="../ink/ink168.xml"/><Relationship Id="rId143" Type="http://schemas.openxmlformats.org/officeDocument/2006/relationships/image" Target="../media/image15661.png"/><Relationship Id="rId164" Type="http://schemas.openxmlformats.org/officeDocument/2006/relationships/customXml" Target="../ink/ink187.xml"/><Relationship Id="rId185" Type="http://schemas.openxmlformats.org/officeDocument/2006/relationships/image" Target="../media/image2086.png"/><Relationship Id="rId9" Type="http://schemas.openxmlformats.org/officeDocument/2006/relationships/image" Target="../media/image15050.png"/><Relationship Id="rId210" Type="http://schemas.openxmlformats.org/officeDocument/2006/relationships/customXml" Target="../ink/ink210.xml"/><Relationship Id="rId26" Type="http://schemas.openxmlformats.org/officeDocument/2006/relationships/customXml" Target="../ink/ink118.xml"/><Relationship Id="rId231" Type="http://schemas.openxmlformats.org/officeDocument/2006/relationships/image" Target="../media/image4310.png"/><Relationship Id="rId252" Type="http://schemas.openxmlformats.org/officeDocument/2006/relationships/customXml" Target="../ink/ink231.xml"/><Relationship Id="rId273" Type="http://schemas.openxmlformats.org/officeDocument/2006/relationships/image" Target="../media/image64.png"/><Relationship Id="rId47" Type="http://schemas.openxmlformats.org/officeDocument/2006/relationships/customXml" Target="../ink/ink130.xml"/><Relationship Id="rId68" Type="http://schemas.openxmlformats.org/officeDocument/2006/relationships/image" Target="../media/image15300.png"/><Relationship Id="rId89" Type="http://schemas.openxmlformats.org/officeDocument/2006/relationships/customXml" Target="../ink/ink151.xml"/><Relationship Id="rId112" Type="http://schemas.openxmlformats.org/officeDocument/2006/relationships/image" Target="../media/image15510.png"/><Relationship Id="rId133" Type="http://schemas.openxmlformats.org/officeDocument/2006/relationships/image" Target="../media/image15600.png"/><Relationship Id="rId154" Type="http://schemas.openxmlformats.org/officeDocument/2006/relationships/customXml" Target="../ink/ink182.xml"/><Relationship Id="rId175" Type="http://schemas.openxmlformats.org/officeDocument/2006/relationships/image" Target="../media/image15102.png"/><Relationship Id="rId196" Type="http://schemas.openxmlformats.org/officeDocument/2006/relationships/customXml" Target="../ink/ink203.xml"/><Relationship Id="rId200" Type="http://schemas.openxmlformats.org/officeDocument/2006/relationships/customXml" Target="../ink/ink205.xml"/><Relationship Id="rId16" Type="http://schemas.openxmlformats.org/officeDocument/2006/relationships/customXml" Target="../ink/ink113.xml"/><Relationship Id="rId221" Type="http://schemas.openxmlformats.org/officeDocument/2006/relationships/image" Target="../media/image3810.png"/><Relationship Id="rId242" Type="http://schemas.openxmlformats.org/officeDocument/2006/relationships/customXml" Target="../ink/ink226.xml"/><Relationship Id="rId263" Type="http://schemas.openxmlformats.org/officeDocument/2006/relationships/image" Target="../media/image59.png"/><Relationship Id="rId284" Type="http://schemas.openxmlformats.org/officeDocument/2006/relationships/customXml" Target="../ink/ink247.xml"/><Relationship Id="rId37" Type="http://schemas.openxmlformats.org/officeDocument/2006/relationships/customXml" Target="../ink/ink124.xml"/><Relationship Id="rId58" Type="http://schemas.openxmlformats.org/officeDocument/2006/relationships/image" Target="../media/image15250.png"/><Relationship Id="rId79" Type="http://schemas.openxmlformats.org/officeDocument/2006/relationships/customXml" Target="../ink/ink146.xml"/><Relationship Id="rId102" Type="http://schemas.openxmlformats.org/officeDocument/2006/relationships/image" Target="../media/image15470.png"/><Relationship Id="rId123" Type="http://schemas.openxmlformats.org/officeDocument/2006/relationships/image" Target="../media/image15560.png"/><Relationship Id="rId144" Type="http://schemas.openxmlformats.org/officeDocument/2006/relationships/customXml" Target="../ink/ink177.xml"/><Relationship Id="rId90" Type="http://schemas.openxmlformats.org/officeDocument/2006/relationships/image" Target="../media/image15410.png"/><Relationship Id="rId165" Type="http://schemas.openxmlformats.org/officeDocument/2006/relationships/image" Target="../media/image15771.png"/><Relationship Id="rId186" Type="http://schemas.openxmlformats.org/officeDocument/2006/relationships/customXml" Target="../ink/ink198.xml"/><Relationship Id="rId211" Type="http://schemas.openxmlformats.org/officeDocument/2006/relationships/image" Target="../media/image3310.png"/><Relationship Id="rId232" Type="http://schemas.openxmlformats.org/officeDocument/2006/relationships/customXml" Target="../ink/ink221.xml"/><Relationship Id="rId253" Type="http://schemas.openxmlformats.org/officeDocument/2006/relationships/image" Target="../media/image54.png"/><Relationship Id="rId274" Type="http://schemas.openxmlformats.org/officeDocument/2006/relationships/customXml" Target="../ink/ink242.xml"/><Relationship Id="rId27" Type="http://schemas.openxmlformats.org/officeDocument/2006/relationships/image" Target="../media/image11570.png"/><Relationship Id="rId48" Type="http://schemas.openxmlformats.org/officeDocument/2006/relationships/image" Target="../media/image15200.png"/><Relationship Id="rId69" Type="http://schemas.openxmlformats.org/officeDocument/2006/relationships/customXml" Target="../ink/ink141.xml"/><Relationship Id="rId113" Type="http://schemas.openxmlformats.org/officeDocument/2006/relationships/customXml" Target="../ink/ink163.xml"/><Relationship Id="rId134" Type="http://schemas.openxmlformats.org/officeDocument/2006/relationships/customXml" Target="../ink/ink174.xml"/><Relationship Id="rId80" Type="http://schemas.openxmlformats.org/officeDocument/2006/relationships/image" Target="../media/image15360.png"/><Relationship Id="rId155" Type="http://schemas.openxmlformats.org/officeDocument/2006/relationships/image" Target="../media/image15721.png"/><Relationship Id="rId176" Type="http://schemas.openxmlformats.org/officeDocument/2006/relationships/customXml" Target="../ink/ink193.xml"/><Relationship Id="rId197" Type="http://schemas.openxmlformats.org/officeDocument/2006/relationships/image" Target="../media/image2610.png"/><Relationship Id="rId201" Type="http://schemas.openxmlformats.org/officeDocument/2006/relationships/image" Target="../media/image2810.png"/><Relationship Id="rId222" Type="http://schemas.openxmlformats.org/officeDocument/2006/relationships/customXml" Target="../ink/ink216.xml"/><Relationship Id="rId243" Type="http://schemas.openxmlformats.org/officeDocument/2006/relationships/image" Target="../media/image49.png"/><Relationship Id="rId264" Type="http://schemas.openxmlformats.org/officeDocument/2006/relationships/customXml" Target="../ink/ink237.xml"/><Relationship Id="rId285" Type="http://schemas.openxmlformats.org/officeDocument/2006/relationships/image" Target="../media/image70.png"/><Relationship Id="rId17" Type="http://schemas.openxmlformats.org/officeDocument/2006/relationships/image" Target="../media/image15090.png"/><Relationship Id="rId38" Type="http://schemas.openxmlformats.org/officeDocument/2006/relationships/customXml" Target="../ink/ink125.xml"/><Relationship Id="rId59" Type="http://schemas.openxmlformats.org/officeDocument/2006/relationships/customXml" Target="../ink/ink136.xml"/><Relationship Id="rId103" Type="http://schemas.openxmlformats.org/officeDocument/2006/relationships/customXml" Target="../ink/ink158.xml"/><Relationship Id="rId124" Type="http://schemas.openxmlformats.org/officeDocument/2006/relationships/customXml" Target="../ink/ink169.xml"/><Relationship Id="rId70" Type="http://schemas.openxmlformats.org/officeDocument/2006/relationships/image" Target="../media/image15310.png"/><Relationship Id="rId91" Type="http://schemas.openxmlformats.org/officeDocument/2006/relationships/customXml" Target="../ink/ink152.xml"/><Relationship Id="rId145" Type="http://schemas.openxmlformats.org/officeDocument/2006/relationships/image" Target="../media/image10101.png"/><Relationship Id="rId166" Type="http://schemas.openxmlformats.org/officeDocument/2006/relationships/customXml" Target="../ink/ink188.xml"/><Relationship Id="rId187" Type="http://schemas.openxmlformats.org/officeDocument/2006/relationships/image" Target="../media/image2175.png"/><Relationship Id="rId1" Type="http://schemas.microsoft.com/office/2007/relationships/media" Target="../media/media10.m4a"/><Relationship Id="rId212" Type="http://schemas.openxmlformats.org/officeDocument/2006/relationships/customXml" Target="../ink/ink211.xml"/><Relationship Id="rId233" Type="http://schemas.openxmlformats.org/officeDocument/2006/relationships/image" Target="../media/image4410.png"/><Relationship Id="rId254" Type="http://schemas.openxmlformats.org/officeDocument/2006/relationships/customXml" Target="../ink/ink232.xml"/><Relationship Id="rId28" Type="http://schemas.openxmlformats.org/officeDocument/2006/relationships/customXml" Target="../ink/ink119.xml"/><Relationship Id="rId49" Type="http://schemas.openxmlformats.org/officeDocument/2006/relationships/customXml" Target="../ink/ink131.xml"/><Relationship Id="rId114" Type="http://schemas.openxmlformats.org/officeDocument/2006/relationships/customXml" Target="../ink/ink164.xml"/><Relationship Id="rId275" Type="http://schemas.openxmlformats.org/officeDocument/2006/relationships/image" Target="../media/image65.png"/><Relationship Id="rId60" Type="http://schemas.openxmlformats.org/officeDocument/2006/relationships/image" Target="../media/image15260.png"/><Relationship Id="rId81" Type="http://schemas.openxmlformats.org/officeDocument/2006/relationships/customXml" Target="../ink/ink147.xml"/><Relationship Id="rId135" Type="http://schemas.openxmlformats.org/officeDocument/2006/relationships/image" Target="../media/image9100.png"/><Relationship Id="rId156" Type="http://schemas.openxmlformats.org/officeDocument/2006/relationships/customXml" Target="../ink/ink183.xml"/><Relationship Id="rId177" Type="http://schemas.openxmlformats.org/officeDocument/2006/relationships/image" Target="../media/image16101.png"/><Relationship Id="rId198" Type="http://schemas.openxmlformats.org/officeDocument/2006/relationships/customXml" Target="../ink/ink204.xml"/><Relationship Id="rId202" Type="http://schemas.openxmlformats.org/officeDocument/2006/relationships/customXml" Target="../ink/ink206.xml"/><Relationship Id="rId223" Type="http://schemas.openxmlformats.org/officeDocument/2006/relationships/image" Target="../media/image3910.png"/><Relationship Id="rId244" Type="http://schemas.openxmlformats.org/officeDocument/2006/relationships/customXml" Target="../ink/ink227.xml"/><Relationship Id="rId18" Type="http://schemas.openxmlformats.org/officeDocument/2006/relationships/customXml" Target="../ink/ink114.xml"/><Relationship Id="rId39" Type="http://schemas.openxmlformats.org/officeDocument/2006/relationships/customXml" Target="../ink/ink126.xml"/><Relationship Id="rId265" Type="http://schemas.openxmlformats.org/officeDocument/2006/relationships/image" Target="../media/image60.png"/><Relationship Id="rId286" Type="http://schemas.openxmlformats.org/officeDocument/2006/relationships/image" Target="../media/image1.png"/><Relationship Id="rId50" Type="http://schemas.openxmlformats.org/officeDocument/2006/relationships/image" Target="../media/image15210.png"/><Relationship Id="rId104" Type="http://schemas.openxmlformats.org/officeDocument/2006/relationships/image" Target="../media/image15480.png"/><Relationship Id="rId125" Type="http://schemas.openxmlformats.org/officeDocument/2006/relationships/image" Target="../media/image149.png"/><Relationship Id="rId146" Type="http://schemas.openxmlformats.org/officeDocument/2006/relationships/customXml" Target="../ink/ink178.xml"/><Relationship Id="rId167" Type="http://schemas.openxmlformats.org/officeDocument/2006/relationships/image" Target="../media/image1053.png"/><Relationship Id="rId188" Type="http://schemas.openxmlformats.org/officeDocument/2006/relationships/customXml" Target="../ink/ink199.xml"/><Relationship Id="rId71" Type="http://schemas.openxmlformats.org/officeDocument/2006/relationships/customXml" Target="../ink/ink142.xml"/><Relationship Id="rId92" Type="http://schemas.openxmlformats.org/officeDocument/2006/relationships/image" Target="../media/image15420.png"/><Relationship Id="rId213" Type="http://schemas.openxmlformats.org/officeDocument/2006/relationships/image" Target="../media/image3410.png"/><Relationship Id="rId234" Type="http://schemas.openxmlformats.org/officeDocument/2006/relationships/customXml" Target="../ink/ink222.xml"/><Relationship Id="rId2" Type="http://schemas.openxmlformats.org/officeDocument/2006/relationships/audio" Target="../media/media10.m4a"/><Relationship Id="rId29" Type="http://schemas.openxmlformats.org/officeDocument/2006/relationships/image" Target="../media/image7102.png"/><Relationship Id="rId255" Type="http://schemas.openxmlformats.org/officeDocument/2006/relationships/image" Target="../media/image55.png"/><Relationship Id="rId276" Type="http://schemas.openxmlformats.org/officeDocument/2006/relationships/customXml" Target="../ink/ink243.xml"/><Relationship Id="rId40" Type="http://schemas.openxmlformats.org/officeDocument/2006/relationships/image" Target="../media/image294.png"/><Relationship Id="rId115" Type="http://schemas.openxmlformats.org/officeDocument/2006/relationships/image" Target="../media/image15520.png"/><Relationship Id="rId136" Type="http://schemas.openxmlformats.org/officeDocument/2006/relationships/customXml" Target="../ink/ink175.xml"/><Relationship Id="rId157" Type="http://schemas.openxmlformats.org/officeDocument/2006/relationships/image" Target="../media/image15731.png"/><Relationship Id="rId178" Type="http://schemas.openxmlformats.org/officeDocument/2006/relationships/customXml" Target="../ink/ink194.xml"/><Relationship Id="rId61" Type="http://schemas.openxmlformats.org/officeDocument/2006/relationships/customXml" Target="../ink/ink137.xml"/><Relationship Id="rId82" Type="http://schemas.openxmlformats.org/officeDocument/2006/relationships/image" Target="../media/image8101.png"/><Relationship Id="rId199" Type="http://schemas.openxmlformats.org/officeDocument/2006/relationships/image" Target="../media/image2710.png"/><Relationship Id="rId203" Type="http://schemas.openxmlformats.org/officeDocument/2006/relationships/image" Target="../media/image2910.png"/><Relationship Id="rId19" Type="http://schemas.openxmlformats.org/officeDocument/2006/relationships/image" Target="../media/image15100.png"/><Relationship Id="rId224" Type="http://schemas.openxmlformats.org/officeDocument/2006/relationships/customXml" Target="../ink/ink217.xml"/><Relationship Id="rId245" Type="http://schemas.openxmlformats.org/officeDocument/2006/relationships/image" Target="../media/image50.png"/><Relationship Id="rId266" Type="http://schemas.openxmlformats.org/officeDocument/2006/relationships/customXml" Target="../ink/ink238.xml"/><Relationship Id="rId30" Type="http://schemas.openxmlformats.org/officeDocument/2006/relationships/customXml" Target="../ink/ink120.xml"/><Relationship Id="rId105" Type="http://schemas.openxmlformats.org/officeDocument/2006/relationships/customXml" Target="../ink/ink159.xml"/><Relationship Id="rId126" Type="http://schemas.openxmlformats.org/officeDocument/2006/relationships/customXml" Target="../ink/ink170.xml"/><Relationship Id="rId147" Type="http://schemas.openxmlformats.org/officeDocument/2006/relationships/image" Target="../media/image11100.png"/><Relationship Id="rId168" Type="http://schemas.openxmlformats.org/officeDocument/2006/relationships/customXml" Target="../ink/ink189.xml"/><Relationship Id="rId51" Type="http://schemas.openxmlformats.org/officeDocument/2006/relationships/customXml" Target="../ink/ink132.xml"/><Relationship Id="rId72" Type="http://schemas.openxmlformats.org/officeDocument/2006/relationships/image" Target="../media/image15320.png"/><Relationship Id="rId93" Type="http://schemas.openxmlformats.org/officeDocument/2006/relationships/customXml" Target="../ink/ink153.xml"/><Relationship Id="rId189" Type="http://schemas.openxmlformats.org/officeDocument/2006/relationships/image" Target="../media/image2227.png"/><Relationship Id="rId3" Type="http://schemas.openxmlformats.org/officeDocument/2006/relationships/slideLayout" Target="../slideLayouts/slideLayout1.xml"/><Relationship Id="rId214" Type="http://schemas.openxmlformats.org/officeDocument/2006/relationships/customXml" Target="../ink/ink212.xml"/><Relationship Id="rId235" Type="http://schemas.openxmlformats.org/officeDocument/2006/relationships/image" Target="../media/image45.png"/><Relationship Id="rId256" Type="http://schemas.openxmlformats.org/officeDocument/2006/relationships/customXml" Target="../ink/ink233.xml"/><Relationship Id="rId277" Type="http://schemas.openxmlformats.org/officeDocument/2006/relationships/image" Target="../media/image66.png"/><Relationship Id="rId116" Type="http://schemas.openxmlformats.org/officeDocument/2006/relationships/customXml" Target="../ink/ink165.xml"/><Relationship Id="rId158" Type="http://schemas.openxmlformats.org/officeDocument/2006/relationships/customXml" Target="../ink/ink184.xml"/><Relationship Id="rId20" Type="http://schemas.openxmlformats.org/officeDocument/2006/relationships/customXml" Target="../ink/ink115.xml"/><Relationship Id="rId41" Type="http://schemas.openxmlformats.org/officeDocument/2006/relationships/customXml" Target="../ink/ink127.xml"/><Relationship Id="rId62" Type="http://schemas.openxmlformats.org/officeDocument/2006/relationships/image" Target="../media/image15270.png"/><Relationship Id="rId83" Type="http://schemas.openxmlformats.org/officeDocument/2006/relationships/customXml" Target="../ink/ink148.xml"/><Relationship Id="rId179" Type="http://schemas.openxmlformats.org/officeDocument/2006/relationships/image" Target="../media/image17103.png"/><Relationship Id="rId190" Type="http://schemas.openxmlformats.org/officeDocument/2006/relationships/customXml" Target="../ink/ink200.xml"/><Relationship Id="rId204" Type="http://schemas.openxmlformats.org/officeDocument/2006/relationships/customXml" Target="../ink/ink207.xml"/><Relationship Id="rId225" Type="http://schemas.openxmlformats.org/officeDocument/2006/relationships/image" Target="../media/image4010.png"/><Relationship Id="rId246" Type="http://schemas.openxmlformats.org/officeDocument/2006/relationships/customXml" Target="../ink/ink228.xml"/><Relationship Id="rId267" Type="http://schemas.openxmlformats.org/officeDocument/2006/relationships/image" Target="../media/image61.png"/><Relationship Id="rId106" Type="http://schemas.openxmlformats.org/officeDocument/2006/relationships/image" Target="../media/image15490.png"/><Relationship Id="rId127" Type="http://schemas.openxmlformats.org/officeDocument/2006/relationships/image" Target="../media/image15570.png"/><Relationship Id="rId10" Type="http://schemas.openxmlformats.org/officeDocument/2006/relationships/customXml" Target="../ink/ink110.xml"/><Relationship Id="rId31" Type="http://schemas.openxmlformats.org/officeDocument/2006/relationships/image" Target="../media/image15150.png"/><Relationship Id="rId52" Type="http://schemas.openxmlformats.org/officeDocument/2006/relationships/image" Target="../media/image15220.png"/><Relationship Id="rId73" Type="http://schemas.openxmlformats.org/officeDocument/2006/relationships/customXml" Target="../ink/ink143.xml"/><Relationship Id="rId94" Type="http://schemas.openxmlformats.org/officeDocument/2006/relationships/image" Target="../media/image15430.png"/><Relationship Id="rId148" Type="http://schemas.openxmlformats.org/officeDocument/2006/relationships/customXml" Target="../ink/ink179.xml"/><Relationship Id="rId169" Type="http://schemas.openxmlformats.org/officeDocument/2006/relationships/image" Target="../media/image12100.png"/><Relationship Id="rId4" Type="http://schemas.openxmlformats.org/officeDocument/2006/relationships/customXml" Target="../ink/ink107.xml"/><Relationship Id="rId180" Type="http://schemas.openxmlformats.org/officeDocument/2006/relationships/customXml" Target="../ink/ink195.xml"/><Relationship Id="rId215" Type="http://schemas.openxmlformats.org/officeDocument/2006/relationships/image" Target="../media/image3510.png"/><Relationship Id="rId236" Type="http://schemas.openxmlformats.org/officeDocument/2006/relationships/customXml" Target="../ink/ink223.xml"/><Relationship Id="rId257" Type="http://schemas.openxmlformats.org/officeDocument/2006/relationships/image" Target="../media/image56.png"/><Relationship Id="rId278" Type="http://schemas.openxmlformats.org/officeDocument/2006/relationships/customXml" Target="../ink/ink244.xml"/><Relationship Id="rId42" Type="http://schemas.openxmlformats.org/officeDocument/2006/relationships/image" Target="../media/image15170.png"/><Relationship Id="rId84" Type="http://schemas.openxmlformats.org/officeDocument/2006/relationships/image" Target="../media/image15380.png"/><Relationship Id="rId191" Type="http://schemas.openxmlformats.org/officeDocument/2006/relationships/image" Target="../media/image2346.png"/><Relationship Id="rId205" Type="http://schemas.openxmlformats.org/officeDocument/2006/relationships/image" Target="../media/image3010.png"/><Relationship Id="rId247" Type="http://schemas.openxmlformats.org/officeDocument/2006/relationships/image" Target="../media/image51.png"/><Relationship Id="rId107" Type="http://schemas.openxmlformats.org/officeDocument/2006/relationships/customXml" Target="../ink/ink160.xml"/><Relationship Id="rId11" Type="http://schemas.openxmlformats.org/officeDocument/2006/relationships/image" Target="../media/image15060.png"/><Relationship Id="rId53" Type="http://schemas.openxmlformats.org/officeDocument/2006/relationships/customXml" Target="../ink/ink133.xml"/><Relationship Id="rId149" Type="http://schemas.openxmlformats.org/officeDocument/2006/relationships/image" Target="../media/image15691.png"/><Relationship Id="rId95" Type="http://schemas.openxmlformats.org/officeDocument/2006/relationships/customXml" Target="../ink/ink154.xml"/><Relationship Id="rId160" Type="http://schemas.openxmlformats.org/officeDocument/2006/relationships/customXml" Target="../ink/ink185.xml"/><Relationship Id="rId216" Type="http://schemas.openxmlformats.org/officeDocument/2006/relationships/customXml" Target="../ink/ink213.xml"/><Relationship Id="rId258" Type="http://schemas.openxmlformats.org/officeDocument/2006/relationships/customXml" Target="../ink/ink234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0.png"/><Relationship Id="rId299" Type="http://schemas.openxmlformats.org/officeDocument/2006/relationships/image" Target="../media/image192.png"/><Relationship Id="rId21" Type="http://schemas.openxmlformats.org/officeDocument/2006/relationships/customXml" Target="../ink/ink256.xml"/><Relationship Id="rId63" Type="http://schemas.openxmlformats.org/officeDocument/2006/relationships/image" Target="../media/image15930.png"/><Relationship Id="rId159" Type="http://schemas.openxmlformats.org/officeDocument/2006/relationships/image" Target="../media/image121.png"/><Relationship Id="rId324" Type="http://schemas.openxmlformats.org/officeDocument/2006/relationships/customXml" Target="../ink/ink390.xml"/><Relationship Id="rId170" Type="http://schemas.openxmlformats.org/officeDocument/2006/relationships/customXml" Target="../ink/ink313.xml"/><Relationship Id="rId226" Type="http://schemas.openxmlformats.org/officeDocument/2006/relationships/customXml" Target="../ink/ink341.xml"/><Relationship Id="rId268" Type="http://schemas.openxmlformats.org/officeDocument/2006/relationships/customXml" Target="../ink/ink362.xml"/><Relationship Id="rId74" Type="http://schemas.openxmlformats.org/officeDocument/2006/relationships/customXml" Target="../ink/ink264.xml"/><Relationship Id="rId128" Type="http://schemas.openxmlformats.org/officeDocument/2006/relationships/customXml" Target="../ink/ink292.xml"/><Relationship Id="rId335" Type="http://schemas.openxmlformats.org/officeDocument/2006/relationships/image" Target="../media/image1.png"/><Relationship Id="rId5" Type="http://schemas.openxmlformats.org/officeDocument/2006/relationships/customXml" Target="../ink/ink248.xml"/><Relationship Id="rId181" Type="http://schemas.openxmlformats.org/officeDocument/2006/relationships/image" Target="../media/image132.png"/><Relationship Id="rId237" Type="http://schemas.openxmlformats.org/officeDocument/2006/relationships/image" Target="../media/image161.png"/><Relationship Id="rId279" Type="http://schemas.openxmlformats.org/officeDocument/2006/relationships/image" Target="../media/image182.png"/><Relationship Id="rId139" Type="http://schemas.openxmlformats.org/officeDocument/2006/relationships/image" Target="../media/image111.png"/><Relationship Id="rId290" Type="http://schemas.openxmlformats.org/officeDocument/2006/relationships/customXml" Target="../ink/ink373.xml"/><Relationship Id="rId304" Type="http://schemas.openxmlformats.org/officeDocument/2006/relationships/customXml" Target="../ink/ink380.xml"/><Relationship Id="rId85" Type="http://schemas.openxmlformats.org/officeDocument/2006/relationships/image" Target="../media/image88.png"/><Relationship Id="rId150" Type="http://schemas.openxmlformats.org/officeDocument/2006/relationships/customXml" Target="../ink/ink303.xml"/><Relationship Id="rId192" Type="http://schemas.openxmlformats.org/officeDocument/2006/relationships/customXml" Target="../ink/ink324.xml"/><Relationship Id="rId206" Type="http://schemas.openxmlformats.org/officeDocument/2006/relationships/customXml" Target="../ink/ink331.xml"/><Relationship Id="rId248" Type="http://schemas.openxmlformats.org/officeDocument/2006/relationships/customXml" Target="../ink/ink352.xml"/><Relationship Id="rId12" Type="http://schemas.openxmlformats.org/officeDocument/2006/relationships/image" Target="../media/image74.png"/><Relationship Id="rId108" Type="http://schemas.openxmlformats.org/officeDocument/2006/relationships/customXml" Target="../ink/ink282.xml"/><Relationship Id="rId315" Type="http://schemas.openxmlformats.org/officeDocument/2006/relationships/image" Target="../media/image200.png"/><Relationship Id="rId75" Type="http://schemas.openxmlformats.org/officeDocument/2006/relationships/image" Target="../media/image84.png"/><Relationship Id="rId96" Type="http://schemas.openxmlformats.org/officeDocument/2006/relationships/customXml" Target="../ink/ink276.xml"/><Relationship Id="rId140" Type="http://schemas.openxmlformats.org/officeDocument/2006/relationships/customXml" Target="../ink/ink298.xml"/><Relationship Id="rId161" Type="http://schemas.openxmlformats.org/officeDocument/2006/relationships/image" Target="../media/image122.png"/><Relationship Id="rId182" Type="http://schemas.openxmlformats.org/officeDocument/2006/relationships/customXml" Target="../ink/ink319.xml"/><Relationship Id="rId217" Type="http://schemas.openxmlformats.org/officeDocument/2006/relationships/image" Target="../media/image151.png"/><Relationship Id="rId6" Type="http://schemas.openxmlformats.org/officeDocument/2006/relationships/image" Target="../media/image71.png"/><Relationship Id="rId238" Type="http://schemas.openxmlformats.org/officeDocument/2006/relationships/customXml" Target="../ink/ink347.xml"/><Relationship Id="rId259" Type="http://schemas.openxmlformats.org/officeDocument/2006/relationships/image" Target="../media/image172.png"/><Relationship Id="rId119" Type="http://schemas.openxmlformats.org/officeDocument/2006/relationships/image" Target="../media/image101.png"/><Relationship Id="rId270" Type="http://schemas.openxmlformats.org/officeDocument/2006/relationships/customXml" Target="../ink/ink363.xml"/><Relationship Id="rId291" Type="http://schemas.openxmlformats.org/officeDocument/2006/relationships/image" Target="../media/image188.png"/><Relationship Id="rId305" Type="http://schemas.openxmlformats.org/officeDocument/2006/relationships/image" Target="../media/image195.png"/><Relationship Id="rId326" Type="http://schemas.openxmlformats.org/officeDocument/2006/relationships/customXml" Target="../ink/ink391.xml"/><Relationship Id="rId65" Type="http://schemas.openxmlformats.org/officeDocument/2006/relationships/image" Target="../media/image79.png"/><Relationship Id="rId86" Type="http://schemas.openxmlformats.org/officeDocument/2006/relationships/customXml" Target="../ink/ink271.xml"/><Relationship Id="rId130" Type="http://schemas.openxmlformats.org/officeDocument/2006/relationships/customXml" Target="../ink/ink293.xml"/><Relationship Id="rId151" Type="http://schemas.openxmlformats.org/officeDocument/2006/relationships/image" Target="../media/image117.png"/><Relationship Id="rId172" Type="http://schemas.openxmlformats.org/officeDocument/2006/relationships/customXml" Target="../ink/ink314.xml"/><Relationship Id="rId193" Type="http://schemas.openxmlformats.org/officeDocument/2006/relationships/image" Target="../media/image138.png"/><Relationship Id="rId207" Type="http://schemas.openxmlformats.org/officeDocument/2006/relationships/image" Target="../media/image145.png"/><Relationship Id="rId228" Type="http://schemas.openxmlformats.org/officeDocument/2006/relationships/customXml" Target="../ink/ink342.xml"/><Relationship Id="rId249" Type="http://schemas.openxmlformats.org/officeDocument/2006/relationships/image" Target="../media/image167.png"/><Relationship Id="rId13" Type="http://schemas.openxmlformats.org/officeDocument/2006/relationships/customXml" Target="../ink/ink252.xml"/><Relationship Id="rId109" Type="http://schemas.openxmlformats.org/officeDocument/2006/relationships/image" Target="../media/image96.png"/><Relationship Id="rId260" Type="http://schemas.openxmlformats.org/officeDocument/2006/relationships/customXml" Target="../ink/ink358.xml"/><Relationship Id="rId281" Type="http://schemas.openxmlformats.org/officeDocument/2006/relationships/image" Target="../media/image183.png"/><Relationship Id="rId316" Type="http://schemas.openxmlformats.org/officeDocument/2006/relationships/customXml" Target="../ink/ink386.xml"/><Relationship Id="rId76" Type="http://schemas.openxmlformats.org/officeDocument/2006/relationships/customXml" Target="../ink/ink265.xml"/><Relationship Id="rId97" Type="http://schemas.openxmlformats.org/officeDocument/2006/relationships/image" Target="../media/image15710.png"/><Relationship Id="rId120" Type="http://schemas.openxmlformats.org/officeDocument/2006/relationships/customXml" Target="../ink/ink288.xml"/><Relationship Id="rId141" Type="http://schemas.openxmlformats.org/officeDocument/2006/relationships/image" Target="../media/image112.png"/><Relationship Id="rId7" Type="http://schemas.openxmlformats.org/officeDocument/2006/relationships/customXml" Target="../ink/ink249.xml"/><Relationship Id="rId162" Type="http://schemas.openxmlformats.org/officeDocument/2006/relationships/customXml" Target="../ink/ink309.xml"/><Relationship Id="rId183" Type="http://schemas.openxmlformats.org/officeDocument/2006/relationships/image" Target="../media/image133.png"/><Relationship Id="rId218" Type="http://schemas.openxmlformats.org/officeDocument/2006/relationships/customXml" Target="../ink/ink337.xml"/><Relationship Id="rId239" Type="http://schemas.openxmlformats.org/officeDocument/2006/relationships/image" Target="../media/image162.png"/><Relationship Id="rId250" Type="http://schemas.openxmlformats.org/officeDocument/2006/relationships/customXml" Target="../ink/ink353.xml"/><Relationship Id="rId271" Type="http://schemas.openxmlformats.org/officeDocument/2006/relationships/image" Target="../media/image178.png"/><Relationship Id="rId292" Type="http://schemas.openxmlformats.org/officeDocument/2006/relationships/customXml" Target="../ink/ink374.xml"/><Relationship Id="rId306" Type="http://schemas.openxmlformats.org/officeDocument/2006/relationships/customXml" Target="../ink/ink381.xml"/><Relationship Id="rId66" Type="http://schemas.openxmlformats.org/officeDocument/2006/relationships/customXml" Target="../ink/ink260.xml"/><Relationship Id="rId87" Type="http://schemas.openxmlformats.org/officeDocument/2006/relationships/image" Target="../media/image89.png"/><Relationship Id="rId110" Type="http://schemas.openxmlformats.org/officeDocument/2006/relationships/customXml" Target="../ink/ink283.xml"/><Relationship Id="rId131" Type="http://schemas.openxmlformats.org/officeDocument/2006/relationships/image" Target="../media/image107.png"/><Relationship Id="rId327" Type="http://schemas.openxmlformats.org/officeDocument/2006/relationships/image" Target="../media/image206.png"/><Relationship Id="rId152" Type="http://schemas.openxmlformats.org/officeDocument/2006/relationships/customXml" Target="../ink/ink304.xml"/><Relationship Id="rId173" Type="http://schemas.openxmlformats.org/officeDocument/2006/relationships/image" Target="../media/image128.png"/><Relationship Id="rId194" Type="http://schemas.openxmlformats.org/officeDocument/2006/relationships/customXml" Target="../ink/ink325.xml"/><Relationship Id="rId208" Type="http://schemas.openxmlformats.org/officeDocument/2006/relationships/customXml" Target="../ink/ink332.xml"/><Relationship Id="rId229" Type="http://schemas.openxmlformats.org/officeDocument/2006/relationships/image" Target="../media/image157.png"/><Relationship Id="rId240" Type="http://schemas.openxmlformats.org/officeDocument/2006/relationships/customXml" Target="../ink/ink348.xml"/><Relationship Id="rId261" Type="http://schemas.openxmlformats.org/officeDocument/2006/relationships/image" Target="../media/image173.png"/><Relationship Id="rId14" Type="http://schemas.openxmlformats.org/officeDocument/2006/relationships/image" Target="../media/image75.png"/><Relationship Id="rId77" Type="http://schemas.openxmlformats.org/officeDocument/2006/relationships/image" Target="../media/image85.png"/><Relationship Id="rId100" Type="http://schemas.openxmlformats.org/officeDocument/2006/relationships/customXml" Target="../ink/ink278.xml"/><Relationship Id="rId282" Type="http://schemas.openxmlformats.org/officeDocument/2006/relationships/customXml" Target="../ink/ink369.xml"/><Relationship Id="rId317" Type="http://schemas.openxmlformats.org/officeDocument/2006/relationships/image" Target="../media/image201.png"/><Relationship Id="rId8" Type="http://schemas.openxmlformats.org/officeDocument/2006/relationships/image" Target="../media/image72.png"/><Relationship Id="rId98" Type="http://schemas.openxmlformats.org/officeDocument/2006/relationships/customXml" Target="../ink/ink277.xml"/><Relationship Id="rId121" Type="http://schemas.openxmlformats.org/officeDocument/2006/relationships/image" Target="../media/image102.png"/><Relationship Id="rId142" Type="http://schemas.openxmlformats.org/officeDocument/2006/relationships/customXml" Target="../ink/ink299.xml"/><Relationship Id="rId163" Type="http://schemas.openxmlformats.org/officeDocument/2006/relationships/image" Target="../media/image123.png"/><Relationship Id="rId184" Type="http://schemas.openxmlformats.org/officeDocument/2006/relationships/customXml" Target="../ink/ink320.xml"/><Relationship Id="rId219" Type="http://schemas.openxmlformats.org/officeDocument/2006/relationships/image" Target="../media/image152.png"/><Relationship Id="rId230" Type="http://schemas.openxmlformats.org/officeDocument/2006/relationships/customXml" Target="../ink/ink343.xml"/><Relationship Id="rId251" Type="http://schemas.openxmlformats.org/officeDocument/2006/relationships/image" Target="../media/image168.png"/><Relationship Id="rId67" Type="http://schemas.openxmlformats.org/officeDocument/2006/relationships/image" Target="../media/image80.png"/><Relationship Id="rId25" Type="http://schemas.openxmlformats.org/officeDocument/2006/relationships/image" Target="../media/image250.png"/><Relationship Id="rId272" Type="http://schemas.openxmlformats.org/officeDocument/2006/relationships/customXml" Target="../ink/ink364.xml"/><Relationship Id="rId293" Type="http://schemas.openxmlformats.org/officeDocument/2006/relationships/image" Target="../media/image189.png"/><Relationship Id="rId307" Type="http://schemas.openxmlformats.org/officeDocument/2006/relationships/image" Target="../media/image196.png"/><Relationship Id="rId328" Type="http://schemas.openxmlformats.org/officeDocument/2006/relationships/customXml" Target="../ink/ink392.xml"/><Relationship Id="rId88" Type="http://schemas.openxmlformats.org/officeDocument/2006/relationships/customXml" Target="../ink/ink272.xml"/><Relationship Id="rId111" Type="http://schemas.openxmlformats.org/officeDocument/2006/relationships/image" Target="../media/image97.png"/><Relationship Id="rId132" Type="http://schemas.openxmlformats.org/officeDocument/2006/relationships/customXml" Target="../ink/ink294.xml"/><Relationship Id="rId153" Type="http://schemas.openxmlformats.org/officeDocument/2006/relationships/image" Target="../media/image118.png"/><Relationship Id="rId174" Type="http://schemas.openxmlformats.org/officeDocument/2006/relationships/customXml" Target="../ink/ink315.xml"/><Relationship Id="rId195" Type="http://schemas.openxmlformats.org/officeDocument/2006/relationships/image" Target="../media/image139.png"/><Relationship Id="rId209" Type="http://schemas.openxmlformats.org/officeDocument/2006/relationships/image" Target="../media/image146.png"/><Relationship Id="rId220" Type="http://schemas.openxmlformats.org/officeDocument/2006/relationships/customXml" Target="../ink/ink338.xml"/><Relationship Id="rId241" Type="http://schemas.openxmlformats.org/officeDocument/2006/relationships/image" Target="../media/image163.png"/><Relationship Id="rId15" Type="http://schemas.openxmlformats.org/officeDocument/2006/relationships/customXml" Target="../ink/ink253.xml"/><Relationship Id="rId262" Type="http://schemas.openxmlformats.org/officeDocument/2006/relationships/customXml" Target="../ink/ink359.xml"/><Relationship Id="rId283" Type="http://schemas.openxmlformats.org/officeDocument/2006/relationships/image" Target="../media/image184.png"/><Relationship Id="rId318" Type="http://schemas.openxmlformats.org/officeDocument/2006/relationships/customXml" Target="../ink/ink387.xml"/><Relationship Id="rId78" Type="http://schemas.openxmlformats.org/officeDocument/2006/relationships/customXml" Target="../ink/ink266.xml"/><Relationship Id="rId99" Type="http://schemas.openxmlformats.org/officeDocument/2006/relationships/image" Target="../media/image15720.png"/><Relationship Id="rId101" Type="http://schemas.openxmlformats.org/officeDocument/2006/relationships/image" Target="../media/image92.png"/><Relationship Id="rId122" Type="http://schemas.openxmlformats.org/officeDocument/2006/relationships/customXml" Target="../ink/ink289.xml"/><Relationship Id="rId143" Type="http://schemas.openxmlformats.org/officeDocument/2006/relationships/image" Target="../media/image113.png"/><Relationship Id="rId164" Type="http://schemas.openxmlformats.org/officeDocument/2006/relationships/customXml" Target="../ink/ink310.xml"/><Relationship Id="rId185" Type="http://schemas.openxmlformats.org/officeDocument/2006/relationships/image" Target="../media/image134.png"/><Relationship Id="rId9" Type="http://schemas.openxmlformats.org/officeDocument/2006/relationships/customXml" Target="../ink/ink250.xml"/><Relationship Id="rId210" Type="http://schemas.openxmlformats.org/officeDocument/2006/relationships/customXml" Target="../ink/ink333.xml"/><Relationship Id="rId231" Type="http://schemas.openxmlformats.org/officeDocument/2006/relationships/image" Target="../media/image158.png"/><Relationship Id="rId252" Type="http://schemas.openxmlformats.org/officeDocument/2006/relationships/customXml" Target="../ink/ink354.xml"/><Relationship Id="rId273" Type="http://schemas.openxmlformats.org/officeDocument/2006/relationships/image" Target="../media/image179.png"/><Relationship Id="rId294" Type="http://schemas.openxmlformats.org/officeDocument/2006/relationships/customXml" Target="../ink/ink375.xml"/><Relationship Id="rId308" Type="http://schemas.openxmlformats.org/officeDocument/2006/relationships/customXml" Target="../ink/ink382.xml"/><Relationship Id="rId329" Type="http://schemas.openxmlformats.org/officeDocument/2006/relationships/image" Target="../media/image207.png"/><Relationship Id="rId68" Type="http://schemas.openxmlformats.org/officeDocument/2006/relationships/customXml" Target="../ink/ink261.xml"/><Relationship Id="rId89" Type="http://schemas.openxmlformats.org/officeDocument/2006/relationships/image" Target="../media/image90.png"/><Relationship Id="rId112" Type="http://schemas.openxmlformats.org/officeDocument/2006/relationships/customXml" Target="../ink/ink284.xml"/><Relationship Id="rId133" Type="http://schemas.openxmlformats.org/officeDocument/2006/relationships/image" Target="../media/image108.png"/><Relationship Id="rId154" Type="http://schemas.openxmlformats.org/officeDocument/2006/relationships/customXml" Target="../ink/ink305.xml"/><Relationship Id="rId175" Type="http://schemas.openxmlformats.org/officeDocument/2006/relationships/image" Target="../media/image129.png"/><Relationship Id="rId196" Type="http://schemas.openxmlformats.org/officeDocument/2006/relationships/customXml" Target="../ink/ink326.xml"/><Relationship Id="rId200" Type="http://schemas.openxmlformats.org/officeDocument/2006/relationships/customXml" Target="../ink/ink328.xml"/><Relationship Id="rId16" Type="http://schemas.openxmlformats.org/officeDocument/2006/relationships/image" Target="../media/image76.png"/><Relationship Id="rId221" Type="http://schemas.openxmlformats.org/officeDocument/2006/relationships/image" Target="../media/image153.png"/><Relationship Id="rId242" Type="http://schemas.openxmlformats.org/officeDocument/2006/relationships/customXml" Target="../ink/ink349.xml"/><Relationship Id="rId263" Type="http://schemas.openxmlformats.org/officeDocument/2006/relationships/image" Target="../media/image174.png"/><Relationship Id="rId284" Type="http://schemas.openxmlformats.org/officeDocument/2006/relationships/customXml" Target="../ink/ink370.xml"/><Relationship Id="rId319" Type="http://schemas.openxmlformats.org/officeDocument/2006/relationships/image" Target="../media/image202.png"/><Relationship Id="rId79" Type="http://schemas.openxmlformats.org/officeDocument/2006/relationships/image" Target="../media/image86.png"/><Relationship Id="rId102" Type="http://schemas.openxmlformats.org/officeDocument/2006/relationships/customXml" Target="../ink/ink279.xml"/><Relationship Id="rId123" Type="http://schemas.openxmlformats.org/officeDocument/2006/relationships/image" Target="../media/image103.png"/><Relationship Id="rId144" Type="http://schemas.openxmlformats.org/officeDocument/2006/relationships/customXml" Target="../ink/ink300.xml"/><Relationship Id="rId330" Type="http://schemas.openxmlformats.org/officeDocument/2006/relationships/customXml" Target="../ink/ink393.xml"/><Relationship Id="rId90" Type="http://schemas.openxmlformats.org/officeDocument/2006/relationships/customXml" Target="../ink/ink273.xml"/><Relationship Id="rId165" Type="http://schemas.openxmlformats.org/officeDocument/2006/relationships/image" Target="../media/image124.png"/><Relationship Id="rId186" Type="http://schemas.openxmlformats.org/officeDocument/2006/relationships/customXml" Target="../ink/ink321.xml"/><Relationship Id="rId211" Type="http://schemas.openxmlformats.org/officeDocument/2006/relationships/image" Target="../media/image147.png"/><Relationship Id="rId232" Type="http://schemas.openxmlformats.org/officeDocument/2006/relationships/customXml" Target="../ink/ink344.xml"/><Relationship Id="rId253" Type="http://schemas.openxmlformats.org/officeDocument/2006/relationships/image" Target="../media/image169.png"/><Relationship Id="rId274" Type="http://schemas.openxmlformats.org/officeDocument/2006/relationships/customXml" Target="../ink/ink365.xml"/><Relationship Id="rId295" Type="http://schemas.openxmlformats.org/officeDocument/2006/relationships/image" Target="../media/image190.png"/><Relationship Id="rId309" Type="http://schemas.openxmlformats.org/officeDocument/2006/relationships/image" Target="../media/image197.png"/><Relationship Id="rId69" Type="http://schemas.openxmlformats.org/officeDocument/2006/relationships/image" Target="../media/image81.png"/><Relationship Id="rId113" Type="http://schemas.openxmlformats.org/officeDocument/2006/relationships/image" Target="../media/image98.png"/><Relationship Id="rId134" Type="http://schemas.openxmlformats.org/officeDocument/2006/relationships/customXml" Target="../ink/ink295.xml"/><Relationship Id="rId320" Type="http://schemas.openxmlformats.org/officeDocument/2006/relationships/customXml" Target="../ink/ink388.xml"/><Relationship Id="rId80" Type="http://schemas.openxmlformats.org/officeDocument/2006/relationships/customXml" Target="../ink/ink267.xml"/><Relationship Id="rId155" Type="http://schemas.openxmlformats.org/officeDocument/2006/relationships/image" Target="../media/image119.png"/><Relationship Id="rId176" Type="http://schemas.openxmlformats.org/officeDocument/2006/relationships/customXml" Target="../ink/ink316.xml"/><Relationship Id="rId197" Type="http://schemas.openxmlformats.org/officeDocument/2006/relationships/image" Target="../media/image140.png"/><Relationship Id="rId201" Type="http://schemas.openxmlformats.org/officeDocument/2006/relationships/image" Target="../media/image142.png"/><Relationship Id="rId222" Type="http://schemas.openxmlformats.org/officeDocument/2006/relationships/customXml" Target="../ink/ink339.xml"/><Relationship Id="rId243" Type="http://schemas.openxmlformats.org/officeDocument/2006/relationships/image" Target="../media/image164.png"/><Relationship Id="rId264" Type="http://schemas.openxmlformats.org/officeDocument/2006/relationships/customXml" Target="../ink/ink360.xml"/><Relationship Id="rId285" Type="http://schemas.openxmlformats.org/officeDocument/2006/relationships/image" Target="../media/image185.png"/><Relationship Id="rId17" Type="http://schemas.openxmlformats.org/officeDocument/2006/relationships/customXml" Target="../ink/ink254.xml"/><Relationship Id="rId59" Type="http://schemas.openxmlformats.org/officeDocument/2006/relationships/image" Target="../media/image15910.png"/><Relationship Id="rId103" Type="http://schemas.openxmlformats.org/officeDocument/2006/relationships/image" Target="../media/image93.png"/><Relationship Id="rId124" Type="http://schemas.openxmlformats.org/officeDocument/2006/relationships/customXml" Target="../ink/ink290.xml"/><Relationship Id="rId310" Type="http://schemas.openxmlformats.org/officeDocument/2006/relationships/customXml" Target="../ink/ink383.xml"/><Relationship Id="rId70" Type="http://schemas.openxmlformats.org/officeDocument/2006/relationships/customXml" Target="../ink/ink262.xml"/><Relationship Id="rId91" Type="http://schemas.openxmlformats.org/officeDocument/2006/relationships/image" Target="../media/image91.png"/><Relationship Id="rId145" Type="http://schemas.openxmlformats.org/officeDocument/2006/relationships/image" Target="../media/image114.png"/><Relationship Id="rId166" Type="http://schemas.openxmlformats.org/officeDocument/2006/relationships/customXml" Target="../ink/ink311.xml"/><Relationship Id="rId187" Type="http://schemas.openxmlformats.org/officeDocument/2006/relationships/image" Target="../media/image135.png"/><Relationship Id="rId331" Type="http://schemas.openxmlformats.org/officeDocument/2006/relationships/customXml" Target="../ink/ink394.xml"/><Relationship Id="rId1" Type="http://schemas.openxmlformats.org/officeDocument/2006/relationships/tags" Target="../tags/tag8.xml"/><Relationship Id="rId212" Type="http://schemas.openxmlformats.org/officeDocument/2006/relationships/customXml" Target="../ink/ink334.xml"/><Relationship Id="rId233" Type="http://schemas.openxmlformats.org/officeDocument/2006/relationships/image" Target="../media/image159.png"/><Relationship Id="rId254" Type="http://schemas.openxmlformats.org/officeDocument/2006/relationships/customXml" Target="../ink/ink355.xml"/><Relationship Id="rId114" Type="http://schemas.openxmlformats.org/officeDocument/2006/relationships/customXml" Target="../ink/ink285.xml"/><Relationship Id="rId275" Type="http://schemas.openxmlformats.org/officeDocument/2006/relationships/image" Target="../media/image180.png"/><Relationship Id="rId296" Type="http://schemas.openxmlformats.org/officeDocument/2006/relationships/customXml" Target="../ink/ink376.xml"/><Relationship Id="rId300" Type="http://schemas.openxmlformats.org/officeDocument/2006/relationships/customXml" Target="../ink/ink378.xml"/><Relationship Id="rId60" Type="http://schemas.openxmlformats.org/officeDocument/2006/relationships/customXml" Target="../ink/ink257.xml"/><Relationship Id="rId81" Type="http://schemas.openxmlformats.org/officeDocument/2006/relationships/image" Target="../media/image87.png"/><Relationship Id="rId135" Type="http://schemas.openxmlformats.org/officeDocument/2006/relationships/image" Target="../media/image109.png"/><Relationship Id="rId156" Type="http://schemas.openxmlformats.org/officeDocument/2006/relationships/customXml" Target="../ink/ink306.xml"/><Relationship Id="rId177" Type="http://schemas.openxmlformats.org/officeDocument/2006/relationships/image" Target="../media/image130.png"/><Relationship Id="rId198" Type="http://schemas.openxmlformats.org/officeDocument/2006/relationships/customXml" Target="../ink/ink327.xml"/><Relationship Id="rId321" Type="http://schemas.openxmlformats.org/officeDocument/2006/relationships/image" Target="../media/image203.png"/><Relationship Id="rId202" Type="http://schemas.openxmlformats.org/officeDocument/2006/relationships/customXml" Target="../ink/ink329.xml"/><Relationship Id="rId223" Type="http://schemas.openxmlformats.org/officeDocument/2006/relationships/image" Target="../media/image154.png"/><Relationship Id="rId244" Type="http://schemas.openxmlformats.org/officeDocument/2006/relationships/customXml" Target="../ink/ink350.xml"/><Relationship Id="rId18" Type="http://schemas.openxmlformats.org/officeDocument/2006/relationships/image" Target="../media/image77.png"/><Relationship Id="rId265" Type="http://schemas.openxmlformats.org/officeDocument/2006/relationships/image" Target="../media/image175.png"/><Relationship Id="rId286" Type="http://schemas.openxmlformats.org/officeDocument/2006/relationships/customXml" Target="../ink/ink371.xml"/><Relationship Id="rId104" Type="http://schemas.openxmlformats.org/officeDocument/2006/relationships/customXml" Target="../ink/ink280.xml"/><Relationship Id="rId125" Type="http://schemas.openxmlformats.org/officeDocument/2006/relationships/image" Target="../media/image104.png"/><Relationship Id="rId146" Type="http://schemas.openxmlformats.org/officeDocument/2006/relationships/customXml" Target="../ink/ink301.xml"/><Relationship Id="rId167" Type="http://schemas.openxmlformats.org/officeDocument/2006/relationships/image" Target="../media/image125.png"/><Relationship Id="rId188" Type="http://schemas.openxmlformats.org/officeDocument/2006/relationships/customXml" Target="../ink/ink322.xml"/><Relationship Id="rId311" Type="http://schemas.openxmlformats.org/officeDocument/2006/relationships/image" Target="../media/image198.png"/><Relationship Id="rId332" Type="http://schemas.openxmlformats.org/officeDocument/2006/relationships/image" Target="../media/image208.png"/><Relationship Id="rId71" Type="http://schemas.openxmlformats.org/officeDocument/2006/relationships/image" Target="../media/image82.png"/><Relationship Id="rId92" Type="http://schemas.openxmlformats.org/officeDocument/2006/relationships/customXml" Target="../ink/ink274.xml"/><Relationship Id="rId213" Type="http://schemas.openxmlformats.org/officeDocument/2006/relationships/image" Target="../media/image148.png"/><Relationship Id="rId234" Type="http://schemas.openxmlformats.org/officeDocument/2006/relationships/customXml" Target="../ink/ink345.xml"/><Relationship Id="rId2" Type="http://schemas.microsoft.com/office/2007/relationships/media" Target="../media/media11.m4a"/><Relationship Id="rId255" Type="http://schemas.openxmlformats.org/officeDocument/2006/relationships/image" Target="../media/image170.png"/><Relationship Id="rId276" Type="http://schemas.openxmlformats.org/officeDocument/2006/relationships/customXml" Target="../ink/ink366.xml"/><Relationship Id="rId297" Type="http://schemas.openxmlformats.org/officeDocument/2006/relationships/image" Target="../media/image191.png"/><Relationship Id="rId115" Type="http://schemas.openxmlformats.org/officeDocument/2006/relationships/image" Target="../media/image99.png"/><Relationship Id="rId136" Type="http://schemas.openxmlformats.org/officeDocument/2006/relationships/customXml" Target="../ink/ink296.xml"/><Relationship Id="rId157" Type="http://schemas.openxmlformats.org/officeDocument/2006/relationships/image" Target="../media/image120.png"/><Relationship Id="rId178" Type="http://schemas.openxmlformats.org/officeDocument/2006/relationships/customXml" Target="../ink/ink317.xml"/><Relationship Id="rId301" Type="http://schemas.openxmlformats.org/officeDocument/2006/relationships/image" Target="../media/image193.png"/><Relationship Id="rId322" Type="http://schemas.openxmlformats.org/officeDocument/2006/relationships/customXml" Target="../ink/ink389.xml"/><Relationship Id="rId61" Type="http://schemas.openxmlformats.org/officeDocument/2006/relationships/image" Target="../media/image15920.png"/><Relationship Id="rId82" Type="http://schemas.openxmlformats.org/officeDocument/2006/relationships/customXml" Target="../ink/ink268.xml"/><Relationship Id="rId199" Type="http://schemas.openxmlformats.org/officeDocument/2006/relationships/image" Target="../media/image141.png"/><Relationship Id="rId203" Type="http://schemas.openxmlformats.org/officeDocument/2006/relationships/image" Target="../media/image143.png"/><Relationship Id="rId19" Type="http://schemas.openxmlformats.org/officeDocument/2006/relationships/customXml" Target="../ink/ink255.xml"/><Relationship Id="rId224" Type="http://schemas.openxmlformats.org/officeDocument/2006/relationships/customXml" Target="../ink/ink340.xml"/><Relationship Id="rId245" Type="http://schemas.openxmlformats.org/officeDocument/2006/relationships/image" Target="../media/image165.png"/><Relationship Id="rId266" Type="http://schemas.openxmlformats.org/officeDocument/2006/relationships/customXml" Target="../ink/ink361.xml"/><Relationship Id="rId287" Type="http://schemas.openxmlformats.org/officeDocument/2006/relationships/image" Target="../media/image186.png"/><Relationship Id="rId105" Type="http://schemas.openxmlformats.org/officeDocument/2006/relationships/image" Target="../media/image94.png"/><Relationship Id="rId126" Type="http://schemas.openxmlformats.org/officeDocument/2006/relationships/customXml" Target="../ink/ink291.xml"/><Relationship Id="rId147" Type="http://schemas.openxmlformats.org/officeDocument/2006/relationships/image" Target="../media/image115.png"/><Relationship Id="rId168" Type="http://schemas.openxmlformats.org/officeDocument/2006/relationships/customXml" Target="../ink/ink312.xml"/><Relationship Id="rId312" Type="http://schemas.openxmlformats.org/officeDocument/2006/relationships/customXml" Target="../ink/ink384.xml"/><Relationship Id="rId333" Type="http://schemas.openxmlformats.org/officeDocument/2006/relationships/customXml" Target="../ink/ink395.xml"/><Relationship Id="rId72" Type="http://schemas.openxmlformats.org/officeDocument/2006/relationships/customXml" Target="../ink/ink263.xml"/><Relationship Id="rId93" Type="http://schemas.openxmlformats.org/officeDocument/2006/relationships/image" Target="../media/image15690.png"/><Relationship Id="rId189" Type="http://schemas.openxmlformats.org/officeDocument/2006/relationships/image" Target="../media/image136.png"/><Relationship Id="rId3" Type="http://schemas.openxmlformats.org/officeDocument/2006/relationships/audio" Target="../media/media11.m4a"/><Relationship Id="rId214" Type="http://schemas.openxmlformats.org/officeDocument/2006/relationships/customXml" Target="../ink/ink335.xml"/><Relationship Id="rId235" Type="http://schemas.openxmlformats.org/officeDocument/2006/relationships/image" Target="../media/image160.png"/><Relationship Id="rId256" Type="http://schemas.openxmlformats.org/officeDocument/2006/relationships/customXml" Target="../ink/ink356.xml"/><Relationship Id="rId277" Type="http://schemas.openxmlformats.org/officeDocument/2006/relationships/image" Target="../media/image181.png"/><Relationship Id="rId298" Type="http://schemas.openxmlformats.org/officeDocument/2006/relationships/customXml" Target="../ink/ink377.xml"/><Relationship Id="rId116" Type="http://schemas.openxmlformats.org/officeDocument/2006/relationships/customXml" Target="../ink/ink286.xml"/><Relationship Id="rId137" Type="http://schemas.openxmlformats.org/officeDocument/2006/relationships/image" Target="../media/image110.png"/><Relationship Id="rId158" Type="http://schemas.openxmlformats.org/officeDocument/2006/relationships/customXml" Target="../ink/ink307.xml"/><Relationship Id="rId302" Type="http://schemas.openxmlformats.org/officeDocument/2006/relationships/customXml" Target="../ink/ink379.xml"/><Relationship Id="rId323" Type="http://schemas.openxmlformats.org/officeDocument/2006/relationships/image" Target="../media/image204.png"/><Relationship Id="rId20" Type="http://schemas.openxmlformats.org/officeDocument/2006/relationships/image" Target="../media/image78.png"/><Relationship Id="rId62" Type="http://schemas.openxmlformats.org/officeDocument/2006/relationships/customXml" Target="../ink/ink258.xml"/><Relationship Id="rId83" Type="http://schemas.openxmlformats.org/officeDocument/2006/relationships/customXml" Target="../ink/ink269.xml"/><Relationship Id="rId179" Type="http://schemas.openxmlformats.org/officeDocument/2006/relationships/image" Target="../media/image131.png"/><Relationship Id="rId190" Type="http://schemas.openxmlformats.org/officeDocument/2006/relationships/customXml" Target="../ink/ink323.xml"/><Relationship Id="rId204" Type="http://schemas.openxmlformats.org/officeDocument/2006/relationships/customXml" Target="../ink/ink330.xml"/><Relationship Id="rId225" Type="http://schemas.openxmlformats.org/officeDocument/2006/relationships/image" Target="../media/image155.png"/><Relationship Id="rId246" Type="http://schemas.openxmlformats.org/officeDocument/2006/relationships/customXml" Target="../ink/ink351.xml"/><Relationship Id="rId267" Type="http://schemas.openxmlformats.org/officeDocument/2006/relationships/image" Target="../media/image176.png"/><Relationship Id="rId288" Type="http://schemas.openxmlformats.org/officeDocument/2006/relationships/customXml" Target="../ink/ink372.xml"/><Relationship Id="rId106" Type="http://schemas.openxmlformats.org/officeDocument/2006/relationships/customXml" Target="../ink/ink281.xml"/><Relationship Id="rId127" Type="http://schemas.openxmlformats.org/officeDocument/2006/relationships/image" Target="../media/image105.png"/><Relationship Id="rId313" Type="http://schemas.openxmlformats.org/officeDocument/2006/relationships/image" Target="../media/image199.png"/><Relationship Id="rId10" Type="http://schemas.openxmlformats.org/officeDocument/2006/relationships/image" Target="../media/image73.png"/><Relationship Id="rId73" Type="http://schemas.openxmlformats.org/officeDocument/2006/relationships/image" Target="../media/image83.png"/><Relationship Id="rId94" Type="http://schemas.openxmlformats.org/officeDocument/2006/relationships/customXml" Target="../ink/ink275.xml"/><Relationship Id="rId148" Type="http://schemas.openxmlformats.org/officeDocument/2006/relationships/customXml" Target="../ink/ink302.xml"/><Relationship Id="rId169" Type="http://schemas.openxmlformats.org/officeDocument/2006/relationships/image" Target="../media/image126.png"/><Relationship Id="rId334" Type="http://schemas.openxmlformats.org/officeDocument/2006/relationships/image" Target="../media/image209.png"/><Relationship Id="rId4" Type="http://schemas.openxmlformats.org/officeDocument/2006/relationships/slideLayout" Target="../slideLayouts/slideLayout2.xml"/><Relationship Id="rId180" Type="http://schemas.openxmlformats.org/officeDocument/2006/relationships/customXml" Target="../ink/ink318.xml"/><Relationship Id="rId215" Type="http://schemas.openxmlformats.org/officeDocument/2006/relationships/image" Target="../media/image150.png"/><Relationship Id="rId236" Type="http://schemas.openxmlformats.org/officeDocument/2006/relationships/customXml" Target="../ink/ink346.xml"/><Relationship Id="rId257" Type="http://schemas.openxmlformats.org/officeDocument/2006/relationships/image" Target="../media/image171.png"/><Relationship Id="rId278" Type="http://schemas.openxmlformats.org/officeDocument/2006/relationships/customXml" Target="../ink/ink367.xml"/><Relationship Id="rId303" Type="http://schemas.openxmlformats.org/officeDocument/2006/relationships/image" Target="../media/image194.png"/><Relationship Id="rId84" Type="http://schemas.openxmlformats.org/officeDocument/2006/relationships/customXml" Target="../ink/ink270.xml"/><Relationship Id="rId138" Type="http://schemas.openxmlformats.org/officeDocument/2006/relationships/customXml" Target="../ink/ink297.xml"/><Relationship Id="rId191" Type="http://schemas.openxmlformats.org/officeDocument/2006/relationships/image" Target="../media/image137.png"/><Relationship Id="rId205" Type="http://schemas.openxmlformats.org/officeDocument/2006/relationships/image" Target="../media/image144.png"/><Relationship Id="rId247" Type="http://schemas.openxmlformats.org/officeDocument/2006/relationships/image" Target="../media/image166.png"/><Relationship Id="rId107" Type="http://schemas.openxmlformats.org/officeDocument/2006/relationships/image" Target="../media/image95.png"/><Relationship Id="rId289" Type="http://schemas.openxmlformats.org/officeDocument/2006/relationships/image" Target="../media/image187.png"/><Relationship Id="rId11" Type="http://schemas.openxmlformats.org/officeDocument/2006/relationships/customXml" Target="../ink/ink251.xml"/><Relationship Id="rId149" Type="http://schemas.openxmlformats.org/officeDocument/2006/relationships/image" Target="../media/image116.png"/><Relationship Id="rId314" Type="http://schemas.openxmlformats.org/officeDocument/2006/relationships/customXml" Target="../ink/ink385.xml"/><Relationship Id="rId95" Type="http://schemas.openxmlformats.org/officeDocument/2006/relationships/image" Target="../media/image15700.png"/><Relationship Id="rId160" Type="http://schemas.openxmlformats.org/officeDocument/2006/relationships/customXml" Target="../ink/ink308.xml"/><Relationship Id="rId216" Type="http://schemas.openxmlformats.org/officeDocument/2006/relationships/customXml" Target="../ink/ink336.xml"/><Relationship Id="rId258" Type="http://schemas.openxmlformats.org/officeDocument/2006/relationships/customXml" Target="../ink/ink357.xml"/><Relationship Id="rId64" Type="http://schemas.openxmlformats.org/officeDocument/2006/relationships/customXml" Target="../ink/ink259.xml"/><Relationship Id="rId118" Type="http://schemas.openxmlformats.org/officeDocument/2006/relationships/customXml" Target="../ink/ink287.xml"/><Relationship Id="rId325" Type="http://schemas.openxmlformats.org/officeDocument/2006/relationships/image" Target="../media/image205.png"/><Relationship Id="rId171" Type="http://schemas.openxmlformats.org/officeDocument/2006/relationships/image" Target="../media/image127.png"/><Relationship Id="rId227" Type="http://schemas.openxmlformats.org/officeDocument/2006/relationships/image" Target="../media/image156.png"/><Relationship Id="rId269" Type="http://schemas.openxmlformats.org/officeDocument/2006/relationships/image" Target="../media/image177.png"/><Relationship Id="rId129" Type="http://schemas.openxmlformats.org/officeDocument/2006/relationships/image" Target="../media/image106.png"/><Relationship Id="rId280" Type="http://schemas.openxmlformats.org/officeDocument/2006/relationships/customXml" Target="../ink/ink368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40.png"/><Relationship Id="rId21" Type="http://schemas.openxmlformats.org/officeDocument/2006/relationships/customXml" Target="../ink/ink404.xml"/><Relationship Id="rId42" Type="http://schemas.openxmlformats.org/officeDocument/2006/relationships/image" Target="../media/image227.png"/><Relationship Id="rId63" Type="http://schemas.openxmlformats.org/officeDocument/2006/relationships/customXml" Target="../ink/ink435.xml"/><Relationship Id="rId84" Type="http://schemas.openxmlformats.org/officeDocument/2006/relationships/customXml" Target="../ink/ink456.xml"/><Relationship Id="rId138" Type="http://schemas.openxmlformats.org/officeDocument/2006/relationships/image" Target="../media/image249.png"/><Relationship Id="rId159" Type="http://schemas.openxmlformats.org/officeDocument/2006/relationships/customXml" Target="../ink/ink498.xml"/><Relationship Id="rId170" Type="http://schemas.openxmlformats.org/officeDocument/2006/relationships/image" Target="../media/image266.png"/><Relationship Id="rId191" Type="http://schemas.openxmlformats.org/officeDocument/2006/relationships/customXml" Target="../ink/ink514.xml"/><Relationship Id="rId107" Type="http://schemas.openxmlformats.org/officeDocument/2006/relationships/image" Target="../media/image235.png"/><Relationship Id="rId11" Type="http://schemas.openxmlformats.org/officeDocument/2006/relationships/image" Target="../media/image212.png"/><Relationship Id="rId32" Type="http://schemas.openxmlformats.org/officeDocument/2006/relationships/image" Target="../media/image222.png"/><Relationship Id="rId53" Type="http://schemas.openxmlformats.org/officeDocument/2006/relationships/customXml" Target="../ink/ink425.xml"/><Relationship Id="rId74" Type="http://schemas.openxmlformats.org/officeDocument/2006/relationships/customXml" Target="../ink/ink446.xml"/><Relationship Id="rId128" Type="http://schemas.openxmlformats.org/officeDocument/2006/relationships/image" Target="../media/image244.png"/><Relationship Id="rId149" Type="http://schemas.openxmlformats.org/officeDocument/2006/relationships/customXml" Target="../ink/ink493.xml"/><Relationship Id="rId5" Type="http://schemas.openxmlformats.org/officeDocument/2006/relationships/notesSlide" Target="../notesSlides/notesSlide7.xml"/><Relationship Id="rId95" Type="http://schemas.openxmlformats.org/officeDocument/2006/relationships/image" Target="../media/image229.png"/><Relationship Id="rId160" Type="http://schemas.openxmlformats.org/officeDocument/2006/relationships/image" Target="../media/image261.png"/><Relationship Id="rId181" Type="http://schemas.openxmlformats.org/officeDocument/2006/relationships/customXml" Target="../ink/ink509.xml"/><Relationship Id="rId22" Type="http://schemas.openxmlformats.org/officeDocument/2006/relationships/image" Target="../media/image217.png"/><Relationship Id="rId43" Type="http://schemas.openxmlformats.org/officeDocument/2006/relationships/customXml" Target="../ink/ink415.xml"/><Relationship Id="rId64" Type="http://schemas.openxmlformats.org/officeDocument/2006/relationships/customXml" Target="../ink/ink436.xml"/><Relationship Id="rId118" Type="http://schemas.openxmlformats.org/officeDocument/2006/relationships/customXml" Target="../ink/ink477.xml"/><Relationship Id="rId139" Type="http://schemas.openxmlformats.org/officeDocument/2006/relationships/customXml" Target="../ink/ink488.xml"/><Relationship Id="rId85" Type="http://schemas.openxmlformats.org/officeDocument/2006/relationships/customXml" Target="../ink/ink457.xml"/><Relationship Id="rId150" Type="http://schemas.openxmlformats.org/officeDocument/2006/relationships/image" Target="../media/image256.png"/><Relationship Id="rId171" Type="http://schemas.openxmlformats.org/officeDocument/2006/relationships/customXml" Target="../ink/ink504.xml"/><Relationship Id="rId192" Type="http://schemas.openxmlformats.org/officeDocument/2006/relationships/image" Target="../media/image277.png"/><Relationship Id="rId12" Type="http://schemas.openxmlformats.org/officeDocument/2006/relationships/customXml" Target="../ink/ink399.xml"/><Relationship Id="rId33" Type="http://schemas.openxmlformats.org/officeDocument/2006/relationships/customXml" Target="../ink/ink410.xml"/><Relationship Id="rId108" Type="http://schemas.openxmlformats.org/officeDocument/2006/relationships/customXml" Target="../ink/ink472.xml"/><Relationship Id="rId129" Type="http://schemas.openxmlformats.org/officeDocument/2006/relationships/customXml" Target="../ink/ink483.xml"/><Relationship Id="rId54" Type="http://schemas.openxmlformats.org/officeDocument/2006/relationships/customXml" Target="../ink/ink426.xml"/><Relationship Id="rId75" Type="http://schemas.openxmlformats.org/officeDocument/2006/relationships/customXml" Target="../ink/ink447.xml"/><Relationship Id="rId96" Type="http://schemas.openxmlformats.org/officeDocument/2006/relationships/customXml" Target="../ink/ink466.xml"/><Relationship Id="rId140" Type="http://schemas.openxmlformats.org/officeDocument/2006/relationships/image" Target="../media/image251.png"/><Relationship Id="rId161" Type="http://schemas.openxmlformats.org/officeDocument/2006/relationships/customXml" Target="../ink/ink499.xml"/><Relationship Id="rId182" Type="http://schemas.openxmlformats.org/officeDocument/2006/relationships/image" Target="../media/image272.png"/><Relationship Id="rId6" Type="http://schemas.openxmlformats.org/officeDocument/2006/relationships/customXml" Target="../ink/ink396.xml"/><Relationship Id="rId23" Type="http://schemas.openxmlformats.org/officeDocument/2006/relationships/customXml" Target="../ink/ink405.xml"/><Relationship Id="rId119" Type="http://schemas.openxmlformats.org/officeDocument/2006/relationships/image" Target="../media/image134.png"/><Relationship Id="rId44" Type="http://schemas.openxmlformats.org/officeDocument/2006/relationships/customXml" Target="../ink/ink416.xml"/><Relationship Id="rId65" Type="http://schemas.openxmlformats.org/officeDocument/2006/relationships/customXml" Target="../ink/ink437.xml"/><Relationship Id="rId86" Type="http://schemas.openxmlformats.org/officeDocument/2006/relationships/customXml" Target="../ink/ink458.xml"/><Relationship Id="rId130" Type="http://schemas.openxmlformats.org/officeDocument/2006/relationships/image" Target="../media/image245.png"/><Relationship Id="rId151" Type="http://schemas.openxmlformats.org/officeDocument/2006/relationships/customXml" Target="../ink/ink494.xml"/><Relationship Id="rId172" Type="http://schemas.openxmlformats.org/officeDocument/2006/relationships/image" Target="../media/image267.png"/><Relationship Id="rId193" Type="http://schemas.openxmlformats.org/officeDocument/2006/relationships/customXml" Target="../ink/ink515.xml"/><Relationship Id="rId13" Type="http://schemas.openxmlformats.org/officeDocument/2006/relationships/image" Target="../media/image213.png"/><Relationship Id="rId109" Type="http://schemas.openxmlformats.org/officeDocument/2006/relationships/image" Target="../media/image236.png"/><Relationship Id="rId34" Type="http://schemas.openxmlformats.org/officeDocument/2006/relationships/image" Target="../media/image223.png"/><Relationship Id="rId55" Type="http://schemas.openxmlformats.org/officeDocument/2006/relationships/customXml" Target="../ink/ink427.xml"/><Relationship Id="rId76" Type="http://schemas.openxmlformats.org/officeDocument/2006/relationships/customXml" Target="../ink/ink448.xml"/><Relationship Id="rId97" Type="http://schemas.openxmlformats.org/officeDocument/2006/relationships/image" Target="../media/image230.png"/><Relationship Id="rId120" Type="http://schemas.openxmlformats.org/officeDocument/2006/relationships/customXml" Target="../ink/ink478.xml"/><Relationship Id="rId141" Type="http://schemas.openxmlformats.org/officeDocument/2006/relationships/customXml" Target="../ink/ink489.xml"/><Relationship Id="rId7" Type="http://schemas.openxmlformats.org/officeDocument/2006/relationships/image" Target="../media/image210.png"/><Relationship Id="rId71" Type="http://schemas.openxmlformats.org/officeDocument/2006/relationships/customXml" Target="../ink/ink443.xml"/><Relationship Id="rId92" Type="http://schemas.openxmlformats.org/officeDocument/2006/relationships/customXml" Target="../ink/ink464.xml"/><Relationship Id="rId162" Type="http://schemas.openxmlformats.org/officeDocument/2006/relationships/image" Target="../media/image262.png"/><Relationship Id="rId183" Type="http://schemas.openxmlformats.org/officeDocument/2006/relationships/customXml" Target="../ink/ink510.xml"/><Relationship Id="rId2" Type="http://schemas.microsoft.com/office/2007/relationships/media" Target="../media/media12.m4a"/><Relationship Id="rId29" Type="http://schemas.openxmlformats.org/officeDocument/2006/relationships/customXml" Target="../ink/ink408.xml"/><Relationship Id="rId24" Type="http://schemas.openxmlformats.org/officeDocument/2006/relationships/image" Target="../media/image218.png"/><Relationship Id="rId40" Type="http://schemas.openxmlformats.org/officeDocument/2006/relationships/image" Target="../media/image226.png"/><Relationship Id="rId45" Type="http://schemas.openxmlformats.org/officeDocument/2006/relationships/customXml" Target="../ink/ink417.xml"/><Relationship Id="rId66" Type="http://schemas.openxmlformats.org/officeDocument/2006/relationships/customXml" Target="../ink/ink438.xml"/><Relationship Id="rId87" Type="http://schemas.openxmlformats.org/officeDocument/2006/relationships/customXml" Target="../ink/ink459.xml"/><Relationship Id="rId110" Type="http://schemas.openxmlformats.org/officeDocument/2006/relationships/customXml" Target="../ink/ink473.xml"/><Relationship Id="rId115" Type="http://schemas.openxmlformats.org/officeDocument/2006/relationships/image" Target="../media/image239.png"/><Relationship Id="rId131" Type="http://schemas.openxmlformats.org/officeDocument/2006/relationships/customXml" Target="../ink/ink484.xml"/><Relationship Id="rId136" Type="http://schemas.openxmlformats.org/officeDocument/2006/relationships/image" Target="../media/image248.png"/><Relationship Id="rId157" Type="http://schemas.openxmlformats.org/officeDocument/2006/relationships/customXml" Target="../ink/ink497.xml"/><Relationship Id="rId178" Type="http://schemas.openxmlformats.org/officeDocument/2006/relationships/image" Target="../media/image270.png"/><Relationship Id="rId61" Type="http://schemas.openxmlformats.org/officeDocument/2006/relationships/customXml" Target="../ink/ink433.xml"/><Relationship Id="rId82" Type="http://schemas.openxmlformats.org/officeDocument/2006/relationships/customXml" Target="../ink/ink454.xml"/><Relationship Id="rId152" Type="http://schemas.openxmlformats.org/officeDocument/2006/relationships/image" Target="../media/image257.png"/><Relationship Id="rId173" Type="http://schemas.openxmlformats.org/officeDocument/2006/relationships/customXml" Target="../ink/ink505.xml"/><Relationship Id="rId194" Type="http://schemas.openxmlformats.org/officeDocument/2006/relationships/image" Target="../media/image278.png"/><Relationship Id="rId19" Type="http://schemas.openxmlformats.org/officeDocument/2006/relationships/customXml" Target="../ink/ink403.xml"/><Relationship Id="rId14" Type="http://schemas.openxmlformats.org/officeDocument/2006/relationships/customXml" Target="../ink/ink400.xml"/><Relationship Id="rId30" Type="http://schemas.openxmlformats.org/officeDocument/2006/relationships/image" Target="../media/image221.png"/><Relationship Id="rId35" Type="http://schemas.openxmlformats.org/officeDocument/2006/relationships/customXml" Target="../ink/ink411.xml"/><Relationship Id="rId56" Type="http://schemas.openxmlformats.org/officeDocument/2006/relationships/customXml" Target="../ink/ink428.xml"/><Relationship Id="rId77" Type="http://schemas.openxmlformats.org/officeDocument/2006/relationships/customXml" Target="../ink/ink449.xml"/><Relationship Id="rId100" Type="http://schemas.openxmlformats.org/officeDocument/2006/relationships/customXml" Target="../ink/ink468.xml"/><Relationship Id="rId105" Type="http://schemas.openxmlformats.org/officeDocument/2006/relationships/image" Target="../media/image234.png"/><Relationship Id="rId126" Type="http://schemas.openxmlformats.org/officeDocument/2006/relationships/image" Target="../media/image243.png"/><Relationship Id="rId147" Type="http://schemas.openxmlformats.org/officeDocument/2006/relationships/customXml" Target="../ink/ink492.xml"/><Relationship Id="rId168" Type="http://schemas.openxmlformats.org/officeDocument/2006/relationships/image" Target="../media/image265.png"/><Relationship Id="rId8" Type="http://schemas.openxmlformats.org/officeDocument/2006/relationships/customXml" Target="../ink/ink397.xml"/><Relationship Id="rId51" Type="http://schemas.openxmlformats.org/officeDocument/2006/relationships/customXml" Target="../ink/ink423.xml"/><Relationship Id="rId72" Type="http://schemas.openxmlformats.org/officeDocument/2006/relationships/customXml" Target="../ink/ink444.xml"/><Relationship Id="rId93" Type="http://schemas.openxmlformats.org/officeDocument/2006/relationships/image" Target="../media/image228.png"/><Relationship Id="rId98" Type="http://schemas.openxmlformats.org/officeDocument/2006/relationships/customXml" Target="../ink/ink467.xml"/><Relationship Id="rId121" Type="http://schemas.openxmlformats.org/officeDocument/2006/relationships/image" Target="../media/image241.png"/><Relationship Id="rId142" Type="http://schemas.openxmlformats.org/officeDocument/2006/relationships/image" Target="../media/image252.png"/><Relationship Id="rId163" Type="http://schemas.openxmlformats.org/officeDocument/2006/relationships/customXml" Target="../ink/ink500.xml"/><Relationship Id="rId184" Type="http://schemas.openxmlformats.org/officeDocument/2006/relationships/image" Target="../media/image273.png"/><Relationship Id="rId189" Type="http://schemas.openxmlformats.org/officeDocument/2006/relationships/customXml" Target="../ink/ink513.xml"/><Relationship Id="rId3" Type="http://schemas.openxmlformats.org/officeDocument/2006/relationships/audio" Target="../media/media12.m4a"/><Relationship Id="rId25" Type="http://schemas.openxmlformats.org/officeDocument/2006/relationships/customXml" Target="../ink/ink406.xml"/><Relationship Id="rId46" Type="http://schemas.openxmlformats.org/officeDocument/2006/relationships/customXml" Target="../ink/ink418.xml"/><Relationship Id="rId67" Type="http://schemas.openxmlformats.org/officeDocument/2006/relationships/customXml" Target="../ink/ink439.xml"/><Relationship Id="rId116" Type="http://schemas.openxmlformats.org/officeDocument/2006/relationships/customXml" Target="../ink/ink476.xml"/><Relationship Id="rId137" Type="http://schemas.openxmlformats.org/officeDocument/2006/relationships/customXml" Target="../ink/ink487.xml"/><Relationship Id="rId158" Type="http://schemas.openxmlformats.org/officeDocument/2006/relationships/image" Target="../media/image260.png"/><Relationship Id="rId20" Type="http://schemas.openxmlformats.org/officeDocument/2006/relationships/image" Target="../media/image216.png"/><Relationship Id="rId41" Type="http://schemas.openxmlformats.org/officeDocument/2006/relationships/customXml" Target="../ink/ink414.xml"/><Relationship Id="rId62" Type="http://schemas.openxmlformats.org/officeDocument/2006/relationships/customXml" Target="../ink/ink434.xml"/><Relationship Id="rId83" Type="http://schemas.openxmlformats.org/officeDocument/2006/relationships/customXml" Target="../ink/ink455.xml"/><Relationship Id="rId88" Type="http://schemas.openxmlformats.org/officeDocument/2006/relationships/customXml" Target="../ink/ink460.xml"/><Relationship Id="rId111" Type="http://schemas.openxmlformats.org/officeDocument/2006/relationships/image" Target="../media/image237.png"/><Relationship Id="rId132" Type="http://schemas.openxmlformats.org/officeDocument/2006/relationships/image" Target="../media/image246.png"/><Relationship Id="rId153" Type="http://schemas.openxmlformats.org/officeDocument/2006/relationships/customXml" Target="../ink/ink495.xml"/><Relationship Id="rId174" Type="http://schemas.openxmlformats.org/officeDocument/2006/relationships/image" Target="../media/image268.png"/><Relationship Id="rId179" Type="http://schemas.openxmlformats.org/officeDocument/2006/relationships/customXml" Target="../ink/ink508.xml"/><Relationship Id="rId195" Type="http://schemas.openxmlformats.org/officeDocument/2006/relationships/customXml" Target="../ink/ink516.xml"/><Relationship Id="rId190" Type="http://schemas.openxmlformats.org/officeDocument/2006/relationships/image" Target="../media/image276.png"/><Relationship Id="rId15" Type="http://schemas.openxmlformats.org/officeDocument/2006/relationships/customXml" Target="../ink/ink401.xml"/><Relationship Id="rId36" Type="http://schemas.openxmlformats.org/officeDocument/2006/relationships/image" Target="../media/image224.png"/><Relationship Id="rId57" Type="http://schemas.openxmlformats.org/officeDocument/2006/relationships/customXml" Target="../ink/ink429.xml"/><Relationship Id="rId106" Type="http://schemas.openxmlformats.org/officeDocument/2006/relationships/customXml" Target="../ink/ink471.xml"/><Relationship Id="rId127" Type="http://schemas.openxmlformats.org/officeDocument/2006/relationships/customXml" Target="../ink/ink482.xml"/><Relationship Id="rId10" Type="http://schemas.openxmlformats.org/officeDocument/2006/relationships/customXml" Target="../ink/ink398.xml"/><Relationship Id="rId31" Type="http://schemas.openxmlformats.org/officeDocument/2006/relationships/customXml" Target="../ink/ink409.xml"/><Relationship Id="rId52" Type="http://schemas.openxmlformats.org/officeDocument/2006/relationships/customXml" Target="../ink/ink424.xml"/><Relationship Id="rId73" Type="http://schemas.openxmlformats.org/officeDocument/2006/relationships/customXml" Target="../ink/ink445.xml"/><Relationship Id="rId78" Type="http://schemas.openxmlformats.org/officeDocument/2006/relationships/customXml" Target="../ink/ink450.xml"/><Relationship Id="rId94" Type="http://schemas.openxmlformats.org/officeDocument/2006/relationships/customXml" Target="../ink/ink465.xml"/><Relationship Id="rId99" Type="http://schemas.openxmlformats.org/officeDocument/2006/relationships/image" Target="../media/image231.png"/><Relationship Id="rId101" Type="http://schemas.openxmlformats.org/officeDocument/2006/relationships/image" Target="../media/image232.png"/><Relationship Id="rId122" Type="http://schemas.openxmlformats.org/officeDocument/2006/relationships/customXml" Target="../ink/ink479.xml"/><Relationship Id="rId143" Type="http://schemas.openxmlformats.org/officeDocument/2006/relationships/customXml" Target="../ink/ink490.xml"/><Relationship Id="rId148" Type="http://schemas.openxmlformats.org/officeDocument/2006/relationships/image" Target="../media/image255.png"/><Relationship Id="rId164" Type="http://schemas.openxmlformats.org/officeDocument/2006/relationships/image" Target="../media/image263.png"/><Relationship Id="rId169" Type="http://schemas.openxmlformats.org/officeDocument/2006/relationships/customXml" Target="../ink/ink503.xml"/><Relationship Id="rId185" Type="http://schemas.openxmlformats.org/officeDocument/2006/relationships/customXml" Target="../ink/ink51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1.png"/><Relationship Id="rId180" Type="http://schemas.openxmlformats.org/officeDocument/2006/relationships/image" Target="../media/image271.png"/><Relationship Id="rId26" Type="http://schemas.openxmlformats.org/officeDocument/2006/relationships/image" Target="../media/image219.png"/><Relationship Id="rId47" Type="http://schemas.openxmlformats.org/officeDocument/2006/relationships/customXml" Target="../ink/ink419.xml"/><Relationship Id="rId68" Type="http://schemas.openxmlformats.org/officeDocument/2006/relationships/customXml" Target="../ink/ink440.xml"/><Relationship Id="rId89" Type="http://schemas.openxmlformats.org/officeDocument/2006/relationships/customXml" Target="../ink/ink461.xml"/><Relationship Id="rId112" Type="http://schemas.openxmlformats.org/officeDocument/2006/relationships/customXml" Target="../ink/ink474.xml"/><Relationship Id="rId133" Type="http://schemas.openxmlformats.org/officeDocument/2006/relationships/customXml" Target="../ink/ink485.xml"/><Relationship Id="rId154" Type="http://schemas.openxmlformats.org/officeDocument/2006/relationships/image" Target="../media/image258.png"/><Relationship Id="rId175" Type="http://schemas.openxmlformats.org/officeDocument/2006/relationships/customXml" Target="../ink/ink506.xml"/><Relationship Id="rId196" Type="http://schemas.openxmlformats.org/officeDocument/2006/relationships/image" Target="../media/image279.png"/><Relationship Id="rId16" Type="http://schemas.openxmlformats.org/officeDocument/2006/relationships/image" Target="../media/image214.png"/><Relationship Id="rId37" Type="http://schemas.openxmlformats.org/officeDocument/2006/relationships/customXml" Target="../ink/ink412.xml"/><Relationship Id="rId58" Type="http://schemas.openxmlformats.org/officeDocument/2006/relationships/customXml" Target="../ink/ink430.xml"/><Relationship Id="rId79" Type="http://schemas.openxmlformats.org/officeDocument/2006/relationships/customXml" Target="../ink/ink451.xml"/><Relationship Id="rId102" Type="http://schemas.openxmlformats.org/officeDocument/2006/relationships/customXml" Target="../ink/ink469.xml"/><Relationship Id="rId123" Type="http://schemas.openxmlformats.org/officeDocument/2006/relationships/customXml" Target="../ink/ink480.xml"/><Relationship Id="rId144" Type="http://schemas.openxmlformats.org/officeDocument/2006/relationships/image" Target="../media/image253.png"/><Relationship Id="rId90" Type="http://schemas.openxmlformats.org/officeDocument/2006/relationships/customXml" Target="../ink/ink462.xml"/><Relationship Id="rId165" Type="http://schemas.openxmlformats.org/officeDocument/2006/relationships/customXml" Target="../ink/ink501.xml"/><Relationship Id="rId186" Type="http://schemas.openxmlformats.org/officeDocument/2006/relationships/image" Target="../media/image274.png"/><Relationship Id="rId27" Type="http://schemas.openxmlformats.org/officeDocument/2006/relationships/customXml" Target="../ink/ink407.xml"/><Relationship Id="rId48" Type="http://schemas.openxmlformats.org/officeDocument/2006/relationships/customXml" Target="../ink/ink420.xml"/><Relationship Id="rId69" Type="http://schemas.openxmlformats.org/officeDocument/2006/relationships/customXml" Target="../ink/ink441.xml"/><Relationship Id="rId113" Type="http://schemas.openxmlformats.org/officeDocument/2006/relationships/image" Target="../media/image238.png"/><Relationship Id="rId134" Type="http://schemas.openxmlformats.org/officeDocument/2006/relationships/image" Target="../media/image247.png"/><Relationship Id="rId80" Type="http://schemas.openxmlformats.org/officeDocument/2006/relationships/customXml" Target="../ink/ink452.xml"/><Relationship Id="rId155" Type="http://schemas.openxmlformats.org/officeDocument/2006/relationships/customXml" Target="../ink/ink496.xml"/><Relationship Id="rId176" Type="http://schemas.openxmlformats.org/officeDocument/2006/relationships/image" Target="../media/image269.png"/><Relationship Id="rId197" Type="http://schemas.openxmlformats.org/officeDocument/2006/relationships/image" Target="../media/image1.png"/><Relationship Id="rId17" Type="http://schemas.openxmlformats.org/officeDocument/2006/relationships/customXml" Target="../ink/ink402.xml"/><Relationship Id="rId38" Type="http://schemas.openxmlformats.org/officeDocument/2006/relationships/image" Target="../media/image225.png"/><Relationship Id="rId59" Type="http://schemas.openxmlformats.org/officeDocument/2006/relationships/customXml" Target="../ink/ink431.xml"/><Relationship Id="rId103" Type="http://schemas.openxmlformats.org/officeDocument/2006/relationships/image" Target="../media/image233.png"/><Relationship Id="rId124" Type="http://schemas.openxmlformats.org/officeDocument/2006/relationships/image" Target="../media/image242.png"/><Relationship Id="rId70" Type="http://schemas.openxmlformats.org/officeDocument/2006/relationships/customXml" Target="../ink/ink442.xml"/><Relationship Id="rId91" Type="http://schemas.openxmlformats.org/officeDocument/2006/relationships/customXml" Target="../ink/ink463.xml"/><Relationship Id="rId145" Type="http://schemas.openxmlformats.org/officeDocument/2006/relationships/customXml" Target="../ink/ink491.xml"/><Relationship Id="rId166" Type="http://schemas.openxmlformats.org/officeDocument/2006/relationships/image" Target="../media/image264.png"/><Relationship Id="rId187" Type="http://schemas.openxmlformats.org/officeDocument/2006/relationships/customXml" Target="../ink/ink512.xml"/><Relationship Id="rId1" Type="http://schemas.openxmlformats.org/officeDocument/2006/relationships/tags" Target="../tags/tag9.xml"/><Relationship Id="rId28" Type="http://schemas.openxmlformats.org/officeDocument/2006/relationships/image" Target="../media/image220.png"/><Relationship Id="rId49" Type="http://schemas.openxmlformats.org/officeDocument/2006/relationships/customXml" Target="../ink/ink421.xml"/><Relationship Id="rId114" Type="http://schemas.openxmlformats.org/officeDocument/2006/relationships/customXml" Target="../ink/ink475.xml"/><Relationship Id="rId60" Type="http://schemas.openxmlformats.org/officeDocument/2006/relationships/customXml" Target="../ink/ink432.xml"/><Relationship Id="rId81" Type="http://schemas.openxmlformats.org/officeDocument/2006/relationships/customXml" Target="../ink/ink453.xml"/><Relationship Id="rId135" Type="http://schemas.openxmlformats.org/officeDocument/2006/relationships/customXml" Target="../ink/ink486.xml"/><Relationship Id="rId156" Type="http://schemas.openxmlformats.org/officeDocument/2006/relationships/image" Target="../media/image259.png"/><Relationship Id="rId177" Type="http://schemas.openxmlformats.org/officeDocument/2006/relationships/customXml" Target="../ink/ink507.xml"/><Relationship Id="rId18" Type="http://schemas.openxmlformats.org/officeDocument/2006/relationships/image" Target="../media/image215.png"/><Relationship Id="rId39" Type="http://schemas.openxmlformats.org/officeDocument/2006/relationships/customXml" Target="../ink/ink413.xml"/><Relationship Id="rId50" Type="http://schemas.openxmlformats.org/officeDocument/2006/relationships/customXml" Target="../ink/ink422.xml"/><Relationship Id="rId104" Type="http://schemas.openxmlformats.org/officeDocument/2006/relationships/customXml" Target="../ink/ink470.xml"/><Relationship Id="rId125" Type="http://schemas.openxmlformats.org/officeDocument/2006/relationships/customXml" Target="../ink/ink481.xml"/><Relationship Id="rId146" Type="http://schemas.openxmlformats.org/officeDocument/2006/relationships/image" Target="../media/image254.png"/><Relationship Id="rId167" Type="http://schemas.openxmlformats.org/officeDocument/2006/relationships/customXml" Target="../ink/ink502.xml"/><Relationship Id="rId188" Type="http://schemas.openxmlformats.org/officeDocument/2006/relationships/image" Target="../media/image275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99.xml"/><Relationship Id="rId21" Type="http://schemas.openxmlformats.org/officeDocument/2006/relationships/customXml" Target="../ink/ink526.xml"/><Relationship Id="rId42" Type="http://schemas.openxmlformats.org/officeDocument/2006/relationships/customXml" Target="../ink/ink537.xml"/><Relationship Id="rId63" Type="http://schemas.openxmlformats.org/officeDocument/2006/relationships/customXml" Target="../ink/ink558.xml"/><Relationship Id="rId84" Type="http://schemas.openxmlformats.org/officeDocument/2006/relationships/customXml" Target="../ink/ink579.xml"/><Relationship Id="rId138" Type="http://schemas.openxmlformats.org/officeDocument/2006/relationships/image" Target="../media/image304.png"/><Relationship Id="rId159" Type="http://schemas.openxmlformats.org/officeDocument/2006/relationships/customXml" Target="../ink/ink621.xml"/><Relationship Id="rId170" Type="http://schemas.openxmlformats.org/officeDocument/2006/relationships/customXml" Target="../ink/ink628.xml"/><Relationship Id="rId191" Type="http://schemas.openxmlformats.org/officeDocument/2006/relationships/image" Target="../media/image326.png"/><Relationship Id="rId205" Type="http://schemas.openxmlformats.org/officeDocument/2006/relationships/image" Target="../media/image333.png"/><Relationship Id="rId226" Type="http://schemas.openxmlformats.org/officeDocument/2006/relationships/image" Target="../media/image342.png"/><Relationship Id="rId247" Type="http://schemas.openxmlformats.org/officeDocument/2006/relationships/image" Target="../media/image352.png"/><Relationship Id="rId107" Type="http://schemas.openxmlformats.org/officeDocument/2006/relationships/image" Target="../media/image288.png"/><Relationship Id="rId11" Type="http://schemas.openxmlformats.org/officeDocument/2006/relationships/image" Target="../media/image213.png"/><Relationship Id="rId32" Type="http://schemas.openxmlformats.org/officeDocument/2006/relationships/image" Target="../media/image223.png"/><Relationship Id="rId53" Type="http://schemas.openxmlformats.org/officeDocument/2006/relationships/customXml" Target="../ink/ink548.xml"/><Relationship Id="rId74" Type="http://schemas.openxmlformats.org/officeDocument/2006/relationships/customXml" Target="../ink/ink569.xml"/><Relationship Id="rId128" Type="http://schemas.openxmlformats.org/officeDocument/2006/relationships/image" Target="../media/image299.png"/><Relationship Id="rId149" Type="http://schemas.openxmlformats.org/officeDocument/2006/relationships/customXml" Target="../ink/ink615.xml"/><Relationship Id="rId5" Type="http://schemas.openxmlformats.org/officeDocument/2006/relationships/image" Target="../media/image210.png"/><Relationship Id="rId95" Type="http://schemas.openxmlformats.org/officeDocument/2006/relationships/image" Target="../media/image282.png"/><Relationship Id="rId160" Type="http://schemas.openxmlformats.org/officeDocument/2006/relationships/customXml" Target="../ink/ink622.xml"/><Relationship Id="rId181" Type="http://schemas.openxmlformats.org/officeDocument/2006/relationships/image" Target="../media/image323.png"/><Relationship Id="rId216" Type="http://schemas.openxmlformats.org/officeDocument/2006/relationships/customXml" Target="../ink/ink651.xml"/><Relationship Id="rId237" Type="http://schemas.openxmlformats.org/officeDocument/2006/relationships/image" Target="../media/image347.png"/><Relationship Id="rId22" Type="http://schemas.openxmlformats.org/officeDocument/2006/relationships/image" Target="../media/image218.png"/><Relationship Id="rId43" Type="http://schemas.openxmlformats.org/officeDocument/2006/relationships/customXml" Target="../ink/ink538.xml"/><Relationship Id="rId64" Type="http://schemas.openxmlformats.org/officeDocument/2006/relationships/customXml" Target="../ink/ink559.xml"/><Relationship Id="rId118" Type="http://schemas.openxmlformats.org/officeDocument/2006/relationships/image" Target="../media/image293.png"/><Relationship Id="rId139" Type="http://schemas.openxmlformats.org/officeDocument/2006/relationships/customXml" Target="../ink/ink610.xml"/><Relationship Id="rId85" Type="http://schemas.openxmlformats.org/officeDocument/2006/relationships/customXml" Target="../ink/ink580.xml"/><Relationship Id="rId150" Type="http://schemas.openxmlformats.org/officeDocument/2006/relationships/image" Target="../media/image310.png"/><Relationship Id="rId171" Type="http://schemas.openxmlformats.org/officeDocument/2006/relationships/image" Target="../media/image318.png"/><Relationship Id="rId192" Type="http://schemas.openxmlformats.org/officeDocument/2006/relationships/customXml" Target="../ink/ink639.xml"/><Relationship Id="rId206" Type="http://schemas.openxmlformats.org/officeDocument/2006/relationships/customXml" Target="../ink/ink646.xml"/><Relationship Id="rId227" Type="http://schemas.openxmlformats.org/officeDocument/2006/relationships/customXml" Target="../ink/ink658.xml"/><Relationship Id="rId248" Type="http://schemas.openxmlformats.org/officeDocument/2006/relationships/customXml" Target="../ink/ink669.xml"/><Relationship Id="rId12" Type="http://schemas.openxmlformats.org/officeDocument/2006/relationships/customXml" Target="../ink/ink521.xml"/><Relationship Id="rId33" Type="http://schemas.openxmlformats.org/officeDocument/2006/relationships/customXml" Target="../ink/ink532.xml"/><Relationship Id="rId108" Type="http://schemas.openxmlformats.org/officeDocument/2006/relationships/customXml" Target="../ink/ink594.xml"/><Relationship Id="rId129" Type="http://schemas.openxmlformats.org/officeDocument/2006/relationships/customXml" Target="../ink/ink605.xml"/><Relationship Id="rId54" Type="http://schemas.openxmlformats.org/officeDocument/2006/relationships/customXml" Target="../ink/ink549.xml"/><Relationship Id="rId75" Type="http://schemas.openxmlformats.org/officeDocument/2006/relationships/customXml" Target="../ink/ink570.xml"/><Relationship Id="rId96" Type="http://schemas.openxmlformats.org/officeDocument/2006/relationships/customXml" Target="../ink/ink588.xml"/><Relationship Id="rId140" Type="http://schemas.openxmlformats.org/officeDocument/2006/relationships/image" Target="../media/image305.png"/><Relationship Id="rId161" Type="http://schemas.openxmlformats.org/officeDocument/2006/relationships/image" Target="../media/image314.png"/><Relationship Id="rId182" Type="http://schemas.openxmlformats.org/officeDocument/2006/relationships/customXml" Target="../ink/ink634.xml"/><Relationship Id="rId217" Type="http://schemas.openxmlformats.org/officeDocument/2006/relationships/image" Target="../media/image339.png"/><Relationship Id="rId6" Type="http://schemas.openxmlformats.org/officeDocument/2006/relationships/customXml" Target="../ink/ink518.xml"/><Relationship Id="rId238" Type="http://schemas.openxmlformats.org/officeDocument/2006/relationships/customXml" Target="../ink/ink664.xml"/><Relationship Id="rId23" Type="http://schemas.openxmlformats.org/officeDocument/2006/relationships/customXml" Target="../ink/ink527.xml"/><Relationship Id="rId119" Type="http://schemas.openxmlformats.org/officeDocument/2006/relationships/customXml" Target="../ink/ink600.xml"/><Relationship Id="rId44" Type="http://schemas.openxmlformats.org/officeDocument/2006/relationships/customXml" Target="../ink/ink539.xml"/><Relationship Id="rId65" Type="http://schemas.openxmlformats.org/officeDocument/2006/relationships/customXml" Target="../ink/ink560.xml"/><Relationship Id="rId86" Type="http://schemas.openxmlformats.org/officeDocument/2006/relationships/customXml" Target="../ink/ink581.xml"/><Relationship Id="rId130" Type="http://schemas.openxmlformats.org/officeDocument/2006/relationships/image" Target="../media/image300.png"/><Relationship Id="rId151" Type="http://schemas.openxmlformats.org/officeDocument/2006/relationships/customXml" Target="../ink/ink616.xml"/><Relationship Id="rId172" Type="http://schemas.openxmlformats.org/officeDocument/2006/relationships/customXml" Target="../ink/ink629.xml"/><Relationship Id="rId193" Type="http://schemas.openxmlformats.org/officeDocument/2006/relationships/image" Target="../media/image327.png"/><Relationship Id="rId207" Type="http://schemas.openxmlformats.org/officeDocument/2006/relationships/image" Target="../media/image334.png"/><Relationship Id="rId228" Type="http://schemas.openxmlformats.org/officeDocument/2006/relationships/image" Target="../media/image343.png"/><Relationship Id="rId249" Type="http://schemas.openxmlformats.org/officeDocument/2006/relationships/image" Target="../media/image353.png"/><Relationship Id="rId13" Type="http://schemas.openxmlformats.org/officeDocument/2006/relationships/customXml" Target="../ink/ink522.xml"/><Relationship Id="rId109" Type="http://schemas.openxmlformats.org/officeDocument/2006/relationships/image" Target="../media/image289.png"/><Relationship Id="rId34" Type="http://schemas.openxmlformats.org/officeDocument/2006/relationships/image" Target="../media/image224.png"/><Relationship Id="rId55" Type="http://schemas.openxmlformats.org/officeDocument/2006/relationships/customXml" Target="../ink/ink550.xml"/><Relationship Id="rId76" Type="http://schemas.openxmlformats.org/officeDocument/2006/relationships/customXml" Target="../ink/ink571.xml"/><Relationship Id="rId97" Type="http://schemas.openxmlformats.org/officeDocument/2006/relationships/image" Target="../media/image283.png"/><Relationship Id="rId120" Type="http://schemas.openxmlformats.org/officeDocument/2006/relationships/image" Target="../media/image295.png"/><Relationship Id="rId141" Type="http://schemas.openxmlformats.org/officeDocument/2006/relationships/customXml" Target="../ink/ink611.xml"/><Relationship Id="rId7" Type="http://schemas.openxmlformats.org/officeDocument/2006/relationships/image" Target="../media/image211.png"/><Relationship Id="rId162" Type="http://schemas.openxmlformats.org/officeDocument/2006/relationships/customXml" Target="../ink/ink623.xml"/><Relationship Id="rId183" Type="http://schemas.openxmlformats.org/officeDocument/2006/relationships/image" Target="../media/image199.png"/><Relationship Id="rId218" Type="http://schemas.openxmlformats.org/officeDocument/2006/relationships/customXml" Target="../ink/ink652.xml"/><Relationship Id="rId239" Type="http://schemas.openxmlformats.org/officeDocument/2006/relationships/image" Target="../media/image348.png"/><Relationship Id="rId250" Type="http://schemas.openxmlformats.org/officeDocument/2006/relationships/image" Target="../media/image1.png"/><Relationship Id="rId24" Type="http://schemas.openxmlformats.org/officeDocument/2006/relationships/image" Target="../media/image219.png"/><Relationship Id="rId45" Type="http://schemas.openxmlformats.org/officeDocument/2006/relationships/customXml" Target="../ink/ink540.xml"/><Relationship Id="rId66" Type="http://schemas.openxmlformats.org/officeDocument/2006/relationships/customXml" Target="../ink/ink561.xml"/><Relationship Id="rId87" Type="http://schemas.openxmlformats.org/officeDocument/2006/relationships/customXml" Target="../ink/ink582.xml"/><Relationship Id="rId110" Type="http://schemas.openxmlformats.org/officeDocument/2006/relationships/customXml" Target="../ink/ink595.xml"/><Relationship Id="rId131" Type="http://schemas.openxmlformats.org/officeDocument/2006/relationships/customXml" Target="../ink/ink606.xml"/><Relationship Id="rId152" Type="http://schemas.openxmlformats.org/officeDocument/2006/relationships/image" Target="../media/image311.png"/><Relationship Id="rId173" Type="http://schemas.openxmlformats.org/officeDocument/2006/relationships/image" Target="../media/image319.png"/><Relationship Id="rId194" Type="http://schemas.openxmlformats.org/officeDocument/2006/relationships/customXml" Target="../ink/ink640.xml"/><Relationship Id="rId208" Type="http://schemas.openxmlformats.org/officeDocument/2006/relationships/customXml" Target="../ink/ink647.xml"/><Relationship Id="rId229" Type="http://schemas.openxmlformats.org/officeDocument/2006/relationships/customXml" Target="../ink/ink659.xml"/><Relationship Id="rId240" Type="http://schemas.openxmlformats.org/officeDocument/2006/relationships/customXml" Target="../ink/ink665.xml"/><Relationship Id="rId14" Type="http://schemas.openxmlformats.org/officeDocument/2006/relationships/image" Target="../media/image214.png"/><Relationship Id="rId35" Type="http://schemas.openxmlformats.org/officeDocument/2006/relationships/customXml" Target="../ink/ink533.xml"/><Relationship Id="rId56" Type="http://schemas.openxmlformats.org/officeDocument/2006/relationships/customXml" Target="../ink/ink551.xml"/><Relationship Id="rId77" Type="http://schemas.openxmlformats.org/officeDocument/2006/relationships/customXml" Target="../ink/ink572.xml"/><Relationship Id="rId100" Type="http://schemas.openxmlformats.org/officeDocument/2006/relationships/customXml" Target="../ink/ink590.xml"/><Relationship Id="rId8" Type="http://schemas.openxmlformats.org/officeDocument/2006/relationships/customXml" Target="../ink/ink519.xml"/><Relationship Id="rId98" Type="http://schemas.openxmlformats.org/officeDocument/2006/relationships/customXml" Target="../ink/ink589.xml"/><Relationship Id="rId121" Type="http://schemas.openxmlformats.org/officeDocument/2006/relationships/customXml" Target="../ink/ink601.xml"/><Relationship Id="rId142" Type="http://schemas.openxmlformats.org/officeDocument/2006/relationships/image" Target="../media/image306.png"/><Relationship Id="rId163" Type="http://schemas.openxmlformats.org/officeDocument/2006/relationships/customXml" Target="../ink/ink624.xml"/><Relationship Id="rId184" Type="http://schemas.openxmlformats.org/officeDocument/2006/relationships/customXml" Target="../ink/ink635.xml"/><Relationship Id="rId219" Type="http://schemas.openxmlformats.org/officeDocument/2006/relationships/customXml" Target="../ink/ink653.xml"/><Relationship Id="rId230" Type="http://schemas.openxmlformats.org/officeDocument/2006/relationships/image" Target="../media/image344.png"/><Relationship Id="rId25" Type="http://schemas.openxmlformats.org/officeDocument/2006/relationships/customXml" Target="../ink/ink528.xml"/><Relationship Id="rId46" Type="http://schemas.openxmlformats.org/officeDocument/2006/relationships/customXml" Target="../ink/ink541.xml"/><Relationship Id="rId67" Type="http://schemas.openxmlformats.org/officeDocument/2006/relationships/customXml" Target="../ink/ink562.xml"/><Relationship Id="rId88" Type="http://schemas.openxmlformats.org/officeDocument/2006/relationships/customXml" Target="../ink/ink583.xml"/><Relationship Id="rId111" Type="http://schemas.openxmlformats.org/officeDocument/2006/relationships/customXml" Target="../ink/ink596.xml"/><Relationship Id="rId132" Type="http://schemas.openxmlformats.org/officeDocument/2006/relationships/image" Target="../media/image301.png"/><Relationship Id="rId153" Type="http://schemas.openxmlformats.org/officeDocument/2006/relationships/customXml" Target="../ink/ink617.xml"/><Relationship Id="rId174" Type="http://schemas.openxmlformats.org/officeDocument/2006/relationships/customXml" Target="../ink/ink630.xml"/><Relationship Id="rId195" Type="http://schemas.openxmlformats.org/officeDocument/2006/relationships/image" Target="../media/image328.png"/><Relationship Id="rId209" Type="http://schemas.openxmlformats.org/officeDocument/2006/relationships/image" Target="../media/image335.png"/><Relationship Id="rId220" Type="http://schemas.openxmlformats.org/officeDocument/2006/relationships/customXml" Target="../ink/ink654.xml"/><Relationship Id="rId241" Type="http://schemas.openxmlformats.org/officeDocument/2006/relationships/image" Target="../media/image349.png"/><Relationship Id="rId15" Type="http://schemas.openxmlformats.org/officeDocument/2006/relationships/customXml" Target="../ink/ink523.xml"/><Relationship Id="rId36" Type="http://schemas.openxmlformats.org/officeDocument/2006/relationships/image" Target="../media/image225.png"/><Relationship Id="rId57" Type="http://schemas.openxmlformats.org/officeDocument/2006/relationships/customXml" Target="../ink/ink552.xml"/><Relationship Id="rId78" Type="http://schemas.openxmlformats.org/officeDocument/2006/relationships/customXml" Target="../ink/ink573.xml"/><Relationship Id="rId99" Type="http://schemas.openxmlformats.org/officeDocument/2006/relationships/image" Target="../media/image284.png"/><Relationship Id="rId101" Type="http://schemas.openxmlformats.org/officeDocument/2006/relationships/image" Target="../media/image285.png"/><Relationship Id="rId122" Type="http://schemas.openxmlformats.org/officeDocument/2006/relationships/image" Target="../media/image296.png"/><Relationship Id="rId143" Type="http://schemas.openxmlformats.org/officeDocument/2006/relationships/customXml" Target="../ink/ink612.xml"/><Relationship Id="rId164" Type="http://schemas.openxmlformats.org/officeDocument/2006/relationships/customXml" Target="../ink/ink625.xml"/><Relationship Id="rId185" Type="http://schemas.openxmlformats.org/officeDocument/2006/relationships/image" Target="../media/image324.png"/><Relationship Id="rId4" Type="http://schemas.openxmlformats.org/officeDocument/2006/relationships/customXml" Target="../ink/ink517.xml"/><Relationship Id="rId9" Type="http://schemas.openxmlformats.org/officeDocument/2006/relationships/image" Target="../media/image212.png"/><Relationship Id="rId180" Type="http://schemas.openxmlformats.org/officeDocument/2006/relationships/customXml" Target="../ink/ink633.xml"/><Relationship Id="rId210" Type="http://schemas.openxmlformats.org/officeDocument/2006/relationships/customXml" Target="../ink/ink648.xml"/><Relationship Id="rId215" Type="http://schemas.openxmlformats.org/officeDocument/2006/relationships/image" Target="../media/image338.png"/><Relationship Id="rId236" Type="http://schemas.openxmlformats.org/officeDocument/2006/relationships/customXml" Target="../ink/ink663.xml"/><Relationship Id="rId26" Type="http://schemas.openxmlformats.org/officeDocument/2006/relationships/image" Target="../media/image220.png"/><Relationship Id="rId231" Type="http://schemas.openxmlformats.org/officeDocument/2006/relationships/customXml" Target="../ink/ink660.xml"/><Relationship Id="rId47" Type="http://schemas.openxmlformats.org/officeDocument/2006/relationships/customXml" Target="../ink/ink542.xml"/><Relationship Id="rId68" Type="http://schemas.openxmlformats.org/officeDocument/2006/relationships/customXml" Target="../ink/ink563.xml"/><Relationship Id="rId89" Type="http://schemas.openxmlformats.org/officeDocument/2006/relationships/customXml" Target="../ink/ink584.xml"/><Relationship Id="rId112" Type="http://schemas.openxmlformats.org/officeDocument/2006/relationships/image" Target="../media/image290.png"/><Relationship Id="rId133" Type="http://schemas.openxmlformats.org/officeDocument/2006/relationships/customXml" Target="../ink/ink607.xml"/><Relationship Id="rId154" Type="http://schemas.openxmlformats.org/officeDocument/2006/relationships/customXml" Target="../ink/ink618.xml"/><Relationship Id="rId175" Type="http://schemas.openxmlformats.org/officeDocument/2006/relationships/image" Target="../media/image320.png"/><Relationship Id="rId196" Type="http://schemas.openxmlformats.org/officeDocument/2006/relationships/customXml" Target="../ink/ink641.xml"/><Relationship Id="rId200" Type="http://schemas.openxmlformats.org/officeDocument/2006/relationships/customXml" Target="../ink/ink643.xml"/><Relationship Id="rId16" Type="http://schemas.openxmlformats.org/officeDocument/2006/relationships/image" Target="../media/image215.png"/><Relationship Id="rId221" Type="http://schemas.openxmlformats.org/officeDocument/2006/relationships/customXml" Target="../ink/ink655.xml"/><Relationship Id="rId242" Type="http://schemas.openxmlformats.org/officeDocument/2006/relationships/customXml" Target="../ink/ink666.xml"/><Relationship Id="rId37" Type="http://schemas.openxmlformats.org/officeDocument/2006/relationships/customXml" Target="../ink/ink534.xml"/><Relationship Id="rId58" Type="http://schemas.openxmlformats.org/officeDocument/2006/relationships/customXml" Target="../ink/ink553.xml"/><Relationship Id="rId79" Type="http://schemas.openxmlformats.org/officeDocument/2006/relationships/customXml" Target="../ink/ink574.xml"/><Relationship Id="rId102" Type="http://schemas.openxmlformats.org/officeDocument/2006/relationships/customXml" Target="../ink/ink591.xml"/><Relationship Id="rId123" Type="http://schemas.openxmlformats.org/officeDocument/2006/relationships/customXml" Target="../ink/ink602.xml"/><Relationship Id="rId144" Type="http://schemas.openxmlformats.org/officeDocument/2006/relationships/image" Target="../media/image307.png"/><Relationship Id="rId90" Type="http://schemas.openxmlformats.org/officeDocument/2006/relationships/customXml" Target="../ink/ink585.xml"/><Relationship Id="rId165" Type="http://schemas.openxmlformats.org/officeDocument/2006/relationships/image" Target="../media/image315.png"/><Relationship Id="rId186" Type="http://schemas.openxmlformats.org/officeDocument/2006/relationships/customXml" Target="../ink/ink636.xml"/><Relationship Id="rId211" Type="http://schemas.openxmlformats.org/officeDocument/2006/relationships/image" Target="../media/image336.png"/><Relationship Id="rId232" Type="http://schemas.openxmlformats.org/officeDocument/2006/relationships/image" Target="../media/image345.png"/><Relationship Id="rId27" Type="http://schemas.openxmlformats.org/officeDocument/2006/relationships/customXml" Target="../ink/ink529.xml"/><Relationship Id="rId48" Type="http://schemas.openxmlformats.org/officeDocument/2006/relationships/customXml" Target="../ink/ink543.xml"/><Relationship Id="rId69" Type="http://schemas.openxmlformats.org/officeDocument/2006/relationships/customXml" Target="../ink/ink564.xml"/><Relationship Id="rId113" Type="http://schemas.openxmlformats.org/officeDocument/2006/relationships/customXml" Target="../ink/ink597.xml"/><Relationship Id="rId134" Type="http://schemas.openxmlformats.org/officeDocument/2006/relationships/image" Target="../media/image302.png"/><Relationship Id="rId80" Type="http://schemas.openxmlformats.org/officeDocument/2006/relationships/customXml" Target="../ink/ink575.xml"/><Relationship Id="rId155" Type="http://schemas.openxmlformats.org/officeDocument/2006/relationships/image" Target="../media/image312.png"/><Relationship Id="rId176" Type="http://schemas.openxmlformats.org/officeDocument/2006/relationships/customXml" Target="../ink/ink631.xml"/><Relationship Id="rId197" Type="http://schemas.openxmlformats.org/officeDocument/2006/relationships/image" Target="../media/image329.png"/><Relationship Id="rId201" Type="http://schemas.openxmlformats.org/officeDocument/2006/relationships/image" Target="../media/image331.png"/><Relationship Id="rId222" Type="http://schemas.openxmlformats.org/officeDocument/2006/relationships/image" Target="../media/image340.png"/><Relationship Id="rId243" Type="http://schemas.openxmlformats.org/officeDocument/2006/relationships/image" Target="../media/image350.png"/><Relationship Id="rId17" Type="http://schemas.openxmlformats.org/officeDocument/2006/relationships/customXml" Target="../ink/ink524.xml"/><Relationship Id="rId38" Type="http://schemas.openxmlformats.org/officeDocument/2006/relationships/image" Target="../media/image226.png"/><Relationship Id="rId59" Type="http://schemas.openxmlformats.org/officeDocument/2006/relationships/customXml" Target="../ink/ink554.xml"/><Relationship Id="rId103" Type="http://schemas.openxmlformats.org/officeDocument/2006/relationships/image" Target="../media/image286.png"/><Relationship Id="rId124" Type="http://schemas.openxmlformats.org/officeDocument/2006/relationships/image" Target="../media/image297.png"/><Relationship Id="rId70" Type="http://schemas.openxmlformats.org/officeDocument/2006/relationships/customXml" Target="../ink/ink565.xml"/><Relationship Id="rId91" Type="http://schemas.openxmlformats.org/officeDocument/2006/relationships/image" Target="../media/image280.png"/><Relationship Id="rId145" Type="http://schemas.openxmlformats.org/officeDocument/2006/relationships/customXml" Target="../ink/ink613.xml"/><Relationship Id="rId166" Type="http://schemas.openxmlformats.org/officeDocument/2006/relationships/customXml" Target="../ink/ink626.xml"/><Relationship Id="rId187" Type="http://schemas.openxmlformats.org/officeDocument/2006/relationships/image" Target="../media/image134.png"/><Relationship Id="rId1" Type="http://schemas.microsoft.com/office/2007/relationships/media" Target="../media/media13.m4a"/><Relationship Id="rId212" Type="http://schemas.openxmlformats.org/officeDocument/2006/relationships/customXml" Target="../ink/ink649.xml"/><Relationship Id="rId233" Type="http://schemas.openxmlformats.org/officeDocument/2006/relationships/customXml" Target="../ink/ink661.xml"/><Relationship Id="rId28" Type="http://schemas.openxmlformats.org/officeDocument/2006/relationships/image" Target="../media/image221.png"/><Relationship Id="rId49" Type="http://schemas.openxmlformats.org/officeDocument/2006/relationships/customXml" Target="../ink/ink544.xml"/><Relationship Id="rId114" Type="http://schemas.openxmlformats.org/officeDocument/2006/relationships/image" Target="../media/image291.png"/><Relationship Id="rId60" Type="http://schemas.openxmlformats.org/officeDocument/2006/relationships/customXml" Target="../ink/ink555.xml"/><Relationship Id="rId81" Type="http://schemas.openxmlformats.org/officeDocument/2006/relationships/customXml" Target="../ink/ink576.xml"/><Relationship Id="rId135" Type="http://schemas.openxmlformats.org/officeDocument/2006/relationships/customXml" Target="../ink/ink608.xml"/><Relationship Id="rId156" Type="http://schemas.openxmlformats.org/officeDocument/2006/relationships/customXml" Target="../ink/ink619.xml"/><Relationship Id="rId177" Type="http://schemas.openxmlformats.org/officeDocument/2006/relationships/image" Target="../media/image321.png"/><Relationship Id="rId198" Type="http://schemas.openxmlformats.org/officeDocument/2006/relationships/customXml" Target="../ink/ink642.xml"/><Relationship Id="rId202" Type="http://schemas.openxmlformats.org/officeDocument/2006/relationships/customXml" Target="../ink/ink644.xml"/><Relationship Id="rId223" Type="http://schemas.openxmlformats.org/officeDocument/2006/relationships/customXml" Target="../ink/ink656.xml"/><Relationship Id="rId244" Type="http://schemas.openxmlformats.org/officeDocument/2006/relationships/customXml" Target="../ink/ink667.xml"/><Relationship Id="rId18" Type="http://schemas.openxmlformats.org/officeDocument/2006/relationships/image" Target="../media/image216.png"/><Relationship Id="rId39" Type="http://schemas.openxmlformats.org/officeDocument/2006/relationships/customXml" Target="../ink/ink535.xml"/><Relationship Id="rId50" Type="http://schemas.openxmlformats.org/officeDocument/2006/relationships/customXml" Target="../ink/ink545.xml"/><Relationship Id="rId104" Type="http://schemas.openxmlformats.org/officeDocument/2006/relationships/customXml" Target="../ink/ink592.xml"/><Relationship Id="rId125" Type="http://schemas.openxmlformats.org/officeDocument/2006/relationships/customXml" Target="../ink/ink603.xml"/><Relationship Id="rId146" Type="http://schemas.openxmlformats.org/officeDocument/2006/relationships/image" Target="../media/image308.png"/><Relationship Id="rId167" Type="http://schemas.openxmlformats.org/officeDocument/2006/relationships/image" Target="../media/image316.png"/><Relationship Id="rId188" Type="http://schemas.openxmlformats.org/officeDocument/2006/relationships/customXml" Target="../ink/ink637.xml"/><Relationship Id="rId71" Type="http://schemas.openxmlformats.org/officeDocument/2006/relationships/customXml" Target="../ink/ink566.xml"/><Relationship Id="rId92" Type="http://schemas.openxmlformats.org/officeDocument/2006/relationships/customXml" Target="../ink/ink586.xml"/><Relationship Id="rId213" Type="http://schemas.openxmlformats.org/officeDocument/2006/relationships/image" Target="../media/image337.png"/><Relationship Id="rId234" Type="http://schemas.openxmlformats.org/officeDocument/2006/relationships/customXml" Target="../ink/ink662.xml"/><Relationship Id="rId2" Type="http://schemas.openxmlformats.org/officeDocument/2006/relationships/audio" Target="../media/media13.m4a"/><Relationship Id="rId29" Type="http://schemas.openxmlformats.org/officeDocument/2006/relationships/customXml" Target="../ink/ink530.xml"/><Relationship Id="rId40" Type="http://schemas.openxmlformats.org/officeDocument/2006/relationships/image" Target="../media/image227.png"/><Relationship Id="rId115" Type="http://schemas.openxmlformats.org/officeDocument/2006/relationships/customXml" Target="../ink/ink598.xml"/><Relationship Id="rId136" Type="http://schemas.openxmlformats.org/officeDocument/2006/relationships/image" Target="../media/image303.png"/><Relationship Id="rId157" Type="http://schemas.openxmlformats.org/officeDocument/2006/relationships/image" Target="../media/image313.png"/><Relationship Id="rId178" Type="http://schemas.openxmlformats.org/officeDocument/2006/relationships/customXml" Target="../ink/ink632.xml"/><Relationship Id="rId61" Type="http://schemas.openxmlformats.org/officeDocument/2006/relationships/customXml" Target="../ink/ink556.xml"/><Relationship Id="rId82" Type="http://schemas.openxmlformats.org/officeDocument/2006/relationships/customXml" Target="../ink/ink577.xml"/><Relationship Id="rId199" Type="http://schemas.openxmlformats.org/officeDocument/2006/relationships/image" Target="../media/image330.png"/><Relationship Id="rId203" Type="http://schemas.openxmlformats.org/officeDocument/2006/relationships/image" Target="../media/image332.png"/><Relationship Id="rId19" Type="http://schemas.openxmlformats.org/officeDocument/2006/relationships/customXml" Target="../ink/ink525.xml"/><Relationship Id="rId224" Type="http://schemas.openxmlformats.org/officeDocument/2006/relationships/image" Target="../media/image341.png"/><Relationship Id="rId245" Type="http://schemas.openxmlformats.org/officeDocument/2006/relationships/image" Target="../media/image351.png"/><Relationship Id="rId30" Type="http://schemas.openxmlformats.org/officeDocument/2006/relationships/image" Target="../media/image222.png"/><Relationship Id="rId105" Type="http://schemas.openxmlformats.org/officeDocument/2006/relationships/image" Target="../media/image287.png"/><Relationship Id="rId126" Type="http://schemas.openxmlformats.org/officeDocument/2006/relationships/image" Target="../media/image298.png"/><Relationship Id="rId147" Type="http://schemas.openxmlformats.org/officeDocument/2006/relationships/customXml" Target="../ink/ink614.xml"/><Relationship Id="rId168" Type="http://schemas.openxmlformats.org/officeDocument/2006/relationships/customXml" Target="../ink/ink627.xml"/><Relationship Id="rId51" Type="http://schemas.openxmlformats.org/officeDocument/2006/relationships/customXml" Target="../ink/ink546.xml"/><Relationship Id="rId72" Type="http://schemas.openxmlformats.org/officeDocument/2006/relationships/customXml" Target="../ink/ink567.xml"/><Relationship Id="rId93" Type="http://schemas.openxmlformats.org/officeDocument/2006/relationships/image" Target="../media/image281.png"/><Relationship Id="rId189" Type="http://schemas.openxmlformats.org/officeDocument/2006/relationships/image" Target="../media/image325.png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650.xml"/><Relationship Id="rId235" Type="http://schemas.openxmlformats.org/officeDocument/2006/relationships/image" Target="../media/image346.png"/><Relationship Id="rId116" Type="http://schemas.openxmlformats.org/officeDocument/2006/relationships/image" Target="../media/image292.png"/><Relationship Id="rId137" Type="http://schemas.openxmlformats.org/officeDocument/2006/relationships/customXml" Target="../ink/ink609.xml"/><Relationship Id="rId158" Type="http://schemas.openxmlformats.org/officeDocument/2006/relationships/customXml" Target="../ink/ink620.xml"/><Relationship Id="rId20" Type="http://schemas.openxmlformats.org/officeDocument/2006/relationships/image" Target="../media/image217.png"/><Relationship Id="rId41" Type="http://schemas.openxmlformats.org/officeDocument/2006/relationships/customXml" Target="../ink/ink536.xml"/><Relationship Id="rId62" Type="http://schemas.openxmlformats.org/officeDocument/2006/relationships/customXml" Target="../ink/ink557.xml"/><Relationship Id="rId83" Type="http://schemas.openxmlformats.org/officeDocument/2006/relationships/customXml" Target="../ink/ink578.xml"/><Relationship Id="rId179" Type="http://schemas.openxmlformats.org/officeDocument/2006/relationships/image" Target="../media/image322.png"/><Relationship Id="rId190" Type="http://schemas.openxmlformats.org/officeDocument/2006/relationships/customXml" Target="../ink/ink638.xml"/><Relationship Id="rId204" Type="http://schemas.openxmlformats.org/officeDocument/2006/relationships/customXml" Target="../ink/ink645.xml"/><Relationship Id="rId225" Type="http://schemas.openxmlformats.org/officeDocument/2006/relationships/customXml" Target="../ink/ink657.xml"/><Relationship Id="rId246" Type="http://schemas.openxmlformats.org/officeDocument/2006/relationships/customXml" Target="../ink/ink668.xml"/><Relationship Id="rId106" Type="http://schemas.openxmlformats.org/officeDocument/2006/relationships/customXml" Target="../ink/ink593.xml"/><Relationship Id="rId127" Type="http://schemas.openxmlformats.org/officeDocument/2006/relationships/customXml" Target="../ink/ink604.xml"/><Relationship Id="rId10" Type="http://schemas.openxmlformats.org/officeDocument/2006/relationships/customXml" Target="../ink/ink520.xml"/><Relationship Id="rId31" Type="http://schemas.openxmlformats.org/officeDocument/2006/relationships/customXml" Target="../ink/ink531.xml"/><Relationship Id="rId52" Type="http://schemas.openxmlformats.org/officeDocument/2006/relationships/customXml" Target="../ink/ink547.xml"/><Relationship Id="rId73" Type="http://schemas.openxmlformats.org/officeDocument/2006/relationships/customXml" Target="../ink/ink568.xml"/><Relationship Id="rId94" Type="http://schemas.openxmlformats.org/officeDocument/2006/relationships/customXml" Target="../ink/ink587.xml"/><Relationship Id="rId148" Type="http://schemas.openxmlformats.org/officeDocument/2006/relationships/image" Target="../media/image309.png"/><Relationship Id="rId169" Type="http://schemas.openxmlformats.org/officeDocument/2006/relationships/image" Target="../media/image317.png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6.png"/><Relationship Id="rId21" Type="http://schemas.openxmlformats.org/officeDocument/2006/relationships/image" Target="../media/image362.png"/><Relationship Id="rId42" Type="http://schemas.openxmlformats.org/officeDocument/2006/relationships/customXml" Target="../ink/ink689.xml"/><Relationship Id="rId63" Type="http://schemas.openxmlformats.org/officeDocument/2006/relationships/image" Target="../media/image383.png"/><Relationship Id="rId84" Type="http://schemas.openxmlformats.org/officeDocument/2006/relationships/customXml" Target="../ink/ink710.xml"/><Relationship Id="rId138" Type="http://schemas.openxmlformats.org/officeDocument/2006/relationships/customXml" Target="../ink/ink737.xml"/><Relationship Id="rId107" Type="http://schemas.openxmlformats.org/officeDocument/2006/relationships/image" Target="../media/image281.png"/><Relationship Id="rId11" Type="http://schemas.openxmlformats.org/officeDocument/2006/relationships/image" Target="../media/image357.png"/><Relationship Id="rId32" Type="http://schemas.openxmlformats.org/officeDocument/2006/relationships/customXml" Target="../ink/ink684.xml"/><Relationship Id="rId53" Type="http://schemas.openxmlformats.org/officeDocument/2006/relationships/image" Target="../media/image378.png"/><Relationship Id="rId74" Type="http://schemas.openxmlformats.org/officeDocument/2006/relationships/customXml" Target="../ink/ink705.xml"/><Relationship Id="rId128" Type="http://schemas.openxmlformats.org/officeDocument/2006/relationships/customXml" Target="../ink/ink732.xml"/><Relationship Id="rId149" Type="http://schemas.openxmlformats.org/officeDocument/2006/relationships/image" Target="../media/image302.png"/><Relationship Id="rId5" Type="http://schemas.openxmlformats.org/officeDocument/2006/relationships/image" Target="../media/image354.png"/><Relationship Id="rId95" Type="http://schemas.openxmlformats.org/officeDocument/2006/relationships/image" Target="../media/image399.png"/><Relationship Id="rId22" Type="http://schemas.openxmlformats.org/officeDocument/2006/relationships/customXml" Target="../ink/ink679.xml"/><Relationship Id="rId27" Type="http://schemas.openxmlformats.org/officeDocument/2006/relationships/image" Target="../media/image365.png"/><Relationship Id="rId43" Type="http://schemas.openxmlformats.org/officeDocument/2006/relationships/image" Target="../media/image373.png"/><Relationship Id="rId48" Type="http://schemas.openxmlformats.org/officeDocument/2006/relationships/customXml" Target="../ink/ink692.xml"/><Relationship Id="rId64" Type="http://schemas.openxmlformats.org/officeDocument/2006/relationships/customXml" Target="../ink/ink700.xml"/><Relationship Id="rId69" Type="http://schemas.openxmlformats.org/officeDocument/2006/relationships/image" Target="../media/image386.png"/><Relationship Id="rId113" Type="http://schemas.openxmlformats.org/officeDocument/2006/relationships/image" Target="../media/image284.png"/><Relationship Id="rId118" Type="http://schemas.openxmlformats.org/officeDocument/2006/relationships/customXml" Target="../ink/ink727.xml"/><Relationship Id="rId134" Type="http://schemas.openxmlformats.org/officeDocument/2006/relationships/customXml" Target="../ink/ink735.xml"/><Relationship Id="rId139" Type="http://schemas.openxmlformats.org/officeDocument/2006/relationships/image" Target="../media/image297.png"/><Relationship Id="rId80" Type="http://schemas.openxmlformats.org/officeDocument/2006/relationships/customXml" Target="../ink/ink708.xml"/><Relationship Id="rId85" Type="http://schemas.openxmlformats.org/officeDocument/2006/relationships/image" Target="../media/image394.png"/><Relationship Id="rId150" Type="http://schemas.openxmlformats.org/officeDocument/2006/relationships/customXml" Target="../ink/ink743.xml"/><Relationship Id="rId155" Type="http://schemas.openxmlformats.org/officeDocument/2006/relationships/image" Target="../media/image305.png"/><Relationship Id="rId12" Type="http://schemas.openxmlformats.org/officeDocument/2006/relationships/customXml" Target="../ink/ink674.xml"/><Relationship Id="rId17" Type="http://schemas.openxmlformats.org/officeDocument/2006/relationships/image" Target="../media/image360.png"/><Relationship Id="rId33" Type="http://schemas.openxmlformats.org/officeDocument/2006/relationships/image" Target="../media/image368.png"/><Relationship Id="rId38" Type="http://schemas.openxmlformats.org/officeDocument/2006/relationships/customXml" Target="../ink/ink687.xml"/><Relationship Id="rId59" Type="http://schemas.openxmlformats.org/officeDocument/2006/relationships/image" Target="../media/image381.png"/><Relationship Id="rId103" Type="http://schemas.openxmlformats.org/officeDocument/2006/relationships/image" Target="../media/image403.png"/><Relationship Id="rId108" Type="http://schemas.openxmlformats.org/officeDocument/2006/relationships/customXml" Target="../ink/ink722.xml"/><Relationship Id="rId124" Type="http://schemas.openxmlformats.org/officeDocument/2006/relationships/customXml" Target="../ink/ink730.xml"/><Relationship Id="rId129" Type="http://schemas.openxmlformats.org/officeDocument/2006/relationships/image" Target="../media/image291.png"/><Relationship Id="rId54" Type="http://schemas.openxmlformats.org/officeDocument/2006/relationships/customXml" Target="../ink/ink695.xml"/><Relationship Id="rId70" Type="http://schemas.openxmlformats.org/officeDocument/2006/relationships/customXml" Target="../ink/ink703.xml"/><Relationship Id="rId75" Type="http://schemas.openxmlformats.org/officeDocument/2006/relationships/image" Target="../media/image389.png"/><Relationship Id="rId91" Type="http://schemas.openxmlformats.org/officeDocument/2006/relationships/image" Target="../media/image397.png"/><Relationship Id="rId96" Type="http://schemas.openxmlformats.org/officeDocument/2006/relationships/customXml" Target="../ink/ink716.xml"/><Relationship Id="rId140" Type="http://schemas.openxmlformats.org/officeDocument/2006/relationships/customXml" Target="../ink/ink738.xml"/><Relationship Id="rId145" Type="http://schemas.openxmlformats.org/officeDocument/2006/relationships/image" Target="../media/image300.png"/><Relationship Id="rId1" Type="http://schemas.microsoft.com/office/2007/relationships/media" Target="../media/media14.m4a"/><Relationship Id="rId6" Type="http://schemas.openxmlformats.org/officeDocument/2006/relationships/customXml" Target="../ink/ink671.xml"/><Relationship Id="rId23" Type="http://schemas.openxmlformats.org/officeDocument/2006/relationships/image" Target="../media/image363.png"/><Relationship Id="rId28" Type="http://schemas.openxmlformats.org/officeDocument/2006/relationships/customXml" Target="../ink/ink682.xml"/><Relationship Id="rId49" Type="http://schemas.openxmlformats.org/officeDocument/2006/relationships/image" Target="../media/image376.png"/><Relationship Id="rId114" Type="http://schemas.openxmlformats.org/officeDocument/2006/relationships/customXml" Target="../ink/ink725.xml"/><Relationship Id="rId119" Type="http://schemas.openxmlformats.org/officeDocument/2006/relationships/image" Target="../media/image287.png"/><Relationship Id="rId44" Type="http://schemas.openxmlformats.org/officeDocument/2006/relationships/customXml" Target="../ink/ink690.xml"/><Relationship Id="rId60" Type="http://schemas.openxmlformats.org/officeDocument/2006/relationships/customXml" Target="../ink/ink698.xml"/><Relationship Id="rId65" Type="http://schemas.openxmlformats.org/officeDocument/2006/relationships/image" Target="../media/image384.png"/><Relationship Id="rId81" Type="http://schemas.openxmlformats.org/officeDocument/2006/relationships/image" Target="../media/image392.png"/><Relationship Id="rId86" Type="http://schemas.openxmlformats.org/officeDocument/2006/relationships/customXml" Target="../ink/ink711.xml"/><Relationship Id="rId130" Type="http://schemas.openxmlformats.org/officeDocument/2006/relationships/customXml" Target="../ink/ink733.xml"/><Relationship Id="rId135" Type="http://schemas.openxmlformats.org/officeDocument/2006/relationships/image" Target="../media/image295.png"/><Relationship Id="rId151" Type="http://schemas.openxmlformats.org/officeDocument/2006/relationships/image" Target="../media/image303.png"/><Relationship Id="rId156" Type="http://schemas.openxmlformats.org/officeDocument/2006/relationships/image" Target="../media/image1.png"/><Relationship Id="rId13" Type="http://schemas.openxmlformats.org/officeDocument/2006/relationships/image" Target="../media/image358.png"/><Relationship Id="rId18" Type="http://schemas.openxmlformats.org/officeDocument/2006/relationships/customXml" Target="../ink/ink677.xml"/><Relationship Id="rId39" Type="http://schemas.openxmlformats.org/officeDocument/2006/relationships/image" Target="../media/image371.png"/><Relationship Id="rId109" Type="http://schemas.openxmlformats.org/officeDocument/2006/relationships/image" Target="../media/image282.png"/><Relationship Id="rId34" Type="http://schemas.openxmlformats.org/officeDocument/2006/relationships/customXml" Target="../ink/ink685.xml"/><Relationship Id="rId50" Type="http://schemas.openxmlformats.org/officeDocument/2006/relationships/customXml" Target="../ink/ink693.xml"/><Relationship Id="rId55" Type="http://schemas.openxmlformats.org/officeDocument/2006/relationships/image" Target="../media/image379.png"/><Relationship Id="rId76" Type="http://schemas.openxmlformats.org/officeDocument/2006/relationships/customXml" Target="../ink/ink706.xml"/><Relationship Id="rId97" Type="http://schemas.openxmlformats.org/officeDocument/2006/relationships/image" Target="../media/image400.png"/><Relationship Id="rId104" Type="http://schemas.openxmlformats.org/officeDocument/2006/relationships/customXml" Target="../ink/ink720.xml"/><Relationship Id="rId120" Type="http://schemas.openxmlformats.org/officeDocument/2006/relationships/customXml" Target="../ink/ink728.xml"/><Relationship Id="rId125" Type="http://schemas.openxmlformats.org/officeDocument/2006/relationships/image" Target="../media/image213.png"/><Relationship Id="rId141" Type="http://schemas.openxmlformats.org/officeDocument/2006/relationships/image" Target="../media/image298.png"/><Relationship Id="rId146" Type="http://schemas.openxmlformats.org/officeDocument/2006/relationships/customXml" Target="../ink/ink741.xml"/><Relationship Id="rId7" Type="http://schemas.openxmlformats.org/officeDocument/2006/relationships/image" Target="../media/image355.png"/><Relationship Id="rId71" Type="http://schemas.openxmlformats.org/officeDocument/2006/relationships/image" Target="../media/image387.png"/><Relationship Id="rId92" Type="http://schemas.openxmlformats.org/officeDocument/2006/relationships/customXml" Target="../ink/ink714.xml"/><Relationship Id="rId2" Type="http://schemas.openxmlformats.org/officeDocument/2006/relationships/audio" Target="../media/media14.m4a"/><Relationship Id="rId29" Type="http://schemas.openxmlformats.org/officeDocument/2006/relationships/image" Target="../media/image366.png"/><Relationship Id="rId24" Type="http://schemas.openxmlformats.org/officeDocument/2006/relationships/customXml" Target="../ink/ink680.xml"/><Relationship Id="rId40" Type="http://schemas.openxmlformats.org/officeDocument/2006/relationships/customXml" Target="../ink/ink688.xml"/><Relationship Id="rId45" Type="http://schemas.openxmlformats.org/officeDocument/2006/relationships/image" Target="../media/image374.png"/><Relationship Id="rId66" Type="http://schemas.openxmlformats.org/officeDocument/2006/relationships/customXml" Target="../ink/ink701.xml"/><Relationship Id="rId87" Type="http://schemas.openxmlformats.org/officeDocument/2006/relationships/image" Target="../media/image395.png"/><Relationship Id="rId110" Type="http://schemas.openxmlformats.org/officeDocument/2006/relationships/customXml" Target="../ink/ink723.xml"/><Relationship Id="rId115" Type="http://schemas.openxmlformats.org/officeDocument/2006/relationships/image" Target="../media/image285.png"/><Relationship Id="rId131" Type="http://schemas.openxmlformats.org/officeDocument/2006/relationships/image" Target="../media/image292.png"/><Relationship Id="rId136" Type="http://schemas.openxmlformats.org/officeDocument/2006/relationships/customXml" Target="../ink/ink736.xml"/><Relationship Id="rId61" Type="http://schemas.openxmlformats.org/officeDocument/2006/relationships/image" Target="../media/image382.png"/><Relationship Id="rId82" Type="http://schemas.openxmlformats.org/officeDocument/2006/relationships/customXml" Target="../ink/ink709.xml"/><Relationship Id="rId152" Type="http://schemas.openxmlformats.org/officeDocument/2006/relationships/customXml" Target="../ink/ink744.xml"/><Relationship Id="rId19" Type="http://schemas.openxmlformats.org/officeDocument/2006/relationships/image" Target="../media/image361.png"/><Relationship Id="rId14" Type="http://schemas.openxmlformats.org/officeDocument/2006/relationships/customXml" Target="../ink/ink675.xml"/><Relationship Id="rId30" Type="http://schemas.openxmlformats.org/officeDocument/2006/relationships/customXml" Target="../ink/ink683.xml"/><Relationship Id="rId35" Type="http://schemas.openxmlformats.org/officeDocument/2006/relationships/image" Target="../media/image369.png"/><Relationship Id="rId56" Type="http://schemas.openxmlformats.org/officeDocument/2006/relationships/customXml" Target="../ink/ink696.xml"/><Relationship Id="rId77" Type="http://schemas.openxmlformats.org/officeDocument/2006/relationships/image" Target="../media/image390.png"/><Relationship Id="rId100" Type="http://schemas.openxmlformats.org/officeDocument/2006/relationships/customXml" Target="../ink/ink718.xml"/><Relationship Id="rId105" Type="http://schemas.openxmlformats.org/officeDocument/2006/relationships/image" Target="../media/image280.png"/><Relationship Id="rId126" Type="http://schemas.openxmlformats.org/officeDocument/2006/relationships/customXml" Target="../ink/ink731.xml"/><Relationship Id="rId147" Type="http://schemas.openxmlformats.org/officeDocument/2006/relationships/image" Target="../media/image301.png"/><Relationship Id="rId8" Type="http://schemas.openxmlformats.org/officeDocument/2006/relationships/customXml" Target="../ink/ink672.xml"/><Relationship Id="rId51" Type="http://schemas.openxmlformats.org/officeDocument/2006/relationships/image" Target="../media/image377.png"/><Relationship Id="rId72" Type="http://schemas.openxmlformats.org/officeDocument/2006/relationships/customXml" Target="../ink/ink704.xml"/><Relationship Id="rId93" Type="http://schemas.openxmlformats.org/officeDocument/2006/relationships/image" Target="../media/image398.png"/><Relationship Id="rId98" Type="http://schemas.openxmlformats.org/officeDocument/2006/relationships/customXml" Target="../ink/ink717.xml"/><Relationship Id="rId121" Type="http://schemas.openxmlformats.org/officeDocument/2006/relationships/image" Target="../media/image288.png"/><Relationship Id="rId142" Type="http://schemas.openxmlformats.org/officeDocument/2006/relationships/customXml" Target="../ink/ink739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364.png"/><Relationship Id="rId46" Type="http://schemas.openxmlformats.org/officeDocument/2006/relationships/customXml" Target="../ink/ink691.xml"/><Relationship Id="rId67" Type="http://schemas.openxmlformats.org/officeDocument/2006/relationships/image" Target="../media/image385.png"/><Relationship Id="rId116" Type="http://schemas.openxmlformats.org/officeDocument/2006/relationships/customXml" Target="../ink/ink726.xml"/><Relationship Id="rId137" Type="http://schemas.openxmlformats.org/officeDocument/2006/relationships/image" Target="../media/image296.png"/><Relationship Id="rId20" Type="http://schemas.openxmlformats.org/officeDocument/2006/relationships/customXml" Target="../ink/ink678.xml"/><Relationship Id="rId41" Type="http://schemas.openxmlformats.org/officeDocument/2006/relationships/image" Target="../media/image372.png"/><Relationship Id="rId62" Type="http://schemas.openxmlformats.org/officeDocument/2006/relationships/customXml" Target="../ink/ink699.xml"/><Relationship Id="rId83" Type="http://schemas.openxmlformats.org/officeDocument/2006/relationships/image" Target="../media/image393.png"/><Relationship Id="rId88" Type="http://schemas.openxmlformats.org/officeDocument/2006/relationships/customXml" Target="../ink/ink712.xml"/><Relationship Id="rId111" Type="http://schemas.openxmlformats.org/officeDocument/2006/relationships/image" Target="../media/image283.png"/><Relationship Id="rId132" Type="http://schemas.openxmlformats.org/officeDocument/2006/relationships/customXml" Target="../ink/ink734.xml"/><Relationship Id="rId153" Type="http://schemas.openxmlformats.org/officeDocument/2006/relationships/image" Target="../media/image304.png"/><Relationship Id="rId15" Type="http://schemas.openxmlformats.org/officeDocument/2006/relationships/image" Target="../media/image359.png"/><Relationship Id="rId36" Type="http://schemas.openxmlformats.org/officeDocument/2006/relationships/customXml" Target="../ink/ink686.xml"/><Relationship Id="rId57" Type="http://schemas.openxmlformats.org/officeDocument/2006/relationships/image" Target="../media/image380.png"/><Relationship Id="rId106" Type="http://schemas.openxmlformats.org/officeDocument/2006/relationships/customXml" Target="../ink/ink721.xml"/><Relationship Id="rId127" Type="http://schemas.openxmlformats.org/officeDocument/2006/relationships/image" Target="../media/image290.png"/><Relationship Id="rId10" Type="http://schemas.openxmlformats.org/officeDocument/2006/relationships/customXml" Target="../ink/ink673.xml"/><Relationship Id="rId31" Type="http://schemas.openxmlformats.org/officeDocument/2006/relationships/image" Target="../media/image367.png"/><Relationship Id="rId52" Type="http://schemas.openxmlformats.org/officeDocument/2006/relationships/customXml" Target="../ink/ink694.xml"/><Relationship Id="rId73" Type="http://schemas.openxmlformats.org/officeDocument/2006/relationships/image" Target="../media/image388.png"/><Relationship Id="rId78" Type="http://schemas.openxmlformats.org/officeDocument/2006/relationships/customXml" Target="../ink/ink707.xml"/><Relationship Id="rId94" Type="http://schemas.openxmlformats.org/officeDocument/2006/relationships/customXml" Target="../ink/ink715.xml"/><Relationship Id="rId99" Type="http://schemas.openxmlformats.org/officeDocument/2006/relationships/image" Target="../media/image401.png"/><Relationship Id="rId101" Type="http://schemas.openxmlformats.org/officeDocument/2006/relationships/image" Target="../media/image402.png"/><Relationship Id="rId122" Type="http://schemas.openxmlformats.org/officeDocument/2006/relationships/customXml" Target="../ink/ink729.xml"/><Relationship Id="rId143" Type="http://schemas.openxmlformats.org/officeDocument/2006/relationships/image" Target="../media/image299.png"/><Relationship Id="rId148" Type="http://schemas.openxmlformats.org/officeDocument/2006/relationships/customXml" Target="../ink/ink742.xml"/><Relationship Id="rId4" Type="http://schemas.openxmlformats.org/officeDocument/2006/relationships/customXml" Target="../ink/ink670.xml"/><Relationship Id="rId9" Type="http://schemas.openxmlformats.org/officeDocument/2006/relationships/image" Target="../media/image356.png"/><Relationship Id="rId26" Type="http://schemas.openxmlformats.org/officeDocument/2006/relationships/customXml" Target="../ink/ink681.xml"/><Relationship Id="rId47" Type="http://schemas.openxmlformats.org/officeDocument/2006/relationships/image" Target="../media/image375.png"/><Relationship Id="rId68" Type="http://schemas.openxmlformats.org/officeDocument/2006/relationships/customXml" Target="../ink/ink702.xml"/><Relationship Id="rId89" Type="http://schemas.openxmlformats.org/officeDocument/2006/relationships/image" Target="../media/image396.png"/><Relationship Id="rId112" Type="http://schemas.openxmlformats.org/officeDocument/2006/relationships/customXml" Target="../ink/ink724.xml"/><Relationship Id="rId133" Type="http://schemas.openxmlformats.org/officeDocument/2006/relationships/image" Target="../media/image293.png"/><Relationship Id="rId154" Type="http://schemas.openxmlformats.org/officeDocument/2006/relationships/customXml" Target="../ink/ink745.xml"/><Relationship Id="rId16" Type="http://schemas.openxmlformats.org/officeDocument/2006/relationships/customXml" Target="../ink/ink676.xml"/><Relationship Id="rId37" Type="http://schemas.openxmlformats.org/officeDocument/2006/relationships/image" Target="../media/image370.png"/><Relationship Id="rId58" Type="http://schemas.openxmlformats.org/officeDocument/2006/relationships/customXml" Target="../ink/ink697.xml"/><Relationship Id="rId79" Type="http://schemas.openxmlformats.org/officeDocument/2006/relationships/image" Target="../media/image391.png"/><Relationship Id="rId102" Type="http://schemas.openxmlformats.org/officeDocument/2006/relationships/customXml" Target="../ink/ink719.xml"/><Relationship Id="rId123" Type="http://schemas.openxmlformats.org/officeDocument/2006/relationships/image" Target="../media/image289.png"/><Relationship Id="rId144" Type="http://schemas.openxmlformats.org/officeDocument/2006/relationships/customXml" Target="../ink/ink740.xml"/><Relationship Id="rId90" Type="http://schemas.openxmlformats.org/officeDocument/2006/relationships/customXml" Target="../ink/ink713.xml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50.png"/><Relationship Id="rId21" Type="http://schemas.openxmlformats.org/officeDocument/2006/relationships/customXml" Target="../ink/ink754.xml"/><Relationship Id="rId42" Type="http://schemas.openxmlformats.org/officeDocument/2006/relationships/image" Target="../media/image422.png"/><Relationship Id="rId63" Type="http://schemas.openxmlformats.org/officeDocument/2006/relationships/customXml" Target="../ink/ink775.xml"/><Relationship Id="rId84" Type="http://schemas.openxmlformats.org/officeDocument/2006/relationships/image" Target="../media/image442.png"/><Relationship Id="rId138" Type="http://schemas.openxmlformats.org/officeDocument/2006/relationships/customXml" Target="../ink/ink813.xml"/><Relationship Id="rId159" Type="http://schemas.openxmlformats.org/officeDocument/2006/relationships/image" Target="../media/image470.png"/><Relationship Id="rId170" Type="http://schemas.openxmlformats.org/officeDocument/2006/relationships/customXml" Target="../ink/ink829.xml"/><Relationship Id="rId191" Type="http://schemas.openxmlformats.org/officeDocument/2006/relationships/image" Target="../media/image486.png"/><Relationship Id="rId205" Type="http://schemas.openxmlformats.org/officeDocument/2006/relationships/customXml" Target="../ink/ink847.xml"/><Relationship Id="rId226" Type="http://schemas.openxmlformats.org/officeDocument/2006/relationships/image" Target="../media/image502.png"/><Relationship Id="rId107" Type="http://schemas.openxmlformats.org/officeDocument/2006/relationships/image" Target="../media/image227.png"/><Relationship Id="rId11" Type="http://schemas.openxmlformats.org/officeDocument/2006/relationships/customXml" Target="../ink/ink749.xml"/><Relationship Id="rId32" Type="http://schemas.openxmlformats.org/officeDocument/2006/relationships/image" Target="../media/image417.png"/><Relationship Id="rId53" Type="http://schemas.openxmlformats.org/officeDocument/2006/relationships/customXml" Target="../ink/ink770.xml"/><Relationship Id="rId74" Type="http://schemas.openxmlformats.org/officeDocument/2006/relationships/image" Target="../media/image437.png"/><Relationship Id="rId128" Type="http://schemas.openxmlformats.org/officeDocument/2006/relationships/customXml" Target="../ink/ink808.xml"/><Relationship Id="rId149" Type="http://schemas.openxmlformats.org/officeDocument/2006/relationships/image" Target="../media/image465.png"/><Relationship Id="rId5" Type="http://schemas.openxmlformats.org/officeDocument/2006/relationships/customXml" Target="../ink/ink746.xml"/><Relationship Id="rId95" Type="http://schemas.openxmlformats.org/officeDocument/2006/relationships/image" Target="../media/image221.png"/><Relationship Id="rId160" Type="http://schemas.openxmlformats.org/officeDocument/2006/relationships/customXml" Target="../ink/ink824.xml"/><Relationship Id="rId181" Type="http://schemas.openxmlformats.org/officeDocument/2006/relationships/image" Target="../media/image481.png"/><Relationship Id="rId216" Type="http://schemas.openxmlformats.org/officeDocument/2006/relationships/image" Target="../media/image497.png"/><Relationship Id="rId237" Type="http://schemas.openxmlformats.org/officeDocument/2006/relationships/image" Target="../media/image508.png"/><Relationship Id="rId22" Type="http://schemas.openxmlformats.org/officeDocument/2006/relationships/image" Target="../media/image412.png"/><Relationship Id="rId43" Type="http://schemas.openxmlformats.org/officeDocument/2006/relationships/customXml" Target="../ink/ink765.xml"/><Relationship Id="rId64" Type="http://schemas.openxmlformats.org/officeDocument/2006/relationships/image" Target="../media/image432.png"/><Relationship Id="rId118" Type="http://schemas.openxmlformats.org/officeDocument/2006/relationships/customXml" Target="../ink/ink803.xml"/><Relationship Id="rId139" Type="http://schemas.openxmlformats.org/officeDocument/2006/relationships/image" Target="../media/image460.png"/><Relationship Id="rId85" Type="http://schemas.openxmlformats.org/officeDocument/2006/relationships/customXml" Target="../ink/ink786.xml"/><Relationship Id="rId150" Type="http://schemas.openxmlformats.org/officeDocument/2006/relationships/customXml" Target="../ink/ink819.xml"/><Relationship Id="rId171" Type="http://schemas.openxmlformats.org/officeDocument/2006/relationships/image" Target="../media/image476.png"/><Relationship Id="rId192" Type="http://schemas.openxmlformats.org/officeDocument/2006/relationships/customXml" Target="../ink/ink840.xml"/><Relationship Id="rId206" Type="http://schemas.openxmlformats.org/officeDocument/2006/relationships/image" Target="../media/image492.png"/><Relationship Id="rId227" Type="http://schemas.openxmlformats.org/officeDocument/2006/relationships/customXml" Target="../ink/ink858.xml"/><Relationship Id="rId12" Type="http://schemas.openxmlformats.org/officeDocument/2006/relationships/image" Target="../media/image407.png"/><Relationship Id="rId33" Type="http://schemas.openxmlformats.org/officeDocument/2006/relationships/customXml" Target="../ink/ink760.xml"/><Relationship Id="rId108" Type="http://schemas.openxmlformats.org/officeDocument/2006/relationships/customXml" Target="../ink/ink798.xml"/><Relationship Id="rId129" Type="http://schemas.openxmlformats.org/officeDocument/2006/relationships/image" Target="../media/image455.png"/><Relationship Id="rId54" Type="http://schemas.openxmlformats.org/officeDocument/2006/relationships/image" Target="../media/image428.png"/><Relationship Id="rId75" Type="http://schemas.openxmlformats.org/officeDocument/2006/relationships/customXml" Target="../ink/ink781.xml"/><Relationship Id="rId96" Type="http://schemas.openxmlformats.org/officeDocument/2006/relationships/customXml" Target="../ink/ink792.xml"/><Relationship Id="rId140" Type="http://schemas.openxmlformats.org/officeDocument/2006/relationships/customXml" Target="../ink/ink814.xml"/><Relationship Id="rId161" Type="http://schemas.openxmlformats.org/officeDocument/2006/relationships/image" Target="../media/image471.png"/><Relationship Id="rId182" Type="http://schemas.openxmlformats.org/officeDocument/2006/relationships/customXml" Target="../ink/ink835.xml"/><Relationship Id="rId217" Type="http://schemas.openxmlformats.org/officeDocument/2006/relationships/customXml" Target="../ink/ink853.xml"/><Relationship Id="rId6" Type="http://schemas.openxmlformats.org/officeDocument/2006/relationships/image" Target="../media/image404.png"/><Relationship Id="rId238" Type="http://schemas.openxmlformats.org/officeDocument/2006/relationships/customXml" Target="../ink/ink863.xml"/><Relationship Id="rId23" Type="http://schemas.openxmlformats.org/officeDocument/2006/relationships/customXml" Target="../ink/ink755.xml"/><Relationship Id="rId119" Type="http://schemas.openxmlformats.org/officeDocument/2006/relationships/image" Target="../media/image451.png"/><Relationship Id="rId44" Type="http://schemas.openxmlformats.org/officeDocument/2006/relationships/image" Target="../media/image423.png"/><Relationship Id="rId65" Type="http://schemas.openxmlformats.org/officeDocument/2006/relationships/customXml" Target="../ink/ink776.xml"/><Relationship Id="rId86" Type="http://schemas.openxmlformats.org/officeDocument/2006/relationships/image" Target="../media/image443.png"/><Relationship Id="rId130" Type="http://schemas.openxmlformats.org/officeDocument/2006/relationships/customXml" Target="../ink/ink809.xml"/><Relationship Id="rId151" Type="http://schemas.openxmlformats.org/officeDocument/2006/relationships/image" Target="../media/image466.png"/><Relationship Id="rId172" Type="http://schemas.openxmlformats.org/officeDocument/2006/relationships/customXml" Target="../ink/ink830.xml"/><Relationship Id="rId193" Type="http://schemas.openxmlformats.org/officeDocument/2006/relationships/image" Target="../media/image487.png"/><Relationship Id="rId207" Type="http://schemas.openxmlformats.org/officeDocument/2006/relationships/customXml" Target="../ink/ink848.xml"/><Relationship Id="rId228" Type="http://schemas.openxmlformats.org/officeDocument/2006/relationships/image" Target="../media/image503.png"/><Relationship Id="rId13" Type="http://schemas.openxmlformats.org/officeDocument/2006/relationships/customXml" Target="../ink/ink750.xml"/><Relationship Id="rId109" Type="http://schemas.openxmlformats.org/officeDocument/2006/relationships/image" Target="../media/image447.png"/><Relationship Id="rId34" Type="http://schemas.openxmlformats.org/officeDocument/2006/relationships/image" Target="../media/image418.png"/><Relationship Id="rId55" Type="http://schemas.openxmlformats.org/officeDocument/2006/relationships/customXml" Target="../ink/ink771.xml"/><Relationship Id="rId76" Type="http://schemas.openxmlformats.org/officeDocument/2006/relationships/image" Target="../media/image438.png"/><Relationship Id="rId97" Type="http://schemas.openxmlformats.org/officeDocument/2006/relationships/image" Target="../media/image222.png"/><Relationship Id="rId120" Type="http://schemas.openxmlformats.org/officeDocument/2006/relationships/customXml" Target="../ink/ink804.xml"/><Relationship Id="rId141" Type="http://schemas.openxmlformats.org/officeDocument/2006/relationships/image" Target="../media/image461.png"/><Relationship Id="rId7" Type="http://schemas.openxmlformats.org/officeDocument/2006/relationships/customXml" Target="../ink/ink747.xml"/><Relationship Id="rId162" Type="http://schemas.openxmlformats.org/officeDocument/2006/relationships/customXml" Target="../ink/ink825.xml"/><Relationship Id="rId183" Type="http://schemas.openxmlformats.org/officeDocument/2006/relationships/image" Target="../media/image482.png"/><Relationship Id="rId218" Type="http://schemas.openxmlformats.org/officeDocument/2006/relationships/image" Target="../media/image498.png"/><Relationship Id="rId239" Type="http://schemas.openxmlformats.org/officeDocument/2006/relationships/image" Target="../media/image509.png"/><Relationship Id="rId24" Type="http://schemas.openxmlformats.org/officeDocument/2006/relationships/image" Target="../media/image413.png"/><Relationship Id="rId45" Type="http://schemas.openxmlformats.org/officeDocument/2006/relationships/customXml" Target="../ink/ink766.xml"/><Relationship Id="rId66" Type="http://schemas.openxmlformats.org/officeDocument/2006/relationships/image" Target="../media/image433.png"/><Relationship Id="rId87" Type="http://schemas.openxmlformats.org/officeDocument/2006/relationships/customXml" Target="../ink/ink787.xml"/><Relationship Id="rId110" Type="http://schemas.openxmlformats.org/officeDocument/2006/relationships/customXml" Target="../ink/ink799.xml"/><Relationship Id="rId131" Type="http://schemas.openxmlformats.org/officeDocument/2006/relationships/image" Target="../media/image456.png"/><Relationship Id="rId152" Type="http://schemas.openxmlformats.org/officeDocument/2006/relationships/customXml" Target="../ink/ink820.xml"/><Relationship Id="rId173" Type="http://schemas.openxmlformats.org/officeDocument/2006/relationships/image" Target="../media/image477.png"/><Relationship Id="rId194" Type="http://schemas.openxmlformats.org/officeDocument/2006/relationships/customXml" Target="../ink/ink841.xml"/><Relationship Id="rId208" Type="http://schemas.openxmlformats.org/officeDocument/2006/relationships/image" Target="../media/image493.png"/><Relationship Id="rId229" Type="http://schemas.openxmlformats.org/officeDocument/2006/relationships/customXml" Target="../ink/ink859.xml"/><Relationship Id="rId240" Type="http://schemas.openxmlformats.org/officeDocument/2006/relationships/customXml" Target="../ink/ink864.xml"/><Relationship Id="rId14" Type="http://schemas.openxmlformats.org/officeDocument/2006/relationships/image" Target="../media/image408.png"/><Relationship Id="rId35" Type="http://schemas.openxmlformats.org/officeDocument/2006/relationships/customXml" Target="../ink/ink761.xml"/><Relationship Id="rId56" Type="http://schemas.openxmlformats.org/officeDocument/2006/relationships/image" Target="../media/image429.png"/><Relationship Id="rId77" Type="http://schemas.openxmlformats.org/officeDocument/2006/relationships/customXml" Target="../ink/ink782.xml"/><Relationship Id="rId100" Type="http://schemas.openxmlformats.org/officeDocument/2006/relationships/customXml" Target="../ink/ink794.xml"/><Relationship Id="rId8" Type="http://schemas.openxmlformats.org/officeDocument/2006/relationships/image" Target="../media/image405.png"/><Relationship Id="rId98" Type="http://schemas.openxmlformats.org/officeDocument/2006/relationships/customXml" Target="../ink/ink793.xml"/><Relationship Id="rId121" Type="http://schemas.openxmlformats.org/officeDocument/2006/relationships/image" Target="../media/image452.png"/><Relationship Id="rId142" Type="http://schemas.openxmlformats.org/officeDocument/2006/relationships/customXml" Target="../ink/ink815.xml"/><Relationship Id="rId163" Type="http://schemas.openxmlformats.org/officeDocument/2006/relationships/image" Target="../media/image472.png"/><Relationship Id="rId184" Type="http://schemas.openxmlformats.org/officeDocument/2006/relationships/customXml" Target="../ink/ink836.xml"/><Relationship Id="rId219" Type="http://schemas.openxmlformats.org/officeDocument/2006/relationships/customXml" Target="../ink/ink854.xml"/><Relationship Id="rId230" Type="http://schemas.openxmlformats.org/officeDocument/2006/relationships/image" Target="../media/image504.png"/><Relationship Id="rId25" Type="http://schemas.openxmlformats.org/officeDocument/2006/relationships/customXml" Target="../ink/ink756.xml"/><Relationship Id="rId46" Type="http://schemas.openxmlformats.org/officeDocument/2006/relationships/image" Target="../media/image424.png"/><Relationship Id="rId67" Type="http://schemas.openxmlformats.org/officeDocument/2006/relationships/customXml" Target="../ink/ink777.xml"/><Relationship Id="rId88" Type="http://schemas.openxmlformats.org/officeDocument/2006/relationships/image" Target="../media/image444.png"/><Relationship Id="rId111" Type="http://schemas.openxmlformats.org/officeDocument/2006/relationships/image" Target="../media/image301.png"/><Relationship Id="rId132" Type="http://schemas.openxmlformats.org/officeDocument/2006/relationships/customXml" Target="../ink/ink810.xml"/><Relationship Id="rId153" Type="http://schemas.openxmlformats.org/officeDocument/2006/relationships/image" Target="../media/image467.png"/><Relationship Id="rId174" Type="http://schemas.openxmlformats.org/officeDocument/2006/relationships/customXml" Target="../ink/ink831.xml"/><Relationship Id="rId195" Type="http://schemas.openxmlformats.org/officeDocument/2006/relationships/image" Target="../media/image488.png"/><Relationship Id="rId209" Type="http://schemas.openxmlformats.org/officeDocument/2006/relationships/customXml" Target="../ink/ink849.xml"/><Relationship Id="rId220" Type="http://schemas.openxmlformats.org/officeDocument/2006/relationships/image" Target="../media/image499.png"/><Relationship Id="rId241" Type="http://schemas.openxmlformats.org/officeDocument/2006/relationships/image" Target="../media/image510.png"/><Relationship Id="rId15" Type="http://schemas.openxmlformats.org/officeDocument/2006/relationships/customXml" Target="../ink/ink751.xml"/><Relationship Id="rId36" Type="http://schemas.openxmlformats.org/officeDocument/2006/relationships/image" Target="../media/image419.png"/><Relationship Id="rId57" Type="http://schemas.openxmlformats.org/officeDocument/2006/relationships/customXml" Target="../ink/ink772.xml"/><Relationship Id="rId106" Type="http://schemas.openxmlformats.org/officeDocument/2006/relationships/customXml" Target="../ink/ink797.xml"/><Relationship Id="rId127" Type="http://schemas.openxmlformats.org/officeDocument/2006/relationships/image" Target="../media/image454.png"/><Relationship Id="rId10" Type="http://schemas.openxmlformats.org/officeDocument/2006/relationships/image" Target="../media/image406.png"/><Relationship Id="rId31" Type="http://schemas.openxmlformats.org/officeDocument/2006/relationships/customXml" Target="../ink/ink759.xml"/><Relationship Id="rId52" Type="http://schemas.openxmlformats.org/officeDocument/2006/relationships/image" Target="../media/image427.png"/><Relationship Id="rId73" Type="http://schemas.openxmlformats.org/officeDocument/2006/relationships/customXml" Target="../ink/ink780.xml"/><Relationship Id="rId78" Type="http://schemas.openxmlformats.org/officeDocument/2006/relationships/image" Target="../media/image439.png"/><Relationship Id="rId94" Type="http://schemas.openxmlformats.org/officeDocument/2006/relationships/customXml" Target="../ink/ink791.xml"/><Relationship Id="rId99" Type="http://schemas.openxmlformats.org/officeDocument/2006/relationships/image" Target="../media/image223.png"/><Relationship Id="rId101" Type="http://schemas.openxmlformats.org/officeDocument/2006/relationships/image" Target="../media/image224.png"/><Relationship Id="rId122" Type="http://schemas.openxmlformats.org/officeDocument/2006/relationships/customXml" Target="../ink/ink805.xml"/><Relationship Id="rId143" Type="http://schemas.openxmlformats.org/officeDocument/2006/relationships/image" Target="../media/image462.png"/><Relationship Id="rId148" Type="http://schemas.openxmlformats.org/officeDocument/2006/relationships/customXml" Target="../ink/ink818.xml"/><Relationship Id="rId164" Type="http://schemas.openxmlformats.org/officeDocument/2006/relationships/customXml" Target="../ink/ink826.xml"/><Relationship Id="rId169" Type="http://schemas.openxmlformats.org/officeDocument/2006/relationships/image" Target="../media/image475.png"/><Relationship Id="rId185" Type="http://schemas.openxmlformats.org/officeDocument/2006/relationships/image" Target="../media/image483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748.xml"/><Relationship Id="rId180" Type="http://schemas.openxmlformats.org/officeDocument/2006/relationships/customXml" Target="../ink/ink834.xml"/><Relationship Id="rId210" Type="http://schemas.openxmlformats.org/officeDocument/2006/relationships/image" Target="../media/image494.png"/><Relationship Id="rId215" Type="http://schemas.openxmlformats.org/officeDocument/2006/relationships/customXml" Target="../ink/ink852.xml"/><Relationship Id="rId236" Type="http://schemas.openxmlformats.org/officeDocument/2006/relationships/customXml" Target="../ink/ink862.xml"/><Relationship Id="rId26" Type="http://schemas.openxmlformats.org/officeDocument/2006/relationships/image" Target="../media/image414.png"/><Relationship Id="rId231" Type="http://schemas.openxmlformats.org/officeDocument/2006/relationships/image" Target="../media/image505.png"/><Relationship Id="rId47" Type="http://schemas.openxmlformats.org/officeDocument/2006/relationships/customXml" Target="../ink/ink767.xml"/><Relationship Id="rId68" Type="http://schemas.openxmlformats.org/officeDocument/2006/relationships/image" Target="../media/image434.png"/><Relationship Id="rId89" Type="http://schemas.openxmlformats.org/officeDocument/2006/relationships/customXml" Target="../ink/ink788.xml"/><Relationship Id="rId112" Type="http://schemas.openxmlformats.org/officeDocument/2006/relationships/customXml" Target="../ink/ink800.xml"/><Relationship Id="rId133" Type="http://schemas.openxmlformats.org/officeDocument/2006/relationships/image" Target="../media/image457.png"/><Relationship Id="rId154" Type="http://schemas.openxmlformats.org/officeDocument/2006/relationships/customXml" Target="../ink/ink821.xml"/><Relationship Id="rId175" Type="http://schemas.openxmlformats.org/officeDocument/2006/relationships/image" Target="../media/image478.png"/><Relationship Id="rId196" Type="http://schemas.openxmlformats.org/officeDocument/2006/relationships/customXml" Target="../ink/ink842.xml"/><Relationship Id="rId200" Type="http://schemas.openxmlformats.org/officeDocument/2006/relationships/image" Target="../media/image489.png"/><Relationship Id="rId16" Type="http://schemas.openxmlformats.org/officeDocument/2006/relationships/image" Target="../media/image409.png"/><Relationship Id="rId221" Type="http://schemas.openxmlformats.org/officeDocument/2006/relationships/customXml" Target="../ink/ink855.xml"/><Relationship Id="rId242" Type="http://schemas.openxmlformats.org/officeDocument/2006/relationships/image" Target="../media/image1.png"/><Relationship Id="rId37" Type="http://schemas.openxmlformats.org/officeDocument/2006/relationships/customXml" Target="../ink/ink762.xml"/><Relationship Id="rId58" Type="http://schemas.openxmlformats.org/officeDocument/2006/relationships/image" Target="../media/image213.png"/><Relationship Id="rId79" Type="http://schemas.openxmlformats.org/officeDocument/2006/relationships/customXml" Target="../ink/ink783.xml"/><Relationship Id="rId102" Type="http://schemas.openxmlformats.org/officeDocument/2006/relationships/customXml" Target="../ink/ink795.xml"/><Relationship Id="rId123" Type="http://schemas.openxmlformats.org/officeDocument/2006/relationships/image" Target="../media/image453.png"/><Relationship Id="rId144" Type="http://schemas.openxmlformats.org/officeDocument/2006/relationships/customXml" Target="../ink/ink816.xml"/><Relationship Id="rId90" Type="http://schemas.openxmlformats.org/officeDocument/2006/relationships/image" Target="../media/image445.png"/><Relationship Id="rId165" Type="http://schemas.openxmlformats.org/officeDocument/2006/relationships/image" Target="../media/image473.png"/><Relationship Id="rId186" Type="http://schemas.openxmlformats.org/officeDocument/2006/relationships/customXml" Target="../ink/ink837.xml"/><Relationship Id="rId211" Type="http://schemas.openxmlformats.org/officeDocument/2006/relationships/customXml" Target="../ink/ink850.xml"/><Relationship Id="rId232" Type="http://schemas.openxmlformats.org/officeDocument/2006/relationships/customXml" Target="../ink/ink860.xml"/><Relationship Id="rId27" Type="http://schemas.openxmlformats.org/officeDocument/2006/relationships/customXml" Target="../ink/ink757.xml"/><Relationship Id="rId48" Type="http://schemas.openxmlformats.org/officeDocument/2006/relationships/image" Target="../media/image425.png"/><Relationship Id="rId69" Type="http://schemas.openxmlformats.org/officeDocument/2006/relationships/customXml" Target="../ink/ink778.xml"/><Relationship Id="rId113" Type="http://schemas.openxmlformats.org/officeDocument/2006/relationships/image" Target="../media/image448.png"/><Relationship Id="rId134" Type="http://schemas.openxmlformats.org/officeDocument/2006/relationships/customXml" Target="../ink/ink811.xml"/><Relationship Id="rId80" Type="http://schemas.openxmlformats.org/officeDocument/2006/relationships/image" Target="../media/image440.png"/><Relationship Id="rId155" Type="http://schemas.openxmlformats.org/officeDocument/2006/relationships/image" Target="../media/image468.png"/><Relationship Id="rId176" Type="http://schemas.openxmlformats.org/officeDocument/2006/relationships/customXml" Target="../ink/ink832.xml"/><Relationship Id="rId197" Type="http://schemas.openxmlformats.org/officeDocument/2006/relationships/image" Target="../media/image179.png"/><Relationship Id="rId201" Type="http://schemas.openxmlformats.org/officeDocument/2006/relationships/customXml" Target="../ink/ink845.xml"/><Relationship Id="rId222" Type="http://schemas.openxmlformats.org/officeDocument/2006/relationships/image" Target="../media/image500.png"/><Relationship Id="rId17" Type="http://schemas.openxmlformats.org/officeDocument/2006/relationships/customXml" Target="../ink/ink752.xml"/><Relationship Id="rId38" Type="http://schemas.openxmlformats.org/officeDocument/2006/relationships/image" Target="../media/image420.png"/><Relationship Id="rId59" Type="http://schemas.openxmlformats.org/officeDocument/2006/relationships/customXml" Target="../ink/ink773.xml"/><Relationship Id="rId103" Type="http://schemas.openxmlformats.org/officeDocument/2006/relationships/image" Target="../media/image225.png"/><Relationship Id="rId124" Type="http://schemas.openxmlformats.org/officeDocument/2006/relationships/customXml" Target="../ink/ink806.xml"/><Relationship Id="rId70" Type="http://schemas.openxmlformats.org/officeDocument/2006/relationships/image" Target="../media/image435.png"/><Relationship Id="rId91" Type="http://schemas.openxmlformats.org/officeDocument/2006/relationships/customXml" Target="../ink/ink789.xml"/><Relationship Id="rId145" Type="http://schemas.openxmlformats.org/officeDocument/2006/relationships/image" Target="../media/image463.png"/><Relationship Id="rId166" Type="http://schemas.openxmlformats.org/officeDocument/2006/relationships/customXml" Target="../ink/ink827.xml"/><Relationship Id="rId187" Type="http://schemas.openxmlformats.org/officeDocument/2006/relationships/image" Target="../media/image484.png"/><Relationship Id="rId1" Type="http://schemas.openxmlformats.org/officeDocument/2006/relationships/tags" Target="../tags/tag10.xml"/><Relationship Id="rId212" Type="http://schemas.openxmlformats.org/officeDocument/2006/relationships/image" Target="../media/image495.png"/><Relationship Id="rId233" Type="http://schemas.openxmlformats.org/officeDocument/2006/relationships/image" Target="../media/image506.png"/><Relationship Id="rId28" Type="http://schemas.openxmlformats.org/officeDocument/2006/relationships/image" Target="../media/image415.png"/><Relationship Id="rId49" Type="http://schemas.openxmlformats.org/officeDocument/2006/relationships/customXml" Target="../ink/ink768.xml"/><Relationship Id="rId114" Type="http://schemas.openxmlformats.org/officeDocument/2006/relationships/customXml" Target="../ink/ink801.xml"/><Relationship Id="rId60" Type="http://schemas.openxmlformats.org/officeDocument/2006/relationships/image" Target="../media/image430.png"/><Relationship Id="rId81" Type="http://schemas.openxmlformats.org/officeDocument/2006/relationships/customXml" Target="../ink/ink784.xml"/><Relationship Id="rId135" Type="http://schemas.openxmlformats.org/officeDocument/2006/relationships/image" Target="../media/image458.png"/><Relationship Id="rId156" Type="http://schemas.openxmlformats.org/officeDocument/2006/relationships/customXml" Target="../ink/ink822.xml"/><Relationship Id="rId177" Type="http://schemas.openxmlformats.org/officeDocument/2006/relationships/image" Target="../media/image479.png"/><Relationship Id="rId198" Type="http://schemas.openxmlformats.org/officeDocument/2006/relationships/customXml" Target="../ink/ink843.xml"/><Relationship Id="rId202" Type="http://schemas.openxmlformats.org/officeDocument/2006/relationships/image" Target="../media/image490.png"/><Relationship Id="rId223" Type="http://schemas.openxmlformats.org/officeDocument/2006/relationships/customXml" Target="../ink/ink856.xml"/><Relationship Id="rId18" Type="http://schemas.openxmlformats.org/officeDocument/2006/relationships/image" Target="../media/image410.png"/><Relationship Id="rId39" Type="http://schemas.openxmlformats.org/officeDocument/2006/relationships/customXml" Target="../ink/ink763.xml"/><Relationship Id="rId50" Type="http://schemas.openxmlformats.org/officeDocument/2006/relationships/image" Target="../media/image426.png"/><Relationship Id="rId104" Type="http://schemas.openxmlformats.org/officeDocument/2006/relationships/customXml" Target="../ink/ink796.xml"/><Relationship Id="rId125" Type="http://schemas.openxmlformats.org/officeDocument/2006/relationships/image" Target="../media/image376.png"/><Relationship Id="rId146" Type="http://schemas.openxmlformats.org/officeDocument/2006/relationships/customXml" Target="../ink/ink817.xml"/><Relationship Id="rId167" Type="http://schemas.openxmlformats.org/officeDocument/2006/relationships/image" Target="../media/image474.png"/><Relationship Id="rId188" Type="http://schemas.openxmlformats.org/officeDocument/2006/relationships/customXml" Target="../ink/ink838.xml"/><Relationship Id="rId71" Type="http://schemas.openxmlformats.org/officeDocument/2006/relationships/customXml" Target="../ink/ink779.xml"/><Relationship Id="rId92" Type="http://schemas.openxmlformats.org/officeDocument/2006/relationships/image" Target="../media/image446.png"/><Relationship Id="rId213" Type="http://schemas.openxmlformats.org/officeDocument/2006/relationships/customXml" Target="../ink/ink851.xml"/><Relationship Id="rId234" Type="http://schemas.openxmlformats.org/officeDocument/2006/relationships/customXml" Target="../ink/ink861.xml"/><Relationship Id="rId2" Type="http://schemas.microsoft.com/office/2007/relationships/media" Target="../media/media15.m4a"/><Relationship Id="rId29" Type="http://schemas.openxmlformats.org/officeDocument/2006/relationships/customXml" Target="../ink/ink758.xml"/><Relationship Id="rId40" Type="http://schemas.openxmlformats.org/officeDocument/2006/relationships/image" Target="../media/image421.png"/><Relationship Id="rId115" Type="http://schemas.openxmlformats.org/officeDocument/2006/relationships/image" Target="../media/image449.png"/><Relationship Id="rId136" Type="http://schemas.openxmlformats.org/officeDocument/2006/relationships/customXml" Target="../ink/ink812.xml"/><Relationship Id="rId157" Type="http://schemas.openxmlformats.org/officeDocument/2006/relationships/image" Target="../media/image469.png"/><Relationship Id="rId178" Type="http://schemas.openxmlformats.org/officeDocument/2006/relationships/customXml" Target="../ink/ink833.xml"/><Relationship Id="rId61" Type="http://schemas.openxmlformats.org/officeDocument/2006/relationships/customXml" Target="../ink/ink774.xml"/><Relationship Id="rId82" Type="http://schemas.openxmlformats.org/officeDocument/2006/relationships/image" Target="../media/image441.png"/><Relationship Id="rId199" Type="http://schemas.openxmlformats.org/officeDocument/2006/relationships/customXml" Target="../ink/ink844.xml"/><Relationship Id="rId203" Type="http://schemas.openxmlformats.org/officeDocument/2006/relationships/customXml" Target="../ink/ink846.xml"/><Relationship Id="rId19" Type="http://schemas.openxmlformats.org/officeDocument/2006/relationships/customXml" Target="../ink/ink753.xml"/><Relationship Id="rId224" Type="http://schemas.openxmlformats.org/officeDocument/2006/relationships/image" Target="../media/image501.png"/><Relationship Id="rId30" Type="http://schemas.openxmlformats.org/officeDocument/2006/relationships/image" Target="../media/image416.png"/><Relationship Id="rId105" Type="http://schemas.openxmlformats.org/officeDocument/2006/relationships/image" Target="../media/image226.png"/><Relationship Id="rId126" Type="http://schemas.openxmlformats.org/officeDocument/2006/relationships/customXml" Target="../ink/ink807.xml"/><Relationship Id="rId147" Type="http://schemas.openxmlformats.org/officeDocument/2006/relationships/image" Target="../media/image464.png"/><Relationship Id="rId168" Type="http://schemas.openxmlformats.org/officeDocument/2006/relationships/customXml" Target="../ink/ink828.xml"/><Relationship Id="rId51" Type="http://schemas.openxmlformats.org/officeDocument/2006/relationships/customXml" Target="../ink/ink769.xml"/><Relationship Id="rId72" Type="http://schemas.openxmlformats.org/officeDocument/2006/relationships/image" Target="../media/image436.png"/><Relationship Id="rId93" Type="http://schemas.openxmlformats.org/officeDocument/2006/relationships/customXml" Target="../ink/ink790.xml"/><Relationship Id="rId189" Type="http://schemas.openxmlformats.org/officeDocument/2006/relationships/image" Target="../media/image485.png"/><Relationship Id="rId3" Type="http://schemas.openxmlformats.org/officeDocument/2006/relationships/audio" Target="../media/media15.m4a"/><Relationship Id="rId214" Type="http://schemas.openxmlformats.org/officeDocument/2006/relationships/image" Target="../media/image496.png"/><Relationship Id="rId235" Type="http://schemas.openxmlformats.org/officeDocument/2006/relationships/image" Target="../media/image507.png"/><Relationship Id="rId116" Type="http://schemas.openxmlformats.org/officeDocument/2006/relationships/customXml" Target="../ink/ink802.xml"/><Relationship Id="rId137" Type="http://schemas.openxmlformats.org/officeDocument/2006/relationships/image" Target="../media/image459.png"/><Relationship Id="rId158" Type="http://schemas.openxmlformats.org/officeDocument/2006/relationships/customXml" Target="../ink/ink823.xml"/><Relationship Id="rId20" Type="http://schemas.openxmlformats.org/officeDocument/2006/relationships/image" Target="../media/image411.png"/><Relationship Id="rId41" Type="http://schemas.openxmlformats.org/officeDocument/2006/relationships/customXml" Target="../ink/ink764.xml"/><Relationship Id="rId62" Type="http://schemas.openxmlformats.org/officeDocument/2006/relationships/image" Target="../media/image431.png"/><Relationship Id="rId83" Type="http://schemas.openxmlformats.org/officeDocument/2006/relationships/customXml" Target="../ink/ink785.xml"/><Relationship Id="rId179" Type="http://schemas.openxmlformats.org/officeDocument/2006/relationships/image" Target="../media/image480.png"/><Relationship Id="rId190" Type="http://schemas.openxmlformats.org/officeDocument/2006/relationships/customXml" Target="../ink/ink839.xml"/><Relationship Id="rId204" Type="http://schemas.openxmlformats.org/officeDocument/2006/relationships/image" Target="../media/image491.png"/><Relationship Id="rId225" Type="http://schemas.openxmlformats.org/officeDocument/2006/relationships/customXml" Target="../ink/ink857.xml"/></Relationships>
</file>

<file path=ppt/slides/_rels/slide16.xml.rels><?xml version="1.0" encoding="UTF-8" standalone="yes"?>
<Relationships xmlns="http://schemas.openxmlformats.org/package/2006/relationships"><Relationship Id="rId21" Type="http://schemas.openxmlformats.org/officeDocument/2006/relationships/image" Target="../media/image473.png"/><Relationship Id="rId42" Type="http://schemas.openxmlformats.org/officeDocument/2006/relationships/customXml" Target="../ink/ink884.xml"/><Relationship Id="rId47" Type="http://schemas.openxmlformats.org/officeDocument/2006/relationships/image" Target="../media/image486.png"/><Relationship Id="rId63" Type="http://schemas.openxmlformats.org/officeDocument/2006/relationships/customXml" Target="../ink/ink895.xml"/><Relationship Id="rId68" Type="http://schemas.openxmlformats.org/officeDocument/2006/relationships/image" Target="../media/image15180.png"/><Relationship Id="rId84" Type="http://schemas.openxmlformats.org/officeDocument/2006/relationships/image" Target="../media/image15260.png"/><Relationship Id="rId89" Type="http://schemas.openxmlformats.org/officeDocument/2006/relationships/customXml" Target="../ink/ink908.xml"/><Relationship Id="rId154" Type="http://schemas.openxmlformats.org/officeDocument/2006/relationships/customXml" Target="../ink/ink922.xml"/><Relationship Id="rId159" Type="http://schemas.openxmlformats.org/officeDocument/2006/relationships/image" Target="../media/image15741.png"/><Relationship Id="rId16" Type="http://schemas.openxmlformats.org/officeDocument/2006/relationships/customXml" Target="../ink/ink871.xml"/><Relationship Id="rId107" Type="http://schemas.openxmlformats.org/officeDocument/2006/relationships/customXml" Target="../ink/ink917.xml"/><Relationship Id="rId11" Type="http://schemas.openxmlformats.org/officeDocument/2006/relationships/image" Target="../media/image468.png"/><Relationship Id="rId32" Type="http://schemas.openxmlformats.org/officeDocument/2006/relationships/customXml" Target="../ink/ink879.xml"/><Relationship Id="rId37" Type="http://schemas.openxmlformats.org/officeDocument/2006/relationships/image" Target="../media/image481.png"/><Relationship Id="rId53" Type="http://schemas.openxmlformats.org/officeDocument/2006/relationships/image" Target="../media/image179.png"/><Relationship Id="rId58" Type="http://schemas.openxmlformats.org/officeDocument/2006/relationships/image" Target="../media/image490.png"/><Relationship Id="rId74" Type="http://schemas.openxmlformats.org/officeDocument/2006/relationships/image" Target="../media/image15210.png"/><Relationship Id="rId79" Type="http://schemas.openxmlformats.org/officeDocument/2006/relationships/customXml" Target="../ink/ink903.xml"/><Relationship Id="rId102" Type="http://schemas.openxmlformats.org/officeDocument/2006/relationships/image" Target="../media/image15350.png"/><Relationship Id="rId149" Type="http://schemas.openxmlformats.org/officeDocument/2006/relationships/image" Target="../media/image15691.png"/><Relationship Id="rId5" Type="http://schemas.openxmlformats.org/officeDocument/2006/relationships/image" Target="../media/image465.png"/><Relationship Id="rId90" Type="http://schemas.openxmlformats.org/officeDocument/2006/relationships/image" Target="../media/image15290.png"/><Relationship Id="rId95" Type="http://schemas.openxmlformats.org/officeDocument/2006/relationships/customXml" Target="../ink/ink911.xml"/><Relationship Id="rId160" Type="http://schemas.openxmlformats.org/officeDocument/2006/relationships/customXml" Target="../ink/ink925.xml"/><Relationship Id="rId165" Type="http://schemas.openxmlformats.org/officeDocument/2006/relationships/image" Target="../media/image15771.png"/><Relationship Id="rId22" Type="http://schemas.openxmlformats.org/officeDocument/2006/relationships/customXml" Target="../ink/ink874.xml"/><Relationship Id="rId27" Type="http://schemas.openxmlformats.org/officeDocument/2006/relationships/image" Target="../media/image476.png"/><Relationship Id="rId43" Type="http://schemas.openxmlformats.org/officeDocument/2006/relationships/image" Target="../media/image484.png"/><Relationship Id="rId48" Type="http://schemas.openxmlformats.org/officeDocument/2006/relationships/customXml" Target="../ink/ink887.xml"/><Relationship Id="rId64" Type="http://schemas.openxmlformats.org/officeDocument/2006/relationships/image" Target="../media/image493.png"/><Relationship Id="rId69" Type="http://schemas.openxmlformats.org/officeDocument/2006/relationships/customXml" Target="../ink/ink898.xml"/><Relationship Id="rId80" Type="http://schemas.openxmlformats.org/officeDocument/2006/relationships/image" Target="../media/image15240.png"/><Relationship Id="rId85" Type="http://schemas.openxmlformats.org/officeDocument/2006/relationships/customXml" Target="../ink/ink906.xml"/><Relationship Id="rId150" Type="http://schemas.openxmlformats.org/officeDocument/2006/relationships/customXml" Target="../ink/ink920.xml"/><Relationship Id="rId155" Type="http://schemas.openxmlformats.org/officeDocument/2006/relationships/image" Target="../media/image15721.png"/><Relationship Id="rId12" Type="http://schemas.openxmlformats.org/officeDocument/2006/relationships/customXml" Target="../ink/ink869.xml"/><Relationship Id="rId17" Type="http://schemas.openxmlformats.org/officeDocument/2006/relationships/image" Target="../media/image471.png"/><Relationship Id="rId33" Type="http://schemas.openxmlformats.org/officeDocument/2006/relationships/image" Target="../media/image479.png"/><Relationship Id="rId38" Type="http://schemas.openxmlformats.org/officeDocument/2006/relationships/customXml" Target="../ink/ink882.xml"/><Relationship Id="rId59" Type="http://schemas.openxmlformats.org/officeDocument/2006/relationships/customXml" Target="../ink/ink893.xml"/><Relationship Id="rId103" Type="http://schemas.openxmlformats.org/officeDocument/2006/relationships/customXml" Target="../ink/ink915.xml"/><Relationship Id="rId108" Type="http://schemas.openxmlformats.org/officeDocument/2006/relationships/image" Target="../media/image10101.png"/><Relationship Id="rId54" Type="http://schemas.openxmlformats.org/officeDocument/2006/relationships/customXml" Target="../ink/ink890.xml"/><Relationship Id="rId70" Type="http://schemas.openxmlformats.org/officeDocument/2006/relationships/image" Target="../media/image15190.png"/><Relationship Id="rId75" Type="http://schemas.openxmlformats.org/officeDocument/2006/relationships/customXml" Target="../ink/ink901.xml"/><Relationship Id="rId91" Type="http://schemas.openxmlformats.org/officeDocument/2006/relationships/customXml" Target="../ink/ink909.xml"/><Relationship Id="rId96" Type="http://schemas.openxmlformats.org/officeDocument/2006/relationships/image" Target="../media/image15320.png"/><Relationship Id="rId161" Type="http://schemas.openxmlformats.org/officeDocument/2006/relationships/image" Target="../media/image15751.png"/><Relationship Id="rId166" Type="http://schemas.openxmlformats.org/officeDocument/2006/relationships/customXml" Target="../ink/ink928.xml"/><Relationship Id="rId1" Type="http://schemas.microsoft.com/office/2007/relationships/media" Target="../media/media16.m4a"/><Relationship Id="rId6" Type="http://schemas.openxmlformats.org/officeDocument/2006/relationships/customXml" Target="../ink/ink866.xml"/><Relationship Id="rId23" Type="http://schemas.openxmlformats.org/officeDocument/2006/relationships/image" Target="../media/image474.png"/><Relationship Id="rId28" Type="http://schemas.openxmlformats.org/officeDocument/2006/relationships/customXml" Target="../ink/ink877.xml"/><Relationship Id="rId49" Type="http://schemas.openxmlformats.org/officeDocument/2006/relationships/image" Target="../media/image487.png"/><Relationship Id="rId44" Type="http://schemas.openxmlformats.org/officeDocument/2006/relationships/customXml" Target="../ink/ink885.xml"/><Relationship Id="rId60" Type="http://schemas.openxmlformats.org/officeDocument/2006/relationships/image" Target="../media/image491.png"/><Relationship Id="rId65" Type="http://schemas.openxmlformats.org/officeDocument/2006/relationships/customXml" Target="../ink/ink896.xml"/><Relationship Id="rId81" Type="http://schemas.openxmlformats.org/officeDocument/2006/relationships/customXml" Target="../ink/ink904.xml"/><Relationship Id="rId86" Type="http://schemas.openxmlformats.org/officeDocument/2006/relationships/image" Target="../media/image15270.png"/><Relationship Id="rId151" Type="http://schemas.openxmlformats.org/officeDocument/2006/relationships/image" Target="../media/image15701.png"/><Relationship Id="rId156" Type="http://schemas.openxmlformats.org/officeDocument/2006/relationships/customXml" Target="../ink/ink923.xml"/><Relationship Id="rId13" Type="http://schemas.openxmlformats.org/officeDocument/2006/relationships/image" Target="../media/image469.png"/><Relationship Id="rId18" Type="http://schemas.openxmlformats.org/officeDocument/2006/relationships/customXml" Target="../ink/ink872.xml"/><Relationship Id="rId39" Type="http://schemas.openxmlformats.org/officeDocument/2006/relationships/image" Target="../media/image482.png"/><Relationship Id="rId109" Type="http://schemas.openxmlformats.org/officeDocument/2006/relationships/customXml" Target="../ink/ink918.xml"/><Relationship Id="rId34" Type="http://schemas.openxmlformats.org/officeDocument/2006/relationships/customXml" Target="../ink/ink880.xml"/><Relationship Id="rId50" Type="http://schemas.openxmlformats.org/officeDocument/2006/relationships/customXml" Target="../ink/ink888.xml"/><Relationship Id="rId55" Type="http://schemas.openxmlformats.org/officeDocument/2006/relationships/customXml" Target="../ink/ink891.xml"/><Relationship Id="rId76" Type="http://schemas.openxmlformats.org/officeDocument/2006/relationships/image" Target="../media/image15220.png"/><Relationship Id="rId97" Type="http://schemas.openxmlformats.org/officeDocument/2006/relationships/customXml" Target="../ink/ink912.xml"/><Relationship Id="rId104" Type="http://schemas.openxmlformats.org/officeDocument/2006/relationships/image" Target="../media/image15360.png"/><Relationship Id="rId167" Type="http://schemas.openxmlformats.org/officeDocument/2006/relationships/image" Target="../media/image1053.png"/><Relationship Id="rId7" Type="http://schemas.openxmlformats.org/officeDocument/2006/relationships/image" Target="../media/image466.png"/><Relationship Id="rId71" Type="http://schemas.openxmlformats.org/officeDocument/2006/relationships/customXml" Target="../ink/ink899.xml"/><Relationship Id="rId92" Type="http://schemas.openxmlformats.org/officeDocument/2006/relationships/image" Target="../media/image15300.png"/><Relationship Id="rId162" Type="http://schemas.openxmlformats.org/officeDocument/2006/relationships/customXml" Target="../ink/ink926.xml"/><Relationship Id="rId2" Type="http://schemas.openxmlformats.org/officeDocument/2006/relationships/audio" Target="../media/media16.m4a"/><Relationship Id="rId29" Type="http://schemas.openxmlformats.org/officeDocument/2006/relationships/image" Target="../media/image477.png"/><Relationship Id="rId24" Type="http://schemas.openxmlformats.org/officeDocument/2006/relationships/customXml" Target="../ink/ink875.xml"/><Relationship Id="rId40" Type="http://schemas.openxmlformats.org/officeDocument/2006/relationships/customXml" Target="../ink/ink883.xml"/><Relationship Id="rId45" Type="http://schemas.openxmlformats.org/officeDocument/2006/relationships/image" Target="../media/image485.png"/><Relationship Id="rId66" Type="http://schemas.openxmlformats.org/officeDocument/2006/relationships/image" Target="../media/image15170.png"/><Relationship Id="rId87" Type="http://schemas.openxmlformats.org/officeDocument/2006/relationships/customXml" Target="../ink/ink907.xml"/><Relationship Id="rId110" Type="http://schemas.openxmlformats.org/officeDocument/2006/relationships/image" Target="../media/image11100.png"/><Relationship Id="rId157" Type="http://schemas.openxmlformats.org/officeDocument/2006/relationships/image" Target="../media/image15731.png"/><Relationship Id="rId61" Type="http://schemas.openxmlformats.org/officeDocument/2006/relationships/customXml" Target="../ink/ink894.xml"/><Relationship Id="rId82" Type="http://schemas.openxmlformats.org/officeDocument/2006/relationships/image" Target="../media/image15250.png"/><Relationship Id="rId152" Type="http://schemas.openxmlformats.org/officeDocument/2006/relationships/customXml" Target="../ink/ink921.xml"/><Relationship Id="rId19" Type="http://schemas.openxmlformats.org/officeDocument/2006/relationships/image" Target="../media/image472.png"/><Relationship Id="rId14" Type="http://schemas.openxmlformats.org/officeDocument/2006/relationships/customXml" Target="../ink/ink870.xml"/><Relationship Id="rId30" Type="http://schemas.openxmlformats.org/officeDocument/2006/relationships/customXml" Target="../ink/ink878.xml"/><Relationship Id="rId35" Type="http://schemas.openxmlformats.org/officeDocument/2006/relationships/image" Target="../media/image480.png"/><Relationship Id="rId56" Type="http://schemas.openxmlformats.org/officeDocument/2006/relationships/image" Target="../media/image489.png"/><Relationship Id="rId77" Type="http://schemas.openxmlformats.org/officeDocument/2006/relationships/customXml" Target="../ink/ink902.xml"/><Relationship Id="rId100" Type="http://schemas.openxmlformats.org/officeDocument/2006/relationships/image" Target="../media/image15340.png"/><Relationship Id="rId105" Type="http://schemas.openxmlformats.org/officeDocument/2006/relationships/customXml" Target="../ink/ink916.xml"/><Relationship Id="rId168" Type="http://schemas.openxmlformats.org/officeDocument/2006/relationships/image" Target="../media/image1.png"/><Relationship Id="rId8" Type="http://schemas.openxmlformats.org/officeDocument/2006/relationships/customXml" Target="../ink/ink867.xml"/><Relationship Id="rId51" Type="http://schemas.openxmlformats.org/officeDocument/2006/relationships/image" Target="../media/image488.png"/><Relationship Id="rId72" Type="http://schemas.openxmlformats.org/officeDocument/2006/relationships/image" Target="../media/image15200.png"/><Relationship Id="rId93" Type="http://schemas.openxmlformats.org/officeDocument/2006/relationships/customXml" Target="../ink/ink910.xml"/><Relationship Id="rId98" Type="http://schemas.openxmlformats.org/officeDocument/2006/relationships/image" Target="../media/image15330.png"/><Relationship Id="rId163" Type="http://schemas.openxmlformats.org/officeDocument/2006/relationships/image" Target="../media/image15761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475.png"/><Relationship Id="rId46" Type="http://schemas.openxmlformats.org/officeDocument/2006/relationships/customXml" Target="../ink/ink886.xml"/><Relationship Id="rId67" Type="http://schemas.openxmlformats.org/officeDocument/2006/relationships/customXml" Target="../ink/ink897.xml"/><Relationship Id="rId158" Type="http://schemas.openxmlformats.org/officeDocument/2006/relationships/customXml" Target="../ink/ink924.xml"/><Relationship Id="rId20" Type="http://schemas.openxmlformats.org/officeDocument/2006/relationships/customXml" Target="../ink/ink873.xml"/><Relationship Id="rId41" Type="http://schemas.openxmlformats.org/officeDocument/2006/relationships/image" Target="../media/image483.png"/><Relationship Id="rId62" Type="http://schemas.openxmlformats.org/officeDocument/2006/relationships/image" Target="../media/image492.png"/><Relationship Id="rId83" Type="http://schemas.openxmlformats.org/officeDocument/2006/relationships/customXml" Target="../ink/ink905.xml"/><Relationship Id="rId88" Type="http://schemas.openxmlformats.org/officeDocument/2006/relationships/image" Target="../media/image15280.png"/><Relationship Id="rId111" Type="http://schemas.openxmlformats.org/officeDocument/2006/relationships/customXml" Target="../ink/ink919.xml"/><Relationship Id="rId153" Type="http://schemas.openxmlformats.org/officeDocument/2006/relationships/image" Target="../media/image15711.png"/><Relationship Id="rId15" Type="http://schemas.openxmlformats.org/officeDocument/2006/relationships/image" Target="../media/image470.png"/><Relationship Id="rId36" Type="http://schemas.openxmlformats.org/officeDocument/2006/relationships/customXml" Target="../ink/ink881.xml"/><Relationship Id="rId57" Type="http://schemas.openxmlformats.org/officeDocument/2006/relationships/customXml" Target="../ink/ink892.xml"/><Relationship Id="rId106" Type="http://schemas.openxmlformats.org/officeDocument/2006/relationships/image" Target="../media/image8101.png"/><Relationship Id="rId10" Type="http://schemas.openxmlformats.org/officeDocument/2006/relationships/customXml" Target="../ink/ink868.xml"/><Relationship Id="rId31" Type="http://schemas.openxmlformats.org/officeDocument/2006/relationships/image" Target="../media/image478.png"/><Relationship Id="rId52" Type="http://schemas.openxmlformats.org/officeDocument/2006/relationships/customXml" Target="../ink/ink889.xml"/><Relationship Id="rId73" Type="http://schemas.openxmlformats.org/officeDocument/2006/relationships/customXml" Target="../ink/ink900.xml"/><Relationship Id="rId78" Type="http://schemas.openxmlformats.org/officeDocument/2006/relationships/image" Target="../media/image15230.png"/><Relationship Id="rId94" Type="http://schemas.openxmlformats.org/officeDocument/2006/relationships/image" Target="../media/image15310.png"/><Relationship Id="rId99" Type="http://schemas.openxmlformats.org/officeDocument/2006/relationships/customXml" Target="../ink/ink913.xml"/><Relationship Id="rId101" Type="http://schemas.openxmlformats.org/officeDocument/2006/relationships/customXml" Target="../ink/ink914.xml"/><Relationship Id="rId164" Type="http://schemas.openxmlformats.org/officeDocument/2006/relationships/customXml" Target="../ink/ink927.xml"/><Relationship Id="rId4" Type="http://schemas.openxmlformats.org/officeDocument/2006/relationships/customXml" Target="../ink/ink865.xml"/><Relationship Id="rId9" Type="http://schemas.openxmlformats.org/officeDocument/2006/relationships/image" Target="../media/image467.png"/><Relationship Id="rId26" Type="http://schemas.openxmlformats.org/officeDocument/2006/relationships/customXml" Target="../ink/ink876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9210.png"/><Relationship Id="rId299" Type="http://schemas.openxmlformats.org/officeDocument/2006/relationships/customXml" Target="../ink/ink1080.xml"/><Relationship Id="rId21" Type="http://schemas.openxmlformats.org/officeDocument/2006/relationships/image" Target="../media/image18780.png"/><Relationship Id="rId63" Type="http://schemas.openxmlformats.org/officeDocument/2006/relationships/image" Target="../media/image18970.png"/><Relationship Id="rId159" Type="http://schemas.openxmlformats.org/officeDocument/2006/relationships/customXml" Target="../ink/ink1007.xml"/><Relationship Id="rId324" Type="http://schemas.openxmlformats.org/officeDocument/2006/relationships/image" Target="../media/image542.png"/><Relationship Id="rId170" Type="http://schemas.openxmlformats.org/officeDocument/2006/relationships/image" Target="../media/image19450.png"/><Relationship Id="rId226" Type="http://schemas.openxmlformats.org/officeDocument/2006/relationships/image" Target="../media/image19730.png"/><Relationship Id="rId268" Type="http://schemas.openxmlformats.org/officeDocument/2006/relationships/image" Target="../media/image225.png"/><Relationship Id="rId32" Type="http://schemas.openxmlformats.org/officeDocument/2006/relationships/customXml" Target="../ink/ink943.xml"/><Relationship Id="rId74" Type="http://schemas.openxmlformats.org/officeDocument/2006/relationships/customXml" Target="../ink/ink964.xml"/><Relationship Id="rId128" Type="http://schemas.openxmlformats.org/officeDocument/2006/relationships/image" Target="../media/image521.png"/><Relationship Id="rId335" Type="http://schemas.openxmlformats.org/officeDocument/2006/relationships/customXml" Target="../ink/ink1098.xml"/><Relationship Id="rId5" Type="http://schemas.openxmlformats.org/officeDocument/2006/relationships/image" Target="../media/image18700.png"/><Relationship Id="rId181" Type="http://schemas.openxmlformats.org/officeDocument/2006/relationships/customXml" Target="../ink/ink1018.xml"/><Relationship Id="rId237" Type="http://schemas.openxmlformats.org/officeDocument/2006/relationships/customXml" Target="../ink/ink1046.xml"/><Relationship Id="rId279" Type="http://schemas.openxmlformats.org/officeDocument/2006/relationships/customXml" Target="../ink/ink1070.xml"/><Relationship Id="rId43" Type="http://schemas.openxmlformats.org/officeDocument/2006/relationships/image" Target="../media/image1320.png"/><Relationship Id="rId139" Type="http://schemas.openxmlformats.org/officeDocument/2006/relationships/customXml" Target="../ink/ink997.xml"/><Relationship Id="rId290" Type="http://schemas.openxmlformats.org/officeDocument/2006/relationships/image" Target="../media/image526.png"/><Relationship Id="rId304" Type="http://schemas.openxmlformats.org/officeDocument/2006/relationships/image" Target="../media/image533.png"/><Relationship Id="rId346" Type="http://schemas.openxmlformats.org/officeDocument/2006/relationships/image" Target="../media/image553.png"/><Relationship Id="rId85" Type="http://schemas.openxmlformats.org/officeDocument/2006/relationships/image" Target="../media/image19060.png"/><Relationship Id="rId150" Type="http://schemas.openxmlformats.org/officeDocument/2006/relationships/image" Target="../media/image19350.png"/><Relationship Id="rId192" Type="http://schemas.openxmlformats.org/officeDocument/2006/relationships/image" Target="../media/image19560.png"/><Relationship Id="rId206" Type="http://schemas.openxmlformats.org/officeDocument/2006/relationships/image" Target="../media/image19630.png"/><Relationship Id="rId248" Type="http://schemas.openxmlformats.org/officeDocument/2006/relationships/image" Target="../media/image19840.png"/><Relationship Id="rId12" Type="http://schemas.openxmlformats.org/officeDocument/2006/relationships/customXml" Target="../ink/ink933.xml"/><Relationship Id="rId108" Type="http://schemas.openxmlformats.org/officeDocument/2006/relationships/customXml" Target="../ink/ink981.xml"/><Relationship Id="rId315" Type="http://schemas.openxmlformats.org/officeDocument/2006/relationships/customXml" Target="../ink/ink1088.xml"/><Relationship Id="rId357" Type="http://schemas.openxmlformats.org/officeDocument/2006/relationships/customXml" Target="../ink/ink1109.xml"/><Relationship Id="rId54" Type="http://schemas.openxmlformats.org/officeDocument/2006/relationships/customXml" Target="../ink/ink954.xml"/><Relationship Id="rId96" Type="http://schemas.openxmlformats.org/officeDocument/2006/relationships/customXml" Target="../ink/ink975.xml"/><Relationship Id="rId161" Type="http://schemas.openxmlformats.org/officeDocument/2006/relationships/customXml" Target="../ink/ink1008.xml"/><Relationship Id="rId217" Type="http://schemas.openxmlformats.org/officeDocument/2006/relationships/customXml" Target="../ink/ink1036.xml"/><Relationship Id="rId259" Type="http://schemas.openxmlformats.org/officeDocument/2006/relationships/customXml" Target="../ink/ink1057.xml"/><Relationship Id="rId23" Type="http://schemas.openxmlformats.org/officeDocument/2006/relationships/image" Target="../media/image18790.png"/><Relationship Id="rId119" Type="http://schemas.openxmlformats.org/officeDocument/2006/relationships/image" Target="../media/image19220.png"/><Relationship Id="rId270" Type="http://schemas.openxmlformats.org/officeDocument/2006/relationships/image" Target="../media/image226.png"/><Relationship Id="rId326" Type="http://schemas.openxmlformats.org/officeDocument/2006/relationships/image" Target="../media/image543.png"/><Relationship Id="rId65" Type="http://schemas.openxmlformats.org/officeDocument/2006/relationships/image" Target="../media/image18980.png"/><Relationship Id="rId130" Type="http://schemas.openxmlformats.org/officeDocument/2006/relationships/image" Target="../media/image3291.png"/><Relationship Id="rId172" Type="http://schemas.openxmlformats.org/officeDocument/2006/relationships/image" Target="../media/image19460.png"/><Relationship Id="rId228" Type="http://schemas.openxmlformats.org/officeDocument/2006/relationships/image" Target="../media/image19740.png"/><Relationship Id="rId281" Type="http://schemas.openxmlformats.org/officeDocument/2006/relationships/customXml" Target="../ink/ink1071.xml"/><Relationship Id="rId337" Type="http://schemas.openxmlformats.org/officeDocument/2006/relationships/customXml" Target="../ink/ink1099.xml"/><Relationship Id="rId34" Type="http://schemas.openxmlformats.org/officeDocument/2006/relationships/customXml" Target="../ink/ink944.xml"/><Relationship Id="rId76" Type="http://schemas.openxmlformats.org/officeDocument/2006/relationships/customXml" Target="../ink/ink965.xml"/><Relationship Id="rId141" Type="http://schemas.openxmlformats.org/officeDocument/2006/relationships/customXml" Target="../ink/ink998.xml"/><Relationship Id="rId7" Type="http://schemas.openxmlformats.org/officeDocument/2006/relationships/image" Target="../media/image18710.png"/><Relationship Id="rId183" Type="http://schemas.openxmlformats.org/officeDocument/2006/relationships/customXml" Target="../ink/ink1019.xml"/><Relationship Id="rId239" Type="http://schemas.openxmlformats.org/officeDocument/2006/relationships/customXml" Target="../ink/ink1047.xml"/><Relationship Id="rId250" Type="http://schemas.openxmlformats.org/officeDocument/2006/relationships/image" Target="../media/image19850.png"/><Relationship Id="rId292" Type="http://schemas.openxmlformats.org/officeDocument/2006/relationships/image" Target="../media/image527.png"/><Relationship Id="rId306" Type="http://schemas.openxmlformats.org/officeDocument/2006/relationships/image" Target="../media/image534.png"/><Relationship Id="rId45" Type="http://schemas.openxmlformats.org/officeDocument/2006/relationships/image" Target="../media/image511.png"/><Relationship Id="rId87" Type="http://schemas.openxmlformats.org/officeDocument/2006/relationships/image" Target="../media/image19070.png"/><Relationship Id="rId110" Type="http://schemas.openxmlformats.org/officeDocument/2006/relationships/customXml" Target="../ink/ink982.xml"/><Relationship Id="rId348" Type="http://schemas.openxmlformats.org/officeDocument/2006/relationships/image" Target="../media/image554.png"/><Relationship Id="rId152" Type="http://schemas.openxmlformats.org/officeDocument/2006/relationships/image" Target="../media/image19360.png"/><Relationship Id="rId194" Type="http://schemas.openxmlformats.org/officeDocument/2006/relationships/image" Target="../media/image19570.png"/><Relationship Id="rId208" Type="http://schemas.openxmlformats.org/officeDocument/2006/relationships/image" Target="../media/image19640.png"/><Relationship Id="rId261" Type="http://schemas.openxmlformats.org/officeDocument/2006/relationships/customXml" Target="../ink/ink1058.xml"/><Relationship Id="rId14" Type="http://schemas.openxmlformats.org/officeDocument/2006/relationships/customXml" Target="../ink/ink934.xml"/><Relationship Id="rId56" Type="http://schemas.openxmlformats.org/officeDocument/2006/relationships/customXml" Target="../ink/ink955.xml"/><Relationship Id="rId317" Type="http://schemas.openxmlformats.org/officeDocument/2006/relationships/customXml" Target="../ink/ink1089.xml"/><Relationship Id="rId359" Type="http://schemas.openxmlformats.org/officeDocument/2006/relationships/customXml" Target="../ink/ink1110.xml"/><Relationship Id="rId98" Type="http://schemas.openxmlformats.org/officeDocument/2006/relationships/customXml" Target="../ink/ink976.xml"/><Relationship Id="rId121" Type="http://schemas.openxmlformats.org/officeDocument/2006/relationships/image" Target="../media/image19230.png"/><Relationship Id="rId163" Type="http://schemas.openxmlformats.org/officeDocument/2006/relationships/customXml" Target="../ink/ink1009.xml"/><Relationship Id="rId219" Type="http://schemas.openxmlformats.org/officeDocument/2006/relationships/customXml" Target="../ink/ink1037.xml"/><Relationship Id="rId230" Type="http://schemas.openxmlformats.org/officeDocument/2006/relationships/image" Target="../media/image19750.png"/><Relationship Id="rId25" Type="http://schemas.openxmlformats.org/officeDocument/2006/relationships/image" Target="../media/image18800.png"/><Relationship Id="rId67" Type="http://schemas.openxmlformats.org/officeDocument/2006/relationships/image" Target="../media/image18990.png"/><Relationship Id="rId272" Type="http://schemas.openxmlformats.org/officeDocument/2006/relationships/image" Target="../media/image227.png"/><Relationship Id="rId328" Type="http://schemas.openxmlformats.org/officeDocument/2006/relationships/image" Target="../media/image544.png"/><Relationship Id="rId88" Type="http://schemas.openxmlformats.org/officeDocument/2006/relationships/customXml" Target="../ink/ink971.xml"/><Relationship Id="rId111" Type="http://schemas.openxmlformats.org/officeDocument/2006/relationships/image" Target="../media/image19180.png"/><Relationship Id="rId132" Type="http://schemas.openxmlformats.org/officeDocument/2006/relationships/image" Target="../media/image19270.png"/><Relationship Id="rId153" Type="http://schemas.openxmlformats.org/officeDocument/2006/relationships/customXml" Target="../ink/ink1004.xml"/><Relationship Id="rId174" Type="http://schemas.openxmlformats.org/officeDocument/2006/relationships/image" Target="../media/image19470.png"/><Relationship Id="rId195" Type="http://schemas.openxmlformats.org/officeDocument/2006/relationships/customXml" Target="../ink/ink1025.xml"/><Relationship Id="rId209" Type="http://schemas.openxmlformats.org/officeDocument/2006/relationships/customXml" Target="../ink/ink1032.xml"/><Relationship Id="rId360" Type="http://schemas.openxmlformats.org/officeDocument/2006/relationships/image" Target="../media/image559.png"/><Relationship Id="rId220" Type="http://schemas.openxmlformats.org/officeDocument/2006/relationships/image" Target="../media/image19700.png"/><Relationship Id="rId241" Type="http://schemas.openxmlformats.org/officeDocument/2006/relationships/customXml" Target="../ink/ink1048.xml"/><Relationship Id="rId15" Type="http://schemas.openxmlformats.org/officeDocument/2006/relationships/image" Target="../media/image18750.png"/><Relationship Id="rId36" Type="http://schemas.openxmlformats.org/officeDocument/2006/relationships/customXml" Target="../ink/ink945.xml"/><Relationship Id="rId57" Type="http://schemas.openxmlformats.org/officeDocument/2006/relationships/image" Target="../media/image18940.png"/><Relationship Id="rId262" Type="http://schemas.openxmlformats.org/officeDocument/2006/relationships/image" Target="../media/image222.png"/><Relationship Id="rId283" Type="http://schemas.openxmlformats.org/officeDocument/2006/relationships/customXml" Target="../ink/ink1072.xml"/><Relationship Id="rId318" Type="http://schemas.openxmlformats.org/officeDocument/2006/relationships/image" Target="../media/image539.png"/><Relationship Id="rId339" Type="http://schemas.openxmlformats.org/officeDocument/2006/relationships/customXml" Target="../ink/ink1100.xml"/><Relationship Id="rId78" Type="http://schemas.openxmlformats.org/officeDocument/2006/relationships/customXml" Target="../ink/ink966.xml"/><Relationship Id="rId99" Type="http://schemas.openxmlformats.org/officeDocument/2006/relationships/image" Target="../media/image520.png"/><Relationship Id="rId101" Type="http://schemas.openxmlformats.org/officeDocument/2006/relationships/image" Target="../media/image19130.png"/><Relationship Id="rId122" Type="http://schemas.openxmlformats.org/officeDocument/2006/relationships/customXml" Target="../ink/ink988.xml"/><Relationship Id="rId143" Type="http://schemas.openxmlformats.org/officeDocument/2006/relationships/customXml" Target="../ink/ink999.xml"/><Relationship Id="rId164" Type="http://schemas.openxmlformats.org/officeDocument/2006/relationships/image" Target="../media/image19420.png"/><Relationship Id="rId185" Type="http://schemas.openxmlformats.org/officeDocument/2006/relationships/customXml" Target="../ink/ink1020.xml"/><Relationship Id="rId350" Type="http://schemas.openxmlformats.org/officeDocument/2006/relationships/image" Target="../media/image284.png"/><Relationship Id="rId9" Type="http://schemas.openxmlformats.org/officeDocument/2006/relationships/image" Target="../media/image18720.png"/><Relationship Id="rId210" Type="http://schemas.openxmlformats.org/officeDocument/2006/relationships/image" Target="../media/image19650.png"/><Relationship Id="rId26" Type="http://schemas.openxmlformats.org/officeDocument/2006/relationships/customXml" Target="../ink/ink940.xml"/><Relationship Id="rId231" Type="http://schemas.openxmlformats.org/officeDocument/2006/relationships/customXml" Target="../ink/ink1043.xml"/><Relationship Id="rId252" Type="http://schemas.openxmlformats.org/officeDocument/2006/relationships/image" Target="../media/image19860.png"/><Relationship Id="rId273" Type="http://schemas.openxmlformats.org/officeDocument/2006/relationships/customXml" Target="../ink/ink1064.xml"/><Relationship Id="rId294" Type="http://schemas.openxmlformats.org/officeDocument/2006/relationships/image" Target="../media/image528.png"/><Relationship Id="rId308" Type="http://schemas.openxmlformats.org/officeDocument/2006/relationships/image" Target="../media/image535.png"/><Relationship Id="rId329" Type="http://schemas.openxmlformats.org/officeDocument/2006/relationships/customXml" Target="../ink/ink1095.xml"/><Relationship Id="rId47" Type="http://schemas.openxmlformats.org/officeDocument/2006/relationships/image" Target="../media/image512.png"/><Relationship Id="rId68" Type="http://schemas.openxmlformats.org/officeDocument/2006/relationships/customXml" Target="../ink/ink961.xml"/><Relationship Id="rId89" Type="http://schemas.openxmlformats.org/officeDocument/2006/relationships/image" Target="../media/image19080.png"/><Relationship Id="rId112" Type="http://schemas.openxmlformats.org/officeDocument/2006/relationships/customXml" Target="../ink/ink983.xml"/><Relationship Id="rId133" Type="http://schemas.openxmlformats.org/officeDocument/2006/relationships/customXml" Target="../ink/ink994.xml"/><Relationship Id="rId154" Type="http://schemas.openxmlformats.org/officeDocument/2006/relationships/image" Target="../media/image19370.png"/><Relationship Id="rId175" Type="http://schemas.openxmlformats.org/officeDocument/2006/relationships/customXml" Target="../ink/ink1015.xml"/><Relationship Id="rId340" Type="http://schemas.openxmlformats.org/officeDocument/2006/relationships/image" Target="../media/image550.png"/><Relationship Id="rId361" Type="http://schemas.openxmlformats.org/officeDocument/2006/relationships/customXml" Target="../ink/ink1111.xml"/><Relationship Id="rId196" Type="http://schemas.openxmlformats.org/officeDocument/2006/relationships/image" Target="../media/image19580.png"/><Relationship Id="rId200" Type="http://schemas.openxmlformats.org/officeDocument/2006/relationships/image" Target="../media/image19600.png"/><Relationship Id="rId16" Type="http://schemas.openxmlformats.org/officeDocument/2006/relationships/customXml" Target="../ink/ink935.xml"/><Relationship Id="rId221" Type="http://schemas.openxmlformats.org/officeDocument/2006/relationships/customXml" Target="../ink/ink1038.xml"/><Relationship Id="rId242" Type="http://schemas.openxmlformats.org/officeDocument/2006/relationships/image" Target="../media/image19810.png"/><Relationship Id="rId263" Type="http://schemas.openxmlformats.org/officeDocument/2006/relationships/customXml" Target="../ink/ink1059.xml"/><Relationship Id="rId284" Type="http://schemas.openxmlformats.org/officeDocument/2006/relationships/image" Target="../media/image523.png"/><Relationship Id="rId319" Type="http://schemas.openxmlformats.org/officeDocument/2006/relationships/customXml" Target="../ink/ink1090.xml"/><Relationship Id="rId37" Type="http://schemas.openxmlformats.org/officeDocument/2006/relationships/image" Target="../media/image18850.png"/><Relationship Id="rId58" Type="http://schemas.openxmlformats.org/officeDocument/2006/relationships/customXml" Target="../ink/ink956.xml"/><Relationship Id="rId79" Type="http://schemas.openxmlformats.org/officeDocument/2006/relationships/image" Target="../media/image19040.png"/><Relationship Id="rId102" Type="http://schemas.openxmlformats.org/officeDocument/2006/relationships/customXml" Target="../ink/ink978.xml"/><Relationship Id="rId123" Type="http://schemas.openxmlformats.org/officeDocument/2006/relationships/customXml" Target="../ink/ink989.xml"/><Relationship Id="rId144" Type="http://schemas.openxmlformats.org/officeDocument/2006/relationships/image" Target="../media/image19320.png"/><Relationship Id="rId330" Type="http://schemas.openxmlformats.org/officeDocument/2006/relationships/image" Target="../media/image545.png"/><Relationship Id="rId90" Type="http://schemas.openxmlformats.org/officeDocument/2006/relationships/customXml" Target="../ink/ink972.xml"/><Relationship Id="rId165" Type="http://schemas.openxmlformats.org/officeDocument/2006/relationships/customXml" Target="../ink/ink1010.xml"/><Relationship Id="rId186" Type="http://schemas.openxmlformats.org/officeDocument/2006/relationships/image" Target="../media/image19530.png"/><Relationship Id="rId351" Type="http://schemas.openxmlformats.org/officeDocument/2006/relationships/customXml" Target="../ink/ink1106.xml"/><Relationship Id="rId211" Type="http://schemas.openxmlformats.org/officeDocument/2006/relationships/customXml" Target="../ink/ink1033.xml"/><Relationship Id="rId232" Type="http://schemas.openxmlformats.org/officeDocument/2006/relationships/image" Target="../media/image19760.png"/><Relationship Id="rId253" Type="http://schemas.openxmlformats.org/officeDocument/2006/relationships/customXml" Target="../ink/ink1054.xml"/><Relationship Id="rId274" Type="http://schemas.openxmlformats.org/officeDocument/2006/relationships/customXml" Target="../ink/ink1065.xml"/><Relationship Id="rId295" Type="http://schemas.openxmlformats.org/officeDocument/2006/relationships/customXml" Target="../ink/ink1078.xml"/><Relationship Id="rId309" Type="http://schemas.openxmlformats.org/officeDocument/2006/relationships/customXml" Target="../ink/ink1085.xml"/><Relationship Id="rId27" Type="http://schemas.openxmlformats.org/officeDocument/2006/relationships/image" Target="../media/image18810.png"/><Relationship Id="rId48" Type="http://schemas.openxmlformats.org/officeDocument/2006/relationships/customXml" Target="../ink/ink951.xml"/><Relationship Id="rId69" Type="http://schemas.openxmlformats.org/officeDocument/2006/relationships/image" Target="../media/image250.png"/><Relationship Id="rId113" Type="http://schemas.openxmlformats.org/officeDocument/2006/relationships/image" Target="../media/image19190.png"/><Relationship Id="rId134" Type="http://schemas.openxmlformats.org/officeDocument/2006/relationships/image" Target="../media/image19280.png"/><Relationship Id="rId320" Type="http://schemas.openxmlformats.org/officeDocument/2006/relationships/image" Target="../media/image540.png"/><Relationship Id="rId80" Type="http://schemas.openxmlformats.org/officeDocument/2006/relationships/customXml" Target="../ink/ink967.xml"/><Relationship Id="rId155" Type="http://schemas.openxmlformats.org/officeDocument/2006/relationships/customXml" Target="../ink/ink1005.xml"/><Relationship Id="rId176" Type="http://schemas.openxmlformats.org/officeDocument/2006/relationships/image" Target="../media/image19480.png"/><Relationship Id="rId197" Type="http://schemas.openxmlformats.org/officeDocument/2006/relationships/customXml" Target="../ink/ink1026.xml"/><Relationship Id="rId341" Type="http://schemas.openxmlformats.org/officeDocument/2006/relationships/customXml" Target="../ink/ink1101.xml"/><Relationship Id="rId362" Type="http://schemas.openxmlformats.org/officeDocument/2006/relationships/image" Target="../media/image560.png"/><Relationship Id="rId201" Type="http://schemas.openxmlformats.org/officeDocument/2006/relationships/customXml" Target="../ink/ink1028.xml"/><Relationship Id="rId222" Type="http://schemas.openxmlformats.org/officeDocument/2006/relationships/image" Target="../media/image19710.png"/><Relationship Id="rId243" Type="http://schemas.openxmlformats.org/officeDocument/2006/relationships/customXml" Target="../ink/ink1049.xml"/><Relationship Id="rId264" Type="http://schemas.openxmlformats.org/officeDocument/2006/relationships/image" Target="../media/image223.png"/><Relationship Id="rId285" Type="http://schemas.openxmlformats.org/officeDocument/2006/relationships/customXml" Target="../ink/ink1073.xml"/><Relationship Id="rId17" Type="http://schemas.openxmlformats.org/officeDocument/2006/relationships/image" Target="../media/image18760.png"/><Relationship Id="rId38" Type="http://schemas.openxmlformats.org/officeDocument/2006/relationships/customXml" Target="../ink/ink946.xml"/><Relationship Id="rId59" Type="http://schemas.openxmlformats.org/officeDocument/2006/relationships/image" Target="../media/image18950.png"/><Relationship Id="rId103" Type="http://schemas.openxmlformats.org/officeDocument/2006/relationships/image" Target="../media/image19140.png"/><Relationship Id="rId124" Type="http://schemas.openxmlformats.org/officeDocument/2006/relationships/image" Target="../media/image19240.png"/><Relationship Id="rId310" Type="http://schemas.openxmlformats.org/officeDocument/2006/relationships/image" Target="../media/image157.png"/><Relationship Id="rId70" Type="http://schemas.openxmlformats.org/officeDocument/2006/relationships/customXml" Target="../ink/ink962.xml"/><Relationship Id="rId91" Type="http://schemas.openxmlformats.org/officeDocument/2006/relationships/image" Target="../media/image19090.png"/><Relationship Id="rId145" Type="http://schemas.openxmlformats.org/officeDocument/2006/relationships/customXml" Target="../ink/ink1000.xml"/><Relationship Id="rId166" Type="http://schemas.openxmlformats.org/officeDocument/2006/relationships/image" Target="../media/image19430.png"/><Relationship Id="rId187" Type="http://schemas.openxmlformats.org/officeDocument/2006/relationships/customXml" Target="../ink/ink1021.xml"/><Relationship Id="rId331" Type="http://schemas.openxmlformats.org/officeDocument/2006/relationships/customXml" Target="../ink/ink1096.xml"/><Relationship Id="rId352" Type="http://schemas.openxmlformats.org/officeDocument/2006/relationships/image" Target="../media/image555.png"/><Relationship Id="rId1" Type="http://schemas.microsoft.com/office/2007/relationships/media" Target="../media/media17.m4a"/><Relationship Id="rId212" Type="http://schemas.openxmlformats.org/officeDocument/2006/relationships/image" Target="../media/image19660.png"/><Relationship Id="rId233" Type="http://schemas.openxmlformats.org/officeDocument/2006/relationships/customXml" Target="../ink/ink1044.xml"/><Relationship Id="rId254" Type="http://schemas.openxmlformats.org/officeDocument/2006/relationships/image" Target="../media/image19870.png"/><Relationship Id="rId28" Type="http://schemas.openxmlformats.org/officeDocument/2006/relationships/customXml" Target="../ink/ink941.xml"/><Relationship Id="rId49" Type="http://schemas.openxmlformats.org/officeDocument/2006/relationships/image" Target="../media/image513.png"/><Relationship Id="rId114" Type="http://schemas.openxmlformats.org/officeDocument/2006/relationships/customXml" Target="../ink/ink984.xml"/><Relationship Id="rId275" Type="http://schemas.openxmlformats.org/officeDocument/2006/relationships/customXml" Target="../ink/ink1066.xml"/><Relationship Id="rId296" Type="http://schemas.openxmlformats.org/officeDocument/2006/relationships/image" Target="../media/image529.png"/><Relationship Id="rId300" Type="http://schemas.openxmlformats.org/officeDocument/2006/relationships/image" Target="../media/image531.png"/><Relationship Id="rId60" Type="http://schemas.openxmlformats.org/officeDocument/2006/relationships/customXml" Target="../ink/ink957.xml"/><Relationship Id="rId81" Type="http://schemas.openxmlformats.org/officeDocument/2006/relationships/image" Target="../media/image19050.png"/><Relationship Id="rId135" Type="http://schemas.openxmlformats.org/officeDocument/2006/relationships/customXml" Target="../ink/ink995.xml"/><Relationship Id="rId156" Type="http://schemas.openxmlformats.org/officeDocument/2006/relationships/image" Target="../media/image19380.png"/><Relationship Id="rId177" Type="http://schemas.openxmlformats.org/officeDocument/2006/relationships/customXml" Target="../ink/ink1016.xml"/><Relationship Id="rId198" Type="http://schemas.openxmlformats.org/officeDocument/2006/relationships/image" Target="../media/image19590.png"/><Relationship Id="rId321" Type="http://schemas.openxmlformats.org/officeDocument/2006/relationships/customXml" Target="../ink/ink1091.xml"/><Relationship Id="rId342" Type="http://schemas.openxmlformats.org/officeDocument/2006/relationships/image" Target="../media/image551.png"/><Relationship Id="rId363" Type="http://schemas.openxmlformats.org/officeDocument/2006/relationships/image" Target="../media/image1.png"/><Relationship Id="rId202" Type="http://schemas.openxmlformats.org/officeDocument/2006/relationships/image" Target="../media/image19610.png"/><Relationship Id="rId223" Type="http://schemas.openxmlformats.org/officeDocument/2006/relationships/customXml" Target="../ink/ink1039.xml"/><Relationship Id="rId244" Type="http://schemas.openxmlformats.org/officeDocument/2006/relationships/image" Target="../media/image19820.png"/><Relationship Id="rId18" Type="http://schemas.openxmlformats.org/officeDocument/2006/relationships/customXml" Target="../ink/ink936.xml"/><Relationship Id="rId39" Type="http://schemas.openxmlformats.org/officeDocument/2006/relationships/image" Target="../media/image18860.png"/><Relationship Id="rId265" Type="http://schemas.openxmlformats.org/officeDocument/2006/relationships/customXml" Target="../ink/ink1060.xml"/><Relationship Id="rId286" Type="http://schemas.openxmlformats.org/officeDocument/2006/relationships/image" Target="../media/image524.png"/><Relationship Id="rId50" Type="http://schemas.openxmlformats.org/officeDocument/2006/relationships/customXml" Target="../ink/ink952.xml"/><Relationship Id="rId104" Type="http://schemas.openxmlformats.org/officeDocument/2006/relationships/customXml" Target="../ink/ink979.xml"/><Relationship Id="rId125" Type="http://schemas.openxmlformats.org/officeDocument/2006/relationships/customXml" Target="../ink/ink990.xml"/><Relationship Id="rId146" Type="http://schemas.openxmlformats.org/officeDocument/2006/relationships/image" Target="../media/image19330.png"/><Relationship Id="rId167" Type="http://schemas.openxmlformats.org/officeDocument/2006/relationships/customXml" Target="../ink/ink1011.xml"/><Relationship Id="rId188" Type="http://schemas.openxmlformats.org/officeDocument/2006/relationships/image" Target="../media/image19540.png"/><Relationship Id="rId311" Type="http://schemas.openxmlformats.org/officeDocument/2006/relationships/customXml" Target="../ink/ink1086.xml"/><Relationship Id="rId332" Type="http://schemas.openxmlformats.org/officeDocument/2006/relationships/image" Target="../media/image546.png"/><Relationship Id="rId353" Type="http://schemas.openxmlformats.org/officeDocument/2006/relationships/customXml" Target="../ink/ink1107.xml"/><Relationship Id="rId71" Type="http://schemas.openxmlformats.org/officeDocument/2006/relationships/image" Target="../media/image517.png"/><Relationship Id="rId92" Type="http://schemas.openxmlformats.org/officeDocument/2006/relationships/customXml" Target="../ink/ink973.xml"/><Relationship Id="rId213" Type="http://schemas.openxmlformats.org/officeDocument/2006/relationships/customXml" Target="../ink/ink1034.xml"/><Relationship Id="rId234" Type="http://schemas.openxmlformats.org/officeDocument/2006/relationships/image" Target="../media/image19770.png"/><Relationship Id="rId2" Type="http://schemas.openxmlformats.org/officeDocument/2006/relationships/audio" Target="../media/media17.m4a"/><Relationship Id="rId29" Type="http://schemas.openxmlformats.org/officeDocument/2006/relationships/image" Target="../media/image18820.png"/><Relationship Id="rId255" Type="http://schemas.openxmlformats.org/officeDocument/2006/relationships/customXml" Target="../ink/ink1055.xml"/><Relationship Id="rId276" Type="http://schemas.openxmlformats.org/officeDocument/2006/relationships/customXml" Target="../ink/ink1067.xml"/><Relationship Id="rId297" Type="http://schemas.openxmlformats.org/officeDocument/2006/relationships/customXml" Target="../ink/ink1079.xml"/><Relationship Id="rId40" Type="http://schemas.openxmlformats.org/officeDocument/2006/relationships/customXml" Target="../ink/ink947.xml"/><Relationship Id="rId115" Type="http://schemas.openxmlformats.org/officeDocument/2006/relationships/image" Target="../media/image19200.png"/><Relationship Id="rId136" Type="http://schemas.openxmlformats.org/officeDocument/2006/relationships/image" Target="../media/image19290.png"/><Relationship Id="rId157" Type="http://schemas.openxmlformats.org/officeDocument/2006/relationships/customXml" Target="../ink/ink1006.xml"/><Relationship Id="rId178" Type="http://schemas.openxmlformats.org/officeDocument/2006/relationships/image" Target="../media/image19490.png"/><Relationship Id="rId301" Type="http://schemas.openxmlformats.org/officeDocument/2006/relationships/customXml" Target="../ink/ink1081.xml"/><Relationship Id="rId322" Type="http://schemas.openxmlformats.org/officeDocument/2006/relationships/image" Target="../media/image541.png"/><Relationship Id="rId343" Type="http://schemas.openxmlformats.org/officeDocument/2006/relationships/customXml" Target="../ink/ink1102.xml"/><Relationship Id="rId61" Type="http://schemas.openxmlformats.org/officeDocument/2006/relationships/image" Target="../media/image18960.png"/><Relationship Id="rId82" Type="http://schemas.openxmlformats.org/officeDocument/2006/relationships/customXml" Target="../ink/ink968.xml"/><Relationship Id="rId199" Type="http://schemas.openxmlformats.org/officeDocument/2006/relationships/customXml" Target="../ink/ink1027.xml"/><Relationship Id="rId203" Type="http://schemas.openxmlformats.org/officeDocument/2006/relationships/customXml" Target="../ink/ink1029.xml"/><Relationship Id="rId19" Type="http://schemas.openxmlformats.org/officeDocument/2006/relationships/image" Target="../media/image18770.png"/><Relationship Id="rId224" Type="http://schemas.openxmlformats.org/officeDocument/2006/relationships/image" Target="../media/image19720.png"/><Relationship Id="rId245" Type="http://schemas.openxmlformats.org/officeDocument/2006/relationships/customXml" Target="../ink/ink1050.xml"/><Relationship Id="rId266" Type="http://schemas.openxmlformats.org/officeDocument/2006/relationships/image" Target="../media/image224.png"/><Relationship Id="rId287" Type="http://schemas.openxmlformats.org/officeDocument/2006/relationships/customXml" Target="../ink/ink1074.xml"/><Relationship Id="rId30" Type="http://schemas.openxmlformats.org/officeDocument/2006/relationships/customXml" Target="../ink/ink942.xml"/><Relationship Id="rId105" Type="http://schemas.openxmlformats.org/officeDocument/2006/relationships/image" Target="../media/image19150.png"/><Relationship Id="rId126" Type="http://schemas.openxmlformats.org/officeDocument/2006/relationships/image" Target="../media/image19250.png"/><Relationship Id="rId147" Type="http://schemas.openxmlformats.org/officeDocument/2006/relationships/customXml" Target="../ink/ink1001.xml"/><Relationship Id="rId168" Type="http://schemas.openxmlformats.org/officeDocument/2006/relationships/image" Target="../media/image19440.png"/><Relationship Id="rId312" Type="http://schemas.openxmlformats.org/officeDocument/2006/relationships/image" Target="../media/image536.png"/><Relationship Id="rId333" Type="http://schemas.openxmlformats.org/officeDocument/2006/relationships/customXml" Target="../ink/ink1097.xml"/><Relationship Id="rId354" Type="http://schemas.openxmlformats.org/officeDocument/2006/relationships/image" Target="../media/image556.png"/><Relationship Id="rId51" Type="http://schemas.openxmlformats.org/officeDocument/2006/relationships/image" Target="../media/image514.png"/><Relationship Id="rId72" Type="http://schemas.openxmlformats.org/officeDocument/2006/relationships/customXml" Target="../ink/ink963.xml"/><Relationship Id="rId93" Type="http://schemas.openxmlformats.org/officeDocument/2006/relationships/image" Target="../media/image19100.png"/><Relationship Id="rId189" Type="http://schemas.openxmlformats.org/officeDocument/2006/relationships/customXml" Target="../ink/ink1022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19670.png"/><Relationship Id="rId235" Type="http://schemas.openxmlformats.org/officeDocument/2006/relationships/customXml" Target="../ink/ink1045.xml"/><Relationship Id="rId256" Type="http://schemas.openxmlformats.org/officeDocument/2006/relationships/image" Target="../media/image19880.png"/><Relationship Id="rId277" Type="http://schemas.openxmlformats.org/officeDocument/2006/relationships/customXml" Target="../ink/ink1068.xml"/><Relationship Id="rId298" Type="http://schemas.openxmlformats.org/officeDocument/2006/relationships/image" Target="../media/image530.png"/><Relationship Id="rId116" Type="http://schemas.openxmlformats.org/officeDocument/2006/relationships/customXml" Target="../ink/ink985.xml"/><Relationship Id="rId137" Type="http://schemas.openxmlformats.org/officeDocument/2006/relationships/customXml" Target="../ink/ink996.xml"/><Relationship Id="rId158" Type="http://schemas.openxmlformats.org/officeDocument/2006/relationships/image" Target="../media/image19390.png"/><Relationship Id="rId302" Type="http://schemas.openxmlformats.org/officeDocument/2006/relationships/image" Target="../media/image532.png"/><Relationship Id="rId323" Type="http://schemas.openxmlformats.org/officeDocument/2006/relationships/customXml" Target="../ink/ink1092.xml"/><Relationship Id="rId344" Type="http://schemas.openxmlformats.org/officeDocument/2006/relationships/image" Target="../media/image552.png"/><Relationship Id="rId20" Type="http://schemas.openxmlformats.org/officeDocument/2006/relationships/customXml" Target="../ink/ink937.xml"/><Relationship Id="rId41" Type="http://schemas.openxmlformats.org/officeDocument/2006/relationships/image" Target="../media/image18870.png"/><Relationship Id="rId62" Type="http://schemas.openxmlformats.org/officeDocument/2006/relationships/customXml" Target="../ink/ink958.xml"/><Relationship Id="rId83" Type="http://schemas.openxmlformats.org/officeDocument/2006/relationships/image" Target="../media/image16970.png"/><Relationship Id="rId179" Type="http://schemas.openxmlformats.org/officeDocument/2006/relationships/customXml" Target="../ink/ink1017.xml"/><Relationship Id="rId190" Type="http://schemas.openxmlformats.org/officeDocument/2006/relationships/image" Target="../media/image19550.png"/><Relationship Id="rId204" Type="http://schemas.openxmlformats.org/officeDocument/2006/relationships/image" Target="../media/image19620.png"/><Relationship Id="rId225" Type="http://schemas.openxmlformats.org/officeDocument/2006/relationships/customXml" Target="../ink/ink1040.xml"/><Relationship Id="rId246" Type="http://schemas.openxmlformats.org/officeDocument/2006/relationships/image" Target="../media/image19830.png"/><Relationship Id="rId267" Type="http://schemas.openxmlformats.org/officeDocument/2006/relationships/customXml" Target="../ink/ink1061.xml"/><Relationship Id="rId288" Type="http://schemas.openxmlformats.org/officeDocument/2006/relationships/image" Target="../media/image525.png"/><Relationship Id="rId106" Type="http://schemas.openxmlformats.org/officeDocument/2006/relationships/customXml" Target="../ink/ink980.xml"/><Relationship Id="rId127" Type="http://schemas.openxmlformats.org/officeDocument/2006/relationships/customXml" Target="../ink/ink991.xml"/><Relationship Id="rId313" Type="http://schemas.openxmlformats.org/officeDocument/2006/relationships/customXml" Target="../ink/ink1087.xml"/><Relationship Id="rId10" Type="http://schemas.openxmlformats.org/officeDocument/2006/relationships/customXml" Target="../ink/ink932.xml"/><Relationship Id="rId31" Type="http://schemas.openxmlformats.org/officeDocument/2006/relationships/image" Target="../media/image3811.png"/><Relationship Id="rId52" Type="http://schemas.openxmlformats.org/officeDocument/2006/relationships/customXml" Target="../ink/ink953.xml"/><Relationship Id="rId73" Type="http://schemas.openxmlformats.org/officeDocument/2006/relationships/image" Target="../media/image19010.png"/><Relationship Id="rId94" Type="http://schemas.openxmlformats.org/officeDocument/2006/relationships/customXml" Target="../ink/ink974.xml"/><Relationship Id="rId148" Type="http://schemas.openxmlformats.org/officeDocument/2006/relationships/image" Target="../media/image19340.png"/><Relationship Id="rId169" Type="http://schemas.openxmlformats.org/officeDocument/2006/relationships/customXml" Target="../ink/ink1012.xml"/><Relationship Id="rId334" Type="http://schemas.openxmlformats.org/officeDocument/2006/relationships/image" Target="../media/image547.png"/><Relationship Id="rId355" Type="http://schemas.openxmlformats.org/officeDocument/2006/relationships/customXml" Target="../ink/ink1108.xml"/><Relationship Id="rId4" Type="http://schemas.openxmlformats.org/officeDocument/2006/relationships/customXml" Target="../ink/ink929.xml"/><Relationship Id="rId180" Type="http://schemas.openxmlformats.org/officeDocument/2006/relationships/image" Target="../media/image19500.png"/><Relationship Id="rId215" Type="http://schemas.openxmlformats.org/officeDocument/2006/relationships/customXml" Target="../ink/ink1035.xml"/><Relationship Id="rId236" Type="http://schemas.openxmlformats.org/officeDocument/2006/relationships/image" Target="../media/image19780.png"/><Relationship Id="rId257" Type="http://schemas.openxmlformats.org/officeDocument/2006/relationships/customXml" Target="../ink/ink1056.xml"/><Relationship Id="rId278" Type="http://schemas.openxmlformats.org/officeDocument/2006/relationships/customXml" Target="../ink/ink1069.xml"/><Relationship Id="rId303" Type="http://schemas.openxmlformats.org/officeDocument/2006/relationships/customXml" Target="../ink/ink1082.xml"/><Relationship Id="rId42" Type="http://schemas.openxmlformats.org/officeDocument/2006/relationships/customXml" Target="../ink/ink948.xml"/><Relationship Id="rId84" Type="http://schemas.openxmlformats.org/officeDocument/2006/relationships/customXml" Target="../ink/ink969.xml"/><Relationship Id="rId138" Type="http://schemas.openxmlformats.org/officeDocument/2006/relationships/image" Target="../media/image19300.png"/><Relationship Id="rId345" Type="http://schemas.openxmlformats.org/officeDocument/2006/relationships/customXml" Target="../ink/ink1103.xml"/><Relationship Id="rId191" Type="http://schemas.openxmlformats.org/officeDocument/2006/relationships/customXml" Target="../ink/ink1023.xml"/><Relationship Id="rId205" Type="http://schemas.openxmlformats.org/officeDocument/2006/relationships/customXml" Target="../ink/ink1030.xml"/><Relationship Id="rId247" Type="http://schemas.openxmlformats.org/officeDocument/2006/relationships/customXml" Target="../ink/ink1051.xml"/><Relationship Id="rId107" Type="http://schemas.openxmlformats.org/officeDocument/2006/relationships/image" Target="../media/image19160.png"/><Relationship Id="rId289" Type="http://schemas.openxmlformats.org/officeDocument/2006/relationships/customXml" Target="../ink/ink1075.xml"/><Relationship Id="rId11" Type="http://schemas.openxmlformats.org/officeDocument/2006/relationships/image" Target="../media/image18730.png"/><Relationship Id="rId53" Type="http://schemas.openxmlformats.org/officeDocument/2006/relationships/image" Target="../media/image515.png"/><Relationship Id="rId149" Type="http://schemas.openxmlformats.org/officeDocument/2006/relationships/customXml" Target="../ink/ink1002.xml"/><Relationship Id="rId314" Type="http://schemas.openxmlformats.org/officeDocument/2006/relationships/image" Target="../media/image537.png"/><Relationship Id="rId356" Type="http://schemas.openxmlformats.org/officeDocument/2006/relationships/image" Target="../media/image557.png"/><Relationship Id="rId95" Type="http://schemas.openxmlformats.org/officeDocument/2006/relationships/image" Target="../media/image518.png"/><Relationship Id="rId160" Type="http://schemas.openxmlformats.org/officeDocument/2006/relationships/image" Target="../media/image19400.png"/><Relationship Id="rId216" Type="http://schemas.openxmlformats.org/officeDocument/2006/relationships/image" Target="../media/image19680.png"/><Relationship Id="rId258" Type="http://schemas.openxmlformats.org/officeDocument/2006/relationships/image" Target="../media/image19890.png"/><Relationship Id="rId22" Type="http://schemas.openxmlformats.org/officeDocument/2006/relationships/customXml" Target="../ink/ink938.xml"/><Relationship Id="rId64" Type="http://schemas.openxmlformats.org/officeDocument/2006/relationships/customXml" Target="../ink/ink959.xml"/><Relationship Id="rId118" Type="http://schemas.openxmlformats.org/officeDocument/2006/relationships/customXml" Target="../ink/ink986.xml"/><Relationship Id="rId325" Type="http://schemas.openxmlformats.org/officeDocument/2006/relationships/customXml" Target="../ink/ink1093.xml"/><Relationship Id="rId171" Type="http://schemas.openxmlformats.org/officeDocument/2006/relationships/customXml" Target="../ink/ink1013.xml"/><Relationship Id="rId227" Type="http://schemas.openxmlformats.org/officeDocument/2006/relationships/customXml" Target="../ink/ink1041.xml"/><Relationship Id="rId269" Type="http://schemas.openxmlformats.org/officeDocument/2006/relationships/customXml" Target="../ink/ink1062.xml"/><Relationship Id="rId33" Type="http://schemas.openxmlformats.org/officeDocument/2006/relationships/image" Target="../media/image18830.png"/><Relationship Id="rId129" Type="http://schemas.openxmlformats.org/officeDocument/2006/relationships/customXml" Target="../ink/ink992.xml"/><Relationship Id="rId280" Type="http://schemas.openxmlformats.org/officeDocument/2006/relationships/image" Target="../media/image505.png"/><Relationship Id="rId336" Type="http://schemas.openxmlformats.org/officeDocument/2006/relationships/image" Target="../media/image548.png"/><Relationship Id="rId75" Type="http://schemas.openxmlformats.org/officeDocument/2006/relationships/image" Target="../media/image19020.png"/><Relationship Id="rId140" Type="http://schemas.openxmlformats.org/officeDocument/2006/relationships/image" Target="../media/image15790.png"/><Relationship Id="rId182" Type="http://schemas.openxmlformats.org/officeDocument/2006/relationships/image" Target="../media/image19510.png"/><Relationship Id="rId6" Type="http://schemas.openxmlformats.org/officeDocument/2006/relationships/customXml" Target="../ink/ink930.xml"/><Relationship Id="rId238" Type="http://schemas.openxmlformats.org/officeDocument/2006/relationships/image" Target="../media/image19790.png"/><Relationship Id="rId291" Type="http://schemas.openxmlformats.org/officeDocument/2006/relationships/customXml" Target="../ink/ink1076.xml"/><Relationship Id="rId305" Type="http://schemas.openxmlformats.org/officeDocument/2006/relationships/customXml" Target="../ink/ink1083.xml"/><Relationship Id="rId347" Type="http://schemas.openxmlformats.org/officeDocument/2006/relationships/customXml" Target="../ink/ink1104.xml"/><Relationship Id="rId44" Type="http://schemas.openxmlformats.org/officeDocument/2006/relationships/customXml" Target="../ink/ink949.xml"/><Relationship Id="rId86" Type="http://schemas.openxmlformats.org/officeDocument/2006/relationships/customXml" Target="../ink/ink970.xml"/><Relationship Id="rId151" Type="http://schemas.openxmlformats.org/officeDocument/2006/relationships/customXml" Target="../ink/ink1003.xml"/><Relationship Id="rId193" Type="http://schemas.openxmlformats.org/officeDocument/2006/relationships/customXml" Target="../ink/ink1024.xml"/><Relationship Id="rId207" Type="http://schemas.openxmlformats.org/officeDocument/2006/relationships/customXml" Target="../ink/ink1031.xml"/><Relationship Id="rId249" Type="http://schemas.openxmlformats.org/officeDocument/2006/relationships/customXml" Target="../ink/ink1052.xml"/><Relationship Id="rId13" Type="http://schemas.openxmlformats.org/officeDocument/2006/relationships/image" Target="../media/image18740.png"/><Relationship Id="rId109" Type="http://schemas.openxmlformats.org/officeDocument/2006/relationships/image" Target="../media/image19170.png"/><Relationship Id="rId260" Type="http://schemas.openxmlformats.org/officeDocument/2006/relationships/image" Target="../media/image221.png"/><Relationship Id="rId316" Type="http://schemas.openxmlformats.org/officeDocument/2006/relationships/image" Target="../media/image538.png"/><Relationship Id="rId55" Type="http://schemas.openxmlformats.org/officeDocument/2006/relationships/image" Target="../media/image516.png"/><Relationship Id="rId97" Type="http://schemas.openxmlformats.org/officeDocument/2006/relationships/image" Target="../media/image519.png"/><Relationship Id="rId120" Type="http://schemas.openxmlformats.org/officeDocument/2006/relationships/customXml" Target="../ink/ink987.xml"/><Relationship Id="rId358" Type="http://schemas.openxmlformats.org/officeDocument/2006/relationships/image" Target="../media/image558.png"/><Relationship Id="rId162" Type="http://schemas.openxmlformats.org/officeDocument/2006/relationships/image" Target="../media/image19410.png"/><Relationship Id="rId218" Type="http://schemas.openxmlformats.org/officeDocument/2006/relationships/image" Target="../media/image19690.png"/><Relationship Id="rId271" Type="http://schemas.openxmlformats.org/officeDocument/2006/relationships/customXml" Target="../ink/ink1063.xml"/><Relationship Id="rId24" Type="http://schemas.openxmlformats.org/officeDocument/2006/relationships/customXml" Target="../ink/ink939.xml"/><Relationship Id="rId66" Type="http://schemas.openxmlformats.org/officeDocument/2006/relationships/customXml" Target="../ink/ink960.xml"/><Relationship Id="rId131" Type="http://schemas.openxmlformats.org/officeDocument/2006/relationships/customXml" Target="../ink/ink993.xml"/><Relationship Id="rId327" Type="http://schemas.openxmlformats.org/officeDocument/2006/relationships/customXml" Target="../ink/ink1094.xml"/><Relationship Id="rId173" Type="http://schemas.openxmlformats.org/officeDocument/2006/relationships/customXml" Target="../ink/ink1014.xml"/><Relationship Id="rId229" Type="http://schemas.openxmlformats.org/officeDocument/2006/relationships/customXml" Target="../ink/ink1042.xml"/><Relationship Id="rId240" Type="http://schemas.openxmlformats.org/officeDocument/2006/relationships/image" Target="../media/image19800.png"/><Relationship Id="rId35" Type="http://schemas.openxmlformats.org/officeDocument/2006/relationships/image" Target="../media/image18840.png"/><Relationship Id="rId77" Type="http://schemas.openxmlformats.org/officeDocument/2006/relationships/image" Target="../media/image19030.png"/><Relationship Id="rId100" Type="http://schemas.openxmlformats.org/officeDocument/2006/relationships/customXml" Target="../ink/ink977.xml"/><Relationship Id="rId282" Type="http://schemas.openxmlformats.org/officeDocument/2006/relationships/image" Target="../media/image522.png"/><Relationship Id="rId338" Type="http://schemas.openxmlformats.org/officeDocument/2006/relationships/image" Target="../media/image549.png"/><Relationship Id="rId8" Type="http://schemas.openxmlformats.org/officeDocument/2006/relationships/customXml" Target="../ink/ink931.xml"/><Relationship Id="rId142" Type="http://schemas.openxmlformats.org/officeDocument/2006/relationships/image" Target="../media/image19310.png"/><Relationship Id="rId184" Type="http://schemas.openxmlformats.org/officeDocument/2006/relationships/image" Target="../media/image19520.png"/><Relationship Id="rId251" Type="http://schemas.openxmlformats.org/officeDocument/2006/relationships/customXml" Target="../ink/ink1053.xml"/><Relationship Id="rId46" Type="http://schemas.openxmlformats.org/officeDocument/2006/relationships/customXml" Target="../ink/ink950.xml"/><Relationship Id="rId293" Type="http://schemas.openxmlformats.org/officeDocument/2006/relationships/customXml" Target="../ink/ink1077.xml"/><Relationship Id="rId307" Type="http://schemas.openxmlformats.org/officeDocument/2006/relationships/customXml" Target="../ink/ink1084.xml"/><Relationship Id="rId349" Type="http://schemas.openxmlformats.org/officeDocument/2006/relationships/customXml" Target="../ink/ink1105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69.xml"/><Relationship Id="rId21" Type="http://schemas.openxmlformats.org/officeDocument/2006/relationships/image" Target="../media/image569.png"/><Relationship Id="rId42" Type="http://schemas.openxmlformats.org/officeDocument/2006/relationships/customXml" Target="../ink/ink1131.xml"/><Relationship Id="rId63" Type="http://schemas.openxmlformats.org/officeDocument/2006/relationships/image" Target="../media/image590.png"/><Relationship Id="rId84" Type="http://schemas.openxmlformats.org/officeDocument/2006/relationships/customXml" Target="../ink/ink1152.xml"/><Relationship Id="rId138" Type="http://schemas.openxmlformats.org/officeDocument/2006/relationships/image" Target="../media/image627.png"/><Relationship Id="rId159" Type="http://schemas.openxmlformats.org/officeDocument/2006/relationships/customXml" Target="../ink/ink1190.xml"/><Relationship Id="rId170" Type="http://schemas.openxmlformats.org/officeDocument/2006/relationships/image" Target="../media/image643.png"/><Relationship Id="rId191" Type="http://schemas.openxmlformats.org/officeDocument/2006/relationships/image" Target="../media/image650.png"/><Relationship Id="rId107" Type="http://schemas.openxmlformats.org/officeDocument/2006/relationships/customXml" Target="../ink/ink1164.xml"/><Relationship Id="rId11" Type="http://schemas.openxmlformats.org/officeDocument/2006/relationships/image" Target="../media/image564.png"/><Relationship Id="rId32" Type="http://schemas.openxmlformats.org/officeDocument/2006/relationships/customXml" Target="../ink/ink1126.xml"/><Relationship Id="rId53" Type="http://schemas.openxmlformats.org/officeDocument/2006/relationships/image" Target="../media/image585.png"/><Relationship Id="rId74" Type="http://schemas.openxmlformats.org/officeDocument/2006/relationships/customXml" Target="../ink/ink1147.xml"/><Relationship Id="rId128" Type="http://schemas.openxmlformats.org/officeDocument/2006/relationships/image" Target="../media/image621.png"/><Relationship Id="rId149" Type="http://schemas.openxmlformats.org/officeDocument/2006/relationships/customXml" Target="../ink/ink1185.xml"/><Relationship Id="rId5" Type="http://schemas.openxmlformats.org/officeDocument/2006/relationships/image" Target="../media/image561.png"/><Relationship Id="rId95" Type="http://schemas.openxmlformats.org/officeDocument/2006/relationships/image" Target="../media/image606.png"/><Relationship Id="rId160" Type="http://schemas.openxmlformats.org/officeDocument/2006/relationships/image" Target="../media/image638.png"/><Relationship Id="rId181" Type="http://schemas.openxmlformats.org/officeDocument/2006/relationships/customXml" Target="../ink/ink1201.xml"/><Relationship Id="rId22" Type="http://schemas.openxmlformats.org/officeDocument/2006/relationships/customXml" Target="../ink/ink1121.xml"/><Relationship Id="rId43" Type="http://schemas.openxmlformats.org/officeDocument/2006/relationships/image" Target="../media/image580.png"/><Relationship Id="rId64" Type="http://schemas.openxmlformats.org/officeDocument/2006/relationships/customXml" Target="../ink/ink1142.xml"/><Relationship Id="rId118" Type="http://schemas.openxmlformats.org/officeDocument/2006/relationships/image" Target="../media/image616.png"/><Relationship Id="rId139" Type="http://schemas.openxmlformats.org/officeDocument/2006/relationships/customXml" Target="../ink/ink1180.xml"/><Relationship Id="rId85" Type="http://schemas.openxmlformats.org/officeDocument/2006/relationships/image" Target="../media/image601.png"/><Relationship Id="rId150" Type="http://schemas.openxmlformats.org/officeDocument/2006/relationships/image" Target="../media/image633.png"/><Relationship Id="rId171" Type="http://schemas.openxmlformats.org/officeDocument/2006/relationships/customXml" Target="../ink/ink1196.xml"/><Relationship Id="rId192" Type="http://schemas.openxmlformats.org/officeDocument/2006/relationships/image" Target="../media/image1.png"/><Relationship Id="rId12" Type="http://schemas.openxmlformats.org/officeDocument/2006/relationships/customXml" Target="../ink/ink1116.xml"/><Relationship Id="rId33" Type="http://schemas.openxmlformats.org/officeDocument/2006/relationships/image" Target="../media/image575.png"/><Relationship Id="rId108" Type="http://schemas.openxmlformats.org/officeDocument/2006/relationships/image" Target="../media/image6110.png"/><Relationship Id="rId129" Type="http://schemas.openxmlformats.org/officeDocument/2006/relationships/customXml" Target="../ink/ink1175.xml"/><Relationship Id="rId54" Type="http://schemas.openxmlformats.org/officeDocument/2006/relationships/customXml" Target="../ink/ink1137.xml"/><Relationship Id="rId75" Type="http://schemas.openxmlformats.org/officeDocument/2006/relationships/image" Target="../media/image596.png"/><Relationship Id="rId96" Type="http://schemas.openxmlformats.org/officeDocument/2006/relationships/customXml" Target="../ink/ink1158.xml"/><Relationship Id="rId140" Type="http://schemas.openxmlformats.org/officeDocument/2006/relationships/image" Target="../media/image628.png"/><Relationship Id="rId161" Type="http://schemas.openxmlformats.org/officeDocument/2006/relationships/customXml" Target="../ink/ink1191.xml"/><Relationship Id="rId182" Type="http://schemas.openxmlformats.org/officeDocument/2006/relationships/image" Target="../media/image623.png"/><Relationship Id="rId6" Type="http://schemas.openxmlformats.org/officeDocument/2006/relationships/customXml" Target="../ink/ink1113.xml"/><Relationship Id="rId23" Type="http://schemas.openxmlformats.org/officeDocument/2006/relationships/image" Target="../media/image570.png"/><Relationship Id="rId119" Type="http://schemas.openxmlformats.org/officeDocument/2006/relationships/customXml" Target="../ink/ink1170.xml"/><Relationship Id="rId44" Type="http://schemas.openxmlformats.org/officeDocument/2006/relationships/customXml" Target="../ink/ink1132.xml"/><Relationship Id="rId65" Type="http://schemas.openxmlformats.org/officeDocument/2006/relationships/image" Target="../media/image591.png"/><Relationship Id="rId86" Type="http://schemas.openxmlformats.org/officeDocument/2006/relationships/customXml" Target="../ink/ink1153.xml"/><Relationship Id="rId130" Type="http://schemas.openxmlformats.org/officeDocument/2006/relationships/image" Target="../media/image622.png"/><Relationship Id="rId151" Type="http://schemas.openxmlformats.org/officeDocument/2006/relationships/customXml" Target="../ink/ink1186.xml"/><Relationship Id="rId172" Type="http://schemas.openxmlformats.org/officeDocument/2006/relationships/image" Target="../media/image644.png"/><Relationship Id="rId13" Type="http://schemas.openxmlformats.org/officeDocument/2006/relationships/image" Target="../media/image565.png"/><Relationship Id="rId18" Type="http://schemas.openxmlformats.org/officeDocument/2006/relationships/customXml" Target="../ink/ink1119.xml"/><Relationship Id="rId39" Type="http://schemas.openxmlformats.org/officeDocument/2006/relationships/image" Target="../media/image578.png"/><Relationship Id="rId109" Type="http://schemas.openxmlformats.org/officeDocument/2006/relationships/customXml" Target="../ink/ink1165.xml"/><Relationship Id="rId34" Type="http://schemas.openxmlformats.org/officeDocument/2006/relationships/customXml" Target="../ink/ink1127.xml"/><Relationship Id="rId50" Type="http://schemas.openxmlformats.org/officeDocument/2006/relationships/customXml" Target="../ink/ink1135.xml"/><Relationship Id="rId55" Type="http://schemas.openxmlformats.org/officeDocument/2006/relationships/image" Target="../media/image586.png"/><Relationship Id="rId76" Type="http://schemas.openxmlformats.org/officeDocument/2006/relationships/customXml" Target="../ink/ink1148.xml"/><Relationship Id="rId97" Type="http://schemas.openxmlformats.org/officeDocument/2006/relationships/image" Target="../media/image607.png"/><Relationship Id="rId104" Type="http://schemas.openxmlformats.org/officeDocument/2006/relationships/customXml" Target="../ink/ink1162.xml"/><Relationship Id="rId120" Type="http://schemas.openxmlformats.org/officeDocument/2006/relationships/image" Target="../media/image617.png"/><Relationship Id="rId125" Type="http://schemas.openxmlformats.org/officeDocument/2006/relationships/customXml" Target="../ink/ink1173.xml"/><Relationship Id="rId141" Type="http://schemas.openxmlformats.org/officeDocument/2006/relationships/customXml" Target="../ink/ink1181.xml"/><Relationship Id="rId146" Type="http://schemas.openxmlformats.org/officeDocument/2006/relationships/image" Target="../media/image631.png"/><Relationship Id="rId167" Type="http://schemas.openxmlformats.org/officeDocument/2006/relationships/customXml" Target="../ink/ink1194.xml"/><Relationship Id="rId188" Type="http://schemas.openxmlformats.org/officeDocument/2006/relationships/image" Target="../media/image652.png"/><Relationship Id="rId7" Type="http://schemas.openxmlformats.org/officeDocument/2006/relationships/image" Target="../media/image562.png"/><Relationship Id="rId71" Type="http://schemas.openxmlformats.org/officeDocument/2006/relationships/image" Target="../media/image594.png"/><Relationship Id="rId92" Type="http://schemas.openxmlformats.org/officeDocument/2006/relationships/customXml" Target="../ink/ink1156.xml"/><Relationship Id="rId162" Type="http://schemas.openxmlformats.org/officeDocument/2006/relationships/image" Target="../media/image639.png"/><Relationship Id="rId183" Type="http://schemas.openxmlformats.org/officeDocument/2006/relationships/customXml" Target="../ink/ink1202.xml"/><Relationship Id="rId2" Type="http://schemas.openxmlformats.org/officeDocument/2006/relationships/audio" Target="../media/media18.m4a"/><Relationship Id="rId29" Type="http://schemas.openxmlformats.org/officeDocument/2006/relationships/image" Target="../media/image573.png"/><Relationship Id="rId24" Type="http://schemas.openxmlformats.org/officeDocument/2006/relationships/customXml" Target="../ink/ink1122.xml"/><Relationship Id="rId40" Type="http://schemas.openxmlformats.org/officeDocument/2006/relationships/customXml" Target="../ink/ink1130.xml"/><Relationship Id="rId45" Type="http://schemas.openxmlformats.org/officeDocument/2006/relationships/image" Target="../media/image581.png"/><Relationship Id="rId66" Type="http://schemas.openxmlformats.org/officeDocument/2006/relationships/customXml" Target="../ink/ink1143.xml"/><Relationship Id="rId87" Type="http://schemas.openxmlformats.org/officeDocument/2006/relationships/image" Target="../media/image602.png"/><Relationship Id="rId110" Type="http://schemas.openxmlformats.org/officeDocument/2006/relationships/image" Target="../media/image612.png"/><Relationship Id="rId115" Type="http://schemas.openxmlformats.org/officeDocument/2006/relationships/customXml" Target="../ink/ink1168.xml"/><Relationship Id="rId131" Type="http://schemas.openxmlformats.org/officeDocument/2006/relationships/customXml" Target="../ink/ink1176.xml"/><Relationship Id="rId136" Type="http://schemas.openxmlformats.org/officeDocument/2006/relationships/image" Target="../media/image626.png"/><Relationship Id="rId157" Type="http://schemas.openxmlformats.org/officeDocument/2006/relationships/customXml" Target="../ink/ink1189.xml"/><Relationship Id="rId178" Type="http://schemas.openxmlformats.org/officeDocument/2006/relationships/image" Target="../media/image647.png"/><Relationship Id="rId61" Type="http://schemas.openxmlformats.org/officeDocument/2006/relationships/image" Target="../media/image589.png"/><Relationship Id="rId82" Type="http://schemas.openxmlformats.org/officeDocument/2006/relationships/customXml" Target="../ink/ink1151.xml"/><Relationship Id="rId152" Type="http://schemas.openxmlformats.org/officeDocument/2006/relationships/image" Target="../media/image634.png"/><Relationship Id="rId173" Type="http://schemas.openxmlformats.org/officeDocument/2006/relationships/customXml" Target="../ink/ink1197.xml"/><Relationship Id="rId19" Type="http://schemas.openxmlformats.org/officeDocument/2006/relationships/image" Target="../media/image568.png"/><Relationship Id="rId14" Type="http://schemas.openxmlformats.org/officeDocument/2006/relationships/customXml" Target="../ink/ink1117.xml"/><Relationship Id="rId30" Type="http://schemas.openxmlformats.org/officeDocument/2006/relationships/customXml" Target="../ink/ink1125.xml"/><Relationship Id="rId35" Type="http://schemas.openxmlformats.org/officeDocument/2006/relationships/image" Target="../media/image576.png"/><Relationship Id="rId56" Type="http://schemas.openxmlformats.org/officeDocument/2006/relationships/customXml" Target="../ink/ink1138.xml"/><Relationship Id="rId77" Type="http://schemas.openxmlformats.org/officeDocument/2006/relationships/image" Target="../media/image597.png"/><Relationship Id="rId100" Type="http://schemas.openxmlformats.org/officeDocument/2006/relationships/customXml" Target="../ink/ink1160.xml"/><Relationship Id="rId105" Type="http://schemas.openxmlformats.org/officeDocument/2006/relationships/image" Target="../media/image611.png"/><Relationship Id="rId126" Type="http://schemas.openxmlformats.org/officeDocument/2006/relationships/image" Target="../media/image620.png"/><Relationship Id="rId147" Type="http://schemas.openxmlformats.org/officeDocument/2006/relationships/customXml" Target="../ink/ink1184.xml"/><Relationship Id="rId168" Type="http://schemas.openxmlformats.org/officeDocument/2006/relationships/image" Target="../media/image642.png"/><Relationship Id="rId8" Type="http://schemas.openxmlformats.org/officeDocument/2006/relationships/customXml" Target="../ink/ink1114.xml"/><Relationship Id="rId51" Type="http://schemas.openxmlformats.org/officeDocument/2006/relationships/image" Target="../media/image584.png"/><Relationship Id="rId72" Type="http://schemas.openxmlformats.org/officeDocument/2006/relationships/customXml" Target="../ink/ink1146.xml"/><Relationship Id="rId93" Type="http://schemas.openxmlformats.org/officeDocument/2006/relationships/image" Target="../media/image605.png"/><Relationship Id="rId98" Type="http://schemas.openxmlformats.org/officeDocument/2006/relationships/customXml" Target="../ink/ink1159.xml"/><Relationship Id="rId121" Type="http://schemas.openxmlformats.org/officeDocument/2006/relationships/customXml" Target="../ink/ink1171.xml"/><Relationship Id="rId142" Type="http://schemas.openxmlformats.org/officeDocument/2006/relationships/image" Target="../media/image629.png"/><Relationship Id="rId163" Type="http://schemas.openxmlformats.org/officeDocument/2006/relationships/customXml" Target="../ink/ink1192.xml"/><Relationship Id="rId184" Type="http://schemas.openxmlformats.org/officeDocument/2006/relationships/image" Target="../media/image649.png"/><Relationship Id="rId189" Type="http://schemas.openxmlformats.org/officeDocument/2006/relationships/customXml" Target="../ink/ink1205.xml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571.png"/><Relationship Id="rId46" Type="http://schemas.openxmlformats.org/officeDocument/2006/relationships/customXml" Target="../ink/ink1133.xml"/><Relationship Id="rId67" Type="http://schemas.openxmlformats.org/officeDocument/2006/relationships/image" Target="../media/image592.png"/><Relationship Id="rId116" Type="http://schemas.openxmlformats.org/officeDocument/2006/relationships/image" Target="../media/image615.png"/><Relationship Id="rId137" Type="http://schemas.openxmlformats.org/officeDocument/2006/relationships/customXml" Target="../ink/ink1179.xml"/><Relationship Id="rId158" Type="http://schemas.openxmlformats.org/officeDocument/2006/relationships/image" Target="../media/image637.png"/><Relationship Id="rId20" Type="http://schemas.openxmlformats.org/officeDocument/2006/relationships/customXml" Target="../ink/ink1120.xml"/><Relationship Id="rId41" Type="http://schemas.openxmlformats.org/officeDocument/2006/relationships/image" Target="../media/image579.png"/><Relationship Id="rId62" Type="http://schemas.openxmlformats.org/officeDocument/2006/relationships/customXml" Target="../ink/ink1141.xml"/><Relationship Id="rId83" Type="http://schemas.openxmlformats.org/officeDocument/2006/relationships/image" Target="../media/image600.png"/><Relationship Id="rId88" Type="http://schemas.openxmlformats.org/officeDocument/2006/relationships/customXml" Target="../ink/ink1154.xml"/><Relationship Id="rId111" Type="http://schemas.openxmlformats.org/officeDocument/2006/relationships/customXml" Target="../ink/ink1166.xml"/><Relationship Id="rId132" Type="http://schemas.openxmlformats.org/officeDocument/2006/relationships/image" Target="../media/image624.png"/><Relationship Id="rId153" Type="http://schemas.openxmlformats.org/officeDocument/2006/relationships/customXml" Target="../ink/ink1187.xml"/><Relationship Id="rId174" Type="http://schemas.openxmlformats.org/officeDocument/2006/relationships/image" Target="../media/image645.png"/><Relationship Id="rId179" Type="http://schemas.openxmlformats.org/officeDocument/2006/relationships/customXml" Target="../ink/ink1200.xml"/><Relationship Id="rId190" Type="http://schemas.openxmlformats.org/officeDocument/2006/relationships/image" Target="../media/image653.png"/><Relationship Id="rId15" Type="http://schemas.openxmlformats.org/officeDocument/2006/relationships/image" Target="../media/image566.png"/><Relationship Id="rId36" Type="http://schemas.openxmlformats.org/officeDocument/2006/relationships/customXml" Target="../ink/ink1128.xml"/><Relationship Id="rId57" Type="http://schemas.openxmlformats.org/officeDocument/2006/relationships/image" Target="../media/image587.png"/><Relationship Id="rId106" Type="http://schemas.openxmlformats.org/officeDocument/2006/relationships/customXml" Target="../ink/ink1163.xml"/><Relationship Id="rId127" Type="http://schemas.openxmlformats.org/officeDocument/2006/relationships/customXml" Target="../ink/ink1174.xml"/><Relationship Id="rId10" Type="http://schemas.openxmlformats.org/officeDocument/2006/relationships/customXml" Target="../ink/ink1115.xml"/><Relationship Id="rId31" Type="http://schemas.openxmlformats.org/officeDocument/2006/relationships/image" Target="../media/image574.png"/><Relationship Id="rId52" Type="http://schemas.openxmlformats.org/officeDocument/2006/relationships/customXml" Target="../ink/ink1136.xml"/><Relationship Id="rId73" Type="http://schemas.openxmlformats.org/officeDocument/2006/relationships/image" Target="../media/image595.png"/><Relationship Id="rId78" Type="http://schemas.openxmlformats.org/officeDocument/2006/relationships/customXml" Target="../ink/ink1149.xml"/><Relationship Id="rId94" Type="http://schemas.openxmlformats.org/officeDocument/2006/relationships/customXml" Target="../ink/ink1157.xml"/><Relationship Id="rId99" Type="http://schemas.openxmlformats.org/officeDocument/2006/relationships/image" Target="../media/image608.png"/><Relationship Id="rId101" Type="http://schemas.openxmlformats.org/officeDocument/2006/relationships/image" Target="../media/image609.png"/><Relationship Id="rId122" Type="http://schemas.openxmlformats.org/officeDocument/2006/relationships/image" Target="../media/image618.png"/><Relationship Id="rId143" Type="http://schemas.openxmlformats.org/officeDocument/2006/relationships/customXml" Target="../ink/ink1182.xml"/><Relationship Id="rId148" Type="http://schemas.openxmlformats.org/officeDocument/2006/relationships/image" Target="../media/image632.png"/><Relationship Id="rId164" Type="http://schemas.openxmlformats.org/officeDocument/2006/relationships/image" Target="../media/image640.png"/><Relationship Id="rId169" Type="http://schemas.openxmlformats.org/officeDocument/2006/relationships/customXml" Target="../ink/ink1195.xml"/><Relationship Id="rId185" Type="http://schemas.openxmlformats.org/officeDocument/2006/relationships/customXml" Target="../ink/ink1203.xml"/><Relationship Id="rId4" Type="http://schemas.openxmlformats.org/officeDocument/2006/relationships/customXml" Target="../ink/ink1112.xml"/><Relationship Id="rId9" Type="http://schemas.openxmlformats.org/officeDocument/2006/relationships/image" Target="../media/image563.png"/><Relationship Id="rId180" Type="http://schemas.openxmlformats.org/officeDocument/2006/relationships/image" Target="../media/image648.png"/><Relationship Id="rId26" Type="http://schemas.openxmlformats.org/officeDocument/2006/relationships/customXml" Target="../ink/ink1123.xml"/><Relationship Id="rId47" Type="http://schemas.openxmlformats.org/officeDocument/2006/relationships/image" Target="../media/image582.png"/><Relationship Id="rId68" Type="http://schemas.openxmlformats.org/officeDocument/2006/relationships/customXml" Target="../ink/ink1144.xml"/><Relationship Id="rId89" Type="http://schemas.openxmlformats.org/officeDocument/2006/relationships/image" Target="../media/image603.png"/><Relationship Id="rId112" Type="http://schemas.openxmlformats.org/officeDocument/2006/relationships/image" Target="../media/image613.png"/><Relationship Id="rId133" Type="http://schemas.openxmlformats.org/officeDocument/2006/relationships/customXml" Target="../ink/ink1177.xml"/><Relationship Id="rId154" Type="http://schemas.openxmlformats.org/officeDocument/2006/relationships/image" Target="../media/image635.png"/><Relationship Id="rId175" Type="http://schemas.openxmlformats.org/officeDocument/2006/relationships/customXml" Target="../ink/ink1198.xml"/><Relationship Id="rId16" Type="http://schemas.openxmlformats.org/officeDocument/2006/relationships/customXml" Target="../ink/ink1118.xml"/><Relationship Id="rId37" Type="http://schemas.openxmlformats.org/officeDocument/2006/relationships/image" Target="../media/image577.png"/><Relationship Id="rId58" Type="http://schemas.openxmlformats.org/officeDocument/2006/relationships/customXml" Target="../ink/ink1139.xml"/><Relationship Id="rId79" Type="http://schemas.openxmlformats.org/officeDocument/2006/relationships/image" Target="../media/image598.png"/><Relationship Id="rId102" Type="http://schemas.openxmlformats.org/officeDocument/2006/relationships/customXml" Target="../ink/ink1161.xml"/><Relationship Id="rId123" Type="http://schemas.openxmlformats.org/officeDocument/2006/relationships/customXml" Target="../ink/ink1172.xml"/><Relationship Id="rId144" Type="http://schemas.openxmlformats.org/officeDocument/2006/relationships/image" Target="../media/image630.png"/><Relationship Id="rId90" Type="http://schemas.openxmlformats.org/officeDocument/2006/relationships/customXml" Target="../ink/ink1155.xml"/><Relationship Id="rId165" Type="http://schemas.openxmlformats.org/officeDocument/2006/relationships/customXml" Target="../ink/ink1193.xml"/><Relationship Id="rId186" Type="http://schemas.openxmlformats.org/officeDocument/2006/relationships/image" Target="../media/image651.png"/><Relationship Id="rId27" Type="http://schemas.openxmlformats.org/officeDocument/2006/relationships/image" Target="../media/image572.png"/><Relationship Id="rId48" Type="http://schemas.openxmlformats.org/officeDocument/2006/relationships/customXml" Target="../ink/ink1134.xml"/><Relationship Id="rId69" Type="http://schemas.openxmlformats.org/officeDocument/2006/relationships/image" Target="../media/image593.png"/><Relationship Id="rId113" Type="http://schemas.openxmlformats.org/officeDocument/2006/relationships/customXml" Target="../ink/ink1167.xml"/><Relationship Id="rId134" Type="http://schemas.openxmlformats.org/officeDocument/2006/relationships/image" Target="../media/image625.png"/><Relationship Id="rId80" Type="http://schemas.openxmlformats.org/officeDocument/2006/relationships/customXml" Target="../ink/ink1150.xml"/><Relationship Id="rId155" Type="http://schemas.openxmlformats.org/officeDocument/2006/relationships/customXml" Target="../ink/ink1188.xml"/><Relationship Id="rId176" Type="http://schemas.openxmlformats.org/officeDocument/2006/relationships/image" Target="../media/image646.png"/><Relationship Id="rId17" Type="http://schemas.openxmlformats.org/officeDocument/2006/relationships/image" Target="../media/image567.png"/><Relationship Id="rId38" Type="http://schemas.openxmlformats.org/officeDocument/2006/relationships/customXml" Target="../ink/ink1129.xml"/><Relationship Id="rId59" Type="http://schemas.openxmlformats.org/officeDocument/2006/relationships/image" Target="../media/image588.png"/><Relationship Id="rId103" Type="http://schemas.openxmlformats.org/officeDocument/2006/relationships/image" Target="../media/image610.png"/><Relationship Id="rId124" Type="http://schemas.openxmlformats.org/officeDocument/2006/relationships/image" Target="../media/image619.png"/><Relationship Id="rId70" Type="http://schemas.openxmlformats.org/officeDocument/2006/relationships/customXml" Target="../ink/ink1145.xml"/><Relationship Id="rId91" Type="http://schemas.openxmlformats.org/officeDocument/2006/relationships/image" Target="../media/image604.png"/><Relationship Id="rId145" Type="http://schemas.openxmlformats.org/officeDocument/2006/relationships/customXml" Target="../ink/ink1183.xml"/><Relationship Id="rId166" Type="http://schemas.openxmlformats.org/officeDocument/2006/relationships/image" Target="../media/image641.png"/><Relationship Id="rId187" Type="http://schemas.openxmlformats.org/officeDocument/2006/relationships/customXml" Target="../ink/ink1204.xml"/><Relationship Id="rId1" Type="http://schemas.microsoft.com/office/2007/relationships/media" Target="../media/media18.m4a"/><Relationship Id="rId28" Type="http://schemas.openxmlformats.org/officeDocument/2006/relationships/customXml" Target="../ink/ink1124.xml"/><Relationship Id="rId49" Type="http://schemas.openxmlformats.org/officeDocument/2006/relationships/image" Target="../media/image583.png"/><Relationship Id="rId114" Type="http://schemas.openxmlformats.org/officeDocument/2006/relationships/image" Target="../media/image614.png"/><Relationship Id="rId60" Type="http://schemas.openxmlformats.org/officeDocument/2006/relationships/customXml" Target="../ink/ink1140.xml"/><Relationship Id="rId81" Type="http://schemas.openxmlformats.org/officeDocument/2006/relationships/image" Target="../media/image599.png"/><Relationship Id="rId135" Type="http://schemas.openxmlformats.org/officeDocument/2006/relationships/customXml" Target="../ink/ink1178.xml"/><Relationship Id="rId156" Type="http://schemas.openxmlformats.org/officeDocument/2006/relationships/image" Target="../media/image636.png"/><Relationship Id="rId177" Type="http://schemas.openxmlformats.org/officeDocument/2006/relationships/customXml" Target="../ink/ink1199.xml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07.png"/><Relationship Id="rId21" Type="http://schemas.openxmlformats.org/officeDocument/2006/relationships/customXml" Target="../ink/ink1214.xml"/><Relationship Id="rId63" Type="http://schemas.openxmlformats.org/officeDocument/2006/relationships/image" Target="../media/image680.png"/><Relationship Id="rId170" Type="http://schemas.openxmlformats.org/officeDocument/2006/relationships/image" Target="../media/image734.png"/><Relationship Id="rId226" Type="http://schemas.openxmlformats.org/officeDocument/2006/relationships/image" Target="../media/image719.png"/><Relationship Id="rId268" Type="http://schemas.openxmlformats.org/officeDocument/2006/relationships/customXml" Target="../ink/ink1330.xml"/><Relationship Id="rId32" Type="http://schemas.openxmlformats.org/officeDocument/2006/relationships/customXml" Target="../ink/ink1220.xml"/><Relationship Id="rId74" Type="http://schemas.openxmlformats.org/officeDocument/2006/relationships/customXml" Target="../ink/ink1242.xml"/><Relationship Id="rId128" Type="http://schemas.openxmlformats.org/officeDocument/2006/relationships/customXml" Target="../ink/ink1269.xml"/><Relationship Id="rId5" Type="http://schemas.openxmlformats.org/officeDocument/2006/relationships/customXml" Target="../ink/ink1206.xml"/><Relationship Id="rId95" Type="http://schemas.openxmlformats.org/officeDocument/2006/relationships/image" Target="../media/image696.png"/><Relationship Id="rId181" Type="http://schemas.openxmlformats.org/officeDocument/2006/relationships/customXml" Target="../ink/ink1278.xml"/><Relationship Id="rId216" Type="http://schemas.openxmlformats.org/officeDocument/2006/relationships/image" Target="../media/image757.png"/><Relationship Id="rId237" Type="http://schemas.openxmlformats.org/officeDocument/2006/relationships/customXml" Target="../ink/ink1310.xml"/><Relationship Id="rId160" Type="http://schemas.openxmlformats.org/officeDocument/2006/relationships/image" Target="../media/image729.png"/><Relationship Id="rId258" Type="http://schemas.openxmlformats.org/officeDocument/2006/relationships/customXml" Target="../ink/ink1325.xml"/><Relationship Id="rId279" Type="http://schemas.openxmlformats.org/officeDocument/2006/relationships/image" Target="../media/image774.png"/><Relationship Id="rId22" Type="http://schemas.openxmlformats.org/officeDocument/2006/relationships/image" Target="../media/image662.png"/><Relationship Id="rId43" Type="http://schemas.openxmlformats.org/officeDocument/2006/relationships/customXml" Target="../ink/ink1226.xml"/><Relationship Id="rId64" Type="http://schemas.openxmlformats.org/officeDocument/2006/relationships/customXml" Target="../ink/ink1237.xml"/><Relationship Id="rId118" Type="http://schemas.openxmlformats.org/officeDocument/2006/relationships/customXml" Target="../ink/ink1264.xml"/><Relationship Id="rId290" Type="http://schemas.openxmlformats.org/officeDocument/2006/relationships/customXml" Target="../ink/ink1341.xml"/><Relationship Id="rId85" Type="http://schemas.openxmlformats.org/officeDocument/2006/relationships/image" Target="../media/image691.png"/><Relationship Id="rId171" Type="http://schemas.openxmlformats.org/officeDocument/2006/relationships/customXml" Target="../ink/ink1273.xml"/><Relationship Id="rId192" Type="http://schemas.openxmlformats.org/officeDocument/2006/relationships/image" Target="../media/image745.png"/><Relationship Id="rId206" Type="http://schemas.openxmlformats.org/officeDocument/2006/relationships/image" Target="../media/image752.png"/><Relationship Id="rId227" Type="http://schemas.openxmlformats.org/officeDocument/2006/relationships/customXml" Target="../ink/ink1301.xml"/><Relationship Id="rId150" Type="http://schemas.openxmlformats.org/officeDocument/2006/relationships/image" Target="../media/image724.png"/><Relationship Id="rId248" Type="http://schemas.openxmlformats.org/officeDocument/2006/relationships/customXml" Target="../ink/ink1320.xml"/><Relationship Id="rId269" Type="http://schemas.openxmlformats.org/officeDocument/2006/relationships/image" Target="../media/image769.png"/><Relationship Id="rId12" Type="http://schemas.openxmlformats.org/officeDocument/2006/relationships/image" Target="../media/image657.png"/><Relationship Id="rId33" Type="http://schemas.openxmlformats.org/officeDocument/2006/relationships/image" Target="../media/image666.png"/><Relationship Id="rId108" Type="http://schemas.openxmlformats.org/officeDocument/2006/relationships/customXml" Target="../ink/ink1259.xml"/><Relationship Id="rId129" Type="http://schemas.openxmlformats.org/officeDocument/2006/relationships/image" Target="../media/image712.png"/><Relationship Id="rId280" Type="http://schemas.openxmlformats.org/officeDocument/2006/relationships/customXml" Target="../ink/ink1336.xml"/><Relationship Id="rId54" Type="http://schemas.openxmlformats.org/officeDocument/2006/relationships/customXml" Target="../ink/ink1232.xml"/><Relationship Id="rId75" Type="http://schemas.openxmlformats.org/officeDocument/2006/relationships/image" Target="../media/image686.png"/><Relationship Id="rId96" Type="http://schemas.openxmlformats.org/officeDocument/2006/relationships/customXml" Target="../ink/ink1253.xml"/><Relationship Id="rId182" Type="http://schemas.openxmlformats.org/officeDocument/2006/relationships/image" Target="../media/image740.png"/><Relationship Id="rId217" Type="http://schemas.openxmlformats.org/officeDocument/2006/relationships/customXml" Target="../ink/ink1296.xml"/><Relationship Id="rId140" Type="http://schemas.openxmlformats.org/officeDocument/2006/relationships/image" Target="../media/image7193.png"/><Relationship Id="rId6" Type="http://schemas.openxmlformats.org/officeDocument/2006/relationships/image" Target="../media/image654.png"/><Relationship Id="rId238" Type="http://schemas.openxmlformats.org/officeDocument/2006/relationships/customXml" Target="../ink/ink1311.xml"/><Relationship Id="rId259" Type="http://schemas.openxmlformats.org/officeDocument/2006/relationships/image" Target="../media/image764.png"/><Relationship Id="rId23" Type="http://schemas.openxmlformats.org/officeDocument/2006/relationships/customXml" Target="../ink/ink1215.xml"/><Relationship Id="rId119" Type="http://schemas.openxmlformats.org/officeDocument/2006/relationships/image" Target="../media/image708.png"/><Relationship Id="rId270" Type="http://schemas.openxmlformats.org/officeDocument/2006/relationships/customXml" Target="../ink/ink1331.xml"/><Relationship Id="rId291" Type="http://schemas.openxmlformats.org/officeDocument/2006/relationships/image" Target="../media/image780.png"/><Relationship Id="rId44" Type="http://schemas.openxmlformats.org/officeDocument/2006/relationships/customXml" Target="../ink/ink1227.xml"/><Relationship Id="rId65" Type="http://schemas.openxmlformats.org/officeDocument/2006/relationships/image" Target="../media/image681.png"/><Relationship Id="rId86" Type="http://schemas.openxmlformats.org/officeDocument/2006/relationships/customXml" Target="../ink/ink1248.xml"/><Relationship Id="rId130" Type="http://schemas.openxmlformats.org/officeDocument/2006/relationships/customXml" Target="../ink/ink1270.xml"/><Relationship Id="rId172" Type="http://schemas.openxmlformats.org/officeDocument/2006/relationships/image" Target="../media/image735.png"/><Relationship Id="rId193" Type="http://schemas.openxmlformats.org/officeDocument/2006/relationships/customXml" Target="../ink/ink1284.xml"/><Relationship Id="rId207" Type="http://schemas.openxmlformats.org/officeDocument/2006/relationships/customXml" Target="../ink/ink1291.xml"/><Relationship Id="rId228" Type="http://schemas.openxmlformats.org/officeDocument/2006/relationships/image" Target="../media/image720.png"/><Relationship Id="rId249" Type="http://schemas.openxmlformats.org/officeDocument/2006/relationships/image" Target="../media/image759.png"/><Relationship Id="rId13" Type="http://schemas.openxmlformats.org/officeDocument/2006/relationships/customXml" Target="../ink/ink1210.xml"/><Relationship Id="rId109" Type="http://schemas.openxmlformats.org/officeDocument/2006/relationships/image" Target="../media/image703.png"/><Relationship Id="rId260" Type="http://schemas.openxmlformats.org/officeDocument/2006/relationships/customXml" Target="../ink/ink1326.xml"/><Relationship Id="rId281" Type="http://schemas.openxmlformats.org/officeDocument/2006/relationships/image" Target="../media/image775.png"/><Relationship Id="rId34" Type="http://schemas.openxmlformats.org/officeDocument/2006/relationships/customXml" Target="../ink/ink1221.xml"/><Relationship Id="rId55" Type="http://schemas.openxmlformats.org/officeDocument/2006/relationships/image" Target="../media/image676.png"/><Relationship Id="rId76" Type="http://schemas.openxmlformats.org/officeDocument/2006/relationships/customXml" Target="../ink/ink1243.xml"/><Relationship Id="rId97" Type="http://schemas.openxmlformats.org/officeDocument/2006/relationships/image" Target="../media/image697.png"/><Relationship Id="rId120" Type="http://schemas.openxmlformats.org/officeDocument/2006/relationships/customXml" Target="../ink/ink1265.xml"/><Relationship Id="rId7" Type="http://schemas.openxmlformats.org/officeDocument/2006/relationships/customXml" Target="../ink/ink1207.xml"/><Relationship Id="rId183" Type="http://schemas.openxmlformats.org/officeDocument/2006/relationships/customXml" Target="../ink/ink1279.xml"/><Relationship Id="rId218" Type="http://schemas.openxmlformats.org/officeDocument/2006/relationships/image" Target="../media/image715.png"/><Relationship Id="rId239" Type="http://schemas.openxmlformats.org/officeDocument/2006/relationships/customXml" Target="../ink/ink1312.xml"/><Relationship Id="rId162" Type="http://schemas.openxmlformats.org/officeDocument/2006/relationships/image" Target="../media/image730.png"/><Relationship Id="rId250" Type="http://schemas.openxmlformats.org/officeDocument/2006/relationships/customXml" Target="../ink/ink1321.xml"/><Relationship Id="rId271" Type="http://schemas.openxmlformats.org/officeDocument/2006/relationships/image" Target="../media/image770.png"/><Relationship Id="rId292" Type="http://schemas.openxmlformats.org/officeDocument/2006/relationships/customXml" Target="../ink/ink1342.xml"/><Relationship Id="rId24" Type="http://schemas.openxmlformats.org/officeDocument/2006/relationships/image" Target="../media/image663.png"/><Relationship Id="rId45" Type="http://schemas.openxmlformats.org/officeDocument/2006/relationships/image" Target="../media/image671.png"/><Relationship Id="rId66" Type="http://schemas.openxmlformats.org/officeDocument/2006/relationships/customXml" Target="../ink/ink1238.xml"/><Relationship Id="rId87" Type="http://schemas.openxmlformats.org/officeDocument/2006/relationships/image" Target="../media/image692.png"/><Relationship Id="rId110" Type="http://schemas.openxmlformats.org/officeDocument/2006/relationships/customXml" Target="../ink/ink1260.xml"/><Relationship Id="rId131" Type="http://schemas.openxmlformats.org/officeDocument/2006/relationships/image" Target="../media/image713.png"/><Relationship Id="rId173" Type="http://schemas.openxmlformats.org/officeDocument/2006/relationships/customXml" Target="../ink/ink1274.xml"/><Relationship Id="rId194" Type="http://schemas.openxmlformats.org/officeDocument/2006/relationships/image" Target="../media/image746.png"/><Relationship Id="rId208" Type="http://schemas.openxmlformats.org/officeDocument/2006/relationships/image" Target="../media/image753.png"/><Relationship Id="rId229" Type="http://schemas.openxmlformats.org/officeDocument/2006/relationships/customXml" Target="../ink/ink1302.xml"/><Relationship Id="rId152" Type="http://schemas.openxmlformats.org/officeDocument/2006/relationships/image" Target="../media/image725.png"/><Relationship Id="rId240" Type="http://schemas.openxmlformats.org/officeDocument/2006/relationships/customXml" Target="../ink/ink1313.xml"/><Relationship Id="rId261" Type="http://schemas.openxmlformats.org/officeDocument/2006/relationships/image" Target="../media/image765.png"/><Relationship Id="rId14" Type="http://schemas.openxmlformats.org/officeDocument/2006/relationships/image" Target="../media/image658.png"/><Relationship Id="rId35" Type="http://schemas.openxmlformats.org/officeDocument/2006/relationships/image" Target="../media/image667.png"/><Relationship Id="rId56" Type="http://schemas.openxmlformats.org/officeDocument/2006/relationships/customXml" Target="../ink/ink1233.xml"/><Relationship Id="rId77" Type="http://schemas.openxmlformats.org/officeDocument/2006/relationships/image" Target="../media/image687.png"/><Relationship Id="rId100" Type="http://schemas.openxmlformats.org/officeDocument/2006/relationships/customXml" Target="../ink/ink1255.xml"/><Relationship Id="rId282" Type="http://schemas.openxmlformats.org/officeDocument/2006/relationships/customXml" Target="../ink/ink1337.xml"/><Relationship Id="rId8" Type="http://schemas.openxmlformats.org/officeDocument/2006/relationships/image" Target="../media/image655.png"/><Relationship Id="rId98" Type="http://schemas.openxmlformats.org/officeDocument/2006/relationships/customXml" Target="../ink/ink1254.xml"/><Relationship Id="rId121" Type="http://schemas.openxmlformats.org/officeDocument/2006/relationships/image" Target="../media/image709.png"/><Relationship Id="rId184" Type="http://schemas.openxmlformats.org/officeDocument/2006/relationships/image" Target="../media/image741.png"/><Relationship Id="rId219" Type="http://schemas.openxmlformats.org/officeDocument/2006/relationships/customXml" Target="../ink/ink1297.xml"/><Relationship Id="rId142" Type="http://schemas.openxmlformats.org/officeDocument/2006/relationships/image" Target="../media/image7203.png"/><Relationship Id="rId230" Type="http://schemas.openxmlformats.org/officeDocument/2006/relationships/customXml" Target="../ink/ink1303.xml"/><Relationship Id="rId251" Type="http://schemas.openxmlformats.org/officeDocument/2006/relationships/image" Target="../media/image760.png"/><Relationship Id="rId25" Type="http://schemas.openxmlformats.org/officeDocument/2006/relationships/customXml" Target="../ink/ink1216.xml"/><Relationship Id="rId46" Type="http://schemas.openxmlformats.org/officeDocument/2006/relationships/customXml" Target="../ink/ink1228.xml"/><Relationship Id="rId67" Type="http://schemas.openxmlformats.org/officeDocument/2006/relationships/image" Target="../media/image682.png"/><Relationship Id="rId272" Type="http://schemas.openxmlformats.org/officeDocument/2006/relationships/customXml" Target="../ink/ink1332.xml"/><Relationship Id="rId293" Type="http://schemas.openxmlformats.org/officeDocument/2006/relationships/image" Target="../media/image781.png"/><Relationship Id="rId88" Type="http://schemas.openxmlformats.org/officeDocument/2006/relationships/customXml" Target="../ink/ink1249.xml"/><Relationship Id="rId111" Type="http://schemas.openxmlformats.org/officeDocument/2006/relationships/image" Target="../media/image704.png"/><Relationship Id="rId132" Type="http://schemas.openxmlformats.org/officeDocument/2006/relationships/customXml" Target="../ink/ink1271.xml"/><Relationship Id="rId174" Type="http://schemas.openxmlformats.org/officeDocument/2006/relationships/image" Target="../media/image736.png"/><Relationship Id="rId195" Type="http://schemas.openxmlformats.org/officeDocument/2006/relationships/customXml" Target="../ink/ink1285.xml"/><Relationship Id="rId209" Type="http://schemas.openxmlformats.org/officeDocument/2006/relationships/customXml" Target="../ink/ink1292.xml"/><Relationship Id="rId220" Type="http://schemas.openxmlformats.org/officeDocument/2006/relationships/image" Target="../media/image716.png"/><Relationship Id="rId241" Type="http://schemas.openxmlformats.org/officeDocument/2006/relationships/customXml" Target="../ink/ink1314.xml"/><Relationship Id="rId15" Type="http://schemas.openxmlformats.org/officeDocument/2006/relationships/customXml" Target="../ink/ink1211.xml"/><Relationship Id="rId36" Type="http://schemas.openxmlformats.org/officeDocument/2006/relationships/customXml" Target="../ink/ink1222.xml"/><Relationship Id="rId57" Type="http://schemas.openxmlformats.org/officeDocument/2006/relationships/image" Target="../media/image677.png"/><Relationship Id="rId262" Type="http://schemas.openxmlformats.org/officeDocument/2006/relationships/customXml" Target="../ink/ink1327.xml"/><Relationship Id="rId283" Type="http://schemas.openxmlformats.org/officeDocument/2006/relationships/image" Target="../media/image776.png"/><Relationship Id="rId78" Type="http://schemas.openxmlformats.org/officeDocument/2006/relationships/customXml" Target="../ink/ink1244.xml"/><Relationship Id="rId99" Type="http://schemas.openxmlformats.org/officeDocument/2006/relationships/image" Target="../media/image698.png"/><Relationship Id="rId101" Type="http://schemas.openxmlformats.org/officeDocument/2006/relationships/image" Target="../media/image699.png"/><Relationship Id="rId122" Type="http://schemas.openxmlformats.org/officeDocument/2006/relationships/customXml" Target="../ink/ink1266.xml"/><Relationship Id="rId185" Type="http://schemas.openxmlformats.org/officeDocument/2006/relationships/customXml" Target="../ink/ink1280.xml"/><Relationship Id="rId164" Type="http://schemas.openxmlformats.org/officeDocument/2006/relationships/image" Target="../media/image731.png"/><Relationship Id="rId9" Type="http://schemas.openxmlformats.org/officeDocument/2006/relationships/customXml" Target="../ink/ink1208.xml"/><Relationship Id="rId210" Type="http://schemas.openxmlformats.org/officeDocument/2006/relationships/image" Target="../media/image754.png"/><Relationship Id="rId26" Type="http://schemas.openxmlformats.org/officeDocument/2006/relationships/image" Target="../media/image664.png"/><Relationship Id="rId231" Type="http://schemas.openxmlformats.org/officeDocument/2006/relationships/customXml" Target="../ink/ink1304.xml"/><Relationship Id="rId252" Type="http://schemas.openxmlformats.org/officeDocument/2006/relationships/customXml" Target="../ink/ink1322.xml"/><Relationship Id="rId273" Type="http://schemas.openxmlformats.org/officeDocument/2006/relationships/image" Target="../media/image771.png"/><Relationship Id="rId294" Type="http://schemas.openxmlformats.org/officeDocument/2006/relationships/image" Target="../media/image1.png"/><Relationship Id="rId47" Type="http://schemas.openxmlformats.org/officeDocument/2006/relationships/image" Target="../media/image672.png"/><Relationship Id="rId68" Type="http://schemas.openxmlformats.org/officeDocument/2006/relationships/customXml" Target="../ink/ink1239.xml"/><Relationship Id="rId89" Type="http://schemas.openxmlformats.org/officeDocument/2006/relationships/image" Target="../media/image693.png"/><Relationship Id="rId112" Type="http://schemas.openxmlformats.org/officeDocument/2006/relationships/customXml" Target="../ink/ink1261.xml"/><Relationship Id="rId133" Type="http://schemas.openxmlformats.org/officeDocument/2006/relationships/image" Target="../media/image714.png"/><Relationship Id="rId175" Type="http://schemas.openxmlformats.org/officeDocument/2006/relationships/customXml" Target="../ink/ink1275.xml"/><Relationship Id="rId154" Type="http://schemas.openxmlformats.org/officeDocument/2006/relationships/image" Target="../media/image726.png"/><Relationship Id="rId196" Type="http://schemas.openxmlformats.org/officeDocument/2006/relationships/image" Target="../media/image747.png"/><Relationship Id="rId200" Type="http://schemas.openxmlformats.org/officeDocument/2006/relationships/image" Target="../media/image749.png"/><Relationship Id="rId16" Type="http://schemas.openxmlformats.org/officeDocument/2006/relationships/image" Target="../media/image659.png"/><Relationship Id="rId221" Type="http://schemas.openxmlformats.org/officeDocument/2006/relationships/customXml" Target="../ink/ink1298.xml"/><Relationship Id="rId242" Type="http://schemas.openxmlformats.org/officeDocument/2006/relationships/customXml" Target="../ink/ink1315.xml"/><Relationship Id="rId263" Type="http://schemas.openxmlformats.org/officeDocument/2006/relationships/image" Target="../media/image766.png"/><Relationship Id="rId284" Type="http://schemas.openxmlformats.org/officeDocument/2006/relationships/customXml" Target="../ink/ink1338.xml"/><Relationship Id="rId37" Type="http://schemas.openxmlformats.org/officeDocument/2006/relationships/image" Target="../media/image668.png"/><Relationship Id="rId58" Type="http://schemas.openxmlformats.org/officeDocument/2006/relationships/customXml" Target="../ink/ink1234.xml"/><Relationship Id="rId79" Type="http://schemas.openxmlformats.org/officeDocument/2006/relationships/image" Target="../media/image688.png"/><Relationship Id="rId102" Type="http://schemas.openxmlformats.org/officeDocument/2006/relationships/customXml" Target="../ink/ink1256.xml"/><Relationship Id="rId123" Type="http://schemas.openxmlformats.org/officeDocument/2006/relationships/image" Target="../media/image569.png"/><Relationship Id="rId144" Type="http://schemas.openxmlformats.org/officeDocument/2006/relationships/image" Target="../media/image721.png"/><Relationship Id="rId90" Type="http://schemas.openxmlformats.org/officeDocument/2006/relationships/customXml" Target="../ink/ink1250.xml"/><Relationship Id="rId186" Type="http://schemas.openxmlformats.org/officeDocument/2006/relationships/image" Target="../media/image742.png"/><Relationship Id="rId211" Type="http://schemas.openxmlformats.org/officeDocument/2006/relationships/customXml" Target="../ink/ink1293.xml"/><Relationship Id="rId232" Type="http://schemas.openxmlformats.org/officeDocument/2006/relationships/customXml" Target="../ink/ink1305.xml"/><Relationship Id="rId253" Type="http://schemas.openxmlformats.org/officeDocument/2006/relationships/image" Target="../media/image761.png"/><Relationship Id="rId274" Type="http://schemas.openxmlformats.org/officeDocument/2006/relationships/customXml" Target="../ink/ink1333.xml"/><Relationship Id="rId27" Type="http://schemas.openxmlformats.org/officeDocument/2006/relationships/customXml" Target="../ink/ink1217.xml"/><Relationship Id="rId48" Type="http://schemas.openxmlformats.org/officeDocument/2006/relationships/customXml" Target="../ink/ink1229.xml"/><Relationship Id="rId69" Type="http://schemas.openxmlformats.org/officeDocument/2006/relationships/image" Target="../media/image683.png"/><Relationship Id="rId113" Type="http://schemas.openxmlformats.org/officeDocument/2006/relationships/image" Target="../media/image705.png"/><Relationship Id="rId134" Type="http://schemas.openxmlformats.org/officeDocument/2006/relationships/customXml" Target="../ink/ink1272.xml"/><Relationship Id="rId80" Type="http://schemas.openxmlformats.org/officeDocument/2006/relationships/customXml" Target="../ink/ink1245.xml"/><Relationship Id="rId176" Type="http://schemas.openxmlformats.org/officeDocument/2006/relationships/image" Target="../media/image737.png"/><Relationship Id="rId197" Type="http://schemas.openxmlformats.org/officeDocument/2006/relationships/customXml" Target="../ink/ink1286.xml"/><Relationship Id="rId201" Type="http://schemas.openxmlformats.org/officeDocument/2006/relationships/customXml" Target="../ink/ink1288.xml"/><Relationship Id="rId222" Type="http://schemas.openxmlformats.org/officeDocument/2006/relationships/image" Target="../media/image717.png"/><Relationship Id="rId243" Type="http://schemas.openxmlformats.org/officeDocument/2006/relationships/customXml" Target="../ink/ink1316.xml"/><Relationship Id="rId264" Type="http://schemas.openxmlformats.org/officeDocument/2006/relationships/customXml" Target="../ink/ink1328.xml"/><Relationship Id="rId285" Type="http://schemas.openxmlformats.org/officeDocument/2006/relationships/image" Target="../media/image777.png"/><Relationship Id="rId17" Type="http://schemas.openxmlformats.org/officeDocument/2006/relationships/customXml" Target="../ink/ink1212.xml"/><Relationship Id="rId38" Type="http://schemas.openxmlformats.org/officeDocument/2006/relationships/customXml" Target="../ink/ink1223.xml"/><Relationship Id="rId59" Type="http://schemas.openxmlformats.org/officeDocument/2006/relationships/image" Target="../media/image678.png"/><Relationship Id="rId103" Type="http://schemas.openxmlformats.org/officeDocument/2006/relationships/image" Target="../media/image700.png"/><Relationship Id="rId124" Type="http://schemas.openxmlformats.org/officeDocument/2006/relationships/customXml" Target="../ink/ink1267.xml"/><Relationship Id="rId70" Type="http://schemas.openxmlformats.org/officeDocument/2006/relationships/customXml" Target="../ink/ink1240.xml"/><Relationship Id="rId91" Type="http://schemas.openxmlformats.org/officeDocument/2006/relationships/image" Target="../media/image694.png"/><Relationship Id="rId187" Type="http://schemas.openxmlformats.org/officeDocument/2006/relationships/customXml" Target="../ink/ink1281.xml"/><Relationship Id="rId166" Type="http://schemas.openxmlformats.org/officeDocument/2006/relationships/image" Target="../media/image732.png"/><Relationship Id="rId1" Type="http://schemas.openxmlformats.org/officeDocument/2006/relationships/tags" Target="../tags/tag11.xml"/><Relationship Id="rId212" Type="http://schemas.openxmlformats.org/officeDocument/2006/relationships/image" Target="../media/image755.png"/><Relationship Id="rId233" Type="http://schemas.openxmlformats.org/officeDocument/2006/relationships/customXml" Target="../ink/ink1306.xml"/><Relationship Id="rId254" Type="http://schemas.openxmlformats.org/officeDocument/2006/relationships/customXml" Target="../ink/ink1323.xml"/><Relationship Id="rId28" Type="http://schemas.openxmlformats.org/officeDocument/2006/relationships/image" Target="../media/image665.png"/><Relationship Id="rId49" Type="http://schemas.openxmlformats.org/officeDocument/2006/relationships/image" Target="../media/image673.png"/><Relationship Id="rId114" Type="http://schemas.openxmlformats.org/officeDocument/2006/relationships/customXml" Target="../ink/ink1262.xml"/><Relationship Id="rId275" Type="http://schemas.openxmlformats.org/officeDocument/2006/relationships/image" Target="../media/image772.png"/><Relationship Id="rId60" Type="http://schemas.openxmlformats.org/officeDocument/2006/relationships/customXml" Target="../ink/ink1235.xml"/><Relationship Id="rId81" Type="http://schemas.openxmlformats.org/officeDocument/2006/relationships/image" Target="../media/image689.png"/><Relationship Id="rId177" Type="http://schemas.openxmlformats.org/officeDocument/2006/relationships/customXml" Target="../ink/ink1276.xml"/><Relationship Id="rId198" Type="http://schemas.openxmlformats.org/officeDocument/2006/relationships/image" Target="../media/image748.png"/><Relationship Id="rId156" Type="http://schemas.openxmlformats.org/officeDocument/2006/relationships/image" Target="../media/image727.png"/><Relationship Id="rId202" Type="http://schemas.openxmlformats.org/officeDocument/2006/relationships/image" Target="../media/image750.png"/><Relationship Id="rId223" Type="http://schemas.openxmlformats.org/officeDocument/2006/relationships/customXml" Target="../ink/ink1299.xml"/><Relationship Id="rId244" Type="http://schemas.openxmlformats.org/officeDocument/2006/relationships/customXml" Target="../ink/ink1317.xml"/><Relationship Id="rId18" Type="http://schemas.openxmlformats.org/officeDocument/2006/relationships/image" Target="../media/image660.png"/><Relationship Id="rId39" Type="http://schemas.openxmlformats.org/officeDocument/2006/relationships/image" Target="../media/image669.png"/><Relationship Id="rId265" Type="http://schemas.openxmlformats.org/officeDocument/2006/relationships/image" Target="../media/image767.png"/><Relationship Id="rId286" Type="http://schemas.openxmlformats.org/officeDocument/2006/relationships/customXml" Target="../ink/ink1339.xml"/><Relationship Id="rId50" Type="http://schemas.openxmlformats.org/officeDocument/2006/relationships/customXml" Target="../ink/ink1230.xml"/><Relationship Id="rId104" Type="http://schemas.openxmlformats.org/officeDocument/2006/relationships/customXml" Target="../ink/ink1257.xml"/><Relationship Id="rId125" Type="http://schemas.openxmlformats.org/officeDocument/2006/relationships/image" Target="../media/image710.png"/><Relationship Id="rId188" Type="http://schemas.openxmlformats.org/officeDocument/2006/relationships/image" Target="../media/image743.png"/><Relationship Id="rId146" Type="http://schemas.openxmlformats.org/officeDocument/2006/relationships/image" Target="../media/image722.png"/><Relationship Id="rId71" Type="http://schemas.openxmlformats.org/officeDocument/2006/relationships/image" Target="../media/image684.png"/><Relationship Id="rId92" Type="http://schemas.openxmlformats.org/officeDocument/2006/relationships/customXml" Target="../ink/ink1251.xml"/><Relationship Id="rId213" Type="http://schemas.openxmlformats.org/officeDocument/2006/relationships/customXml" Target="../ink/ink1294.xml"/><Relationship Id="rId234" Type="http://schemas.openxmlformats.org/officeDocument/2006/relationships/customXml" Target="../ink/ink1307.xml"/><Relationship Id="rId2" Type="http://schemas.microsoft.com/office/2007/relationships/media" Target="../media/media19.m4a"/><Relationship Id="rId29" Type="http://schemas.openxmlformats.org/officeDocument/2006/relationships/customXml" Target="../ink/ink1218.xml"/><Relationship Id="rId255" Type="http://schemas.openxmlformats.org/officeDocument/2006/relationships/image" Target="../media/image762.png"/><Relationship Id="rId276" Type="http://schemas.openxmlformats.org/officeDocument/2006/relationships/customXml" Target="../ink/ink1334.xml"/><Relationship Id="rId40" Type="http://schemas.openxmlformats.org/officeDocument/2006/relationships/customXml" Target="../ink/ink1224.xml"/><Relationship Id="rId115" Type="http://schemas.openxmlformats.org/officeDocument/2006/relationships/image" Target="../media/image706.png"/><Relationship Id="rId178" Type="http://schemas.openxmlformats.org/officeDocument/2006/relationships/image" Target="../media/image738.png"/><Relationship Id="rId136" Type="http://schemas.openxmlformats.org/officeDocument/2006/relationships/image" Target="../media/image7172.png"/><Relationship Id="rId61" Type="http://schemas.openxmlformats.org/officeDocument/2006/relationships/image" Target="../media/image679.png"/><Relationship Id="rId82" Type="http://schemas.openxmlformats.org/officeDocument/2006/relationships/customXml" Target="../ink/ink1246.xml"/><Relationship Id="rId199" Type="http://schemas.openxmlformats.org/officeDocument/2006/relationships/customXml" Target="../ink/ink1287.xml"/><Relationship Id="rId203" Type="http://schemas.openxmlformats.org/officeDocument/2006/relationships/customXml" Target="../ink/ink1289.xml"/><Relationship Id="rId19" Type="http://schemas.openxmlformats.org/officeDocument/2006/relationships/customXml" Target="../ink/ink1213.xml"/><Relationship Id="rId224" Type="http://schemas.openxmlformats.org/officeDocument/2006/relationships/image" Target="../media/image718.png"/><Relationship Id="rId245" Type="http://schemas.openxmlformats.org/officeDocument/2006/relationships/customXml" Target="../ink/ink1318.xml"/><Relationship Id="rId266" Type="http://schemas.openxmlformats.org/officeDocument/2006/relationships/customXml" Target="../ink/ink1329.xml"/><Relationship Id="rId287" Type="http://schemas.openxmlformats.org/officeDocument/2006/relationships/image" Target="../media/image778.png"/><Relationship Id="rId30" Type="http://schemas.openxmlformats.org/officeDocument/2006/relationships/image" Target="../media/image607.png"/><Relationship Id="rId105" Type="http://schemas.openxmlformats.org/officeDocument/2006/relationships/image" Target="../media/image701.png"/><Relationship Id="rId126" Type="http://schemas.openxmlformats.org/officeDocument/2006/relationships/customXml" Target="../ink/ink1268.xml"/><Relationship Id="rId168" Type="http://schemas.openxmlformats.org/officeDocument/2006/relationships/image" Target="../media/image733.png"/><Relationship Id="rId51" Type="http://schemas.openxmlformats.org/officeDocument/2006/relationships/image" Target="../media/image674.png"/><Relationship Id="rId72" Type="http://schemas.openxmlformats.org/officeDocument/2006/relationships/customXml" Target="../ink/ink1241.xml"/><Relationship Id="rId93" Type="http://schemas.openxmlformats.org/officeDocument/2006/relationships/image" Target="../media/image695.png"/><Relationship Id="rId189" Type="http://schemas.openxmlformats.org/officeDocument/2006/relationships/customXml" Target="../ink/ink1282.xml"/><Relationship Id="rId3" Type="http://schemas.openxmlformats.org/officeDocument/2006/relationships/audio" Target="../media/media19.m4a"/><Relationship Id="rId214" Type="http://schemas.openxmlformats.org/officeDocument/2006/relationships/image" Target="../media/image756.png"/><Relationship Id="rId235" Type="http://schemas.openxmlformats.org/officeDocument/2006/relationships/customXml" Target="../ink/ink1308.xml"/><Relationship Id="rId256" Type="http://schemas.openxmlformats.org/officeDocument/2006/relationships/customXml" Target="../ink/ink1324.xml"/><Relationship Id="rId277" Type="http://schemas.openxmlformats.org/officeDocument/2006/relationships/image" Target="../media/image773.png"/><Relationship Id="rId116" Type="http://schemas.openxmlformats.org/officeDocument/2006/relationships/customXml" Target="../ink/ink1263.xml"/><Relationship Id="rId158" Type="http://schemas.openxmlformats.org/officeDocument/2006/relationships/image" Target="../media/image728.png"/><Relationship Id="rId20" Type="http://schemas.openxmlformats.org/officeDocument/2006/relationships/image" Target="../media/image661.png"/><Relationship Id="rId41" Type="http://schemas.openxmlformats.org/officeDocument/2006/relationships/customXml" Target="../ink/ink1225.xml"/><Relationship Id="rId62" Type="http://schemas.openxmlformats.org/officeDocument/2006/relationships/customXml" Target="../ink/ink1236.xml"/><Relationship Id="rId83" Type="http://schemas.openxmlformats.org/officeDocument/2006/relationships/image" Target="../media/image690.png"/><Relationship Id="rId179" Type="http://schemas.openxmlformats.org/officeDocument/2006/relationships/customXml" Target="../ink/ink1277.xml"/><Relationship Id="rId190" Type="http://schemas.openxmlformats.org/officeDocument/2006/relationships/image" Target="../media/image744.png"/><Relationship Id="rId204" Type="http://schemas.openxmlformats.org/officeDocument/2006/relationships/image" Target="../media/image751.png"/><Relationship Id="rId225" Type="http://schemas.openxmlformats.org/officeDocument/2006/relationships/customXml" Target="../ink/ink1300.xml"/><Relationship Id="rId246" Type="http://schemas.openxmlformats.org/officeDocument/2006/relationships/customXml" Target="../ink/ink1319.xml"/><Relationship Id="rId267" Type="http://schemas.openxmlformats.org/officeDocument/2006/relationships/image" Target="../media/image768.png"/><Relationship Id="rId288" Type="http://schemas.openxmlformats.org/officeDocument/2006/relationships/customXml" Target="../ink/ink1340.xml"/><Relationship Id="rId106" Type="http://schemas.openxmlformats.org/officeDocument/2006/relationships/customXml" Target="../ink/ink1258.xml"/><Relationship Id="rId127" Type="http://schemas.openxmlformats.org/officeDocument/2006/relationships/image" Target="../media/image711.png"/><Relationship Id="rId10" Type="http://schemas.openxmlformats.org/officeDocument/2006/relationships/image" Target="../media/image656.png"/><Relationship Id="rId31" Type="http://schemas.openxmlformats.org/officeDocument/2006/relationships/customXml" Target="../ink/ink1219.xml"/><Relationship Id="rId52" Type="http://schemas.openxmlformats.org/officeDocument/2006/relationships/customXml" Target="../ink/ink1231.xml"/><Relationship Id="rId73" Type="http://schemas.openxmlformats.org/officeDocument/2006/relationships/image" Target="../media/image685.png"/><Relationship Id="rId94" Type="http://schemas.openxmlformats.org/officeDocument/2006/relationships/customXml" Target="../ink/ink1252.xml"/><Relationship Id="rId148" Type="http://schemas.openxmlformats.org/officeDocument/2006/relationships/image" Target="../media/image723.png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739.png"/><Relationship Id="rId215" Type="http://schemas.openxmlformats.org/officeDocument/2006/relationships/customXml" Target="../ink/ink1295.xml"/><Relationship Id="rId236" Type="http://schemas.openxmlformats.org/officeDocument/2006/relationships/customXml" Target="../ink/ink1309.xml"/><Relationship Id="rId257" Type="http://schemas.openxmlformats.org/officeDocument/2006/relationships/image" Target="../media/image763.png"/><Relationship Id="rId278" Type="http://schemas.openxmlformats.org/officeDocument/2006/relationships/customXml" Target="../ink/ink1335.xml"/><Relationship Id="rId42" Type="http://schemas.openxmlformats.org/officeDocument/2006/relationships/image" Target="../media/image670.png"/><Relationship Id="rId84" Type="http://schemas.openxmlformats.org/officeDocument/2006/relationships/customXml" Target="../ink/ink1247.xml"/><Relationship Id="rId138" Type="http://schemas.openxmlformats.org/officeDocument/2006/relationships/image" Target="../media/image7183.png"/><Relationship Id="rId191" Type="http://schemas.openxmlformats.org/officeDocument/2006/relationships/customXml" Target="../ink/ink1283.xml"/><Relationship Id="rId205" Type="http://schemas.openxmlformats.org/officeDocument/2006/relationships/customXml" Target="../ink/ink1290.xml"/><Relationship Id="rId247" Type="http://schemas.openxmlformats.org/officeDocument/2006/relationships/image" Target="../media/image758.png"/><Relationship Id="rId107" Type="http://schemas.openxmlformats.org/officeDocument/2006/relationships/image" Target="../media/image702.png"/><Relationship Id="rId289" Type="http://schemas.openxmlformats.org/officeDocument/2006/relationships/image" Target="../media/image779.png"/><Relationship Id="rId11" Type="http://schemas.openxmlformats.org/officeDocument/2006/relationships/customXml" Target="../ink/ink1209.xml"/><Relationship Id="rId53" Type="http://schemas.openxmlformats.org/officeDocument/2006/relationships/image" Target="../media/image6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9210.png"/><Relationship Id="rId21" Type="http://schemas.openxmlformats.org/officeDocument/2006/relationships/image" Target="../media/image18780.png"/><Relationship Id="rId63" Type="http://schemas.openxmlformats.org/officeDocument/2006/relationships/image" Target="../media/image18970.png"/><Relationship Id="rId159" Type="http://schemas.openxmlformats.org/officeDocument/2006/relationships/customXml" Target="../ink/ink1421.xml"/><Relationship Id="rId170" Type="http://schemas.openxmlformats.org/officeDocument/2006/relationships/image" Target="../media/image226.png"/><Relationship Id="rId226" Type="http://schemas.openxmlformats.org/officeDocument/2006/relationships/image" Target="../media/image6570.png"/><Relationship Id="rId268" Type="http://schemas.openxmlformats.org/officeDocument/2006/relationships/customXml" Target="../ink/ink1479.xml"/><Relationship Id="rId32" Type="http://schemas.openxmlformats.org/officeDocument/2006/relationships/customXml" Target="../ink/ink1357.xml"/><Relationship Id="rId74" Type="http://schemas.openxmlformats.org/officeDocument/2006/relationships/customXml" Target="../ink/ink1378.xml"/><Relationship Id="rId128" Type="http://schemas.openxmlformats.org/officeDocument/2006/relationships/image" Target="../media/image521.png"/><Relationship Id="rId5" Type="http://schemas.openxmlformats.org/officeDocument/2006/relationships/image" Target="../media/image18700.png"/><Relationship Id="rId181" Type="http://schemas.openxmlformats.org/officeDocument/2006/relationships/customXml" Target="../ink/ink1435.xml"/><Relationship Id="rId237" Type="http://schemas.openxmlformats.org/officeDocument/2006/relationships/customXml" Target="../ink/ink1463.xml"/><Relationship Id="rId279" Type="http://schemas.openxmlformats.org/officeDocument/2006/relationships/image" Target="../media/image6670.png"/><Relationship Id="rId43" Type="http://schemas.openxmlformats.org/officeDocument/2006/relationships/image" Target="../media/image1320.png"/><Relationship Id="rId139" Type="http://schemas.openxmlformats.org/officeDocument/2006/relationships/customXml" Target="../ink/ink1411.xml"/><Relationship Id="rId290" Type="http://schemas.openxmlformats.org/officeDocument/2006/relationships/customXml" Target="../ink/ink1490.xml"/><Relationship Id="rId85" Type="http://schemas.openxmlformats.org/officeDocument/2006/relationships/image" Target="../media/image19060.png"/><Relationship Id="rId150" Type="http://schemas.openxmlformats.org/officeDocument/2006/relationships/image" Target="../media/image19350.png"/><Relationship Id="rId192" Type="http://schemas.openxmlformats.org/officeDocument/2006/relationships/image" Target="../media/image538.png"/><Relationship Id="rId206" Type="http://schemas.openxmlformats.org/officeDocument/2006/relationships/image" Target="../media/image6480.png"/><Relationship Id="rId248" Type="http://schemas.openxmlformats.org/officeDocument/2006/relationships/image" Target="../media/image549.png"/><Relationship Id="rId269" Type="http://schemas.openxmlformats.org/officeDocument/2006/relationships/image" Target="../media/image559.png"/><Relationship Id="rId12" Type="http://schemas.openxmlformats.org/officeDocument/2006/relationships/customXml" Target="../ink/ink1347.xml"/><Relationship Id="rId33" Type="http://schemas.openxmlformats.org/officeDocument/2006/relationships/image" Target="../media/image18830.png"/><Relationship Id="rId108" Type="http://schemas.openxmlformats.org/officeDocument/2006/relationships/customXml" Target="../ink/ink1395.xml"/><Relationship Id="rId129" Type="http://schemas.openxmlformats.org/officeDocument/2006/relationships/customXml" Target="../ink/ink1406.xml"/><Relationship Id="rId280" Type="http://schemas.openxmlformats.org/officeDocument/2006/relationships/customXml" Target="../ink/ink1485.xml"/><Relationship Id="rId54" Type="http://schemas.openxmlformats.org/officeDocument/2006/relationships/customXml" Target="../ink/ink1368.xml"/><Relationship Id="rId75" Type="http://schemas.openxmlformats.org/officeDocument/2006/relationships/image" Target="../media/image19020.png"/><Relationship Id="rId96" Type="http://schemas.openxmlformats.org/officeDocument/2006/relationships/customXml" Target="../ink/ink1389.xml"/><Relationship Id="rId140" Type="http://schemas.openxmlformats.org/officeDocument/2006/relationships/image" Target="../media/image15790.png"/><Relationship Id="rId161" Type="http://schemas.openxmlformats.org/officeDocument/2006/relationships/customXml" Target="../ink/ink1422.xml"/><Relationship Id="rId182" Type="http://schemas.openxmlformats.org/officeDocument/2006/relationships/image" Target="../media/image534.png"/><Relationship Id="rId217" Type="http://schemas.openxmlformats.org/officeDocument/2006/relationships/customXml" Target="../ink/ink1453.xml"/><Relationship Id="rId6" Type="http://schemas.openxmlformats.org/officeDocument/2006/relationships/customXml" Target="../ink/ink1344.xml"/><Relationship Id="rId238" Type="http://schemas.openxmlformats.org/officeDocument/2006/relationships/image" Target="../media/image6630.png"/><Relationship Id="rId259" Type="http://schemas.openxmlformats.org/officeDocument/2006/relationships/customXml" Target="../ink/ink1474.xml"/><Relationship Id="rId23" Type="http://schemas.openxmlformats.org/officeDocument/2006/relationships/image" Target="../media/image18790.png"/><Relationship Id="rId119" Type="http://schemas.openxmlformats.org/officeDocument/2006/relationships/image" Target="../media/image19220.png"/><Relationship Id="rId270" Type="http://schemas.openxmlformats.org/officeDocument/2006/relationships/customXml" Target="../ink/ink1480.xml"/><Relationship Id="rId291" Type="http://schemas.openxmlformats.org/officeDocument/2006/relationships/image" Target="../media/image6730.png"/><Relationship Id="rId44" Type="http://schemas.openxmlformats.org/officeDocument/2006/relationships/customXml" Target="../ink/ink1363.xml"/><Relationship Id="rId65" Type="http://schemas.openxmlformats.org/officeDocument/2006/relationships/image" Target="../media/image18980.png"/><Relationship Id="rId86" Type="http://schemas.openxmlformats.org/officeDocument/2006/relationships/customXml" Target="../ink/ink1384.xml"/><Relationship Id="rId130" Type="http://schemas.openxmlformats.org/officeDocument/2006/relationships/image" Target="../media/image3291.png"/><Relationship Id="rId151" Type="http://schemas.openxmlformats.org/officeDocument/2006/relationships/customXml" Target="../ink/ink1417.xml"/><Relationship Id="rId172" Type="http://schemas.openxmlformats.org/officeDocument/2006/relationships/image" Target="../media/image227.png"/><Relationship Id="rId193" Type="http://schemas.openxmlformats.org/officeDocument/2006/relationships/customXml" Target="../ink/ink1441.xml"/><Relationship Id="rId207" Type="http://schemas.openxmlformats.org/officeDocument/2006/relationships/customXml" Target="../ink/ink1448.xml"/><Relationship Id="rId228" Type="http://schemas.openxmlformats.org/officeDocument/2006/relationships/image" Target="../media/image6580.png"/><Relationship Id="rId249" Type="http://schemas.openxmlformats.org/officeDocument/2006/relationships/customXml" Target="../ink/ink1469.xml"/><Relationship Id="rId13" Type="http://schemas.openxmlformats.org/officeDocument/2006/relationships/image" Target="../media/image18740.png"/><Relationship Id="rId109" Type="http://schemas.openxmlformats.org/officeDocument/2006/relationships/image" Target="../media/image19170.png"/><Relationship Id="rId260" Type="http://schemas.openxmlformats.org/officeDocument/2006/relationships/customXml" Target="../ink/ink1475.xml"/><Relationship Id="rId281" Type="http://schemas.openxmlformats.org/officeDocument/2006/relationships/image" Target="../media/image6680.png"/><Relationship Id="rId34" Type="http://schemas.openxmlformats.org/officeDocument/2006/relationships/customXml" Target="../ink/ink1358.xml"/><Relationship Id="rId55" Type="http://schemas.openxmlformats.org/officeDocument/2006/relationships/image" Target="../media/image516.png"/><Relationship Id="rId76" Type="http://schemas.openxmlformats.org/officeDocument/2006/relationships/customXml" Target="../ink/ink1379.xml"/><Relationship Id="rId97" Type="http://schemas.openxmlformats.org/officeDocument/2006/relationships/image" Target="../media/image519.png"/><Relationship Id="rId120" Type="http://schemas.openxmlformats.org/officeDocument/2006/relationships/customXml" Target="../ink/ink1401.xml"/><Relationship Id="rId141" Type="http://schemas.openxmlformats.org/officeDocument/2006/relationships/customXml" Target="../ink/ink1412.xml"/><Relationship Id="rId7" Type="http://schemas.openxmlformats.org/officeDocument/2006/relationships/image" Target="../media/image18710.png"/><Relationship Id="rId162" Type="http://schemas.openxmlformats.org/officeDocument/2006/relationships/image" Target="../media/image222.png"/><Relationship Id="rId183" Type="http://schemas.openxmlformats.org/officeDocument/2006/relationships/customXml" Target="../ink/ink1436.xml"/><Relationship Id="rId218" Type="http://schemas.openxmlformats.org/officeDocument/2006/relationships/image" Target="../media/image6530.png"/><Relationship Id="rId239" Type="http://schemas.openxmlformats.org/officeDocument/2006/relationships/customXml" Target="../ink/ink1464.xml"/><Relationship Id="rId250" Type="http://schemas.openxmlformats.org/officeDocument/2006/relationships/image" Target="../media/image550.png"/><Relationship Id="rId271" Type="http://schemas.openxmlformats.org/officeDocument/2006/relationships/image" Target="../media/image560.png"/><Relationship Id="rId292" Type="http://schemas.openxmlformats.org/officeDocument/2006/relationships/image" Target="../media/image1.png"/><Relationship Id="rId24" Type="http://schemas.openxmlformats.org/officeDocument/2006/relationships/customXml" Target="../ink/ink1353.xml"/><Relationship Id="rId45" Type="http://schemas.openxmlformats.org/officeDocument/2006/relationships/image" Target="../media/image511.png"/><Relationship Id="rId66" Type="http://schemas.openxmlformats.org/officeDocument/2006/relationships/customXml" Target="../ink/ink1374.xml"/><Relationship Id="rId87" Type="http://schemas.openxmlformats.org/officeDocument/2006/relationships/image" Target="../media/image19070.png"/><Relationship Id="rId110" Type="http://schemas.openxmlformats.org/officeDocument/2006/relationships/customXml" Target="../ink/ink1396.xml"/><Relationship Id="rId131" Type="http://schemas.openxmlformats.org/officeDocument/2006/relationships/customXml" Target="../ink/ink1407.xml"/><Relationship Id="rId152" Type="http://schemas.openxmlformats.org/officeDocument/2006/relationships/image" Target="../media/image19360.png"/><Relationship Id="rId173" Type="http://schemas.openxmlformats.org/officeDocument/2006/relationships/customXml" Target="../ink/ink1428.xml"/><Relationship Id="rId194" Type="http://schemas.openxmlformats.org/officeDocument/2006/relationships/image" Target="../media/image539.png"/><Relationship Id="rId208" Type="http://schemas.openxmlformats.org/officeDocument/2006/relationships/image" Target="../media/image6490.png"/><Relationship Id="rId229" Type="http://schemas.openxmlformats.org/officeDocument/2006/relationships/customXml" Target="../ink/ink1459.xml"/><Relationship Id="rId240" Type="http://schemas.openxmlformats.org/officeDocument/2006/relationships/image" Target="../media/image545.png"/><Relationship Id="rId261" Type="http://schemas.openxmlformats.org/officeDocument/2006/relationships/image" Target="../media/image555.png"/><Relationship Id="rId14" Type="http://schemas.openxmlformats.org/officeDocument/2006/relationships/customXml" Target="../ink/ink1348.xml"/><Relationship Id="rId35" Type="http://schemas.openxmlformats.org/officeDocument/2006/relationships/image" Target="../media/image18840.png"/><Relationship Id="rId56" Type="http://schemas.openxmlformats.org/officeDocument/2006/relationships/customXml" Target="../ink/ink1369.xml"/><Relationship Id="rId77" Type="http://schemas.openxmlformats.org/officeDocument/2006/relationships/image" Target="../media/image19030.png"/><Relationship Id="rId100" Type="http://schemas.openxmlformats.org/officeDocument/2006/relationships/customXml" Target="../ink/ink1391.xml"/><Relationship Id="rId282" Type="http://schemas.openxmlformats.org/officeDocument/2006/relationships/customXml" Target="../ink/ink1486.xml"/><Relationship Id="rId8" Type="http://schemas.openxmlformats.org/officeDocument/2006/relationships/customXml" Target="../ink/ink1345.xml"/><Relationship Id="rId98" Type="http://schemas.openxmlformats.org/officeDocument/2006/relationships/customXml" Target="../ink/ink1390.xml"/><Relationship Id="rId121" Type="http://schemas.openxmlformats.org/officeDocument/2006/relationships/image" Target="../media/image19230.png"/><Relationship Id="rId142" Type="http://schemas.openxmlformats.org/officeDocument/2006/relationships/image" Target="../media/image19310.png"/><Relationship Id="rId163" Type="http://schemas.openxmlformats.org/officeDocument/2006/relationships/customXml" Target="../ink/ink1423.xml"/><Relationship Id="rId184" Type="http://schemas.openxmlformats.org/officeDocument/2006/relationships/image" Target="../media/image535.png"/><Relationship Id="rId219" Type="http://schemas.openxmlformats.org/officeDocument/2006/relationships/customXml" Target="../ink/ink1454.xml"/><Relationship Id="rId230" Type="http://schemas.openxmlformats.org/officeDocument/2006/relationships/image" Target="../media/image6590.png"/><Relationship Id="rId251" Type="http://schemas.openxmlformats.org/officeDocument/2006/relationships/customXml" Target="../ink/ink1470.xml"/><Relationship Id="rId25" Type="http://schemas.openxmlformats.org/officeDocument/2006/relationships/image" Target="../media/image18800.png"/><Relationship Id="rId46" Type="http://schemas.openxmlformats.org/officeDocument/2006/relationships/customXml" Target="../ink/ink1364.xml"/><Relationship Id="rId67" Type="http://schemas.openxmlformats.org/officeDocument/2006/relationships/image" Target="../media/image18990.png"/><Relationship Id="rId272" Type="http://schemas.openxmlformats.org/officeDocument/2006/relationships/customXml" Target="../ink/ink1481.xml"/><Relationship Id="rId88" Type="http://schemas.openxmlformats.org/officeDocument/2006/relationships/customXml" Target="../ink/ink1385.xml"/><Relationship Id="rId111" Type="http://schemas.openxmlformats.org/officeDocument/2006/relationships/image" Target="../media/image19180.png"/><Relationship Id="rId132" Type="http://schemas.openxmlformats.org/officeDocument/2006/relationships/image" Target="../media/image19270.png"/><Relationship Id="rId153" Type="http://schemas.openxmlformats.org/officeDocument/2006/relationships/customXml" Target="../ink/ink1418.xml"/><Relationship Id="rId174" Type="http://schemas.openxmlformats.org/officeDocument/2006/relationships/customXml" Target="../ink/ink1429.xml"/><Relationship Id="rId195" Type="http://schemas.openxmlformats.org/officeDocument/2006/relationships/customXml" Target="../ink/ink1442.xml"/><Relationship Id="rId209" Type="http://schemas.openxmlformats.org/officeDocument/2006/relationships/customXml" Target="../ink/ink1449.xml"/><Relationship Id="rId220" Type="http://schemas.openxmlformats.org/officeDocument/2006/relationships/image" Target="../media/image6540.png"/><Relationship Id="rId241" Type="http://schemas.openxmlformats.org/officeDocument/2006/relationships/customXml" Target="../ink/ink1465.xml"/><Relationship Id="rId15" Type="http://schemas.openxmlformats.org/officeDocument/2006/relationships/image" Target="../media/image18750.png"/><Relationship Id="rId36" Type="http://schemas.openxmlformats.org/officeDocument/2006/relationships/customXml" Target="../ink/ink1359.xml"/><Relationship Id="rId57" Type="http://schemas.openxmlformats.org/officeDocument/2006/relationships/image" Target="../media/image18940.png"/><Relationship Id="rId262" Type="http://schemas.openxmlformats.org/officeDocument/2006/relationships/customXml" Target="../ink/ink1476.xml"/><Relationship Id="rId283" Type="http://schemas.openxmlformats.org/officeDocument/2006/relationships/image" Target="../media/image6690.png"/><Relationship Id="rId78" Type="http://schemas.openxmlformats.org/officeDocument/2006/relationships/customXml" Target="../ink/ink1380.xml"/><Relationship Id="rId99" Type="http://schemas.openxmlformats.org/officeDocument/2006/relationships/image" Target="../media/image520.png"/><Relationship Id="rId101" Type="http://schemas.openxmlformats.org/officeDocument/2006/relationships/image" Target="../media/image19130.png"/><Relationship Id="rId122" Type="http://schemas.openxmlformats.org/officeDocument/2006/relationships/customXml" Target="../ink/ink1402.xml"/><Relationship Id="rId143" Type="http://schemas.openxmlformats.org/officeDocument/2006/relationships/customXml" Target="../ink/ink1413.xml"/><Relationship Id="rId164" Type="http://schemas.openxmlformats.org/officeDocument/2006/relationships/image" Target="../media/image223.png"/><Relationship Id="rId185" Type="http://schemas.openxmlformats.org/officeDocument/2006/relationships/customXml" Target="../ink/ink1437.xml"/><Relationship Id="rId9" Type="http://schemas.openxmlformats.org/officeDocument/2006/relationships/image" Target="../media/image18720.png"/><Relationship Id="rId210" Type="http://schemas.openxmlformats.org/officeDocument/2006/relationships/image" Target="../media/image6500.png"/><Relationship Id="rId26" Type="http://schemas.openxmlformats.org/officeDocument/2006/relationships/customXml" Target="../ink/ink1354.xml"/><Relationship Id="rId231" Type="http://schemas.openxmlformats.org/officeDocument/2006/relationships/customXml" Target="../ink/ink1460.xml"/><Relationship Id="rId252" Type="http://schemas.openxmlformats.org/officeDocument/2006/relationships/image" Target="../media/image551.png"/><Relationship Id="rId273" Type="http://schemas.openxmlformats.org/officeDocument/2006/relationships/image" Target="../media/image6640.png"/><Relationship Id="rId47" Type="http://schemas.openxmlformats.org/officeDocument/2006/relationships/image" Target="../media/image512.png"/><Relationship Id="rId68" Type="http://schemas.openxmlformats.org/officeDocument/2006/relationships/customXml" Target="../ink/ink1375.xml"/><Relationship Id="rId89" Type="http://schemas.openxmlformats.org/officeDocument/2006/relationships/image" Target="../media/image19080.png"/><Relationship Id="rId112" Type="http://schemas.openxmlformats.org/officeDocument/2006/relationships/customXml" Target="../ink/ink1397.xml"/><Relationship Id="rId133" Type="http://schemas.openxmlformats.org/officeDocument/2006/relationships/customXml" Target="../ink/ink1408.xml"/><Relationship Id="rId154" Type="http://schemas.openxmlformats.org/officeDocument/2006/relationships/image" Target="../media/image19370.png"/><Relationship Id="rId175" Type="http://schemas.openxmlformats.org/officeDocument/2006/relationships/customXml" Target="../ink/ink1430.xml"/><Relationship Id="rId196" Type="http://schemas.openxmlformats.org/officeDocument/2006/relationships/image" Target="../media/image540.png"/><Relationship Id="rId200" Type="http://schemas.openxmlformats.org/officeDocument/2006/relationships/image" Target="../media/image542.png"/><Relationship Id="rId16" Type="http://schemas.openxmlformats.org/officeDocument/2006/relationships/customXml" Target="../ink/ink1349.xml"/><Relationship Id="rId221" Type="http://schemas.openxmlformats.org/officeDocument/2006/relationships/customXml" Target="../ink/ink1455.xml"/><Relationship Id="rId242" Type="http://schemas.openxmlformats.org/officeDocument/2006/relationships/image" Target="../media/image546.png"/><Relationship Id="rId263" Type="http://schemas.openxmlformats.org/officeDocument/2006/relationships/image" Target="../media/image556.png"/><Relationship Id="rId284" Type="http://schemas.openxmlformats.org/officeDocument/2006/relationships/customXml" Target="../ink/ink1487.xml"/><Relationship Id="rId37" Type="http://schemas.openxmlformats.org/officeDocument/2006/relationships/image" Target="../media/image18850.png"/><Relationship Id="rId58" Type="http://schemas.openxmlformats.org/officeDocument/2006/relationships/customXml" Target="../ink/ink1370.xml"/><Relationship Id="rId79" Type="http://schemas.openxmlformats.org/officeDocument/2006/relationships/image" Target="../media/image19040.png"/><Relationship Id="rId102" Type="http://schemas.openxmlformats.org/officeDocument/2006/relationships/customXml" Target="../ink/ink1392.xml"/><Relationship Id="rId123" Type="http://schemas.openxmlformats.org/officeDocument/2006/relationships/customXml" Target="../ink/ink1403.xml"/><Relationship Id="rId144" Type="http://schemas.openxmlformats.org/officeDocument/2006/relationships/image" Target="../media/image19320.png"/><Relationship Id="rId90" Type="http://schemas.openxmlformats.org/officeDocument/2006/relationships/customXml" Target="../ink/ink1386.xml"/><Relationship Id="rId165" Type="http://schemas.openxmlformats.org/officeDocument/2006/relationships/customXml" Target="../ink/ink1424.xml"/><Relationship Id="rId186" Type="http://schemas.openxmlformats.org/officeDocument/2006/relationships/image" Target="../media/image157.png"/><Relationship Id="rId211" Type="http://schemas.openxmlformats.org/officeDocument/2006/relationships/customXml" Target="../ink/ink1450.xml"/><Relationship Id="rId232" Type="http://schemas.openxmlformats.org/officeDocument/2006/relationships/image" Target="../media/image6600.png"/><Relationship Id="rId253" Type="http://schemas.openxmlformats.org/officeDocument/2006/relationships/customXml" Target="../ink/ink1471.xml"/><Relationship Id="rId274" Type="http://schemas.openxmlformats.org/officeDocument/2006/relationships/customXml" Target="../ink/ink1482.xml"/><Relationship Id="rId27" Type="http://schemas.openxmlformats.org/officeDocument/2006/relationships/image" Target="../media/image18810.png"/><Relationship Id="rId48" Type="http://schemas.openxmlformats.org/officeDocument/2006/relationships/customXml" Target="../ink/ink1365.xml"/><Relationship Id="rId69" Type="http://schemas.openxmlformats.org/officeDocument/2006/relationships/image" Target="../media/image250.png"/><Relationship Id="rId113" Type="http://schemas.openxmlformats.org/officeDocument/2006/relationships/image" Target="../media/image19190.png"/><Relationship Id="rId134" Type="http://schemas.openxmlformats.org/officeDocument/2006/relationships/image" Target="../media/image19280.png"/><Relationship Id="rId80" Type="http://schemas.openxmlformats.org/officeDocument/2006/relationships/customXml" Target="../ink/ink1381.xml"/><Relationship Id="rId155" Type="http://schemas.openxmlformats.org/officeDocument/2006/relationships/customXml" Target="../ink/ink1419.xml"/><Relationship Id="rId176" Type="http://schemas.openxmlformats.org/officeDocument/2006/relationships/customXml" Target="../ink/ink1431.xml"/><Relationship Id="rId197" Type="http://schemas.openxmlformats.org/officeDocument/2006/relationships/customXml" Target="../ink/ink1443.xml"/><Relationship Id="rId201" Type="http://schemas.openxmlformats.org/officeDocument/2006/relationships/customXml" Target="../ink/ink1445.xml"/><Relationship Id="rId222" Type="http://schemas.openxmlformats.org/officeDocument/2006/relationships/image" Target="../media/image6550.png"/><Relationship Id="rId243" Type="http://schemas.openxmlformats.org/officeDocument/2006/relationships/customXml" Target="../ink/ink1466.xml"/><Relationship Id="rId264" Type="http://schemas.openxmlformats.org/officeDocument/2006/relationships/customXml" Target="../ink/ink1477.xml"/><Relationship Id="rId285" Type="http://schemas.openxmlformats.org/officeDocument/2006/relationships/image" Target="../media/image6700.png"/><Relationship Id="rId17" Type="http://schemas.openxmlformats.org/officeDocument/2006/relationships/image" Target="../media/image18760.png"/><Relationship Id="rId38" Type="http://schemas.openxmlformats.org/officeDocument/2006/relationships/customXml" Target="../ink/ink1360.xml"/><Relationship Id="rId59" Type="http://schemas.openxmlformats.org/officeDocument/2006/relationships/image" Target="../media/image18950.png"/><Relationship Id="rId103" Type="http://schemas.openxmlformats.org/officeDocument/2006/relationships/image" Target="../media/image19140.png"/><Relationship Id="rId124" Type="http://schemas.openxmlformats.org/officeDocument/2006/relationships/image" Target="../media/image19240.png"/><Relationship Id="rId70" Type="http://schemas.openxmlformats.org/officeDocument/2006/relationships/customXml" Target="../ink/ink1376.xml"/><Relationship Id="rId91" Type="http://schemas.openxmlformats.org/officeDocument/2006/relationships/image" Target="../media/image19090.png"/><Relationship Id="rId145" Type="http://schemas.openxmlformats.org/officeDocument/2006/relationships/customXml" Target="../ink/ink1414.xml"/><Relationship Id="rId166" Type="http://schemas.openxmlformats.org/officeDocument/2006/relationships/image" Target="../media/image224.png"/><Relationship Id="rId187" Type="http://schemas.openxmlformats.org/officeDocument/2006/relationships/customXml" Target="../ink/ink1438.xml"/><Relationship Id="rId1" Type="http://schemas.microsoft.com/office/2007/relationships/media" Target="../media/media20.m4a"/><Relationship Id="rId212" Type="http://schemas.openxmlformats.org/officeDocument/2006/relationships/image" Target="../media/image6510.png"/><Relationship Id="rId233" Type="http://schemas.openxmlformats.org/officeDocument/2006/relationships/customXml" Target="../ink/ink1461.xml"/><Relationship Id="rId254" Type="http://schemas.openxmlformats.org/officeDocument/2006/relationships/image" Target="../media/image552.png"/><Relationship Id="rId28" Type="http://schemas.openxmlformats.org/officeDocument/2006/relationships/customXml" Target="../ink/ink1355.xml"/><Relationship Id="rId49" Type="http://schemas.openxmlformats.org/officeDocument/2006/relationships/image" Target="../media/image513.png"/><Relationship Id="rId114" Type="http://schemas.openxmlformats.org/officeDocument/2006/relationships/customXml" Target="../ink/ink1398.xml"/><Relationship Id="rId275" Type="http://schemas.openxmlformats.org/officeDocument/2006/relationships/image" Target="../media/image6650.png"/><Relationship Id="rId60" Type="http://schemas.openxmlformats.org/officeDocument/2006/relationships/customXml" Target="../ink/ink1371.xml"/><Relationship Id="rId81" Type="http://schemas.openxmlformats.org/officeDocument/2006/relationships/image" Target="../media/image19050.png"/><Relationship Id="rId135" Type="http://schemas.openxmlformats.org/officeDocument/2006/relationships/customXml" Target="../ink/ink1409.xml"/><Relationship Id="rId156" Type="http://schemas.openxmlformats.org/officeDocument/2006/relationships/image" Target="../media/image19380.png"/><Relationship Id="rId177" Type="http://schemas.openxmlformats.org/officeDocument/2006/relationships/customXml" Target="../ink/ink1432.xml"/><Relationship Id="rId198" Type="http://schemas.openxmlformats.org/officeDocument/2006/relationships/image" Target="../media/image541.png"/><Relationship Id="rId202" Type="http://schemas.openxmlformats.org/officeDocument/2006/relationships/image" Target="../media/image543.png"/><Relationship Id="rId223" Type="http://schemas.openxmlformats.org/officeDocument/2006/relationships/customXml" Target="../ink/ink1456.xml"/><Relationship Id="rId244" Type="http://schemas.openxmlformats.org/officeDocument/2006/relationships/image" Target="../media/image547.png"/><Relationship Id="rId18" Type="http://schemas.openxmlformats.org/officeDocument/2006/relationships/customXml" Target="../ink/ink1350.xml"/><Relationship Id="rId39" Type="http://schemas.openxmlformats.org/officeDocument/2006/relationships/image" Target="../media/image18860.png"/><Relationship Id="rId265" Type="http://schemas.openxmlformats.org/officeDocument/2006/relationships/image" Target="../media/image557.png"/><Relationship Id="rId286" Type="http://schemas.openxmlformats.org/officeDocument/2006/relationships/customXml" Target="../ink/ink1488.xml"/><Relationship Id="rId50" Type="http://schemas.openxmlformats.org/officeDocument/2006/relationships/customXml" Target="../ink/ink1366.xml"/><Relationship Id="rId104" Type="http://schemas.openxmlformats.org/officeDocument/2006/relationships/customXml" Target="../ink/ink1393.xml"/><Relationship Id="rId125" Type="http://schemas.openxmlformats.org/officeDocument/2006/relationships/customXml" Target="../ink/ink1404.xml"/><Relationship Id="rId146" Type="http://schemas.openxmlformats.org/officeDocument/2006/relationships/image" Target="../media/image19330.png"/><Relationship Id="rId167" Type="http://schemas.openxmlformats.org/officeDocument/2006/relationships/customXml" Target="../ink/ink1425.xml"/><Relationship Id="rId188" Type="http://schemas.openxmlformats.org/officeDocument/2006/relationships/image" Target="../media/image536.png"/><Relationship Id="rId71" Type="http://schemas.openxmlformats.org/officeDocument/2006/relationships/image" Target="../media/image517.png"/><Relationship Id="rId92" Type="http://schemas.openxmlformats.org/officeDocument/2006/relationships/customXml" Target="../ink/ink1387.xml"/><Relationship Id="rId213" Type="http://schemas.openxmlformats.org/officeDocument/2006/relationships/customXml" Target="../ink/ink1451.xml"/><Relationship Id="rId234" Type="http://schemas.openxmlformats.org/officeDocument/2006/relationships/image" Target="../media/image6610.png"/><Relationship Id="rId2" Type="http://schemas.openxmlformats.org/officeDocument/2006/relationships/audio" Target="../media/media20.m4a"/><Relationship Id="rId29" Type="http://schemas.openxmlformats.org/officeDocument/2006/relationships/image" Target="../media/image18820.png"/><Relationship Id="rId255" Type="http://schemas.openxmlformats.org/officeDocument/2006/relationships/customXml" Target="../ink/ink1472.xml"/><Relationship Id="rId276" Type="http://schemas.openxmlformats.org/officeDocument/2006/relationships/customXml" Target="../ink/ink1483.xml"/><Relationship Id="rId40" Type="http://schemas.openxmlformats.org/officeDocument/2006/relationships/customXml" Target="../ink/ink1361.xml"/><Relationship Id="rId115" Type="http://schemas.openxmlformats.org/officeDocument/2006/relationships/image" Target="../media/image19200.png"/><Relationship Id="rId136" Type="http://schemas.openxmlformats.org/officeDocument/2006/relationships/image" Target="../media/image19290.png"/><Relationship Id="rId157" Type="http://schemas.openxmlformats.org/officeDocument/2006/relationships/customXml" Target="../ink/ink1420.xml"/><Relationship Id="rId178" Type="http://schemas.openxmlformats.org/officeDocument/2006/relationships/customXml" Target="../ink/ink1433.xml"/><Relationship Id="rId61" Type="http://schemas.openxmlformats.org/officeDocument/2006/relationships/image" Target="../media/image18960.png"/><Relationship Id="rId82" Type="http://schemas.openxmlformats.org/officeDocument/2006/relationships/customXml" Target="../ink/ink1382.xml"/><Relationship Id="rId199" Type="http://schemas.openxmlformats.org/officeDocument/2006/relationships/customXml" Target="../ink/ink1444.xml"/><Relationship Id="rId203" Type="http://schemas.openxmlformats.org/officeDocument/2006/relationships/customXml" Target="../ink/ink1446.xml"/><Relationship Id="rId19" Type="http://schemas.openxmlformats.org/officeDocument/2006/relationships/image" Target="../media/image18770.png"/><Relationship Id="rId224" Type="http://schemas.openxmlformats.org/officeDocument/2006/relationships/image" Target="../media/image6560.png"/><Relationship Id="rId245" Type="http://schemas.openxmlformats.org/officeDocument/2006/relationships/customXml" Target="../ink/ink1467.xml"/><Relationship Id="rId266" Type="http://schemas.openxmlformats.org/officeDocument/2006/relationships/customXml" Target="../ink/ink1478.xml"/><Relationship Id="rId287" Type="http://schemas.openxmlformats.org/officeDocument/2006/relationships/image" Target="../media/image6710.png"/><Relationship Id="rId30" Type="http://schemas.openxmlformats.org/officeDocument/2006/relationships/customXml" Target="../ink/ink1356.xml"/><Relationship Id="rId105" Type="http://schemas.openxmlformats.org/officeDocument/2006/relationships/image" Target="../media/image19150.png"/><Relationship Id="rId126" Type="http://schemas.openxmlformats.org/officeDocument/2006/relationships/image" Target="../media/image19250.png"/><Relationship Id="rId147" Type="http://schemas.openxmlformats.org/officeDocument/2006/relationships/customXml" Target="../ink/ink1415.xml"/><Relationship Id="rId168" Type="http://schemas.openxmlformats.org/officeDocument/2006/relationships/image" Target="../media/image225.png"/><Relationship Id="rId51" Type="http://schemas.openxmlformats.org/officeDocument/2006/relationships/image" Target="../media/image514.png"/><Relationship Id="rId72" Type="http://schemas.openxmlformats.org/officeDocument/2006/relationships/customXml" Target="../ink/ink1377.xml"/><Relationship Id="rId93" Type="http://schemas.openxmlformats.org/officeDocument/2006/relationships/image" Target="../media/image19100.png"/><Relationship Id="rId189" Type="http://schemas.openxmlformats.org/officeDocument/2006/relationships/customXml" Target="../ink/ink1439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284.png"/><Relationship Id="rId235" Type="http://schemas.openxmlformats.org/officeDocument/2006/relationships/customXml" Target="../ink/ink1462.xml"/><Relationship Id="rId256" Type="http://schemas.openxmlformats.org/officeDocument/2006/relationships/image" Target="../media/image553.png"/><Relationship Id="rId277" Type="http://schemas.openxmlformats.org/officeDocument/2006/relationships/image" Target="../media/image6660.png"/><Relationship Id="rId116" Type="http://schemas.openxmlformats.org/officeDocument/2006/relationships/customXml" Target="../ink/ink1399.xml"/><Relationship Id="rId137" Type="http://schemas.openxmlformats.org/officeDocument/2006/relationships/customXml" Target="../ink/ink1410.xml"/><Relationship Id="rId158" Type="http://schemas.openxmlformats.org/officeDocument/2006/relationships/image" Target="../media/image19390.png"/><Relationship Id="rId20" Type="http://schemas.openxmlformats.org/officeDocument/2006/relationships/customXml" Target="../ink/ink1351.xml"/><Relationship Id="rId41" Type="http://schemas.openxmlformats.org/officeDocument/2006/relationships/image" Target="../media/image18870.png"/><Relationship Id="rId62" Type="http://schemas.openxmlformats.org/officeDocument/2006/relationships/customXml" Target="../ink/ink1372.xml"/><Relationship Id="rId83" Type="http://schemas.openxmlformats.org/officeDocument/2006/relationships/image" Target="../media/image16970.png"/><Relationship Id="rId179" Type="http://schemas.openxmlformats.org/officeDocument/2006/relationships/customXml" Target="../ink/ink1434.xml"/><Relationship Id="rId190" Type="http://schemas.openxmlformats.org/officeDocument/2006/relationships/image" Target="../media/image537.png"/><Relationship Id="rId204" Type="http://schemas.openxmlformats.org/officeDocument/2006/relationships/image" Target="../media/image544.png"/><Relationship Id="rId225" Type="http://schemas.openxmlformats.org/officeDocument/2006/relationships/customXml" Target="../ink/ink1457.xml"/><Relationship Id="rId246" Type="http://schemas.openxmlformats.org/officeDocument/2006/relationships/image" Target="../media/image548.png"/><Relationship Id="rId267" Type="http://schemas.openxmlformats.org/officeDocument/2006/relationships/image" Target="../media/image558.png"/><Relationship Id="rId288" Type="http://schemas.openxmlformats.org/officeDocument/2006/relationships/customXml" Target="../ink/ink1489.xml"/><Relationship Id="rId106" Type="http://schemas.openxmlformats.org/officeDocument/2006/relationships/customXml" Target="../ink/ink1394.xml"/><Relationship Id="rId127" Type="http://schemas.openxmlformats.org/officeDocument/2006/relationships/customXml" Target="../ink/ink1405.xml"/><Relationship Id="rId10" Type="http://schemas.openxmlformats.org/officeDocument/2006/relationships/customXml" Target="../ink/ink1346.xml"/><Relationship Id="rId31" Type="http://schemas.openxmlformats.org/officeDocument/2006/relationships/image" Target="../media/image3811.png"/><Relationship Id="rId52" Type="http://schemas.openxmlformats.org/officeDocument/2006/relationships/customXml" Target="../ink/ink1367.xml"/><Relationship Id="rId73" Type="http://schemas.openxmlformats.org/officeDocument/2006/relationships/image" Target="../media/image19010.png"/><Relationship Id="rId94" Type="http://schemas.openxmlformats.org/officeDocument/2006/relationships/customXml" Target="../ink/ink1388.xml"/><Relationship Id="rId148" Type="http://schemas.openxmlformats.org/officeDocument/2006/relationships/image" Target="../media/image19340.png"/><Relationship Id="rId169" Type="http://schemas.openxmlformats.org/officeDocument/2006/relationships/customXml" Target="../ink/ink1426.xml"/><Relationship Id="rId4" Type="http://schemas.openxmlformats.org/officeDocument/2006/relationships/customXml" Target="../ink/ink1343.xml"/><Relationship Id="rId180" Type="http://schemas.openxmlformats.org/officeDocument/2006/relationships/image" Target="../media/image505.png"/><Relationship Id="rId215" Type="http://schemas.openxmlformats.org/officeDocument/2006/relationships/customXml" Target="../ink/ink1452.xml"/><Relationship Id="rId236" Type="http://schemas.openxmlformats.org/officeDocument/2006/relationships/image" Target="../media/image6620.png"/><Relationship Id="rId257" Type="http://schemas.openxmlformats.org/officeDocument/2006/relationships/customXml" Target="../ink/ink1473.xml"/><Relationship Id="rId278" Type="http://schemas.openxmlformats.org/officeDocument/2006/relationships/customXml" Target="../ink/ink1484.xml"/><Relationship Id="rId42" Type="http://schemas.openxmlformats.org/officeDocument/2006/relationships/customXml" Target="../ink/ink1362.xml"/><Relationship Id="rId84" Type="http://schemas.openxmlformats.org/officeDocument/2006/relationships/customXml" Target="../ink/ink1383.xml"/><Relationship Id="rId138" Type="http://schemas.openxmlformats.org/officeDocument/2006/relationships/image" Target="../media/image19300.png"/><Relationship Id="rId191" Type="http://schemas.openxmlformats.org/officeDocument/2006/relationships/customXml" Target="../ink/ink1440.xml"/><Relationship Id="rId205" Type="http://schemas.openxmlformats.org/officeDocument/2006/relationships/customXml" Target="../ink/ink1447.xml"/><Relationship Id="rId247" Type="http://schemas.openxmlformats.org/officeDocument/2006/relationships/customXml" Target="../ink/ink1468.xml"/><Relationship Id="rId107" Type="http://schemas.openxmlformats.org/officeDocument/2006/relationships/image" Target="../media/image19160.png"/><Relationship Id="rId289" Type="http://schemas.openxmlformats.org/officeDocument/2006/relationships/image" Target="../media/image6720.png"/><Relationship Id="rId11" Type="http://schemas.openxmlformats.org/officeDocument/2006/relationships/image" Target="../media/image18730.png"/><Relationship Id="rId53" Type="http://schemas.openxmlformats.org/officeDocument/2006/relationships/image" Target="../media/image515.png"/><Relationship Id="rId149" Type="http://schemas.openxmlformats.org/officeDocument/2006/relationships/customXml" Target="../ink/ink1416.xml"/><Relationship Id="rId95" Type="http://schemas.openxmlformats.org/officeDocument/2006/relationships/image" Target="../media/image518.png"/><Relationship Id="rId160" Type="http://schemas.openxmlformats.org/officeDocument/2006/relationships/image" Target="../media/image221.png"/><Relationship Id="rId216" Type="http://schemas.openxmlformats.org/officeDocument/2006/relationships/image" Target="../media/image6520.png"/><Relationship Id="rId258" Type="http://schemas.openxmlformats.org/officeDocument/2006/relationships/image" Target="../media/image554.png"/><Relationship Id="rId22" Type="http://schemas.openxmlformats.org/officeDocument/2006/relationships/customXml" Target="../ink/ink1352.xml"/><Relationship Id="rId64" Type="http://schemas.openxmlformats.org/officeDocument/2006/relationships/customXml" Target="../ink/ink1373.xml"/><Relationship Id="rId118" Type="http://schemas.openxmlformats.org/officeDocument/2006/relationships/customXml" Target="../ink/ink1400.xml"/><Relationship Id="rId171" Type="http://schemas.openxmlformats.org/officeDocument/2006/relationships/customXml" Target="../ink/ink1427.xml"/><Relationship Id="rId227" Type="http://schemas.openxmlformats.org/officeDocument/2006/relationships/customXml" Target="../ink/ink1458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9210.png"/><Relationship Id="rId299" Type="http://schemas.openxmlformats.org/officeDocument/2006/relationships/image" Target="../media/image6880.png"/><Relationship Id="rId21" Type="http://schemas.openxmlformats.org/officeDocument/2006/relationships/image" Target="../media/image18780.png"/><Relationship Id="rId63" Type="http://schemas.openxmlformats.org/officeDocument/2006/relationships/image" Target="../media/image18970.png"/><Relationship Id="rId159" Type="http://schemas.openxmlformats.org/officeDocument/2006/relationships/customXml" Target="../ink/ink1555.xml"/><Relationship Id="rId324" Type="http://schemas.openxmlformats.org/officeDocument/2006/relationships/customXml" Target="../ink/ink1637.xml"/><Relationship Id="rId366" Type="http://schemas.openxmlformats.org/officeDocument/2006/relationships/customXml" Target="../ink/ink1658.xml"/><Relationship Id="rId170" Type="http://schemas.openxmlformats.org/officeDocument/2006/relationships/image" Target="../media/image227.png"/><Relationship Id="rId226" Type="http://schemas.openxmlformats.org/officeDocument/2006/relationships/image" Target="../media/image6580.png"/><Relationship Id="rId268" Type="http://schemas.openxmlformats.org/officeDocument/2006/relationships/customXml" Target="../ink/ink1609.xml"/><Relationship Id="rId32" Type="http://schemas.openxmlformats.org/officeDocument/2006/relationships/customXml" Target="../ink/ink1505.xml"/><Relationship Id="rId74" Type="http://schemas.openxmlformats.org/officeDocument/2006/relationships/customXml" Target="../ink/ink1526.xml"/><Relationship Id="rId128" Type="http://schemas.openxmlformats.org/officeDocument/2006/relationships/image" Target="../media/image521.png"/><Relationship Id="rId335" Type="http://schemas.openxmlformats.org/officeDocument/2006/relationships/image" Target="../media/image7061.png"/><Relationship Id="rId377" Type="http://schemas.openxmlformats.org/officeDocument/2006/relationships/image" Target="../media/image7273.png"/><Relationship Id="rId5" Type="http://schemas.openxmlformats.org/officeDocument/2006/relationships/image" Target="../media/image18700.png"/><Relationship Id="rId181" Type="http://schemas.openxmlformats.org/officeDocument/2006/relationships/customXml" Target="../ink/ink1569.xml"/><Relationship Id="rId237" Type="http://schemas.openxmlformats.org/officeDocument/2006/relationships/customXml" Target="../ink/ink1593.xml"/><Relationship Id="rId279" Type="http://schemas.openxmlformats.org/officeDocument/2006/relationships/image" Target="../media/image6780.png"/><Relationship Id="rId43" Type="http://schemas.openxmlformats.org/officeDocument/2006/relationships/image" Target="../media/image1320.png"/><Relationship Id="rId290" Type="http://schemas.openxmlformats.org/officeDocument/2006/relationships/customXml" Target="../ink/ink1620.xml"/><Relationship Id="rId304" Type="http://schemas.openxmlformats.org/officeDocument/2006/relationships/customXml" Target="../ink/ink1627.xml"/><Relationship Id="rId346" Type="http://schemas.openxmlformats.org/officeDocument/2006/relationships/customXml" Target="../ink/ink1648.xml"/><Relationship Id="rId388" Type="http://schemas.openxmlformats.org/officeDocument/2006/relationships/customXml" Target="../ink/ink1669.xml"/><Relationship Id="rId85" Type="http://schemas.openxmlformats.org/officeDocument/2006/relationships/image" Target="../media/image19060.png"/><Relationship Id="rId192" Type="http://schemas.openxmlformats.org/officeDocument/2006/relationships/image" Target="../media/image539.png"/><Relationship Id="rId206" Type="http://schemas.openxmlformats.org/officeDocument/2006/relationships/image" Target="../media/image6490.png"/><Relationship Id="rId248" Type="http://schemas.openxmlformats.org/officeDocument/2006/relationships/image" Target="../media/image550.png"/><Relationship Id="rId12" Type="http://schemas.openxmlformats.org/officeDocument/2006/relationships/customXml" Target="../ink/ink1495.xml"/><Relationship Id="rId108" Type="http://schemas.openxmlformats.org/officeDocument/2006/relationships/customXml" Target="../ink/ink1543.xml"/><Relationship Id="rId315" Type="http://schemas.openxmlformats.org/officeDocument/2006/relationships/image" Target="../media/image6960.png"/><Relationship Id="rId357" Type="http://schemas.openxmlformats.org/officeDocument/2006/relationships/image" Target="../media/image7171.png"/><Relationship Id="rId54" Type="http://schemas.openxmlformats.org/officeDocument/2006/relationships/customXml" Target="../ink/ink1516.xml"/><Relationship Id="rId96" Type="http://schemas.openxmlformats.org/officeDocument/2006/relationships/customXml" Target="../ink/ink1537.xml"/><Relationship Id="rId161" Type="http://schemas.openxmlformats.org/officeDocument/2006/relationships/customXml" Target="../ink/ink1556.xml"/><Relationship Id="rId259" Type="http://schemas.openxmlformats.org/officeDocument/2006/relationships/image" Target="../media/image555.png"/><Relationship Id="rId23" Type="http://schemas.openxmlformats.org/officeDocument/2006/relationships/image" Target="../media/image18790.png"/><Relationship Id="rId119" Type="http://schemas.openxmlformats.org/officeDocument/2006/relationships/image" Target="../media/image19220.png"/><Relationship Id="rId270" Type="http://schemas.openxmlformats.org/officeDocument/2006/relationships/customXml" Target="../ink/ink1610.xml"/><Relationship Id="rId326" Type="http://schemas.openxmlformats.org/officeDocument/2006/relationships/customXml" Target="../ink/ink1638.xml"/><Relationship Id="rId65" Type="http://schemas.openxmlformats.org/officeDocument/2006/relationships/image" Target="../media/image18980.png"/><Relationship Id="rId368" Type="http://schemas.openxmlformats.org/officeDocument/2006/relationships/customXml" Target="../ink/ink1659.xml"/><Relationship Id="rId172" Type="http://schemas.openxmlformats.org/officeDocument/2006/relationships/customXml" Target="../ink/ink1562.xml"/><Relationship Id="rId228" Type="http://schemas.openxmlformats.org/officeDocument/2006/relationships/image" Target="../media/image6590.png"/><Relationship Id="rId281" Type="http://schemas.openxmlformats.org/officeDocument/2006/relationships/image" Target="../media/image6790.png"/><Relationship Id="rId337" Type="http://schemas.openxmlformats.org/officeDocument/2006/relationships/image" Target="../media/image7072.png"/><Relationship Id="rId34" Type="http://schemas.openxmlformats.org/officeDocument/2006/relationships/customXml" Target="../ink/ink1506.xml"/><Relationship Id="rId76" Type="http://schemas.openxmlformats.org/officeDocument/2006/relationships/customXml" Target="../ink/ink1527.xml"/><Relationship Id="rId379" Type="http://schemas.openxmlformats.org/officeDocument/2006/relationships/image" Target="../media/image7283.png"/><Relationship Id="rId7" Type="http://schemas.openxmlformats.org/officeDocument/2006/relationships/image" Target="../media/image18710.png"/><Relationship Id="rId183" Type="http://schemas.openxmlformats.org/officeDocument/2006/relationships/customXml" Target="../ink/ink1570.xml"/><Relationship Id="rId239" Type="http://schemas.openxmlformats.org/officeDocument/2006/relationships/customXml" Target="../ink/ink1594.xml"/><Relationship Id="rId390" Type="http://schemas.openxmlformats.org/officeDocument/2006/relationships/customXml" Target="../ink/ink1670.xml"/><Relationship Id="rId250" Type="http://schemas.openxmlformats.org/officeDocument/2006/relationships/image" Target="../media/image551.png"/><Relationship Id="rId292" Type="http://schemas.openxmlformats.org/officeDocument/2006/relationships/customXml" Target="../ink/ink1621.xml"/><Relationship Id="rId306" Type="http://schemas.openxmlformats.org/officeDocument/2006/relationships/customXml" Target="../ink/ink1628.xml"/><Relationship Id="rId45" Type="http://schemas.openxmlformats.org/officeDocument/2006/relationships/image" Target="../media/image511.png"/><Relationship Id="rId87" Type="http://schemas.openxmlformats.org/officeDocument/2006/relationships/image" Target="../media/image19070.png"/><Relationship Id="rId110" Type="http://schemas.openxmlformats.org/officeDocument/2006/relationships/customXml" Target="../ink/ink1544.xml"/><Relationship Id="rId348" Type="http://schemas.openxmlformats.org/officeDocument/2006/relationships/customXml" Target="../ink/ink1649.xml"/><Relationship Id="rId194" Type="http://schemas.openxmlformats.org/officeDocument/2006/relationships/image" Target="../media/image540.png"/><Relationship Id="rId208" Type="http://schemas.openxmlformats.org/officeDocument/2006/relationships/image" Target="../media/image6500.png"/><Relationship Id="rId261" Type="http://schemas.openxmlformats.org/officeDocument/2006/relationships/image" Target="../media/image556.png"/><Relationship Id="rId14" Type="http://schemas.openxmlformats.org/officeDocument/2006/relationships/customXml" Target="../ink/ink1496.xml"/><Relationship Id="rId56" Type="http://schemas.openxmlformats.org/officeDocument/2006/relationships/customXml" Target="../ink/ink1517.xml"/><Relationship Id="rId317" Type="http://schemas.openxmlformats.org/officeDocument/2006/relationships/image" Target="../media/image6970.png"/><Relationship Id="rId359" Type="http://schemas.openxmlformats.org/officeDocument/2006/relationships/image" Target="../media/image7182.png"/><Relationship Id="rId98" Type="http://schemas.openxmlformats.org/officeDocument/2006/relationships/customXml" Target="../ink/ink1538.xml"/><Relationship Id="rId121" Type="http://schemas.openxmlformats.org/officeDocument/2006/relationships/image" Target="../media/image19230.png"/><Relationship Id="rId163" Type="http://schemas.openxmlformats.org/officeDocument/2006/relationships/customXml" Target="../ink/ink1557.xml"/><Relationship Id="rId219" Type="http://schemas.openxmlformats.org/officeDocument/2006/relationships/customXml" Target="../ink/ink1584.xml"/><Relationship Id="rId370" Type="http://schemas.openxmlformats.org/officeDocument/2006/relationships/customXml" Target="../ink/ink1660.xml"/><Relationship Id="rId230" Type="http://schemas.openxmlformats.org/officeDocument/2006/relationships/image" Target="../media/image6600.png"/><Relationship Id="rId25" Type="http://schemas.openxmlformats.org/officeDocument/2006/relationships/image" Target="../media/image18800.png"/><Relationship Id="rId67" Type="http://schemas.openxmlformats.org/officeDocument/2006/relationships/image" Target="../media/image18990.png"/><Relationship Id="rId272" Type="http://schemas.openxmlformats.org/officeDocument/2006/relationships/customXml" Target="../ink/ink1611.xml"/><Relationship Id="rId328" Type="http://schemas.openxmlformats.org/officeDocument/2006/relationships/customXml" Target="../ink/ink1639.xml"/><Relationship Id="rId88" Type="http://schemas.openxmlformats.org/officeDocument/2006/relationships/customXml" Target="../ink/ink1533.xml"/><Relationship Id="rId111" Type="http://schemas.openxmlformats.org/officeDocument/2006/relationships/image" Target="../media/image19180.png"/><Relationship Id="rId174" Type="http://schemas.openxmlformats.org/officeDocument/2006/relationships/customXml" Target="../ink/ink1564.xml"/><Relationship Id="rId195" Type="http://schemas.openxmlformats.org/officeDocument/2006/relationships/customXml" Target="../ink/ink1576.xml"/><Relationship Id="rId209" Type="http://schemas.openxmlformats.org/officeDocument/2006/relationships/customXml" Target="../ink/ink1583.xml"/><Relationship Id="rId360" Type="http://schemas.openxmlformats.org/officeDocument/2006/relationships/customXml" Target="../ink/ink1655.xml"/><Relationship Id="rId381" Type="http://schemas.openxmlformats.org/officeDocument/2006/relationships/image" Target="../media/image7293.png"/><Relationship Id="rId220" Type="http://schemas.openxmlformats.org/officeDocument/2006/relationships/image" Target="../media/image6550.png"/><Relationship Id="rId241" Type="http://schemas.openxmlformats.org/officeDocument/2006/relationships/customXml" Target="../ink/ink1595.xml"/><Relationship Id="rId15" Type="http://schemas.openxmlformats.org/officeDocument/2006/relationships/image" Target="../media/image18750.png"/><Relationship Id="rId36" Type="http://schemas.openxmlformats.org/officeDocument/2006/relationships/customXml" Target="../ink/ink1507.xml"/><Relationship Id="rId57" Type="http://schemas.openxmlformats.org/officeDocument/2006/relationships/image" Target="../media/image18940.png"/><Relationship Id="rId262" Type="http://schemas.openxmlformats.org/officeDocument/2006/relationships/customXml" Target="../ink/ink1606.xml"/><Relationship Id="rId283" Type="http://schemas.openxmlformats.org/officeDocument/2006/relationships/image" Target="../media/image6800.png"/><Relationship Id="rId318" Type="http://schemas.openxmlformats.org/officeDocument/2006/relationships/customXml" Target="../ink/ink1634.xml"/><Relationship Id="rId339" Type="http://schemas.openxmlformats.org/officeDocument/2006/relationships/image" Target="../media/image7082.png"/><Relationship Id="rId78" Type="http://schemas.openxmlformats.org/officeDocument/2006/relationships/customXml" Target="../ink/ink1528.xml"/><Relationship Id="rId99" Type="http://schemas.openxmlformats.org/officeDocument/2006/relationships/image" Target="../media/image520.png"/><Relationship Id="rId101" Type="http://schemas.openxmlformats.org/officeDocument/2006/relationships/image" Target="../media/image19130.png"/><Relationship Id="rId122" Type="http://schemas.openxmlformats.org/officeDocument/2006/relationships/customXml" Target="../ink/ink1550.xml"/><Relationship Id="rId164" Type="http://schemas.openxmlformats.org/officeDocument/2006/relationships/image" Target="../media/image224.png"/><Relationship Id="rId185" Type="http://schemas.openxmlformats.org/officeDocument/2006/relationships/customXml" Target="../ink/ink1571.xml"/><Relationship Id="rId350" Type="http://schemas.openxmlformats.org/officeDocument/2006/relationships/customXml" Target="../ink/ink1650.xml"/><Relationship Id="rId371" Type="http://schemas.openxmlformats.org/officeDocument/2006/relationships/image" Target="../media/image7242.png"/><Relationship Id="rId9" Type="http://schemas.openxmlformats.org/officeDocument/2006/relationships/image" Target="../media/image18720.png"/><Relationship Id="rId392" Type="http://schemas.openxmlformats.org/officeDocument/2006/relationships/customXml" Target="../ink/ink1671.xml"/><Relationship Id="rId26" Type="http://schemas.openxmlformats.org/officeDocument/2006/relationships/customXml" Target="../ink/ink1502.xml"/><Relationship Id="rId231" Type="http://schemas.openxmlformats.org/officeDocument/2006/relationships/customXml" Target="../ink/ink1590.xml"/><Relationship Id="rId252" Type="http://schemas.openxmlformats.org/officeDocument/2006/relationships/image" Target="../media/image552.png"/><Relationship Id="rId273" Type="http://schemas.openxmlformats.org/officeDocument/2006/relationships/image" Target="../media/image6750.png"/><Relationship Id="rId294" Type="http://schemas.openxmlformats.org/officeDocument/2006/relationships/customXml" Target="../ink/ink1622.xml"/><Relationship Id="rId308" Type="http://schemas.openxmlformats.org/officeDocument/2006/relationships/customXml" Target="../ink/ink1629.xml"/><Relationship Id="rId329" Type="http://schemas.openxmlformats.org/officeDocument/2006/relationships/image" Target="../media/image7030.png"/><Relationship Id="rId47" Type="http://schemas.openxmlformats.org/officeDocument/2006/relationships/image" Target="../media/image512.png"/><Relationship Id="rId68" Type="http://schemas.openxmlformats.org/officeDocument/2006/relationships/customXml" Target="../ink/ink1523.xml"/><Relationship Id="rId89" Type="http://schemas.openxmlformats.org/officeDocument/2006/relationships/image" Target="../media/image19080.png"/><Relationship Id="rId112" Type="http://schemas.openxmlformats.org/officeDocument/2006/relationships/customXml" Target="../ink/ink1545.xml"/><Relationship Id="rId175" Type="http://schemas.openxmlformats.org/officeDocument/2006/relationships/customXml" Target="../ink/ink1565.xml"/><Relationship Id="rId340" Type="http://schemas.openxmlformats.org/officeDocument/2006/relationships/customXml" Target="../ink/ink1645.xml"/><Relationship Id="rId361" Type="http://schemas.openxmlformats.org/officeDocument/2006/relationships/image" Target="../media/image7192.png"/><Relationship Id="rId196" Type="http://schemas.openxmlformats.org/officeDocument/2006/relationships/image" Target="../media/image541.png"/><Relationship Id="rId200" Type="http://schemas.openxmlformats.org/officeDocument/2006/relationships/image" Target="../media/image543.png"/><Relationship Id="rId382" Type="http://schemas.openxmlformats.org/officeDocument/2006/relationships/customXml" Target="../ink/ink1666.xml"/><Relationship Id="rId16" Type="http://schemas.openxmlformats.org/officeDocument/2006/relationships/customXml" Target="../ink/ink1497.xml"/><Relationship Id="rId221" Type="http://schemas.openxmlformats.org/officeDocument/2006/relationships/customXml" Target="../ink/ink1585.xml"/><Relationship Id="rId242" Type="http://schemas.openxmlformats.org/officeDocument/2006/relationships/image" Target="../media/image547.png"/><Relationship Id="rId263" Type="http://schemas.openxmlformats.org/officeDocument/2006/relationships/image" Target="../media/image557.png"/><Relationship Id="rId284" Type="http://schemas.openxmlformats.org/officeDocument/2006/relationships/customXml" Target="../ink/ink1617.xml"/><Relationship Id="rId319" Type="http://schemas.openxmlformats.org/officeDocument/2006/relationships/image" Target="../media/image6980.png"/><Relationship Id="rId37" Type="http://schemas.openxmlformats.org/officeDocument/2006/relationships/image" Target="../media/image18850.png"/><Relationship Id="rId58" Type="http://schemas.openxmlformats.org/officeDocument/2006/relationships/customXml" Target="../ink/ink1518.xml"/><Relationship Id="rId79" Type="http://schemas.openxmlformats.org/officeDocument/2006/relationships/image" Target="../media/image19040.png"/><Relationship Id="rId102" Type="http://schemas.openxmlformats.org/officeDocument/2006/relationships/customXml" Target="../ink/ink1540.xml"/><Relationship Id="rId123" Type="http://schemas.openxmlformats.org/officeDocument/2006/relationships/customXml" Target="../ink/ink1551.xml"/><Relationship Id="rId330" Type="http://schemas.openxmlformats.org/officeDocument/2006/relationships/customXml" Target="../ink/ink1640.xml"/><Relationship Id="rId90" Type="http://schemas.openxmlformats.org/officeDocument/2006/relationships/customXml" Target="../ink/ink1534.xml"/><Relationship Id="rId165" Type="http://schemas.openxmlformats.org/officeDocument/2006/relationships/customXml" Target="../ink/ink1558.xml"/><Relationship Id="rId186" Type="http://schemas.openxmlformats.org/officeDocument/2006/relationships/image" Target="../media/image536.png"/><Relationship Id="rId351" Type="http://schemas.openxmlformats.org/officeDocument/2006/relationships/image" Target="../media/image7143.png"/><Relationship Id="rId372" Type="http://schemas.openxmlformats.org/officeDocument/2006/relationships/customXml" Target="../ink/ink1661.xml"/><Relationship Id="rId393" Type="http://schemas.openxmlformats.org/officeDocument/2006/relationships/image" Target="../media/image7353.png"/><Relationship Id="rId232" Type="http://schemas.openxmlformats.org/officeDocument/2006/relationships/image" Target="../media/image6610.png"/><Relationship Id="rId253" Type="http://schemas.openxmlformats.org/officeDocument/2006/relationships/customXml" Target="../ink/ink1601.xml"/><Relationship Id="rId274" Type="http://schemas.openxmlformats.org/officeDocument/2006/relationships/customXml" Target="../ink/ink1612.xml"/><Relationship Id="rId295" Type="http://schemas.openxmlformats.org/officeDocument/2006/relationships/image" Target="../media/image6860.png"/><Relationship Id="rId309" Type="http://schemas.openxmlformats.org/officeDocument/2006/relationships/image" Target="../media/image6930.png"/><Relationship Id="rId27" Type="http://schemas.openxmlformats.org/officeDocument/2006/relationships/image" Target="../media/image18810.png"/><Relationship Id="rId48" Type="http://schemas.openxmlformats.org/officeDocument/2006/relationships/customXml" Target="../ink/ink1513.xml"/><Relationship Id="rId69" Type="http://schemas.openxmlformats.org/officeDocument/2006/relationships/image" Target="../media/image250.png"/><Relationship Id="rId113" Type="http://schemas.openxmlformats.org/officeDocument/2006/relationships/image" Target="../media/image19190.png"/><Relationship Id="rId320" Type="http://schemas.openxmlformats.org/officeDocument/2006/relationships/customXml" Target="../ink/ink1635.xml"/><Relationship Id="rId80" Type="http://schemas.openxmlformats.org/officeDocument/2006/relationships/customXml" Target="../ink/ink1529.xml"/><Relationship Id="rId176" Type="http://schemas.openxmlformats.org/officeDocument/2006/relationships/customXml" Target="../ink/ink1566.xml"/><Relationship Id="rId197" Type="http://schemas.openxmlformats.org/officeDocument/2006/relationships/customXml" Target="../ink/ink1577.xml"/><Relationship Id="rId341" Type="http://schemas.openxmlformats.org/officeDocument/2006/relationships/image" Target="../media/image7092.png"/><Relationship Id="rId362" Type="http://schemas.openxmlformats.org/officeDocument/2006/relationships/customXml" Target="../ink/ink1656.xml"/><Relationship Id="rId383" Type="http://schemas.openxmlformats.org/officeDocument/2006/relationships/image" Target="../media/image7303.png"/><Relationship Id="rId201" Type="http://schemas.openxmlformats.org/officeDocument/2006/relationships/customXml" Target="../ink/ink1579.xml"/><Relationship Id="rId222" Type="http://schemas.openxmlformats.org/officeDocument/2006/relationships/image" Target="../media/image6560.png"/><Relationship Id="rId243" Type="http://schemas.openxmlformats.org/officeDocument/2006/relationships/customXml" Target="../ink/ink1596.xml"/><Relationship Id="rId264" Type="http://schemas.openxmlformats.org/officeDocument/2006/relationships/customXml" Target="../ink/ink1607.xml"/><Relationship Id="rId285" Type="http://schemas.openxmlformats.org/officeDocument/2006/relationships/image" Target="../media/image6810.png"/><Relationship Id="rId17" Type="http://schemas.openxmlformats.org/officeDocument/2006/relationships/image" Target="../media/image18760.png"/><Relationship Id="rId38" Type="http://schemas.openxmlformats.org/officeDocument/2006/relationships/customXml" Target="../ink/ink1508.xml"/><Relationship Id="rId59" Type="http://schemas.openxmlformats.org/officeDocument/2006/relationships/image" Target="../media/image18950.png"/><Relationship Id="rId103" Type="http://schemas.openxmlformats.org/officeDocument/2006/relationships/image" Target="../media/image19140.png"/><Relationship Id="rId124" Type="http://schemas.openxmlformats.org/officeDocument/2006/relationships/image" Target="../media/image19240.png"/><Relationship Id="rId310" Type="http://schemas.openxmlformats.org/officeDocument/2006/relationships/customXml" Target="../ink/ink1630.xml"/><Relationship Id="rId70" Type="http://schemas.openxmlformats.org/officeDocument/2006/relationships/customXml" Target="../ink/ink1524.xml"/><Relationship Id="rId91" Type="http://schemas.openxmlformats.org/officeDocument/2006/relationships/image" Target="../media/image19090.png"/><Relationship Id="rId166" Type="http://schemas.openxmlformats.org/officeDocument/2006/relationships/image" Target="../media/image225.png"/><Relationship Id="rId187" Type="http://schemas.openxmlformats.org/officeDocument/2006/relationships/customXml" Target="../ink/ink1572.xml"/><Relationship Id="rId331" Type="http://schemas.openxmlformats.org/officeDocument/2006/relationships/image" Target="../media/image7040.png"/><Relationship Id="rId352" Type="http://schemas.openxmlformats.org/officeDocument/2006/relationships/customXml" Target="../ink/ink1651.xml"/><Relationship Id="rId373" Type="http://schemas.openxmlformats.org/officeDocument/2006/relationships/image" Target="../media/image7253.png"/><Relationship Id="rId394" Type="http://schemas.openxmlformats.org/officeDocument/2006/relationships/customXml" Target="../ink/ink1672.xml"/><Relationship Id="rId1" Type="http://schemas.microsoft.com/office/2007/relationships/media" Target="../media/media21.m4a"/><Relationship Id="rId233" Type="http://schemas.openxmlformats.org/officeDocument/2006/relationships/customXml" Target="../ink/ink1591.xml"/><Relationship Id="rId254" Type="http://schemas.openxmlformats.org/officeDocument/2006/relationships/image" Target="../media/image553.png"/><Relationship Id="rId212" Type="http://schemas.openxmlformats.org/officeDocument/2006/relationships/image" Target="../media/image284.png"/><Relationship Id="rId28" Type="http://schemas.openxmlformats.org/officeDocument/2006/relationships/customXml" Target="../ink/ink1503.xml"/><Relationship Id="rId49" Type="http://schemas.openxmlformats.org/officeDocument/2006/relationships/image" Target="../media/image513.png"/><Relationship Id="rId114" Type="http://schemas.openxmlformats.org/officeDocument/2006/relationships/customXml" Target="../ink/ink1546.xml"/><Relationship Id="rId275" Type="http://schemas.openxmlformats.org/officeDocument/2006/relationships/image" Target="../media/image6760.png"/><Relationship Id="rId296" Type="http://schemas.openxmlformats.org/officeDocument/2006/relationships/customXml" Target="../ink/ink1623.xml"/><Relationship Id="rId300" Type="http://schemas.openxmlformats.org/officeDocument/2006/relationships/customXml" Target="../ink/ink1625.xml"/><Relationship Id="rId60" Type="http://schemas.openxmlformats.org/officeDocument/2006/relationships/customXml" Target="../ink/ink1519.xml"/><Relationship Id="rId81" Type="http://schemas.openxmlformats.org/officeDocument/2006/relationships/image" Target="../media/image19050.png"/><Relationship Id="rId177" Type="http://schemas.openxmlformats.org/officeDocument/2006/relationships/customXml" Target="../ink/ink1567.xml"/><Relationship Id="rId198" Type="http://schemas.openxmlformats.org/officeDocument/2006/relationships/image" Target="../media/image542.png"/><Relationship Id="rId321" Type="http://schemas.openxmlformats.org/officeDocument/2006/relationships/image" Target="../media/image6990.png"/><Relationship Id="rId342" Type="http://schemas.openxmlformats.org/officeDocument/2006/relationships/customXml" Target="../ink/ink1646.xml"/><Relationship Id="rId363" Type="http://schemas.openxmlformats.org/officeDocument/2006/relationships/image" Target="../media/image7202.png"/><Relationship Id="rId384" Type="http://schemas.openxmlformats.org/officeDocument/2006/relationships/customXml" Target="../ink/ink1667.xml"/><Relationship Id="rId202" Type="http://schemas.openxmlformats.org/officeDocument/2006/relationships/image" Target="../media/image544.png"/><Relationship Id="rId223" Type="http://schemas.openxmlformats.org/officeDocument/2006/relationships/customXml" Target="../ink/ink1586.xml"/><Relationship Id="rId244" Type="http://schemas.openxmlformats.org/officeDocument/2006/relationships/image" Target="../media/image548.png"/><Relationship Id="rId18" Type="http://schemas.openxmlformats.org/officeDocument/2006/relationships/customXml" Target="../ink/ink1498.xml"/><Relationship Id="rId39" Type="http://schemas.openxmlformats.org/officeDocument/2006/relationships/image" Target="../media/image18860.png"/><Relationship Id="rId265" Type="http://schemas.openxmlformats.org/officeDocument/2006/relationships/image" Target="../media/image558.png"/><Relationship Id="rId286" Type="http://schemas.openxmlformats.org/officeDocument/2006/relationships/customXml" Target="../ink/ink1618.xml"/><Relationship Id="rId50" Type="http://schemas.openxmlformats.org/officeDocument/2006/relationships/customXml" Target="../ink/ink1514.xml"/><Relationship Id="rId104" Type="http://schemas.openxmlformats.org/officeDocument/2006/relationships/customXml" Target="../ink/ink1541.xml"/><Relationship Id="rId125" Type="http://schemas.openxmlformats.org/officeDocument/2006/relationships/customXml" Target="../ink/ink1552.xml"/><Relationship Id="rId167" Type="http://schemas.openxmlformats.org/officeDocument/2006/relationships/customXml" Target="../ink/ink1559.xml"/><Relationship Id="rId188" Type="http://schemas.openxmlformats.org/officeDocument/2006/relationships/image" Target="../media/image537.png"/><Relationship Id="rId311" Type="http://schemas.openxmlformats.org/officeDocument/2006/relationships/image" Target="../media/image6940.png"/><Relationship Id="rId332" Type="http://schemas.openxmlformats.org/officeDocument/2006/relationships/customXml" Target="../ink/ink1641.xml"/><Relationship Id="rId353" Type="http://schemas.openxmlformats.org/officeDocument/2006/relationships/image" Target="../media/image7153.png"/><Relationship Id="rId374" Type="http://schemas.openxmlformats.org/officeDocument/2006/relationships/customXml" Target="../ink/ink1662.xml"/><Relationship Id="rId395" Type="http://schemas.openxmlformats.org/officeDocument/2006/relationships/image" Target="../media/image7363.png"/><Relationship Id="rId71" Type="http://schemas.openxmlformats.org/officeDocument/2006/relationships/image" Target="../media/image517.png"/><Relationship Id="rId92" Type="http://schemas.openxmlformats.org/officeDocument/2006/relationships/customXml" Target="../ink/ink1535.xml"/><Relationship Id="rId234" Type="http://schemas.openxmlformats.org/officeDocument/2006/relationships/image" Target="../media/image6620.png"/><Relationship Id="rId2" Type="http://schemas.openxmlformats.org/officeDocument/2006/relationships/audio" Target="../media/media21.m4a"/><Relationship Id="rId29" Type="http://schemas.openxmlformats.org/officeDocument/2006/relationships/image" Target="../media/image18820.png"/><Relationship Id="rId255" Type="http://schemas.openxmlformats.org/officeDocument/2006/relationships/customXml" Target="../ink/ink1602.xml"/><Relationship Id="rId276" Type="http://schemas.openxmlformats.org/officeDocument/2006/relationships/customXml" Target="../ink/ink1613.xml"/><Relationship Id="rId297" Type="http://schemas.openxmlformats.org/officeDocument/2006/relationships/image" Target="../media/image6870.png"/><Relationship Id="rId40" Type="http://schemas.openxmlformats.org/officeDocument/2006/relationships/customXml" Target="../ink/ink1509.xml"/><Relationship Id="rId115" Type="http://schemas.openxmlformats.org/officeDocument/2006/relationships/image" Target="../media/image19200.png"/><Relationship Id="rId178" Type="http://schemas.openxmlformats.org/officeDocument/2006/relationships/customXml" Target="../ink/ink1568.xml"/><Relationship Id="rId301" Type="http://schemas.openxmlformats.org/officeDocument/2006/relationships/image" Target="../media/image6890.png"/><Relationship Id="rId322" Type="http://schemas.openxmlformats.org/officeDocument/2006/relationships/customXml" Target="../ink/ink1636.xml"/><Relationship Id="rId343" Type="http://schemas.openxmlformats.org/officeDocument/2006/relationships/image" Target="../media/image7103.png"/><Relationship Id="rId364" Type="http://schemas.openxmlformats.org/officeDocument/2006/relationships/customXml" Target="../ink/ink1657.xml"/><Relationship Id="rId61" Type="http://schemas.openxmlformats.org/officeDocument/2006/relationships/image" Target="../media/image18960.png"/><Relationship Id="rId82" Type="http://schemas.openxmlformats.org/officeDocument/2006/relationships/customXml" Target="../ink/ink1530.xml"/><Relationship Id="rId199" Type="http://schemas.openxmlformats.org/officeDocument/2006/relationships/customXml" Target="../ink/ink1578.xml"/><Relationship Id="rId203" Type="http://schemas.openxmlformats.org/officeDocument/2006/relationships/customXml" Target="../ink/ink1580.xml"/><Relationship Id="rId385" Type="http://schemas.openxmlformats.org/officeDocument/2006/relationships/image" Target="../media/image7312.png"/><Relationship Id="rId19" Type="http://schemas.openxmlformats.org/officeDocument/2006/relationships/image" Target="../media/image18770.png"/><Relationship Id="rId224" Type="http://schemas.openxmlformats.org/officeDocument/2006/relationships/image" Target="../media/image6570.png"/><Relationship Id="rId245" Type="http://schemas.openxmlformats.org/officeDocument/2006/relationships/customXml" Target="../ink/ink1597.xml"/><Relationship Id="rId266" Type="http://schemas.openxmlformats.org/officeDocument/2006/relationships/customXml" Target="../ink/ink1608.xml"/><Relationship Id="rId287" Type="http://schemas.openxmlformats.org/officeDocument/2006/relationships/image" Target="../media/image6820.png"/><Relationship Id="rId30" Type="http://schemas.openxmlformats.org/officeDocument/2006/relationships/customXml" Target="../ink/ink1504.xml"/><Relationship Id="rId105" Type="http://schemas.openxmlformats.org/officeDocument/2006/relationships/image" Target="../media/image19150.png"/><Relationship Id="rId126" Type="http://schemas.openxmlformats.org/officeDocument/2006/relationships/image" Target="../media/image19250.png"/><Relationship Id="rId168" Type="http://schemas.openxmlformats.org/officeDocument/2006/relationships/image" Target="../media/image226.png"/><Relationship Id="rId312" Type="http://schemas.openxmlformats.org/officeDocument/2006/relationships/customXml" Target="../ink/ink1631.xml"/><Relationship Id="rId333" Type="http://schemas.openxmlformats.org/officeDocument/2006/relationships/image" Target="../media/image7050.png"/><Relationship Id="rId354" Type="http://schemas.openxmlformats.org/officeDocument/2006/relationships/customXml" Target="../ink/ink1652.xml"/><Relationship Id="rId51" Type="http://schemas.openxmlformats.org/officeDocument/2006/relationships/image" Target="../media/image514.png"/><Relationship Id="rId72" Type="http://schemas.openxmlformats.org/officeDocument/2006/relationships/customXml" Target="../ink/ink1525.xml"/><Relationship Id="rId93" Type="http://schemas.openxmlformats.org/officeDocument/2006/relationships/image" Target="../media/image19100.png"/><Relationship Id="rId189" Type="http://schemas.openxmlformats.org/officeDocument/2006/relationships/customXml" Target="../ink/ink1573.xml"/><Relationship Id="rId375" Type="http://schemas.openxmlformats.org/officeDocument/2006/relationships/image" Target="../media/image7263.png"/><Relationship Id="rId396" Type="http://schemas.openxmlformats.org/officeDocument/2006/relationships/customXml" Target="../ink/ink1673.xml"/><Relationship Id="rId3" Type="http://schemas.openxmlformats.org/officeDocument/2006/relationships/slideLayout" Target="../slideLayouts/slideLayout2.xml"/><Relationship Id="rId235" Type="http://schemas.openxmlformats.org/officeDocument/2006/relationships/customXml" Target="../ink/ink1592.xml"/><Relationship Id="rId256" Type="http://schemas.openxmlformats.org/officeDocument/2006/relationships/image" Target="../media/image554.png"/><Relationship Id="rId277" Type="http://schemas.openxmlformats.org/officeDocument/2006/relationships/image" Target="../media/image6770.png"/><Relationship Id="rId298" Type="http://schemas.openxmlformats.org/officeDocument/2006/relationships/customXml" Target="../ink/ink1624.xml"/><Relationship Id="rId116" Type="http://schemas.openxmlformats.org/officeDocument/2006/relationships/customXml" Target="../ink/ink1547.xml"/><Relationship Id="rId158" Type="http://schemas.openxmlformats.org/officeDocument/2006/relationships/image" Target="../media/image221.png"/><Relationship Id="rId302" Type="http://schemas.openxmlformats.org/officeDocument/2006/relationships/customXml" Target="../ink/ink1626.xml"/><Relationship Id="rId323" Type="http://schemas.openxmlformats.org/officeDocument/2006/relationships/image" Target="../media/image7000.png"/><Relationship Id="rId344" Type="http://schemas.openxmlformats.org/officeDocument/2006/relationships/customXml" Target="../ink/ink1647.xml"/><Relationship Id="rId20" Type="http://schemas.openxmlformats.org/officeDocument/2006/relationships/customXml" Target="../ink/ink1499.xml"/><Relationship Id="rId41" Type="http://schemas.openxmlformats.org/officeDocument/2006/relationships/image" Target="../media/image18870.png"/><Relationship Id="rId62" Type="http://schemas.openxmlformats.org/officeDocument/2006/relationships/customXml" Target="../ink/ink1520.xml"/><Relationship Id="rId83" Type="http://schemas.openxmlformats.org/officeDocument/2006/relationships/image" Target="../media/image16970.png"/><Relationship Id="rId365" Type="http://schemas.openxmlformats.org/officeDocument/2006/relationships/image" Target="../media/image7212.png"/><Relationship Id="rId386" Type="http://schemas.openxmlformats.org/officeDocument/2006/relationships/customXml" Target="../ink/ink1668.xml"/><Relationship Id="rId190" Type="http://schemas.openxmlformats.org/officeDocument/2006/relationships/image" Target="../media/image538.png"/><Relationship Id="rId204" Type="http://schemas.openxmlformats.org/officeDocument/2006/relationships/image" Target="../media/image6480.png"/><Relationship Id="rId225" Type="http://schemas.openxmlformats.org/officeDocument/2006/relationships/customXml" Target="../ink/ink1587.xml"/><Relationship Id="rId246" Type="http://schemas.openxmlformats.org/officeDocument/2006/relationships/image" Target="../media/image549.png"/><Relationship Id="rId267" Type="http://schemas.openxmlformats.org/officeDocument/2006/relationships/image" Target="../media/image559.png"/><Relationship Id="rId288" Type="http://schemas.openxmlformats.org/officeDocument/2006/relationships/customXml" Target="../ink/ink1619.xml"/><Relationship Id="rId106" Type="http://schemas.openxmlformats.org/officeDocument/2006/relationships/customXml" Target="../ink/ink1542.xml"/><Relationship Id="rId127" Type="http://schemas.openxmlformats.org/officeDocument/2006/relationships/customXml" Target="../ink/ink1553.xml"/><Relationship Id="rId313" Type="http://schemas.openxmlformats.org/officeDocument/2006/relationships/image" Target="../media/image6950.png"/><Relationship Id="rId10" Type="http://schemas.openxmlformats.org/officeDocument/2006/relationships/customXml" Target="../ink/ink1494.xml"/><Relationship Id="rId31" Type="http://schemas.openxmlformats.org/officeDocument/2006/relationships/image" Target="../media/image3811.png"/><Relationship Id="rId52" Type="http://schemas.openxmlformats.org/officeDocument/2006/relationships/customXml" Target="../ink/ink1515.xml"/><Relationship Id="rId73" Type="http://schemas.openxmlformats.org/officeDocument/2006/relationships/image" Target="../media/image19010.png"/><Relationship Id="rId94" Type="http://schemas.openxmlformats.org/officeDocument/2006/relationships/customXml" Target="../ink/ink1536.xml"/><Relationship Id="rId169" Type="http://schemas.openxmlformats.org/officeDocument/2006/relationships/customXml" Target="../ink/ink1560.xml"/><Relationship Id="rId334" Type="http://schemas.openxmlformats.org/officeDocument/2006/relationships/customXml" Target="../ink/ink1642.xml"/><Relationship Id="rId355" Type="http://schemas.openxmlformats.org/officeDocument/2006/relationships/image" Target="../media/image7163.png"/><Relationship Id="rId376" Type="http://schemas.openxmlformats.org/officeDocument/2006/relationships/customXml" Target="../ink/ink1663.xml"/><Relationship Id="rId397" Type="http://schemas.openxmlformats.org/officeDocument/2006/relationships/image" Target="../media/image7373.png"/><Relationship Id="rId4" Type="http://schemas.openxmlformats.org/officeDocument/2006/relationships/customXml" Target="../ink/ink1491.xml"/><Relationship Id="rId180" Type="http://schemas.openxmlformats.org/officeDocument/2006/relationships/image" Target="../media/image534.png"/><Relationship Id="rId236" Type="http://schemas.openxmlformats.org/officeDocument/2006/relationships/image" Target="../media/image6630.png"/><Relationship Id="rId257" Type="http://schemas.openxmlformats.org/officeDocument/2006/relationships/customXml" Target="../ink/ink1603.xml"/><Relationship Id="rId278" Type="http://schemas.openxmlformats.org/officeDocument/2006/relationships/customXml" Target="../ink/ink1614.xml"/><Relationship Id="rId303" Type="http://schemas.openxmlformats.org/officeDocument/2006/relationships/image" Target="../media/image6900.png"/><Relationship Id="rId42" Type="http://schemas.openxmlformats.org/officeDocument/2006/relationships/customXml" Target="../ink/ink1510.xml"/><Relationship Id="rId84" Type="http://schemas.openxmlformats.org/officeDocument/2006/relationships/customXml" Target="../ink/ink1531.xml"/><Relationship Id="rId345" Type="http://schemas.openxmlformats.org/officeDocument/2006/relationships/image" Target="../media/image7112.png"/><Relationship Id="rId387" Type="http://schemas.openxmlformats.org/officeDocument/2006/relationships/image" Target="../media/image7323.png"/><Relationship Id="rId191" Type="http://schemas.openxmlformats.org/officeDocument/2006/relationships/customXml" Target="../ink/ink1574.xml"/><Relationship Id="rId205" Type="http://schemas.openxmlformats.org/officeDocument/2006/relationships/customXml" Target="../ink/ink1581.xml"/><Relationship Id="rId247" Type="http://schemas.openxmlformats.org/officeDocument/2006/relationships/customXml" Target="../ink/ink1598.xml"/><Relationship Id="rId107" Type="http://schemas.openxmlformats.org/officeDocument/2006/relationships/image" Target="../media/image19160.png"/><Relationship Id="rId289" Type="http://schemas.openxmlformats.org/officeDocument/2006/relationships/image" Target="../media/image6830.png"/><Relationship Id="rId11" Type="http://schemas.openxmlformats.org/officeDocument/2006/relationships/image" Target="../media/image18730.png"/><Relationship Id="rId53" Type="http://schemas.openxmlformats.org/officeDocument/2006/relationships/image" Target="../media/image515.png"/><Relationship Id="rId314" Type="http://schemas.openxmlformats.org/officeDocument/2006/relationships/customXml" Target="../ink/ink1632.xml"/><Relationship Id="rId356" Type="http://schemas.openxmlformats.org/officeDocument/2006/relationships/customXml" Target="../ink/ink1653.xml"/><Relationship Id="rId398" Type="http://schemas.openxmlformats.org/officeDocument/2006/relationships/image" Target="../media/image1.png"/><Relationship Id="rId95" Type="http://schemas.openxmlformats.org/officeDocument/2006/relationships/image" Target="../media/image518.png"/><Relationship Id="rId160" Type="http://schemas.openxmlformats.org/officeDocument/2006/relationships/image" Target="../media/image222.png"/><Relationship Id="rId258" Type="http://schemas.openxmlformats.org/officeDocument/2006/relationships/customXml" Target="../ink/ink1604.xml"/><Relationship Id="rId22" Type="http://schemas.openxmlformats.org/officeDocument/2006/relationships/customXml" Target="../ink/ink1500.xml"/><Relationship Id="rId64" Type="http://schemas.openxmlformats.org/officeDocument/2006/relationships/customXml" Target="../ink/ink1521.xml"/><Relationship Id="rId118" Type="http://schemas.openxmlformats.org/officeDocument/2006/relationships/customXml" Target="../ink/ink1548.xml"/><Relationship Id="rId325" Type="http://schemas.openxmlformats.org/officeDocument/2006/relationships/image" Target="../media/image7010.png"/><Relationship Id="rId367" Type="http://schemas.openxmlformats.org/officeDocument/2006/relationships/image" Target="../media/image7222.png"/><Relationship Id="rId171" Type="http://schemas.openxmlformats.org/officeDocument/2006/relationships/customXml" Target="../ink/ink1561.xml"/><Relationship Id="rId227" Type="http://schemas.openxmlformats.org/officeDocument/2006/relationships/customXml" Target="../ink/ink1588.xml"/><Relationship Id="rId269" Type="http://schemas.openxmlformats.org/officeDocument/2006/relationships/image" Target="../media/image560.png"/><Relationship Id="rId33" Type="http://schemas.openxmlformats.org/officeDocument/2006/relationships/image" Target="../media/image18830.png"/><Relationship Id="rId129" Type="http://schemas.openxmlformats.org/officeDocument/2006/relationships/customXml" Target="../ink/ink1554.xml"/><Relationship Id="rId280" Type="http://schemas.openxmlformats.org/officeDocument/2006/relationships/customXml" Target="../ink/ink1615.xml"/><Relationship Id="rId336" Type="http://schemas.openxmlformats.org/officeDocument/2006/relationships/customXml" Target="../ink/ink1643.xml"/><Relationship Id="rId75" Type="http://schemas.openxmlformats.org/officeDocument/2006/relationships/image" Target="../media/image19020.png"/><Relationship Id="rId182" Type="http://schemas.openxmlformats.org/officeDocument/2006/relationships/image" Target="../media/image535.png"/><Relationship Id="rId378" Type="http://schemas.openxmlformats.org/officeDocument/2006/relationships/customXml" Target="../ink/ink1664.xml"/><Relationship Id="rId6" Type="http://schemas.openxmlformats.org/officeDocument/2006/relationships/customXml" Target="../ink/ink1492.xml"/><Relationship Id="rId238" Type="http://schemas.openxmlformats.org/officeDocument/2006/relationships/image" Target="../media/image545.png"/><Relationship Id="rId291" Type="http://schemas.openxmlformats.org/officeDocument/2006/relationships/image" Target="../media/image6840.png"/><Relationship Id="rId305" Type="http://schemas.openxmlformats.org/officeDocument/2006/relationships/image" Target="../media/image6910.png"/><Relationship Id="rId347" Type="http://schemas.openxmlformats.org/officeDocument/2006/relationships/image" Target="../media/image7122.png"/><Relationship Id="rId44" Type="http://schemas.openxmlformats.org/officeDocument/2006/relationships/customXml" Target="../ink/ink1511.xml"/><Relationship Id="rId86" Type="http://schemas.openxmlformats.org/officeDocument/2006/relationships/customXml" Target="../ink/ink1532.xml"/><Relationship Id="rId389" Type="http://schemas.openxmlformats.org/officeDocument/2006/relationships/image" Target="../media/image7333.png"/><Relationship Id="rId193" Type="http://schemas.openxmlformats.org/officeDocument/2006/relationships/customXml" Target="../ink/ink1575.xml"/><Relationship Id="rId207" Type="http://schemas.openxmlformats.org/officeDocument/2006/relationships/customXml" Target="../ink/ink1582.xml"/><Relationship Id="rId249" Type="http://schemas.openxmlformats.org/officeDocument/2006/relationships/customXml" Target="../ink/ink1599.xml"/><Relationship Id="rId13" Type="http://schemas.openxmlformats.org/officeDocument/2006/relationships/image" Target="../media/image18740.png"/><Relationship Id="rId109" Type="http://schemas.openxmlformats.org/officeDocument/2006/relationships/image" Target="../media/image19170.png"/><Relationship Id="rId260" Type="http://schemas.openxmlformats.org/officeDocument/2006/relationships/customXml" Target="../ink/ink1605.xml"/><Relationship Id="rId316" Type="http://schemas.openxmlformats.org/officeDocument/2006/relationships/customXml" Target="../ink/ink1633.xml"/><Relationship Id="rId55" Type="http://schemas.openxmlformats.org/officeDocument/2006/relationships/image" Target="../media/image516.png"/><Relationship Id="rId97" Type="http://schemas.openxmlformats.org/officeDocument/2006/relationships/image" Target="../media/image519.png"/><Relationship Id="rId120" Type="http://schemas.openxmlformats.org/officeDocument/2006/relationships/customXml" Target="../ink/ink1549.xml"/><Relationship Id="rId358" Type="http://schemas.openxmlformats.org/officeDocument/2006/relationships/customXml" Target="../ink/ink1654.xml"/><Relationship Id="rId162" Type="http://schemas.openxmlformats.org/officeDocument/2006/relationships/image" Target="../media/image223.png"/><Relationship Id="rId218" Type="http://schemas.openxmlformats.org/officeDocument/2006/relationships/image" Target="../media/image6540.png"/><Relationship Id="rId271" Type="http://schemas.openxmlformats.org/officeDocument/2006/relationships/image" Target="../media/image6740.png"/><Relationship Id="rId24" Type="http://schemas.openxmlformats.org/officeDocument/2006/relationships/customXml" Target="../ink/ink1501.xml"/><Relationship Id="rId66" Type="http://schemas.openxmlformats.org/officeDocument/2006/relationships/customXml" Target="../ink/ink1522.xml"/><Relationship Id="rId327" Type="http://schemas.openxmlformats.org/officeDocument/2006/relationships/image" Target="../media/image7020.png"/><Relationship Id="rId369" Type="http://schemas.openxmlformats.org/officeDocument/2006/relationships/image" Target="../media/image7232.png"/><Relationship Id="rId173" Type="http://schemas.openxmlformats.org/officeDocument/2006/relationships/customXml" Target="../ink/ink1563.xml"/><Relationship Id="rId229" Type="http://schemas.openxmlformats.org/officeDocument/2006/relationships/customXml" Target="../ink/ink1589.xml"/><Relationship Id="rId380" Type="http://schemas.openxmlformats.org/officeDocument/2006/relationships/customXml" Target="../ink/ink1665.xml"/><Relationship Id="rId240" Type="http://schemas.openxmlformats.org/officeDocument/2006/relationships/image" Target="../media/image546.png"/><Relationship Id="rId35" Type="http://schemas.openxmlformats.org/officeDocument/2006/relationships/image" Target="../media/image18840.png"/><Relationship Id="rId77" Type="http://schemas.openxmlformats.org/officeDocument/2006/relationships/image" Target="../media/image19030.png"/><Relationship Id="rId100" Type="http://schemas.openxmlformats.org/officeDocument/2006/relationships/customXml" Target="../ink/ink1539.xml"/><Relationship Id="rId282" Type="http://schemas.openxmlformats.org/officeDocument/2006/relationships/customXml" Target="../ink/ink1616.xml"/><Relationship Id="rId338" Type="http://schemas.openxmlformats.org/officeDocument/2006/relationships/customXml" Target="../ink/ink1644.xml"/><Relationship Id="rId8" Type="http://schemas.openxmlformats.org/officeDocument/2006/relationships/customXml" Target="../ink/ink1493.xml"/><Relationship Id="rId184" Type="http://schemas.openxmlformats.org/officeDocument/2006/relationships/image" Target="../media/image157.png"/><Relationship Id="rId391" Type="http://schemas.openxmlformats.org/officeDocument/2006/relationships/image" Target="../media/image7343.png"/><Relationship Id="rId251" Type="http://schemas.openxmlformats.org/officeDocument/2006/relationships/customXml" Target="../ink/ink1600.xml"/><Relationship Id="rId46" Type="http://schemas.openxmlformats.org/officeDocument/2006/relationships/customXml" Target="../ink/ink1512.xml"/><Relationship Id="rId293" Type="http://schemas.openxmlformats.org/officeDocument/2006/relationships/image" Target="../media/image6850.png"/><Relationship Id="rId307" Type="http://schemas.openxmlformats.org/officeDocument/2006/relationships/image" Target="../media/image6920.png"/><Relationship Id="rId349" Type="http://schemas.openxmlformats.org/officeDocument/2006/relationships/image" Target="../media/image7132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542.png"/><Relationship Id="rId21" Type="http://schemas.openxmlformats.org/officeDocument/2006/relationships/image" Target="../media/image597.png"/><Relationship Id="rId63" Type="http://schemas.openxmlformats.org/officeDocument/2006/relationships/image" Target="../media/image5700.png"/><Relationship Id="rId159" Type="http://schemas.openxmlformats.org/officeDocument/2006/relationships/image" Target="../media/image7752.png"/><Relationship Id="rId170" Type="http://schemas.openxmlformats.org/officeDocument/2006/relationships/image" Target="../media/image7801.png"/><Relationship Id="rId226" Type="http://schemas.openxmlformats.org/officeDocument/2006/relationships/customXml" Target="../ink/ink1787.xml"/><Relationship Id="rId268" Type="http://schemas.openxmlformats.org/officeDocument/2006/relationships/customXml" Target="../ink/ink1808.xml"/><Relationship Id="rId32" Type="http://schemas.openxmlformats.org/officeDocument/2006/relationships/customXml" Target="../ink/ink1688.xml"/><Relationship Id="rId74" Type="http://schemas.openxmlformats.org/officeDocument/2006/relationships/customXml" Target="../ink/ink1709.xml"/><Relationship Id="rId128" Type="http://schemas.openxmlformats.org/officeDocument/2006/relationships/customXml" Target="../ink/ink1737.xml"/><Relationship Id="rId5" Type="http://schemas.openxmlformats.org/officeDocument/2006/relationships/image" Target="../media/image561.png"/><Relationship Id="rId95" Type="http://schemas.openxmlformats.org/officeDocument/2006/relationships/image" Target="../media/image7433.png"/><Relationship Id="rId160" Type="http://schemas.openxmlformats.org/officeDocument/2006/relationships/customXml" Target="../ink/ink1753.xml"/><Relationship Id="rId181" Type="http://schemas.openxmlformats.org/officeDocument/2006/relationships/customXml" Target="../ink/ink1764.xml"/><Relationship Id="rId216" Type="http://schemas.openxmlformats.org/officeDocument/2006/relationships/customXml" Target="../ink/ink1782.xml"/><Relationship Id="rId237" Type="http://schemas.openxmlformats.org/officeDocument/2006/relationships/image" Target="../media/image813.png"/><Relationship Id="rId258" Type="http://schemas.openxmlformats.org/officeDocument/2006/relationships/customXml" Target="../ink/ink1803.xml"/><Relationship Id="rId22" Type="http://schemas.openxmlformats.org/officeDocument/2006/relationships/customXml" Target="../ink/ink1683.xml"/><Relationship Id="rId43" Type="http://schemas.openxmlformats.org/officeDocument/2006/relationships/image" Target="../media/image6102.png"/><Relationship Id="rId64" Type="http://schemas.openxmlformats.org/officeDocument/2006/relationships/customXml" Target="../ink/ink1704.xml"/><Relationship Id="rId118" Type="http://schemas.openxmlformats.org/officeDocument/2006/relationships/customXml" Target="../ink/ink1732.xml"/><Relationship Id="rId139" Type="http://schemas.openxmlformats.org/officeDocument/2006/relationships/image" Target="../media/image7652.png"/><Relationship Id="rId85" Type="http://schemas.openxmlformats.org/officeDocument/2006/relationships/image" Target="../media/image7383.png"/><Relationship Id="rId150" Type="http://schemas.openxmlformats.org/officeDocument/2006/relationships/customXml" Target="../ink/ink1748.xml"/><Relationship Id="rId171" Type="http://schemas.openxmlformats.org/officeDocument/2006/relationships/customXml" Target="../ink/ink1759.xml"/><Relationship Id="rId192" Type="http://schemas.openxmlformats.org/officeDocument/2006/relationships/image" Target="../media/image791.png"/><Relationship Id="rId206" Type="http://schemas.openxmlformats.org/officeDocument/2006/relationships/customXml" Target="../ink/ink1777.xml"/><Relationship Id="rId227" Type="http://schemas.openxmlformats.org/officeDocument/2006/relationships/image" Target="../media/image808.png"/><Relationship Id="rId248" Type="http://schemas.openxmlformats.org/officeDocument/2006/relationships/customXml" Target="../ink/ink1798.xml"/><Relationship Id="rId269" Type="http://schemas.openxmlformats.org/officeDocument/2006/relationships/image" Target="../media/image829.png"/><Relationship Id="rId12" Type="http://schemas.openxmlformats.org/officeDocument/2006/relationships/customXml" Target="../ink/ink1678.xml"/><Relationship Id="rId33" Type="http://schemas.openxmlformats.org/officeDocument/2006/relationships/image" Target="../media/image603.png"/><Relationship Id="rId108" Type="http://schemas.openxmlformats.org/officeDocument/2006/relationships/customXml" Target="../ink/ink1727.xml"/><Relationship Id="rId129" Type="http://schemas.openxmlformats.org/officeDocument/2006/relationships/image" Target="../media/image7602.png"/><Relationship Id="rId54" Type="http://schemas.openxmlformats.org/officeDocument/2006/relationships/customXml" Target="../ink/ink1699.xml"/><Relationship Id="rId75" Type="http://schemas.openxmlformats.org/officeDocument/2006/relationships/image" Target="../media/image625.png"/><Relationship Id="rId96" Type="http://schemas.openxmlformats.org/officeDocument/2006/relationships/customXml" Target="../ink/ink1721.xml"/><Relationship Id="rId140" Type="http://schemas.openxmlformats.org/officeDocument/2006/relationships/customXml" Target="../ink/ink1743.xml"/><Relationship Id="rId161" Type="http://schemas.openxmlformats.org/officeDocument/2006/relationships/image" Target="../media/image7761.png"/><Relationship Id="rId182" Type="http://schemas.openxmlformats.org/officeDocument/2006/relationships/image" Target="../media/image786.png"/><Relationship Id="rId217" Type="http://schemas.openxmlformats.org/officeDocument/2006/relationships/image" Target="../media/image803.png"/><Relationship Id="rId6" Type="http://schemas.openxmlformats.org/officeDocument/2006/relationships/customXml" Target="../ink/ink1675.xml"/><Relationship Id="rId238" Type="http://schemas.openxmlformats.org/officeDocument/2006/relationships/customXml" Target="../ink/ink1793.xml"/><Relationship Id="rId259" Type="http://schemas.openxmlformats.org/officeDocument/2006/relationships/image" Target="../media/image824.png"/><Relationship Id="rId23" Type="http://schemas.openxmlformats.org/officeDocument/2006/relationships/image" Target="../media/image598.png"/><Relationship Id="rId119" Type="http://schemas.openxmlformats.org/officeDocument/2006/relationships/image" Target="../media/image7552.png"/><Relationship Id="rId270" Type="http://schemas.openxmlformats.org/officeDocument/2006/relationships/customXml" Target="../ink/ink1809.xml"/><Relationship Id="rId44" Type="http://schemas.openxmlformats.org/officeDocument/2006/relationships/customXml" Target="../ink/ink1694.xml"/><Relationship Id="rId65" Type="http://schemas.openxmlformats.org/officeDocument/2006/relationships/image" Target="../media/image6200.png"/><Relationship Id="rId86" Type="http://schemas.openxmlformats.org/officeDocument/2006/relationships/customXml" Target="../ink/ink1716.xml"/><Relationship Id="rId130" Type="http://schemas.openxmlformats.org/officeDocument/2006/relationships/customXml" Target="../ink/ink1738.xml"/><Relationship Id="rId151" Type="http://schemas.openxmlformats.org/officeDocument/2006/relationships/image" Target="../media/image7712.png"/><Relationship Id="rId172" Type="http://schemas.openxmlformats.org/officeDocument/2006/relationships/image" Target="../media/image7811.png"/><Relationship Id="rId193" Type="http://schemas.openxmlformats.org/officeDocument/2006/relationships/customXml" Target="../ink/ink1770.xml"/><Relationship Id="rId207" Type="http://schemas.openxmlformats.org/officeDocument/2006/relationships/image" Target="../media/image798.png"/><Relationship Id="rId228" Type="http://schemas.openxmlformats.org/officeDocument/2006/relationships/customXml" Target="../ink/ink1788.xml"/><Relationship Id="rId249" Type="http://schemas.openxmlformats.org/officeDocument/2006/relationships/image" Target="../media/image819.png"/><Relationship Id="rId13" Type="http://schemas.openxmlformats.org/officeDocument/2006/relationships/image" Target="../media/image565.png"/><Relationship Id="rId109" Type="http://schemas.openxmlformats.org/officeDocument/2006/relationships/image" Target="../media/image7502.png"/><Relationship Id="rId260" Type="http://schemas.openxmlformats.org/officeDocument/2006/relationships/customXml" Target="../ink/ink1804.xml"/><Relationship Id="rId34" Type="http://schemas.openxmlformats.org/officeDocument/2006/relationships/customXml" Target="../ink/ink1689.xml"/><Relationship Id="rId55" Type="http://schemas.openxmlformats.org/officeDocument/2006/relationships/image" Target="../media/image616.png"/><Relationship Id="rId76" Type="http://schemas.openxmlformats.org/officeDocument/2006/relationships/customXml" Target="../ink/ink1710.xml"/><Relationship Id="rId97" Type="http://schemas.openxmlformats.org/officeDocument/2006/relationships/image" Target="../media/image7443.png"/><Relationship Id="rId120" Type="http://schemas.openxmlformats.org/officeDocument/2006/relationships/customXml" Target="../ink/ink1733.xml"/><Relationship Id="rId141" Type="http://schemas.openxmlformats.org/officeDocument/2006/relationships/image" Target="../media/image7662.png"/><Relationship Id="rId7" Type="http://schemas.openxmlformats.org/officeDocument/2006/relationships/image" Target="../media/image562.png"/><Relationship Id="rId162" Type="http://schemas.openxmlformats.org/officeDocument/2006/relationships/customXml" Target="../ink/ink1754.xml"/><Relationship Id="rId183" Type="http://schemas.openxmlformats.org/officeDocument/2006/relationships/customXml" Target="../ink/ink1765.xml"/><Relationship Id="rId218" Type="http://schemas.openxmlformats.org/officeDocument/2006/relationships/customXml" Target="../ink/ink1783.xml"/><Relationship Id="rId239" Type="http://schemas.openxmlformats.org/officeDocument/2006/relationships/image" Target="../media/image814.png"/><Relationship Id="rId250" Type="http://schemas.openxmlformats.org/officeDocument/2006/relationships/customXml" Target="../ink/ink1799.xml"/><Relationship Id="rId271" Type="http://schemas.openxmlformats.org/officeDocument/2006/relationships/image" Target="../media/image830.png"/><Relationship Id="rId24" Type="http://schemas.openxmlformats.org/officeDocument/2006/relationships/customXml" Target="../ink/ink1684.xml"/><Relationship Id="rId45" Type="http://schemas.openxmlformats.org/officeDocument/2006/relationships/image" Target="../media/image6110.png"/><Relationship Id="rId66" Type="http://schemas.openxmlformats.org/officeDocument/2006/relationships/customXml" Target="../ink/ink1705.xml"/><Relationship Id="rId87" Type="http://schemas.openxmlformats.org/officeDocument/2006/relationships/image" Target="../media/image7393.png"/><Relationship Id="rId110" Type="http://schemas.openxmlformats.org/officeDocument/2006/relationships/customXml" Target="../ink/ink1728.xml"/><Relationship Id="rId131" Type="http://schemas.openxmlformats.org/officeDocument/2006/relationships/image" Target="../media/image7612.png"/><Relationship Id="rId152" Type="http://schemas.openxmlformats.org/officeDocument/2006/relationships/customXml" Target="../ink/ink1749.xml"/><Relationship Id="rId173" Type="http://schemas.openxmlformats.org/officeDocument/2006/relationships/customXml" Target="../ink/ink1760.xml"/><Relationship Id="rId194" Type="http://schemas.openxmlformats.org/officeDocument/2006/relationships/image" Target="../media/image792.png"/><Relationship Id="rId208" Type="http://schemas.openxmlformats.org/officeDocument/2006/relationships/customXml" Target="../ink/ink1778.xml"/><Relationship Id="rId229" Type="http://schemas.openxmlformats.org/officeDocument/2006/relationships/image" Target="../media/image809.png"/><Relationship Id="rId240" Type="http://schemas.openxmlformats.org/officeDocument/2006/relationships/customXml" Target="../ink/ink1794.xml"/><Relationship Id="rId261" Type="http://schemas.openxmlformats.org/officeDocument/2006/relationships/image" Target="../media/image825.png"/><Relationship Id="rId14" Type="http://schemas.openxmlformats.org/officeDocument/2006/relationships/customXml" Target="../ink/ink1679.xml"/><Relationship Id="rId35" Type="http://schemas.openxmlformats.org/officeDocument/2006/relationships/image" Target="../media/image604.png"/><Relationship Id="rId56" Type="http://schemas.openxmlformats.org/officeDocument/2006/relationships/customXml" Target="../ink/ink1700.xml"/><Relationship Id="rId77" Type="http://schemas.openxmlformats.org/officeDocument/2006/relationships/image" Target="../media/image626.png"/><Relationship Id="rId100" Type="http://schemas.openxmlformats.org/officeDocument/2006/relationships/customXml" Target="../ink/ink1723.xml"/><Relationship Id="rId8" Type="http://schemas.openxmlformats.org/officeDocument/2006/relationships/customXml" Target="../ink/ink1676.xml"/><Relationship Id="rId98" Type="http://schemas.openxmlformats.org/officeDocument/2006/relationships/customXml" Target="../ink/ink1722.xml"/><Relationship Id="rId121" Type="http://schemas.openxmlformats.org/officeDocument/2006/relationships/image" Target="../media/image7562.png"/><Relationship Id="rId142" Type="http://schemas.openxmlformats.org/officeDocument/2006/relationships/customXml" Target="../ink/ink1744.xml"/><Relationship Id="rId163" Type="http://schemas.openxmlformats.org/officeDocument/2006/relationships/image" Target="../media/image7771.png"/><Relationship Id="rId184" Type="http://schemas.openxmlformats.org/officeDocument/2006/relationships/image" Target="../media/image787.png"/><Relationship Id="rId219" Type="http://schemas.openxmlformats.org/officeDocument/2006/relationships/image" Target="../media/image804.png"/><Relationship Id="rId230" Type="http://schemas.openxmlformats.org/officeDocument/2006/relationships/customXml" Target="../ink/ink1789.xml"/><Relationship Id="rId251" Type="http://schemas.openxmlformats.org/officeDocument/2006/relationships/image" Target="../media/image820.png"/><Relationship Id="rId25" Type="http://schemas.openxmlformats.org/officeDocument/2006/relationships/image" Target="../media/image599.png"/><Relationship Id="rId46" Type="http://schemas.openxmlformats.org/officeDocument/2006/relationships/customXml" Target="../ink/ink1695.xml"/><Relationship Id="rId67" Type="http://schemas.openxmlformats.org/officeDocument/2006/relationships/image" Target="../media/image6210.png"/><Relationship Id="rId272" Type="http://schemas.openxmlformats.org/officeDocument/2006/relationships/customXml" Target="../ink/ink1810.xml"/><Relationship Id="rId88" Type="http://schemas.openxmlformats.org/officeDocument/2006/relationships/customXml" Target="../ink/ink1717.xml"/><Relationship Id="rId111" Type="http://schemas.openxmlformats.org/officeDocument/2006/relationships/image" Target="../media/image7512.png"/><Relationship Id="rId132" Type="http://schemas.openxmlformats.org/officeDocument/2006/relationships/customXml" Target="../ink/ink1739.xml"/><Relationship Id="rId153" Type="http://schemas.openxmlformats.org/officeDocument/2006/relationships/image" Target="../media/image7722.png"/><Relationship Id="rId174" Type="http://schemas.openxmlformats.org/officeDocument/2006/relationships/image" Target="../media/image782.png"/><Relationship Id="rId195" Type="http://schemas.openxmlformats.org/officeDocument/2006/relationships/customXml" Target="../ink/ink1771.xml"/><Relationship Id="rId209" Type="http://schemas.openxmlformats.org/officeDocument/2006/relationships/image" Target="../media/image799.png"/><Relationship Id="rId220" Type="http://schemas.openxmlformats.org/officeDocument/2006/relationships/customXml" Target="../ink/ink1784.xml"/><Relationship Id="rId241" Type="http://schemas.openxmlformats.org/officeDocument/2006/relationships/image" Target="../media/image815.png"/><Relationship Id="rId15" Type="http://schemas.openxmlformats.org/officeDocument/2006/relationships/image" Target="../media/image566.png"/><Relationship Id="rId36" Type="http://schemas.openxmlformats.org/officeDocument/2006/relationships/customXml" Target="../ink/ink1690.xml"/><Relationship Id="rId57" Type="http://schemas.openxmlformats.org/officeDocument/2006/relationships/image" Target="../media/image617.png"/><Relationship Id="rId262" Type="http://schemas.openxmlformats.org/officeDocument/2006/relationships/customXml" Target="../ink/ink1805.xml"/><Relationship Id="rId78" Type="http://schemas.openxmlformats.org/officeDocument/2006/relationships/customXml" Target="../ink/ink1711.xml"/><Relationship Id="rId99" Type="http://schemas.openxmlformats.org/officeDocument/2006/relationships/image" Target="../media/image7453.png"/><Relationship Id="rId101" Type="http://schemas.openxmlformats.org/officeDocument/2006/relationships/image" Target="../media/image7462.png"/><Relationship Id="rId122" Type="http://schemas.openxmlformats.org/officeDocument/2006/relationships/customXml" Target="../ink/ink1734.xml"/><Relationship Id="rId143" Type="http://schemas.openxmlformats.org/officeDocument/2006/relationships/image" Target="../media/image7672.png"/><Relationship Id="rId164" Type="http://schemas.openxmlformats.org/officeDocument/2006/relationships/customXml" Target="../ink/ink1755.xml"/><Relationship Id="rId185" Type="http://schemas.openxmlformats.org/officeDocument/2006/relationships/customXml" Target="../ink/ink1766.xml"/><Relationship Id="rId9" Type="http://schemas.openxmlformats.org/officeDocument/2006/relationships/image" Target="../media/image563.png"/><Relationship Id="rId210" Type="http://schemas.openxmlformats.org/officeDocument/2006/relationships/customXml" Target="../ink/ink1779.xml"/><Relationship Id="rId26" Type="http://schemas.openxmlformats.org/officeDocument/2006/relationships/customXml" Target="../ink/ink1685.xml"/><Relationship Id="rId231" Type="http://schemas.openxmlformats.org/officeDocument/2006/relationships/image" Target="../media/image810.png"/><Relationship Id="rId252" Type="http://schemas.openxmlformats.org/officeDocument/2006/relationships/customXml" Target="../ink/ink1800.xml"/><Relationship Id="rId273" Type="http://schemas.openxmlformats.org/officeDocument/2006/relationships/image" Target="../media/image831.png"/><Relationship Id="rId47" Type="http://schemas.openxmlformats.org/officeDocument/2006/relationships/image" Target="../media/image612.png"/><Relationship Id="rId68" Type="http://schemas.openxmlformats.org/officeDocument/2006/relationships/customXml" Target="../ink/ink1706.xml"/><Relationship Id="rId89" Type="http://schemas.openxmlformats.org/officeDocument/2006/relationships/image" Target="../media/image7403.png"/><Relationship Id="rId112" Type="http://schemas.openxmlformats.org/officeDocument/2006/relationships/customXml" Target="../ink/ink1729.xml"/><Relationship Id="rId133" Type="http://schemas.openxmlformats.org/officeDocument/2006/relationships/image" Target="../media/image7622.png"/><Relationship Id="rId154" Type="http://schemas.openxmlformats.org/officeDocument/2006/relationships/customXml" Target="../ink/ink1750.xml"/><Relationship Id="rId175" Type="http://schemas.openxmlformats.org/officeDocument/2006/relationships/customXml" Target="../ink/ink1761.xml"/><Relationship Id="rId196" Type="http://schemas.openxmlformats.org/officeDocument/2006/relationships/image" Target="../media/image793.png"/><Relationship Id="rId200" Type="http://schemas.openxmlformats.org/officeDocument/2006/relationships/customXml" Target="../ink/ink1774.xml"/><Relationship Id="rId16" Type="http://schemas.openxmlformats.org/officeDocument/2006/relationships/customXml" Target="../ink/ink1680.xml"/><Relationship Id="rId221" Type="http://schemas.openxmlformats.org/officeDocument/2006/relationships/image" Target="../media/image805.png"/><Relationship Id="rId242" Type="http://schemas.openxmlformats.org/officeDocument/2006/relationships/customXml" Target="../ink/ink1795.xml"/><Relationship Id="rId263" Type="http://schemas.openxmlformats.org/officeDocument/2006/relationships/image" Target="../media/image826.png"/><Relationship Id="rId37" Type="http://schemas.openxmlformats.org/officeDocument/2006/relationships/image" Target="../media/image6070.png"/><Relationship Id="rId58" Type="http://schemas.openxmlformats.org/officeDocument/2006/relationships/customXml" Target="../ink/ink1701.xml"/><Relationship Id="rId79" Type="http://schemas.openxmlformats.org/officeDocument/2006/relationships/image" Target="../media/image627.png"/><Relationship Id="rId102" Type="http://schemas.openxmlformats.org/officeDocument/2006/relationships/customXml" Target="../ink/ink1724.xml"/><Relationship Id="rId123" Type="http://schemas.openxmlformats.org/officeDocument/2006/relationships/image" Target="../media/image7573.png"/><Relationship Id="rId144" Type="http://schemas.openxmlformats.org/officeDocument/2006/relationships/customXml" Target="../ink/ink1745.xml"/><Relationship Id="rId90" Type="http://schemas.openxmlformats.org/officeDocument/2006/relationships/customXml" Target="../ink/ink1718.xml"/><Relationship Id="rId165" Type="http://schemas.openxmlformats.org/officeDocument/2006/relationships/customXml" Target="../ink/ink1756.xml"/><Relationship Id="rId186" Type="http://schemas.openxmlformats.org/officeDocument/2006/relationships/image" Target="../media/image788.png"/><Relationship Id="rId211" Type="http://schemas.openxmlformats.org/officeDocument/2006/relationships/image" Target="../media/image800.png"/><Relationship Id="rId232" Type="http://schemas.openxmlformats.org/officeDocument/2006/relationships/customXml" Target="../ink/ink1790.xml"/><Relationship Id="rId253" Type="http://schemas.openxmlformats.org/officeDocument/2006/relationships/image" Target="../media/image821.png"/><Relationship Id="rId274" Type="http://schemas.openxmlformats.org/officeDocument/2006/relationships/customXml" Target="../ink/ink1811.xml"/><Relationship Id="rId27" Type="http://schemas.openxmlformats.org/officeDocument/2006/relationships/image" Target="../media/image600.png"/><Relationship Id="rId48" Type="http://schemas.openxmlformats.org/officeDocument/2006/relationships/customXml" Target="../ink/ink1696.xml"/><Relationship Id="rId69" Type="http://schemas.openxmlformats.org/officeDocument/2006/relationships/image" Target="../media/image6220.png"/><Relationship Id="rId113" Type="http://schemas.openxmlformats.org/officeDocument/2006/relationships/image" Target="../media/image7522.png"/><Relationship Id="rId134" Type="http://schemas.openxmlformats.org/officeDocument/2006/relationships/customXml" Target="../ink/ink1740.xml"/><Relationship Id="rId80" Type="http://schemas.openxmlformats.org/officeDocument/2006/relationships/customXml" Target="../ink/ink1712.xml"/><Relationship Id="rId155" Type="http://schemas.openxmlformats.org/officeDocument/2006/relationships/image" Target="../media/image7732.png"/><Relationship Id="rId176" Type="http://schemas.openxmlformats.org/officeDocument/2006/relationships/image" Target="../media/image783.png"/><Relationship Id="rId197" Type="http://schemas.openxmlformats.org/officeDocument/2006/relationships/customXml" Target="../ink/ink1772.xml"/><Relationship Id="rId201" Type="http://schemas.openxmlformats.org/officeDocument/2006/relationships/image" Target="../media/image795.png"/><Relationship Id="rId222" Type="http://schemas.openxmlformats.org/officeDocument/2006/relationships/customXml" Target="../ink/ink1785.xml"/><Relationship Id="rId243" Type="http://schemas.openxmlformats.org/officeDocument/2006/relationships/image" Target="../media/image816.png"/><Relationship Id="rId264" Type="http://schemas.openxmlformats.org/officeDocument/2006/relationships/customXml" Target="../ink/ink1806.xml"/><Relationship Id="rId17" Type="http://schemas.openxmlformats.org/officeDocument/2006/relationships/image" Target="../media/image567.png"/><Relationship Id="rId38" Type="http://schemas.openxmlformats.org/officeDocument/2006/relationships/customXml" Target="../ink/ink1691.xml"/><Relationship Id="rId59" Type="http://schemas.openxmlformats.org/officeDocument/2006/relationships/image" Target="../media/image6180.png"/><Relationship Id="rId103" Type="http://schemas.openxmlformats.org/officeDocument/2006/relationships/image" Target="../media/image7472.png"/><Relationship Id="rId124" Type="http://schemas.openxmlformats.org/officeDocument/2006/relationships/customXml" Target="../ink/ink1735.xml"/><Relationship Id="rId70" Type="http://schemas.openxmlformats.org/officeDocument/2006/relationships/customXml" Target="../ink/ink1707.xml"/><Relationship Id="rId91" Type="http://schemas.openxmlformats.org/officeDocument/2006/relationships/image" Target="../media/image7413.png"/><Relationship Id="rId145" Type="http://schemas.openxmlformats.org/officeDocument/2006/relationships/image" Target="../media/image7682.png"/><Relationship Id="rId166" Type="http://schemas.openxmlformats.org/officeDocument/2006/relationships/image" Target="../media/image7781.png"/><Relationship Id="rId187" Type="http://schemas.openxmlformats.org/officeDocument/2006/relationships/customXml" Target="../ink/ink1767.xml"/><Relationship Id="rId1" Type="http://schemas.microsoft.com/office/2007/relationships/media" Target="../media/media22.m4a"/><Relationship Id="rId212" Type="http://schemas.openxmlformats.org/officeDocument/2006/relationships/customXml" Target="../ink/ink1780.xml"/><Relationship Id="rId233" Type="http://schemas.openxmlformats.org/officeDocument/2006/relationships/image" Target="../media/image811.png"/><Relationship Id="rId254" Type="http://schemas.openxmlformats.org/officeDocument/2006/relationships/customXml" Target="../ink/ink1801.xml"/><Relationship Id="rId28" Type="http://schemas.openxmlformats.org/officeDocument/2006/relationships/customXml" Target="../ink/ink1686.xml"/><Relationship Id="rId49" Type="http://schemas.openxmlformats.org/officeDocument/2006/relationships/image" Target="../media/image613.png"/><Relationship Id="rId114" Type="http://schemas.openxmlformats.org/officeDocument/2006/relationships/customXml" Target="../ink/ink1730.xml"/><Relationship Id="rId275" Type="http://schemas.openxmlformats.org/officeDocument/2006/relationships/image" Target="../media/image832.png"/><Relationship Id="rId60" Type="http://schemas.openxmlformats.org/officeDocument/2006/relationships/customXml" Target="../ink/ink1702.xml"/><Relationship Id="rId81" Type="http://schemas.openxmlformats.org/officeDocument/2006/relationships/image" Target="../media/image628.png"/><Relationship Id="rId135" Type="http://schemas.openxmlformats.org/officeDocument/2006/relationships/image" Target="../media/image7632.png"/><Relationship Id="rId156" Type="http://schemas.openxmlformats.org/officeDocument/2006/relationships/customXml" Target="../ink/ink1751.xml"/><Relationship Id="rId177" Type="http://schemas.openxmlformats.org/officeDocument/2006/relationships/customXml" Target="../ink/ink1762.xml"/><Relationship Id="rId198" Type="http://schemas.openxmlformats.org/officeDocument/2006/relationships/customXml" Target="../ink/ink1773.xml"/><Relationship Id="rId202" Type="http://schemas.openxmlformats.org/officeDocument/2006/relationships/customXml" Target="../ink/ink1775.xml"/><Relationship Id="rId223" Type="http://schemas.openxmlformats.org/officeDocument/2006/relationships/image" Target="../media/image806.png"/><Relationship Id="rId244" Type="http://schemas.openxmlformats.org/officeDocument/2006/relationships/customXml" Target="../ink/ink1796.xml"/><Relationship Id="rId18" Type="http://schemas.openxmlformats.org/officeDocument/2006/relationships/customXml" Target="../ink/ink1681.xml"/><Relationship Id="rId39" Type="http://schemas.openxmlformats.org/officeDocument/2006/relationships/image" Target="../media/image6080.png"/><Relationship Id="rId265" Type="http://schemas.openxmlformats.org/officeDocument/2006/relationships/image" Target="../media/image827.png"/><Relationship Id="rId50" Type="http://schemas.openxmlformats.org/officeDocument/2006/relationships/customXml" Target="../ink/ink1697.xml"/><Relationship Id="rId104" Type="http://schemas.openxmlformats.org/officeDocument/2006/relationships/customXml" Target="../ink/ink1725.xml"/><Relationship Id="rId125" Type="http://schemas.openxmlformats.org/officeDocument/2006/relationships/image" Target="../media/image7583.png"/><Relationship Id="rId146" Type="http://schemas.openxmlformats.org/officeDocument/2006/relationships/customXml" Target="../ink/ink1746.xml"/><Relationship Id="rId167" Type="http://schemas.openxmlformats.org/officeDocument/2006/relationships/customXml" Target="../ink/ink1757.xml"/><Relationship Id="rId188" Type="http://schemas.openxmlformats.org/officeDocument/2006/relationships/image" Target="../media/image789.png"/><Relationship Id="rId71" Type="http://schemas.openxmlformats.org/officeDocument/2006/relationships/image" Target="../media/image6230.png"/><Relationship Id="rId92" Type="http://schemas.openxmlformats.org/officeDocument/2006/relationships/customXml" Target="../ink/ink1719.xml"/><Relationship Id="rId213" Type="http://schemas.openxmlformats.org/officeDocument/2006/relationships/image" Target="../media/image801.png"/><Relationship Id="rId234" Type="http://schemas.openxmlformats.org/officeDocument/2006/relationships/customXml" Target="../ink/ink1791.xml"/><Relationship Id="rId2" Type="http://schemas.openxmlformats.org/officeDocument/2006/relationships/audio" Target="../media/media22.m4a"/><Relationship Id="rId29" Type="http://schemas.openxmlformats.org/officeDocument/2006/relationships/image" Target="../media/image601.png"/><Relationship Id="rId255" Type="http://schemas.openxmlformats.org/officeDocument/2006/relationships/image" Target="../media/image822.png"/><Relationship Id="rId276" Type="http://schemas.openxmlformats.org/officeDocument/2006/relationships/image" Target="../media/image1.png"/><Relationship Id="rId40" Type="http://schemas.openxmlformats.org/officeDocument/2006/relationships/customXml" Target="../ink/ink1692.xml"/><Relationship Id="rId115" Type="http://schemas.openxmlformats.org/officeDocument/2006/relationships/image" Target="../media/image7531.png"/><Relationship Id="rId136" Type="http://schemas.openxmlformats.org/officeDocument/2006/relationships/customXml" Target="../ink/ink1741.xml"/><Relationship Id="rId157" Type="http://schemas.openxmlformats.org/officeDocument/2006/relationships/image" Target="../media/image7742.png"/><Relationship Id="rId178" Type="http://schemas.openxmlformats.org/officeDocument/2006/relationships/image" Target="../media/image784.png"/><Relationship Id="rId61" Type="http://schemas.openxmlformats.org/officeDocument/2006/relationships/image" Target="../media/image6190.png"/><Relationship Id="rId82" Type="http://schemas.openxmlformats.org/officeDocument/2006/relationships/customXml" Target="../ink/ink1713.xml"/><Relationship Id="rId199" Type="http://schemas.openxmlformats.org/officeDocument/2006/relationships/image" Target="../media/image794.png"/><Relationship Id="rId203" Type="http://schemas.openxmlformats.org/officeDocument/2006/relationships/image" Target="../media/image796.png"/><Relationship Id="rId19" Type="http://schemas.openxmlformats.org/officeDocument/2006/relationships/image" Target="../media/image568.png"/><Relationship Id="rId224" Type="http://schemas.openxmlformats.org/officeDocument/2006/relationships/customXml" Target="../ink/ink1786.xml"/><Relationship Id="rId245" Type="http://schemas.openxmlformats.org/officeDocument/2006/relationships/image" Target="../media/image817.png"/><Relationship Id="rId266" Type="http://schemas.openxmlformats.org/officeDocument/2006/relationships/customXml" Target="../ink/ink1807.xml"/><Relationship Id="rId30" Type="http://schemas.openxmlformats.org/officeDocument/2006/relationships/customXml" Target="../ink/ink1687.xml"/><Relationship Id="rId105" Type="http://schemas.openxmlformats.org/officeDocument/2006/relationships/image" Target="../media/image7482.png"/><Relationship Id="rId126" Type="http://schemas.openxmlformats.org/officeDocument/2006/relationships/customXml" Target="../ink/ink1736.xml"/><Relationship Id="rId147" Type="http://schemas.openxmlformats.org/officeDocument/2006/relationships/image" Target="../media/image7692.png"/><Relationship Id="rId168" Type="http://schemas.openxmlformats.org/officeDocument/2006/relationships/image" Target="../media/image7791.png"/><Relationship Id="rId51" Type="http://schemas.openxmlformats.org/officeDocument/2006/relationships/image" Target="../media/image614.png"/><Relationship Id="rId72" Type="http://schemas.openxmlformats.org/officeDocument/2006/relationships/customXml" Target="../ink/ink1708.xml"/><Relationship Id="rId93" Type="http://schemas.openxmlformats.org/officeDocument/2006/relationships/image" Target="../media/image7423.png"/><Relationship Id="rId189" Type="http://schemas.openxmlformats.org/officeDocument/2006/relationships/customXml" Target="../ink/ink1768.xml"/><Relationship Id="rId3" Type="http://schemas.openxmlformats.org/officeDocument/2006/relationships/slideLayout" Target="../slideLayouts/slideLayout2.xml"/><Relationship Id="rId214" Type="http://schemas.openxmlformats.org/officeDocument/2006/relationships/customXml" Target="../ink/ink1781.xml"/><Relationship Id="rId235" Type="http://schemas.openxmlformats.org/officeDocument/2006/relationships/image" Target="../media/image812.png"/><Relationship Id="rId256" Type="http://schemas.openxmlformats.org/officeDocument/2006/relationships/customXml" Target="../ink/ink1802.xml"/><Relationship Id="rId116" Type="http://schemas.openxmlformats.org/officeDocument/2006/relationships/customXml" Target="../ink/ink1731.xml"/><Relationship Id="rId137" Type="http://schemas.openxmlformats.org/officeDocument/2006/relationships/image" Target="../media/image7642.png"/><Relationship Id="rId158" Type="http://schemas.openxmlformats.org/officeDocument/2006/relationships/customXml" Target="../ink/ink1752.xml"/><Relationship Id="rId20" Type="http://schemas.openxmlformats.org/officeDocument/2006/relationships/customXml" Target="../ink/ink1682.xml"/><Relationship Id="rId41" Type="http://schemas.openxmlformats.org/officeDocument/2006/relationships/image" Target="../media/image6090.png"/><Relationship Id="rId62" Type="http://schemas.openxmlformats.org/officeDocument/2006/relationships/customXml" Target="../ink/ink1703.xml"/><Relationship Id="rId83" Type="http://schemas.openxmlformats.org/officeDocument/2006/relationships/customXml" Target="../ink/ink1714.xml"/><Relationship Id="rId179" Type="http://schemas.openxmlformats.org/officeDocument/2006/relationships/customXml" Target="../ink/ink1763.xml"/><Relationship Id="rId190" Type="http://schemas.openxmlformats.org/officeDocument/2006/relationships/image" Target="../media/image790.png"/><Relationship Id="rId204" Type="http://schemas.openxmlformats.org/officeDocument/2006/relationships/customXml" Target="../ink/ink1776.xml"/><Relationship Id="rId225" Type="http://schemas.openxmlformats.org/officeDocument/2006/relationships/image" Target="../media/image807.png"/><Relationship Id="rId246" Type="http://schemas.openxmlformats.org/officeDocument/2006/relationships/customXml" Target="../ink/ink1797.xml"/><Relationship Id="rId267" Type="http://schemas.openxmlformats.org/officeDocument/2006/relationships/image" Target="../media/image828.png"/><Relationship Id="rId106" Type="http://schemas.openxmlformats.org/officeDocument/2006/relationships/customXml" Target="../ink/ink1726.xml"/><Relationship Id="rId127" Type="http://schemas.openxmlformats.org/officeDocument/2006/relationships/image" Target="../media/image7592.png"/><Relationship Id="rId10" Type="http://schemas.openxmlformats.org/officeDocument/2006/relationships/customXml" Target="../ink/ink1677.xml"/><Relationship Id="rId31" Type="http://schemas.openxmlformats.org/officeDocument/2006/relationships/image" Target="../media/image602.png"/><Relationship Id="rId52" Type="http://schemas.openxmlformats.org/officeDocument/2006/relationships/customXml" Target="../ink/ink1698.xml"/><Relationship Id="rId73" Type="http://schemas.openxmlformats.org/officeDocument/2006/relationships/image" Target="../media/image624.png"/><Relationship Id="rId94" Type="http://schemas.openxmlformats.org/officeDocument/2006/relationships/customXml" Target="../ink/ink1720.xml"/><Relationship Id="rId148" Type="http://schemas.openxmlformats.org/officeDocument/2006/relationships/customXml" Target="../ink/ink1747.xml"/><Relationship Id="rId169" Type="http://schemas.openxmlformats.org/officeDocument/2006/relationships/customXml" Target="../ink/ink1758.xml"/><Relationship Id="rId4" Type="http://schemas.openxmlformats.org/officeDocument/2006/relationships/customXml" Target="../ink/ink1674.xml"/><Relationship Id="rId180" Type="http://schemas.openxmlformats.org/officeDocument/2006/relationships/image" Target="../media/image785.png"/><Relationship Id="rId215" Type="http://schemas.openxmlformats.org/officeDocument/2006/relationships/image" Target="../media/image802.png"/><Relationship Id="rId236" Type="http://schemas.openxmlformats.org/officeDocument/2006/relationships/customXml" Target="../ink/ink1792.xml"/><Relationship Id="rId257" Type="http://schemas.openxmlformats.org/officeDocument/2006/relationships/image" Target="../media/image823.png"/><Relationship Id="rId42" Type="http://schemas.openxmlformats.org/officeDocument/2006/relationships/customXml" Target="../ink/ink1693.xml"/><Relationship Id="rId84" Type="http://schemas.openxmlformats.org/officeDocument/2006/relationships/customXml" Target="../ink/ink1715.xml"/><Relationship Id="rId138" Type="http://schemas.openxmlformats.org/officeDocument/2006/relationships/customXml" Target="../ink/ink1742.xml"/><Relationship Id="rId191" Type="http://schemas.openxmlformats.org/officeDocument/2006/relationships/customXml" Target="../ink/ink1769.xml"/><Relationship Id="rId205" Type="http://schemas.openxmlformats.org/officeDocument/2006/relationships/image" Target="../media/image797.png"/><Relationship Id="rId247" Type="http://schemas.openxmlformats.org/officeDocument/2006/relationships/image" Target="../media/image818.png"/><Relationship Id="rId107" Type="http://schemas.openxmlformats.org/officeDocument/2006/relationships/image" Target="../media/image7492.png"/><Relationship Id="rId11" Type="http://schemas.openxmlformats.org/officeDocument/2006/relationships/image" Target="../media/image564.png"/><Relationship Id="rId53" Type="http://schemas.openxmlformats.org/officeDocument/2006/relationships/image" Target="../media/image615.png"/><Relationship Id="rId149" Type="http://schemas.openxmlformats.org/officeDocument/2006/relationships/image" Target="../media/image770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3.m4a"/><Relationship Id="rId7" Type="http://schemas.openxmlformats.org/officeDocument/2006/relationships/image" Target="../media/image4.gif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63" Type="http://schemas.openxmlformats.org/officeDocument/2006/relationships/customXml" Target="../ink/ink8.xml"/><Relationship Id="rId68" Type="http://schemas.openxmlformats.org/officeDocument/2006/relationships/image" Target="../media/image15310.png"/><Relationship Id="rId154" Type="http://schemas.openxmlformats.org/officeDocument/2006/relationships/customXml" Target="../ink/ink21.xml"/><Relationship Id="rId159" Type="http://schemas.openxmlformats.org/officeDocument/2006/relationships/image" Target="../media/image15741.png"/><Relationship Id="rId175" Type="http://schemas.openxmlformats.org/officeDocument/2006/relationships/image" Target="../media/image8.png"/><Relationship Id="rId170" Type="http://schemas.openxmlformats.org/officeDocument/2006/relationships/customXml" Target="../ink/ink29.xml"/><Relationship Id="rId191" Type="http://schemas.openxmlformats.org/officeDocument/2006/relationships/image" Target="../media/image16.png"/><Relationship Id="rId196" Type="http://schemas.openxmlformats.org/officeDocument/2006/relationships/customXml" Target="../ink/ink42.xml"/><Relationship Id="rId200" Type="http://schemas.openxmlformats.org/officeDocument/2006/relationships/customXml" Target="../ink/ink44.xml"/><Relationship Id="rId53" Type="http://schemas.openxmlformats.org/officeDocument/2006/relationships/customXml" Target="../ink/ink3.xml"/><Relationship Id="rId58" Type="http://schemas.openxmlformats.org/officeDocument/2006/relationships/image" Target="../media/image15260.png"/><Relationship Id="rId74" Type="http://schemas.openxmlformats.org/officeDocument/2006/relationships/image" Target="../media/image15340.png"/><Relationship Id="rId79" Type="http://schemas.openxmlformats.org/officeDocument/2006/relationships/customXml" Target="../ink/ink16.xml"/><Relationship Id="rId149" Type="http://schemas.openxmlformats.org/officeDocument/2006/relationships/image" Target="../media/image15691.png"/><Relationship Id="rId5" Type="http://schemas.openxmlformats.org/officeDocument/2006/relationships/notesSlide" Target="../notesSlides/notesSlide4.xml"/><Relationship Id="rId160" Type="http://schemas.openxmlformats.org/officeDocument/2006/relationships/customXml" Target="../ink/ink24.xml"/><Relationship Id="rId165" Type="http://schemas.openxmlformats.org/officeDocument/2006/relationships/image" Target="../media/image15771.png"/><Relationship Id="rId181" Type="http://schemas.openxmlformats.org/officeDocument/2006/relationships/image" Target="../media/image11.png"/><Relationship Id="rId186" Type="http://schemas.openxmlformats.org/officeDocument/2006/relationships/customXml" Target="../ink/ink37.xml"/><Relationship Id="rId64" Type="http://schemas.openxmlformats.org/officeDocument/2006/relationships/image" Target="../media/image15290.png"/><Relationship Id="rId69" Type="http://schemas.openxmlformats.org/officeDocument/2006/relationships/customXml" Target="../ink/ink11.xml"/><Relationship Id="rId51" Type="http://schemas.openxmlformats.org/officeDocument/2006/relationships/customXml" Target="../ink/ink2.xml"/><Relationship Id="rId72" Type="http://schemas.openxmlformats.org/officeDocument/2006/relationships/image" Target="../media/image15330.png"/><Relationship Id="rId80" Type="http://schemas.openxmlformats.org/officeDocument/2006/relationships/image" Target="../media/image3101.png"/><Relationship Id="rId150" Type="http://schemas.openxmlformats.org/officeDocument/2006/relationships/customXml" Target="../ink/ink19.xml"/><Relationship Id="rId155" Type="http://schemas.openxmlformats.org/officeDocument/2006/relationships/image" Target="../media/image15721.png"/><Relationship Id="rId163" Type="http://schemas.openxmlformats.org/officeDocument/2006/relationships/image" Target="../media/image15761.png"/><Relationship Id="rId171" Type="http://schemas.openxmlformats.org/officeDocument/2006/relationships/image" Target="../media/image6101.png"/><Relationship Id="rId176" Type="http://schemas.openxmlformats.org/officeDocument/2006/relationships/customXml" Target="../ink/ink32.xml"/><Relationship Id="rId184" Type="http://schemas.openxmlformats.org/officeDocument/2006/relationships/customXml" Target="../ink/ink36.xml"/><Relationship Id="rId189" Type="http://schemas.openxmlformats.org/officeDocument/2006/relationships/image" Target="../media/image15.png"/><Relationship Id="rId192" Type="http://schemas.openxmlformats.org/officeDocument/2006/relationships/customXml" Target="../ink/ink40.xml"/><Relationship Id="rId197" Type="http://schemas.openxmlformats.org/officeDocument/2006/relationships/image" Target="../media/image19.png"/><Relationship Id="rId3" Type="http://schemas.openxmlformats.org/officeDocument/2006/relationships/audio" Target="../media/media6.m4a"/><Relationship Id="rId201" Type="http://schemas.openxmlformats.org/officeDocument/2006/relationships/image" Target="../media/image21.png"/><Relationship Id="rId59" Type="http://schemas.openxmlformats.org/officeDocument/2006/relationships/customXml" Target="../ink/ink6.xml"/><Relationship Id="rId67" Type="http://schemas.openxmlformats.org/officeDocument/2006/relationships/customXml" Target="../ink/ink10.xml"/><Relationship Id="rId158" Type="http://schemas.openxmlformats.org/officeDocument/2006/relationships/customXml" Target="../ink/ink23.xml"/><Relationship Id="rId54" Type="http://schemas.openxmlformats.org/officeDocument/2006/relationships/image" Target="../media/image15240.png"/><Relationship Id="rId62" Type="http://schemas.openxmlformats.org/officeDocument/2006/relationships/image" Target="../media/image15280.png"/><Relationship Id="rId70" Type="http://schemas.openxmlformats.org/officeDocument/2006/relationships/image" Target="../media/image15320.png"/><Relationship Id="rId75" Type="http://schemas.openxmlformats.org/officeDocument/2006/relationships/customXml" Target="../ink/ink14.xml"/><Relationship Id="rId83" Type="http://schemas.openxmlformats.org/officeDocument/2006/relationships/customXml" Target="../ink/ink18.xml"/><Relationship Id="rId153" Type="http://schemas.openxmlformats.org/officeDocument/2006/relationships/image" Target="../media/image15711.png"/><Relationship Id="rId161" Type="http://schemas.openxmlformats.org/officeDocument/2006/relationships/image" Target="../media/image15751.png"/><Relationship Id="rId166" Type="http://schemas.openxmlformats.org/officeDocument/2006/relationships/customXml" Target="../ink/ink27.xml"/><Relationship Id="rId174" Type="http://schemas.openxmlformats.org/officeDocument/2006/relationships/customXml" Target="../ink/ink31.xml"/><Relationship Id="rId179" Type="http://schemas.openxmlformats.org/officeDocument/2006/relationships/image" Target="../media/image10.png"/><Relationship Id="rId182" Type="http://schemas.openxmlformats.org/officeDocument/2006/relationships/customXml" Target="../ink/ink35.xml"/><Relationship Id="rId187" Type="http://schemas.openxmlformats.org/officeDocument/2006/relationships/image" Target="../media/image14.png"/><Relationship Id="rId195" Type="http://schemas.openxmlformats.org/officeDocument/2006/relationships/image" Target="../media/image18.png"/><Relationship Id="rId1" Type="http://schemas.openxmlformats.org/officeDocument/2006/relationships/tags" Target="../tags/tag5.xml"/><Relationship Id="rId6" Type="http://schemas.openxmlformats.org/officeDocument/2006/relationships/customXml" Target="../ink/ink1.xml"/><Relationship Id="rId190" Type="http://schemas.openxmlformats.org/officeDocument/2006/relationships/customXml" Target="../ink/ink39.xml"/><Relationship Id="rId57" Type="http://schemas.openxmlformats.org/officeDocument/2006/relationships/customXml" Target="../ink/ink5.xml"/><Relationship Id="rId52" Type="http://schemas.openxmlformats.org/officeDocument/2006/relationships/image" Target="../media/image15230.png"/><Relationship Id="rId60" Type="http://schemas.openxmlformats.org/officeDocument/2006/relationships/image" Target="../media/image15270.png"/><Relationship Id="rId65" Type="http://schemas.openxmlformats.org/officeDocument/2006/relationships/customXml" Target="../ink/ink9.xml"/><Relationship Id="rId73" Type="http://schemas.openxmlformats.org/officeDocument/2006/relationships/customXml" Target="../ink/ink13.xml"/><Relationship Id="rId78" Type="http://schemas.openxmlformats.org/officeDocument/2006/relationships/image" Target="../media/image15360.png"/><Relationship Id="rId81" Type="http://schemas.openxmlformats.org/officeDocument/2006/relationships/customXml" Target="../ink/ink17.xml"/><Relationship Id="rId151" Type="http://schemas.openxmlformats.org/officeDocument/2006/relationships/image" Target="../media/image15701.png"/><Relationship Id="rId156" Type="http://schemas.openxmlformats.org/officeDocument/2006/relationships/customXml" Target="../ink/ink22.xml"/><Relationship Id="rId164" Type="http://schemas.openxmlformats.org/officeDocument/2006/relationships/customXml" Target="../ink/ink26.xml"/><Relationship Id="rId169" Type="http://schemas.openxmlformats.org/officeDocument/2006/relationships/image" Target="../media/image5.png"/><Relationship Id="rId177" Type="http://schemas.openxmlformats.org/officeDocument/2006/relationships/image" Target="../media/image9.png"/><Relationship Id="rId185" Type="http://schemas.openxmlformats.org/officeDocument/2006/relationships/image" Target="../media/image13.png"/><Relationship Id="rId198" Type="http://schemas.openxmlformats.org/officeDocument/2006/relationships/customXml" Target="../ink/ink43.xml"/><Relationship Id="rId4" Type="http://schemas.openxmlformats.org/officeDocument/2006/relationships/slideLayout" Target="../slideLayouts/slideLayout2.xml"/><Relationship Id="rId172" Type="http://schemas.openxmlformats.org/officeDocument/2006/relationships/customXml" Target="../ink/ink30.xml"/><Relationship Id="rId180" Type="http://schemas.openxmlformats.org/officeDocument/2006/relationships/customXml" Target="../ink/ink34.xml"/><Relationship Id="rId193" Type="http://schemas.openxmlformats.org/officeDocument/2006/relationships/image" Target="../media/image17.png"/><Relationship Id="rId202" Type="http://schemas.openxmlformats.org/officeDocument/2006/relationships/image" Target="../media/image1.png"/><Relationship Id="rId50" Type="http://schemas.openxmlformats.org/officeDocument/2006/relationships/image" Target="../media/image15220.png"/><Relationship Id="rId55" Type="http://schemas.openxmlformats.org/officeDocument/2006/relationships/customXml" Target="../ink/ink4.xml"/><Relationship Id="rId76" Type="http://schemas.openxmlformats.org/officeDocument/2006/relationships/image" Target="../media/image15350.png"/><Relationship Id="rId167" Type="http://schemas.openxmlformats.org/officeDocument/2006/relationships/image" Target="../media/image1053.png"/><Relationship Id="rId188" Type="http://schemas.openxmlformats.org/officeDocument/2006/relationships/customXml" Target="../ink/ink38.xml"/><Relationship Id="rId71" Type="http://schemas.openxmlformats.org/officeDocument/2006/relationships/customXml" Target="../ink/ink12.xml"/><Relationship Id="rId162" Type="http://schemas.openxmlformats.org/officeDocument/2006/relationships/customXml" Target="../ink/ink25.xml"/><Relationship Id="rId183" Type="http://schemas.openxmlformats.org/officeDocument/2006/relationships/image" Target="../media/image12.png"/><Relationship Id="rId2" Type="http://schemas.microsoft.com/office/2007/relationships/media" Target="../media/media6.m4a"/><Relationship Id="rId66" Type="http://schemas.openxmlformats.org/officeDocument/2006/relationships/image" Target="../media/image15300.png"/><Relationship Id="rId157" Type="http://schemas.openxmlformats.org/officeDocument/2006/relationships/image" Target="../media/image15731.png"/><Relationship Id="rId178" Type="http://schemas.openxmlformats.org/officeDocument/2006/relationships/customXml" Target="../ink/ink33.xml"/><Relationship Id="rId61" Type="http://schemas.openxmlformats.org/officeDocument/2006/relationships/customXml" Target="../ink/ink7.xml"/><Relationship Id="rId82" Type="http://schemas.openxmlformats.org/officeDocument/2006/relationships/image" Target="../media/image4.png"/><Relationship Id="rId152" Type="http://schemas.openxmlformats.org/officeDocument/2006/relationships/customXml" Target="../ink/ink20.xml"/><Relationship Id="rId173" Type="http://schemas.openxmlformats.org/officeDocument/2006/relationships/image" Target="../media/image7.png"/><Relationship Id="rId194" Type="http://schemas.openxmlformats.org/officeDocument/2006/relationships/customXml" Target="../ink/ink41.xml"/><Relationship Id="rId199" Type="http://schemas.openxmlformats.org/officeDocument/2006/relationships/image" Target="../media/image20.png"/><Relationship Id="rId56" Type="http://schemas.openxmlformats.org/officeDocument/2006/relationships/image" Target="../media/image15250.png"/><Relationship Id="rId77" Type="http://schemas.openxmlformats.org/officeDocument/2006/relationships/customXml" Target="../ink/ink15.xml"/><Relationship Id="rId168" Type="http://schemas.openxmlformats.org/officeDocument/2006/relationships/customXml" Target="../ink/ink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1" Type="http://schemas.openxmlformats.org/officeDocument/2006/relationships/image" Target="../media/image15100.png"/><Relationship Id="rId154" Type="http://schemas.openxmlformats.org/officeDocument/2006/relationships/customXml" Target="../ink/ink53.xml"/><Relationship Id="rId159" Type="http://schemas.openxmlformats.org/officeDocument/2006/relationships/customXml" Target="../ink/ink58.xml"/><Relationship Id="rId42" Type="http://schemas.openxmlformats.org/officeDocument/2006/relationships/image" Target="../media/image294.png"/><Relationship Id="rId175" Type="http://schemas.openxmlformats.org/officeDocument/2006/relationships/customXml" Target="../ink/ink69.xml"/><Relationship Id="rId170" Type="http://schemas.openxmlformats.org/officeDocument/2006/relationships/image" Target="../media/image27.png"/><Relationship Id="rId191" Type="http://schemas.openxmlformats.org/officeDocument/2006/relationships/customXml" Target="../ink/ink77.xml"/><Relationship Id="rId196" Type="http://schemas.openxmlformats.org/officeDocument/2006/relationships/image" Target="../media/image40.png"/><Relationship Id="rId200" Type="http://schemas.openxmlformats.org/officeDocument/2006/relationships/image" Target="../media/image42.png"/><Relationship Id="rId205" Type="http://schemas.openxmlformats.org/officeDocument/2006/relationships/image" Target="../media/image1.png"/><Relationship Id="rId149" Type="http://schemas.openxmlformats.org/officeDocument/2006/relationships/customXml" Target="../ink/ink48.xml"/><Relationship Id="rId11" Type="http://schemas.openxmlformats.org/officeDocument/2006/relationships/image" Target="../media/image15050.png"/><Relationship Id="rId37" Type="http://schemas.openxmlformats.org/officeDocument/2006/relationships/image" Target="../media/image250.png"/><Relationship Id="rId5" Type="http://schemas.openxmlformats.org/officeDocument/2006/relationships/notesSlide" Target="../notesSlides/notesSlide5.xml"/><Relationship Id="rId152" Type="http://schemas.openxmlformats.org/officeDocument/2006/relationships/customXml" Target="../ink/ink51.xml"/><Relationship Id="rId160" Type="http://schemas.openxmlformats.org/officeDocument/2006/relationships/customXml" Target="../ink/ink59.xml"/><Relationship Id="rId165" Type="http://schemas.openxmlformats.org/officeDocument/2006/relationships/customXml" Target="../ink/ink64.xml"/><Relationship Id="rId173" Type="http://schemas.openxmlformats.org/officeDocument/2006/relationships/customXml" Target="../ink/ink68.xml"/><Relationship Id="rId181" Type="http://schemas.openxmlformats.org/officeDocument/2006/relationships/customXml" Target="../ink/ink72.xml"/><Relationship Id="rId186" Type="http://schemas.openxmlformats.org/officeDocument/2006/relationships/image" Target="../media/image35.png"/><Relationship Id="rId194" Type="http://schemas.openxmlformats.org/officeDocument/2006/relationships/image" Target="../media/image39.png"/><Relationship Id="rId199" Type="http://schemas.openxmlformats.org/officeDocument/2006/relationships/customXml" Target="../ink/ink81.xml"/><Relationship Id="rId203" Type="http://schemas.openxmlformats.org/officeDocument/2006/relationships/customXml" Target="../ink/ink83.xml"/><Relationship Id="rId147" Type="http://schemas.openxmlformats.org/officeDocument/2006/relationships/customXml" Target="../ink/ink46.xml"/><Relationship Id="rId35" Type="http://schemas.openxmlformats.org/officeDocument/2006/relationships/image" Target="../media/image15160.png"/><Relationship Id="rId168" Type="http://schemas.openxmlformats.org/officeDocument/2006/relationships/image" Target="../media/image26.png"/><Relationship Id="rId150" Type="http://schemas.openxmlformats.org/officeDocument/2006/relationships/customXml" Target="../ink/ink49.xml"/><Relationship Id="rId155" Type="http://schemas.openxmlformats.org/officeDocument/2006/relationships/customXml" Target="../ink/ink54.xml"/><Relationship Id="rId163" Type="http://schemas.openxmlformats.org/officeDocument/2006/relationships/customXml" Target="../ink/ink62.xml"/><Relationship Id="rId171" Type="http://schemas.openxmlformats.org/officeDocument/2006/relationships/customXml" Target="../ink/ink67.xml"/><Relationship Id="rId176" Type="http://schemas.openxmlformats.org/officeDocument/2006/relationships/image" Target="../media/image30.png"/><Relationship Id="rId184" Type="http://schemas.openxmlformats.org/officeDocument/2006/relationships/image" Target="../media/image34.png"/><Relationship Id="rId189" Type="http://schemas.openxmlformats.org/officeDocument/2006/relationships/customXml" Target="../ink/ink76.xml"/><Relationship Id="rId192" Type="http://schemas.openxmlformats.org/officeDocument/2006/relationships/image" Target="../media/image38.png"/><Relationship Id="rId197" Type="http://schemas.openxmlformats.org/officeDocument/2006/relationships/customXml" Target="../ink/ink80.xml"/><Relationship Id="rId3" Type="http://schemas.openxmlformats.org/officeDocument/2006/relationships/audio" Target="../media/media8.m4a"/><Relationship Id="rId201" Type="http://schemas.openxmlformats.org/officeDocument/2006/relationships/customXml" Target="../ink/ink82.xml"/><Relationship Id="rId25" Type="http://schemas.openxmlformats.org/officeDocument/2006/relationships/image" Target="../media/image15120.png"/><Relationship Id="rId33" Type="http://schemas.openxmlformats.org/officeDocument/2006/relationships/image" Target="../media/image15150.png"/><Relationship Id="rId158" Type="http://schemas.openxmlformats.org/officeDocument/2006/relationships/customXml" Target="../ink/ink57.xml"/><Relationship Id="rId145" Type="http://schemas.openxmlformats.org/officeDocument/2006/relationships/image" Target="../media/image22102.png"/><Relationship Id="rId153" Type="http://schemas.openxmlformats.org/officeDocument/2006/relationships/customXml" Target="../ink/ink52.xml"/><Relationship Id="rId161" Type="http://schemas.openxmlformats.org/officeDocument/2006/relationships/customXml" Target="../ink/ink60.xml"/><Relationship Id="rId166" Type="http://schemas.openxmlformats.org/officeDocument/2006/relationships/image" Target="../media/image25.png"/><Relationship Id="rId174" Type="http://schemas.openxmlformats.org/officeDocument/2006/relationships/image" Target="../media/image29.png"/><Relationship Id="rId179" Type="http://schemas.openxmlformats.org/officeDocument/2006/relationships/customXml" Target="../ink/ink71.xml"/><Relationship Id="rId182" Type="http://schemas.openxmlformats.org/officeDocument/2006/relationships/image" Target="../media/image33.png"/><Relationship Id="rId187" Type="http://schemas.openxmlformats.org/officeDocument/2006/relationships/customXml" Target="../ink/ink75.xml"/><Relationship Id="rId195" Type="http://schemas.openxmlformats.org/officeDocument/2006/relationships/customXml" Target="../ink/ink79.xml"/><Relationship Id="rId1" Type="http://schemas.openxmlformats.org/officeDocument/2006/relationships/tags" Target="../tags/tag6.xml"/><Relationship Id="rId6" Type="http://schemas.openxmlformats.org/officeDocument/2006/relationships/customXml" Target="../ink/ink45.xml"/><Relationship Id="rId190" Type="http://schemas.openxmlformats.org/officeDocument/2006/relationships/image" Target="../media/image37.png"/><Relationship Id="rId204" Type="http://schemas.openxmlformats.org/officeDocument/2006/relationships/image" Target="../media/image44.png"/><Relationship Id="rId15" Type="http://schemas.openxmlformats.org/officeDocument/2006/relationships/image" Target="../media/image15070.png"/><Relationship Id="rId23" Type="http://schemas.openxmlformats.org/officeDocument/2006/relationships/image" Target="../media/image15110.png"/><Relationship Id="rId148" Type="http://schemas.openxmlformats.org/officeDocument/2006/relationships/customXml" Target="../ink/ink47.xml"/><Relationship Id="rId151" Type="http://schemas.openxmlformats.org/officeDocument/2006/relationships/customXml" Target="../ink/ink50.xml"/><Relationship Id="rId31" Type="http://schemas.openxmlformats.org/officeDocument/2006/relationships/image" Target="../media/image24.png"/><Relationship Id="rId156" Type="http://schemas.openxmlformats.org/officeDocument/2006/relationships/customXml" Target="../ink/ink55.xml"/><Relationship Id="rId164" Type="http://schemas.openxmlformats.org/officeDocument/2006/relationships/customXml" Target="../ink/ink63.xml"/><Relationship Id="rId143" Type="http://schemas.openxmlformats.org/officeDocument/2006/relationships/image" Target="../media/image15661.png"/><Relationship Id="rId169" Type="http://schemas.openxmlformats.org/officeDocument/2006/relationships/customXml" Target="../ink/ink66.xml"/><Relationship Id="rId177" Type="http://schemas.openxmlformats.org/officeDocument/2006/relationships/customXml" Target="../ink/ink70.xml"/><Relationship Id="rId185" Type="http://schemas.openxmlformats.org/officeDocument/2006/relationships/customXml" Target="../ink/ink74.xml"/><Relationship Id="rId198" Type="http://schemas.openxmlformats.org/officeDocument/2006/relationships/image" Target="../media/image4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png"/><Relationship Id="rId172" Type="http://schemas.openxmlformats.org/officeDocument/2006/relationships/image" Target="../media/image28.png"/><Relationship Id="rId180" Type="http://schemas.openxmlformats.org/officeDocument/2006/relationships/image" Target="../media/image32.png"/><Relationship Id="rId193" Type="http://schemas.openxmlformats.org/officeDocument/2006/relationships/customXml" Target="../ink/ink78.xml"/><Relationship Id="rId202" Type="http://schemas.openxmlformats.org/officeDocument/2006/relationships/image" Target="../media/image43.png"/><Relationship Id="rId13" Type="http://schemas.openxmlformats.org/officeDocument/2006/relationships/image" Target="../media/image15060.png"/><Relationship Id="rId146" Type="http://schemas.openxmlformats.org/officeDocument/2006/relationships/image" Target="../media/image22.png"/><Relationship Id="rId141" Type="http://schemas.openxmlformats.org/officeDocument/2006/relationships/image" Target="../media/image15651.png"/><Relationship Id="rId167" Type="http://schemas.openxmlformats.org/officeDocument/2006/relationships/customXml" Target="../ink/ink65.xml"/><Relationship Id="rId188" Type="http://schemas.openxmlformats.org/officeDocument/2006/relationships/image" Target="../media/image36.png"/><Relationship Id="rId7" Type="http://schemas.openxmlformats.org/officeDocument/2006/relationships/image" Target="../media/image2210.png"/><Relationship Id="rId162" Type="http://schemas.openxmlformats.org/officeDocument/2006/relationships/customXml" Target="../ink/ink61.xml"/><Relationship Id="rId183" Type="http://schemas.openxmlformats.org/officeDocument/2006/relationships/customXml" Target="../ink/ink73.xml"/><Relationship Id="rId2" Type="http://schemas.microsoft.com/office/2007/relationships/media" Target="../media/media8.m4a"/><Relationship Id="rId157" Type="http://schemas.openxmlformats.org/officeDocument/2006/relationships/customXml" Target="../ink/ink56.xml"/><Relationship Id="rId178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60.png"/><Relationship Id="rId18" Type="http://schemas.openxmlformats.org/officeDocument/2006/relationships/customXml" Target="../ink/ink90.xml"/><Relationship Id="rId26" Type="http://schemas.openxmlformats.org/officeDocument/2006/relationships/customXml" Target="../ink/ink94.xml"/><Relationship Id="rId39" Type="http://schemas.openxmlformats.org/officeDocument/2006/relationships/customXml" Target="../ink/ink101.xml"/><Relationship Id="rId21" Type="http://schemas.openxmlformats.org/officeDocument/2006/relationships/image" Target="../media/image15100.png"/><Relationship Id="rId34" Type="http://schemas.openxmlformats.org/officeDocument/2006/relationships/customXml" Target="../ink/ink98.xml"/><Relationship Id="rId42" Type="http://schemas.openxmlformats.org/officeDocument/2006/relationships/image" Target="../media/image294.png"/><Relationship Id="rId141" Type="http://schemas.openxmlformats.org/officeDocument/2006/relationships/image" Target="../media/image15651.png"/><Relationship Id="rId146" Type="http://schemas.openxmlformats.org/officeDocument/2006/relationships/image" Target="../media/image1.png"/><Relationship Id="rId7" Type="http://schemas.openxmlformats.org/officeDocument/2006/relationships/image" Target="../media/image2210.png"/><Relationship Id="rId2" Type="http://schemas.microsoft.com/office/2007/relationships/media" Target="../media/media9.m4a"/><Relationship Id="rId16" Type="http://schemas.openxmlformats.org/officeDocument/2006/relationships/customXml" Target="../ink/ink89.xml"/><Relationship Id="rId29" Type="http://schemas.openxmlformats.org/officeDocument/2006/relationships/image" Target="../media/image11570.png"/><Relationship Id="rId11" Type="http://schemas.openxmlformats.org/officeDocument/2006/relationships/image" Target="../media/image15050.png"/><Relationship Id="rId24" Type="http://schemas.openxmlformats.org/officeDocument/2006/relationships/customXml" Target="../ink/ink93.xml"/><Relationship Id="rId32" Type="http://schemas.openxmlformats.org/officeDocument/2006/relationships/customXml" Target="../ink/ink97.xml"/><Relationship Id="rId37" Type="http://schemas.openxmlformats.org/officeDocument/2006/relationships/image" Target="../media/image250.png"/><Relationship Id="rId40" Type="http://schemas.openxmlformats.org/officeDocument/2006/relationships/customXml" Target="../ink/ink102.xml"/><Relationship Id="rId144" Type="http://schemas.openxmlformats.org/officeDocument/2006/relationships/customXml" Target="../ink/ink106.xml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15070.png"/><Relationship Id="rId23" Type="http://schemas.openxmlformats.org/officeDocument/2006/relationships/image" Target="../media/image15110.png"/><Relationship Id="rId28" Type="http://schemas.openxmlformats.org/officeDocument/2006/relationships/customXml" Target="../ink/ink95.xml"/><Relationship Id="rId36" Type="http://schemas.openxmlformats.org/officeDocument/2006/relationships/customXml" Target="../ink/ink99.xml"/><Relationship Id="rId10" Type="http://schemas.openxmlformats.org/officeDocument/2006/relationships/customXml" Target="../ink/ink86.xml"/><Relationship Id="rId19" Type="http://schemas.openxmlformats.org/officeDocument/2006/relationships/image" Target="../media/image6100.png"/><Relationship Id="rId31" Type="http://schemas.openxmlformats.org/officeDocument/2006/relationships/image" Target="../media/image24.png"/><Relationship Id="rId143" Type="http://schemas.openxmlformats.org/officeDocument/2006/relationships/image" Target="../media/image1566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png"/><Relationship Id="rId14" Type="http://schemas.openxmlformats.org/officeDocument/2006/relationships/customXml" Target="../ink/ink88.xml"/><Relationship Id="rId22" Type="http://schemas.openxmlformats.org/officeDocument/2006/relationships/customXml" Target="../ink/ink92.xml"/><Relationship Id="rId27" Type="http://schemas.openxmlformats.org/officeDocument/2006/relationships/image" Target="../media/image15130.png"/><Relationship Id="rId30" Type="http://schemas.openxmlformats.org/officeDocument/2006/relationships/customXml" Target="../ink/ink96.xml"/><Relationship Id="rId35" Type="http://schemas.openxmlformats.org/officeDocument/2006/relationships/image" Target="../media/image15160.png"/><Relationship Id="rId43" Type="http://schemas.openxmlformats.org/officeDocument/2006/relationships/customXml" Target="../ink/ink104.xml"/><Relationship Id="rId8" Type="http://schemas.openxmlformats.org/officeDocument/2006/relationships/customXml" Target="../ink/ink85.xml"/><Relationship Id="rId142" Type="http://schemas.openxmlformats.org/officeDocument/2006/relationships/customXml" Target="../ink/ink105.xml"/><Relationship Id="rId3" Type="http://schemas.openxmlformats.org/officeDocument/2006/relationships/audio" Target="../media/media9.m4a"/><Relationship Id="rId12" Type="http://schemas.openxmlformats.org/officeDocument/2006/relationships/customXml" Target="../ink/ink87.xml"/><Relationship Id="rId17" Type="http://schemas.openxmlformats.org/officeDocument/2006/relationships/image" Target="../media/image5100.png"/><Relationship Id="rId25" Type="http://schemas.openxmlformats.org/officeDocument/2006/relationships/image" Target="../media/image15120.png"/><Relationship Id="rId33" Type="http://schemas.openxmlformats.org/officeDocument/2006/relationships/image" Target="../media/image15150.png"/><Relationship Id="rId38" Type="http://schemas.openxmlformats.org/officeDocument/2006/relationships/customXml" Target="../ink/ink100.xml"/><Relationship Id="rId20" Type="http://schemas.openxmlformats.org/officeDocument/2006/relationships/customXml" Target="../ink/ink91.xml"/><Relationship Id="rId41" Type="http://schemas.openxmlformats.org/officeDocument/2006/relationships/customXml" Target="../ink/ink103.xml"/><Relationship Id="rId145" Type="http://schemas.openxmlformats.org/officeDocument/2006/relationships/image" Target="../media/image22102.png"/><Relationship Id="rId1" Type="http://schemas.openxmlformats.org/officeDocument/2006/relationships/tags" Target="../tags/tag7.xml"/><Relationship Id="rId6" Type="http://schemas.openxmlformats.org/officeDocument/2006/relationships/customXml" Target="../ink/ink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1523372" y="3013501"/>
            <a:ext cx="59715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Boltzmann Machines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7AC423-88F6-5244-DD81-A7C16C1916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701"/>
    </mc:Choice>
    <mc:Fallback xmlns="">
      <p:transition advClick="0" advTm="13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807CF5-6E07-152C-30B8-155D5022E78F}"/>
              </a:ext>
            </a:extLst>
          </p:cNvPr>
          <p:cNvSpPr txBox="1"/>
          <p:nvPr/>
        </p:nvSpPr>
        <p:spPr>
          <a:xfrm>
            <a:off x="340555" y="0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Intuitive description of the ground state configuration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4C85B67-ED09-64A4-4A2A-A2CD1EC60EE0}"/>
                  </a:ext>
                </a:extLst>
              </p14:cNvPr>
              <p14:cNvContentPartPr/>
              <p14:nvPr/>
            </p14:nvContentPartPr>
            <p14:xfrm>
              <a:off x="732621" y="2202795"/>
              <a:ext cx="1238490" cy="81135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4C85B67-ED09-64A4-4A2A-A2CD1EC60EE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3623" y="2193796"/>
                <a:ext cx="1256126" cy="8289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5E4FE7A-3A26-1A9B-4AF0-BAD62766A84E}"/>
                  </a:ext>
                </a:extLst>
              </p14:cNvPr>
              <p14:cNvContentPartPr/>
              <p14:nvPr/>
            </p14:nvContentPartPr>
            <p14:xfrm>
              <a:off x="864381" y="2409075"/>
              <a:ext cx="537030" cy="38691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5E4FE7A-3A26-1A9B-4AF0-BAD62766A84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5383" y="2400077"/>
                <a:ext cx="554667" cy="404546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174141C2-7579-25D0-1DD4-84DCF268B8E6}"/>
              </a:ext>
            </a:extLst>
          </p:cNvPr>
          <p:cNvGrpSpPr/>
          <p:nvPr/>
        </p:nvGrpSpPr>
        <p:grpSpPr>
          <a:xfrm>
            <a:off x="486921" y="1620405"/>
            <a:ext cx="1824930" cy="2123010"/>
            <a:chOff x="761338" y="2056651"/>
            <a:chExt cx="2433240" cy="283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C5A1F49-7A86-7B78-1486-4045F7867915}"/>
                    </a:ext>
                  </a:extLst>
                </p14:cNvPr>
                <p14:cNvContentPartPr/>
                <p14:nvPr/>
              </p14:nvContentPartPr>
              <p14:xfrm>
                <a:off x="761338" y="2056651"/>
                <a:ext cx="32040" cy="22816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C5A1F49-7A86-7B78-1486-4045F786791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2338" y="2047651"/>
                  <a:ext cx="49680" cy="22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C059B0D-82B2-42C9-608A-21418818DF3A}"/>
                    </a:ext>
                  </a:extLst>
                </p14:cNvPr>
                <p14:cNvContentPartPr/>
                <p14:nvPr/>
              </p14:nvContentPartPr>
              <p14:xfrm>
                <a:off x="784738" y="4210891"/>
                <a:ext cx="2386080" cy="119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C059B0D-82B2-42C9-608A-21418818DF3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76098" y="4201891"/>
                  <a:ext cx="240372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504A61F-9C1B-AE89-DB5D-A3F140BA3887}"/>
                    </a:ext>
                  </a:extLst>
                </p14:cNvPr>
                <p14:cNvContentPartPr/>
                <p14:nvPr/>
              </p14:nvContentPartPr>
              <p14:xfrm>
                <a:off x="3018178" y="4177411"/>
                <a:ext cx="140760" cy="225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504A61F-9C1B-AE89-DB5D-A3F140BA388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09538" y="4168771"/>
                  <a:ext cx="15840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8CFC053-0AA2-6E0D-2C9D-1938BA1F0FCA}"/>
                    </a:ext>
                  </a:extLst>
                </p14:cNvPr>
                <p14:cNvContentPartPr/>
                <p14:nvPr/>
              </p14:nvContentPartPr>
              <p14:xfrm>
                <a:off x="2968498" y="4601851"/>
                <a:ext cx="226080" cy="2628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8CFC053-0AA2-6E0D-2C9D-1938BA1F0FC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59498" y="4593211"/>
                  <a:ext cx="24372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B69EDDE-3DF4-1805-84C1-FCCA3FB110A8}"/>
                    </a:ext>
                  </a:extLst>
                </p14:cNvPr>
                <p14:cNvContentPartPr/>
                <p14:nvPr/>
              </p14:nvContentPartPr>
              <p14:xfrm>
                <a:off x="2956978" y="4620931"/>
                <a:ext cx="187920" cy="266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B69EDDE-3DF4-1805-84C1-FCCA3FB110A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947978" y="4611931"/>
                  <a:ext cx="205560" cy="28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00E4AA-9E71-22F5-887C-B7769E51B98B}"/>
              </a:ext>
            </a:extLst>
          </p:cNvPr>
          <p:cNvGrpSpPr/>
          <p:nvPr/>
        </p:nvGrpSpPr>
        <p:grpSpPr>
          <a:xfrm>
            <a:off x="359751" y="1353105"/>
            <a:ext cx="379350" cy="497340"/>
            <a:chOff x="591778" y="1700251"/>
            <a:chExt cx="505800" cy="66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D88A1CE-C6C7-F920-8ECC-3FBDC23DDD3B}"/>
                    </a:ext>
                  </a:extLst>
                </p14:cNvPr>
                <p14:cNvContentPartPr/>
                <p14:nvPr/>
              </p14:nvContentPartPr>
              <p14:xfrm>
                <a:off x="591778" y="2159971"/>
                <a:ext cx="75960" cy="153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D88A1CE-C6C7-F920-8ECC-3FBDC23DDD3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82778" y="2151331"/>
                  <a:ext cx="936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7BDCC99-3540-0993-78E7-B719613AB2E8}"/>
                    </a:ext>
                  </a:extLst>
                </p14:cNvPr>
                <p14:cNvContentPartPr/>
                <p14:nvPr/>
              </p14:nvContentPartPr>
              <p14:xfrm>
                <a:off x="600418" y="2095891"/>
                <a:ext cx="197280" cy="181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7BDCC99-3540-0993-78E7-B719613AB2E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91418" y="2086891"/>
                  <a:ext cx="2149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E78D83C-A992-8219-4742-5F6D506CAB96}"/>
                    </a:ext>
                  </a:extLst>
                </p14:cNvPr>
                <p14:cNvContentPartPr/>
                <p14:nvPr/>
              </p14:nvContentPartPr>
              <p14:xfrm>
                <a:off x="768538" y="2111011"/>
                <a:ext cx="270720" cy="252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E78D83C-A992-8219-4742-5F6D506CAB9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59898" y="2102011"/>
                  <a:ext cx="28836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D473B48-17A7-C7AB-B495-C97A2B2447B0}"/>
                    </a:ext>
                  </a:extLst>
                </p14:cNvPr>
                <p14:cNvContentPartPr/>
                <p14:nvPr/>
              </p14:nvContentPartPr>
              <p14:xfrm>
                <a:off x="917938" y="1700251"/>
                <a:ext cx="179640" cy="264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D473B48-17A7-C7AB-B495-C97A2B2447B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09298" y="1691611"/>
                  <a:ext cx="19728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15BACA0-F7D3-CA74-AAAF-2CA2706A1DE1}"/>
                    </a:ext>
                  </a:extLst>
                </p14:cNvPr>
                <p14:cNvContentPartPr/>
                <p14:nvPr/>
              </p14:nvContentPartPr>
              <p14:xfrm>
                <a:off x="953218" y="1821571"/>
                <a:ext cx="12168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15BACA0-F7D3-CA74-AAAF-2CA2706A1DE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44578" y="1812571"/>
                  <a:ext cx="1393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705C046-3A4E-7476-A77F-8B25CD3BB7A8}"/>
                  </a:ext>
                </a:extLst>
              </p14:cNvPr>
              <p14:cNvContentPartPr/>
              <p14:nvPr/>
            </p14:nvContentPartPr>
            <p14:xfrm>
              <a:off x="1219161" y="2928285"/>
              <a:ext cx="157410" cy="1080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705C046-3A4E-7476-A77F-8B25CD3BB7A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210156" y="2919285"/>
                <a:ext cx="175060" cy="12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1B63B93A-D4AB-61D7-0ACA-2D428252B510}"/>
              </a:ext>
            </a:extLst>
          </p:cNvPr>
          <p:cNvGrpSpPr/>
          <p:nvPr/>
        </p:nvGrpSpPr>
        <p:grpSpPr>
          <a:xfrm>
            <a:off x="590601" y="2989575"/>
            <a:ext cx="616680" cy="24840"/>
            <a:chOff x="899578" y="3882211"/>
            <a:chExt cx="822240" cy="3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F9DDEF1-DCB2-DEE1-480A-0B7BE3BCD082}"/>
                    </a:ext>
                  </a:extLst>
                </p14:cNvPr>
                <p14:cNvContentPartPr/>
                <p14:nvPr/>
              </p14:nvContentPartPr>
              <p14:xfrm>
                <a:off x="899578" y="3888691"/>
                <a:ext cx="540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F9DDEF1-DCB2-DEE1-480A-0B7BE3BCD08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90578" y="3879691"/>
                  <a:ext cx="2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6F5AD91-7B03-BAAB-0B25-25F9939CCF45}"/>
                    </a:ext>
                  </a:extLst>
                </p14:cNvPr>
                <p14:cNvContentPartPr/>
                <p14:nvPr/>
              </p14:nvContentPartPr>
              <p14:xfrm>
                <a:off x="1015138" y="3882571"/>
                <a:ext cx="165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6F5AD91-7B03-BAAB-0B25-25F9939CCF4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06498" y="3873931"/>
                  <a:ext cx="34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FEE6674-A12E-9DF0-F255-F07DABCF3FAC}"/>
                    </a:ext>
                  </a:extLst>
                </p14:cNvPr>
                <p14:cNvContentPartPr/>
                <p14:nvPr/>
              </p14:nvContentPartPr>
              <p14:xfrm>
                <a:off x="1190098" y="3882571"/>
                <a:ext cx="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FEE6674-A12E-9DF0-F255-F07DABCF3FA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181098" y="387393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8AD543C-9C0F-3B93-A08C-E6ADEDB504A4}"/>
                    </a:ext>
                  </a:extLst>
                </p14:cNvPr>
                <p14:cNvContentPartPr/>
                <p14:nvPr/>
              </p14:nvContentPartPr>
              <p14:xfrm>
                <a:off x="1355338" y="3882211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8AD543C-9C0F-3B93-A08C-E6ADEDB504A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346338" y="387321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627A5AC-A672-F1D3-3AD6-E88B29CF2E7D}"/>
                    </a:ext>
                  </a:extLst>
                </p14:cNvPr>
                <p14:cNvContentPartPr/>
                <p14:nvPr/>
              </p14:nvContentPartPr>
              <p14:xfrm>
                <a:off x="1563058" y="3887251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627A5AC-A672-F1D3-3AD6-E88B29CF2E7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554058" y="387825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B810AEF-1370-CB62-AA8F-E96E086FE135}"/>
                    </a:ext>
                  </a:extLst>
                </p14:cNvPr>
                <p14:cNvContentPartPr/>
                <p14:nvPr/>
              </p14:nvContentPartPr>
              <p14:xfrm>
                <a:off x="1721458" y="3914971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B810AEF-1370-CB62-AA8F-E96E086FE13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712818" y="390597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C3203FA-A0EB-C19D-B3CC-AE6E0E62CE7E}"/>
                    </a:ext>
                  </a:extLst>
                </p14:cNvPr>
                <p14:cNvContentPartPr/>
                <p14:nvPr/>
              </p14:nvContentPartPr>
              <p14:xfrm>
                <a:off x="1444618" y="3896971"/>
                <a:ext cx="288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C3203FA-A0EB-C19D-B3CC-AE6E0E62CE7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435978" y="3888331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86F9FD8-1808-4685-F077-BCB45946ECBB}"/>
              </a:ext>
            </a:extLst>
          </p:cNvPr>
          <p:cNvGrpSpPr/>
          <p:nvPr/>
        </p:nvGrpSpPr>
        <p:grpSpPr>
          <a:xfrm>
            <a:off x="4476523" y="3257037"/>
            <a:ext cx="431460" cy="273780"/>
            <a:chOff x="5886572" y="6273678"/>
            <a:chExt cx="575280" cy="36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7866754-2539-FE3B-586A-C65B9F1D1A85}"/>
                    </a:ext>
                  </a:extLst>
                </p14:cNvPr>
                <p14:cNvContentPartPr/>
                <p14:nvPr/>
              </p14:nvContentPartPr>
              <p14:xfrm>
                <a:off x="5978012" y="6273678"/>
                <a:ext cx="173880" cy="275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7866754-2539-FE3B-586A-C65B9F1D1A8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969012" y="6265038"/>
                  <a:ext cx="1915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9CF6071-F30B-23DE-1320-2C262675ED23}"/>
                    </a:ext>
                  </a:extLst>
                </p14:cNvPr>
                <p14:cNvContentPartPr/>
                <p14:nvPr/>
              </p14:nvContentPartPr>
              <p14:xfrm>
                <a:off x="5886572" y="6430638"/>
                <a:ext cx="174600" cy="21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9CF6071-F30B-23DE-1320-2C262675ED2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877572" y="6421638"/>
                  <a:ext cx="1922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FF02EEB-4546-556D-A9CF-9B3F12914BDA}"/>
                    </a:ext>
                  </a:extLst>
                </p14:cNvPr>
                <p14:cNvContentPartPr/>
                <p14:nvPr/>
              </p14:nvContentPartPr>
              <p14:xfrm>
                <a:off x="6081332" y="6310038"/>
                <a:ext cx="211680" cy="3286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FF02EEB-4546-556D-A9CF-9B3F12914BD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072332" y="6301038"/>
                  <a:ext cx="22932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BE7B7B0-0FB9-4426-995E-236A24DAA4C9}"/>
                    </a:ext>
                  </a:extLst>
                </p14:cNvPr>
                <p14:cNvContentPartPr/>
                <p14:nvPr/>
              </p14:nvContentPartPr>
              <p14:xfrm>
                <a:off x="6081332" y="6462678"/>
                <a:ext cx="380520" cy="171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BE7B7B0-0FB9-4426-995E-236A24DAA4C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072332" y="6453678"/>
                  <a:ext cx="3981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5349826-329E-8927-686E-372EF6260968}"/>
                    </a:ext>
                  </a:extLst>
                </p14:cNvPr>
                <p14:cNvContentPartPr/>
                <p14:nvPr/>
              </p14:nvContentPartPr>
              <p14:xfrm>
                <a:off x="6429812" y="6459438"/>
                <a:ext cx="6120" cy="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5349826-329E-8927-686E-372EF626096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420812" y="6450798"/>
                  <a:ext cx="23760" cy="2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2BD7D3B-3E3D-AD0A-B473-558516C3DAE0}"/>
              </a:ext>
            </a:extLst>
          </p:cNvPr>
          <p:cNvGrpSpPr/>
          <p:nvPr/>
        </p:nvGrpSpPr>
        <p:grpSpPr>
          <a:xfrm>
            <a:off x="3992683" y="1874097"/>
            <a:ext cx="1591110" cy="353160"/>
            <a:chOff x="5241452" y="4429758"/>
            <a:chExt cx="2121480" cy="47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D6E322A-8C72-9650-F4A2-EC5FD44988CA}"/>
                    </a:ext>
                  </a:extLst>
                </p14:cNvPr>
                <p14:cNvContentPartPr/>
                <p14:nvPr/>
              </p14:nvContentPartPr>
              <p14:xfrm>
                <a:off x="5241452" y="4561518"/>
                <a:ext cx="1724760" cy="34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D6E322A-8C72-9650-F4A2-EC5FD44988C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232452" y="4552878"/>
                  <a:ext cx="17424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D7E3043-66DF-B928-3B94-B24EAB8DD971}"/>
                    </a:ext>
                  </a:extLst>
                </p14:cNvPr>
                <p14:cNvContentPartPr/>
                <p14:nvPr/>
              </p14:nvContentPartPr>
              <p14:xfrm>
                <a:off x="7086452" y="4429758"/>
                <a:ext cx="276480" cy="470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D7E3043-66DF-B928-3B94-B24EAB8DD97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077812" y="4420758"/>
                  <a:ext cx="294120" cy="48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59D5B85-1DEB-5C13-A34B-723FAFF9155F}"/>
              </a:ext>
            </a:extLst>
          </p:cNvPr>
          <p:cNvGrpSpPr/>
          <p:nvPr/>
        </p:nvGrpSpPr>
        <p:grpSpPr>
          <a:xfrm>
            <a:off x="4065313" y="904797"/>
            <a:ext cx="752760" cy="2167020"/>
            <a:chOff x="5338292" y="3137358"/>
            <a:chExt cx="1003680" cy="288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93D9BFA-36AA-2E69-F602-0E3A73D90EF5}"/>
                    </a:ext>
                  </a:extLst>
                </p14:cNvPr>
                <p14:cNvContentPartPr/>
                <p14:nvPr/>
              </p14:nvContentPartPr>
              <p14:xfrm>
                <a:off x="5820332" y="3828198"/>
                <a:ext cx="420480" cy="18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93D9BFA-36AA-2E69-F602-0E3A73D90EF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811692" y="3819198"/>
                  <a:ext cx="4381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B7D02BC-1B02-76C4-3D17-3D5F4244BA88}"/>
                    </a:ext>
                  </a:extLst>
                </p14:cNvPr>
                <p14:cNvContentPartPr/>
                <p14:nvPr/>
              </p14:nvContentPartPr>
              <p14:xfrm>
                <a:off x="5827892" y="3952758"/>
                <a:ext cx="36360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B7D02BC-1B02-76C4-3D17-3D5F4244BA8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819252" y="3944118"/>
                  <a:ext cx="38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83264A0-A9C4-3F78-9D57-4BD7EB45BBBC}"/>
                    </a:ext>
                  </a:extLst>
                </p14:cNvPr>
                <p14:cNvContentPartPr/>
                <p14:nvPr/>
              </p14:nvContentPartPr>
              <p14:xfrm>
                <a:off x="5895572" y="4066518"/>
                <a:ext cx="292320" cy="16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83264A0-A9C4-3F78-9D57-4BD7EB45BBB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886572" y="4057878"/>
                  <a:ext cx="3099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CEEBAD8-8FAB-8F93-DF8B-22FA6F83EE31}"/>
                    </a:ext>
                  </a:extLst>
                </p14:cNvPr>
                <p14:cNvContentPartPr/>
                <p14:nvPr/>
              </p14:nvContentPartPr>
              <p14:xfrm>
                <a:off x="5902412" y="5342358"/>
                <a:ext cx="360360" cy="12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CEEBAD8-8FAB-8F93-DF8B-22FA6F83EE3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893412" y="5333358"/>
                  <a:ext cx="3780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D213CAD-3BCA-C6F1-8DA9-12BC5DAB5D2F}"/>
                    </a:ext>
                  </a:extLst>
                </p14:cNvPr>
                <p14:cNvContentPartPr/>
                <p14:nvPr/>
              </p14:nvContentPartPr>
              <p14:xfrm>
                <a:off x="5912132" y="5458278"/>
                <a:ext cx="41904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D213CAD-3BCA-C6F1-8DA9-12BC5DAB5D2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903492" y="5449278"/>
                  <a:ext cx="436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DBAB32B-BC3E-5E7F-FC6F-4103433B786D}"/>
                    </a:ext>
                  </a:extLst>
                </p14:cNvPr>
                <p14:cNvContentPartPr/>
                <p14:nvPr/>
              </p14:nvContentPartPr>
              <p14:xfrm>
                <a:off x="5961812" y="5624598"/>
                <a:ext cx="380160" cy="2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DBAB32B-BC3E-5E7F-FC6F-4103433B786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952812" y="5615958"/>
                  <a:ext cx="397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8D7DB2E-0630-32D6-AD68-926A4036A02C}"/>
                    </a:ext>
                  </a:extLst>
                </p14:cNvPr>
                <p14:cNvContentPartPr/>
                <p14:nvPr/>
              </p14:nvContentPartPr>
              <p14:xfrm>
                <a:off x="5338292" y="3284238"/>
                <a:ext cx="357840" cy="27424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8D7DB2E-0630-32D6-AD68-926A4036A02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329652" y="3275598"/>
                  <a:ext cx="375480" cy="27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2553D1C-97A4-3DBC-319A-B50B544DD43C}"/>
                    </a:ext>
                  </a:extLst>
                </p14:cNvPr>
                <p14:cNvContentPartPr/>
                <p14:nvPr/>
              </p14:nvContentPartPr>
              <p14:xfrm>
                <a:off x="5510732" y="3337518"/>
                <a:ext cx="314640" cy="160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2553D1C-97A4-3DBC-319A-B50B544DD43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502092" y="3328518"/>
                  <a:ext cx="3322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D4FB9A1-2275-EC33-B83A-34A8F57E1288}"/>
                    </a:ext>
                  </a:extLst>
                </p14:cNvPr>
                <p14:cNvContentPartPr/>
                <p14:nvPr/>
              </p14:nvContentPartPr>
              <p14:xfrm>
                <a:off x="6072692" y="5293038"/>
                <a:ext cx="44640" cy="54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D4FB9A1-2275-EC33-B83A-34A8F57E128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063692" y="5284038"/>
                  <a:ext cx="622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818A1F3-0CD7-1E15-15DF-71F1E0C435B0}"/>
                    </a:ext>
                  </a:extLst>
                </p14:cNvPr>
                <p14:cNvContentPartPr/>
                <p14:nvPr/>
              </p14:nvContentPartPr>
              <p14:xfrm>
                <a:off x="6114092" y="5444598"/>
                <a:ext cx="59040" cy="442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818A1F3-0CD7-1E15-15DF-71F1E0C435B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105452" y="5435598"/>
                  <a:ext cx="766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11EEDFE-04E9-DE96-CDB5-410AAB8ADC09}"/>
                    </a:ext>
                  </a:extLst>
                </p14:cNvPr>
                <p14:cNvContentPartPr/>
                <p14:nvPr/>
              </p14:nvContentPartPr>
              <p14:xfrm>
                <a:off x="6167732" y="5635038"/>
                <a:ext cx="61200" cy="55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11EEDFE-04E9-DE96-CDB5-410AAB8ADC0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158732" y="5626398"/>
                  <a:ext cx="7884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F1B55C4-D38E-6789-2345-8C683C008973}"/>
                    </a:ext>
                  </a:extLst>
                </p14:cNvPr>
                <p14:cNvContentPartPr/>
                <p14:nvPr/>
              </p14:nvContentPartPr>
              <p14:xfrm>
                <a:off x="5714132" y="3137358"/>
                <a:ext cx="219960" cy="207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F1B55C4-D38E-6789-2345-8C683C00897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705492" y="3128358"/>
                  <a:ext cx="2376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82881E5-016B-B4FB-0210-7848ED73A155}"/>
                    </a:ext>
                  </a:extLst>
                </p14:cNvPr>
                <p14:cNvContentPartPr/>
                <p14:nvPr/>
              </p14:nvContentPartPr>
              <p14:xfrm>
                <a:off x="5757332" y="3233478"/>
                <a:ext cx="106920" cy="10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82881E5-016B-B4FB-0210-7848ED73A15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748692" y="3224838"/>
                  <a:ext cx="124560" cy="2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7517C211-3A70-CBF1-47E9-B2A1F52C2B49}"/>
                  </a:ext>
                </a:extLst>
              </p14:cNvPr>
              <p14:cNvContentPartPr/>
              <p14:nvPr/>
            </p14:nvContentPartPr>
            <p14:xfrm>
              <a:off x="4328563" y="1203957"/>
              <a:ext cx="742230" cy="18894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7517C211-3A70-CBF1-47E9-B2A1F52C2B4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319564" y="1194958"/>
                <a:ext cx="759868" cy="1907098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B9F3A977-4EE2-3F83-7FCC-327B03F8DBE4}"/>
              </a:ext>
            </a:extLst>
          </p:cNvPr>
          <p:cNvGrpSpPr/>
          <p:nvPr/>
        </p:nvGrpSpPr>
        <p:grpSpPr>
          <a:xfrm>
            <a:off x="6259088" y="1613928"/>
            <a:ext cx="922050" cy="501660"/>
            <a:chOff x="8549852" y="3575838"/>
            <a:chExt cx="1229400" cy="66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9C1C201-9122-5199-CC58-808A1ACB45E3}"/>
                    </a:ext>
                  </a:extLst>
                </p14:cNvPr>
                <p14:cNvContentPartPr/>
                <p14:nvPr/>
              </p14:nvContentPartPr>
              <p14:xfrm>
                <a:off x="8580092" y="3575838"/>
                <a:ext cx="252360" cy="6580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9C1C201-9122-5199-CC58-808A1ACB45E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571452" y="3566838"/>
                  <a:ext cx="270000" cy="67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362927B-97CD-B66F-5692-5CAFB2174E4C}"/>
                    </a:ext>
                  </a:extLst>
                </p14:cNvPr>
                <p14:cNvContentPartPr/>
                <p14:nvPr/>
              </p14:nvContentPartPr>
              <p14:xfrm>
                <a:off x="8549852" y="3946998"/>
                <a:ext cx="315720" cy="59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362927B-97CD-B66F-5692-5CAFB2174E4C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541212" y="3938358"/>
                  <a:ext cx="33336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6965C85-DDDC-C735-813A-404BC1E85FCF}"/>
                    </a:ext>
                  </a:extLst>
                </p14:cNvPr>
                <p14:cNvContentPartPr/>
                <p14:nvPr/>
              </p14:nvContentPartPr>
              <p14:xfrm>
                <a:off x="8886092" y="3742518"/>
                <a:ext cx="138600" cy="4662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6965C85-DDDC-C735-813A-404BC1E85FC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877452" y="3733518"/>
                  <a:ext cx="156240" cy="48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2DED51A-F46E-9F72-B9AF-8D941736164B}"/>
                    </a:ext>
                  </a:extLst>
                </p14:cNvPr>
                <p14:cNvContentPartPr/>
                <p14:nvPr/>
              </p14:nvContentPartPr>
              <p14:xfrm>
                <a:off x="9058172" y="3804798"/>
                <a:ext cx="144000" cy="2757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2DED51A-F46E-9F72-B9AF-8D941736164B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049172" y="3795798"/>
                  <a:ext cx="16164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3D8C266-7282-D817-6062-595E6D682E8A}"/>
                    </a:ext>
                  </a:extLst>
                </p14:cNvPr>
                <p14:cNvContentPartPr/>
                <p14:nvPr/>
              </p14:nvContentPartPr>
              <p14:xfrm>
                <a:off x="9090572" y="3940158"/>
                <a:ext cx="93600" cy="244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3D8C266-7282-D817-6062-595E6D682E8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081932" y="3931158"/>
                  <a:ext cx="1112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8BE86E0-EB85-5E01-1306-3F58DAEDCDCC}"/>
                    </a:ext>
                  </a:extLst>
                </p14:cNvPr>
                <p14:cNvContentPartPr/>
                <p14:nvPr/>
              </p14:nvContentPartPr>
              <p14:xfrm>
                <a:off x="9304052" y="3951318"/>
                <a:ext cx="11016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8BE86E0-EB85-5E01-1306-3F58DAEDCDCC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295052" y="3942678"/>
                  <a:ext cx="127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9842167-087D-E1D2-9AC3-43784CBE1DE9}"/>
                    </a:ext>
                  </a:extLst>
                </p14:cNvPr>
                <p14:cNvContentPartPr/>
                <p14:nvPr/>
              </p14:nvContentPartPr>
              <p14:xfrm>
                <a:off x="9470732" y="3836838"/>
                <a:ext cx="219240" cy="407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9842167-087D-E1D2-9AC3-43784CBE1DE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462092" y="3827838"/>
                  <a:ext cx="236880" cy="42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7B9CD1F-131E-CC11-D6FE-D0A529F10DE8}"/>
                    </a:ext>
                  </a:extLst>
                </p14:cNvPr>
                <p14:cNvContentPartPr/>
                <p14:nvPr/>
              </p14:nvContentPartPr>
              <p14:xfrm>
                <a:off x="9674852" y="3836478"/>
                <a:ext cx="104400" cy="3682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7B9CD1F-131E-CC11-D6FE-D0A529F10DE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665852" y="3827478"/>
                  <a:ext cx="122040" cy="38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87EB57E-F717-BF3C-C61E-48979D84F3CE}"/>
              </a:ext>
            </a:extLst>
          </p:cNvPr>
          <p:cNvGrpSpPr/>
          <p:nvPr/>
        </p:nvGrpSpPr>
        <p:grpSpPr>
          <a:xfrm>
            <a:off x="4179856" y="4958594"/>
            <a:ext cx="898560" cy="391230"/>
            <a:chOff x="9233492" y="4904958"/>
            <a:chExt cx="1198080" cy="52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A08D209-90FB-CF8E-C23A-3317D271A548}"/>
                    </a:ext>
                  </a:extLst>
                </p14:cNvPr>
                <p14:cNvContentPartPr/>
                <p14:nvPr/>
              </p14:nvContentPartPr>
              <p14:xfrm>
                <a:off x="9233492" y="4904958"/>
                <a:ext cx="240840" cy="5216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A08D209-90FB-CF8E-C23A-3317D271A548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224492" y="4896318"/>
                  <a:ext cx="258480" cy="53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A393E2B-6220-3AD3-ED74-037F95C8938C}"/>
                    </a:ext>
                  </a:extLst>
                </p14:cNvPr>
                <p14:cNvContentPartPr/>
                <p14:nvPr/>
              </p14:nvContentPartPr>
              <p14:xfrm>
                <a:off x="9269852" y="5197638"/>
                <a:ext cx="269640" cy="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A393E2B-6220-3AD3-ED74-037F95C8938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260852" y="5188638"/>
                  <a:ext cx="287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A2F1AC4-D3F0-6152-00CD-F3AA3D15E217}"/>
                    </a:ext>
                  </a:extLst>
                </p14:cNvPr>
                <p14:cNvContentPartPr/>
                <p14:nvPr/>
              </p14:nvContentPartPr>
              <p14:xfrm>
                <a:off x="9587012" y="5024478"/>
                <a:ext cx="121680" cy="3704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A2F1AC4-D3F0-6152-00CD-F3AA3D15E21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578372" y="5015838"/>
                  <a:ext cx="13932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1315708-EF76-3C32-BBAD-577D8118BF95}"/>
                    </a:ext>
                  </a:extLst>
                </p14:cNvPr>
                <p14:cNvContentPartPr/>
                <p14:nvPr/>
              </p14:nvContentPartPr>
              <p14:xfrm>
                <a:off x="9732452" y="5079558"/>
                <a:ext cx="169560" cy="144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1315708-EF76-3C32-BBAD-577D8118BF95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723452" y="5070918"/>
                  <a:ext cx="1872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1EEECE7-4068-F233-13F6-3BE268EF9A41}"/>
                    </a:ext>
                  </a:extLst>
                </p14:cNvPr>
                <p14:cNvContentPartPr/>
                <p14:nvPr/>
              </p14:nvContentPartPr>
              <p14:xfrm>
                <a:off x="9762332" y="5017278"/>
                <a:ext cx="96120" cy="2120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1EEECE7-4068-F233-13F6-3BE268EF9A41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753692" y="5008278"/>
                  <a:ext cx="11376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1DE12FD-C789-3470-3C70-4724EF299BB3}"/>
                    </a:ext>
                  </a:extLst>
                </p14:cNvPr>
                <p14:cNvContentPartPr/>
                <p14:nvPr/>
              </p14:nvContentPartPr>
              <p14:xfrm>
                <a:off x="9762332" y="5231478"/>
                <a:ext cx="360" cy="3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1DE12FD-C789-3470-3C70-4724EF299BB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9753692" y="522247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3A4D3C68-482F-185A-B804-8746342627C9}"/>
                    </a:ext>
                  </a:extLst>
                </p14:cNvPr>
                <p14:cNvContentPartPr/>
                <p14:nvPr/>
              </p14:nvContentPartPr>
              <p14:xfrm>
                <a:off x="9930452" y="4973358"/>
                <a:ext cx="115560" cy="4003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A4D3C68-482F-185A-B804-8746342627C9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9921812" y="4964718"/>
                  <a:ext cx="13320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1B6AE01-2EC9-114C-BCF1-E1AF900FE80A}"/>
                    </a:ext>
                  </a:extLst>
                </p14:cNvPr>
                <p14:cNvContentPartPr/>
                <p14:nvPr/>
              </p14:nvContentPartPr>
              <p14:xfrm>
                <a:off x="9995612" y="5370798"/>
                <a:ext cx="360" cy="3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1B6AE01-2EC9-114C-BCF1-E1AF900FE80A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9986612" y="536179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F82D979-E29D-B22E-7BB0-0FF1E78C2DF6}"/>
                    </a:ext>
                  </a:extLst>
                </p14:cNvPr>
                <p14:cNvContentPartPr/>
                <p14:nvPr/>
              </p14:nvContentPartPr>
              <p14:xfrm>
                <a:off x="10228172" y="5072358"/>
                <a:ext cx="138240" cy="3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F82D979-E29D-B22E-7BB0-0FF1E78C2DF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0219172" y="5063358"/>
                  <a:ext cx="155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F9B7627-61D0-29D2-926A-80045E1C725B}"/>
                    </a:ext>
                  </a:extLst>
                </p14:cNvPr>
                <p14:cNvContentPartPr/>
                <p14:nvPr/>
              </p14:nvContentPartPr>
              <p14:xfrm>
                <a:off x="10219532" y="5174238"/>
                <a:ext cx="212040" cy="3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F9B7627-61D0-29D2-926A-80045E1C725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210532" y="5165238"/>
                  <a:ext cx="2296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8690CAC-F9D2-4797-56E1-3235ABF12422}"/>
              </a:ext>
            </a:extLst>
          </p:cNvPr>
          <p:cNvGrpSpPr/>
          <p:nvPr/>
        </p:nvGrpSpPr>
        <p:grpSpPr>
          <a:xfrm>
            <a:off x="5295499" y="4755014"/>
            <a:ext cx="748288" cy="735480"/>
            <a:chOff x="10721012" y="4633518"/>
            <a:chExt cx="997717" cy="98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D4D4C7B-C301-B781-023C-83855B9636B1}"/>
                    </a:ext>
                  </a:extLst>
                </p14:cNvPr>
                <p14:cNvContentPartPr/>
                <p14:nvPr/>
              </p14:nvContentPartPr>
              <p14:xfrm>
                <a:off x="10990292" y="4633518"/>
                <a:ext cx="360" cy="2271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D4D4C7B-C301-B781-023C-83855B9636B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981652" y="4624518"/>
                  <a:ext cx="180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4FA0B2D-B3D6-AAC6-860C-D3C430353249}"/>
                    </a:ext>
                  </a:extLst>
                </p14:cNvPr>
                <p14:cNvContentPartPr/>
                <p14:nvPr/>
              </p14:nvContentPartPr>
              <p14:xfrm>
                <a:off x="10721012" y="4943118"/>
                <a:ext cx="943560" cy="396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4FA0B2D-B3D6-AAC6-860C-D3C43035324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712012" y="4934478"/>
                  <a:ext cx="96120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B80DE07-172B-DB90-3C67-B57CBA9EBA20}"/>
                    </a:ext>
                  </a:extLst>
                </p14:cNvPr>
                <p14:cNvContentPartPr/>
                <p14:nvPr/>
              </p14:nvContentPartPr>
              <p14:xfrm>
                <a:off x="10773572" y="5216718"/>
                <a:ext cx="216360" cy="344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B80DE07-172B-DB90-3C67-B57CBA9EBA20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764932" y="5208078"/>
                  <a:ext cx="23400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BBA901E2-B8C6-7F8F-0B4C-EC0AD0BB4D5F}"/>
                    </a:ext>
                  </a:extLst>
                </p14:cNvPr>
                <p14:cNvContentPartPr/>
                <p14:nvPr/>
              </p14:nvContentPartPr>
              <p14:xfrm>
                <a:off x="11255972" y="5325438"/>
                <a:ext cx="360" cy="28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BBA901E2-B8C6-7F8F-0B4C-EC0AD0BB4D5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1246972" y="5316798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1031A0BA-7F0F-2A49-B500-9A273D086472}"/>
                    </a:ext>
                  </a:extLst>
                </p14:cNvPr>
                <p14:cNvContentPartPr/>
                <p14:nvPr/>
              </p14:nvContentPartPr>
              <p14:xfrm>
                <a:off x="10997852" y="5125278"/>
                <a:ext cx="163800" cy="134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1031A0BA-7F0F-2A49-B500-9A273D08647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988852" y="5116638"/>
                  <a:ext cx="1814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EA16A7E-9F35-84D4-B5A2-01C6FFCF64C5}"/>
                    </a:ext>
                  </a:extLst>
                </p14:cNvPr>
                <p14:cNvContentPartPr/>
                <p14:nvPr/>
              </p14:nvContentPartPr>
              <p14:xfrm>
                <a:off x="10975172" y="5086038"/>
                <a:ext cx="171000" cy="2329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EA16A7E-9F35-84D4-B5A2-01C6FFCF64C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966172" y="5077398"/>
                  <a:ext cx="18864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8C5CADF8-ED53-4EB6-6F49-71295DB8B69E}"/>
                    </a:ext>
                  </a:extLst>
                </p14:cNvPr>
                <p14:cNvContentPartPr/>
                <p14:nvPr/>
              </p14:nvContentPartPr>
              <p14:xfrm>
                <a:off x="11233652" y="5401758"/>
                <a:ext cx="297360" cy="3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8C5CADF8-ED53-4EB6-6F49-71295DB8B69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1225012" y="5392758"/>
                  <a:ext cx="31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31B93A14-5327-81D5-53A4-B1A02CFA57DA}"/>
                    </a:ext>
                  </a:extLst>
                </p14:cNvPr>
                <p14:cNvContentPartPr/>
                <p14:nvPr/>
              </p14:nvContentPartPr>
              <p14:xfrm>
                <a:off x="11327972" y="5238678"/>
                <a:ext cx="33840" cy="3754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31B93A14-5327-81D5-53A4-B1A02CFA57D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1319332" y="5230038"/>
                  <a:ext cx="5148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2531E33-E3EF-45E5-8EA9-0D6A7A9F31A3}"/>
                    </a:ext>
                  </a:extLst>
                </p14:cNvPr>
                <p14:cNvContentPartPr/>
                <p14:nvPr/>
              </p14:nvContentPartPr>
              <p14:xfrm>
                <a:off x="11685609" y="5216718"/>
                <a:ext cx="33120" cy="380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2531E33-E3EF-45E5-8EA9-0D6A7A9F31A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1673609" y="5204741"/>
                  <a:ext cx="56640" cy="40435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3F3564A-6753-8532-634B-DC88C438C513}"/>
              </a:ext>
            </a:extLst>
          </p:cNvPr>
          <p:cNvGrpSpPr/>
          <p:nvPr/>
        </p:nvGrpSpPr>
        <p:grpSpPr>
          <a:xfrm>
            <a:off x="874546" y="2410341"/>
            <a:ext cx="587250" cy="364230"/>
            <a:chOff x="1278172" y="3109899"/>
            <a:chExt cx="783000" cy="48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D140230-61B1-04AE-DA31-804029AD1CED}"/>
                    </a:ext>
                  </a:extLst>
                </p14:cNvPr>
                <p14:cNvContentPartPr/>
                <p14:nvPr/>
              </p14:nvContentPartPr>
              <p14:xfrm>
                <a:off x="1278172" y="3109899"/>
                <a:ext cx="783000" cy="485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D140230-61B1-04AE-DA31-804029AD1CE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269172" y="3100899"/>
                  <a:ext cx="800640" cy="50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2520D55-2B33-30AC-90F6-B6F5EBF3ABE5}"/>
                    </a:ext>
                  </a:extLst>
                </p14:cNvPr>
                <p14:cNvContentPartPr/>
                <p14:nvPr/>
              </p14:nvContentPartPr>
              <p14:xfrm>
                <a:off x="1737892" y="3159219"/>
                <a:ext cx="103320" cy="178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2520D55-2B33-30AC-90F6-B6F5EBF3ABE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729252" y="3150579"/>
                  <a:ext cx="120960" cy="19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853FBF0-BA9B-B0E8-37C0-641D4B064BBE}"/>
                  </a:ext>
                </a:extLst>
              </p14:cNvPr>
              <p14:cNvContentPartPr/>
              <p14:nvPr/>
            </p14:nvContentPartPr>
            <p14:xfrm>
              <a:off x="3977533" y="1973382"/>
              <a:ext cx="1335150" cy="3591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853FBF0-BA9B-B0E8-37C0-641D4B064BBE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968534" y="1964404"/>
                <a:ext cx="1352789" cy="53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4519169-7D6E-D83F-E3B7-31753C4D5CCA}"/>
                  </a:ext>
                </a:extLst>
              </p14:cNvPr>
              <p14:cNvContentPartPr/>
              <p14:nvPr/>
            </p14:nvContentPartPr>
            <p14:xfrm>
              <a:off x="4361743" y="1324302"/>
              <a:ext cx="488970" cy="4293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4519169-7D6E-D83F-E3B7-31753C4D5CCA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4352748" y="1315306"/>
                <a:ext cx="506600" cy="446933"/>
              </a:xfrm>
              <a:prstGeom prst="rect">
                <a:avLst/>
              </a:prstGeom>
            </p:spPr>
          </p:pic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77CCA8E9-A250-014A-D04E-A00FF599CF11}"/>
              </a:ext>
            </a:extLst>
          </p:cNvPr>
          <p:cNvGrpSpPr/>
          <p:nvPr/>
        </p:nvGrpSpPr>
        <p:grpSpPr>
          <a:xfrm>
            <a:off x="4062313" y="2456142"/>
            <a:ext cx="836190" cy="505710"/>
            <a:chOff x="5334292" y="5205819"/>
            <a:chExt cx="1114920" cy="67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753B33B-B3CD-CAE4-AE77-8D3A7FA86671}"/>
                    </a:ext>
                  </a:extLst>
                </p14:cNvPr>
                <p14:cNvContentPartPr/>
                <p14:nvPr/>
              </p14:nvContentPartPr>
              <p14:xfrm>
                <a:off x="5840092" y="5205819"/>
                <a:ext cx="609120" cy="674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753B33B-B3CD-CAE4-AE77-8D3A7FA8667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831452" y="5196819"/>
                  <a:ext cx="626760" cy="69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2E2B4C47-107E-C3F7-0857-50996CF78173}"/>
                    </a:ext>
                  </a:extLst>
                </p14:cNvPr>
                <p14:cNvContentPartPr/>
                <p14:nvPr/>
              </p14:nvContentPartPr>
              <p14:xfrm>
                <a:off x="5334292" y="5592459"/>
                <a:ext cx="148680" cy="272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E2B4C47-107E-C3F7-0857-50996CF7817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325652" y="5583819"/>
                  <a:ext cx="16632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EE3D7740-7514-9BA2-3043-2C0B94431A64}"/>
                    </a:ext>
                  </a:extLst>
                </p14:cNvPr>
                <p14:cNvContentPartPr/>
                <p14:nvPr/>
              </p14:nvContentPartPr>
              <p14:xfrm>
                <a:off x="5553172" y="5682819"/>
                <a:ext cx="59760" cy="1674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E3D7740-7514-9BA2-3043-2C0B94431A6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544532" y="5674179"/>
                  <a:ext cx="77400" cy="18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9CA769E-36C5-1668-F81F-A3D6BB08E6DB}"/>
              </a:ext>
            </a:extLst>
          </p:cNvPr>
          <p:cNvGrpSpPr/>
          <p:nvPr/>
        </p:nvGrpSpPr>
        <p:grpSpPr>
          <a:xfrm>
            <a:off x="3878173" y="1557582"/>
            <a:ext cx="306450" cy="203310"/>
            <a:chOff x="5088772" y="4007739"/>
            <a:chExt cx="408600" cy="27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006562C-E0A1-7AF8-6C70-2AD35C8FCB36}"/>
                    </a:ext>
                  </a:extLst>
                </p14:cNvPr>
                <p14:cNvContentPartPr/>
                <p14:nvPr/>
              </p14:nvContentPartPr>
              <p14:xfrm>
                <a:off x="5133772" y="4047339"/>
                <a:ext cx="88560" cy="1652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006562C-E0A1-7AF8-6C70-2AD35C8FCB3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124772" y="4038699"/>
                  <a:ext cx="1062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A2286FEC-DE61-0DE2-0DF6-EBE7AD7F1C95}"/>
                    </a:ext>
                  </a:extLst>
                </p14:cNvPr>
                <p14:cNvContentPartPr/>
                <p14:nvPr/>
              </p14:nvContentPartPr>
              <p14:xfrm>
                <a:off x="5088772" y="4122219"/>
                <a:ext cx="80280" cy="320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A2286FEC-DE61-0DE2-0DF6-EBE7AD7F1C9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080132" y="4113579"/>
                  <a:ext cx="9792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14CBC9E4-C349-D64E-EB6A-BF6915B5CBE8}"/>
                    </a:ext>
                  </a:extLst>
                </p14:cNvPr>
                <p14:cNvContentPartPr/>
                <p14:nvPr/>
              </p14:nvContentPartPr>
              <p14:xfrm>
                <a:off x="5106412" y="4007739"/>
                <a:ext cx="96840" cy="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14CBC9E4-C349-D64E-EB6A-BF6915B5CBE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097412" y="3999099"/>
                  <a:ext cx="11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C4CD52F-400A-3D5D-E799-874A8845C696}"/>
                    </a:ext>
                  </a:extLst>
                </p14:cNvPr>
                <p14:cNvContentPartPr/>
                <p14:nvPr/>
              </p14:nvContentPartPr>
              <p14:xfrm>
                <a:off x="5226652" y="4099539"/>
                <a:ext cx="113760" cy="968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C4CD52F-400A-3D5D-E799-874A8845C69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217652" y="4090899"/>
                  <a:ext cx="1314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F477A95B-9C2E-666E-A493-A925024B0E6A}"/>
                    </a:ext>
                  </a:extLst>
                </p14:cNvPr>
                <p14:cNvContentPartPr/>
                <p14:nvPr/>
              </p14:nvContentPartPr>
              <p14:xfrm>
                <a:off x="5265172" y="4106379"/>
                <a:ext cx="50040" cy="136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F477A95B-9C2E-666E-A493-A925024B0E6A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256532" y="4097379"/>
                  <a:ext cx="676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42450ABA-5DD6-F3B6-301F-231ABB90B62D}"/>
                    </a:ext>
                  </a:extLst>
                </p14:cNvPr>
                <p14:cNvContentPartPr/>
                <p14:nvPr/>
              </p14:nvContentPartPr>
              <p14:xfrm>
                <a:off x="5362732" y="4098459"/>
                <a:ext cx="120960" cy="1371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2450ABA-5DD6-F3B6-301F-231ABB90B62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353732" y="4089819"/>
                  <a:ext cx="13860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094B6F03-D809-D686-9068-8E2612A170C3}"/>
                    </a:ext>
                  </a:extLst>
                </p14:cNvPr>
                <p14:cNvContentPartPr/>
                <p14:nvPr/>
              </p14:nvContentPartPr>
              <p14:xfrm>
                <a:off x="5497012" y="4275939"/>
                <a:ext cx="360" cy="28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94B6F03-D809-D686-9068-8E2612A170C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488012" y="4266939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6795B0F-12AC-B8AF-77C2-6AFEDDFB5508}"/>
              </a:ext>
            </a:extLst>
          </p:cNvPr>
          <p:cNvSpPr/>
          <p:nvPr/>
        </p:nvSpPr>
        <p:spPr>
          <a:xfrm>
            <a:off x="3860341" y="4374014"/>
            <a:ext cx="2484645" cy="1447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B6850B1-5078-EA1F-8E40-F89999D75152}"/>
              </a:ext>
            </a:extLst>
          </p:cNvPr>
          <p:cNvSpPr txBox="1"/>
          <p:nvPr/>
        </p:nvSpPr>
        <p:spPr>
          <a:xfrm>
            <a:off x="6918954" y="4944945"/>
            <a:ext cx="202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(See </a:t>
            </a:r>
            <a:r>
              <a:rPr lang="en-US" dirty="0" err="1"/>
              <a:t>Lec</a:t>
            </a:r>
            <a:r>
              <a:rPr lang="en-US" dirty="0"/>
              <a:t> 3B)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0674A846-D0D2-D826-FE4C-6D0883B5BCB1}"/>
                  </a:ext>
                </a:extLst>
              </p14:cNvPr>
              <p14:cNvContentPartPr/>
              <p14:nvPr/>
            </p14:nvContentPartPr>
            <p14:xfrm>
              <a:off x="6654287" y="2044792"/>
              <a:ext cx="324000" cy="3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0674A846-D0D2-D826-FE4C-6D0883B5BCB1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6645287" y="2035792"/>
                <a:ext cx="34164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0806D5E-7114-6137-F54F-B35D77E42368}"/>
              </a:ext>
            </a:extLst>
          </p:cNvPr>
          <p:cNvGrpSpPr/>
          <p:nvPr/>
        </p:nvGrpSpPr>
        <p:grpSpPr>
          <a:xfrm>
            <a:off x="6692447" y="2155672"/>
            <a:ext cx="266760" cy="176760"/>
            <a:chOff x="6567248" y="2633436"/>
            <a:chExt cx="266760" cy="17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EF51328D-5CFA-6678-965F-516F15803246}"/>
                    </a:ext>
                  </a:extLst>
                </p14:cNvPr>
                <p14:cNvContentPartPr/>
                <p14:nvPr/>
              </p14:nvContentPartPr>
              <p14:xfrm>
                <a:off x="6567248" y="2635956"/>
                <a:ext cx="111240" cy="1566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EF51328D-5CFA-6678-965F-516F1580324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558248" y="2626956"/>
                  <a:ext cx="12888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D2391257-6516-B07B-C873-F6D64FE6F8EB}"/>
                    </a:ext>
                  </a:extLst>
                </p14:cNvPr>
                <p14:cNvContentPartPr/>
                <p14:nvPr/>
              </p14:nvContentPartPr>
              <p14:xfrm>
                <a:off x="6733568" y="2633436"/>
                <a:ext cx="100440" cy="3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D2391257-6516-B07B-C873-F6D64FE6F8EB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724568" y="2624796"/>
                  <a:ext cx="118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F83AE59-2B61-8E79-0884-AB691B3AB5C6}"/>
                    </a:ext>
                  </a:extLst>
                </p14:cNvPr>
                <p14:cNvContentPartPr/>
                <p14:nvPr/>
              </p14:nvContentPartPr>
              <p14:xfrm>
                <a:off x="6790448" y="2639556"/>
                <a:ext cx="360" cy="1706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F83AE59-2B61-8E79-0884-AB691B3AB5C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781808" y="2630916"/>
                  <a:ext cx="18000" cy="18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A00B32B-1D57-A6BD-4B14-910974ED275D}"/>
              </a:ext>
            </a:extLst>
          </p:cNvPr>
          <p:cNvGrpSpPr/>
          <p:nvPr/>
        </p:nvGrpSpPr>
        <p:grpSpPr>
          <a:xfrm>
            <a:off x="7451327" y="1921312"/>
            <a:ext cx="83520" cy="86040"/>
            <a:chOff x="7326128" y="2399076"/>
            <a:chExt cx="83520" cy="8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37FC6ADB-9600-AD8B-721D-567EEA85A026}"/>
                    </a:ext>
                  </a:extLst>
                </p14:cNvPr>
                <p14:cNvContentPartPr/>
                <p14:nvPr/>
              </p14:nvContentPartPr>
              <p14:xfrm>
                <a:off x="7339088" y="2399076"/>
                <a:ext cx="70560" cy="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37FC6ADB-9600-AD8B-721D-567EEA85A02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330448" y="2390076"/>
                  <a:ext cx="88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7D327583-CFC5-28A0-F023-661E93E345F0}"/>
                    </a:ext>
                  </a:extLst>
                </p14:cNvPr>
                <p14:cNvContentPartPr/>
                <p14:nvPr/>
              </p14:nvContentPartPr>
              <p14:xfrm>
                <a:off x="7326128" y="2484756"/>
                <a:ext cx="67680" cy="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7D327583-CFC5-28A0-F023-661E93E345F0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317128" y="2475756"/>
                  <a:ext cx="853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8A791535-42E7-19AF-A617-F0385D4977E8}"/>
              </a:ext>
            </a:extLst>
          </p:cNvPr>
          <p:cNvGrpSpPr/>
          <p:nvPr/>
        </p:nvGrpSpPr>
        <p:grpSpPr>
          <a:xfrm>
            <a:off x="7742567" y="1758952"/>
            <a:ext cx="1200240" cy="474840"/>
            <a:chOff x="7617368" y="2236716"/>
            <a:chExt cx="1200240" cy="47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9AA23AB-8EA3-B81C-F993-6F1FEC90816A}"/>
                    </a:ext>
                  </a:extLst>
                </p14:cNvPr>
                <p14:cNvContentPartPr/>
                <p14:nvPr/>
              </p14:nvContentPartPr>
              <p14:xfrm>
                <a:off x="7636088" y="2236716"/>
                <a:ext cx="191880" cy="4748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9AA23AB-8EA3-B81C-F993-6F1FEC90816A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627448" y="2227716"/>
                  <a:ext cx="20952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8EC963D-1DBC-1A00-95C4-BC7E69E6C2A8}"/>
                    </a:ext>
                  </a:extLst>
                </p14:cNvPr>
                <p14:cNvContentPartPr/>
                <p14:nvPr/>
              </p14:nvContentPartPr>
              <p14:xfrm>
                <a:off x="7617368" y="2466036"/>
                <a:ext cx="270000" cy="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8EC963D-1DBC-1A00-95C4-BC7E69E6C2A8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608728" y="2457036"/>
                  <a:ext cx="287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EE111A55-BD23-F32A-606E-6EC633AFDCCF}"/>
                    </a:ext>
                  </a:extLst>
                </p14:cNvPr>
                <p14:cNvContentPartPr/>
                <p14:nvPr/>
              </p14:nvContentPartPr>
              <p14:xfrm>
                <a:off x="7871168" y="2320956"/>
                <a:ext cx="175320" cy="3538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EE111A55-BD23-F32A-606E-6EC633AFDCCF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862168" y="2311956"/>
                  <a:ext cx="19296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2462E84-4403-A243-F192-B91EB35EDF6E}"/>
                    </a:ext>
                  </a:extLst>
                </p14:cNvPr>
                <p14:cNvContentPartPr/>
                <p14:nvPr/>
              </p14:nvContentPartPr>
              <p14:xfrm>
                <a:off x="8048648" y="2418156"/>
                <a:ext cx="114120" cy="2005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2462E84-4403-A243-F192-B91EB35EDF6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040008" y="2409156"/>
                  <a:ext cx="13176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EE5525F0-3526-46A1-E03C-08D39E00EED4}"/>
                    </a:ext>
                  </a:extLst>
                </p14:cNvPr>
                <p14:cNvContentPartPr/>
                <p14:nvPr/>
              </p14:nvContentPartPr>
              <p14:xfrm>
                <a:off x="8224688" y="2499516"/>
                <a:ext cx="116280" cy="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EE5525F0-3526-46A1-E03C-08D39E00EED4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215688" y="2490516"/>
                  <a:ext cx="133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72304973-3583-4612-EE39-B509130EE388}"/>
                    </a:ext>
                  </a:extLst>
                </p14:cNvPr>
                <p14:cNvContentPartPr/>
                <p14:nvPr/>
              </p14:nvContentPartPr>
              <p14:xfrm>
                <a:off x="8385608" y="2389356"/>
                <a:ext cx="181440" cy="1771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72304973-3583-4612-EE39-B509130EE388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376608" y="2380356"/>
                  <a:ext cx="19908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77C11998-8D80-1380-727C-3565E959308E}"/>
                    </a:ext>
                  </a:extLst>
                </p14:cNvPr>
                <p14:cNvContentPartPr/>
                <p14:nvPr/>
              </p14:nvContentPartPr>
              <p14:xfrm>
                <a:off x="8595128" y="2402676"/>
                <a:ext cx="122760" cy="2696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77C11998-8D80-1380-727C-3565E959308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586128" y="2393676"/>
                  <a:ext cx="14040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D84B84DA-8FF3-E0B2-146E-1FBEEBD9135C}"/>
                    </a:ext>
                  </a:extLst>
                </p14:cNvPr>
                <p14:cNvContentPartPr/>
                <p14:nvPr/>
              </p14:nvContentPartPr>
              <p14:xfrm>
                <a:off x="8634368" y="2485476"/>
                <a:ext cx="126360" cy="3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D84B84DA-8FF3-E0B2-146E-1FBEEBD9135C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625368" y="2476836"/>
                  <a:ext cx="144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A856A4D8-06E0-146F-20D0-CEA21B78BAA8}"/>
                    </a:ext>
                  </a:extLst>
                </p14:cNvPr>
                <p14:cNvContentPartPr/>
                <p14:nvPr/>
              </p14:nvContentPartPr>
              <p14:xfrm>
                <a:off x="8753888" y="2260116"/>
                <a:ext cx="63720" cy="3690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A856A4D8-06E0-146F-20D0-CEA21B78BAA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745248" y="2251116"/>
                  <a:ext cx="813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BED96D87-2A0E-52D9-8266-4568D06858D7}"/>
                    </a:ext>
                  </a:extLst>
                </p14:cNvPr>
                <p14:cNvContentPartPr/>
                <p14:nvPr/>
              </p14:nvContentPartPr>
              <p14:xfrm>
                <a:off x="8000048" y="2501316"/>
                <a:ext cx="49320" cy="378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BED96D87-2A0E-52D9-8266-4568D06858D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991408" y="2492676"/>
                  <a:ext cx="66960" cy="55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78F3A8CB-585C-582A-A692-26A30D80DF30}"/>
              </a:ext>
            </a:extLst>
          </p:cNvPr>
          <p:cNvSpPr txBox="1"/>
          <p:nvPr/>
        </p:nvSpPr>
        <p:spPr>
          <a:xfrm>
            <a:off x="180832" y="862027"/>
            <a:ext cx="2515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Lower energies occupied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332F5815-50FC-DD21-9573-27F08028F481}"/>
                  </a:ext>
                </a:extLst>
              </p14:cNvPr>
              <p14:cNvContentPartPr/>
              <p14:nvPr/>
            </p14:nvContentPartPr>
            <p14:xfrm>
              <a:off x="7433105" y="2727387"/>
              <a:ext cx="115560" cy="36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332F5815-50FC-DD21-9573-27F08028F481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7424105" y="2718387"/>
                <a:ext cx="133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73834AF7-B450-A725-BB83-44FD2C98E5CC}"/>
                  </a:ext>
                </a:extLst>
              </p14:cNvPr>
              <p14:cNvContentPartPr/>
              <p14:nvPr/>
            </p14:nvContentPartPr>
            <p14:xfrm>
              <a:off x="7426985" y="2845107"/>
              <a:ext cx="121320" cy="3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73834AF7-B450-A725-BB83-44FD2C98E5CC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7417958" y="2836107"/>
                <a:ext cx="139013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EA8D782B-F149-5FFF-9836-BD193C980311}"/>
                  </a:ext>
                </a:extLst>
              </p14:cNvPr>
              <p14:cNvContentPartPr/>
              <p14:nvPr/>
            </p14:nvContentPartPr>
            <p14:xfrm>
              <a:off x="7846025" y="2595267"/>
              <a:ext cx="244440" cy="34020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EA8D782B-F149-5FFF-9836-BD193C980311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7837025" y="2586267"/>
                <a:ext cx="26208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7B78584C-5A79-E4BB-D5FF-A6ADF86512CF}"/>
                  </a:ext>
                </a:extLst>
              </p14:cNvPr>
              <p14:cNvContentPartPr/>
              <p14:nvPr/>
            </p14:nvContentPartPr>
            <p14:xfrm>
              <a:off x="8263942" y="1680688"/>
              <a:ext cx="526680" cy="12924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7B78584C-5A79-E4BB-D5FF-A6ADF86512CF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8254942" y="1671688"/>
                <a:ext cx="544320" cy="146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EA56A9F-2638-BC37-F86E-7F5D36A2EDCA}"/>
              </a:ext>
            </a:extLst>
          </p:cNvPr>
          <p:cNvGrpSpPr/>
          <p:nvPr/>
        </p:nvGrpSpPr>
        <p:grpSpPr>
          <a:xfrm>
            <a:off x="8539342" y="1301248"/>
            <a:ext cx="172440" cy="259920"/>
            <a:chOff x="8414143" y="1779012"/>
            <a:chExt cx="172440" cy="25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05AAEC85-78E4-485B-3613-05517109B82C}"/>
                    </a:ext>
                  </a:extLst>
                </p14:cNvPr>
                <p14:cNvContentPartPr/>
                <p14:nvPr/>
              </p14:nvContentPartPr>
              <p14:xfrm>
                <a:off x="8414143" y="1910052"/>
                <a:ext cx="166680" cy="1288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05AAEC85-78E4-485B-3613-05517109B82C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8405503" y="1901052"/>
                  <a:ext cx="18432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88DFEEE-8653-20B4-E80E-8F1EE95BEC8B}"/>
                    </a:ext>
                  </a:extLst>
                </p14:cNvPr>
                <p14:cNvContentPartPr/>
                <p14:nvPr/>
              </p14:nvContentPartPr>
              <p14:xfrm>
                <a:off x="8422423" y="1779012"/>
                <a:ext cx="164160" cy="630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88DFEEE-8653-20B4-E80E-8F1EE95BEC8B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8413423" y="1770372"/>
                  <a:ext cx="181800" cy="8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BB32F54-56B7-6F49-57E5-4032F098D71A}"/>
              </a:ext>
            </a:extLst>
          </p:cNvPr>
          <p:cNvGrpSpPr/>
          <p:nvPr/>
        </p:nvGrpSpPr>
        <p:grpSpPr>
          <a:xfrm>
            <a:off x="8151305" y="2568267"/>
            <a:ext cx="648000" cy="405000"/>
            <a:chOff x="7899703" y="3082932"/>
            <a:chExt cx="648000" cy="40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02710B7-3585-D30C-3A5E-B40B0AA5612B}"/>
                    </a:ext>
                  </a:extLst>
                </p14:cNvPr>
                <p14:cNvContentPartPr/>
                <p14:nvPr/>
              </p14:nvContentPartPr>
              <p14:xfrm>
                <a:off x="7899703" y="3082932"/>
                <a:ext cx="132120" cy="4050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02710B7-3585-D30C-3A5E-B40B0AA5612B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890703" y="3073932"/>
                  <a:ext cx="14976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A5475342-D2EC-C342-7C99-8B3D08A10F54}"/>
                    </a:ext>
                  </a:extLst>
                </p14:cNvPr>
                <p14:cNvContentPartPr/>
                <p14:nvPr/>
              </p14:nvContentPartPr>
              <p14:xfrm>
                <a:off x="8028223" y="3281652"/>
                <a:ext cx="87480" cy="3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A5475342-D2EC-C342-7C99-8B3D08A10F54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019583" y="3273012"/>
                  <a:ext cx="105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6D1363F7-290B-41D7-3AF1-BBF454CAA36F}"/>
                    </a:ext>
                  </a:extLst>
                </p14:cNvPr>
                <p14:cNvContentPartPr/>
                <p14:nvPr/>
              </p14:nvContentPartPr>
              <p14:xfrm>
                <a:off x="8197783" y="3226212"/>
                <a:ext cx="192960" cy="1537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6D1363F7-290B-41D7-3AF1-BBF454CAA36F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8189143" y="3217212"/>
                  <a:ext cx="2106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D135F59D-9DB4-13C1-B75E-5809F459CE10}"/>
                    </a:ext>
                  </a:extLst>
                </p14:cNvPr>
                <p14:cNvContentPartPr/>
                <p14:nvPr/>
              </p14:nvContentPartPr>
              <p14:xfrm>
                <a:off x="8142343" y="3106332"/>
                <a:ext cx="158760" cy="349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D135F59D-9DB4-13C1-B75E-5809F459CE10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8133343" y="3097332"/>
                  <a:ext cx="1764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9FEBA2E6-9830-07D1-D785-24B6517AD9B8}"/>
                    </a:ext>
                  </a:extLst>
                </p14:cNvPr>
                <p14:cNvContentPartPr/>
                <p14:nvPr/>
              </p14:nvContentPartPr>
              <p14:xfrm>
                <a:off x="8383183" y="3092292"/>
                <a:ext cx="164520" cy="3355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9FEBA2E6-9830-07D1-D785-24B6517AD9B8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374543" y="3083652"/>
                  <a:ext cx="182160" cy="353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63FD3B12-B114-7119-ADAB-257A295E0DCB}"/>
                  </a:ext>
                </a:extLst>
              </p14:cNvPr>
              <p14:cNvContentPartPr/>
              <p14:nvPr/>
            </p14:nvContentPartPr>
            <p14:xfrm>
              <a:off x="357930" y="5014315"/>
              <a:ext cx="226440" cy="28728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63FD3B12-B114-7119-ADAB-257A295E0DCB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348930" y="5005315"/>
                <a:ext cx="24408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251BD229-90FF-A862-C48E-1BA0327FEB85}"/>
                  </a:ext>
                </a:extLst>
              </p14:cNvPr>
              <p14:cNvContentPartPr/>
              <p14:nvPr/>
            </p14:nvContentPartPr>
            <p14:xfrm>
              <a:off x="655650" y="4923235"/>
              <a:ext cx="110880" cy="34344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251BD229-90FF-A862-C48E-1BA0327FEB85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647010" y="4914595"/>
                <a:ext cx="12852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ADB03264-1601-07C6-19F3-81A2A3D410F7}"/>
                  </a:ext>
                </a:extLst>
              </p14:cNvPr>
              <p14:cNvContentPartPr/>
              <p14:nvPr/>
            </p14:nvContentPartPr>
            <p14:xfrm>
              <a:off x="779850" y="4981555"/>
              <a:ext cx="223920" cy="18684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ADB03264-1601-07C6-19F3-81A2A3D410F7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771210" y="4972915"/>
                <a:ext cx="24156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26C0A0ED-F0AB-5510-F587-468A7F65AF21}"/>
                  </a:ext>
                </a:extLst>
              </p14:cNvPr>
              <p14:cNvContentPartPr/>
              <p14:nvPr/>
            </p14:nvContentPartPr>
            <p14:xfrm>
              <a:off x="1005930" y="4950595"/>
              <a:ext cx="108720" cy="28764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26C0A0ED-F0AB-5510-F587-468A7F65AF21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997290" y="4941955"/>
                <a:ext cx="12636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450EE7C4-0A0C-8967-0897-8B2DC051DE6A}"/>
                  </a:ext>
                </a:extLst>
              </p14:cNvPr>
              <p14:cNvContentPartPr/>
              <p14:nvPr/>
            </p14:nvContentPartPr>
            <p14:xfrm>
              <a:off x="1267650" y="5041675"/>
              <a:ext cx="114120" cy="36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450EE7C4-0A0C-8967-0897-8B2DC051DE6A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1258650" y="5032675"/>
                <a:ext cx="1317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0D0B6442-DA7E-4ABB-C2B4-49AD88608EB8}"/>
                  </a:ext>
                </a:extLst>
              </p14:cNvPr>
              <p14:cNvContentPartPr/>
              <p14:nvPr/>
            </p14:nvContentPartPr>
            <p14:xfrm>
              <a:off x="1293930" y="5116915"/>
              <a:ext cx="145440" cy="36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0D0B6442-DA7E-4ABB-C2B4-49AD88608EB8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1284930" y="5107915"/>
                <a:ext cx="1630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022E63D-86B9-57DF-88F5-F80E089A136D}"/>
              </a:ext>
            </a:extLst>
          </p:cNvPr>
          <p:cNvGrpSpPr/>
          <p:nvPr/>
        </p:nvGrpSpPr>
        <p:grpSpPr>
          <a:xfrm>
            <a:off x="1674810" y="4763395"/>
            <a:ext cx="968760" cy="788760"/>
            <a:chOff x="1675663" y="4946292"/>
            <a:chExt cx="968760" cy="78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AB103F2-78B4-FB0A-7A83-E8EAA3C0F563}"/>
                    </a:ext>
                  </a:extLst>
                </p14:cNvPr>
                <p14:cNvContentPartPr/>
                <p14:nvPr/>
              </p14:nvContentPartPr>
              <p14:xfrm>
                <a:off x="1844143" y="4946292"/>
                <a:ext cx="2880" cy="2401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AB103F2-78B4-FB0A-7A83-E8EAA3C0F563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835143" y="4937292"/>
                  <a:ext cx="2052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948D8100-174A-F64E-DF6A-2BA56017C2F0}"/>
                    </a:ext>
                  </a:extLst>
                </p14:cNvPr>
                <p14:cNvContentPartPr/>
                <p14:nvPr/>
              </p14:nvContentPartPr>
              <p14:xfrm>
                <a:off x="1691863" y="5175252"/>
                <a:ext cx="952560" cy="345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948D8100-174A-F64E-DF6A-2BA56017C2F0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683223" y="5166252"/>
                  <a:ext cx="9702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1106C2A9-67BD-B15C-0DC7-4E3D39B6A168}"/>
                    </a:ext>
                  </a:extLst>
                </p14:cNvPr>
                <p14:cNvContentPartPr/>
                <p14:nvPr/>
              </p14:nvContentPartPr>
              <p14:xfrm>
                <a:off x="1675663" y="5447772"/>
                <a:ext cx="182880" cy="2872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1106C2A9-67BD-B15C-0DC7-4E3D39B6A168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666663" y="5438772"/>
                  <a:ext cx="20052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18935D23-863B-19AC-30F0-01F31FAECA5F}"/>
                    </a:ext>
                  </a:extLst>
                </p14:cNvPr>
                <p14:cNvContentPartPr/>
                <p14:nvPr/>
              </p14:nvContentPartPr>
              <p14:xfrm>
                <a:off x="1823263" y="5352372"/>
                <a:ext cx="74160" cy="3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18935D23-863B-19AC-30F0-01F31FAECA5F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814263" y="5343372"/>
                  <a:ext cx="91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CE220FE7-5735-FFB5-99C1-8F99DF059883}"/>
                    </a:ext>
                  </a:extLst>
                </p14:cNvPr>
                <p14:cNvContentPartPr/>
                <p14:nvPr/>
              </p14:nvContentPartPr>
              <p14:xfrm>
                <a:off x="1964383" y="5287572"/>
                <a:ext cx="132120" cy="1681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CE220FE7-5735-FFB5-99C1-8F99DF059883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955743" y="5278932"/>
                  <a:ext cx="14976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54E831E8-BBEC-A74B-B06E-01B309FC6B7D}"/>
                    </a:ext>
                  </a:extLst>
                </p14:cNvPr>
                <p14:cNvContentPartPr/>
                <p14:nvPr/>
              </p14:nvContentPartPr>
              <p14:xfrm>
                <a:off x="2160583" y="5515092"/>
                <a:ext cx="163800" cy="28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54E831E8-BBEC-A74B-B06E-01B309FC6B7D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2151943" y="5506092"/>
                  <a:ext cx="1814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FEBC3478-FE8B-0C41-BB15-ADC262A76191}"/>
                    </a:ext>
                  </a:extLst>
                </p14:cNvPr>
                <p14:cNvContentPartPr/>
                <p14:nvPr/>
              </p14:nvContentPartPr>
              <p14:xfrm>
                <a:off x="2251663" y="5453172"/>
                <a:ext cx="360" cy="1706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FEBC3478-FE8B-0C41-BB15-ADC262A76191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243023" y="5444172"/>
                  <a:ext cx="180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9492DC4B-CE86-5673-01C1-2D391539C857}"/>
                    </a:ext>
                  </a:extLst>
                </p14:cNvPr>
                <p14:cNvContentPartPr/>
                <p14:nvPr/>
              </p14:nvContentPartPr>
              <p14:xfrm>
                <a:off x="2485663" y="5346252"/>
                <a:ext cx="360" cy="38700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9492DC4B-CE86-5673-01C1-2D391539C857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2476663" y="5337612"/>
                  <a:ext cx="1800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8F4A3552-1B5F-1510-345C-BB343AB9CA0A}"/>
                    </a:ext>
                  </a:extLst>
                </p14:cNvPr>
                <p14:cNvContentPartPr/>
                <p14:nvPr/>
              </p14:nvContentPartPr>
              <p14:xfrm>
                <a:off x="1974463" y="5414292"/>
                <a:ext cx="5760" cy="187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8F4A3552-1B5F-1510-345C-BB343AB9CA0A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965463" y="5405292"/>
                  <a:ext cx="23400" cy="36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1" name="Rectangle 170">
            <a:extLst>
              <a:ext uri="{FF2B5EF4-FFF2-40B4-BE49-F238E27FC236}">
                <a16:creationId xmlns:a16="http://schemas.microsoft.com/office/drawing/2014/main" id="{33F1C167-5442-2927-2FE0-BEADAD249165}"/>
              </a:ext>
            </a:extLst>
          </p:cNvPr>
          <p:cNvSpPr/>
          <p:nvPr/>
        </p:nvSpPr>
        <p:spPr>
          <a:xfrm>
            <a:off x="240158" y="4380775"/>
            <a:ext cx="2484645" cy="14478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177A007E-26B0-7703-D906-99BCC5893433}"/>
                  </a:ext>
                </a:extLst>
              </p14:cNvPr>
              <p14:cNvContentPartPr/>
              <p14:nvPr/>
            </p14:nvContentPartPr>
            <p14:xfrm>
              <a:off x="4876650" y="6524155"/>
              <a:ext cx="360" cy="288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177A007E-26B0-7703-D906-99BCC5893433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4867650" y="6515515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A76826CC-7FFF-CD7B-E815-A4872C71EDCA}"/>
                  </a:ext>
                </a:extLst>
              </p14:cNvPr>
              <p14:cNvContentPartPr/>
              <p14:nvPr/>
            </p14:nvContentPartPr>
            <p14:xfrm>
              <a:off x="773010" y="6048235"/>
              <a:ext cx="1277280" cy="44604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A76826CC-7FFF-CD7B-E815-A4872C71EDCA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764010" y="6039595"/>
                <a:ext cx="1294920" cy="463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4" name="Group 193">
            <a:extLst>
              <a:ext uri="{FF2B5EF4-FFF2-40B4-BE49-F238E27FC236}">
                <a16:creationId xmlns:a16="http://schemas.microsoft.com/office/drawing/2014/main" id="{67214B36-68F9-AD39-A753-F6AA1FE72D06}"/>
              </a:ext>
            </a:extLst>
          </p:cNvPr>
          <p:cNvGrpSpPr/>
          <p:nvPr/>
        </p:nvGrpSpPr>
        <p:grpSpPr>
          <a:xfrm>
            <a:off x="409050" y="5940955"/>
            <a:ext cx="2028960" cy="706680"/>
            <a:chOff x="409903" y="6123852"/>
            <a:chExt cx="2028960" cy="70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4498308C-48C8-A68F-8BE9-1002D85ABAFD}"/>
                    </a:ext>
                  </a:extLst>
                </p14:cNvPr>
                <p14:cNvContentPartPr/>
                <p14:nvPr/>
              </p14:nvContentPartPr>
              <p14:xfrm>
                <a:off x="677743" y="6196932"/>
                <a:ext cx="130680" cy="1076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4498308C-48C8-A68F-8BE9-1002D85ABAFD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68743" y="6188292"/>
                  <a:ext cx="14832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9C09B7AB-3252-CAAB-B99D-41CF4DDB435D}"/>
                    </a:ext>
                  </a:extLst>
                </p14:cNvPr>
                <p14:cNvContentPartPr/>
                <p14:nvPr/>
              </p14:nvContentPartPr>
              <p14:xfrm>
                <a:off x="748663" y="6253452"/>
                <a:ext cx="1353960" cy="5248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9C09B7AB-3252-CAAB-B99D-41CF4DDB435D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40023" y="6244452"/>
                  <a:ext cx="1371600" cy="54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894FFE55-0DF0-2DB7-2D4A-E4D4E5D6C202}"/>
                    </a:ext>
                  </a:extLst>
                </p14:cNvPr>
                <p14:cNvContentPartPr/>
                <p14:nvPr/>
              </p14:nvContentPartPr>
              <p14:xfrm>
                <a:off x="2033503" y="6640092"/>
                <a:ext cx="74880" cy="1386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894FFE55-0DF0-2DB7-2D4A-E4D4E5D6C202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2024863" y="6631452"/>
                  <a:ext cx="9252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1D33D8EF-A7B3-C5A9-5328-BD7DFA51C1CE}"/>
                    </a:ext>
                  </a:extLst>
                </p14:cNvPr>
                <p14:cNvContentPartPr/>
                <p14:nvPr/>
              </p14:nvContentPartPr>
              <p14:xfrm>
                <a:off x="2213863" y="6689772"/>
                <a:ext cx="225000" cy="1407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1D33D8EF-A7B3-C5A9-5328-BD7DFA51C1CE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2204863" y="6680772"/>
                  <a:ext cx="24264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0BE2F207-670F-4827-F602-828E9986E798}"/>
                    </a:ext>
                  </a:extLst>
                </p14:cNvPr>
                <p14:cNvContentPartPr/>
                <p14:nvPr/>
              </p14:nvContentPartPr>
              <p14:xfrm>
                <a:off x="1379023" y="6151212"/>
                <a:ext cx="37080" cy="5727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0BE2F207-670F-4827-F602-828E9986E798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370383" y="6142572"/>
                  <a:ext cx="54720" cy="59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67D10A93-CFB3-E1C7-115A-3B5D49EE3C10}"/>
                    </a:ext>
                  </a:extLst>
                </p14:cNvPr>
                <p14:cNvContentPartPr/>
                <p14:nvPr/>
              </p14:nvContentPartPr>
              <p14:xfrm>
                <a:off x="409903" y="6123852"/>
                <a:ext cx="177120" cy="2368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67D10A93-CFB3-E1C7-115A-3B5D49EE3C10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01263" y="6115212"/>
                  <a:ext cx="19476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37554C9D-3F74-7439-D48B-9E4F31929D3A}"/>
                    </a:ext>
                  </a:extLst>
                </p14:cNvPr>
                <p14:cNvContentPartPr/>
                <p14:nvPr/>
              </p14:nvContentPartPr>
              <p14:xfrm>
                <a:off x="464263" y="6234372"/>
                <a:ext cx="2880" cy="79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37554C9D-3F74-7439-D48B-9E4F31929D3A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55263" y="6225732"/>
                  <a:ext cx="20520" cy="2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39EFD689-AEA6-A903-8BF2-0E397D71AC29}"/>
              </a:ext>
            </a:extLst>
          </p:cNvPr>
          <p:cNvGrpSpPr/>
          <p:nvPr/>
        </p:nvGrpSpPr>
        <p:grpSpPr>
          <a:xfrm>
            <a:off x="4533930" y="5931595"/>
            <a:ext cx="2003400" cy="694440"/>
            <a:chOff x="4534783" y="6114492"/>
            <a:chExt cx="2003400" cy="69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8227D56B-2C9C-593C-D887-9C98348F311C}"/>
                    </a:ext>
                  </a:extLst>
                </p14:cNvPr>
                <p14:cNvContentPartPr/>
                <p14:nvPr/>
              </p14:nvContentPartPr>
              <p14:xfrm>
                <a:off x="4856983" y="6140772"/>
                <a:ext cx="102600" cy="835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8227D56B-2C9C-593C-D887-9C98348F311C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848343" y="6131772"/>
                  <a:ext cx="12024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A8622792-0365-D16D-EF53-C7D2DAA35E96}"/>
                    </a:ext>
                  </a:extLst>
                </p14:cNvPr>
                <p14:cNvContentPartPr/>
                <p14:nvPr/>
              </p14:nvContentPartPr>
              <p14:xfrm>
                <a:off x="4922143" y="6206292"/>
                <a:ext cx="1292040" cy="57420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A8622792-0365-D16D-EF53-C7D2DAA35E96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913143" y="6197292"/>
                  <a:ext cx="1309680" cy="59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0B4DBA82-2497-A4FF-0E87-654564176E73}"/>
                    </a:ext>
                  </a:extLst>
                </p14:cNvPr>
                <p14:cNvContentPartPr/>
                <p14:nvPr/>
              </p14:nvContentPartPr>
              <p14:xfrm>
                <a:off x="6135703" y="6691572"/>
                <a:ext cx="90360" cy="705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0B4DBA82-2497-A4FF-0E87-654564176E73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6126703" y="6682932"/>
                  <a:ext cx="10800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51A85130-5161-FF5D-34BB-59B694F975E2}"/>
                    </a:ext>
                  </a:extLst>
                </p14:cNvPr>
                <p14:cNvContentPartPr/>
                <p14:nvPr/>
              </p14:nvContentPartPr>
              <p14:xfrm>
                <a:off x="6336943" y="6672132"/>
                <a:ext cx="201240" cy="1368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51A85130-5161-FF5D-34BB-59B694F975E2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6327943" y="6663132"/>
                  <a:ext cx="2188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4FC3D0FE-BA19-5BD5-7EF7-A1D7A119573F}"/>
                    </a:ext>
                  </a:extLst>
                </p14:cNvPr>
                <p14:cNvContentPartPr/>
                <p14:nvPr/>
              </p14:nvContentPartPr>
              <p14:xfrm>
                <a:off x="4924303" y="6315012"/>
                <a:ext cx="1090440" cy="3470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4FC3D0FE-BA19-5BD5-7EF7-A1D7A119573F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4915663" y="6306012"/>
                  <a:ext cx="110808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117480E0-4523-C04D-239B-27135E7798EB}"/>
                    </a:ext>
                  </a:extLst>
                </p14:cNvPr>
                <p14:cNvContentPartPr/>
                <p14:nvPr/>
              </p14:nvContentPartPr>
              <p14:xfrm>
                <a:off x="5466823" y="6114492"/>
                <a:ext cx="50760" cy="67788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117480E0-4523-C04D-239B-27135E7798EB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5458183" y="6105492"/>
                  <a:ext cx="68400" cy="69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2EEFB4C2-CD65-EF72-84F4-261A97B0A4E5}"/>
                    </a:ext>
                  </a:extLst>
                </p14:cNvPr>
                <p14:cNvContentPartPr/>
                <p14:nvPr/>
              </p14:nvContentPartPr>
              <p14:xfrm>
                <a:off x="4537303" y="6161292"/>
                <a:ext cx="133920" cy="2264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2EEFB4C2-CD65-EF72-84F4-261A97B0A4E5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4528303" y="6152652"/>
                  <a:ext cx="1515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B2B1C836-9873-A313-47AB-52F1A7BAC32F}"/>
                    </a:ext>
                  </a:extLst>
                </p14:cNvPr>
                <p14:cNvContentPartPr/>
                <p14:nvPr/>
              </p14:nvContentPartPr>
              <p14:xfrm>
                <a:off x="4534783" y="6298812"/>
                <a:ext cx="209160" cy="3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B2B1C836-9873-A313-47AB-52F1A7BAC32F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4525783" y="6290172"/>
                  <a:ext cx="2268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49E71E6-616C-9681-426B-3E694145083A}"/>
              </a:ext>
            </a:extLst>
          </p:cNvPr>
          <p:cNvSpPr txBox="1"/>
          <p:nvPr/>
        </p:nvSpPr>
        <p:spPr>
          <a:xfrm>
            <a:off x="5075347" y="1194177"/>
            <a:ext cx="848309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/>
              <a:t>Fermi</a:t>
            </a:r>
          </a:p>
          <a:p>
            <a:pPr>
              <a:buNone/>
            </a:pPr>
            <a:r>
              <a:rPr lang="en-US" sz="1600" dirty="0"/>
              <a:t>Energy</a:t>
            </a:r>
          </a:p>
        </p:txBody>
      </p:sp>
      <p:pic>
        <p:nvPicPr>
          <p:cNvPr id="89" name="Audio 88">
            <a:hlinkClick r:id="" action="ppaction://media"/>
            <a:extLst>
              <a:ext uri="{FF2B5EF4-FFF2-40B4-BE49-F238E27FC236}">
                <a16:creationId xmlns:a16="http://schemas.microsoft.com/office/drawing/2014/main" id="{192BEA0D-B8AA-5442-14A4-D166288B6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6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880"/>
    </mc:Choice>
    <mc:Fallback xmlns="">
      <p:transition advTm="82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0E2C19E-C3CE-8461-1D65-A7AB74905722}"/>
                  </a:ext>
                </a:extLst>
              </p14:cNvPr>
              <p14:cNvContentPartPr/>
              <p14:nvPr/>
            </p14:nvContentPartPr>
            <p14:xfrm>
              <a:off x="3878801" y="953593"/>
              <a:ext cx="338040" cy="27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0E2C19E-C3CE-8461-1D65-A7AB7490572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69801" y="946843"/>
                <a:ext cx="35568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71FEBB9-1F51-DC6A-8B6A-56733F5B0B7C}"/>
                  </a:ext>
                </a:extLst>
              </p14:cNvPr>
              <p14:cNvContentPartPr/>
              <p14:nvPr/>
            </p14:nvContentPartPr>
            <p14:xfrm>
              <a:off x="3875021" y="1157983"/>
              <a:ext cx="361260" cy="27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71FEBB9-1F51-DC6A-8B6A-56733F5B0B7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66025" y="1151233"/>
                <a:ext cx="378891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CE82D20C-3974-BB13-7B90-FA94998FA32C}"/>
                  </a:ext>
                </a:extLst>
              </p14:cNvPr>
              <p14:cNvContentPartPr/>
              <p14:nvPr/>
            </p14:nvContentPartPr>
            <p14:xfrm>
              <a:off x="3872321" y="1328083"/>
              <a:ext cx="362340" cy="27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CE82D20C-3974-BB13-7B90-FA94998FA32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63325" y="1320583"/>
                <a:ext cx="379971" cy="1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4B1A2BF-4013-1CBB-5A38-A645A5256A18}"/>
                  </a:ext>
                </a:extLst>
              </p14:cNvPr>
              <p14:cNvContentPartPr/>
              <p14:nvPr/>
            </p14:nvContentPartPr>
            <p14:xfrm>
              <a:off x="3878261" y="2113243"/>
              <a:ext cx="435240" cy="27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4B1A2BF-4013-1CBB-5A38-A645A5256A1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69268" y="2106493"/>
                <a:ext cx="452865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5D54AE2-8AF2-0B73-DF04-F3321715AC7E}"/>
                  </a:ext>
                </a:extLst>
              </p14:cNvPr>
              <p14:cNvContentPartPr/>
              <p14:nvPr/>
            </p14:nvContentPartPr>
            <p14:xfrm>
              <a:off x="3871511" y="2310073"/>
              <a:ext cx="390420" cy="43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5D54AE2-8AF2-0B73-DF04-F3321715AC7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62515" y="2301073"/>
                <a:ext cx="408052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11C02B5-050A-83DF-1833-A6A76C9B8ABB}"/>
                  </a:ext>
                </a:extLst>
              </p14:cNvPr>
              <p14:cNvContentPartPr/>
              <p14:nvPr/>
            </p14:nvContentPartPr>
            <p14:xfrm>
              <a:off x="4079411" y="2072203"/>
              <a:ext cx="96660" cy="10233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11C02B5-050A-83DF-1833-A6A76C9B8AB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70428" y="2063227"/>
                <a:ext cx="114267" cy="1199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EC42E6C-4BEC-8032-6DE0-77AD01B6820D}"/>
                  </a:ext>
                </a:extLst>
              </p14:cNvPr>
              <p14:cNvContentPartPr/>
              <p14:nvPr/>
            </p14:nvContentPartPr>
            <p14:xfrm>
              <a:off x="4072661" y="1290553"/>
              <a:ext cx="62370" cy="945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EC42E6C-4BEC-8032-6DE0-77AD01B6820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063700" y="1281570"/>
                <a:ext cx="79934" cy="1121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AD8BEB7-91D7-53AD-9504-299D299B19D4}"/>
                  </a:ext>
                </a:extLst>
              </p14:cNvPr>
              <p14:cNvContentPartPr/>
              <p14:nvPr/>
            </p14:nvContentPartPr>
            <p14:xfrm>
              <a:off x="4074821" y="2088943"/>
              <a:ext cx="101520" cy="772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AD8BEB7-91D7-53AD-9504-299D299B19D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65821" y="2080005"/>
                <a:ext cx="119160" cy="94738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AF8583D3-A03C-D8AF-DED4-458E02D11FD2}"/>
              </a:ext>
            </a:extLst>
          </p:cNvPr>
          <p:cNvGrpSpPr/>
          <p:nvPr/>
        </p:nvGrpSpPr>
        <p:grpSpPr>
          <a:xfrm>
            <a:off x="3944141" y="2441563"/>
            <a:ext cx="345600" cy="67230"/>
            <a:chOff x="3722612" y="2360478"/>
            <a:chExt cx="460800" cy="8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6850F86-01D2-7D6B-FB37-C0A550B6D571}"/>
                    </a:ext>
                  </a:extLst>
                </p14:cNvPr>
                <p14:cNvContentPartPr/>
                <p14:nvPr/>
              </p14:nvContentPartPr>
              <p14:xfrm>
                <a:off x="3722612" y="2379558"/>
                <a:ext cx="460800" cy="61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6850F86-01D2-7D6B-FB37-C0A550B6D57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713972" y="2370558"/>
                  <a:ext cx="4784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AC29150-765E-C2A3-1FEE-0517F2B00C4B}"/>
                    </a:ext>
                  </a:extLst>
                </p14:cNvPr>
                <p14:cNvContentPartPr/>
                <p14:nvPr/>
              </p14:nvContentPartPr>
              <p14:xfrm>
                <a:off x="3969932" y="2378118"/>
                <a:ext cx="66600" cy="655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AC29150-765E-C2A3-1FEE-0517F2B00C4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961292" y="2369118"/>
                  <a:ext cx="8424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70648BB-2335-B133-BF9C-306A00578F28}"/>
                    </a:ext>
                  </a:extLst>
                </p14:cNvPr>
                <p14:cNvContentPartPr/>
                <p14:nvPr/>
              </p14:nvContentPartPr>
              <p14:xfrm>
                <a:off x="3994772" y="2360478"/>
                <a:ext cx="110520" cy="89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70648BB-2335-B133-BF9C-306A00578F2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986132" y="2351838"/>
                  <a:ext cx="128160" cy="107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E275D23-1699-9E09-5399-3668FB171315}"/>
                  </a:ext>
                </a:extLst>
              </p14:cNvPr>
              <p14:cNvContentPartPr/>
              <p14:nvPr/>
            </p14:nvContentPartPr>
            <p14:xfrm>
              <a:off x="5306561" y="2046823"/>
              <a:ext cx="416340" cy="86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E275D23-1699-9E09-5399-3668FB171315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297557" y="2037823"/>
                <a:ext cx="433988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5B5ED655-0E20-5FF7-B300-6B0647D35581}"/>
                  </a:ext>
                </a:extLst>
              </p14:cNvPr>
              <p14:cNvContentPartPr/>
              <p14:nvPr/>
            </p14:nvContentPartPr>
            <p14:xfrm>
              <a:off x="5331131" y="2281993"/>
              <a:ext cx="413640" cy="27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5B5ED655-0E20-5FF7-B300-6B0647D35581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322131" y="2275243"/>
                <a:ext cx="43128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DEBADD0-D1DB-4942-5958-42CEC2C45A3F}"/>
                  </a:ext>
                </a:extLst>
              </p14:cNvPr>
              <p14:cNvContentPartPr/>
              <p14:nvPr/>
            </p14:nvContentPartPr>
            <p14:xfrm>
              <a:off x="5387561" y="2508523"/>
              <a:ext cx="308340" cy="21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DEBADD0-D1DB-4942-5958-42CEC2C45A3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378577" y="2499523"/>
                <a:ext cx="325949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ED5F73B-D8A3-4231-C1BF-86D0DC5B7D0A}"/>
                  </a:ext>
                </a:extLst>
              </p14:cNvPr>
              <p14:cNvContentPartPr/>
              <p14:nvPr/>
            </p14:nvContentPartPr>
            <p14:xfrm>
              <a:off x="5332211" y="1354003"/>
              <a:ext cx="376920" cy="2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ED5F73B-D8A3-4231-C1BF-86D0DC5B7D0A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323211" y="1345003"/>
                <a:ext cx="39456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B1B0B2DF-1B7B-6CB3-0030-A4966281029D}"/>
                  </a:ext>
                </a:extLst>
              </p14:cNvPr>
              <p14:cNvContentPartPr/>
              <p14:nvPr/>
            </p14:nvContentPartPr>
            <p14:xfrm>
              <a:off x="5291711" y="1145023"/>
              <a:ext cx="378810" cy="27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B1B0B2DF-1B7B-6CB3-0030-A4966281029D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282709" y="1138273"/>
                <a:ext cx="396454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EB56BD9-6485-666F-B188-00D5BC99DB7F}"/>
                  </a:ext>
                </a:extLst>
              </p14:cNvPr>
              <p14:cNvContentPartPr/>
              <p14:nvPr/>
            </p14:nvContentPartPr>
            <p14:xfrm>
              <a:off x="5307911" y="954403"/>
              <a:ext cx="375570" cy="459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EB56BD9-6485-666F-B188-00D5BC99DB7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298917" y="945576"/>
                <a:ext cx="393197" cy="218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E5D3D87E-9874-E042-7F30-7E4AA9E40626}"/>
                  </a:ext>
                </a:extLst>
              </p14:cNvPr>
              <p14:cNvContentPartPr/>
              <p14:nvPr/>
            </p14:nvContentPartPr>
            <p14:xfrm>
              <a:off x="5452361" y="2024413"/>
              <a:ext cx="78030" cy="8667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E5D3D87E-9874-E042-7F30-7E4AA9E40626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443371" y="2015422"/>
                <a:ext cx="95650" cy="104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AE023D1A-BE4D-8C65-C72C-25936F8B4941}"/>
                  </a:ext>
                </a:extLst>
              </p14:cNvPr>
              <p14:cNvContentPartPr/>
              <p14:nvPr/>
            </p14:nvContentPartPr>
            <p14:xfrm>
              <a:off x="5446151" y="1332133"/>
              <a:ext cx="79650" cy="5859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AE023D1A-BE4D-8C65-C72C-25936F8B4941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437181" y="1323147"/>
                <a:ext cx="97230" cy="762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21F0D6B-CD21-DE64-3565-ED12E431DBE1}"/>
                  </a:ext>
                </a:extLst>
              </p14:cNvPr>
              <p14:cNvContentPartPr/>
              <p14:nvPr/>
            </p14:nvContentPartPr>
            <p14:xfrm>
              <a:off x="5467751" y="914443"/>
              <a:ext cx="43470" cy="7695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21F0D6B-CD21-DE64-3565-ED12E431DBE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458770" y="905454"/>
                <a:ext cx="61074" cy="94569"/>
              </a:xfrm>
              <a:prstGeom prst="rect">
                <a:avLst/>
              </a:prstGeom>
            </p:spPr>
          </p:pic>
        </mc:Fallback>
      </mc:AlternateContent>
      <p:grpSp>
        <p:nvGrpSpPr>
          <p:cNvPr id="286" name="Group 285">
            <a:extLst>
              <a:ext uri="{FF2B5EF4-FFF2-40B4-BE49-F238E27FC236}">
                <a16:creationId xmlns:a16="http://schemas.microsoft.com/office/drawing/2014/main" id="{603E5E0A-66BA-AC39-2805-E36F1B7AFAB5}"/>
              </a:ext>
            </a:extLst>
          </p:cNvPr>
          <p:cNvGrpSpPr/>
          <p:nvPr/>
        </p:nvGrpSpPr>
        <p:grpSpPr>
          <a:xfrm>
            <a:off x="3530679" y="3532172"/>
            <a:ext cx="270" cy="270"/>
            <a:chOff x="4761212" y="2993358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D24CCA5A-20AC-5290-44A8-CB074E15877E}"/>
                    </a:ext>
                  </a:extLst>
                </p14:cNvPr>
                <p14:cNvContentPartPr/>
                <p14:nvPr/>
              </p14:nvContentPartPr>
              <p14:xfrm>
                <a:off x="4761212" y="2993358"/>
                <a:ext cx="360" cy="36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D24CCA5A-20AC-5290-44A8-CB074E15877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752212" y="298471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216F1AF6-32FF-4BE0-45D6-238821941C86}"/>
                    </a:ext>
                  </a:extLst>
                </p14:cNvPr>
                <p14:cNvContentPartPr/>
                <p14:nvPr/>
              </p14:nvContentPartPr>
              <p14:xfrm>
                <a:off x="4761212" y="2993358"/>
                <a:ext cx="360" cy="36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216F1AF6-32FF-4BE0-45D6-238821941C8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752212" y="298471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1AC47FD-5DE5-09E6-8288-1BC47F75E116}"/>
              </a:ext>
            </a:extLst>
          </p:cNvPr>
          <p:cNvSpPr txBox="1"/>
          <p:nvPr/>
        </p:nvSpPr>
        <p:spPr>
          <a:xfrm>
            <a:off x="478997" y="11867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However, this is only one out of many configurations</a:t>
            </a:r>
          </a:p>
        </p:txBody>
      </p: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425C826E-9A6A-333E-F510-99558B1A9BFD}"/>
              </a:ext>
            </a:extLst>
          </p:cNvPr>
          <p:cNvGrpSpPr/>
          <p:nvPr/>
        </p:nvGrpSpPr>
        <p:grpSpPr>
          <a:xfrm>
            <a:off x="412328" y="1094263"/>
            <a:ext cx="2017653" cy="3251333"/>
            <a:chOff x="412328" y="1094263"/>
            <a:chExt cx="2017653" cy="325133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64D7527-FFDE-6001-1131-660EB59E4D62}"/>
                    </a:ext>
                  </a:extLst>
                </p14:cNvPr>
                <p14:cNvContentPartPr/>
                <p14:nvPr/>
              </p14:nvContentPartPr>
              <p14:xfrm>
                <a:off x="1779551" y="1094263"/>
                <a:ext cx="377190" cy="243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64D7527-FFDE-6001-1131-660EB59E4D6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770553" y="1085584"/>
                  <a:ext cx="394826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71FD049-FEBA-412B-5B9D-3314771FF714}"/>
                    </a:ext>
                  </a:extLst>
                </p14:cNvPr>
                <p14:cNvContentPartPr/>
                <p14:nvPr/>
              </p14:nvContentPartPr>
              <p14:xfrm>
                <a:off x="1814111" y="1229803"/>
                <a:ext cx="376920" cy="27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71FD049-FEBA-412B-5B9D-3314771FF71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805111" y="1223053"/>
                  <a:ext cx="394560" cy="135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C4AE154-B315-79F5-7457-9E4AE6891BCA}"/>
                    </a:ext>
                  </a:extLst>
                </p14:cNvPr>
                <p14:cNvContentPartPr/>
                <p14:nvPr/>
              </p14:nvContentPartPr>
              <p14:xfrm>
                <a:off x="1800341" y="1419343"/>
                <a:ext cx="432540" cy="9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C4AE154-B315-79F5-7457-9E4AE6891BC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791345" y="1410343"/>
                  <a:ext cx="450173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0D14C86-10A9-EC3B-6C3E-D8A77E0C11A8}"/>
                    </a:ext>
                  </a:extLst>
                </p14:cNvPr>
                <p14:cNvContentPartPr/>
                <p14:nvPr/>
              </p14:nvContentPartPr>
              <p14:xfrm>
                <a:off x="1836791" y="2211523"/>
                <a:ext cx="432540" cy="27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0D14C86-10A9-EC3B-6C3E-D8A77E0C11A8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827795" y="2204773"/>
                  <a:ext cx="450173" cy="135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F8F2111-793A-1C1A-790C-423A369C723C}"/>
                </a:ext>
              </a:extLst>
            </p:cNvPr>
            <p:cNvGrpSpPr/>
            <p:nvPr/>
          </p:nvGrpSpPr>
          <p:grpSpPr>
            <a:xfrm>
              <a:off x="1874051" y="2339503"/>
              <a:ext cx="555930" cy="223020"/>
              <a:chOff x="962492" y="2224398"/>
              <a:chExt cx="741240" cy="297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7A3CEF4D-BA9D-724C-2EB6-354F947FAA92}"/>
                      </a:ext>
                    </a:extLst>
                  </p14:cNvPr>
                  <p14:cNvContentPartPr/>
                  <p14:nvPr/>
                </p14:nvContentPartPr>
                <p14:xfrm>
                  <a:off x="962492" y="2251038"/>
                  <a:ext cx="497880" cy="36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7A3CEF4D-BA9D-724C-2EB6-354F947FAA92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953852" y="2242398"/>
                    <a:ext cx="5155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6DAFD0E6-C060-FD63-DEBB-49E170F7AC6D}"/>
                      </a:ext>
                    </a:extLst>
                  </p14:cNvPr>
                  <p14:cNvContentPartPr/>
                  <p14:nvPr/>
                </p14:nvContentPartPr>
                <p14:xfrm>
                  <a:off x="1055372" y="2415198"/>
                  <a:ext cx="648360" cy="3168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6DAFD0E6-C060-FD63-DEBB-49E170F7AC6D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1046732" y="2406558"/>
                    <a:ext cx="666000" cy="4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ED362CD6-AC97-5993-E6CB-A44270C62D76}"/>
                      </a:ext>
                    </a:extLst>
                  </p14:cNvPr>
                  <p14:cNvContentPartPr/>
                  <p14:nvPr/>
                </p14:nvContentPartPr>
                <p14:xfrm>
                  <a:off x="1271732" y="2417718"/>
                  <a:ext cx="53280" cy="10404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ED362CD6-AC97-5993-E6CB-A44270C62D76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1263092" y="2408718"/>
                    <a:ext cx="70920" cy="12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817FAE5A-B2C3-8AF5-669F-A2880CBB7C05}"/>
                      </a:ext>
                    </a:extLst>
                  </p14:cNvPr>
                  <p14:cNvContentPartPr/>
                  <p14:nvPr/>
                </p14:nvContentPartPr>
                <p14:xfrm>
                  <a:off x="1265972" y="2224398"/>
                  <a:ext cx="66600" cy="7272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817FAE5A-B2C3-8AF5-669F-A2880CBB7C05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1257332" y="2215758"/>
                    <a:ext cx="84240" cy="903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604463E-5ED9-D460-4D81-FC2FD991DDE7}"/>
                    </a:ext>
                  </a:extLst>
                </p14:cNvPr>
                <p14:cNvContentPartPr/>
                <p14:nvPr/>
              </p14:nvContentPartPr>
              <p14:xfrm>
                <a:off x="2085191" y="2149963"/>
                <a:ext cx="61290" cy="7695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604463E-5ED9-D460-4D81-FC2FD991DDE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076178" y="2140931"/>
                  <a:ext cx="78956" cy="9465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E241DC7A-2AB1-97A2-268B-F2BC4E5E497C}"/>
                </a:ext>
              </a:extLst>
            </p:cNvPr>
            <p:cNvGrpSpPr/>
            <p:nvPr/>
          </p:nvGrpSpPr>
          <p:grpSpPr>
            <a:xfrm>
              <a:off x="412328" y="2900556"/>
              <a:ext cx="2014920" cy="1445040"/>
              <a:chOff x="412328" y="2900556"/>
              <a:chExt cx="2014920" cy="1445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43EDBC55-6ADE-E655-2D27-62CDC1C28CD4}"/>
                      </a:ext>
                    </a:extLst>
                  </p14:cNvPr>
                  <p14:cNvContentPartPr/>
                  <p14:nvPr/>
                </p14:nvContentPartPr>
                <p14:xfrm>
                  <a:off x="1204688" y="3533796"/>
                  <a:ext cx="162720" cy="23796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43EDBC55-6ADE-E655-2D27-62CDC1C28CD4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1196048" y="3525156"/>
                    <a:ext cx="180360" cy="25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5FACE35E-7A46-F30B-E191-4EF65E4D2324}"/>
                      </a:ext>
                    </a:extLst>
                  </p14:cNvPr>
                  <p14:cNvContentPartPr/>
                  <p14:nvPr/>
                </p14:nvContentPartPr>
                <p14:xfrm>
                  <a:off x="1532648" y="3542796"/>
                  <a:ext cx="147960" cy="20196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5FACE35E-7A46-F30B-E191-4EF65E4D2324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1524008" y="3533796"/>
                    <a:ext cx="165600" cy="21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D6719A69-5B79-F255-A17C-50D09434A0DC}"/>
                      </a:ext>
                    </a:extLst>
                  </p14:cNvPr>
                  <p14:cNvContentPartPr/>
                  <p14:nvPr/>
                </p14:nvContentPartPr>
                <p14:xfrm>
                  <a:off x="1826768" y="3531276"/>
                  <a:ext cx="150840" cy="25200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D6719A69-5B79-F255-A17C-50D09434A0DC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1817768" y="3522276"/>
                    <a:ext cx="168480" cy="26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9FE708BF-D999-4DE3-9F7E-89C1083EBC0B}"/>
                      </a:ext>
                    </a:extLst>
                  </p14:cNvPr>
                  <p14:cNvContentPartPr/>
                  <p14:nvPr/>
                </p14:nvContentPartPr>
                <p14:xfrm>
                  <a:off x="2142488" y="3539916"/>
                  <a:ext cx="3240" cy="17892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9FE708BF-D999-4DE3-9F7E-89C1083EBC0B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2133488" y="3530916"/>
                    <a:ext cx="20880" cy="19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0875AFC8-0EBE-87F6-F861-9E415B6E0536}"/>
                      </a:ext>
                    </a:extLst>
                  </p14:cNvPr>
                  <p14:cNvContentPartPr/>
                  <p14:nvPr/>
                </p14:nvContentPartPr>
                <p14:xfrm>
                  <a:off x="2277848" y="3457476"/>
                  <a:ext cx="360" cy="29844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0875AFC8-0EBE-87F6-F861-9E415B6E0536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2269208" y="3448476"/>
                    <a:ext cx="18000" cy="31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F6F6CDB7-CE82-F6D4-63BE-70C5D19E70FF}"/>
                      </a:ext>
                    </a:extLst>
                  </p14:cNvPr>
                  <p14:cNvContentPartPr/>
                  <p14:nvPr/>
                </p14:nvContentPartPr>
                <p14:xfrm>
                  <a:off x="2389808" y="3507876"/>
                  <a:ext cx="37440" cy="27828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F6F6CDB7-CE82-F6D4-63BE-70C5D19E70FF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2380808" y="3498876"/>
                    <a:ext cx="55080" cy="29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1D990E8D-1C83-7754-C8C6-6394F908046A}"/>
                      </a:ext>
                    </a:extLst>
                  </p14:cNvPr>
                  <p14:cNvContentPartPr/>
                  <p14:nvPr/>
                </p14:nvContentPartPr>
                <p14:xfrm>
                  <a:off x="412328" y="3909996"/>
                  <a:ext cx="984960" cy="435600"/>
                </p14:xfrm>
              </p:contentPart>
            </mc:Choice>
            <mc:Fallback xmlns="">
              <p:pic>
                <p:nvPicPr>
                  <p:cNvPr id="132" name="Ink 131">
                    <a:extLst>
                      <a:ext uri="{FF2B5EF4-FFF2-40B4-BE49-F238E27FC236}">
                        <a16:creationId xmlns:a16="http://schemas.microsoft.com/office/drawing/2014/main" id="{1D990E8D-1C83-7754-C8C6-6394F908046A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403328" y="3900996"/>
                    <a:ext cx="1002600" cy="45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5A21A998-DD1B-FE9C-6FDF-6B472755414B}"/>
                      </a:ext>
                    </a:extLst>
                  </p14:cNvPr>
                  <p14:cNvContentPartPr/>
                  <p14:nvPr/>
                </p14:nvContentPartPr>
                <p14:xfrm>
                  <a:off x="1234208" y="4060116"/>
                  <a:ext cx="151920" cy="1404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5A21A998-DD1B-FE9C-6FDF-6B472755414B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1225568" y="4051116"/>
                    <a:ext cx="169560" cy="3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9361610C-5F8C-69CD-BF1E-415B60442020}"/>
                      </a:ext>
                    </a:extLst>
                  </p14:cNvPr>
                  <p14:cNvContentPartPr/>
                  <p14:nvPr/>
                </p14:nvContentPartPr>
                <p14:xfrm>
                  <a:off x="1643168" y="4095756"/>
                  <a:ext cx="212040" cy="176040"/>
                </p14:xfrm>
              </p:contentPart>
            </mc:Choice>
            <mc:Fallback xmlns=""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9361610C-5F8C-69CD-BF1E-415B60442020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1634168" y="4087116"/>
                    <a:ext cx="229680" cy="19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155" name="Ink 154">
                    <a:extLst>
                      <a:ext uri="{FF2B5EF4-FFF2-40B4-BE49-F238E27FC236}">
                        <a16:creationId xmlns:a16="http://schemas.microsoft.com/office/drawing/2014/main" id="{164EDBA6-D530-700A-01F4-75213A41D662}"/>
                      </a:ext>
                    </a:extLst>
                  </p14:cNvPr>
                  <p14:cNvContentPartPr/>
                  <p14:nvPr/>
                </p14:nvContentPartPr>
                <p14:xfrm>
                  <a:off x="1900568" y="3952116"/>
                  <a:ext cx="280440" cy="365040"/>
                </p14:xfrm>
              </p:contentPart>
            </mc:Choice>
            <mc:Fallback xmlns="">
              <p:pic>
                <p:nvPicPr>
                  <p:cNvPr id="155" name="Ink 154">
                    <a:extLst>
                      <a:ext uri="{FF2B5EF4-FFF2-40B4-BE49-F238E27FC236}">
                        <a16:creationId xmlns:a16="http://schemas.microsoft.com/office/drawing/2014/main" id="{164EDBA6-D530-700A-01F4-75213A41D662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1891928" y="3943476"/>
                    <a:ext cx="298080" cy="38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166" name="Ink 165">
                    <a:extLst>
                      <a:ext uri="{FF2B5EF4-FFF2-40B4-BE49-F238E27FC236}">
                        <a16:creationId xmlns:a16="http://schemas.microsoft.com/office/drawing/2014/main" id="{CD97CC76-9C33-00B9-0525-C35EB9C99E72}"/>
                      </a:ext>
                    </a:extLst>
                  </p14:cNvPr>
                  <p14:cNvContentPartPr/>
                  <p14:nvPr/>
                </p14:nvContentPartPr>
                <p14:xfrm>
                  <a:off x="2084168" y="4149036"/>
                  <a:ext cx="105120" cy="360"/>
                </p14:xfrm>
              </p:contentPart>
            </mc:Choice>
            <mc:Fallback xmlns="">
              <p:pic>
                <p:nvPicPr>
                  <p:cNvPr id="166" name="Ink 165">
                    <a:extLst>
                      <a:ext uri="{FF2B5EF4-FFF2-40B4-BE49-F238E27FC236}">
                        <a16:creationId xmlns:a16="http://schemas.microsoft.com/office/drawing/2014/main" id="{CD97CC76-9C33-00B9-0525-C35EB9C99E72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2075168" y="4140036"/>
                    <a:ext cx="122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50D4961A-94F0-499E-ABDF-D34058EC600E}"/>
                      </a:ext>
                    </a:extLst>
                  </p14:cNvPr>
                  <p14:cNvContentPartPr/>
                  <p14:nvPr/>
                </p14:nvContentPartPr>
                <p14:xfrm>
                  <a:off x="1715168" y="4132836"/>
                  <a:ext cx="15120" cy="36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50D4961A-94F0-499E-ABDF-D34058EC600E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1706528" y="4123836"/>
                    <a:ext cx="32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6412783-84C9-279D-7D9D-44EABE7E5E83}"/>
                      </a:ext>
                    </a:extLst>
                  </p14:cNvPr>
                  <p14:cNvContentPartPr/>
                  <p14:nvPr/>
                </p14:nvContentPartPr>
                <p14:xfrm>
                  <a:off x="1848728" y="2990916"/>
                  <a:ext cx="236880" cy="3672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6412783-84C9-279D-7D9D-44EABE7E5E83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1840088" y="2982276"/>
                    <a:ext cx="254520" cy="38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3A2A8C52-2A6D-0CDF-4D08-A076CEE18B7F}"/>
                      </a:ext>
                    </a:extLst>
                  </p14:cNvPr>
                  <p14:cNvContentPartPr/>
                  <p14:nvPr/>
                </p14:nvContentPartPr>
                <p14:xfrm>
                  <a:off x="2154008" y="2900556"/>
                  <a:ext cx="155880" cy="3531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3A2A8C52-2A6D-0CDF-4D08-A076CEE18B7F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2145368" y="2891916"/>
                    <a:ext cx="173520" cy="37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173" name="Ink 172">
                    <a:extLst>
                      <a:ext uri="{FF2B5EF4-FFF2-40B4-BE49-F238E27FC236}">
                        <a16:creationId xmlns:a16="http://schemas.microsoft.com/office/drawing/2014/main" id="{58A54110-8A98-1CF8-4E5A-262006E65F4E}"/>
                      </a:ext>
                    </a:extLst>
                  </p14:cNvPr>
                  <p14:cNvContentPartPr/>
                  <p14:nvPr/>
                </p14:nvContentPartPr>
                <p14:xfrm>
                  <a:off x="1746848" y="3348036"/>
                  <a:ext cx="559080" cy="648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58A54110-8A98-1CF8-4E5A-262006E65F4E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1738208" y="3339036"/>
                    <a:ext cx="576720" cy="241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1B8CC2DD-B82E-24EC-AEBE-9CE3C368C8F7}"/>
              </a:ext>
            </a:extLst>
          </p:cNvPr>
          <p:cNvGrpSpPr/>
          <p:nvPr/>
        </p:nvGrpSpPr>
        <p:grpSpPr>
          <a:xfrm>
            <a:off x="3754928" y="2898036"/>
            <a:ext cx="921240" cy="382680"/>
            <a:chOff x="3754928" y="2898036"/>
            <a:chExt cx="921240" cy="38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D82C8FFD-C343-7368-2CFD-549BD0DF6698}"/>
                    </a:ext>
                  </a:extLst>
                </p14:cNvPr>
                <p14:cNvContentPartPr/>
                <p14:nvPr/>
              </p14:nvContentPartPr>
              <p14:xfrm>
                <a:off x="3926648" y="2898036"/>
                <a:ext cx="159840" cy="2876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D82C8FFD-C343-7368-2CFD-549BD0DF6698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918008" y="2889396"/>
                  <a:ext cx="17748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39E4E84-DECA-0901-DD1F-DA621C9590D1}"/>
                    </a:ext>
                  </a:extLst>
                </p14:cNvPr>
                <p14:cNvContentPartPr/>
                <p14:nvPr/>
              </p14:nvContentPartPr>
              <p14:xfrm>
                <a:off x="3914408" y="3036276"/>
                <a:ext cx="141120" cy="3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39E4E84-DECA-0901-DD1F-DA621C9590D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05768" y="3027276"/>
                  <a:ext cx="158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037D6723-DA44-CB18-484E-5C618E365015}"/>
                    </a:ext>
                  </a:extLst>
                </p14:cNvPr>
                <p14:cNvContentPartPr/>
                <p14:nvPr/>
              </p14:nvContentPartPr>
              <p14:xfrm>
                <a:off x="4098728" y="3036276"/>
                <a:ext cx="215280" cy="1832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037D6723-DA44-CB18-484E-5C618E36501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090088" y="3027276"/>
                  <a:ext cx="2329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46648B4D-54CF-0DFD-5F7E-8AC6C8C072BD}"/>
                    </a:ext>
                  </a:extLst>
                </p14:cNvPr>
                <p14:cNvContentPartPr/>
                <p14:nvPr/>
              </p14:nvContentPartPr>
              <p14:xfrm>
                <a:off x="4127888" y="3038076"/>
                <a:ext cx="160200" cy="2030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46648B4D-54CF-0DFD-5F7E-8AC6C8C072BD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119248" y="3029076"/>
                  <a:ext cx="17784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E102CCC7-36E5-6C11-08AF-286F496DD84A}"/>
                    </a:ext>
                  </a:extLst>
                </p14:cNvPr>
                <p14:cNvContentPartPr/>
                <p14:nvPr/>
              </p14:nvContentPartPr>
              <p14:xfrm>
                <a:off x="4443248" y="2907036"/>
                <a:ext cx="3240" cy="2588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E102CCC7-36E5-6C11-08AF-286F496DD84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434248" y="2898396"/>
                  <a:ext cx="2088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A55AC256-90E6-FFFA-9813-76C5F8F5E567}"/>
                    </a:ext>
                  </a:extLst>
                </p14:cNvPr>
                <p14:cNvContentPartPr/>
                <p14:nvPr/>
              </p14:nvContentPartPr>
              <p14:xfrm>
                <a:off x="3754928" y="3277476"/>
                <a:ext cx="921240" cy="324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A55AC256-90E6-FFFA-9813-76C5F8F5E56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745928" y="3268476"/>
                  <a:ext cx="93888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CB83DD5A-9B72-44CB-80CA-38157D0D5EB4}"/>
              </a:ext>
            </a:extLst>
          </p:cNvPr>
          <p:cNvGrpSpPr/>
          <p:nvPr/>
        </p:nvGrpSpPr>
        <p:grpSpPr>
          <a:xfrm>
            <a:off x="3589328" y="3436236"/>
            <a:ext cx="1031040" cy="315720"/>
            <a:chOff x="3589328" y="3436236"/>
            <a:chExt cx="103104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DA82CBD9-AFB4-AB68-DE70-155D63EA5DAE}"/>
                    </a:ext>
                  </a:extLst>
                </p14:cNvPr>
                <p14:cNvContentPartPr/>
                <p14:nvPr/>
              </p14:nvContentPartPr>
              <p14:xfrm>
                <a:off x="3589328" y="3455676"/>
                <a:ext cx="141120" cy="24840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DA82CBD9-AFB4-AB68-DE70-155D63EA5DAE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580688" y="3447036"/>
                  <a:ext cx="1587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7CAAEAE7-BBD5-37A0-9D53-D6898A194C22}"/>
                    </a:ext>
                  </a:extLst>
                </p14:cNvPr>
                <p14:cNvContentPartPr/>
                <p14:nvPr/>
              </p14:nvContentPartPr>
              <p14:xfrm>
                <a:off x="3841688" y="3449556"/>
                <a:ext cx="129960" cy="2217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7CAAEAE7-BBD5-37A0-9D53-D6898A194C22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832688" y="3440916"/>
                  <a:ext cx="1476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F4C5CC26-C6C1-A95F-326D-7733921E397B}"/>
                    </a:ext>
                  </a:extLst>
                </p14:cNvPr>
                <p14:cNvContentPartPr/>
                <p14:nvPr/>
              </p14:nvContentPartPr>
              <p14:xfrm>
                <a:off x="4088288" y="3436236"/>
                <a:ext cx="10800" cy="27396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F4C5CC26-C6C1-A95F-326D-7733921E397B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079288" y="3427596"/>
                  <a:ext cx="2844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107AB43A-1FB1-AE18-C24C-22248C0330CA}"/>
                    </a:ext>
                  </a:extLst>
                </p14:cNvPr>
                <p14:cNvContentPartPr/>
                <p14:nvPr/>
              </p14:nvContentPartPr>
              <p14:xfrm>
                <a:off x="4216088" y="3493116"/>
                <a:ext cx="16200" cy="17064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107AB43A-1FB1-AE18-C24C-22248C0330C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207088" y="3484116"/>
                  <a:ext cx="338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73AF9E7A-128F-4718-6380-6298D60FC182}"/>
                    </a:ext>
                  </a:extLst>
                </p14:cNvPr>
                <p14:cNvContentPartPr/>
                <p14:nvPr/>
              </p14:nvContentPartPr>
              <p14:xfrm>
                <a:off x="4345328" y="3482676"/>
                <a:ext cx="156600" cy="26928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73AF9E7A-128F-4718-6380-6298D60FC182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336688" y="3473676"/>
                  <a:ext cx="17424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FB0CE878-8D9D-9D36-D3E9-C0AE100C1608}"/>
                    </a:ext>
                  </a:extLst>
                </p14:cNvPr>
                <p14:cNvContentPartPr/>
                <p14:nvPr/>
              </p14:nvContentPartPr>
              <p14:xfrm>
                <a:off x="4599848" y="3444516"/>
                <a:ext cx="20520" cy="18468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FB0CE878-8D9D-9D36-D3E9-C0AE100C1608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590848" y="3435876"/>
                  <a:ext cx="3816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716B3EAA-D5E3-253A-E8A5-6FFD10B77030}"/>
                    </a:ext>
                  </a:extLst>
                </p14:cNvPr>
                <p14:cNvContentPartPr/>
                <p14:nvPr/>
              </p14:nvContentPartPr>
              <p14:xfrm>
                <a:off x="4600208" y="3630276"/>
                <a:ext cx="360" cy="8136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716B3EAA-D5E3-253A-E8A5-6FFD10B77030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591208" y="3621276"/>
                  <a:ext cx="18000" cy="9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23D4E840-94A2-1994-8FA8-F76CE2F598C6}"/>
              </a:ext>
            </a:extLst>
          </p:cNvPr>
          <p:cNvGrpSpPr/>
          <p:nvPr/>
        </p:nvGrpSpPr>
        <p:grpSpPr>
          <a:xfrm>
            <a:off x="5439728" y="2825316"/>
            <a:ext cx="1244880" cy="837360"/>
            <a:chOff x="5439728" y="2825316"/>
            <a:chExt cx="1244880" cy="83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4D8389E5-3D22-0F9D-572C-D716277FF417}"/>
                    </a:ext>
                  </a:extLst>
                </p14:cNvPr>
                <p14:cNvContentPartPr/>
                <p14:nvPr/>
              </p14:nvContentPartPr>
              <p14:xfrm>
                <a:off x="5512448" y="2868156"/>
                <a:ext cx="105480" cy="36648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4D8389E5-3D22-0F9D-572C-D716277FF417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503448" y="2859516"/>
                  <a:ext cx="123120" cy="38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5F4BC0F4-FE25-C942-DA95-90CFD7397C1F}"/>
                    </a:ext>
                  </a:extLst>
                </p14:cNvPr>
                <p14:cNvContentPartPr/>
                <p14:nvPr/>
              </p14:nvContentPartPr>
              <p14:xfrm>
                <a:off x="5542688" y="3036996"/>
                <a:ext cx="79920" cy="2844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5F4BC0F4-FE25-C942-DA95-90CFD7397C1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533688" y="3028356"/>
                  <a:ext cx="975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BFB92F75-87EC-8B00-F51E-634AFFD25FE1}"/>
                    </a:ext>
                  </a:extLst>
                </p14:cNvPr>
                <p14:cNvContentPartPr/>
                <p14:nvPr/>
              </p14:nvContentPartPr>
              <p14:xfrm>
                <a:off x="5621888" y="3036996"/>
                <a:ext cx="141480" cy="12672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BFB92F75-87EC-8B00-F51E-634AFFD25FE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613248" y="3028356"/>
                  <a:ext cx="15912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9309F4FC-BC85-973F-5917-ED71773471B5}"/>
                    </a:ext>
                  </a:extLst>
                </p14:cNvPr>
                <p14:cNvContentPartPr/>
                <p14:nvPr/>
              </p14:nvContentPartPr>
              <p14:xfrm>
                <a:off x="5673368" y="3018276"/>
                <a:ext cx="61560" cy="15768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9309F4FC-BC85-973F-5917-ED71773471B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664368" y="3009276"/>
                  <a:ext cx="792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6EDAB62D-5925-FCD2-9A00-48E3C33869D2}"/>
                    </a:ext>
                  </a:extLst>
                </p14:cNvPr>
                <p14:cNvContentPartPr/>
                <p14:nvPr/>
              </p14:nvContentPartPr>
              <p14:xfrm>
                <a:off x="5933648" y="2825316"/>
                <a:ext cx="173520" cy="29664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6EDAB62D-5925-FCD2-9A00-48E3C33869D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925008" y="2816316"/>
                  <a:ext cx="19116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BD1FD20C-FD01-E4C5-E6B6-F194818EB46A}"/>
                    </a:ext>
                  </a:extLst>
                </p14:cNvPr>
                <p14:cNvContentPartPr/>
                <p14:nvPr/>
              </p14:nvContentPartPr>
              <p14:xfrm>
                <a:off x="5439728" y="3203676"/>
                <a:ext cx="1034640" cy="7884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BD1FD20C-FD01-E4C5-E6B6-F194818EB46A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431088" y="3195036"/>
                  <a:ext cx="105228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F5E15468-5CCE-D3D8-723A-948ABC43A45F}"/>
                    </a:ext>
                  </a:extLst>
                </p14:cNvPr>
                <p14:cNvContentPartPr/>
                <p14:nvPr/>
              </p14:nvContentPartPr>
              <p14:xfrm>
                <a:off x="5497688" y="3441636"/>
                <a:ext cx="3240" cy="22104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F5E15468-5CCE-D3D8-723A-948ABC43A45F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488688" y="3432636"/>
                  <a:ext cx="2088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955C0EBE-DCB2-FDC4-9FF0-AAB966853056}"/>
                    </a:ext>
                  </a:extLst>
                </p14:cNvPr>
                <p14:cNvContentPartPr/>
                <p14:nvPr/>
              </p14:nvContentPartPr>
              <p14:xfrm>
                <a:off x="5649968" y="3391596"/>
                <a:ext cx="187560" cy="24804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955C0EBE-DCB2-FDC4-9FF0-AAB966853056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641328" y="3382596"/>
                  <a:ext cx="20520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CCA79E3F-5036-03D5-A610-0D8FEB127C96}"/>
                    </a:ext>
                  </a:extLst>
                </p14:cNvPr>
                <p14:cNvContentPartPr/>
                <p14:nvPr/>
              </p14:nvContentPartPr>
              <p14:xfrm>
                <a:off x="5956328" y="3386556"/>
                <a:ext cx="3240" cy="20412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CCA79E3F-5036-03D5-A610-0D8FEB127C9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947688" y="3377916"/>
                  <a:ext cx="2088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7B015ED6-DDF0-81B8-6037-6B978790DA11}"/>
                    </a:ext>
                  </a:extLst>
                </p14:cNvPr>
                <p14:cNvContentPartPr/>
                <p14:nvPr/>
              </p14:nvContentPartPr>
              <p14:xfrm>
                <a:off x="6097808" y="3315276"/>
                <a:ext cx="360" cy="27180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7B015ED6-DDF0-81B8-6037-6B978790DA1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088808" y="3306276"/>
                  <a:ext cx="1800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7411C56C-51C9-8D34-4338-E063D9D477FE}"/>
                    </a:ext>
                  </a:extLst>
                </p14:cNvPr>
                <p14:cNvContentPartPr/>
                <p14:nvPr/>
              </p14:nvContentPartPr>
              <p14:xfrm>
                <a:off x="6269168" y="3351636"/>
                <a:ext cx="122760" cy="20592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7411C56C-51C9-8D34-4338-E063D9D477F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260528" y="3342636"/>
                  <a:ext cx="14040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F03377E5-CFC3-C312-5346-713B35003FB7}"/>
                    </a:ext>
                  </a:extLst>
                </p14:cNvPr>
                <p14:cNvContentPartPr/>
                <p14:nvPr/>
              </p14:nvContentPartPr>
              <p14:xfrm>
                <a:off x="6517208" y="3313476"/>
                <a:ext cx="167400" cy="24192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F03377E5-CFC3-C312-5346-713B35003FB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508568" y="3304836"/>
                  <a:ext cx="185040" cy="259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308" name="Ink 307">
                <a:extLst>
                  <a:ext uri="{FF2B5EF4-FFF2-40B4-BE49-F238E27FC236}">
                    <a16:creationId xmlns:a16="http://schemas.microsoft.com/office/drawing/2014/main" id="{72C3DDEF-71DB-68A9-78B0-AC4088BAB232}"/>
                  </a:ext>
                </a:extLst>
              </p14:cNvPr>
              <p14:cNvContentPartPr/>
              <p14:nvPr/>
            </p14:nvContentPartPr>
            <p14:xfrm>
              <a:off x="6588128" y="2170116"/>
              <a:ext cx="3600" cy="6480"/>
            </p14:xfrm>
          </p:contentPart>
        </mc:Choice>
        <mc:Fallback xmlns="">
          <p:pic>
            <p:nvPicPr>
              <p:cNvPr id="308" name="Ink 307">
                <a:extLst>
                  <a:ext uri="{FF2B5EF4-FFF2-40B4-BE49-F238E27FC236}">
                    <a16:creationId xmlns:a16="http://schemas.microsoft.com/office/drawing/2014/main" id="{72C3DDEF-71DB-68A9-78B0-AC4088BAB232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6579488" y="2161116"/>
                <a:ext cx="2124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309" name="Ink 308">
                <a:extLst>
                  <a:ext uri="{FF2B5EF4-FFF2-40B4-BE49-F238E27FC236}">
                    <a16:creationId xmlns:a16="http://schemas.microsoft.com/office/drawing/2014/main" id="{28303FDB-312D-5B76-5471-6C5A69D6CF92}"/>
                  </a:ext>
                </a:extLst>
              </p14:cNvPr>
              <p14:cNvContentPartPr/>
              <p14:nvPr/>
            </p14:nvContentPartPr>
            <p14:xfrm>
              <a:off x="6873608" y="2157516"/>
              <a:ext cx="3240" cy="3240"/>
            </p14:xfrm>
          </p:contentPart>
        </mc:Choice>
        <mc:Fallback xmlns="">
          <p:pic>
            <p:nvPicPr>
              <p:cNvPr id="309" name="Ink 308">
                <a:extLst>
                  <a:ext uri="{FF2B5EF4-FFF2-40B4-BE49-F238E27FC236}">
                    <a16:creationId xmlns:a16="http://schemas.microsoft.com/office/drawing/2014/main" id="{28303FDB-312D-5B76-5471-6C5A69D6CF92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6864968" y="2148516"/>
                <a:ext cx="208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310" name="Ink 309">
                <a:extLst>
                  <a:ext uri="{FF2B5EF4-FFF2-40B4-BE49-F238E27FC236}">
                    <a16:creationId xmlns:a16="http://schemas.microsoft.com/office/drawing/2014/main" id="{D6595E8D-F8F8-1194-C05B-127C6A7E891A}"/>
                  </a:ext>
                </a:extLst>
              </p14:cNvPr>
              <p14:cNvContentPartPr/>
              <p14:nvPr/>
            </p14:nvContentPartPr>
            <p14:xfrm>
              <a:off x="7113728" y="2129436"/>
              <a:ext cx="6480" cy="3600"/>
            </p14:xfrm>
          </p:contentPart>
        </mc:Choice>
        <mc:Fallback xmlns="">
          <p:pic>
            <p:nvPicPr>
              <p:cNvPr id="310" name="Ink 309">
                <a:extLst>
                  <a:ext uri="{FF2B5EF4-FFF2-40B4-BE49-F238E27FC236}">
                    <a16:creationId xmlns:a16="http://schemas.microsoft.com/office/drawing/2014/main" id="{D6595E8D-F8F8-1194-C05B-127C6A7E891A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7104728" y="2120796"/>
                <a:ext cx="24120" cy="2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320" name="Group 319">
            <a:extLst>
              <a:ext uri="{FF2B5EF4-FFF2-40B4-BE49-F238E27FC236}">
                <a16:creationId xmlns:a16="http://schemas.microsoft.com/office/drawing/2014/main" id="{F4B1C42E-B8A1-383F-B8CC-15FE6D8E0368}"/>
              </a:ext>
            </a:extLst>
          </p:cNvPr>
          <p:cNvGrpSpPr/>
          <p:nvPr/>
        </p:nvGrpSpPr>
        <p:grpSpPr>
          <a:xfrm>
            <a:off x="7414688" y="1576116"/>
            <a:ext cx="1477800" cy="2205720"/>
            <a:chOff x="7414688" y="1576116"/>
            <a:chExt cx="1477800" cy="220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9CBB4C48-B953-AA14-4576-B30A5F1A11E1}"/>
                    </a:ext>
                  </a:extLst>
                </p14:cNvPr>
                <p14:cNvContentPartPr/>
                <p14:nvPr/>
              </p14:nvContentPartPr>
              <p14:xfrm>
                <a:off x="7668488" y="1816956"/>
                <a:ext cx="349200" cy="71280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9CBB4C48-B953-AA14-4576-B30A5F1A11E1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659488" y="1808316"/>
                  <a:ext cx="366840" cy="73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EC82E1CB-E1F9-F9ED-7153-0AAAA3B822FC}"/>
                    </a:ext>
                  </a:extLst>
                </p14:cNvPr>
                <p14:cNvContentPartPr/>
                <p14:nvPr/>
              </p14:nvContentPartPr>
              <p14:xfrm>
                <a:off x="8078168" y="1665396"/>
                <a:ext cx="199440" cy="18792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EC82E1CB-E1F9-F9ED-7153-0AAAA3B822FC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069168" y="1656396"/>
                  <a:ext cx="21708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CD1BA5FD-8020-89DD-E7B6-74D74486879B}"/>
                    </a:ext>
                  </a:extLst>
                </p14:cNvPr>
                <p14:cNvContentPartPr/>
                <p14:nvPr/>
              </p14:nvContentPartPr>
              <p14:xfrm>
                <a:off x="7552208" y="2932596"/>
                <a:ext cx="323280" cy="65988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CD1BA5FD-8020-89DD-E7B6-74D74486879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543208" y="2923596"/>
                  <a:ext cx="340920" cy="67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C138DBE9-0CE7-8E3B-2B74-54A9A1DDA3A8}"/>
                    </a:ext>
                  </a:extLst>
                </p14:cNvPr>
                <p14:cNvContentPartPr/>
                <p14:nvPr/>
              </p14:nvContentPartPr>
              <p14:xfrm>
                <a:off x="7665968" y="3049236"/>
                <a:ext cx="360" cy="3816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C138DBE9-0CE7-8E3B-2B74-54A9A1DDA3A8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656968" y="3040236"/>
                  <a:ext cx="180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EA38A5FF-0D41-8441-554C-8D8DD05631CE}"/>
                    </a:ext>
                  </a:extLst>
                </p14:cNvPr>
                <p14:cNvContentPartPr/>
                <p14:nvPr/>
              </p14:nvContentPartPr>
              <p14:xfrm>
                <a:off x="8174648" y="2802636"/>
                <a:ext cx="9000" cy="50076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EA38A5FF-0D41-8441-554C-8D8DD05631C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165648" y="2793996"/>
                  <a:ext cx="26640" cy="51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4A19450E-6490-32D5-36AD-EF5CF720ED35}"/>
                    </a:ext>
                  </a:extLst>
                </p14:cNvPr>
                <p14:cNvContentPartPr/>
                <p14:nvPr/>
              </p14:nvContentPartPr>
              <p14:xfrm>
                <a:off x="8056208" y="2944476"/>
                <a:ext cx="657000" cy="47772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4A19450E-6490-32D5-36AD-EF5CF720ED35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047568" y="2935836"/>
                  <a:ext cx="674640" cy="49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8FEEA5A9-F9F5-2C39-FD0B-BC2E15D3EF81}"/>
                    </a:ext>
                  </a:extLst>
                </p14:cNvPr>
                <p14:cNvContentPartPr/>
                <p14:nvPr/>
              </p14:nvContentPartPr>
              <p14:xfrm>
                <a:off x="7414688" y="1576116"/>
                <a:ext cx="1477800" cy="220572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8FEEA5A9-F9F5-2C39-FD0B-BC2E15D3EF81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406048" y="1567116"/>
                  <a:ext cx="1495440" cy="222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470CDCF8-6C06-585C-52DD-EC9BCB4B3AFB}"/>
              </a:ext>
            </a:extLst>
          </p:cNvPr>
          <p:cNvGrpSpPr/>
          <p:nvPr/>
        </p:nvGrpSpPr>
        <p:grpSpPr>
          <a:xfrm>
            <a:off x="210358" y="5427216"/>
            <a:ext cx="2319480" cy="686520"/>
            <a:chOff x="603848" y="5401116"/>
            <a:chExt cx="2319480" cy="68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18E1F2ED-A436-C953-8FCE-401BEF3D4897}"/>
                    </a:ext>
                  </a:extLst>
                </p14:cNvPr>
                <p14:cNvContentPartPr/>
                <p14:nvPr/>
              </p14:nvContentPartPr>
              <p14:xfrm>
                <a:off x="603848" y="5473476"/>
                <a:ext cx="162720" cy="39528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18E1F2ED-A436-C953-8FCE-401BEF3D4897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95208" y="5464836"/>
                  <a:ext cx="18036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FC58D91F-5F2B-5399-EC2B-C13BAD56E7F8}"/>
                    </a:ext>
                  </a:extLst>
                </p14:cNvPr>
                <p14:cNvContentPartPr/>
                <p14:nvPr/>
              </p14:nvContentPartPr>
              <p14:xfrm>
                <a:off x="609608" y="5682636"/>
                <a:ext cx="107280" cy="1584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FC58D91F-5F2B-5399-EC2B-C13BAD56E7F8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00968" y="5673996"/>
                  <a:ext cx="12492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8E7AB22A-5DCC-E68D-F977-4F988C4583EC}"/>
                    </a:ext>
                  </a:extLst>
                </p14:cNvPr>
                <p14:cNvContentPartPr/>
                <p14:nvPr/>
              </p14:nvContentPartPr>
              <p14:xfrm>
                <a:off x="689888" y="5874156"/>
                <a:ext cx="93960" cy="16020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8E7AB22A-5DCC-E68D-F977-4F988C4583E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80888" y="5865516"/>
                  <a:ext cx="1116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C7108E5D-4A2C-EB6A-CF0C-3A4F5CB1B3A4}"/>
                    </a:ext>
                  </a:extLst>
                </p14:cNvPr>
                <p14:cNvContentPartPr/>
                <p14:nvPr/>
              </p14:nvContentPartPr>
              <p14:xfrm>
                <a:off x="855128" y="5929596"/>
                <a:ext cx="54000" cy="8640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C7108E5D-4A2C-EB6A-CF0C-3A4F5CB1B3A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846488" y="5920596"/>
                  <a:ext cx="7164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F1C38235-1A5E-7658-F76B-6E3919545FFD}"/>
                    </a:ext>
                  </a:extLst>
                </p14:cNvPr>
                <p14:cNvContentPartPr/>
                <p14:nvPr/>
              </p14:nvContentPartPr>
              <p14:xfrm>
                <a:off x="998048" y="5899356"/>
                <a:ext cx="83160" cy="13320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F1C38235-1A5E-7658-F76B-6E3919545FFD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989048" y="5890356"/>
                  <a:ext cx="1008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40809758-DCAE-D35C-F009-DBA6FC1A0F5B}"/>
                    </a:ext>
                  </a:extLst>
                </p14:cNvPr>
                <p14:cNvContentPartPr/>
                <p14:nvPr/>
              </p14:nvContentPartPr>
              <p14:xfrm>
                <a:off x="1182728" y="5893596"/>
                <a:ext cx="360" cy="14904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40809758-DCAE-D35C-F009-DBA6FC1A0F5B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174088" y="5884956"/>
                  <a:ext cx="180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68FDA5F0-CB37-1BA2-6617-88B0D96C0B16}"/>
                    </a:ext>
                  </a:extLst>
                </p14:cNvPr>
                <p14:cNvContentPartPr/>
                <p14:nvPr/>
              </p14:nvContentPartPr>
              <p14:xfrm>
                <a:off x="1278488" y="5866956"/>
                <a:ext cx="360" cy="19728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68FDA5F0-CB37-1BA2-6617-88B0D96C0B16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269488" y="5857956"/>
                  <a:ext cx="180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AF196AFD-6ACC-D343-ABBD-A93360783380}"/>
                    </a:ext>
                  </a:extLst>
                </p14:cNvPr>
                <p14:cNvContentPartPr/>
                <p14:nvPr/>
              </p14:nvContentPartPr>
              <p14:xfrm>
                <a:off x="1394048" y="5870196"/>
                <a:ext cx="360" cy="21744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AF196AFD-6ACC-D343-ABBD-A93360783380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385048" y="5861196"/>
                  <a:ext cx="1800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55F67A44-18BE-4DE6-F435-5D9D1129C7BC}"/>
                    </a:ext>
                  </a:extLst>
                </p14:cNvPr>
                <p14:cNvContentPartPr/>
                <p14:nvPr/>
              </p14:nvContentPartPr>
              <p14:xfrm>
                <a:off x="1173008" y="5657436"/>
                <a:ext cx="51480" cy="36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55F67A44-18BE-4DE6-F435-5D9D1129C7BC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164368" y="5648436"/>
                  <a:ext cx="69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106EB830-420A-ABE0-FA8F-9977CBBFBA64}"/>
                    </a:ext>
                  </a:extLst>
                </p14:cNvPr>
                <p14:cNvContentPartPr/>
                <p14:nvPr/>
              </p14:nvContentPartPr>
              <p14:xfrm>
                <a:off x="1188848" y="5742036"/>
                <a:ext cx="71640" cy="360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106EB830-420A-ABE0-FA8F-9977CBBFBA64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179848" y="5733396"/>
                  <a:ext cx="892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6EFAFFAE-51AA-C002-0077-D465067346D4}"/>
                    </a:ext>
                  </a:extLst>
                </p14:cNvPr>
                <p14:cNvContentPartPr/>
                <p14:nvPr/>
              </p14:nvContentPartPr>
              <p14:xfrm>
                <a:off x="1577648" y="5466996"/>
                <a:ext cx="153000" cy="22752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6EFAFFAE-51AA-C002-0077-D465067346D4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568648" y="5458356"/>
                  <a:ext cx="17064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8971920D-BEF0-0AAA-F60F-6BFA5B6099B2}"/>
                    </a:ext>
                  </a:extLst>
                </p14:cNvPr>
                <p14:cNvContentPartPr/>
                <p14:nvPr/>
              </p14:nvContentPartPr>
              <p14:xfrm>
                <a:off x="1777088" y="5632596"/>
                <a:ext cx="360" cy="20628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8971920D-BEF0-0AAA-F60F-6BFA5B6099B2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768088" y="5623596"/>
                  <a:ext cx="1800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FAE00CA3-E7D0-C231-7559-35D56914A907}"/>
                    </a:ext>
                  </a:extLst>
                </p14:cNvPr>
                <p14:cNvContentPartPr/>
                <p14:nvPr/>
              </p14:nvContentPartPr>
              <p14:xfrm>
                <a:off x="1881848" y="5663916"/>
                <a:ext cx="124200" cy="324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FAE00CA3-E7D0-C231-7559-35D56914A907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872848" y="5655276"/>
                  <a:ext cx="1418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F1694574-5224-6EAD-57BB-E87B3F9357D0}"/>
                    </a:ext>
                  </a:extLst>
                </p14:cNvPr>
                <p14:cNvContentPartPr/>
                <p14:nvPr/>
              </p14:nvContentPartPr>
              <p14:xfrm>
                <a:off x="1906688" y="5568876"/>
                <a:ext cx="360" cy="18468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F1694574-5224-6EAD-57BB-E87B3F9357D0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898048" y="5559876"/>
                  <a:ext cx="180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DB78BA51-B255-842B-04B1-AFF2562359C2}"/>
                    </a:ext>
                  </a:extLst>
                </p14:cNvPr>
                <p14:cNvContentPartPr/>
                <p14:nvPr/>
              </p14:nvContentPartPr>
              <p14:xfrm>
                <a:off x="1844048" y="5643036"/>
                <a:ext cx="68760" cy="324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DB78BA51-B255-842B-04B1-AFF2562359C2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835408" y="5634036"/>
                  <a:ext cx="864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41A408AC-BB2A-ED81-B41B-C6C6ADE442F2}"/>
                    </a:ext>
                  </a:extLst>
                </p14:cNvPr>
                <p14:cNvContentPartPr/>
                <p14:nvPr/>
              </p14:nvContentPartPr>
              <p14:xfrm>
                <a:off x="2192888" y="5401116"/>
                <a:ext cx="141840" cy="31500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41A408AC-BB2A-ED81-B41B-C6C6ADE442F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184248" y="5392476"/>
                  <a:ext cx="15948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4B0F03A6-FB76-97AB-2D36-105C2E6D57BF}"/>
                    </a:ext>
                  </a:extLst>
                </p14:cNvPr>
                <p14:cNvContentPartPr/>
                <p14:nvPr/>
              </p14:nvContentPartPr>
              <p14:xfrm>
                <a:off x="2327168" y="5640516"/>
                <a:ext cx="82080" cy="19872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4B0F03A6-FB76-97AB-2D36-105C2E6D57BF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318168" y="5631516"/>
                  <a:ext cx="9972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7E30B0DC-D87D-91A6-2A6B-E2381BCFC1E2}"/>
                    </a:ext>
                  </a:extLst>
                </p14:cNvPr>
                <p14:cNvContentPartPr/>
                <p14:nvPr/>
              </p14:nvContentPartPr>
              <p14:xfrm>
                <a:off x="2491328" y="5621436"/>
                <a:ext cx="102600" cy="648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7E30B0DC-D87D-91A6-2A6B-E2381BCFC1E2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482328" y="5612436"/>
                  <a:ext cx="1202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A24F9314-A63F-7B04-FAAC-B7D0BAEF37BE}"/>
                    </a:ext>
                  </a:extLst>
                </p14:cNvPr>
                <p14:cNvContentPartPr/>
                <p14:nvPr/>
              </p14:nvContentPartPr>
              <p14:xfrm>
                <a:off x="2537408" y="5580756"/>
                <a:ext cx="360" cy="17172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A24F9314-A63F-7B04-FAAC-B7D0BAEF37BE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528768" y="5571756"/>
                  <a:ext cx="180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0F79A73F-6CBC-CE0A-0160-223BCC52102E}"/>
                    </a:ext>
                  </a:extLst>
                </p14:cNvPr>
                <p14:cNvContentPartPr/>
                <p14:nvPr/>
              </p14:nvContentPartPr>
              <p14:xfrm>
                <a:off x="2757008" y="5490756"/>
                <a:ext cx="87480" cy="20448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0F79A73F-6CBC-CE0A-0160-223BCC52102E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748008" y="5481756"/>
                  <a:ext cx="10512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66E85CCB-FF30-1687-D4EA-46EF7C2267D6}"/>
                    </a:ext>
                  </a:extLst>
                </p14:cNvPr>
                <p14:cNvContentPartPr/>
                <p14:nvPr/>
              </p14:nvContentPartPr>
              <p14:xfrm>
                <a:off x="2832608" y="5679756"/>
                <a:ext cx="90720" cy="28512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66E85CCB-FF30-1687-D4EA-46EF7C2267D6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2823608" y="5670756"/>
                  <a:ext cx="108360" cy="30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7EAB03AC-FCE3-F6DE-F967-135A34AEFD55}"/>
              </a:ext>
            </a:extLst>
          </p:cNvPr>
          <p:cNvGrpSpPr/>
          <p:nvPr/>
        </p:nvGrpSpPr>
        <p:grpSpPr>
          <a:xfrm>
            <a:off x="4030403" y="5194539"/>
            <a:ext cx="880200" cy="504360"/>
            <a:chOff x="3752768" y="5286636"/>
            <a:chExt cx="880200" cy="50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F6117403-DCAE-7A4F-DB9D-CDA861B60FDD}"/>
                    </a:ext>
                  </a:extLst>
                </p14:cNvPr>
                <p14:cNvContentPartPr/>
                <p14:nvPr/>
              </p14:nvContentPartPr>
              <p14:xfrm>
                <a:off x="3752768" y="5286636"/>
                <a:ext cx="165600" cy="44100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F6117403-DCAE-7A4F-DB9D-CDA861B60FDD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743768" y="5277996"/>
                  <a:ext cx="18324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9E464B95-3F62-F5E7-88DD-0020C1793410}"/>
                    </a:ext>
                  </a:extLst>
                </p14:cNvPr>
                <p14:cNvContentPartPr/>
                <p14:nvPr/>
              </p14:nvContentPartPr>
              <p14:xfrm>
                <a:off x="3788408" y="5583996"/>
                <a:ext cx="51840" cy="684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9E464B95-3F62-F5E7-88DD-0020C1793410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779768" y="5575356"/>
                  <a:ext cx="6948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21C20D96-3DF0-EF9D-5899-6BDE3E6FC9E0}"/>
                    </a:ext>
                  </a:extLst>
                </p14:cNvPr>
                <p14:cNvContentPartPr/>
                <p14:nvPr/>
              </p14:nvContentPartPr>
              <p14:xfrm>
                <a:off x="3899648" y="5614596"/>
                <a:ext cx="112680" cy="17640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21C20D96-3DF0-EF9D-5899-6BDE3E6FC9E0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3891008" y="5605596"/>
                  <a:ext cx="13032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858FC15D-4C63-BF4E-95EF-8CCACBE8762B}"/>
                    </a:ext>
                  </a:extLst>
                </p14:cNvPr>
                <p14:cNvContentPartPr/>
                <p14:nvPr/>
              </p14:nvContentPartPr>
              <p14:xfrm>
                <a:off x="4076408" y="5575716"/>
                <a:ext cx="94320" cy="17460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858FC15D-4C63-BF4E-95EF-8CCACBE8762B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067768" y="5567076"/>
                  <a:ext cx="1119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33588DE0-28E5-7EF6-0DAB-5A2B803A4E7F}"/>
                    </a:ext>
                  </a:extLst>
                </p14:cNvPr>
                <p14:cNvContentPartPr/>
                <p14:nvPr/>
              </p14:nvContentPartPr>
              <p14:xfrm>
                <a:off x="4245248" y="5554116"/>
                <a:ext cx="360" cy="20556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33588DE0-28E5-7EF6-0DAB-5A2B803A4E7F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236608" y="5545476"/>
                  <a:ext cx="1800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8EEF99C4-0FBF-C045-0E0D-9D9D25EC9635}"/>
                    </a:ext>
                  </a:extLst>
                </p14:cNvPr>
                <p14:cNvContentPartPr/>
                <p14:nvPr/>
              </p14:nvContentPartPr>
              <p14:xfrm>
                <a:off x="4100168" y="5581836"/>
                <a:ext cx="21600" cy="5616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8EEF99C4-0FBF-C045-0E0D-9D9D25EC963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091168" y="5573196"/>
                  <a:ext cx="3924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C8AE38DD-E6AE-F38E-21DF-28A079BD03BA}"/>
                    </a:ext>
                  </a:extLst>
                </p14:cNvPr>
                <p14:cNvContentPartPr/>
                <p14:nvPr/>
              </p14:nvContentPartPr>
              <p14:xfrm>
                <a:off x="4374488" y="5596596"/>
                <a:ext cx="3240" cy="10080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C8AE38DD-E6AE-F38E-21DF-28A079BD03BA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365848" y="5587596"/>
                  <a:ext cx="208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353692F9-83F3-1055-1408-0AA8D53961D1}"/>
                    </a:ext>
                  </a:extLst>
                </p14:cNvPr>
                <p14:cNvContentPartPr/>
                <p14:nvPr/>
              </p14:nvContentPartPr>
              <p14:xfrm>
                <a:off x="4437128" y="5478516"/>
                <a:ext cx="123840" cy="16056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353692F9-83F3-1055-1408-0AA8D53961D1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4428128" y="5469516"/>
                  <a:ext cx="14148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E3984B42-B93C-3096-80FD-9010F5D39CAD}"/>
                    </a:ext>
                  </a:extLst>
                </p14:cNvPr>
                <p14:cNvContentPartPr/>
                <p14:nvPr/>
              </p14:nvContentPartPr>
              <p14:xfrm>
                <a:off x="4359728" y="5528556"/>
                <a:ext cx="360" cy="18180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E3984B42-B93C-3096-80FD-9010F5D39CAD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351088" y="5519556"/>
                  <a:ext cx="180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36D3F20C-8F33-C32B-9336-98F6C2E8FCA6}"/>
                    </a:ext>
                  </a:extLst>
                </p14:cNvPr>
                <p14:cNvContentPartPr/>
                <p14:nvPr/>
              </p14:nvContentPartPr>
              <p14:xfrm>
                <a:off x="4630088" y="5437476"/>
                <a:ext cx="2880" cy="26784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36D3F20C-8F33-C32B-9336-98F6C2E8FCA6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4621088" y="5428836"/>
                  <a:ext cx="20520" cy="28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6A7AA918-C42E-3D50-BEF7-C937B3774605}"/>
              </a:ext>
            </a:extLst>
          </p:cNvPr>
          <p:cNvGrpSpPr/>
          <p:nvPr/>
        </p:nvGrpSpPr>
        <p:grpSpPr>
          <a:xfrm>
            <a:off x="3732683" y="5975019"/>
            <a:ext cx="152280" cy="133200"/>
            <a:chOff x="3455048" y="6067116"/>
            <a:chExt cx="152280" cy="13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2A9D83E9-FF80-BDCE-3685-1280094CA49C}"/>
                    </a:ext>
                  </a:extLst>
                </p14:cNvPr>
                <p14:cNvContentPartPr/>
                <p14:nvPr/>
              </p14:nvContentPartPr>
              <p14:xfrm>
                <a:off x="3455048" y="6067116"/>
                <a:ext cx="108360" cy="324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2A9D83E9-FF80-BDCE-3685-1280094CA49C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446048" y="6058116"/>
                  <a:ext cx="126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8CBE6617-F511-828D-12B1-822826DCCCCD}"/>
                    </a:ext>
                  </a:extLst>
                </p14:cNvPr>
                <p14:cNvContentPartPr/>
                <p14:nvPr/>
              </p14:nvContentPartPr>
              <p14:xfrm>
                <a:off x="3501128" y="6164676"/>
                <a:ext cx="106200" cy="3564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8CBE6617-F511-828D-12B1-822826DCCCCD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492488" y="6155676"/>
                  <a:ext cx="123840" cy="53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A0D1D3E5-46CD-93DC-109D-A861DF42F27D}"/>
              </a:ext>
            </a:extLst>
          </p:cNvPr>
          <p:cNvGrpSpPr/>
          <p:nvPr/>
        </p:nvGrpSpPr>
        <p:grpSpPr>
          <a:xfrm>
            <a:off x="4079003" y="5987979"/>
            <a:ext cx="391680" cy="360000"/>
            <a:chOff x="3801368" y="6080076"/>
            <a:chExt cx="391680" cy="36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C23230C5-17D9-0A4B-672F-F3BD42CBB1A8}"/>
                    </a:ext>
                  </a:extLst>
                </p14:cNvPr>
                <p14:cNvContentPartPr/>
                <p14:nvPr/>
              </p14:nvContentPartPr>
              <p14:xfrm>
                <a:off x="3801368" y="6080076"/>
                <a:ext cx="154440" cy="21492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C23230C5-17D9-0A4B-672F-F3BD42CBB1A8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3792728" y="6071076"/>
                  <a:ext cx="17208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738DE1B5-E533-B03D-78BA-9A9C259005DC}"/>
                    </a:ext>
                  </a:extLst>
                </p14:cNvPr>
                <p14:cNvContentPartPr/>
                <p14:nvPr/>
              </p14:nvContentPartPr>
              <p14:xfrm>
                <a:off x="3990728" y="6255396"/>
                <a:ext cx="360" cy="18468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738DE1B5-E533-B03D-78BA-9A9C259005DC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981728" y="6246396"/>
                  <a:ext cx="180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FB201B39-7277-03C4-2F16-F975EC56DDBD}"/>
                    </a:ext>
                  </a:extLst>
                </p14:cNvPr>
                <p14:cNvContentPartPr/>
                <p14:nvPr/>
              </p14:nvContentPartPr>
              <p14:xfrm>
                <a:off x="4103048" y="6163236"/>
                <a:ext cx="90000" cy="36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FB201B39-7277-03C4-2F16-F975EC56DDBD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094408" y="6154596"/>
                  <a:ext cx="107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70680B07-2598-B122-8694-1F85A8918467}"/>
                    </a:ext>
                  </a:extLst>
                </p14:cNvPr>
                <p14:cNvContentPartPr/>
                <p14:nvPr/>
              </p14:nvContentPartPr>
              <p14:xfrm>
                <a:off x="4128968" y="6121476"/>
                <a:ext cx="360" cy="16164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70680B07-2598-B122-8694-1F85A8918467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120328" y="6112836"/>
                  <a:ext cx="180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279472A9-E017-F860-9957-3CEF4B8C2A3A}"/>
                    </a:ext>
                  </a:extLst>
                </p14:cNvPr>
                <p14:cNvContentPartPr/>
                <p14:nvPr/>
              </p14:nvContentPartPr>
              <p14:xfrm>
                <a:off x="4078208" y="6201036"/>
                <a:ext cx="86040" cy="36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279472A9-E017-F860-9957-3CEF4B8C2A3A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069208" y="6192036"/>
                  <a:ext cx="1036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E5210D41-1D2A-9A14-652B-2BE87860F6C3}"/>
              </a:ext>
            </a:extLst>
          </p:cNvPr>
          <p:cNvGrpSpPr/>
          <p:nvPr/>
        </p:nvGrpSpPr>
        <p:grpSpPr>
          <a:xfrm>
            <a:off x="4649243" y="5981139"/>
            <a:ext cx="798480" cy="490680"/>
            <a:chOff x="4371608" y="6073236"/>
            <a:chExt cx="798480" cy="49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F0261181-2719-4C66-33BC-F4845E1A9F06}"/>
                    </a:ext>
                  </a:extLst>
                </p14:cNvPr>
                <p14:cNvContentPartPr/>
                <p14:nvPr/>
              </p14:nvContentPartPr>
              <p14:xfrm>
                <a:off x="4371608" y="6073236"/>
                <a:ext cx="99720" cy="18828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F0261181-2719-4C66-33BC-F4845E1A9F06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4362608" y="6064596"/>
                  <a:ext cx="11736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B276D85D-4F93-EE77-B2A3-5B4EF90ED515}"/>
                    </a:ext>
                  </a:extLst>
                </p14:cNvPr>
                <p14:cNvContentPartPr/>
                <p14:nvPr/>
              </p14:nvContentPartPr>
              <p14:xfrm>
                <a:off x="4497248" y="6232716"/>
                <a:ext cx="64440" cy="19296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B276D85D-4F93-EE77-B2A3-5B4EF90ED515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4488248" y="6224076"/>
                  <a:ext cx="820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CF562364-95D6-E9D5-86B3-49C0BBB4BFE4}"/>
                    </a:ext>
                  </a:extLst>
                </p14:cNvPr>
                <p14:cNvContentPartPr/>
                <p14:nvPr/>
              </p14:nvContentPartPr>
              <p14:xfrm>
                <a:off x="4662848" y="6217596"/>
                <a:ext cx="133920" cy="36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CF562364-95D6-E9D5-86B3-49C0BBB4BFE4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4653848" y="6208596"/>
                  <a:ext cx="151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48E0F0E1-2B9E-A0AE-984D-324CD322DC65}"/>
                    </a:ext>
                  </a:extLst>
                </p14:cNvPr>
                <p14:cNvContentPartPr/>
                <p14:nvPr/>
              </p14:nvContentPartPr>
              <p14:xfrm>
                <a:off x="4764368" y="6132996"/>
                <a:ext cx="3240" cy="22068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48E0F0E1-2B9E-A0AE-984D-324CD322DC65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4755368" y="6124356"/>
                  <a:ext cx="2088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2FDE2A45-BEAC-C01C-90F7-B36460485211}"/>
                    </a:ext>
                  </a:extLst>
                </p14:cNvPr>
                <p14:cNvContentPartPr/>
                <p14:nvPr/>
              </p14:nvContentPartPr>
              <p14:xfrm>
                <a:off x="4904048" y="6133716"/>
                <a:ext cx="123120" cy="22176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2FDE2A45-BEAC-C01C-90F7-B36460485211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4895048" y="6124716"/>
                  <a:ext cx="14076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477D15BD-9CFB-7F45-D912-33A5D68B22BA}"/>
                    </a:ext>
                  </a:extLst>
                </p14:cNvPr>
                <p14:cNvContentPartPr/>
                <p14:nvPr/>
              </p14:nvContentPartPr>
              <p14:xfrm>
                <a:off x="5040488" y="6305436"/>
                <a:ext cx="123480" cy="12492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477D15BD-9CFB-7F45-D912-33A5D68B22BA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031488" y="6296436"/>
                  <a:ext cx="1411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30FA1343-3F42-2410-7FF5-D9E52F8B6537}"/>
                    </a:ext>
                  </a:extLst>
                </p14:cNvPr>
                <p14:cNvContentPartPr/>
                <p14:nvPr/>
              </p14:nvContentPartPr>
              <p14:xfrm>
                <a:off x="5163608" y="6350796"/>
                <a:ext cx="6480" cy="21312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30FA1343-3F42-2410-7FF5-D9E52F8B6537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154968" y="6342156"/>
                  <a:ext cx="24120" cy="23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C2506466-AF8E-445D-8F08-F264C8A8B441}"/>
              </a:ext>
            </a:extLst>
          </p:cNvPr>
          <p:cNvGrpSpPr/>
          <p:nvPr/>
        </p:nvGrpSpPr>
        <p:grpSpPr>
          <a:xfrm>
            <a:off x="6826808" y="5122380"/>
            <a:ext cx="969120" cy="406440"/>
            <a:chOff x="6069008" y="5022396"/>
            <a:chExt cx="969120" cy="40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AC8CDBA6-C276-2C91-45FC-3242EA3C6510}"/>
                    </a:ext>
                  </a:extLst>
                </p14:cNvPr>
                <p14:cNvContentPartPr/>
                <p14:nvPr/>
              </p14:nvContentPartPr>
              <p14:xfrm>
                <a:off x="6069008" y="5022396"/>
                <a:ext cx="121680" cy="34776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AC8CDBA6-C276-2C91-45FC-3242EA3C6510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6060368" y="5013396"/>
                  <a:ext cx="13932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88B7BE06-C0D7-7A80-BB90-B371AA12D4B3}"/>
                    </a:ext>
                  </a:extLst>
                </p14:cNvPr>
                <p14:cNvContentPartPr/>
                <p14:nvPr/>
              </p14:nvContentPartPr>
              <p14:xfrm>
                <a:off x="6088088" y="5257116"/>
                <a:ext cx="65880" cy="36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88B7BE06-C0D7-7A80-BB90-B371AA12D4B3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6079088" y="5248116"/>
                  <a:ext cx="83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EC0FBD18-3B83-EDFA-69E0-ED7B9BBCD22E}"/>
                    </a:ext>
                  </a:extLst>
                </p14:cNvPr>
                <p14:cNvContentPartPr/>
                <p14:nvPr/>
              </p14:nvContentPartPr>
              <p14:xfrm>
                <a:off x="6225968" y="5321196"/>
                <a:ext cx="360" cy="10764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EC0FBD18-3B83-EDFA-69E0-ED7B9BBCD22E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6217328" y="5312556"/>
                  <a:ext cx="1800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6AF4A070-D0A5-EBE5-32E8-43738E15D223}"/>
                    </a:ext>
                  </a:extLst>
                </p14:cNvPr>
                <p14:cNvContentPartPr/>
                <p14:nvPr/>
              </p14:nvContentPartPr>
              <p14:xfrm>
                <a:off x="6337208" y="5275836"/>
                <a:ext cx="91440" cy="12348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6AF4A070-D0A5-EBE5-32E8-43738E15D223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6328208" y="5267196"/>
                  <a:ext cx="10908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BB639B02-C342-8017-F946-6448EC442EE5}"/>
                    </a:ext>
                  </a:extLst>
                </p14:cNvPr>
                <p14:cNvContentPartPr/>
                <p14:nvPr/>
              </p14:nvContentPartPr>
              <p14:xfrm>
                <a:off x="6571928" y="5252796"/>
                <a:ext cx="360" cy="16416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BB639B02-C342-8017-F946-6448EC442EE5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562928" y="5244156"/>
                  <a:ext cx="180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EB5FECAD-C30E-4991-C21B-9A238C6AA6DD}"/>
                    </a:ext>
                  </a:extLst>
                </p14:cNvPr>
                <p14:cNvContentPartPr/>
                <p14:nvPr/>
              </p14:nvContentPartPr>
              <p14:xfrm>
                <a:off x="6656528" y="5241276"/>
                <a:ext cx="360" cy="14148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EB5FECAD-C30E-4991-C21B-9A238C6AA6DD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6647888" y="5232276"/>
                  <a:ext cx="1800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5D731409-21C4-C144-7A7F-2591892A6753}"/>
                    </a:ext>
                  </a:extLst>
                </p14:cNvPr>
                <p14:cNvContentPartPr/>
                <p14:nvPr/>
              </p14:nvContentPartPr>
              <p14:xfrm>
                <a:off x="6759848" y="5236596"/>
                <a:ext cx="99360" cy="11700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5D731409-21C4-C144-7A7F-2591892A6753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6751208" y="5227596"/>
                  <a:ext cx="1170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11D06AD0-3882-3251-99C2-195B0E5D0836}"/>
                    </a:ext>
                  </a:extLst>
                </p14:cNvPr>
                <p14:cNvContentPartPr/>
                <p14:nvPr/>
              </p14:nvContentPartPr>
              <p14:xfrm>
                <a:off x="6930848" y="5209236"/>
                <a:ext cx="107280" cy="12456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11D06AD0-3882-3251-99C2-195B0E5D0836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6921848" y="5200236"/>
                  <a:ext cx="1249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C9CCD576-7C59-8F6A-F929-BE0E4248A6F8}"/>
                    </a:ext>
                  </a:extLst>
                </p14:cNvPr>
                <p14:cNvContentPartPr/>
                <p14:nvPr/>
              </p14:nvContentPartPr>
              <p14:xfrm>
                <a:off x="6340808" y="5285196"/>
                <a:ext cx="51840" cy="324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C9CCD576-7C59-8F6A-F929-BE0E4248A6F8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6332168" y="5276196"/>
                  <a:ext cx="6948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BCA99696-BFC9-6486-C645-EC3BF6C553B6}"/>
              </a:ext>
            </a:extLst>
          </p:cNvPr>
          <p:cNvGrpSpPr/>
          <p:nvPr/>
        </p:nvGrpSpPr>
        <p:grpSpPr>
          <a:xfrm>
            <a:off x="6592088" y="5933460"/>
            <a:ext cx="165960" cy="79920"/>
            <a:chOff x="5834288" y="5833476"/>
            <a:chExt cx="165960" cy="7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968987EB-7A08-6737-21D5-D4310700AE84}"/>
                    </a:ext>
                  </a:extLst>
                </p14:cNvPr>
                <p14:cNvContentPartPr/>
                <p14:nvPr/>
              </p14:nvContentPartPr>
              <p14:xfrm>
                <a:off x="5834288" y="5833476"/>
                <a:ext cx="127440" cy="36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968987EB-7A08-6737-21D5-D4310700AE84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5825288" y="5824836"/>
                  <a:ext cx="145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A2F76773-511C-2154-8587-5030EE7E00F3}"/>
                    </a:ext>
                  </a:extLst>
                </p14:cNvPr>
                <p14:cNvContentPartPr/>
                <p14:nvPr/>
              </p14:nvContentPartPr>
              <p14:xfrm>
                <a:off x="5907368" y="5913036"/>
                <a:ext cx="92880" cy="36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A2F76773-511C-2154-8587-5030EE7E00F3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5898368" y="5904396"/>
                  <a:ext cx="1105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450BE3AE-39F7-1573-65AC-D24CEA2767AC}"/>
              </a:ext>
            </a:extLst>
          </p:cNvPr>
          <p:cNvGrpSpPr/>
          <p:nvPr/>
        </p:nvGrpSpPr>
        <p:grpSpPr>
          <a:xfrm>
            <a:off x="7046048" y="5870460"/>
            <a:ext cx="232920" cy="395640"/>
            <a:chOff x="6288248" y="5770476"/>
            <a:chExt cx="232920" cy="39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6178E7CF-0F8F-8BE8-E1E5-F8B81918DB6F}"/>
                    </a:ext>
                  </a:extLst>
                </p14:cNvPr>
                <p14:cNvContentPartPr/>
                <p14:nvPr/>
              </p14:nvContentPartPr>
              <p14:xfrm>
                <a:off x="6288248" y="5770476"/>
                <a:ext cx="158400" cy="23364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6178E7CF-0F8F-8BE8-E1E5-F8B81918DB6F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6279608" y="5761476"/>
                  <a:ext cx="17604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CAF59E5D-0E3A-C9F0-C10A-D19653AA1E97}"/>
                    </a:ext>
                  </a:extLst>
                </p14:cNvPr>
                <p14:cNvContentPartPr/>
                <p14:nvPr/>
              </p14:nvContentPartPr>
              <p14:xfrm>
                <a:off x="6441248" y="5937156"/>
                <a:ext cx="79920" cy="22896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CAF59E5D-0E3A-C9F0-C10A-D19653AA1E97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6432248" y="5928156"/>
                  <a:ext cx="97560" cy="24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27A89A63-AAC5-DC35-6589-A0B30EF13088}"/>
              </a:ext>
            </a:extLst>
          </p:cNvPr>
          <p:cNvGrpSpPr/>
          <p:nvPr/>
        </p:nvGrpSpPr>
        <p:grpSpPr>
          <a:xfrm>
            <a:off x="7461488" y="5862540"/>
            <a:ext cx="674280" cy="398520"/>
            <a:chOff x="6703688" y="5762556"/>
            <a:chExt cx="674280" cy="39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8E300908-2EBB-0345-8968-DE710DBD5744}"/>
                    </a:ext>
                  </a:extLst>
                </p14:cNvPr>
                <p14:cNvContentPartPr/>
                <p14:nvPr/>
              </p14:nvContentPartPr>
              <p14:xfrm>
                <a:off x="6783608" y="5762556"/>
                <a:ext cx="10080" cy="22752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8E300908-2EBB-0345-8968-DE710DBD5744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6774608" y="5753556"/>
                  <a:ext cx="2772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FBBC509D-0053-9BD2-CE65-B2458D081D7F}"/>
                    </a:ext>
                  </a:extLst>
                </p14:cNvPr>
                <p14:cNvContentPartPr/>
                <p14:nvPr/>
              </p14:nvContentPartPr>
              <p14:xfrm>
                <a:off x="6703688" y="5862276"/>
                <a:ext cx="203400" cy="3852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FBBC509D-0053-9BD2-CE65-B2458D081D7F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6694688" y="5853276"/>
                  <a:ext cx="22104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1E6B2F15-4B29-EBE8-6743-E63274D4F162}"/>
                    </a:ext>
                  </a:extLst>
                </p14:cNvPr>
                <p14:cNvContentPartPr/>
                <p14:nvPr/>
              </p14:nvContentPartPr>
              <p14:xfrm>
                <a:off x="7015808" y="5805036"/>
                <a:ext cx="153360" cy="22104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1E6B2F15-4B29-EBE8-6743-E63274D4F162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7006808" y="5796036"/>
                  <a:ext cx="1710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470F25CA-AAE5-8550-981A-A494BEE0A1FD}"/>
                    </a:ext>
                  </a:extLst>
                </p14:cNvPr>
                <p14:cNvContentPartPr/>
                <p14:nvPr/>
              </p14:nvContentPartPr>
              <p14:xfrm>
                <a:off x="7207328" y="5960196"/>
                <a:ext cx="170640" cy="14616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470F25CA-AAE5-8550-981A-A494BEE0A1FD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7198328" y="5951196"/>
                  <a:ext cx="1882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E8877D5C-A714-0363-8554-97D1744B7BBF}"/>
                    </a:ext>
                  </a:extLst>
                </p14:cNvPr>
                <p14:cNvContentPartPr/>
                <p14:nvPr/>
              </p14:nvContentPartPr>
              <p14:xfrm>
                <a:off x="7358168" y="5945796"/>
                <a:ext cx="360" cy="21528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E8877D5C-A714-0363-8554-97D1744B7BBF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7349528" y="5937156"/>
                  <a:ext cx="18000" cy="23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CFA4422B-815B-E15C-3DF7-FA2CC94642CF}"/>
              </a:ext>
            </a:extLst>
          </p:cNvPr>
          <p:cNvGrpSpPr/>
          <p:nvPr/>
        </p:nvGrpSpPr>
        <p:grpSpPr>
          <a:xfrm>
            <a:off x="8314688" y="5995020"/>
            <a:ext cx="133920" cy="194400"/>
            <a:chOff x="7556888" y="5895036"/>
            <a:chExt cx="133920" cy="19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330FBAD6-7EFC-7411-8907-791793988B46}"/>
                    </a:ext>
                  </a:extLst>
                </p14:cNvPr>
                <p14:cNvContentPartPr/>
                <p14:nvPr/>
              </p14:nvContentPartPr>
              <p14:xfrm>
                <a:off x="7556888" y="5966316"/>
                <a:ext cx="133920" cy="324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330FBAD6-7EFC-7411-8907-791793988B46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7547888" y="5957316"/>
                  <a:ext cx="1515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74B95983-F868-EB3B-3798-DB22EF4F0380}"/>
                    </a:ext>
                  </a:extLst>
                </p14:cNvPr>
                <p14:cNvContentPartPr/>
                <p14:nvPr/>
              </p14:nvContentPartPr>
              <p14:xfrm>
                <a:off x="7623488" y="5895036"/>
                <a:ext cx="360" cy="19440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74B95983-F868-EB3B-3798-DB22EF4F0380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614848" y="5886396"/>
                  <a:ext cx="18000" cy="21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1" name="Group 400">
            <a:extLst>
              <a:ext uri="{FF2B5EF4-FFF2-40B4-BE49-F238E27FC236}">
                <a16:creationId xmlns:a16="http://schemas.microsoft.com/office/drawing/2014/main" id="{2EC37697-B294-816A-3A07-60E86BD121C8}"/>
              </a:ext>
            </a:extLst>
          </p:cNvPr>
          <p:cNvGrpSpPr/>
          <p:nvPr/>
        </p:nvGrpSpPr>
        <p:grpSpPr>
          <a:xfrm>
            <a:off x="8640848" y="5904300"/>
            <a:ext cx="251640" cy="491040"/>
            <a:chOff x="7883048" y="5804316"/>
            <a:chExt cx="251640" cy="49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426C41F1-CF59-1DFB-AD6E-DB673E47F236}"/>
                    </a:ext>
                  </a:extLst>
                </p14:cNvPr>
                <p14:cNvContentPartPr/>
                <p14:nvPr/>
              </p14:nvContentPartPr>
              <p14:xfrm>
                <a:off x="7883048" y="5804316"/>
                <a:ext cx="117000" cy="25704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426C41F1-CF59-1DFB-AD6E-DB673E47F236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7874408" y="5795316"/>
                  <a:ext cx="13464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90188A27-62F0-1B23-6C1C-AB244D581B8C}"/>
                    </a:ext>
                  </a:extLst>
                </p14:cNvPr>
                <p14:cNvContentPartPr/>
                <p14:nvPr/>
              </p14:nvContentPartPr>
              <p14:xfrm>
                <a:off x="8015888" y="6030396"/>
                <a:ext cx="118800" cy="26496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90188A27-62F0-1B23-6C1C-AB244D581B8C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8006888" y="6021396"/>
                  <a:ext cx="136440" cy="2826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74812B-9A07-AE82-EBE9-73EAA80AF1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3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78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9488"/>
    </mc:Choice>
    <mc:Fallback xmlns="">
      <p:transition advClick="0" advTm="129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AC47FD-5DE5-09E6-8288-1BC47F75E116}"/>
              </a:ext>
            </a:extLst>
          </p:cNvPr>
          <p:cNvSpPr txBox="1"/>
          <p:nvPr/>
        </p:nvSpPr>
        <p:spPr>
          <a:xfrm>
            <a:off x="1543995" y="-69583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n-State Space </a:t>
            </a:r>
            <a:r>
              <a:rPr lang="en-US" b="1" dirty="0">
                <a:solidFill>
                  <a:srgbClr val="0000FF"/>
                </a:solidFill>
                <a:sym typeface="Wingdings" pitchFamily="2" charset="2"/>
              </a:rPr>
              <a:t> 2</a:t>
            </a:r>
            <a:r>
              <a:rPr lang="en-US" b="1" baseline="30000" dirty="0">
                <a:solidFill>
                  <a:srgbClr val="0000FF"/>
                </a:solidFill>
                <a:sym typeface="Wingdings" pitchFamily="2" charset="2"/>
              </a:rPr>
              <a:t>n</a:t>
            </a:r>
            <a:r>
              <a:rPr lang="en-US" b="1" dirty="0">
                <a:solidFill>
                  <a:srgbClr val="0000FF"/>
                </a:solidFill>
                <a:sym typeface="Wingdings" pitchFamily="2" charset="2"/>
              </a:rPr>
              <a:t> configuration space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AAD5230-3111-F3D8-9FE2-7CBE6E55A947}"/>
                  </a:ext>
                </a:extLst>
              </p14:cNvPr>
              <p14:cNvContentPartPr/>
              <p14:nvPr/>
            </p14:nvContentPartPr>
            <p14:xfrm>
              <a:off x="1017848" y="3915036"/>
              <a:ext cx="458640" cy="23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AAD5230-3111-F3D8-9FE2-7CBE6E55A9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8848" y="3906396"/>
                <a:ext cx="4762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A85F460-806C-0C50-09F7-CA35600D978E}"/>
                  </a:ext>
                </a:extLst>
              </p14:cNvPr>
              <p14:cNvContentPartPr/>
              <p14:nvPr/>
            </p14:nvContentPartPr>
            <p14:xfrm>
              <a:off x="1017128" y="3335076"/>
              <a:ext cx="420480" cy="32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A85F460-806C-0C50-09F7-CA35600D978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8488" y="3326076"/>
                <a:ext cx="4381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4F75D7A-5FBE-BFA8-C4F9-0CC0A8FC2A64}"/>
                  </a:ext>
                </a:extLst>
              </p14:cNvPr>
              <p14:cNvContentPartPr/>
              <p14:nvPr/>
            </p14:nvContentPartPr>
            <p14:xfrm>
              <a:off x="988688" y="2818476"/>
              <a:ext cx="519840" cy="381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4F75D7A-5FBE-BFA8-C4F9-0CC0A8FC2A6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9688" y="2809836"/>
                <a:ext cx="537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2FE4934-7B20-3951-E43E-BD951B6C0353}"/>
                  </a:ext>
                </a:extLst>
              </p14:cNvPr>
              <p14:cNvContentPartPr/>
              <p14:nvPr/>
            </p14:nvContentPartPr>
            <p14:xfrm>
              <a:off x="1184168" y="2547396"/>
              <a:ext cx="360" cy="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2FE4934-7B20-3951-E43E-BD951B6C035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75528" y="253839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BD3EBE46-EC45-B029-4B9D-F4BE15C34B5B}"/>
                  </a:ext>
                </a:extLst>
              </p14:cNvPr>
              <p14:cNvContentPartPr/>
              <p14:nvPr/>
            </p14:nvContentPartPr>
            <p14:xfrm>
              <a:off x="1184168" y="2311596"/>
              <a:ext cx="360" cy="36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BD3EBE46-EC45-B029-4B9D-F4BE15C34B5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75528" y="23029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8EAFA760-38E3-4FBF-E180-CF27183038AB}"/>
                  </a:ext>
                </a:extLst>
              </p14:cNvPr>
              <p14:cNvContentPartPr/>
              <p14:nvPr/>
            </p14:nvContentPartPr>
            <p14:xfrm>
              <a:off x="1174448" y="2088756"/>
              <a:ext cx="360" cy="64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8EAFA760-38E3-4FBF-E180-CF27183038A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65808" y="2079756"/>
                <a:ext cx="1800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AB56835E-EC50-6562-EB6B-B34051E8B00D}"/>
                  </a:ext>
                </a:extLst>
              </p14:cNvPr>
              <p14:cNvContentPartPr/>
              <p14:nvPr/>
            </p14:nvContentPartPr>
            <p14:xfrm>
              <a:off x="978248" y="1143036"/>
              <a:ext cx="509040" cy="262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AB56835E-EC50-6562-EB6B-B34051E8B00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69608" y="1134036"/>
                <a:ext cx="5266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B8445B5A-23AA-F444-E07E-C525FCA5B9DB}"/>
                  </a:ext>
                </a:extLst>
              </p14:cNvPr>
              <p14:cNvContentPartPr/>
              <p14:nvPr/>
            </p14:nvContentPartPr>
            <p14:xfrm>
              <a:off x="816248" y="3973356"/>
              <a:ext cx="360" cy="25488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B8445B5A-23AA-F444-E07E-C525FCA5B9D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07608" y="3964356"/>
                <a:ext cx="1800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82D858F5-DC08-1BC9-5D93-F10BDAF26162}"/>
                  </a:ext>
                </a:extLst>
              </p14:cNvPr>
              <p14:cNvContentPartPr/>
              <p14:nvPr/>
            </p14:nvContentPartPr>
            <p14:xfrm>
              <a:off x="742448" y="3407436"/>
              <a:ext cx="126000" cy="25812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82D858F5-DC08-1BC9-5D93-F10BDAF2616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3448" y="3398796"/>
                <a:ext cx="143640" cy="275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E695944-16D5-0804-71CC-92ABA4BC6522}"/>
              </a:ext>
            </a:extLst>
          </p:cNvPr>
          <p:cNvGrpSpPr/>
          <p:nvPr/>
        </p:nvGrpSpPr>
        <p:grpSpPr>
          <a:xfrm>
            <a:off x="632288" y="2820636"/>
            <a:ext cx="110520" cy="246960"/>
            <a:chOff x="632288" y="2820636"/>
            <a:chExt cx="110520" cy="24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9564C630-7CE1-DC0F-8767-893B49F55BA3}"/>
                    </a:ext>
                  </a:extLst>
                </p14:cNvPr>
                <p14:cNvContentPartPr/>
                <p14:nvPr/>
              </p14:nvContentPartPr>
              <p14:xfrm>
                <a:off x="640208" y="2820636"/>
                <a:ext cx="102600" cy="2469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9564C630-7CE1-DC0F-8767-893B49F55BA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31208" y="2811636"/>
                  <a:ext cx="12024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693880C7-501E-2C3D-507C-B4764F4273E6}"/>
                    </a:ext>
                  </a:extLst>
                </p14:cNvPr>
                <p14:cNvContentPartPr/>
                <p14:nvPr/>
              </p14:nvContentPartPr>
              <p14:xfrm>
                <a:off x="632288" y="2844036"/>
                <a:ext cx="70920" cy="241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693880C7-501E-2C3D-507C-B4764F4273E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23288" y="2835396"/>
                  <a:ext cx="88560" cy="4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D6446628-0BE2-E964-B34D-EB7C3395928C}"/>
                  </a:ext>
                </a:extLst>
              </p14:cNvPr>
              <p14:cNvContentPartPr/>
              <p14:nvPr/>
            </p14:nvContentPartPr>
            <p14:xfrm>
              <a:off x="588368" y="1080036"/>
              <a:ext cx="166680" cy="19548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D6446628-0BE2-E964-B34D-EB7C3395928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79728" y="1071036"/>
                <a:ext cx="184320" cy="213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28" name="Group 327">
            <a:extLst>
              <a:ext uri="{FF2B5EF4-FFF2-40B4-BE49-F238E27FC236}">
                <a16:creationId xmlns:a16="http://schemas.microsoft.com/office/drawing/2014/main" id="{AEA1E9DD-04B5-3020-F2B9-F1D300CD2416}"/>
              </a:ext>
            </a:extLst>
          </p:cNvPr>
          <p:cNvGrpSpPr/>
          <p:nvPr/>
        </p:nvGrpSpPr>
        <p:grpSpPr>
          <a:xfrm>
            <a:off x="1710488" y="365074"/>
            <a:ext cx="1503441" cy="1692395"/>
            <a:chOff x="2165125" y="375833"/>
            <a:chExt cx="1503441" cy="1692395"/>
          </a:xfrm>
        </p:grpSpPr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B53D49FF-150F-363F-BD82-6FE5C032E668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B608B0AF-08E7-AFF4-E5D2-955D6D136A4B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B608B0AF-08E7-AFF4-E5D2-955D6D136A4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A8C6AA15-02F7-7211-4F87-621D80D4C441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A8C6AA15-02F7-7211-4F87-621D80D4C44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FB749DC1-8346-9068-41D8-774F7A58CCCE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FB749DC1-8346-9068-41D8-774F7A58CCC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50D9B095-3E97-C67B-380F-ABEAC12FD2BC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50D9B095-3E97-C67B-380F-ABEAC12FD2B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EAE42867-751A-27D5-E2D2-2ABB8B537C82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EAE42867-751A-27D5-E2D2-2ABB8B537C8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4C275DAB-792B-1B12-EE49-6C73169087FE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4C275DAB-792B-1B12-EE49-6C73169087F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79634294-F09A-5778-5C9D-2DB242F4F725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79634294-F09A-5778-5C9D-2DB242F4F72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F00E467A-D15E-EB97-4B47-5DA1EBEEFF80}"/>
              </a:ext>
            </a:extLst>
          </p:cNvPr>
          <p:cNvGrpSpPr/>
          <p:nvPr/>
        </p:nvGrpSpPr>
        <p:grpSpPr>
          <a:xfrm>
            <a:off x="1810390" y="519968"/>
            <a:ext cx="1503441" cy="1692395"/>
            <a:chOff x="2165125" y="375833"/>
            <a:chExt cx="1503441" cy="1692395"/>
          </a:xfrm>
        </p:grpSpPr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2EE4A95C-FCC6-97C7-29F9-957CEC276A55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3D3A08B2-3B94-EA7C-A6D2-F529052C8EE6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3D3A08B2-3B94-EA7C-A6D2-F529052C8EE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A74CD28F-3EA1-791E-3518-B0546CAEEEE3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A74CD28F-3EA1-791E-3518-B0546CAEEEE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11C98F77-8674-9C20-4256-B63330DE1869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11C98F77-8674-9C20-4256-B63330DE186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1C23EBC9-3AD1-4E42-E574-F75B84BD5280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1C23EBC9-3AD1-4E42-E574-F75B84BD528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DEDA5D9B-A2A3-32AF-A44D-2FBB43C8E204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DEDA5D9B-A2A3-32AF-A44D-2FBB43C8E20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D8104A1A-60CA-11A4-8057-EA56D6B6A56E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D8104A1A-60CA-11A4-8057-EA56D6B6A56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808F9604-2C7D-700B-C732-5CE6E21A9C22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808F9604-2C7D-700B-C732-5CE6E21A9C2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6E9AD634-A7D9-30FE-D140-BD9BE4030DB2}"/>
              </a:ext>
            </a:extLst>
          </p:cNvPr>
          <p:cNvGrpSpPr/>
          <p:nvPr/>
        </p:nvGrpSpPr>
        <p:grpSpPr>
          <a:xfrm>
            <a:off x="1933558" y="667040"/>
            <a:ext cx="1503441" cy="1692395"/>
            <a:chOff x="2165125" y="375833"/>
            <a:chExt cx="1503441" cy="1692395"/>
          </a:xfrm>
        </p:grpSpPr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36ED6F7B-593B-EDE3-53C9-DF9BCA83020B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61380503-B14F-C909-9A44-E55B565AD1E9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61380503-B14F-C909-9A44-E55B565AD1E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19575366-6597-6078-3E72-4A994318C462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19575366-6597-6078-3E72-4A994318C46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2206F957-3C87-F7D2-79D1-3DC8067D3E12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2206F957-3C87-F7D2-79D1-3DC8067D3E1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513CF4A9-9D5B-A38E-A96F-C3B2B77EC457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513CF4A9-9D5B-A38E-A96F-C3B2B77EC45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0DCC96F5-5A70-F5EB-231C-2CA06D14E7E4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0DCC96F5-5A70-F5EB-231C-2CA06D14E7E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12D43151-3872-98CB-EC30-8F7928B89E7A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12D43151-3872-98CB-EC30-8F7928B89E7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C094AED5-8825-9D19-E74C-9A26726AFBCF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C094AED5-8825-9D19-E74C-9A26726AFBC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D9912F06-7F86-6238-4B7A-570EAEEDAB42}"/>
              </a:ext>
            </a:extLst>
          </p:cNvPr>
          <p:cNvGrpSpPr/>
          <p:nvPr/>
        </p:nvGrpSpPr>
        <p:grpSpPr>
          <a:xfrm>
            <a:off x="2558555" y="1699970"/>
            <a:ext cx="1503441" cy="1692395"/>
            <a:chOff x="2165125" y="375833"/>
            <a:chExt cx="1503441" cy="1692395"/>
          </a:xfrm>
        </p:grpSpPr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DF421896-87FB-2ADE-DC20-3E34CFAE1E2B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B0F35711-30FA-2AEB-41EF-2647A2089B7C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B0F35711-30FA-2AEB-41EF-2647A2089B7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0E4C2404-312C-3BC8-5C1C-1FE776499C91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0E4C2404-312C-3BC8-5C1C-1FE776499C9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48EB91C1-E854-6BD5-39D9-EBAE53980DE6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48EB91C1-E854-6BD5-39D9-EBAE53980DE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F8B83E4C-C103-86B6-0570-186251BA391F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F8B83E4C-C103-86B6-0570-186251BA391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542F53D6-9AD5-55E6-3ECF-0D25C42A178C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542F53D6-9AD5-55E6-3ECF-0D25C42A178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BEB42DB5-0064-00EA-54AD-AADD3B7B802E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BEB42DB5-0064-00EA-54AD-AADD3B7B802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3DA4E306-65B5-F074-AFA6-49F9C942E43B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3DA4E306-65B5-F074-AFA6-49F9C942E43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58F5CFCC-F14C-9B04-2329-1FB2C223E7FF}"/>
              </a:ext>
            </a:extLst>
          </p:cNvPr>
          <p:cNvGrpSpPr/>
          <p:nvPr/>
        </p:nvGrpSpPr>
        <p:grpSpPr>
          <a:xfrm>
            <a:off x="2699820" y="1900588"/>
            <a:ext cx="1503441" cy="1692395"/>
            <a:chOff x="2165125" y="375833"/>
            <a:chExt cx="1503441" cy="1692395"/>
          </a:xfrm>
        </p:grpSpPr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316307CF-8100-FDF3-1A26-2E8502CC93D3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B8696E75-4737-2AB0-2749-F6D29BA1A5BF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B8696E75-4737-2AB0-2749-F6D29BA1A5B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85AA4879-9BF7-FB90-F1C4-311942DC1E44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85AA4879-9BF7-FB90-F1C4-311942DC1E4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F720F950-5BA8-2DC0-F85F-580A8B2336A1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F720F950-5BA8-2DC0-F85F-580A8B2336A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A3A14952-2686-560F-611B-6B8E4AB15BA7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A3A14952-2686-560F-611B-6B8E4AB15BA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279AEAE3-0F4A-B372-A0A4-9834D1492709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279AEAE3-0F4A-B372-A0A4-9834D149270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78AED139-E401-9302-F2E6-AF151E2D0480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78AED139-E401-9302-F2E6-AF151E2D048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7E34287F-664B-6291-1832-E1F98EB2D18A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7E34287F-664B-6291-1832-E1F98EB2D18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A2532BEB-5278-2DA7-750E-A9EA5C3AC97E}"/>
              </a:ext>
            </a:extLst>
          </p:cNvPr>
          <p:cNvGrpSpPr/>
          <p:nvPr/>
        </p:nvGrpSpPr>
        <p:grpSpPr>
          <a:xfrm>
            <a:off x="2851465" y="2168785"/>
            <a:ext cx="1503441" cy="1692395"/>
            <a:chOff x="2165125" y="375833"/>
            <a:chExt cx="1503441" cy="1692395"/>
          </a:xfrm>
        </p:grpSpPr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7B775D35-212A-2089-8175-D7BAB66FBF05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1A27B14D-23D1-5A55-48DC-D9678E394949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1A27B14D-23D1-5A55-48DC-D9678E39494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02C618B8-E387-3523-237F-C5B44B239D46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02C618B8-E387-3523-237F-C5B44B239D4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FAD77DFE-4850-06AF-EC54-98A3A5EA8680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FAD77DFE-4850-06AF-EC54-98A3A5EA868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16399408-720C-0B49-9A82-DFC985789F8C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16399408-720C-0B49-9A82-DFC985789F8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F527BE3C-F86E-4886-9B68-026B3BC42DC2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F527BE3C-F86E-4886-9B68-026B3BC42DC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ACB11465-B4B8-6824-CFDC-7CCD478679C7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ACB11465-B4B8-6824-CFDC-7CCD478679C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E79D0E17-C358-FAE3-7521-22BC178B7A34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E79D0E17-C358-FAE3-7521-22BC178B7A3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A213C213-DE37-FC00-92F9-6726305E6CB6}"/>
              </a:ext>
            </a:extLst>
          </p:cNvPr>
          <p:cNvGrpSpPr/>
          <p:nvPr/>
        </p:nvGrpSpPr>
        <p:grpSpPr>
          <a:xfrm>
            <a:off x="3004494" y="2390091"/>
            <a:ext cx="1503441" cy="1692395"/>
            <a:chOff x="2165125" y="375833"/>
            <a:chExt cx="1503441" cy="1692395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0F4F24A8-07D7-5641-C0B6-53994FB22173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ACBFE966-EC2A-D0F6-5AB2-3AF2B5DE0F4F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ACBFE966-EC2A-D0F6-5AB2-3AF2B5DE0F4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08D2C54D-E90E-FE0D-611B-A5C30375B910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08D2C54D-E90E-FE0D-611B-A5C30375B91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66CFD112-49F5-C308-9A96-4D0FEB31DB12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66CFD112-49F5-C308-9A96-4D0FEB31DB1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F84D3EE8-26E1-E0A0-BE1D-48DBE8917C60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F84D3EE8-26E1-E0A0-BE1D-48DBE8917C6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1635B232-0AC5-FDFF-FF30-CB6CB5EBB97F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1635B232-0AC5-FDFF-FF30-CB6CB5EBB97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AF3E2F36-5D7C-16DA-63F8-D7E6D6F3331A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AF3E2F36-5D7C-16DA-63F8-D7E6D6F3331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5BB9FA0A-32F5-E089-B19C-8AF7F0689F02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5BB9FA0A-32F5-E089-B19C-8AF7F0689F0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1" name="Group 400">
            <a:extLst>
              <a:ext uri="{FF2B5EF4-FFF2-40B4-BE49-F238E27FC236}">
                <a16:creationId xmlns:a16="http://schemas.microsoft.com/office/drawing/2014/main" id="{DD59136B-2619-E829-365A-5D79982DE7F0}"/>
              </a:ext>
            </a:extLst>
          </p:cNvPr>
          <p:cNvGrpSpPr/>
          <p:nvPr/>
        </p:nvGrpSpPr>
        <p:grpSpPr>
          <a:xfrm>
            <a:off x="3157139" y="2624287"/>
            <a:ext cx="1503441" cy="1692395"/>
            <a:chOff x="2165125" y="375833"/>
            <a:chExt cx="1503441" cy="1692395"/>
          </a:xfrm>
        </p:grpSpPr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173FBB49-0A8A-7F7E-AEB3-46F13CDD8583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12210938-4366-4919-7FF4-DF60CD96AF2B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12210938-4366-4919-7FF4-DF60CD96AF2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47C2042A-E36D-AE8E-B4AD-0BFBEC544729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47C2042A-E36D-AE8E-B4AD-0BFBEC54472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BCB23EF7-A58C-13DA-AED2-40A1F1C010D8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BCB23EF7-A58C-13DA-AED2-40A1F1C010D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49C4475F-72E5-14C1-B423-1AFB600F3FF2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49C4475F-72E5-14C1-B423-1AFB600F3FF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EEA7F5E3-63CF-B7C5-D0F8-F6221916CE2F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EEA7F5E3-63CF-B7C5-D0F8-F6221916CE2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3D6B1D00-3917-733A-774C-F6B0EDA7CF00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3D6B1D00-3917-733A-774C-F6B0EDA7CF0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6D36D7F6-0CF7-7608-1D87-D5B8BFDDCA03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6D36D7F6-0CF7-7608-1D87-D5B8BFDDCA0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6" name="Group 475">
            <a:extLst>
              <a:ext uri="{FF2B5EF4-FFF2-40B4-BE49-F238E27FC236}">
                <a16:creationId xmlns:a16="http://schemas.microsoft.com/office/drawing/2014/main" id="{94A994AF-3D65-87A0-3A84-0A35CA7F81B1}"/>
              </a:ext>
            </a:extLst>
          </p:cNvPr>
          <p:cNvGrpSpPr/>
          <p:nvPr/>
        </p:nvGrpSpPr>
        <p:grpSpPr>
          <a:xfrm>
            <a:off x="5531992" y="1286527"/>
            <a:ext cx="2971800" cy="5201484"/>
            <a:chOff x="5943600" y="1275516"/>
            <a:chExt cx="2971800" cy="520148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383070BD-F4F9-E719-D10B-2E501A51A4F2}"/>
                    </a:ext>
                  </a:extLst>
                </p14:cNvPr>
                <p14:cNvContentPartPr/>
                <p14:nvPr/>
              </p14:nvContentPartPr>
              <p14:xfrm>
                <a:off x="6557623" y="1665972"/>
                <a:ext cx="195480" cy="150840"/>
              </p14:xfrm>
            </p:contentPart>
          </mc:Choice>
          <mc:Fallback xmlns=""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383070BD-F4F9-E719-D10B-2E501A51A4F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548623" y="1657332"/>
                  <a:ext cx="2131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B3CEA97B-CEB3-6A25-D5D4-1E082778209C}"/>
                    </a:ext>
                  </a:extLst>
                </p14:cNvPr>
                <p14:cNvContentPartPr/>
                <p14:nvPr/>
              </p14:nvContentPartPr>
              <p14:xfrm>
                <a:off x="6543223" y="1993572"/>
                <a:ext cx="455400" cy="288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B3CEA97B-CEB3-6A25-D5D4-1E082778209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534223" y="1984932"/>
                  <a:ext cx="473040" cy="20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5" name="Group 414">
              <a:extLst>
                <a:ext uri="{FF2B5EF4-FFF2-40B4-BE49-F238E27FC236}">
                  <a16:creationId xmlns:a16="http://schemas.microsoft.com/office/drawing/2014/main" id="{57FF361D-D54E-10B8-C360-CFA620671227}"/>
                </a:ext>
              </a:extLst>
            </p:cNvPr>
            <p:cNvGrpSpPr/>
            <p:nvPr/>
          </p:nvGrpSpPr>
          <p:grpSpPr>
            <a:xfrm>
              <a:off x="7617103" y="1518012"/>
              <a:ext cx="445680" cy="495000"/>
              <a:chOff x="7617103" y="1518012"/>
              <a:chExt cx="445680" cy="495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412" name="Ink 411">
                    <a:extLst>
                      <a:ext uri="{FF2B5EF4-FFF2-40B4-BE49-F238E27FC236}">
                        <a16:creationId xmlns:a16="http://schemas.microsoft.com/office/drawing/2014/main" id="{E651D88A-32A3-C768-E0E0-4DEC7D72E421}"/>
                      </a:ext>
                    </a:extLst>
                  </p14:cNvPr>
                  <p14:cNvContentPartPr/>
                  <p14:nvPr/>
                </p14:nvContentPartPr>
                <p14:xfrm>
                  <a:off x="7649143" y="1615572"/>
                  <a:ext cx="159840" cy="258840"/>
                </p14:xfrm>
              </p:contentPart>
            </mc:Choice>
            <mc:Fallback xmlns="">
              <p:pic>
                <p:nvPicPr>
                  <p:cNvPr id="412" name="Ink 411">
                    <a:extLst>
                      <a:ext uri="{FF2B5EF4-FFF2-40B4-BE49-F238E27FC236}">
                        <a16:creationId xmlns:a16="http://schemas.microsoft.com/office/drawing/2014/main" id="{E651D88A-32A3-C768-E0E0-4DEC7D72E421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640143" y="1606932"/>
                    <a:ext cx="177480" cy="276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13" name="Ink 412">
                    <a:extLst>
                      <a:ext uri="{FF2B5EF4-FFF2-40B4-BE49-F238E27FC236}">
                        <a16:creationId xmlns:a16="http://schemas.microsoft.com/office/drawing/2014/main" id="{81DF7621-E86D-333F-DD54-7F637D6F1F51}"/>
                      </a:ext>
                    </a:extLst>
                  </p14:cNvPr>
                  <p14:cNvContentPartPr/>
                  <p14:nvPr/>
                </p14:nvContentPartPr>
                <p14:xfrm>
                  <a:off x="7804663" y="1518012"/>
                  <a:ext cx="156240" cy="94320"/>
                </p14:xfrm>
              </p:contentPart>
            </mc:Choice>
            <mc:Fallback xmlns="">
              <p:pic>
                <p:nvPicPr>
                  <p:cNvPr id="413" name="Ink 412">
                    <a:extLst>
                      <a:ext uri="{FF2B5EF4-FFF2-40B4-BE49-F238E27FC236}">
                        <a16:creationId xmlns:a16="http://schemas.microsoft.com/office/drawing/2014/main" id="{81DF7621-E86D-333F-DD54-7F637D6F1F51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796023" y="1509012"/>
                    <a:ext cx="173880" cy="11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14" name="Ink 413">
                    <a:extLst>
                      <a:ext uri="{FF2B5EF4-FFF2-40B4-BE49-F238E27FC236}">
                        <a16:creationId xmlns:a16="http://schemas.microsoft.com/office/drawing/2014/main" id="{1EA539C7-E4CA-0C72-4AF2-C299E03EFF2B}"/>
                      </a:ext>
                    </a:extLst>
                  </p14:cNvPr>
                  <p14:cNvContentPartPr/>
                  <p14:nvPr/>
                </p14:nvContentPartPr>
                <p14:xfrm>
                  <a:off x="7617103" y="1973052"/>
                  <a:ext cx="445680" cy="39960"/>
                </p14:xfrm>
              </p:contentPart>
            </mc:Choice>
            <mc:Fallback xmlns="">
              <p:pic>
                <p:nvPicPr>
                  <p:cNvPr id="414" name="Ink 413">
                    <a:extLst>
                      <a:ext uri="{FF2B5EF4-FFF2-40B4-BE49-F238E27FC236}">
                        <a16:creationId xmlns:a16="http://schemas.microsoft.com/office/drawing/2014/main" id="{1EA539C7-E4CA-0C72-4AF2-C299E03EFF2B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608463" y="1964412"/>
                    <a:ext cx="463320" cy="576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C4E9717C-C837-40CB-81CA-E0524E532437}"/>
                    </a:ext>
                  </a:extLst>
                </p14:cNvPr>
                <p14:cNvContentPartPr/>
                <p14:nvPr/>
              </p14:nvContentPartPr>
              <p14:xfrm>
                <a:off x="6759223" y="2211732"/>
                <a:ext cx="7200" cy="181080"/>
              </p14:xfrm>
            </p:contentPart>
          </mc:Choice>
          <mc:Fallback xmlns="">
            <p:pic>
              <p:nvPicPr>
                <p:cNvPr id="416" name="Ink 415">
                  <a:extLst>
                    <a:ext uri="{FF2B5EF4-FFF2-40B4-BE49-F238E27FC236}">
                      <a16:creationId xmlns:a16="http://schemas.microsoft.com/office/drawing/2014/main" id="{C4E9717C-C837-40CB-81CA-E0524E53243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750583" y="2203092"/>
                  <a:ext cx="2484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FC5C715F-A539-DF63-FAC3-415045A5BFFF}"/>
                    </a:ext>
                  </a:extLst>
                </p14:cNvPr>
                <p14:cNvContentPartPr/>
                <p14:nvPr/>
              </p14:nvContentPartPr>
              <p14:xfrm>
                <a:off x="7806463" y="2215332"/>
                <a:ext cx="138600" cy="170640"/>
              </p14:xfrm>
            </p:contentPart>
          </mc:Choice>
          <mc:Fallback xmlns=""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FC5C715F-A539-DF63-FAC3-415045A5BFF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797823" y="2206332"/>
                  <a:ext cx="1562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F42912E1-50B3-1573-2AD5-F6C44FAA7A89}"/>
                    </a:ext>
                  </a:extLst>
                </p14:cNvPr>
                <p14:cNvContentPartPr/>
                <p14:nvPr/>
              </p14:nvContentPartPr>
              <p14:xfrm>
                <a:off x="6722863" y="2655252"/>
                <a:ext cx="209880" cy="21924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F42912E1-50B3-1573-2AD5-F6C44FAA7A8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714223" y="2646252"/>
                  <a:ext cx="227520" cy="236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5D42845B-55E8-823E-A887-925EB88EE010}"/>
                </a:ext>
              </a:extLst>
            </p:cNvPr>
            <p:cNvGrpSpPr/>
            <p:nvPr/>
          </p:nvGrpSpPr>
          <p:grpSpPr>
            <a:xfrm>
              <a:off x="7766863" y="2620332"/>
              <a:ext cx="196200" cy="298440"/>
              <a:chOff x="7766863" y="2620332"/>
              <a:chExt cx="196200" cy="29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419" name="Ink 418">
                    <a:extLst>
                      <a:ext uri="{FF2B5EF4-FFF2-40B4-BE49-F238E27FC236}">
                        <a16:creationId xmlns:a16="http://schemas.microsoft.com/office/drawing/2014/main" id="{BBAC16C6-9585-707F-05BA-206F6B13A7DD}"/>
                      </a:ext>
                    </a:extLst>
                  </p14:cNvPr>
                  <p14:cNvContentPartPr/>
                  <p14:nvPr/>
                </p14:nvContentPartPr>
                <p14:xfrm>
                  <a:off x="7766863" y="2765052"/>
                  <a:ext cx="360" cy="77400"/>
                </p14:xfrm>
              </p:contentPart>
            </mc:Choice>
            <mc:Fallback xmlns="">
              <p:pic>
                <p:nvPicPr>
                  <p:cNvPr id="419" name="Ink 418">
                    <a:extLst>
                      <a:ext uri="{FF2B5EF4-FFF2-40B4-BE49-F238E27FC236}">
                        <a16:creationId xmlns:a16="http://schemas.microsoft.com/office/drawing/2014/main" id="{BBAC16C6-9585-707F-05BA-206F6B13A7DD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7758223" y="2756052"/>
                    <a:ext cx="18000" cy="9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420" name="Ink 419">
                    <a:extLst>
                      <a:ext uri="{FF2B5EF4-FFF2-40B4-BE49-F238E27FC236}">
                        <a16:creationId xmlns:a16="http://schemas.microsoft.com/office/drawing/2014/main" id="{544835A5-BBBF-D769-BE47-23F735E476C5}"/>
                      </a:ext>
                    </a:extLst>
                  </p14:cNvPr>
                  <p14:cNvContentPartPr/>
                  <p14:nvPr/>
                </p14:nvContentPartPr>
                <p14:xfrm>
                  <a:off x="7766863" y="2628972"/>
                  <a:ext cx="196200" cy="175680"/>
                </p14:xfrm>
              </p:contentPart>
            </mc:Choice>
            <mc:Fallback xmlns="">
              <p:pic>
                <p:nvPicPr>
                  <p:cNvPr id="420" name="Ink 419">
                    <a:extLst>
                      <a:ext uri="{FF2B5EF4-FFF2-40B4-BE49-F238E27FC236}">
                        <a16:creationId xmlns:a16="http://schemas.microsoft.com/office/drawing/2014/main" id="{544835A5-BBBF-D769-BE47-23F735E476C5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7758223" y="2619972"/>
                    <a:ext cx="213840" cy="19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421" name="Ink 420">
                    <a:extLst>
                      <a:ext uri="{FF2B5EF4-FFF2-40B4-BE49-F238E27FC236}">
                        <a16:creationId xmlns:a16="http://schemas.microsoft.com/office/drawing/2014/main" id="{BCBAC39E-698D-202E-0029-66037B3B26A5}"/>
                      </a:ext>
                    </a:extLst>
                  </p14:cNvPr>
                  <p14:cNvContentPartPr/>
                  <p14:nvPr/>
                </p14:nvContentPartPr>
                <p14:xfrm>
                  <a:off x="7913383" y="2620332"/>
                  <a:ext cx="5400" cy="298440"/>
                </p14:xfrm>
              </p:contentPart>
            </mc:Choice>
            <mc:Fallback xmlns="">
              <p:pic>
                <p:nvPicPr>
                  <p:cNvPr id="421" name="Ink 420">
                    <a:extLst>
                      <a:ext uri="{FF2B5EF4-FFF2-40B4-BE49-F238E27FC236}">
                        <a16:creationId xmlns:a16="http://schemas.microsoft.com/office/drawing/2014/main" id="{BCBAC39E-698D-202E-0029-66037B3B26A5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7904743" y="2611692"/>
                    <a:ext cx="23040" cy="3160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131BFBFD-B04F-41BF-647F-A0AE9928F806}"/>
                    </a:ext>
                  </a:extLst>
                </p14:cNvPr>
                <p14:cNvContentPartPr/>
                <p14:nvPr/>
              </p14:nvContentPartPr>
              <p14:xfrm>
                <a:off x="6748063" y="3102732"/>
                <a:ext cx="167760" cy="252720"/>
              </p14:xfrm>
            </p:contentPart>
          </mc:Choice>
          <mc:Fallback xmlns="">
            <p:pic>
              <p:nvPicPr>
                <p:cNvPr id="423" name="Ink 422">
                  <a:extLst>
                    <a:ext uri="{FF2B5EF4-FFF2-40B4-BE49-F238E27FC236}">
                      <a16:creationId xmlns:a16="http://schemas.microsoft.com/office/drawing/2014/main" id="{131BFBFD-B04F-41BF-647F-A0AE9928F80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739423" y="3093732"/>
                  <a:ext cx="18540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D6612A40-C52C-F278-672E-73E8722A8742}"/>
                    </a:ext>
                  </a:extLst>
                </p14:cNvPr>
                <p14:cNvContentPartPr/>
                <p14:nvPr/>
              </p14:nvContentPartPr>
              <p14:xfrm>
                <a:off x="7775503" y="3095892"/>
                <a:ext cx="183600" cy="27792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D6612A40-C52C-F278-672E-73E8722A874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766863" y="3086892"/>
                  <a:ext cx="201240" cy="2955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81EFFB43-998A-309D-4196-16C2782878E2}"/>
                </a:ext>
              </a:extLst>
            </p:cNvPr>
            <p:cNvGrpSpPr/>
            <p:nvPr/>
          </p:nvGrpSpPr>
          <p:grpSpPr>
            <a:xfrm>
              <a:off x="6854983" y="3526812"/>
              <a:ext cx="36360" cy="101880"/>
              <a:chOff x="6854983" y="3526812"/>
              <a:chExt cx="36360" cy="101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425" name="Ink 424">
                    <a:extLst>
                      <a:ext uri="{FF2B5EF4-FFF2-40B4-BE49-F238E27FC236}">
                        <a16:creationId xmlns:a16="http://schemas.microsoft.com/office/drawing/2014/main" id="{DCED5E3E-1B29-C6D7-A7F1-5AE6509CCEFF}"/>
                      </a:ext>
                    </a:extLst>
                  </p14:cNvPr>
                  <p14:cNvContentPartPr/>
                  <p14:nvPr/>
                </p14:nvContentPartPr>
                <p14:xfrm>
                  <a:off x="6854983" y="3526812"/>
                  <a:ext cx="2880" cy="2880"/>
                </p14:xfrm>
              </p:contentPart>
            </mc:Choice>
            <mc:Fallback xmlns="">
              <p:pic>
                <p:nvPicPr>
                  <p:cNvPr id="425" name="Ink 424">
                    <a:extLst>
                      <a:ext uri="{FF2B5EF4-FFF2-40B4-BE49-F238E27FC236}">
                        <a16:creationId xmlns:a16="http://schemas.microsoft.com/office/drawing/2014/main" id="{DCED5E3E-1B29-C6D7-A7F1-5AE6509CCEFF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6846343" y="3517812"/>
                    <a:ext cx="205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426" name="Ink 425">
                    <a:extLst>
                      <a:ext uri="{FF2B5EF4-FFF2-40B4-BE49-F238E27FC236}">
                        <a16:creationId xmlns:a16="http://schemas.microsoft.com/office/drawing/2014/main" id="{DA55CCE7-F9CA-3EA3-2E87-19F0879B5C05}"/>
                      </a:ext>
                    </a:extLst>
                  </p14:cNvPr>
                  <p14:cNvContentPartPr/>
                  <p14:nvPr/>
                </p14:nvContentPartPr>
                <p14:xfrm>
                  <a:off x="6890983" y="3611412"/>
                  <a:ext cx="360" cy="17280"/>
                </p14:xfrm>
              </p:contentPart>
            </mc:Choice>
            <mc:Fallback xmlns="">
              <p:pic>
                <p:nvPicPr>
                  <p:cNvPr id="426" name="Ink 425">
                    <a:extLst>
                      <a:ext uri="{FF2B5EF4-FFF2-40B4-BE49-F238E27FC236}">
                        <a16:creationId xmlns:a16="http://schemas.microsoft.com/office/drawing/2014/main" id="{DA55CCE7-F9CA-3EA3-2E87-19F0879B5C05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6882343" y="3602772"/>
                    <a:ext cx="18000" cy="34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4156AE8D-AD43-7FDF-D8D7-465E54F67D81}"/>
                </a:ext>
              </a:extLst>
            </p:cNvPr>
            <p:cNvGrpSpPr/>
            <p:nvPr/>
          </p:nvGrpSpPr>
          <p:grpSpPr>
            <a:xfrm>
              <a:off x="6721423" y="3729852"/>
              <a:ext cx="305280" cy="367200"/>
              <a:chOff x="6721423" y="3729852"/>
              <a:chExt cx="305280" cy="367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427" name="Ink 426">
                    <a:extLst>
                      <a:ext uri="{FF2B5EF4-FFF2-40B4-BE49-F238E27FC236}">
                        <a16:creationId xmlns:a16="http://schemas.microsoft.com/office/drawing/2014/main" id="{609A4429-2727-0A98-3D48-D6ECC68FF74B}"/>
                      </a:ext>
                    </a:extLst>
                  </p14:cNvPr>
                  <p14:cNvContentPartPr/>
                  <p14:nvPr/>
                </p14:nvContentPartPr>
                <p14:xfrm>
                  <a:off x="6889903" y="3729852"/>
                  <a:ext cx="360" cy="360"/>
                </p14:xfrm>
              </p:contentPart>
            </mc:Choice>
            <mc:Fallback xmlns="">
              <p:pic>
                <p:nvPicPr>
                  <p:cNvPr id="427" name="Ink 426">
                    <a:extLst>
                      <a:ext uri="{FF2B5EF4-FFF2-40B4-BE49-F238E27FC236}">
                        <a16:creationId xmlns:a16="http://schemas.microsoft.com/office/drawing/2014/main" id="{609A4429-2727-0A98-3D48-D6ECC68FF74B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880903" y="372121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429" name="Ink 428">
                    <a:extLst>
                      <a:ext uri="{FF2B5EF4-FFF2-40B4-BE49-F238E27FC236}">
                        <a16:creationId xmlns:a16="http://schemas.microsoft.com/office/drawing/2014/main" id="{C913E871-1B05-F226-9575-B99E5EEA770B}"/>
                      </a:ext>
                    </a:extLst>
                  </p14:cNvPr>
                  <p14:cNvContentPartPr/>
                  <p14:nvPr/>
                </p14:nvContentPartPr>
                <p14:xfrm>
                  <a:off x="6721423" y="3863772"/>
                  <a:ext cx="42480" cy="233280"/>
                </p14:xfrm>
              </p:contentPart>
            </mc:Choice>
            <mc:Fallback xmlns="">
              <p:pic>
                <p:nvPicPr>
                  <p:cNvPr id="429" name="Ink 428">
                    <a:extLst>
                      <a:ext uri="{FF2B5EF4-FFF2-40B4-BE49-F238E27FC236}">
                        <a16:creationId xmlns:a16="http://schemas.microsoft.com/office/drawing/2014/main" id="{C913E871-1B05-F226-9575-B99E5EEA770B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712423" y="3855132"/>
                    <a:ext cx="6012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430" name="Ink 429">
                    <a:extLst>
                      <a:ext uri="{FF2B5EF4-FFF2-40B4-BE49-F238E27FC236}">
                        <a16:creationId xmlns:a16="http://schemas.microsoft.com/office/drawing/2014/main" id="{DBE321C7-4159-DEFA-87AF-0E2FC4BDABEC}"/>
                      </a:ext>
                    </a:extLst>
                  </p14:cNvPr>
                  <p14:cNvContentPartPr/>
                  <p14:nvPr/>
                </p14:nvContentPartPr>
                <p14:xfrm>
                  <a:off x="6870463" y="3815532"/>
                  <a:ext cx="156240" cy="197280"/>
                </p14:xfrm>
              </p:contentPart>
            </mc:Choice>
            <mc:Fallback xmlns="">
              <p:pic>
                <p:nvPicPr>
                  <p:cNvPr id="430" name="Ink 429">
                    <a:extLst>
                      <a:ext uri="{FF2B5EF4-FFF2-40B4-BE49-F238E27FC236}">
                        <a16:creationId xmlns:a16="http://schemas.microsoft.com/office/drawing/2014/main" id="{DBE321C7-4159-DEFA-87AF-0E2FC4BDABEC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6861463" y="3806532"/>
                    <a:ext cx="173880" cy="214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A6288931-C0D4-79D9-14A3-9C3C4B02DB91}"/>
                </a:ext>
              </a:extLst>
            </p:cNvPr>
            <p:cNvGrpSpPr/>
            <p:nvPr/>
          </p:nvGrpSpPr>
          <p:grpSpPr>
            <a:xfrm>
              <a:off x="7553383" y="3781692"/>
              <a:ext cx="882360" cy="214560"/>
              <a:chOff x="7553383" y="3781692"/>
              <a:chExt cx="882360" cy="214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432" name="Ink 431">
                    <a:extLst>
                      <a:ext uri="{FF2B5EF4-FFF2-40B4-BE49-F238E27FC236}">
                        <a16:creationId xmlns:a16="http://schemas.microsoft.com/office/drawing/2014/main" id="{E73FEC73-FBAD-DF8F-C69F-7BEE74A8F0ED}"/>
                      </a:ext>
                    </a:extLst>
                  </p14:cNvPr>
                  <p14:cNvContentPartPr/>
                  <p14:nvPr/>
                </p14:nvContentPartPr>
                <p14:xfrm>
                  <a:off x="7809343" y="3830652"/>
                  <a:ext cx="360" cy="138960"/>
                </p14:xfrm>
              </p:contentPart>
            </mc:Choice>
            <mc:Fallback xmlns="">
              <p:pic>
                <p:nvPicPr>
                  <p:cNvPr id="432" name="Ink 431">
                    <a:extLst>
                      <a:ext uri="{FF2B5EF4-FFF2-40B4-BE49-F238E27FC236}">
                        <a16:creationId xmlns:a16="http://schemas.microsoft.com/office/drawing/2014/main" id="{E73FEC73-FBAD-DF8F-C69F-7BEE74A8F0ED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7800703" y="3821652"/>
                    <a:ext cx="18000" cy="15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433" name="Ink 432">
                    <a:extLst>
                      <a:ext uri="{FF2B5EF4-FFF2-40B4-BE49-F238E27FC236}">
                        <a16:creationId xmlns:a16="http://schemas.microsoft.com/office/drawing/2014/main" id="{8DA84429-3BEB-FBF4-B0A0-80EBA710AA30}"/>
                      </a:ext>
                    </a:extLst>
                  </p14:cNvPr>
                  <p14:cNvContentPartPr/>
                  <p14:nvPr/>
                </p14:nvContentPartPr>
                <p14:xfrm>
                  <a:off x="7553383" y="3883572"/>
                  <a:ext cx="149400" cy="53640"/>
                </p14:xfrm>
              </p:contentPart>
            </mc:Choice>
            <mc:Fallback xmlns="">
              <p:pic>
                <p:nvPicPr>
                  <p:cNvPr id="433" name="Ink 432">
                    <a:extLst>
                      <a:ext uri="{FF2B5EF4-FFF2-40B4-BE49-F238E27FC236}">
                        <a16:creationId xmlns:a16="http://schemas.microsoft.com/office/drawing/2014/main" id="{8DA84429-3BEB-FBF4-B0A0-80EBA710AA30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7544743" y="3874572"/>
                    <a:ext cx="167040" cy="7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435" name="Ink 434">
                    <a:extLst>
                      <a:ext uri="{FF2B5EF4-FFF2-40B4-BE49-F238E27FC236}">
                        <a16:creationId xmlns:a16="http://schemas.microsoft.com/office/drawing/2014/main" id="{26683B6F-8BC2-C9EC-3B9E-8802C9EF2D5D}"/>
                      </a:ext>
                    </a:extLst>
                  </p14:cNvPr>
                  <p14:cNvContentPartPr/>
                  <p14:nvPr/>
                </p14:nvContentPartPr>
                <p14:xfrm>
                  <a:off x="7808983" y="3806172"/>
                  <a:ext cx="12240" cy="188640"/>
                </p14:xfrm>
              </p:contentPart>
            </mc:Choice>
            <mc:Fallback xmlns="">
              <p:pic>
                <p:nvPicPr>
                  <p:cNvPr id="435" name="Ink 434">
                    <a:extLst>
                      <a:ext uri="{FF2B5EF4-FFF2-40B4-BE49-F238E27FC236}">
                        <a16:creationId xmlns:a16="http://schemas.microsoft.com/office/drawing/2014/main" id="{26683B6F-8BC2-C9EC-3B9E-8802C9EF2D5D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7800343" y="3797172"/>
                    <a:ext cx="29880" cy="20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436" name="Ink 435">
                    <a:extLst>
                      <a:ext uri="{FF2B5EF4-FFF2-40B4-BE49-F238E27FC236}">
                        <a16:creationId xmlns:a16="http://schemas.microsoft.com/office/drawing/2014/main" id="{6591D63A-C669-27AF-7554-C3F79309188F}"/>
                      </a:ext>
                    </a:extLst>
                  </p14:cNvPr>
                  <p14:cNvContentPartPr/>
                  <p14:nvPr/>
                </p14:nvContentPartPr>
                <p14:xfrm>
                  <a:off x="7900423" y="3800772"/>
                  <a:ext cx="117360" cy="195480"/>
                </p14:xfrm>
              </p:contentPart>
            </mc:Choice>
            <mc:Fallback xmlns="">
              <p:pic>
                <p:nvPicPr>
                  <p:cNvPr id="436" name="Ink 435">
                    <a:extLst>
                      <a:ext uri="{FF2B5EF4-FFF2-40B4-BE49-F238E27FC236}">
                        <a16:creationId xmlns:a16="http://schemas.microsoft.com/office/drawing/2014/main" id="{6591D63A-C669-27AF-7554-C3F79309188F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7891783" y="3792132"/>
                    <a:ext cx="135000" cy="21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437" name="Ink 436">
                    <a:extLst>
                      <a:ext uri="{FF2B5EF4-FFF2-40B4-BE49-F238E27FC236}">
                        <a16:creationId xmlns:a16="http://schemas.microsoft.com/office/drawing/2014/main" id="{945965E9-D325-B0EC-AADB-95DA388330B1}"/>
                      </a:ext>
                    </a:extLst>
                  </p14:cNvPr>
                  <p14:cNvContentPartPr/>
                  <p14:nvPr/>
                </p14:nvContentPartPr>
                <p14:xfrm>
                  <a:off x="8062423" y="3796812"/>
                  <a:ext cx="136080" cy="187560"/>
                </p14:xfrm>
              </p:contentPart>
            </mc:Choice>
            <mc:Fallback xmlns="">
              <p:pic>
                <p:nvPicPr>
                  <p:cNvPr id="437" name="Ink 436">
                    <a:extLst>
                      <a:ext uri="{FF2B5EF4-FFF2-40B4-BE49-F238E27FC236}">
                        <a16:creationId xmlns:a16="http://schemas.microsoft.com/office/drawing/2014/main" id="{945965E9-D325-B0EC-AADB-95DA388330B1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8053783" y="3787812"/>
                    <a:ext cx="153720" cy="20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438" name="Ink 437">
                    <a:extLst>
                      <a:ext uri="{FF2B5EF4-FFF2-40B4-BE49-F238E27FC236}">
                        <a16:creationId xmlns:a16="http://schemas.microsoft.com/office/drawing/2014/main" id="{C72EB868-1A14-60B6-FB92-711BD0F6C2A8}"/>
                      </a:ext>
                    </a:extLst>
                  </p14:cNvPr>
                  <p14:cNvContentPartPr/>
                  <p14:nvPr/>
                </p14:nvContentPartPr>
                <p14:xfrm>
                  <a:off x="8283823" y="3781692"/>
                  <a:ext cx="151920" cy="205200"/>
                </p14:xfrm>
              </p:contentPart>
            </mc:Choice>
            <mc:Fallback xmlns="">
              <p:pic>
                <p:nvPicPr>
                  <p:cNvPr id="438" name="Ink 437">
                    <a:extLst>
                      <a:ext uri="{FF2B5EF4-FFF2-40B4-BE49-F238E27FC236}">
                        <a16:creationId xmlns:a16="http://schemas.microsoft.com/office/drawing/2014/main" id="{C72EB868-1A14-60B6-FB92-711BD0F6C2A8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8275183" y="3773052"/>
                    <a:ext cx="169560" cy="222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439" name="Ink 438">
                  <a:extLst>
                    <a:ext uri="{FF2B5EF4-FFF2-40B4-BE49-F238E27FC236}">
                      <a16:creationId xmlns:a16="http://schemas.microsoft.com/office/drawing/2014/main" id="{FA99E7A2-2E89-9EED-D7F2-25D2682661A6}"/>
                    </a:ext>
                  </a:extLst>
                </p14:cNvPr>
                <p14:cNvContentPartPr/>
                <p14:nvPr/>
              </p14:nvContentPartPr>
              <p14:xfrm>
                <a:off x="6530263" y="4257252"/>
                <a:ext cx="15840" cy="264240"/>
              </p14:xfrm>
            </p:contentPart>
          </mc:Choice>
          <mc:Fallback xmlns=""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FA99E7A2-2E89-9EED-D7F2-25D2682661A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521623" y="4248612"/>
                  <a:ext cx="3348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842A6DEC-E779-DF9D-C3C4-1AEF783F5A2D}"/>
                    </a:ext>
                  </a:extLst>
                </p14:cNvPr>
                <p14:cNvContentPartPr/>
                <p14:nvPr/>
              </p14:nvContentPartPr>
              <p14:xfrm>
                <a:off x="6734383" y="4261572"/>
                <a:ext cx="129960" cy="20736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842A6DEC-E779-DF9D-C3C4-1AEF783F5A2D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6725743" y="4252572"/>
                  <a:ext cx="1476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441" name="Ink 440">
                  <a:extLst>
                    <a:ext uri="{FF2B5EF4-FFF2-40B4-BE49-F238E27FC236}">
                      <a16:creationId xmlns:a16="http://schemas.microsoft.com/office/drawing/2014/main" id="{76A6F636-11A5-CC2A-11EE-1A8ACFB5A161}"/>
                    </a:ext>
                  </a:extLst>
                </p14:cNvPr>
                <p14:cNvContentPartPr/>
                <p14:nvPr/>
              </p14:nvContentPartPr>
              <p14:xfrm>
                <a:off x="7025623" y="4270572"/>
                <a:ext cx="153720" cy="259920"/>
              </p14:xfrm>
            </p:contentPart>
          </mc:Choice>
          <mc:Fallback xmlns="">
            <p:pic>
              <p:nvPicPr>
                <p:cNvPr id="441" name="Ink 440">
                  <a:extLst>
                    <a:ext uri="{FF2B5EF4-FFF2-40B4-BE49-F238E27FC236}">
                      <a16:creationId xmlns:a16="http://schemas.microsoft.com/office/drawing/2014/main" id="{76A6F636-11A5-CC2A-11EE-1A8ACFB5A161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016623" y="4261572"/>
                  <a:ext cx="17136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442" name="Ink 441">
                  <a:extLst>
                    <a:ext uri="{FF2B5EF4-FFF2-40B4-BE49-F238E27FC236}">
                      <a16:creationId xmlns:a16="http://schemas.microsoft.com/office/drawing/2014/main" id="{880B9E54-FF5D-80BD-0885-81AC007F4DA3}"/>
                    </a:ext>
                  </a:extLst>
                </p14:cNvPr>
                <p14:cNvContentPartPr/>
                <p14:nvPr/>
              </p14:nvContentPartPr>
              <p14:xfrm>
                <a:off x="6405703" y="4833612"/>
                <a:ext cx="23040" cy="331560"/>
              </p14:xfrm>
            </p:contentPart>
          </mc:Choice>
          <mc:Fallback xmlns="">
            <p:pic>
              <p:nvPicPr>
                <p:cNvPr id="442" name="Ink 441">
                  <a:extLst>
                    <a:ext uri="{FF2B5EF4-FFF2-40B4-BE49-F238E27FC236}">
                      <a16:creationId xmlns:a16="http://schemas.microsoft.com/office/drawing/2014/main" id="{880B9E54-FF5D-80BD-0885-81AC007F4DA3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396703" y="4824612"/>
                  <a:ext cx="40680" cy="3492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CCAD86C5-B31F-6397-F713-2A0123006AA8}"/>
                </a:ext>
              </a:extLst>
            </p:cNvPr>
            <p:cNvGrpSpPr/>
            <p:nvPr/>
          </p:nvGrpSpPr>
          <p:grpSpPr>
            <a:xfrm>
              <a:off x="6617023" y="4784652"/>
              <a:ext cx="571680" cy="277920"/>
              <a:chOff x="6617023" y="4784652"/>
              <a:chExt cx="571680" cy="277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443" name="Ink 442">
                    <a:extLst>
                      <a:ext uri="{FF2B5EF4-FFF2-40B4-BE49-F238E27FC236}">
                        <a16:creationId xmlns:a16="http://schemas.microsoft.com/office/drawing/2014/main" id="{9EDFA4A7-61CB-2DC5-2A19-17ED6CB20505}"/>
                      </a:ext>
                    </a:extLst>
                  </p14:cNvPr>
                  <p14:cNvContentPartPr/>
                  <p14:nvPr/>
                </p14:nvContentPartPr>
                <p14:xfrm>
                  <a:off x="6617023" y="4899492"/>
                  <a:ext cx="119160" cy="163080"/>
                </p14:xfrm>
              </p:contentPart>
            </mc:Choice>
            <mc:Fallback xmlns="">
              <p:pic>
                <p:nvPicPr>
                  <p:cNvPr id="443" name="Ink 442">
                    <a:extLst>
                      <a:ext uri="{FF2B5EF4-FFF2-40B4-BE49-F238E27FC236}">
                        <a16:creationId xmlns:a16="http://schemas.microsoft.com/office/drawing/2014/main" id="{9EDFA4A7-61CB-2DC5-2A19-17ED6CB20505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6608383" y="4890492"/>
                    <a:ext cx="136800" cy="18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444" name="Ink 443">
                    <a:extLst>
                      <a:ext uri="{FF2B5EF4-FFF2-40B4-BE49-F238E27FC236}">
                        <a16:creationId xmlns:a16="http://schemas.microsoft.com/office/drawing/2014/main" id="{A51DE281-D641-EBB0-F1F2-087993AEF255}"/>
                      </a:ext>
                    </a:extLst>
                  </p14:cNvPr>
                  <p14:cNvContentPartPr/>
                  <p14:nvPr/>
                </p14:nvContentPartPr>
                <p14:xfrm>
                  <a:off x="6853903" y="4867452"/>
                  <a:ext cx="108720" cy="182160"/>
                </p14:xfrm>
              </p:contentPart>
            </mc:Choice>
            <mc:Fallback xmlns="">
              <p:pic>
                <p:nvPicPr>
                  <p:cNvPr id="444" name="Ink 443">
                    <a:extLst>
                      <a:ext uri="{FF2B5EF4-FFF2-40B4-BE49-F238E27FC236}">
                        <a16:creationId xmlns:a16="http://schemas.microsoft.com/office/drawing/2014/main" id="{A51DE281-D641-EBB0-F1F2-087993AEF255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6844903" y="4858812"/>
                    <a:ext cx="126360" cy="19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445" name="Ink 444">
                    <a:extLst>
                      <a:ext uri="{FF2B5EF4-FFF2-40B4-BE49-F238E27FC236}">
                        <a16:creationId xmlns:a16="http://schemas.microsoft.com/office/drawing/2014/main" id="{7D88BA4F-59C6-2F30-4131-04D904BF7DC3}"/>
                      </a:ext>
                    </a:extLst>
                  </p14:cNvPr>
                  <p14:cNvContentPartPr/>
                  <p14:nvPr/>
                </p14:nvContentPartPr>
                <p14:xfrm>
                  <a:off x="7097983" y="4784652"/>
                  <a:ext cx="90720" cy="202320"/>
                </p14:xfrm>
              </p:contentPart>
            </mc:Choice>
            <mc:Fallback xmlns="">
              <p:pic>
                <p:nvPicPr>
                  <p:cNvPr id="445" name="Ink 444">
                    <a:extLst>
                      <a:ext uri="{FF2B5EF4-FFF2-40B4-BE49-F238E27FC236}">
                        <a16:creationId xmlns:a16="http://schemas.microsoft.com/office/drawing/2014/main" id="{7D88BA4F-59C6-2F30-4131-04D904BF7DC3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7089343" y="4776012"/>
                    <a:ext cx="108360" cy="219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C4219668-28EC-CB1E-A660-120ACEC37220}"/>
                </a:ext>
              </a:extLst>
            </p:cNvPr>
            <p:cNvGrpSpPr/>
            <p:nvPr/>
          </p:nvGrpSpPr>
          <p:grpSpPr>
            <a:xfrm>
              <a:off x="7473463" y="4101732"/>
              <a:ext cx="1110960" cy="990000"/>
              <a:chOff x="7473463" y="4101732"/>
              <a:chExt cx="1110960" cy="990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448" name="Ink 447">
                    <a:extLst>
                      <a:ext uri="{FF2B5EF4-FFF2-40B4-BE49-F238E27FC236}">
                        <a16:creationId xmlns:a16="http://schemas.microsoft.com/office/drawing/2014/main" id="{0223A1A2-F629-7B5F-3442-BAC3CC84696A}"/>
                      </a:ext>
                    </a:extLst>
                  </p14:cNvPr>
                  <p14:cNvContentPartPr/>
                  <p14:nvPr/>
                </p14:nvContentPartPr>
                <p14:xfrm>
                  <a:off x="7473463" y="4331412"/>
                  <a:ext cx="123480" cy="95400"/>
                </p14:xfrm>
              </p:contentPart>
            </mc:Choice>
            <mc:Fallback xmlns="">
              <p:pic>
                <p:nvPicPr>
                  <p:cNvPr id="448" name="Ink 447">
                    <a:extLst>
                      <a:ext uri="{FF2B5EF4-FFF2-40B4-BE49-F238E27FC236}">
                        <a16:creationId xmlns:a16="http://schemas.microsoft.com/office/drawing/2014/main" id="{0223A1A2-F629-7B5F-3442-BAC3CC84696A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7464463" y="4322772"/>
                    <a:ext cx="14112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449" name="Ink 448">
                    <a:extLst>
                      <a:ext uri="{FF2B5EF4-FFF2-40B4-BE49-F238E27FC236}">
                        <a16:creationId xmlns:a16="http://schemas.microsoft.com/office/drawing/2014/main" id="{7DE2397D-C66B-CDCE-5AC7-4D6B79F3DDC0}"/>
                      </a:ext>
                    </a:extLst>
                  </p14:cNvPr>
                  <p14:cNvContentPartPr/>
                  <p14:nvPr/>
                </p14:nvContentPartPr>
                <p14:xfrm>
                  <a:off x="7852903" y="4269852"/>
                  <a:ext cx="360" cy="196560"/>
                </p14:xfrm>
              </p:contentPart>
            </mc:Choice>
            <mc:Fallback xmlns="">
              <p:pic>
                <p:nvPicPr>
                  <p:cNvPr id="449" name="Ink 448">
                    <a:extLst>
                      <a:ext uri="{FF2B5EF4-FFF2-40B4-BE49-F238E27FC236}">
                        <a16:creationId xmlns:a16="http://schemas.microsoft.com/office/drawing/2014/main" id="{7DE2397D-C66B-CDCE-5AC7-4D6B79F3DDC0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7844263" y="4260852"/>
                    <a:ext cx="18000" cy="21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450" name="Ink 449">
                    <a:extLst>
                      <a:ext uri="{FF2B5EF4-FFF2-40B4-BE49-F238E27FC236}">
                        <a16:creationId xmlns:a16="http://schemas.microsoft.com/office/drawing/2014/main" id="{D0978A5C-7078-2E78-EA83-75FA6F7876C9}"/>
                      </a:ext>
                    </a:extLst>
                  </p14:cNvPr>
                  <p14:cNvContentPartPr/>
                  <p14:nvPr/>
                </p14:nvContentPartPr>
                <p14:xfrm>
                  <a:off x="7960903" y="4252572"/>
                  <a:ext cx="114840" cy="243360"/>
                </p14:xfrm>
              </p:contentPart>
            </mc:Choice>
            <mc:Fallback xmlns="">
              <p:pic>
                <p:nvPicPr>
                  <p:cNvPr id="450" name="Ink 449">
                    <a:extLst>
                      <a:ext uri="{FF2B5EF4-FFF2-40B4-BE49-F238E27FC236}">
                        <a16:creationId xmlns:a16="http://schemas.microsoft.com/office/drawing/2014/main" id="{D0978A5C-7078-2E78-EA83-75FA6F7876C9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7951903" y="4243932"/>
                    <a:ext cx="132480" cy="26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451" name="Ink 450">
                    <a:extLst>
                      <a:ext uri="{FF2B5EF4-FFF2-40B4-BE49-F238E27FC236}">
                        <a16:creationId xmlns:a16="http://schemas.microsoft.com/office/drawing/2014/main" id="{AEE332BF-6A5E-AB3F-1F39-ADC6367A08E1}"/>
                      </a:ext>
                    </a:extLst>
                  </p14:cNvPr>
                  <p14:cNvContentPartPr/>
                  <p14:nvPr/>
                </p14:nvContentPartPr>
                <p14:xfrm>
                  <a:off x="8063143" y="4119012"/>
                  <a:ext cx="72720" cy="210240"/>
                </p14:xfrm>
              </p:contentPart>
            </mc:Choice>
            <mc:Fallback xmlns="">
              <p:pic>
                <p:nvPicPr>
                  <p:cNvPr id="451" name="Ink 450">
                    <a:extLst>
                      <a:ext uri="{FF2B5EF4-FFF2-40B4-BE49-F238E27FC236}">
                        <a16:creationId xmlns:a16="http://schemas.microsoft.com/office/drawing/2014/main" id="{AEE332BF-6A5E-AB3F-1F39-ADC6367A08E1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8054503" y="4110012"/>
                    <a:ext cx="90360" cy="22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452" name="Ink 451">
                    <a:extLst>
                      <a:ext uri="{FF2B5EF4-FFF2-40B4-BE49-F238E27FC236}">
                        <a16:creationId xmlns:a16="http://schemas.microsoft.com/office/drawing/2014/main" id="{70872160-EE01-749A-B1D6-02615219D75D}"/>
                      </a:ext>
                    </a:extLst>
                  </p14:cNvPr>
                  <p14:cNvContentPartPr/>
                  <p14:nvPr/>
                </p14:nvContentPartPr>
                <p14:xfrm>
                  <a:off x="8209303" y="4101732"/>
                  <a:ext cx="109440" cy="160920"/>
                </p14:xfrm>
              </p:contentPart>
            </mc:Choice>
            <mc:Fallback xmlns="">
              <p:pic>
                <p:nvPicPr>
                  <p:cNvPr id="452" name="Ink 451">
                    <a:extLst>
                      <a:ext uri="{FF2B5EF4-FFF2-40B4-BE49-F238E27FC236}">
                        <a16:creationId xmlns:a16="http://schemas.microsoft.com/office/drawing/2014/main" id="{70872160-EE01-749A-B1D6-02615219D75D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8200663" y="4093092"/>
                    <a:ext cx="127080" cy="17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453" name="Ink 452">
                    <a:extLst>
                      <a:ext uri="{FF2B5EF4-FFF2-40B4-BE49-F238E27FC236}">
                        <a16:creationId xmlns:a16="http://schemas.microsoft.com/office/drawing/2014/main" id="{3583D85F-9E4A-167A-9A38-A397E1010FB6}"/>
                      </a:ext>
                    </a:extLst>
                  </p14:cNvPr>
                  <p14:cNvContentPartPr/>
                  <p14:nvPr/>
                </p14:nvContentPartPr>
                <p14:xfrm>
                  <a:off x="7544743" y="4807692"/>
                  <a:ext cx="212760" cy="143280"/>
                </p14:xfrm>
              </p:contentPart>
            </mc:Choice>
            <mc:Fallback xmlns="">
              <p:pic>
                <p:nvPicPr>
                  <p:cNvPr id="453" name="Ink 452">
                    <a:extLst>
                      <a:ext uri="{FF2B5EF4-FFF2-40B4-BE49-F238E27FC236}">
                        <a16:creationId xmlns:a16="http://schemas.microsoft.com/office/drawing/2014/main" id="{3583D85F-9E4A-167A-9A38-A397E1010FB6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7536103" y="4798692"/>
                    <a:ext cx="230400" cy="16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455" name="Ink 454">
                    <a:extLst>
                      <a:ext uri="{FF2B5EF4-FFF2-40B4-BE49-F238E27FC236}">
                        <a16:creationId xmlns:a16="http://schemas.microsoft.com/office/drawing/2014/main" id="{E3FF3D74-2633-929D-AB14-B3258304B413}"/>
                      </a:ext>
                    </a:extLst>
                  </p14:cNvPr>
                  <p14:cNvContentPartPr/>
                  <p14:nvPr/>
                </p14:nvContentPartPr>
                <p14:xfrm>
                  <a:off x="7984663" y="4773492"/>
                  <a:ext cx="2880" cy="318240"/>
                </p14:xfrm>
              </p:contentPart>
            </mc:Choice>
            <mc:Fallback xmlns="">
              <p:pic>
                <p:nvPicPr>
                  <p:cNvPr id="455" name="Ink 454">
                    <a:extLst>
                      <a:ext uri="{FF2B5EF4-FFF2-40B4-BE49-F238E27FC236}">
                        <a16:creationId xmlns:a16="http://schemas.microsoft.com/office/drawing/2014/main" id="{E3FF3D74-2633-929D-AB14-B3258304B413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7975663" y="4764492"/>
                    <a:ext cx="20520" cy="33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456" name="Ink 455">
                    <a:extLst>
                      <a:ext uri="{FF2B5EF4-FFF2-40B4-BE49-F238E27FC236}">
                        <a16:creationId xmlns:a16="http://schemas.microsoft.com/office/drawing/2014/main" id="{3778EA41-D054-81C2-DA93-0C7A679FDAF8}"/>
                      </a:ext>
                    </a:extLst>
                  </p14:cNvPr>
                  <p14:cNvContentPartPr/>
                  <p14:nvPr/>
                </p14:nvContentPartPr>
                <p14:xfrm>
                  <a:off x="8051623" y="4758732"/>
                  <a:ext cx="125640" cy="209880"/>
                </p14:xfrm>
              </p:contentPart>
            </mc:Choice>
            <mc:Fallback xmlns="">
              <p:pic>
                <p:nvPicPr>
                  <p:cNvPr id="456" name="Ink 455">
                    <a:extLst>
                      <a:ext uri="{FF2B5EF4-FFF2-40B4-BE49-F238E27FC236}">
                        <a16:creationId xmlns:a16="http://schemas.microsoft.com/office/drawing/2014/main" id="{3778EA41-D054-81C2-DA93-0C7A679FDAF8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8042623" y="4750092"/>
                    <a:ext cx="143280" cy="22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457" name="Ink 456">
                    <a:extLst>
                      <a:ext uri="{FF2B5EF4-FFF2-40B4-BE49-F238E27FC236}">
                        <a16:creationId xmlns:a16="http://schemas.microsoft.com/office/drawing/2014/main" id="{0C06D219-D77B-ECDD-BC81-7B207DCCCC6F}"/>
                      </a:ext>
                    </a:extLst>
                  </p14:cNvPr>
                  <p14:cNvContentPartPr/>
                  <p14:nvPr/>
                </p14:nvContentPartPr>
                <p14:xfrm>
                  <a:off x="8163583" y="4600332"/>
                  <a:ext cx="84240" cy="150480"/>
                </p14:xfrm>
              </p:contentPart>
            </mc:Choice>
            <mc:Fallback xmlns="">
              <p:pic>
                <p:nvPicPr>
                  <p:cNvPr id="457" name="Ink 456">
                    <a:extLst>
                      <a:ext uri="{FF2B5EF4-FFF2-40B4-BE49-F238E27FC236}">
                        <a16:creationId xmlns:a16="http://schemas.microsoft.com/office/drawing/2014/main" id="{0C06D219-D77B-ECDD-BC81-7B207DCCCC6F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8154583" y="4591332"/>
                    <a:ext cx="101880" cy="16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458" name="Ink 457">
                    <a:extLst>
                      <a:ext uri="{FF2B5EF4-FFF2-40B4-BE49-F238E27FC236}">
                        <a16:creationId xmlns:a16="http://schemas.microsoft.com/office/drawing/2014/main" id="{3FF665F3-D712-E966-1483-2EFCDB13854D}"/>
                      </a:ext>
                    </a:extLst>
                  </p14:cNvPr>
                  <p14:cNvContentPartPr/>
                  <p14:nvPr/>
                </p14:nvContentPartPr>
                <p14:xfrm>
                  <a:off x="8321263" y="4569372"/>
                  <a:ext cx="83160" cy="125640"/>
                </p14:xfrm>
              </p:contentPart>
            </mc:Choice>
            <mc:Fallback xmlns="">
              <p:pic>
                <p:nvPicPr>
                  <p:cNvPr id="458" name="Ink 457">
                    <a:extLst>
                      <a:ext uri="{FF2B5EF4-FFF2-40B4-BE49-F238E27FC236}">
                        <a16:creationId xmlns:a16="http://schemas.microsoft.com/office/drawing/2014/main" id="{3FF665F3-D712-E966-1483-2EFCDB13854D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8312623" y="4560732"/>
                    <a:ext cx="100800" cy="14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459" name="Ink 458">
                    <a:extLst>
                      <a:ext uri="{FF2B5EF4-FFF2-40B4-BE49-F238E27FC236}">
                        <a16:creationId xmlns:a16="http://schemas.microsoft.com/office/drawing/2014/main" id="{70981266-6F48-F304-6A69-EA5B00B3BB0E}"/>
                      </a:ext>
                    </a:extLst>
                  </p14:cNvPr>
                  <p14:cNvContentPartPr/>
                  <p14:nvPr/>
                </p14:nvContentPartPr>
                <p14:xfrm>
                  <a:off x="8503783" y="4560372"/>
                  <a:ext cx="80640" cy="102960"/>
                </p14:xfrm>
              </p:contentPart>
            </mc:Choice>
            <mc:Fallback xmlns="">
              <p:pic>
                <p:nvPicPr>
                  <p:cNvPr id="459" name="Ink 458">
                    <a:extLst>
                      <a:ext uri="{FF2B5EF4-FFF2-40B4-BE49-F238E27FC236}">
                        <a16:creationId xmlns:a16="http://schemas.microsoft.com/office/drawing/2014/main" id="{70981266-6F48-F304-6A69-EA5B00B3BB0E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8494783" y="4551372"/>
                    <a:ext cx="98280" cy="1206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3B1F5617-2C11-2064-A081-2B0CFE9E6FD3}"/>
                    </a:ext>
                  </a:extLst>
                </p14:cNvPr>
                <p14:cNvContentPartPr/>
                <p14:nvPr/>
              </p14:nvContentPartPr>
              <p14:xfrm>
                <a:off x="7853263" y="5103981"/>
                <a:ext cx="849960" cy="29088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3B1F5617-2C11-2064-A081-2B0CFE9E6FD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844623" y="5094981"/>
                  <a:ext cx="867600" cy="308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68" name="Group 467">
              <a:extLst>
                <a:ext uri="{FF2B5EF4-FFF2-40B4-BE49-F238E27FC236}">
                  <a16:creationId xmlns:a16="http://schemas.microsoft.com/office/drawing/2014/main" id="{3A1371D9-ABE6-4533-F200-366CC9C6BD1E}"/>
                </a:ext>
              </a:extLst>
            </p:cNvPr>
            <p:cNvGrpSpPr/>
            <p:nvPr/>
          </p:nvGrpSpPr>
          <p:grpSpPr>
            <a:xfrm>
              <a:off x="7498303" y="5507541"/>
              <a:ext cx="1022040" cy="581040"/>
              <a:chOff x="7498303" y="5507541"/>
              <a:chExt cx="1022040" cy="581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462" name="Ink 461">
                    <a:extLst>
                      <a:ext uri="{FF2B5EF4-FFF2-40B4-BE49-F238E27FC236}">
                        <a16:creationId xmlns:a16="http://schemas.microsoft.com/office/drawing/2014/main" id="{6D83CD8F-7AA4-393A-0438-92FF08DB3C3F}"/>
                      </a:ext>
                    </a:extLst>
                  </p14:cNvPr>
                  <p14:cNvContentPartPr/>
                  <p14:nvPr/>
                </p14:nvContentPartPr>
                <p14:xfrm>
                  <a:off x="7498303" y="5771421"/>
                  <a:ext cx="147960" cy="317160"/>
                </p14:xfrm>
              </p:contentPart>
            </mc:Choice>
            <mc:Fallback xmlns="">
              <p:pic>
                <p:nvPicPr>
                  <p:cNvPr id="462" name="Ink 461">
                    <a:extLst>
                      <a:ext uri="{FF2B5EF4-FFF2-40B4-BE49-F238E27FC236}">
                        <a16:creationId xmlns:a16="http://schemas.microsoft.com/office/drawing/2014/main" id="{6D83CD8F-7AA4-393A-0438-92FF08DB3C3F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7489663" y="5762781"/>
                    <a:ext cx="165600" cy="33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463" name="Ink 462">
                    <a:extLst>
                      <a:ext uri="{FF2B5EF4-FFF2-40B4-BE49-F238E27FC236}">
                        <a16:creationId xmlns:a16="http://schemas.microsoft.com/office/drawing/2014/main" id="{E5036DD1-2016-482D-A8E9-8475F2036F6A}"/>
                      </a:ext>
                    </a:extLst>
                  </p14:cNvPr>
                  <p14:cNvContentPartPr/>
                  <p14:nvPr/>
                </p14:nvContentPartPr>
                <p14:xfrm>
                  <a:off x="7697383" y="5778981"/>
                  <a:ext cx="104400" cy="126000"/>
                </p14:xfrm>
              </p:contentPart>
            </mc:Choice>
            <mc:Fallback xmlns="">
              <p:pic>
                <p:nvPicPr>
                  <p:cNvPr id="463" name="Ink 462">
                    <a:extLst>
                      <a:ext uri="{FF2B5EF4-FFF2-40B4-BE49-F238E27FC236}">
                        <a16:creationId xmlns:a16="http://schemas.microsoft.com/office/drawing/2014/main" id="{E5036DD1-2016-482D-A8E9-8475F2036F6A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7688743" y="5769981"/>
                    <a:ext cx="122040" cy="14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464" name="Ink 463">
                    <a:extLst>
                      <a:ext uri="{FF2B5EF4-FFF2-40B4-BE49-F238E27FC236}">
                        <a16:creationId xmlns:a16="http://schemas.microsoft.com/office/drawing/2014/main" id="{4E57C68E-2FBB-AC22-4DBC-21146F954C5A}"/>
                      </a:ext>
                    </a:extLst>
                  </p14:cNvPr>
                  <p14:cNvContentPartPr/>
                  <p14:nvPr/>
                </p14:nvContentPartPr>
                <p14:xfrm>
                  <a:off x="7864063" y="5729301"/>
                  <a:ext cx="104040" cy="134280"/>
                </p14:xfrm>
              </p:contentPart>
            </mc:Choice>
            <mc:Fallback xmlns="">
              <p:pic>
                <p:nvPicPr>
                  <p:cNvPr id="464" name="Ink 463">
                    <a:extLst>
                      <a:ext uri="{FF2B5EF4-FFF2-40B4-BE49-F238E27FC236}">
                        <a16:creationId xmlns:a16="http://schemas.microsoft.com/office/drawing/2014/main" id="{4E57C68E-2FBB-AC22-4DBC-21146F954C5A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7855423" y="5720301"/>
                    <a:ext cx="12168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465" name="Ink 464">
                    <a:extLst>
                      <a:ext uri="{FF2B5EF4-FFF2-40B4-BE49-F238E27FC236}">
                        <a16:creationId xmlns:a16="http://schemas.microsoft.com/office/drawing/2014/main" id="{19B7EA52-51CD-7B4A-0ACE-87EFB1508BD8}"/>
                      </a:ext>
                    </a:extLst>
                  </p14:cNvPr>
                  <p14:cNvContentPartPr/>
                  <p14:nvPr/>
                </p14:nvContentPartPr>
                <p14:xfrm>
                  <a:off x="8039743" y="5725701"/>
                  <a:ext cx="121320" cy="280440"/>
                </p14:xfrm>
              </p:contentPart>
            </mc:Choice>
            <mc:Fallback xmlns="">
              <p:pic>
                <p:nvPicPr>
                  <p:cNvPr id="465" name="Ink 464">
                    <a:extLst>
                      <a:ext uri="{FF2B5EF4-FFF2-40B4-BE49-F238E27FC236}">
                        <a16:creationId xmlns:a16="http://schemas.microsoft.com/office/drawing/2014/main" id="{19B7EA52-51CD-7B4A-0ACE-87EFB1508BD8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8031103" y="5716701"/>
                    <a:ext cx="138960" cy="29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466" name="Ink 465">
                    <a:extLst>
                      <a:ext uri="{FF2B5EF4-FFF2-40B4-BE49-F238E27FC236}">
                        <a16:creationId xmlns:a16="http://schemas.microsoft.com/office/drawing/2014/main" id="{4BA43ABC-532E-D3B7-BBCB-5D693DCB06BD}"/>
                      </a:ext>
                    </a:extLst>
                  </p14:cNvPr>
                  <p14:cNvContentPartPr/>
                  <p14:nvPr/>
                </p14:nvContentPartPr>
                <p14:xfrm>
                  <a:off x="8243863" y="5683221"/>
                  <a:ext cx="124560" cy="136800"/>
                </p14:xfrm>
              </p:contentPart>
            </mc:Choice>
            <mc:Fallback xmlns="">
              <p:pic>
                <p:nvPicPr>
                  <p:cNvPr id="466" name="Ink 465">
                    <a:extLst>
                      <a:ext uri="{FF2B5EF4-FFF2-40B4-BE49-F238E27FC236}">
                        <a16:creationId xmlns:a16="http://schemas.microsoft.com/office/drawing/2014/main" id="{4BA43ABC-532E-D3B7-BBCB-5D693DCB06BD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8234863" y="5674221"/>
                    <a:ext cx="142200" cy="15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467" name="Ink 466">
                    <a:extLst>
                      <a:ext uri="{FF2B5EF4-FFF2-40B4-BE49-F238E27FC236}">
                        <a16:creationId xmlns:a16="http://schemas.microsoft.com/office/drawing/2014/main" id="{27D521D3-85C1-A6F0-ECEC-949CF10F803D}"/>
                      </a:ext>
                    </a:extLst>
                  </p14:cNvPr>
                  <p14:cNvContentPartPr/>
                  <p14:nvPr/>
                </p14:nvContentPartPr>
                <p14:xfrm>
                  <a:off x="8428543" y="5507541"/>
                  <a:ext cx="91800" cy="233640"/>
                </p14:xfrm>
              </p:contentPart>
            </mc:Choice>
            <mc:Fallback xmlns="">
              <p:pic>
                <p:nvPicPr>
                  <p:cNvPr id="467" name="Ink 466">
                    <a:extLst>
                      <a:ext uri="{FF2B5EF4-FFF2-40B4-BE49-F238E27FC236}">
                        <a16:creationId xmlns:a16="http://schemas.microsoft.com/office/drawing/2014/main" id="{27D521D3-85C1-A6F0-ECEC-949CF10F803D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8419543" y="5498541"/>
                    <a:ext cx="109440" cy="251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73" name="Group 472">
              <a:extLst>
                <a:ext uri="{FF2B5EF4-FFF2-40B4-BE49-F238E27FC236}">
                  <a16:creationId xmlns:a16="http://schemas.microsoft.com/office/drawing/2014/main" id="{FEF23BD4-FD0E-99E0-D6A4-18C60AC45AB3}"/>
                </a:ext>
              </a:extLst>
            </p:cNvPr>
            <p:cNvGrpSpPr/>
            <p:nvPr/>
          </p:nvGrpSpPr>
          <p:grpSpPr>
            <a:xfrm>
              <a:off x="6849943" y="5713101"/>
              <a:ext cx="445680" cy="328320"/>
              <a:chOff x="6849943" y="5713101"/>
              <a:chExt cx="445680" cy="328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469" name="Ink 468">
                    <a:extLst>
                      <a:ext uri="{FF2B5EF4-FFF2-40B4-BE49-F238E27FC236}">
                        <a16:creationId xmlns:a16="http://schemas.microsoft.com/office/drawing/2014/main" id="{F6B48FB6-F85B-6E6C-582F-CCA556079E24}"/>
                      </a:ext>
                    </a:extLst>
                  </p14:cNvPr>
                  <p14:cNvContentPartPr/>
                  <p14:nvPr/>
                </p14:nvContentPartPr>
                <p14:xfrm>
                  <a:off x="6849943" y="5891301"/>
                  <a:ext cx="15480" cy="150120"/>
                </p14:xfrm>
              </p:contentPart>
            </mc:Choice>
            <mc:Fallback xmlns="">
              <p:pic>
                <p:nvPicPr>
                  <p:cNvPr id="469" name="Ink 468">
                    <a:extLst>
                      <a:ext uri="{FF2B5EF4-FFF2-40B4-BE49-F238E27FC236}">
                        <a16:creationId xmlns:a16="http://schemas.microsoft.com/office/drawing/2014/main" id="{F6B48FB6-F85B-6E6C-582F-CCA556079E24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6841303" y="5882661"/>
                    <a:ext cx="33120" cy="16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470" name="Ink 469">
                    <a:extLst>
                      <a:ext uri="{FF2B5EF4-FFF2-40B4-BE49-F238E27FC236}">
                        <a16:creationId xmlns:a16="http://schemas.microsoft.com/office/drawing/2014/main" id="{D1079BA1-6E16-EFD7-0F1B-954E607CD6F1}"/>
                      </a:ext>
                    </a:extLst>
                  </p14:cNvPr>
                  <p14:cNvContentPartPr/>
                  <p14:nvPr/>
                </p14:nvContentPartPr>
                <p14:xfrm>
                  <a:off x="7043263" y="5768181"/>
                  <a:ext cx="111600" cy="145440"/>
                </p14:xfrm>
              </p:contentPart>
            </mc:Choice>
            <mc:Fallback xmlns="">
              <p:pic>
                <p:nvPicPr>
                  <p:cNvPr id="470" name="Ink 469">
                    <a:extLst>
                      <a:ext uri="{FF2B5EF4-FFF2-40B4-BE49-F238E27FC236}">
                        <a16:creationId xmlns:a16="http://schemas.microsoft.com/office/drawing/2014/main" id="{D1079BA1-6E16-EFD7-0F1B-954E607CD6F1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7034263" y="5759541"/>
                    <a:ext cx="129240" cy="16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471" name="Ink 470">
                    <a:extLst>
                      <a:ext uri="{FF2B5EF4-FFF2-40B4-BE49-F238E27FC236}">
                        <a16:creationId xmlns:a16="http://schemas.microsoft.com/office/drawing/2014/main" id="{E2F4905C-3CE2-6ECC-8F05-4C05A1FC063D}"/>
                      </a:ext>
                    </a:extLst>
                  </p14:cNvPr>
                  <p14:cNvContentPartPr/>
                  <p14:nvPr/>
                </p14:nvContentPartPr>
                <p14:xfrm>
                  <a:off x="6931663" y="5803461"/>
                  <a:ext cx="81720" cy="150120"/>
                </p14:xfrm>
              </p:contentPart>
            </mc:Choice>
            <mc:Fallback xmlns="">
              <p:pic>
                <p:nvPicPr>
                  <p:cNvPr id="471" name="Ink 470">
                    <a:extLst>
                      <a:ext uri="{FF2B5EF4-FFF2-40B4-BE49-F238E27FC236}">
                        <a16:creationId xmlns:a16="http://schemas.microsoft.com/office/drawing/2014/main" id="{E2F4905C-3CE2-6ECC-8F05-4C05A1FC063D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6923023" y="5794461"/>
                    <a:ext cx="99360" cy="16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472" name="Ink 471">
                    <a:extLst>
                      <a:ext uri="{FF2B5EF4-FFF2-40B4-BE49-F238E27FC236}">
                        <a16:creationId xmlns:a16="http://schemas.microsoft.com/office/drawing/2014/main" id="{527EBA2D-1232-F7C0-D0AD-CBA085BB09EA}"/>
                      </a:ext>
                    </a:extLst>
                  </p14:cNvPr>
                  <p14:cNvContentPartPr/>
                  <p14:nvPr/>
                </p14:nvContentPartPr>
                <p14:xfrm>
                  <a:off x="7181143" y="5713101"/>
                  <a:ext cx="114480" cy="138960"/>
                </p14:xfrm>
              </p:contentPart>
            </mc:Choice>
            <mc:Fallback xmlns="">
              <p:pic>
                <p:nvPicPr>
                  <p:cNvPr id="472" name="Ink 471">
                    <a:extLst>
                      <a:ext uri="{FF2B5EF4-FFF2-40B4-BE49-F238E27FC236}">
                        <a16:creationId xmlns:a16="http://schemas.microsoft.com/office/drawing/2014/main" id="{527EBA2D-1232-F7C0-D0AD-CBA085BB09EA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7172503" y="5704461"/>
                    <a:ext cx="132120" cy="156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B02C5B15-F380-7F4B-4583-E7CD3C6DB604}"/>
                </a:ext>
              </a:extLst>
            </p:cNvPr>
            <p:cNvSpPr/>
            <p:nvPr/>
          </p:nvSpPr>
          <p:spPr>
            <a:xfrm>
              <a:off x="5943600" y="1275516"/>
              <a:ext cx="2971800" cy="5201484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321C4F-CFCC-BBA1-EC02-97861E2AD9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59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1861"/>
    </mc:Choice>
    <mc:Fallback xmlns="">
      <p:transition advTm="141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AC47FD-5DE5-09E6-8288-1BC47F75E116}"/>
              </a:ext>
            </a:extLst>
          </p:cNvPr>
          <p:cNvSpPr txBox="1"/>
          <p:nvPr/>
        </p:nvSpPr>
        <p:spPr>
          <a:xfrm>
            <a:off x="1543995" y="-69583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Boltzmann Law in 2</a:t>
            </a:r>
            <a:r>
              <a:rPr lang="en-US" b="1" baseline="30000" dirty="0">
                <a:solidFill>
                  <a:srgbClr val="0000FF"/>
                </a:solidFill>
              </a:rPr>
              <a:t>n</a:t>
            </a:r>
            <a:r>
              <a:rPr lang="en-US" b="1" dirty="0">
                <a:solidFill>
                  <a:srgbClr val="0000FF"/>
                </a:solidFill>
              </a:rPr>
              <a:t> configuration space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AAD5230-3111-F3D8-9FE2-7CBE6E55A947}"/>
                  </a:ext>
                </a:extLst>
              </p14:cNvPr>
              <p14:cNvContentPartPr/>
              <p14:nvPr/>
            </p14:nvContentPartPr>
            <p14:xfrm>
              <a:off x="1017848" y="3915036"/>
              <a:ext cx="458640" cy="23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AAD5230-3111-F3D8-9FE2-7CBE6E55A94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8848" y="3906396"/>
                <a:ext cx="47628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A85F460-806C-0C50-09F7-CA35600D978E}"/>
                  </a:ext>
                </a:extLst>
              </p14:cNvPr>
              <p14:cNvContentPartPr/>
              <p14:nvPr/>
            </p14:nvContentPartPr>
            <p14:xfrm>
              <a:off x="1017128" y="3335076"/>
              <a:ext cx="420480" cy="32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A85F460-806C-0C50-09F7-CA35600D978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8488" y="3326076"/>
                <a:ext cx="4381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4F75D7A-5FBE-BFA8-C4F9-0CC0A8FC2A64}"/>
                  </a:ext>
                </a:extLst>
              </p14:cNvPr>
              <p14:cNvContentPartPr/>
              <p14:nvPr/>
            </p14:nvContentPartPr>
            <p14:xfrm>
              <a:off x="988688" y="2818476"/>
              <a:ext cx="519840" cy="381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4F75D7A-5FBE-BFA8-C4F9-0CC0A8FC2A6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79688" y="2809836"/>
                <a:ext cx="537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A2FE4934-7B20-3951-E43E-BD951B6C0353}"/>
                  </a:ext>
                </a:extLst>
              </p14:cNvPr>
              <p14:cNvContentPartPr/>
              <p14:nvPr/>
            </p14:nvContentPartPr>
            <p14:xfrm>
              <a:off x="1184168" y="2547396"/>
              <a:ext cx="360" cy="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A2FE4934-7B20-3951-E43E-BD951B6C035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75528" y="253839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BD3EBE46-EC45-B029-4B9D-F4BE15C34B5B}"/>
                  </a:ext>
                </a:extLst>
              </p14:cNvPr>
              <p14:cNvContentPartPr/>
              <p14:nvPr/>
            </p14:nvContentPartPr>
            <p14:xfrm>
              <a:off x="1184168" y="2311596"/>
              <a:ext cx="360" cy="36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BD3EBE46-EC45-B029-4B9D-F4BE15C34B5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75528" y="23029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8EAFA760-38E3-4FBF-E180-CF27183038AB}"/>
                  </a:ext>
                </a:extLst>
              </p14:cNvPr>
              <p14:cNvContentPartPr/>
              <p14:nvPr/>
            </p14:nvContentPartPr>
            <p14:xfrm>
              <a:off x="1174448" y="2088756"/>
              <a:ext cx="360" cy="64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8EAFA760-38E3-4FBF-E180-CF27183038A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65808" y="2079756"/>
                <a:ext cx="1800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AB56835E-EC50-6562-EB6B-B34051E8B00D}"/>
                  </a:ext>
                </a:extLst>
              </p14:cNvPr>
              <p14:cNvContentPartPr/>
              <p14:nvPr/>
            </p14:nvContentPartPr>
            <p14:xfrm>
              <a:off x="978248" y="1143036"/>
              <a:ext cx="509040" cy="2628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AB56835E-EC50-6562-EB6B-B34051E8B00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69608" y="1134036"/>
                <a:ext cx="5266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B8445B5A-23AA-F444-E07E-C525FCA5B9DB}"/>
                  </a:ext>
                </a:extLst>
              </p14:cNvPr>
              <p14:cNvContentPartPr/>
              <p14:nvPr/>
            </p14:nvContentPartPr>
            <p14:xfrm>
              <a:off x="816248" y="3973356"/>
              <a:ext cx="360" cy="25488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B8445B5A-23AA-F444-E07E-C525FCA5B9D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07608" y="3964356"/>
                <a:ext cx="1800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82D858F5-DC08-1BC9-5D93-F10BDAF26162}"/>
                  </a:ext>
                </a:extLst>
              </p14:cNvPr>
              <p14:cNvContentPartPr/>
              <p14:nvPr/>
            </p14:nvContentPartPr>
            <p14:xfrm>
              <a:off x="742448" y="3407436"/>
              <a:ext cx="126000" cy="25812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82D858F5-DC08-1BC9-5D93-F10BDAF2616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33448" y="3398796"/>
                <a:ext cx="143640" cy="275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E695944-16D5-0804-71CC-92ABA4BC6522}"/>
              </a:ext>
            </a:extLst>
          </p:cNvPr>
          <p:cNvGrpSpPr/>
          <p:nvPr/>
        </p:nvGrpSpPr>
        <p:grpSpPr>
          <a:xfrm>
            <a:off x="632288" y="2820636"/>
            <a:ext cx="110520" cy="246960"/>
            <a:chOff x="632288" y="2820636"/>
            <a:chExt cx="110520" cy="24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9564C630-7CE1-DC0F-8767-893B49F55BA3}"/>
                    </a:ext>
                  </a:extLst>
                </p14:cNvPr>
                <p14:cNvContentPartPr/>
                <p14:nvPr/>
              </p14:nvContentPartPr>
              <p14:xfrm>
                <a:off x="640208" y="2820636"/>
                <a:ext cx="102600" cy="2469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9564C630-7CE1-DC0F-8767-893B49F55BA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31208" y="2811636"/>
                  <a:ext cx="12024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693880C7-501E-2C3D-507C-B4764F4273E6}"/>
                    </a:ext>
                  </a:extLst>
                </p14:cNvPr>
                <p14:cNvContentPartPr/>
                <p14:nvPr/>
              </p14:nvContentPartPr>
              <p14:xfrm>
                <a:off x="632288" y="2844036"/>
                <a:ext cx="70920" cy="241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693880C7-501E-2C3D-507C-B4764F4273E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23288" y="2835396"/>
                  <a:ext cx="88560" cy="4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D6446628-0BE2-E964-B34D-EB7C3395928C}"/>
                  </a:ext>
                </a:extLst>
              </p14:cNvPr>
              <p14:cNvContentPartPr/>
              <p14:nvPr/>
            </p14:nvContentPartPr>
            <p14:xfrm>
              <a:off x="588368" y="1080036"/>
              <a:ext cx="166680" cy="19548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D6446628-0BE2-E964-B34D-EB7C3395928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79728" y="1071036"/>
                <a:ext cx="184320" cy="213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28" name="Group 327">
            <a:extLst>
              <a:ext uri="{FF2B5EF4-FFF2-40B4-BE49-F238E27FC236}">
                <a16:creationId xmlns:a16="http://schemas.microsoft.com/office/drawing/2014/main" id="{AEA1E9DD-04B5-3020-F2B9-F1D300CD2416}"/>
              </a:ext>
            </a:extLst>
          </p:cNvPr>
          <p:cNvGrpSpPr/>
          <p:nvPr/>
        </p:nvGrpSpPr>
        <p:grpSpPr>
          <a:xfrm>
            <a:off x="1710488" y="365074"/>
            <a:ext cx="1503441" cy="1692395"/>
            <a:chOff x="2165125" y="375833"/>
            <a:chExt cx="1503441" cy="1692395"/>
          </a:xfrm>
        </p:grpSpPr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B53D49FF-150F-363F-BD82-6FE5C032E668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B608B0AF-08E7-AFF4-E5D2-955D6D136A4B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B608B0AF-08E7-AFF4-E5D2-955D6D136A4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A8C6AA15-02F7-7211-4F87-621D80D4C441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A8C6AA15-02F7-7211-4F87-621D80D4C44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FB749DC1-8346-9068-41D8-774F7A58CCCE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FB749DC1-8346-9068-41D8-774F7A58CCC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50D9B095-3E97-C67B-380F-ABEAC12FD2BC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50D9B095-3E97-C67B-380F-ABEAC12FD2B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EAE42867-751A-27D5-E2D2-2ABB8B537C82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EAE42867-751A-27D5-E2D2-2ABB8B537C8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4C275DAB-792B-1B12-EE49-6C73169087FE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4C275DAB-792B-1B12-EE49-6C73169087F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79634294-F09A-5778-5C9D-2DB242F4F725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79634294-F09A-5778-5C9D-2DB242F4F72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F00E467A-D15E-EB97-4B47-5DA1EBEEFF80}"/>
              </a:ext>
            </a:extLst>
          </p:cNvPr>
          <p:cNvGrpSpPr/>
          <p:nvPr/>
        </p:nvGrpSpPr>
        <p:grpSpPr>
          <a:xfrm>
            <a:off x="1810390" y="519968"/>
            <a:ext cx="1503441" cy="1692395"/>
            <a:chOff x="2165125" y="375833"/>
            <a:chExt cx="1503441" cy="1692395"/>
          </a:xfrm>
        </p:grpSpPr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2EE4A95C-FCC6-97C7-29F9-957CEC276A55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3D3A08B2-3B94-EA7C-A6D2-F529052C8EE6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3D3A08B2-3B94-EA7C-A6D2-F529052C8EE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A74CD28F-3EA1-791E-3518-B0546CAEEEE3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A74CD28F-3EA1-791E-3518-B0546CAEEEE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11C98F77-8674-9C20-4256-B63330DE1869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11C98F77-8674-9C20-4256-B63330DE186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1C23EBC9-3AD1-4E42-E574-F75B84BD5280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1C23EBC9-3AD1-4E42-E574-F75B84BD528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DEDA5D9B-A2A3-32AF-A44D-2FBB43C8E204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DEDA5D9B-A2A3-32AF-A44D-2FBB43C8E20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D8104A1A-60CA-11A4-8057-EA56D6B6A56E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D8104A1A-60CA-11A4-8057-EA56D6B6A56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808F9604-2C7D-700B-C732-5CE6E21A9C22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808F9604-2C7D-700B-C732-5CE6E21A9C2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6E9AD634-A7D9-30FE-D140-BD9BE4030DB2}"/>
              </a:ext>
            </a:extLst>
          </p:cNvPr>
          <p:cNvGrpSpPr/>
          <p:nvPr/>
        </p:nvGrpSpPr>
        <p:grpSpPr>
          <a:xfrm>
            <a:off x="1933558" y="667040"/>
            <a:ext cx="1503441" cy="1692395"/>
            <a:chOff x="2165125" y="375833"/>
            <a:chExt cx="1503441" cy="1692395"/>
          </a:xfrm>
        </p:grpSpPr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36ED6F7B-593B-EDE3-53C9-DF9BCA83020B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61380503-B14F-C909-9A44-E55B565AD1E9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61380503-B14F-C909-9A44-E55B565AD1E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19575366-6597-6078-3E72-4A994318C462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19575366-6597-6078-3E72-4A994318C46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2206F957-3C87-F7D2-79D1-3DC8067D3E12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2206F957-3C87-F7D2-79D1-3DC8067D3E1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513CF4A9-9D5B-A38E-A96F-C3B2B77EC457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513CF4A9-9D5B-A38E-A96F-C3B2B77EC45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0DCC96F5-5A70-F5EB-231C-2CA06D14E7E4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0DCC96F5-5A70-F5EB-231C-2CA06D14E7E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12D43151-3872-98CB-EC30-8F7928B89E7A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12D43151-3872-98CB-EC30-8F7928B89E7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C094AED5-8825-9D19-E74C-9A26726AFBCF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C094AED5-8825-9D19-E74C-9A26726AFBC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D9912F06-7F86-6238-4B7A-570EAEEDAB42}"/>
              </a:ext>
            </a:extLst>
          </p:cNvPr>
          <p:cNvGrpSpPr/>
          <p:nvPr/>
        </p:nvGrpSpPr>
        <p:grpSpPr>
          <a:xfrm>
            <a:off x="2558555" y="1699970"/>
            <a:ext cx="1503441" cy="1692395"/>
            <a:chOff x="2165125" y="375833"/>
            <a:chExt cx="1503441" cy="1692395"/>
          </a:xfrm>
        </p:grpSpPr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DF421896-87FB-2ADE-DC20-3E34CFAE1E2B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B0F35711-30FA-2AEB-41EF-2647A2089B7C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B0F35711-30FA-2AEB-41EF-2647A2089B7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0E4C2404-312C-3BC8-5C1C-1FE776499C91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0E4C2404-312C-3BC8-5C1C-1FE776499C9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48EB91C1-E854-6BD5-39D9-EBAE53980DE6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48EB91C1-E854-6BD5-39D9-EBAE53980DE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F8B83E4C-C103-86B6-0570-186251BA391F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F8B83E4C-C103-86B6-0570-186251BA391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542F53D6-9AD5-55E6-3ECF-0D25C42A178C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542F53D6-9AD5-55E6-3ECF-0D25C42A178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BEB42DB5-0064-00EA-54AD-AADD3B7B802E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BEB42DB5-0064-00EA-54AD-AADD3B7B802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3DA4E306-65B5-F074-AFA6-49F9C942E43B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3DA4E306-65B5-F074-AFA6-49F9C942E43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58F5CFCC-F14C-9B04-2329-1FB2C223E7FF}"/>
              </a:ext>
            </a:extLst>
          </p:cNvPr>
          <p:cNvGrpSpPr/>
          <p:nvPr/>
        </p:nvGrpSpPr>
        <p:grpSpPr>
          <a:xfrm>
            <a:off x="2699820" y="1900588"/>
            <a:ext cx="1503441" cy="1692395"/>
            <a:chOff x="2165125" y="375833"/>
            <a:chExt cx="1503441" cy="1692395"/>
          </a:xfrm>
        </p:grpSpPr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316307CF-8100-FDF3-1A26-2E8502CC93D3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B8696E75-4737-2AB0-2749-F6D29BA1A5BF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B8696E75-4737-2AB0-2749-F6D29BA1A5B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85AA4879-9BF7-FB90-F1C4-311942DC1E44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85AA4879-9BF7-FB90-F1C4-311942DC1E4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F720F950-5BA8-2DC0-F85F-580A8B2336A1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F720F950-5BA8-2DC0-F85F-580A8B2336A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A3A14952-2686-560F-611B-6B8E4AB15BA7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A3A14952-2686-560F-611B-6B8E4AB15BA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279AEAE3-0F4A-B372-A0A4-9834D1492709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279AEAE3-0F4A-B372-A0A4-9834D149270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78AED139-E401-9302-F2E6-AF151E2D0480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78AED139-E401-9302-F2E6-AF151E2D048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7E34287F-664B-6291-1832-E1F98EB2D18A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7E34287F-664B-6291-1832-E1F98EB2D18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A2532BEB-5278-2DA7-750E-A9EA5C3AC97E}"/>
              </a:ext>
            </a:extLst>
          </p:cNvPr>
          <p:cNvGrpSpPr/>
          <p:nvPr/>
        </p:nvGrpSpPr>
        <p:grpSpPr>
          <a:xfrm>
            <a:off x="2851465" y="2168785"/>
            <a:ext cx="1503441" cy="1692395"/>
            <a:chOff x="2165125" y="375833"/>
            <a:chExt cx="1503441" cy="1692395"/>
          </a:xfrm>
        </p:grpSpPr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7B775D35-212A-2089-8175-D7BAB66FBF05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1A27B14D-23D1-5A55-48DC-D9678E394949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1A27B14D-23D1-5A55-48DC-D9678E39494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02C618B8-E387-3523-237F-C5B44B239D46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02C618B8-E387-3523-237F-C5B44B239D4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FAD77DFE-4850-06AF-EC54-98A3A5EA8680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FAD77DFE-4850-06AF-EC54-98A3A5EA868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16399408-720C-0B49-9A82-DFC985789F8C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16399408-720C-0B49-9A82-DFC985789F8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F527BE3C-F86E-4886-9B68-026B3BC42DC2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F527BE3C-F86E-4886-9B68-026B3BC42DC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ACB11465-B4B8-6824-CFDC-7CCD478679C7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ACB11465-B4B8-6824-CFDC-7CCD478679C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E79D0E17-C358-FAE3-7521-22BC178B7A34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E79D0E17-C358-FAE3-7521-22BC178B7A3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A213C213-DE37-FC00-92F9-6726305E6CB6}"/>
              </a:ext>
            </a:extLst>
          </p:cNvPr>
          <p:cNvGrpSpPr/>
          <p:nvPr/>
        </p:nvGrpSpPr>
        <p:grpSpPr>
          <a:xfrm>
            <a:off x="3004494" y="2390091"/>
            <a:ext cx="1503441" cy="1692395"/>
            <a:chOff x="2165125" y="375833"/>
            <a:chExt cx="1503441" cy="1692395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0F4F24A8-07D7-5641-C0B6-53994FB22173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ACBFE966-EC2A-D0F6-5AB2-3AF2B5DE0F4F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ACBFE966-EC2A-D0F6-5AB2-3AF2B5DE0F4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08D2C54D-E90E-FE0D-611B-A5C30375B910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08D2C54D-E90E-FE0D-611B-A5C30375B91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66CFD112-49F5-C308-9A96-4D0FEB31DB12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66CFD112-49F5-C308-9A96-4D0FEB31DB1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F84D3EE8-26E1-E0A0-BE1D-48DBE8917C60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F84D3EE8-26E1-E0A0-BE1D-48DBE8917C6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1635B232-0AC5-FDFF-FF30-CB6CB5EBB97F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1635B232-0AC5-FDFF-FF30-CB6CB5EBB97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AF3E2F36-5D7C-16DA-63F8-D7E6D6F3331A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AF3E2F36-5D7C-16DA-63F8-D7E6D6F3331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5BB9FA0A-32F5-E089-B19C-8AF7F0689F02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5BB9FA0A-32F5-E089-B19C-8AF7F0689F0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1" name="Group 400">
            <a:extLst>
              <a:ext uri="{FF2B5EF4-FFF2-40B4-BE49-F238E27FC236}">
                <a16:creationId xmlns:a16="http://schemas.microsoft.com/office/drawing/2014/main" id="{DD59136B-2619-E829-365A-5D79982DE7F0}"/>
              </a:ext>
            </a:extLst>
          </p:cNvPr>
          <p:cNvGrpSpPr/>
          <p:nvPr/>
        </p:nvGrpSpPr>
        <p:grpSpPr>
          <a:xfrm>
            <a:off x="3157139" y="2624287"/>
            <a:ext cx="1503441" cy="1692395"/>
            <a:chOff x="2165125" y="375833"/>
            <a:chExt cx="1503441" cy="1692395"/>
          </a:xfrm>
        </p:grpSpPr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173FBB49-0A8A-7F7E-AEB3-46F13CDD8583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03" name="Ink 402">
                  <a:extLst>
                    <a:ext uri="{FF2B5EF4-FFF2-40B4-BE49-F238E27FC236}">
                      <a16:creationId xmlns:a16="http://schemas.microsoft.com/office/drawing/2014/main" id="{12210938-4366-4919-7FF4-DF60CD96AF2B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403" name="Ink 402">
                  <a:extLst>
                    <a:ext uri="{FF2B5EF4-FFF2-40B4-BE49-F238E27FC236}">
                      <a16:creationId xmlns:a16="http://schemas.microsoft.com/office/drawing/2014/main" id="{12210938-4366-4919-7FF4-DF60CD96AF2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47C2042A-E36D-AE8E-B4AD-0BFBEC544729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47C2042A-E36D-AE8E-B4AD-0BFBEC54472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42275" y="1558895"/>
                  <a:ext cx="5738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BCB23EF7-A58C-13DA-AED2-40A1F1C010D8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BCB23EF7-A58C-13DA-AED2-40A1F1C010D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40995" y="1539815"/>
                  <a:ext cx="2484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49C4475F-72E5-14C1-B423-1AFB600F3FF2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49C4475F-72E5-14C1-B423-1AFB600F3FF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449395" y="729815"/>
                  <a:ext cx="614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EEA7F5E3-63CF-B7C5-D0F8-F6221916CE2F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EEA7F5E3-63CF-B7C5-D0F8-F6221916CE2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61435" y="651695"/>
                  <a:ext cx="1666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3D6B1D00-3917-733A-774C-F6B0EDA7CF00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3D6B1D00-3917-733A-774C-F6B0EDA7CF0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50115" y="1572215"/>
                  <a:ext cx="896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6D36D7F6-0CF7-7608-1D87-D5B8BFDDCA03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6D36D7F6-0CF7-7608-1D87-D5B8BFDDCA0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334995" y="621815"/>
                  <a:ext cx="18000" cy="167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70D2DD5-9F13-4A1D-1EE6-506CC0BD8AEA}"/>
                  </a:ext>
                </a:extLst>
              </p14:cNvPr>
              <p14:cNvContentPartPr/>
              <p14:nvPr/>
            </p14:nvContentPartPr>
            <p14:xfrm>
              <a:off x="4982307" y="1414361"/>
              <a:ext cx="195480" cy="532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70D2DD5-9F13-4A1D-1EE6-506CC0BD8AEA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4973307" y="1405721"/>
                <a:ext cx="213120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9D58456-334A-2D3B-FD2F-729F88ED06B8}"/>
                  </a:ext>
                </a:extLst>
              </p14:cNvPr>
              <p14:cNvContentPartPr/>
              <p14:nvPr/>
            </p14:nvContentPartPr>
            <p14:xfrm>
              <a:off x="5153667" y="1916561"/>
              <a:ext cx="86760" cy="165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9D58456-334A-2D3B-FD2F-729F88ED06B8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144667" y="1907561"/>
                <a:ext cx="10440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5C08B28-CC11-475D-589B-D387E3D2162F}"/>
                  </a:ext>
                </a:extLst>
              </p14:cNvPr>
              <p14:cNvContentPartPr/>
              <p14:nvPr/>
            </p14:nvContentPartPr>
            <p14:xfrm>
              <a:off x="5192187" y="1790561"/>
              <a:ext cx="19440" cy="30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5C08B28-CC11-475D-589B-D387E3D2162F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183547" y="1781921"/>
                <a:ext cx="370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076DA62-43D0-91CD-77CA-328EE749F8F6}"/>
                  </a:ext>
                </a:extLst>
              </p14:cNvPr>
              <p14:cNvContentPartPr/>
              <p14:nvPr/>
            </p14:nvContentPartPr>
            <p14:xfrm>
              <a:off x="5434107" y="1635041"/>
              <a:ext cx="1245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076DA62-43D0-91CD-77CA-328EE749F8F6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425107" y="1626041"/>
                <a:ext cx="142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55A649-3B62-15AE-2793-AEAE3B752BFE}"/>
                  </a:ext>
                </a:extLst>
              </p14:cNvPr>
              <p14:cNvContentPartPr/>
              <p14:nvPr/>
            </p14:nvContentPartPr>
            <p14:xfrm>
              <a:off x="5441307" y="1754561"/>
              <a:ext cx="867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55A649-3B62-15AE-2793-AEAE3B752BFE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432307" y="1745561"/>
                <a:ext cx="104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E6B26A6-B9F6-2A11-0F0A-A49DF5750A2F}"/>
                  </a:ext>
                </a:extLst>
              </p14:cNvPr>
              <p14:cNvContentPartPr/>
              <p14:nvPr/>
            </p14:nvContentPartPr>
            <p14:xfrm>
              <a:off x="5926227" y="1417961"/>
              <a:ext cx="233640" cy="447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E6B26A6-B9F6-2A11-0F0A-A49DF5750A2F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917227" y="1409321"/>
                <a:ext cx="251280" cy="46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1B3D396-1698-00A7-014C-0A69C4D2B334}"/>
                  </a:ext>
                </a:extLst>
              </p14:cNvPr>
              <p14:cNvContentPartPr/>
              <p14:nvPr/>
            </p14:nvContentPartPr>
            <p14:xfrm>
              <a:off x="6106947" y="1122401"/>
              <a:ext cx="188640" cy="2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1B3D396-1698-00A7-014C-0A69C4D2B334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097947" y="1113761"/>
                <a:ext cx="20628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6E6A182-441C-F7C6-1740-932DD757D948}"/>
                  </a:ext>
                </a:extLst>
              </p14:cNvPr>
              <p14:cNvContentPartPr/>
              <p14:nvPr/>
            </p14:nvContentPartPr>
            <p14:xfrm>
              <a:off x="6401067" y="850961"/>
              <a:ext cx="230400" cy="598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6E6A182-441C-F7C6-1740-932DD757D948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392067" y="841961"/>
                <a:ext cx="248040" cy="61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A5DAF75-3A3D-3774-594E-F4951B56C1F8}"/>
                  </a:ext>
                </a:extLst>
              </p14:cNvPr>
              <p14:cNvContentPartPr/>
              <p14:nvPr/>
            </p14:nvContentPartPr>
            <p14:xfrm>
              <a:off x="6606267" y="956081"/>
              <a:ext cx="121320" cy="263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A5DAF75-3A3D-3774-594E-F4951B56C1F8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597267" y="947441"/>
                <a:ext cx="13896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19A0B3A-5B8A-6B53-9689-E8DCD8A0A8C8}"/>
                  </a:ext>
                </a:extLst>
              </p14:cNvPr>
              <p14:cNvContentPartPr/>
              <p14:nvPr/>
            </p14:nvContentPartPr>
            <p14:xfrm>
              <a:off x="6627507" y="1080641"/>
              <a:ext cx="81360" cy="39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19A0B3A-5B8A-6B53-9689-E8DCD8A0A8C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618867" y="1071641"/>
                <a:ext cx="9900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68AA9D6-9670-5C04-301C-D0401A5A9F42}"/>
                  </a:ext>
                </a:extLst>
              </p14:cNvPr>
              <p14:cNvContentPartPr/>
              <p14:nvPr/>
            </p14:nvContentPartPr>
            <p14:xfrm>
              <a:off x="6713907" y="1080641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68AA9D6-9670-5C04-301C-D0401A5A9F4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05267" y="107164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083686B-C75D-792D-85A5-F8F612E855EB}"/>
                  </a:ext>
                </a:extLst>
              </p14:cNvPr>
              <p14:cNvContentPartPr/>
              <p14:nvPr/>
            </p14:nvContentPartPr>
            <p14:xfrm>
              <a:off x="6827667" y="1217801"/>
              <a:ext cx="83520" cy="89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083686B-C75D-792D-85A5-F8F612E855EB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6818667" y="1209161"/>
                <a:ext cx="10116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F5E6FA7-BFD5-2892-D566-45B0ABF25395}"/>
                  </a:ext>
                </a:extLst>
              </p14:cNvPr>
              <p14:cNvContentPartPr/>
              <p14:nvPr/>
            </p14:nvContentPartPr>
            <p14:xfrm>
              <a:off x="6882027" y="1054001"/>
              <a:ext cx="21600" cy="349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F5E6FA7-BFD5-2892-D566-45B0ABF25395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6873387" y="1045361"/>
                <a:ext cx="392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A104F06-ACBA-1856-B807-FEC17672725C}"/>
                  </a:ext>
                </a:extLst>
              </p14:cNvPr>
              <p14:cNvContentPartPr/>
              <p14:nvPr/>
            </p14:nvContentPartPr>
            <p14:xfrm>
              <a:off x="7087587" y="1109081"/>
              <a:ext cx="15552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A104F06-ACBA-1856-B807-FEC17672725C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7078587" y="1100441"/>
                <a:ext cx="173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EFCE9A7-94C2-E932-A0C0-E55A4192BBEA}"/>
                  </a:ext>
                </a:extLst>
              </p14:cNvPr>
              <p14:cNvContentPartPr/>
              <p14:nvPr/>
            </p14:nvContentPartPr>
            <p14:xfrm>
              <a:off x="7377747" y="1066961"/>
              <a:ext cx="120960" cy="3344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EFCE9A7-94C2-E932-A0C0-E55A4192BBEA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7369107" y="1058321"/>
                <a:ext cx="13860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439B645-E792-E0FF-F342-50D90EE5EEB0}"/>
                  </a:ext>
                </a:extLst>
              </p14:cNvPr>
              <p14:cNvContentPartPr/>
              <p14:nvPr/>
            </p14:nvContentPartPr>
            <p14:xfrm>
              <a:off x="7585467" y="905321"/>
              <a:ext cx="180000" cy="352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439B645-E792-E0FF-F342-50D90EE5EEB0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7576827" y="896321"/>
                <a:ext cx="19764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DA36CCF-CA6A-CD82-26EF-39B3D358D849}"/>
                  </a:ext>
                </a:extLst>
              </p14:cNvPr>
              <p14:cNvContentPartPr/>
              <p14:nvPr/>
            </p14:nvContentPartPr>
            <p14:xfrm>
              <a:off x="7881387" y="1204841"/>
              <a:ext cx="62640" cy="540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DA36CCF-CA6A-CD82-26EF-39B3D358D849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7872387" y="1195841"/>
                <a:ext cx="802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8D6606D-E964-EBB4-7D79-7B8EFA48BA6B}"/>
                  </a:ext>
                </a:extLst>
              </p14:cNvPr>
              <p14:cNvContentPartPr/>
              <p14:nvPr/>
            </p14:nvContentPartPr>
            <p14:xfrm>
              <a:off x="7907667" y="1035641"/>
              <a:ext cx="25200" cy="255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8D6606D-E964-EBB4-7D79-7B8EFA48BA6B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7898667" y="1027001"/>
                <a:ext cx="4284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634861F-B71F-0A19-1A32-F41209990A02}"/>
                  </a:ext>
                </a:extLst>
              </p14:cNvPr>
              <p14:cNvContentPartPr/>
              <p14:nvPr/>
            </p14:nvContentPartPr>
            <p14:xfrm>
              <a:off x="7941147" y="817841"/>
              <a:ext cx="142200" cy="560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634861F-B71F-0A19-1A32-F41209990A02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932507" y="809201"/>
                <a:ext cx="159840" cy="57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7974766-3426-5782-650D-06F2AFD4EBEA}"/>
                  </a:ext>
                </a:extLst>
              </p14:cNvPr>
              <p14:cNvContentPartPr/>
              <p14:nvPr/>
            </p14:nvContentPartPr>
            <p14:xfrm>
              <a:off x="8068227" y="790841"/>
              <a:ext cx="250560" cy="661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7974766-3426-5782-650D-06F2AFD4EBEA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8059587" y="782201"/>
                <a:ext cx="268200" cy="67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284FA79-56F9-3067-3117-811F18EC150B}"/>
                  </a:ext>
                </a:extLst>
              </p14:cNvPr>
              <p14:cNvContentPartPr/>
              <p14:nvPr/>
            </p14:nvContentPartPr>
            <p14:xfrm>
              <a:off x="8381427" y="949601"/>
              <a:ext cx="136080" cy="348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284FA79-56F9-3067-3117-811F18EC150B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8372427" y="940601"/>
                <a:ext cx="15372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0BC31FD-1F27-27CB-D9EA-EDD2EB84C3F9}"/>
                  </a:ext>
                </a:extLst>
              </p14:cNvPr>
              <p14:cNvContentPartPr/>
              <p14:nvPr/>
            </p14:nvContentPartPr>
            <p14:xfrm>
              <a:off x="8519667" y="930161"/>
              <a:ext cx="16560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0BC31FD-1F27-27CB-D9EA-EDD2EB84C3F9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8510667" y="921161"/>
                <a:ext cx="183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A15583F-27AE-474F-0CEB-BF55D0BEDB07}"/>
                  </a:ext>
                </a:extLst>
              </p14:cNvPr>
              <p14:cNvContentPartPr/>
              <p14:nvPr/>
            </p14:nvContentPartPr>
            <p14:xfrm>
              <a:off x="8633787" y="938441"/>
              <a:ext cx="5760" cy="323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A15583F-27AE-474F-0CEB-BF55D0BEDB07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8624787" y="929801"/>
                <a:ext cx="23400" cy="34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1AE9EDC3-4853-7F8F-9AC9-750331A7D9D8}"/>
              </a:ext>
            </a:extLst>
          </p:cNvPr>
          <p:cNvGrpSpPr/>
          <p:nvPr/>
        </p:nvGrpSpPr>
        <p:grpSpPr>
          <a:xfrm>
            <a:off x="5820027" y="1972001"/>
            <a:ext cx="2697120" cy="758160"/>
            <a:chOff x="5830783" y="1771812"/>
            <a:chExt cx="2697120" cy="75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B0EB33D-7E2E-6FBB-13ED-28E6FC560E9E}"/>
                    </a:ext>
                  </a:extLst>
                </p14:cNvPr>
                <p14:cNvContentPartPr/>
                <p14:nvPr/>
              </p14:nvContentPartPr>
              <p14:xfrm>
                <a:off x="5830783" y="1771812"/>
                <a:ext cx="2697120" cy="709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B0EB33D-7E2E-6FBB-13ED-28E6FC560E9E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822143" y="1762812"/>
                  <a:ext cx="271476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A0D1E7D-5CD8-996C-DB04-B8DF75324BD4}"/>
                    </a:ext>
                  </a:extLst>
                </p14:cNvPr>
                <p14:cNvContentPartPr/>
                <p14:nvPr/>
              </p14:nvContentPartPr>
              <p14:xfrm>
                <a:off x="6761743" y="1959372"/>
                <a:ext cx="453240" cy="570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A0D1E7D-5CD8-996C-DB04-B8DF75324BD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753103" y="1950732"/>
                  <a:ext cx="470880" cy="58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31C4996-EED2-1A42-8403-048A97C87257}"/>
                    </a:ext>
                  </a:extLst>
                </p14:cNvPr>
                <p14:cNvContentPartPr/>
                <p14:nvPr/>
              </p14:nvContentPartPr>
              <p14:xfrm>
                <a:off x="6855703" y="2247732"/>
                <a:ext cx="334800" cy="30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31C4996-EED2-1A42-8403-048A97C87257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846703" y="2239092"/>
                  <a:ext cx="352440" cy="47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5EF729F-695A-AF0E-00AE-B768C46E8B75}"/>
              </a:ext>
            </a:extLst>
          </p:cNvPr>
          <p:cNvSpPr/>
          <p:nvPr/>
        </p:nvSpPr>
        <p:spPr>
          <a:xfrm>
            <a:off x="4713644" y="592271"/>
            <a:ext cx="4191000" cy="2282511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71B224D-FC8B-6773-A224-773CFCEF70D6}"/>
              </a:ext>
            </a:extLst>
          </p:cNvPr>
          <p:cNvGrpSpPr/>
          <p:nvPr/>
        </p:nvGrpSpPr>
        <p:grpSpPr>
          <a:xfrm>
            <a:off x="6176383" y="3513657"/>
            <a:ext cx="609840" cy="120960"/>
            <a:chOff x="6106183" y="3190212"/>
            <a:chExt cx="609840" cy="12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7368700-5AB4-D0FB-26C9-DEE79BFE2AD7}"/>
                    </a:ext>
                  </a:extLst>
                </p14:cNvPr>
                <p14:cNvContentPartPr/>
                <p14:nvPr/>
              </p14:nvContentPartPr>
              <p14:xfrm>
                <a:off x="6106183" y="3230892"/>
                <a:ext cx="584280" cy="2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7368700-5AB4-D0FB-26C9-DEE79BFE2AD7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6097183" y="3222252"/>
                  <a:ext cx="6019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FE545E7-1E6A-BA49-5F19-E7A21D8C5E16}"/>
                    </a:ext>
                  </a:extLst>
                </p14:cNvPr>
                <p14:cNvContentPartPr/>
                <p14:nvPr/>
              </p14:nvContentPartPr>
              <p14:xfrm>
                <a:off x="6632143" y="3190212"/>
                <a:ext cx="83880" cy="1209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FE545E7-1E6A-BA49-5F19-E7A21D8C5E1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623503" y="3181572"/>
                  <a:ext cx="101520" cy="13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0" name="Group 479">
            <a:extLst>
              <a:ext uri="{FF2B5EF4-FFF2-40B4-BE49-F238E27FC236}">
                <a16:creationId xmlns:a16="http://schemas.microsoft.com/office/drawing/2014/main" id="{2561883F-664A-3ECC-A970-99250A5B3F18}"/>
              </a:ext>
            </a:extLst>
          </p:cNvPr>
          <p:cNvGrpSpPr/>
          <p:nvPr/>
        </p:nvGrpSpPr>
        <p:grpSpPr>
          <a:xfrm>
            <a:off x="6347383" y="4178577"/>
            <a:ext cx="505440" cy="180000"/>
            <a:chOff x="6277183" y="3855132"/>
            <a:chExt cx="505440" cy="18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F9E927E-B03E-BBB9-0529-868954EBBAC3}"/>
                    </a:ext>
                  </a:extLst>
                </p14:cNvPr>
                <p14:cNvContentPartPr/>
                <p14:nvPr/>
              </p14:nvContentPartPr>
              <p14:xfrm>
                <a:off x="6277183" y="3945132"/>
                <a:ext cx="463320" cy="61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F9E927E-B03E-BBB9-0529-868954EBBAC3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268543" y="3936132"/>
                  <a:ext cx="4809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9D49760-FABF-1827-E925-1C4BE45793B6}"/>
                    </a:ext>
                  </a:extLst>
                </p14:cNvPr>
                <p14:cNvContentPartPr/>
                <p14:nvPr/>
              </p14:nvContentPartPr>
              <p14:xfrm>
                <a:off x="6597943" y="3855132"/>
                <a:ext cx="184680" cy="1800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9D49760-FABF-1827-E925-1C4BE45793B6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588943" y="3846492"/>
                  <a:ext cx="202320" cy="19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04914D26-6B53-6555-A9BC-DC17D02BE38F}"/>
              </a:ext>
            </a:extLst>
          </p:cNvPr>
          <p:cNvGrpSpPr/>
          <p:nvPr/>
        </p:nvGrpSpPr>
        <p:grpSpPr>
          <a:xfrm>
            <a:off x="7928503" y="4006857"/>
            <a:ext cx="495720" cy="273960"/>
            <a:chOff x="7858303" y="3683412"/>
            <a:chExt cx="495720" cy="27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F084D4D-BB81-4881-CD15-B50E0525A995}"/>
                    </a:ext>
                  </a:extLst>
                </p14:cNvPr>
                <p14:cNvContentPartPr/>
                <p14:nvPr/>
              </p14:nvContentPartPr>
              <p14:xfrm>
                <a:off x="7858303" y="3829932"/>
                <a:ext cx="288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F084D4D-BB81-4881-CD15-B50E0525A995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849303" y="382093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454" name="Ink 453">
                  <a:extLst>
                    <a:ext uri="{FF2B5EF4-FFF2-40B4-BE49-F238E27FC236}">
                      <a16:creationId xmlns:a16="http://schemas.microsoft.com/office/drawing/2014/main" id="{C2963B52-43E9-CC88-3ED4-51BF11BD31B3}"/>
                    </a:ext>
                  </a:extLst>
                </p14:cNvPr>
                <p14:cNvContentPartPr/>
                <p14:nvPr/>
              </p14:nvContentPartPr>
              <p14:xfrm>
                <a:off x="8033623" y="3806172"/>
                <a:ext cx="6120" cy="360"/>
              </p14:xfrm>
            </p:contentPart>
          </mc:Choice>
          <mc:Fallback xmlns="">
            <p:pic>
              <p:nvPicPr>
                <p:cNvPr id="454" name="Ink 453">
                  <a:extLst>
                    <a:ext uri="{FF2B5EF4-FFF2-40B4-BE49-F238E27FC236}">
                      <a16:creationId xmlns:a16="http://schemas.microsoft.com/office/drawing/2014/main" id="{C2963B52-43E9-CC88-3ED4-51BF11BD31B3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8024983" y="3797532"/>
                  <a:ext cx="2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474" name="Ink 473">
                  <a:extLst>
                    <a:ext uri="{FF2B5EF4-FFF2-40B4-BE49-F238E27FC236}">
                      <a16:creationId xmlns:a16="http://schemas.microsoft.com/office/drawing/2014/main" id="{4C96AD44-9774-02D5-6E02-958232B90D0C}"/>
                    </a:ext>
                  </a:extLst>
                </p14:cNvPr>
                <p14:cNvContentPartPr/>
                <p14:nvPr/>
              </p14:nvContentPartPr>
              <p14:xfrm>
                <a:off x="8170783" y="3806172"/>
                <a:ext cx="6120" cy="360"/>
              </p14:xfrm>
            </p:contentPart>
          </mc:Choice>
          <mc:Fallback xmlns="">
            <p:pic>
              <p:nvPicPr>
                <p:cNvPr id="474" name="Ink 473">
                  <a:extLst>
                    <a:ext uri="{FF2B5EF4-FFF2-40B4-BE49-F238E27FC236}">
                      <a16:creationId xmlns:a16="http://schemas.microsoft.com/office/drawing/2014/main" id="{4C96AD44-9774-02D5-6E02-958232B90D0C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8162143" y="3797532"/>
                  <a:ext cx="2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477" name="Ink 476">
                  <a:extLst>
                    <a:ext uri="{FF2B5EF4-FFF2-40B4-BE49-F238E27FC236}">
                      <a16:creationId xmlns:a16="http://schemas.microsoft.com/office/drawing/2014/main" id="{94CD59A2-F28F-E239-05B2-3021AAFD2F82}"/>
                    </a:ext>
                  </a:extLst>
                </p14:cNvPr>
                <p14:cNvContentPartPr/>
                <p14:nvPr/>
              </p14:nvContentPartPr>
              <p14:xfrm>
                <a:off x="8351143" y="3683412"/>
                <a:ext cx="2880" cy="273960"/>
              </p14:xfrm>
            </p:contentPart>
          </mc:Choice>
          <mc:Fallback xmlns="">
            <p:pic>
              <p:nvPicPr>
                <p:cNvPr id="477" name="Ink 476">
                  <a:extLst>
                    <a:ext uri="{FF2B5EF4-FFF2-40B4-BE49-F238E27FC236}">
                      <a16:creationId xmlns:a16="http://schemas.microsoft.com/office/drawing/2014/main" id="{94CD59A2-F28F-E239-05B2-3021AAFD2F8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342503" y="3674412"/>
                  <a:ext cx="20520" cy="291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495" name="Ink 494">
                <a:extLst>
                  <a:ext uri="{FF2B5EF4-FFF2-40B4-BE49-F238E27FC236}">
                    <a16:creationId xmlns:a16="http://schemas.microsoft.com/office/drawing/2014/main" id="{61E0AB99-0ABA-D9FD-5C6F-9F87341C54BE}"/>
                  </a:ext>
                </a:extLst>
              </p14:cNvPr>
              <p14:cNvContentPartPr/>
              <p14:nvPr/>
            </p14:nvContentPartPr>
            <p14:xfrm>
              <a:off x="7273303" y="5971377"/>
              <a:ext cx="360" cy="214560"/>
            </p14:xfrm>
          </p:contentPart>
        </mc:Choice>
        <mc:Fallback xmlns="">
          <p:pic>
            <p:nvPicPr>
              <p:cNvPr id="495" name="Ink 494">
                <a:extLst>
                  <a:ext uri="{FF2B5EF4-FFF2-40B4-BE49-F238E27FC236}">
                    <a16:creationId xmlns:a16="http://schemas.microsoft.com/office/drawing/2014/main" id="{61E0AB99-0ABA-D9FD-5C6F-9F87341C54BE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7264303" y="5962377"/>
                <a:ext cx="18000" cy="23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501" name="Group 500">
            <a:extLst>
              <a:ext uri="{FF2B5EF4-FFF2-40B4-BE49-F238E27FC236}">
                <a16:creationId xmlns:a16="http://schemas.microsoft.com/office/drawing/2014/main" id="{355341DF-B0A9-A261-2558-95E89AF3D654}"/>
              </a:ext>
            </a:extLst>
          </p:cNvPr>
          <p:cNvGrpSpPr/>
          <p:nvPr/>
        </p:nvGrpSpPr>
        <p:grpSpPr>
          <a:xfrm>
            <a:off x="7513783" y="6059937"/>
            <a:ext cx="116640" cy="360"/>
            <a:chOff x="7443583" y="5736492"/>
            <a:chExt cx="11664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496" name="Ink 495">
                  <a:extLst>
                    <a:ext uri="{FF2B5EF4-FFF2-40B4-BE49-F238E27FC236}">
                      <a16:creationId xmlns:a16="http://schemas.microsoft.com/office/drawing/2014/main" id="{C893280D-91DC-4D7C-B78E-94D04D590DF1}"/>
                    </a:ext>
                  </a:extLst>
                </p14:cNvPr>
                <p14:cNvContentPartPr/>
                <p14:nvPr/>
              </p14:nvContentPartPr>
              <p14:xfrm>
                <a:off x="7443583" y="5736492"/>
                <a:ext cx="2880" cy="360"/>
              </p14:xfrm>
            </p:contentPart>
          </mc:Choice>
          <mc:Fallback xmlns="">
            <p:pic>
              <p:nvPicPr>
                <p:cNvPr id="496" name="Ink 495">
                  <a:extLst>
                    <a:ext uri="{FF2B5EF4-FFF2-40B4-BE49-F238E27FC236}">
                      <a16:creationId xmlns:a16="http://schemas.microsoft.com/office/drawing/2014/main" id="{C893280D-91DC-4D7C-B78E-94D04D590DF1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434583" y="572749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497" name="Ink 496">
                  <a:extLst>
                    <a:ext uri="{FF2B5EF4-FFF2-40B4-BE49-F238E27FC236}">
                      <a16:creationId xmlns:a16="http://schemas.microsoft.com/office/drawing/2014/main" id="{870E40AA-C8AE-5144-BDA9-632BFC4654C1}"/>
                    </a:ext>
                  </a:extLst>
                </p14:cNvPr>
                <p14:cNvContentPartPr/>
                <p14:nvPr/>
              </p14:nvContentPartPr>
              <p14:xfrm>
                <a:off x="7554103" y="5736492"/>
                <a:ext cx="6120" cy="360"/>
              </p14:xfrm>
            </p:contentPart>
          </mc:Choice>
          <mc:Fallback xmlns="">
            <p:pic>
              <p:nvPicPr>
                <p:cNvPr id="497" name="Ink 496">
                  <a:extLst>
                    <a:ext uri="{FF2B5EF4-FFF2-40B4-BE49-F238E27FC236}">
                      <a16:creationId xmlns:a16="http://schemas.microsoft.com/office/drawing/2014/main" id="{870E40AA-C8AE-5144-BDA9-632BFC4654C1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545463" y="5727492"/>
                  <a:ext cx="237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498" name="Ink 497">
                <a:extLst>
                  <a:ext uri="{FF2B5EF4-FFF2-40B4-BE49-F238E27FC236}">
                    <a16:creationId xmlns:a16="http://schemas.microsoft.com/office/drawing/2014/main" id="{EF123944-317C-9B74-4AB1-1EFF68E5F2A8}"/>
                  </a:ext>
                </a:extLst>
              </p14:cNvPr>
              <p14:cNvContentPartPr/>
              <p14:nvPr/>
            </p14:nvContentPartPr>
            <p14:xfrm>
              <a:off x="7779463" y="6050577"/>
              <a:ext cx="14040" cy="3240"/>
            </p14:xfrm>
          </p:contentPart>
        </mc:Choice>
        <mc:Fallback xmlns="">
          <p:pic>
            <p:nvPicPr>
              <p:cNvPr id="498" name="Ink 497">
                <a:extLst>
                  <a:ext uri="{FF2B5EF4-FFF2-40B4-BE49-F238E27FC236}">
                    <a16:creationId xmlns:a16="http://schemas.microsoft.com/office/drawing/2014/main" id="{EF123944-317C-9B74-4AB1-1EFF68E5F2A8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7770823" y="6041937"/>
                <a:ext cx="3168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499" name="Ink 498">
                <a:extLst>
                  <a:ext uri="{FF2B5EF4-FFF2-40B4-BE49-F238E27FC236}">
                    <a16:creationId xmlns:a16="http://schemas.microsoft.com/office/drawing/2014/main" id="{8CEB9D44-BB8C-9B12-88BC-219106E98A8E}"/>
                  </a:ext>
                </a:extLst>
              </p14:cNvPr>
              <p14:cNvContentPartPr/>
              <p14:nvPr/>
            </p14:nvContentPartPr>
            <p14:xfrm>
              <a:off x="8069263" y="6032937"/>
              <a:ext cx="2880" cy="360"/>
            </p14:xfrm>
          </p:contentPart>
        </mc:Choice>
        <mc:Fallback xmlns="">
          <p:pic>
            <p:nvPicPr>
              <p:cNvPr id="499" name="Ink 498">
                <a:extLst>
                  <a:ext uri="{FF2B5EF4-FFF2-40B4-BE49-F238E27FC236}">
                    <a16:creationId xmlns:a16="http://schemas.microsoft.com/office/drawing/2014/main" id="{8CEB9D44-BB8C-9B12-88BC-219106E98A8E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8060263" y="6024297"/>
                <a:ext cx="20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500" name="Ink 499">
                <a:extLst>
                  <a:ext uri="{FF2B5EF4-FFF2-40B4-BE49-F238E27FC236}">
                    <a16:creationId xmlns:a16="http://schemas.microsoft.com/office/drawing/2014/main" id="{27E65C45-CC76-2D18-8721-57434EE5F687}"/>
                  </a:ext>
                </a:extLst>
              </p14:cNvPr>
              <p14:cNvContentPartPr/>
              <p14:nvPr/>
            </p14:nvContentPartPr>
            <p14:xfrm>
              <a:off x="8315863" y="6032937"/>
              <a:ext cx="5760" cy="360"/>
            </p14:xfrm>
          </p:contentPart>
        </mc:Choice>
        <mc:Fallback xmlns="">
          <p:pic>
            <p:nvPicPr>
              <p:cNvPr id="500" name="Ink 499">
                <a:extLst>
                  <a:ext uri="{FF2B5EF4-FFF2-40B4-BE49-F238E27FC236}">
                    <a16:creationId xmlns:a16="http://schemas.microsoft.com/office/drawing/2014/main" id="{27E65C45-CC76-2D18-8721-57434EE5F687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8307223" y="6024297"/>
                <a:ext cx="23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504" name="Ink 503">
                <a:extLst>
                  <a:ext uri="{FF2B5EF4-FFF2-40B4-BE49-F238E27FC236}">
                    <a16:creationId xmlns:a16="http://schemas.microsoft.com/office/drawing/2014/main" id="{1DDCF607-9A02-55E2-15B7-BDE50FBD2788}"/>
                  </a:ext>
                </a:extLst>
              </p14:cNvPr>
              <p14:cNvContentPartPr/>
              <p14:nvPr/>
            </p14:nvContentPartPr>
            <p14:xfrm>
              <a:off x="8530783" y="5825217"/>
              <a:ext cx="11520" cy="396360"/>
            </p14:xfrm>
          </p:contentPart>
        </mc:Choice>
        <mc:Fallback xmlns="">
          <p:pic>
            <p:nvPicPr>
              <p:cNvPr id="504" name="Ink 503">
                <a:extLst>
                  <a:ext uri="{FF2B5EF4-FFF2-40B4-BE49-F238E27FC236}">
                    <a16:creationId xmlns:a16="http://schemas.microsoft.com/office/drawing/2014/main" id="{1DDCF607-9A02-55E2-15B7-BDE50FBD2788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8521783" y="5816577"/>
                <a:ext cx="29160" cy="41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09" name="Group 508">
            <a:extLst>
              <a:ext uri="{FF2B5EF4-FFF2-40B4-BE49-F238E27FC236}">
                <a16:creationId xmlns:a16="http://schemas.microsoft.com/office/drawing/2014/main" id="{61EF8D7D-A8EE-9BB2-9EF6-FB1D537CD9FD}"/>
              </a:ext>
            </a:extLst>
          </p:cNvPr>
          <p:cNvGrpSpPr/>
          <p:nvPr/>
        </p:nvGrpSpPr>
        <p:grpSpPr>
          <a:xfrm>
            <a:off x="4789663" y="3190017"/>
            <a:ext cx="1161720" cy="3502800"/>
            <a:chOff x="4719463" y="2866572"/>
            <a:chExt cx="1161720" cy="350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67503CD-33B4-6D6F-2080-968BB8484C60}"/>
                    </a:ext>
                  </a:extLst>
                </p14:cNvPr>
                <p14:cNvContentPartPr/>
                <p14:nvPr/>
              </p14:nvContentPartPr>
              <p14:xfrm>
                <a:off x="5199343" y="2966652"/>
                <a:ext cx="612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67503CD-33B4-6D6F-2080-968BB8484C6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190343" y="2957652"/>
                  <a:ext cx="2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F635E56-9A04-3003-B75A-634400C1DDA4}"/>
                    </a:ext>
                  </a:extLst>
                </p14:cNvPr>
                <p14:cNvContentPartPr/>
                <p14:nvPr/>
              </p14:nvContentPartPr>
              <p14:xfrm>
                <a:off x="5166943" y="3114612"/>
                <a:ext cx="117360" cy="2386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F635E56-9A04-3003-B75A-634400C1DDA4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157943" y="3105612"/>
                  <a:ext cx="13500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8E0ABC0-2BCE-9AAB-2B14-D9A632D8CBDA}"/>
                    </a:ext>
                  </a:extLst>
                </p14:cNvPr>
                <p14:cNvContentPartPr/>
                <p14:nvPr/>
              </p14:nvContentPartPr>
              <p14:xfrm>
                <a:off x="5438743" y="3195972"/>
                <a:ext cx="55080" cy="2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8E0ABC0-2BCE-9AAB-2B14-D9A632D8CBD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429743" y="3187332"/>
                  <a:ext cx="727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97F5801-B532-0E85-6182-9C3F7394CE25}"/>
                    </a:ext>
                  </a:extLst>
                </p14:cNvPr>
                <p14:cNvContentPartPr/>
                <p14:nvPr/>
              </p14:nvContentPartPr>
              <p14:xfrm>
                <a:off x="5432983" y="3277692"/>
                <a:ext cx="64080" cy="61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97F5801-B532-0E85-6182-9C3F7394CE2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423983" y="3269052"/>
                  <a:ext cx="817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DAE51F0-5375-3948-CEC6-7E210933ACB4}"/>
                    </a:ext>
                  </a:extLst>
                </p14:cNvPr>
                <p14:cNvContentPartPr/>
                <p14:nvPr/>
              </p14:nvContentPartPr>
              <p14:xfrm>
                <a:off x="5652223" y="3089412"/>
                <a:ext cx="7920" cy="306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DAE51F0-5375-3948-CEC6-7E210933ACB4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643583" y="3080772"/>
                  <a:ext cx="2556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97BDFF5-B835-6A32-427D-4AA42B54B556}"/>
                    </a:ext>
                  </a:extLst>
                </p14:cNvPr>
                <p14:cNvContentPartPr/>
                <p14:nvPr/>
              </p14:nvContentPartPr>
              <p14:xfrm>
                <a:off x="5211223" y="3836412"/>
                <a:ext cx="175680" cy="1843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97BDFF5-B835-6A32-427D-4AA42B54B55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202583" y="3827772"/>
                  <a:ext cx="19332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BD57390-B871-8F04-1069-708673F9865B}"/>
                    </a:ext>
                  </a:extLst>
                </p14:cNvPr>
                <p14:cNvContentPartPr/>
                <p14:nvPr/>
              </p14:nvContentPartPr>
              <p14:xfrm>
                <a:off x="5229943" y="3757932"/>
                <a:ext cx="360" cy="28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BD57390-B871-8F04-1069-708673F9865B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220943" y="374929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EA57EBD-E9D3-B6EA-D20B-0EA57096F91B}"/>
                    </a:ext>
                  </a:extLst>
                </p14:cNvPr>
                <p14:cNvContentPartPr/>
                <p14:nvPr/>
              </p14:nvContentPartPr>
              <p14:xfrm>
                <a:off x="5472943" y="3791412"/>
                <a:ext cx="32400" cy="61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EA57EBD-E9D3-B6EA-D20B-0EA57096F91B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463943" y="3782412"/>
                  <a:ext cx="500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B0FC284-0E4C-9FCB-1FFA-388431265777}"/>
                    </a:ext>
                  </a:extLst>
                </p14:cNvPr>
                <p14:cNvContentPartPr/>
                <p14:nvPr/>
              </p14:nvContentPartPr>
              <p14:xfrm>
                <a:off x="5481583" y="3883932"/>
                <a:ext cx="9360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B0FC284-0E4C-9FCB-1FFA-38843126577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472583" y="3875292"/>
                  <a:ext cx="11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C306743-944F-5742-9114-4489B476FCED}"/>
                    </a:ext>
                  </a:extLst>
                </p14:cNvPr>
                <p14:cNvContentPartPr/>
                <p14:nvPr/>
              </p14:nvContentPartPr>
              <p14:xfrm>
                <a:off x="5639263" y="3749652"/>
                <a:ext cx="219240" cy="3024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C306743-944F-5742-9114-4489B476FCE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630623" y="3741012"/>
                  <a:ext cx="23688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482" name="Ink 481">
                  <a:extLst>
                    <a:ext uri="{FF2B5EF4-FFF2-40B4-BE49-F238E27FC236}">
                      <a16:creationId xmlns:a16="http://schemas.microsoft.com/office/drawing/2014/main" id="{D3BD8B2E-2BBA-C5FB-9779-CE08EFEA9AFA}"/>
                    </a:ext>
                  </a:extLst>
                </p14:cNvPr>
                <p14:cNvContentPartPr/>
                <p14:nvPr/>
              </p14:nvContentPartPr>
              <p14:xfrm>
                <a:off x="5494903" y="4570092"/>
                <a:ext cx="2880" cy="2880"/>
              </p14:xfrm>
            </p:contentPart>
          </mc:Choice>
          <mc:Fallback xmlns="">
            <p:pic>
              <p:nvPicPr>
                <p:cNvPr id="482" name="Ink 481">
                  <a:extLst>
                    <a:ext uri="{FF2B5EF4-FFF2-40B4-BE49-F238E27FC236}">
                      <a16:creationId xmlns:a16="http://schemas.microsoft.com/office/drawing/2014/main" id="{D3BD8B2E-2BBA-C5FB-9779-CE08EFEA9AFA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485903" y="4561092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83" name="Ink 482">
                  <a:extLst>
                    <a:ext uri="{FF2B5EF4-FFF2-40B4-BE49-F238E27FC236}">
                      <a16:creationId xmlns:a16="http://schemas.microsoft.com/office/drawing/2014/main" id="{0825F24E-65B2-0802-0882-7A9DBCD6B040}"/>
                    </a:ext>
                  </a:extLst>
                </p14:cNvPr>
                <p14:cNvContentPartPr/>
                <p14:nvPr/>
              </p14:nvContentPartPr>
              <p14:xfrm>
                <a:off x="5494903" y="4775652"/>
                <a:ext cx="360" cy="2880"/>
              </p14:xfrm>
            </p:contentPart>
          </mc:Choice>
          <mc:Fallback xmlns="">
            <p:pic>
              <p:nvPicPr>
                <p:cNvPr id="483" name="Ink 482">
                  <a:extLst>
                    <a:ext uri="{FF2B5EF4-FFF2-40B4-BE49-F238E27FC236}">
                      <a16:creationId xmlns:a16="http://schemas.microsoft.com/office/drawing/2014/main" id="{0825F24E-65B2-0802-0882-7A9DBCD6B04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485903" y="4767012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84" name="Ink 483">
                  <a:extLst>
                    <a:ext uri="{FF2B5EF4-FFF2-40B4-BE49-F238E27FC236}">
                      <a16:creationId xmlns:a16="http://schemas.microsoft.com/office/drawing/2014/main" id="{4C2C624C-C7CC-4E98-AF52-3584B8CF8570}"/>
                    </a:ext>
                  </a:extLst>
                </p14:cNvPr>
                <p14:cNvContentPartPr/>
                <p14:nvPr/>
              </p14:nvContentPartPr>
              <p14:xfrm>
                <a:off x="5520463" y="4941972"/>
                <a:ext cx="360" cy="15480"/>
              </p14:xfrm>
            </p:contentPart>
          </mc:Choice>
          <mc:Fallback xmlns="">
            <p:pic>
              <p:nvPicPr>
                <p:cNvPr id="484" name="Ink 483">
                  <a:extLst>
                    <a:ext uri="{FF2B5EF4-FFF2-40B4-BE49-F238E27FC236}">
                      <a16:creationId xmlns:a16="http://schemas.microsoft.com/office/drawing/2014/main" id="{4C2C624C-C7CC-4E98-AF52-3584B8CF857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511463" y="4932972"/>
                  <a:ext cx="180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85" name="Ink 484">
                  <a:extLst>
                    <a:ext uri="{FF2B5EF4-FFF2-40B4-BE49-F238E27FC236}">
                      <a16:creationId xmlns:a16="http://schemas.microsoft.com/office/drawing/2014/main" id="{74EBDACB-A797-7E26-AFE8-E28B441B0CC2}"/>
                    </a:ext>
                  </a:extLst>
                </p14:cNvPr>
                <p14:cNvContentPartPr/>
                <p14:nvPr/>
              </p14:nvContentPartPr>
              <p14:xfrm>
                <a:off x="5040583" y="5698692"/>
                <a:ext cx="174600" cy="253440"/>
              </p14:xfrm>
            </p:contentPart>
          </mc:Choice>
          <mc:Fallback xmlns="">
            <p:pic>
              <p:nvPicPr>
                <p:cNvPr id="485" name="Ink 484">
                  <a:extLst>
                    <a:ext uri="{FF2B5EF4-FFF2-40B4-BE49-F238E27FC236}">
                      <a16:creationId xmlns:a16="http://schemas.microsoft.com/office/drawing/2014/main" id="{74EBDACB-A797-7E26-AFE8-E28B441B0CC2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031583" y="5689692"/>
                  <a:ext cx="19224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86" name="Ink 485">
                  <a:extLst>
                    <a:ext uri="{FF2B5EF4-FFF2-40B4-BE49-F238E27FC236}">
                      <a16:creationId xmlns:a16="http://schemas.microsoft.com/office/drawing/2014/main" id="{ED0EF1A7-F1E1-8013-8D09-E5371DEC157F}"/>
                    </a:ext>
                  </a:extLst>
                </p14:cNvPr>
                <p14:cNvContentPartPr/>
                <p14:nvPr/>
              </p14:nvContentPartPr>
              <p14:xfrm>
                <a:off x="5070823" y="5584212"/>
                <a:ext cx="9000" cy="360"/>
              </p14:xfrm>
            </p:contentPart>
          </mc:Choice>
          <mc:Fallback xmlns="">
            <p:pic>
              <p:nvPicPr>
                <p:cNvPr id="486" name="Ink 485">
                  <a:extLst>
                    <a:ext uri="{FF2B5EF4-FFF2-40B4-BE49-F238E27FC236}">
                      <a16:creationId xmlns:a16="http://schemas.microsoft.com/office/drawing/2014/main" id="{ED0EF1A7-F1E1-8013-8D09-E5371DEC157F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062183" y="5575212"/>
                  <a:ext cx="26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87" name="Ink 486">
                  <a:extLst>
                    <a:ext uri="{FF2B5EF4-FFF2-40B4-BE49-F238E27FC236}">
                      <a16:creationId xmlns:a16="http://schemas.microsoft.com/office/drawing/2014/main" id="{AD2C019A-F997-E634-859B-936E90EA00F0}"/>
                    </a:ext>
                  </a:extLst>
                </p14:cNvPr>
                <p14:cNvContentPartPr/>
                <p14:nvPr/>
              </p14:nvContentPartPr>
              <p14:xfrm>
                <a:off x="5331463" y="5726412"/>
                <a:ext cx="54720" cy="360"/>
              </p14:xfrm>
            </p:contentPart>
          </mc:Choice>
          <mc:Fallback xmlns="">
            <p:pic>
              <p:nvPicPr>
                <p:cNvPr id="487" name="Ink 486">
                  <a:extLst>
                    <a:ext uri="{FF2B5EF4-FFF2-40B4-BE49-F238E27FC236}">
                      <a16:creationId xmlns:a16="http://schemas.microsoft.com/office/drawing/2014/main" id="{AD2C019A-F997-E634-859B-936E90EA00F0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322463" y="5717412"/>
                  <a:ext cx="72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488" name="Ink 487">
                  <a:extLst>
                    <a:ext uri="{FF2B5EF4-FFF2-40B4-BE49-F238E27FC236}">
                      <a16:creationId xmlns:a16="http://schemas.microsoft.com/office/drawing/2014/main" id="{476C2061-0779-7073-2AF2-A5BBFE245F6B}"/>
                    </a:ext>
                  </a:extLst>
                </p14:cNvPr>
                <p14:cNvContentPartPr/>
                <p14:nvPr/>
              </p14:nvContentPartPr>
              <p14:xfrm>
                <a:off x="5356303" y="5826852"/>
                <a:ext cx="52560" cy="360"/>
              </p14:xfrm>
            </p:contentPart>
          </mc:Choice>
          <mc:Fallback xmlns="">
            <p:pic>
              <p:nvPicPr>
                <p:cNvPr id="488" name="Ink 487">
                  <a:extLst>
                    <a:ext uri="{FF2B5EF4-FFF2-40B4-BE49-F238E27FC236}">
                      <a16:creationId xmlns:a16="http://schemas.microsoft.com/office/drawing/2014/main" id="{476C2061-0779-7073-2AF2-A5BBFE245F6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347663" y="5817852"/>
                  <a:ext cx="70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489" name="Ink 488">
                  <a:extLst>
                    <a:ext uri="{FF2B5EF4-FFF2-40B4-BE49-F238E27FC236}">
                      <a16:creationId xmlns:a16="http://schemas.microsoft.com/office/drawing/2014/main" id="{6E8ABA06-0D61-0AA3-4A68-A24035E5F4DC}"/>
                    </a:ext>
                  </a:extLst>
                </p14:cNvPr>
                <p14:cNvContentPartPr/>
                <p14:nvPr/>
              </p14:nvContentPartPr>
              <p14:xfrm>
                <a:off x="5537023" y="5641812"/>
                <a:ext cx="207720" cy="342360"/>
              </p14:xfrm>
            </p:contentPart>
          </mc:Choice>
          <mc:Fallback xmlns="">
            <p:pic>
              <p:nvPicPr>
                <p:cNvPr id="489" name="Ink 488">
                  <a:extLst>
                    <a:ext uri="{FF2B5EF4-FFF2-40B4-BE49-F238E27FC236}">
                      <a16:creationId xmlns:a16="http://schemas.microsoft.com/office/drawing/2014/main" id="{6E8ABA06-0D61-0AA3-4A68-A24035E5F4D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528383" y="5633172"/>
                  <a:ext cx="22536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490" name="Ink 489">
                  <a:extLst>
                    <a:ext uri="{FF2B5EF4-FFF2-40B4-BE49-F238E27FC236}">
                      <a16:creationId xmlns:a16="http://schemas.microsoft.com/office/drawing/2014/main" id="{0C2520F0-DCF9-B041-3DA2-2DE05B37E875}"/>
                    </a:ext>
                  </a:extLst>
                </p14:cNvPr>
                <p14:cNvContentPartPr/>
                <p14:nvPr/>
              </p14:nvContentPartPr>
              <p14:xfrm>
                <a:off x="5730343" y="5533812"/>
                <a:ext cx="150840" cy="120960"/>
              </p14:xfrm>
            </p:contentPart>
          </mc:Choice>
          <mc:Fallback xmlns="">
            <p:pic>
              <p:nvPicPr>
                <p:cNvPr id="490" name="Ink 489">
                  <a:extLst>
                    <a:ext uri="{FF2B5EF4-FFF2-40B4-BE49-F238E27FC236}">
                      <a16:creationId xmlns:a16="http://schemas.microsoft.com/office/drawing/2014/main" id="{0C2520F0-DCF9-B041-3DA2-2DE05B37E875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721343" y="5524812"/>
                  <a:ext cx="1684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505" name="Ink 504">
                  <a:extLst>
                    <a:ext uri="{FF2B5EF4-FFF2-40B4-BE49-F238E27FC236}">
                      <a16:creationId xmlns:a16="http://schemas.microsoft.com/office/drawing/2014/main" id="{97B5D97F-4881-7165-CEB2-DEB04744B870}"/>
                    </a:ext>
                  </a:extLst>
                </p14:cNvPr>
                <p14:cNvContentPartPr/>
                <p14:nvPr/>
              </p14:nvContentPartPr>
              <p14:xfrm>
                <a:off x="5236063" y="2985372"/>
                <a:ext cx="2880" cy="7920"/>
              </p14:xfrm>
            </p:contentPart>
          </mc:Choice>
          <mc:Fallback xmlns="">
            <p:pic>
              <p:nvPicPr>
                <p:cNvPr id="505" name="Ink 504">
                  <a:extLst>
                    <a:ext uri="{FF2B5EF4-FFF2-40B4-BE49-F238E27FC236}">
                      <a16:creationId xmlns:a16="http://schemas.microsoft.com/office/drawing/2014/main" id="{97B5D97F-4881-7165-CEB2-DEB04744B87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227423" y="2976732"/>
                  <a:ext cx="205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506" name="Ink 505">
                  <a:extLst>
                    <a:ext uri="{FF2B5EF4-FFF2-40B4-BE49-F238E27FC236}">
                      <a16:creationId xmlns:a16="http://schemas.microsoft.com/office/drawing/2014/main" id="{F6443D66-7662-7A39-5BEF-0C582C1B92E2}"/>
                    </a:ext>
                  </a:extLst>
                </p14:cNvPr>
                <p14:cNvContentPartPr/>
                <p14:nvPr/>
              </p14:nvContentPartPr>
              <p14:xfrm>
                <a:off x="5207983" y="2944332"/>
                <a:ext cx="24840" cy="45000"/>
              </p14:xfrm>
            </p:contentPart>
          </mc:Choice>
          <mc:Fallback xmlns="">
            <p:pic>
              <p:nvPicPr>
                <p:cNvPr id="506" name="Ink 505">
                  <a:extLst>
                    <a:ext uri="{FF2B5EF4-FFF2-40B4-BE49-F238E27FC236}">
                      <a16:creationId xmlns:a16="http://schemas.microsoft.com/office/drawing/2014/main" id="{F6443D66-7662-7A39-5BEF-0C582C1B92E2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199343" y="2935692"/>
                  <a:ext cx="4248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507" name="Ink 506">
                  <a:extLst>
                    <a:ext uri="{FF2B5EF4-FFF2-40B4-BE49-F238E27FC236}">
                      <a16:creationId xmlns:a16="http://schemas.microsoft.com/office/drawing/2014/main" id="{4EE79D91-ED02-1136-FBB6-965CA7516671}"/>
                    </a:ext>
                  </a:extLst>
                </p14:cNvPr>
                <p14:cNvContentPartPr/>
                <p14:nvPr/>
              </p14:nvContentPartPr>
              <p14:xfrm>
                <a:off x="4719463" y="2866572"/>
                <a:ext cx="530280" cy="3502800"/>
              </p14:xfrm>
            </p:contentPart>
          </mc:Choice>
          <mc:Fallback xmlns="">
            <p:pic>
              <p:nvPicPr>
                <p:cNvPr id="507" name="Ink 506">
                  <a:extLst>
                    <a:ext uri="{FF2B5EF4-FFF2-40B4-BE49-F238E27FC236}">
                      <a16:creationId xmlns:a16="http://schemas.microsoft.com/office/drawing/2014/main" id="{4EE79D91-ED02-1136-FBB6-965CA7516671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710823" y="2857932"/>
                  <a:ext cx="547920" cy="352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508" name="Ink 507">
                  <a:extLst>
                    <a:ext uri="{FF2B5EF4-FFF2-40B4-BE49-F238E27FC236}">
                      <a16:creationId xmlns:a16="http://schemas.microsoft.com/office/drawing/2014/main" id="{BDFFF3DF-5702-E3BD-1502-F17BA587C4B7}"/>
                    </a:ext>
                  </a:extLst>
                </p14:cNvPr>
                <p14:cNvContentPartPr/>
                <p14:nvPr/>
              </p14:nvContentPartPr>
              <p14:xfrm>
                <a:off x="5089903" y="5586012"/>
                <a:ext cx="43920" cy="63000"/>
              </p14:xfrm>
            </p:contentPart>
          </mc:Choice>
          <mc:Fallback xmlns="">
            <p:pic>
              <p:nvPicPr>
                <p:cNvPr id="508" name="Ink 507">
                  <a:extLst>
                    <a:ext uri="{FF2B5EF4-FFF2-40B4-BE49-F238E27FC236}">
                      <a16:creationId xmlns:a16="http://schemas.microsoft.com/office/drawing/2014/main" id="{BDFFF3DF-5702-E3BD-1502-F17BA587C4B7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081263" y="5577372"/>
                  <a:ext cx="61560" cy="8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2D618913-5F41-0412-2960-CAEC54BCCB27}"/>
              </a:ext>
            </a:extLst>
          </p:cNvPr>
          <p:cNvGrpSpPr/>
          <p:nvPr/>
        </p:nvGrpSpPr>
        <p:grpSpPr>
          <a:xfrm>
            <a:off x="7015903" y="3335097"/>
            <a:ext cx="1484640" cy="391680"/>
            <a:chOff x="6945703" y="3011652"/>
            <a:chExt cx="1484640" cy="39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D73CCE0-066B-DF5B-91AA-72C03E64D89D}"/>
                    </a:ext>
                  </a:extLst>
                </p14:cNvPr>
                <p14:cNvContentPartPr/>
                <p14:nvPr/>
              </p14:nvContentPartPr>
              <p14:xfrm>
                <a:off x="7067743" y="3207132"/>
                <a:ext cx="85320" cy="109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D73CCE0-066B-DF5B-91AA-72C03E64D89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059103" y="3198132"/>
                  <a:ext cx="10296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9744FFC-9F83-7403-4FCF-84702AE5B0ED}"/>
                    </a:ext>
                  </a:extLst>
                </p14:cNvPr>
                <p14:cNvContentPartPr/>
                <p14:nvPr/>
              </p14:nvContentPartPr>
              <p14:xfrm>
                <a:off x="7261783" y="3183732"/>
                <a:ext cx="77040" cy="91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9744FFC-9F83-7403-4FCF-84702AE5B0ED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253143" y="3175092"/>
                  <a:ext cx="9468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890F6F3-43EF-CECE-05B1-14171A25B887}"/>
                    </a:ext>
                  </a:extLst>
                </p14:cNvPr>
                <p14:cNvContentPartPr/>
                <p14:nvPr/>
              </p14:nvContentPartPr>
              <p14:xfrm>
                <a:off x="7443943" y="3125412"/>
                <a:ext cx="106200" cy="1854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890F6F3-43EF-CECE-05B1-14171A25B887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435303" y="3116412"/>
                  <a:ext cx="12384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0B5148A-B0C0-6DB3-573C-0BB9DBED3FE8}"/>
                    </a:ext>
                  </a:extLst>
                </p14:cNvPr>
                <p14:cNvContentPartPr/>
                <p14:nvPr/>
              </p14:nvContentPartPr>
              <p14:xfrm>
                <a:off x="7706743" y="3207132"/>
                <a:ext cx="36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0B5148A-B0C0-6DB3-573C-0BB9DBED3FE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698103" y="31984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EE3AECE-0D79-A8C6-24FD-E4260354327F}"/>
                    </a:ext>
                  </a:extLst>
                </p14:cNvPr>
                <p14:cNvContentPartPr/>
                <p14:nvPr/>
              </p14:nvContentPartPr>
              <p14:xfrm>
                <a:off x="7860463" y="3204612"/>
                <a:ext cx="612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EE3AECE-0D79-A8C6-24FD-E4260354327F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851823" y="3195972"/>
                  <a:ext cx="2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68E1B8D-8F58-0F6F-E1FB-7385DF529C1B}"/>
                    </a:ext>
                  </a:extLst>
                </p14:cNvPr>
                <p14:cNvContentPartPr/>
                <p14:nvPr/>
              </p14:nvContentPartPr>
              <p14:xfrm>
                <a:off x="8014543" y="3195252"/>
                <a:ext cx="288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68E1B8D-8F58-0F6F-E1FB-7385DF529C1B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8005543" y="318625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4CF5A62-1194-97C4-58A7-186ACBBD6816}"/>
                    </a:ext>
                  </a:extLst>
                </p14:cNvPr>
                <p14:cNvContentPartPr/>
                <p14:nvPr/>
              </p14:nvContentPartPr>
              <p14:xfrm>
                <a:off x="8127943" y="3191652"/>
                <a:ext cx="612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4CF5A62-1194-97C4-58A7-186ACBBD6816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8118943" y="3182652"/>
                  <a:ext cx="2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2AC7F84-86D7-4AD1-F2F7-9E005071AFA5}"/>
                    </a:ext>
                  </a:extLst>
                </p14:cNvPr>
                <p14:cNvContentPartPr/>
                <p14:nvPr/>
              </p14:nvContentPartPr>
              <p14:xfrm>
                <a:off x="8263303" y="3056292"/>
                <a:ext cx="167040" cy="2498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2AC7F84-86D7-4AD1-F2F7-9E005071AFA5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8254663" y="3047292"/>
                  <a:ext cx="1846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9A9673C3-EC6F-5398-5371-9736DB236912}"/>
                    </a:ext>
                  </a:extLst>
                </p14:cNvPr>
                <p14:cNvContentPartPr/>
                <p14:nvPr/>
              </p14:nvContentPartPr>
              <p14:xfrm>
                <a:off x="6945703" y="3011652"/>
                <a:ext cx="169560" cy="39168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9A9673C3-EC6F-5398-5371-9736DB23691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937063" y="3002652"/>
                  <a:ext cx="187200" cy="40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D414B5AF-389B-04FD-0BE1-1B76C9ECE82C}"/>
                  </a:ext>
                </a:extLst>
              </p14:cNvPr>
              <p14:cNvContentPartPr/>
              <p14:nvPr/>
            </p14:nvContentPartPr>
            <p14:xfrm>
              <a:off x="8413783" y="3261657"/>
              <a:ext cx="187200" cy="5500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D414B5AF-389B-04FD-0BE1-1B76C9ECE82C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8405143" y="3252657"/>
                <a:ext cx="204840" cy="56772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AB3CAB92-50A9-7802-1C9C-A859F2D8312B}"/>
              </a:ext>
            </a:extLst>
          </p:cNvPr>
          <p:cNvGrpSpPr/>
          <p:nvPr/>
        </p:nvGrpSpPr>
        <p:grpSpPr>
          <a:xfrm>
            <a:off x="7077463" y="3933057"/>
            <a:ext cx="627840" cy="436320"/>
            <a:chOff x="7007263" y="3609612"/>
            <a:chExt cx="627840" cy="43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700F79C-F9E3-7742-95FF-8B1A434C0842}"/>
                    </a:ext>
                  </a:extLst>
                </p14:cNvPr>
                <p14:cNvContentPartPr/>
                <p14:nvPr/>
              </p14:nvContentPartPr>
              <p14:xfrm>
                <a:off x="7057303" y="3807252"/>
                <a:ext cx="111600" cy="143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700F79C-F9E3-7742-95FF-8B1A434C0842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048663" y="3798612"/>
                  <a:ext cx="12924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4F43D62-ED77-A2BA-B0D4-820E58F7946D}"/>
                    </a:ext>
                  </a:extLst>
                </p14:cNvPr>
                <p14:cNvContentPartPr/>
                <p14:nvPr/>
              </p14:nvContentPartPr>
              <p14:xfrm>
                <a:off x="7354663" y="3788532"/>
                <a:ext cx="97200" cy="156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4F43D62-ED77-A2BA-B0D4-820E58F7946D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346023" y="3779892"/>
                  <a:ext cx="11484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8DE684C-DBDC-59C4-175D-05E9260F8157}"/>
                    </a:ext>
                  </a:extLst>
                </p14:cNvPr>
                <p14:cNvContentPartPr/>
                <p14:nvPr/>
              </p14:nvContentPartPr>
              <p14:xfrm>
                <a:off x="7632223" y="3829932"/>
                <a:ext cx="288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8DE684C-DBDC-59C4-175D-05E9260F815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623223" y="3820932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A2F5BD2-AF1F-60BA-C6CE-7BC934A90FF5}"/>
                    </a:ext>
                  </a:extLst>
                </p14:cNvPr>
                <p14:cNvContentPartPr/>
                <p14:nvPr/>
              </p14:nvContentPartPr>
              <p14:xfrm>
                <a:off x="7007263" y="3609612"/>
                <a:ext cx="211680" cy="4363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A2F5BD2-AF1F-60BA-C6CE-7BC934A90FF5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998623" y="3600972"/>
                  <a:ext cx="229320" cy="453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21343A33-6A8A-F3F1-309A-24FBE2AAAFE7}"/>
                  </a:ext>
                </a:extLst>
              </p14:cNvPr>
              <p14:cNvContentPartPr/>
              <p14:nvPr/>
            </p14:nvContentPartPr>
            <p14:xfrm>
              <a:off x="8495143" y="3941697"/>
              <a:ext cx="124200" cy="4255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21343A33-6A8A-F3F1-309A-24FBE2AAAFE7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8486503" y="3932697"/>
                <a:ext cx="141840" cy="44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04B74522-B374-8E6F-EA9F-CDC90989763C}"/>
              </a:ext>
            </a:extLst>
          </p:cNvPr>
          <p:cNvGrpSpPr/>
          <p:nvPr/>
        </p:nvGrpSpPr>
        <p:grpSpPr>
          <a:xfrm>
            <a:off x="6287263" y="5793897"/>
            <a:ext cx="815760" cy="525240"/>
            <a:chOff x="6217063" y="5470452"/>
            <a:chExt cx="815760" cy="52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491" name="Ink 490">
                  <a:extLst>
                    <a:ext uri="{FF2B5EF4-FFF2-40B4-BE49-F238E27FC236}">
                      <a16:creationId xmlns:a16="http://schemas.microsoft.com/office/drawing/2014/main" id="{604F03C0-B359-8E9C-6D19-72027A5C6EA3}"/>
                    </a:ext>
                  </a:extLst>
                </p14:cNvPr>
                <p14:cNvContentPartPr/>
                <p14:nvPr/>
              </p14:nvContentPartPr>
              <p14:xfrm>
                <a:off x="6217063" y="5726772"/>
                <a:ext cx="384840" cy="3240"/>
              </p14:xfrm>
            </p:contentPart>
          </mc:Choice>
          <mc:Fallback xmlns="">
            <p:pic>
              <p:nvPicPr>
                <p:cNvPr id="491" name="Ink 490">
                  <a:extLst>
                    <a:ext uri="{FF2B5EF4-FFF2-40B4-BE49-F238E27FC236}">
                      <a16:creationId xmlns:a16="http://schemas.microsoft.com/office/drawing/2014/main" id="{604F03C0-B359-8E9C-6D19-72027A5C6EA3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208063" y="5717772"/>
                  <a:ext cx="4024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492" name="Ink 491">
                  <a:extLst>
                    <a:ext uri="{FF2B5EF4-FFF2-40B4-BE49-F238E27FC236}">
                      <a16:creationId xmlns:a16="http://schemas.microsoft.com/office/drawing/2014/main" id="{24CF534B-5C88-DA52-402A-8AB67EFAF358}"/>
                    </a:ext>
                  </a:extLst>
                </p14:cNvPr>
                <p14:cNvContentPartPr/>
                <p14:nvPr/>
              </p14:nvContentPartPr>
              <p14:xfrm>
                <a:off x="6558343" y="5649732"/>
                <a:ext cx="146520" cy="201240"/>
              </p14:xfrm>
            </p:contentPart>
          </mc:Choice>
          <mc:Fallback xmlns="">
            <p:pic>
              <p:nvPicPr>
                <p:cNvPr id="492" name="Ink 491">
                  <a:extLst>
                    <a:ext uri="{FF2B5EF4-FFF2-40B4-BE49-F238E27FC236}">
                      <a16:creationId xmlns:a16="http://schemas.microsoft.com/office/drawing/2014/main" id="{24CF534B-5C88-DA52-402A-8AB67EFAF358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549703" y="5640732"/>
                  <a:ext cx="16416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493" name="Ink 492">
                  <a:extLst>
                    <a:ext uri="{FF2B5EF4-FFF2-40B4-BE49-F238E27FC236}">
                      <a16:creationId xmlns:a16="http://schemas.microsoft.com/office/drawing/2014/main" id="{19DD5590-BB0C-0571-C5A7-B2FB71CB39F8}"/>
                    </a:ext>
                  </a:extLst>
                </p14:cNvPr>
                <p14:cNvContentPartPr/>
                <p14:nvPr/>
              </p14:nvContentPartPr>
              <p14:xfrm>
                <a:off x="6604063" y="5744052"/>
                <a:ext cx="118440" cy="2880"/>
              </p14:xfrm>
            </p:contentPart>
          </mc:Choice>
          <mc:Fallback xmlns="">
            <p:pic>
              <p:nvPicPr>
                <p:cNvPr id="493" name="Ink 492">
                  <a:extLst>
                    <a:ext uri="{FF2B5EF4-FFF2-40B4-BE49-F238E27FC236}">
                      <a16:creationId xmlns:a16="http://schemas.microsoft.com/office/drawing/2014/main" id="{19DD5590-BB0C-0571-C5A7-B2FB71CB39F8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595423" y="5735052"/>
                  <a:ext cx="1360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494" name="Ink 493">
                  <a:extLst>
                    <a:ext uri="{FF2B5EF4-FFF2-40B4-BE49-F238E27FC236}">
                      <a16:creationId xmlns:a16="http://schemas.microsoft.com/office/drawing/2014/main" id="{34B87564-944E-04DD-1081-DAD8A035B52D}"/>
                    </a:ext>
                  </a:extLst>
                </p14:cNvPr>
                <p14:cNvContentPartPr/>
                <p14:nvPr/>
              </p14:nvContentPartPr>
              <p14:xfrm>
                <a:off x="7007983" y="5636052"/>
                <a:ext cx="360" cy="224280"/>
              </p14:xfrm>
            </p:contentPart>
          </mc:Choice>
          <mc:Fallback xmlns="">
            <p:pic>
              <p:nvPicPr>
                <p:cNvPr id="494" name="Ink 493">
                  <a:extLst>
                    <a:ext uri="{FF2B5EF4-FFF2-40B4-BE49-F238E27FC236}">
                      <a16:creationId xmlns:a16="http://schemas.microsoft.com/office/drawing/2014/main" id="{34B87564-944E-04DD-1081-DAD8A035B52D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999343" y="5627052"/>
                  <a:ext cx="1800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54974F6-3800-0C51-E7DE-9D1786200134}"/>
                    </a:ext>
                  </a:extLst>
                </p14:cNvPr>
                <p14:cNvContentPartPr/>
                <p14:nvPr/>
              </p14:nvContentPartPr>
              <p14:xfrm>
                <a:off x="6868663" y="5470452"/>
                <a:ext cx="164160" cy="5252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54974F6-3800-0C51-E7DE-9D1786200134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860023" y="5461452"/>
                  <a:ext cx="181800" cy="54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FD3CA182-94CD-D68A-CC1C-CB0A5C5AA984}"/>
                  </a:ext>
                </a:extLst>
              </p14:cNvPr>
              <p14:cNvContentPartPr/>
              <p14:nvPr/>
            </p14:nvContentPartPr>
            <p14:xfrm>
              <a:off x="8512423" y="5725497"/>
              <a:ext cx="264240" cy="62100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FD3CA182-94CD-D68A-CC1C-CB0A5C5AA984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8503783" y="5716857"/>
                <a:ext cx="281880" cy="63864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6CE18860-FC33-A825-BB71-0AD8202D6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3728"/>
    </mc:Choice>
    <mc:Fallback xmlns="">
      <p:transition advClick="0" advTm="113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AC47FD-5DE5-09E6-8288-1BC47F75E116}"/>
              </a:ext>
            </a:extLst>
          </p:cNvPr>
          <p:cNvSpPr txBox="1"/>
          <p:nvPr/>
        </p:nvSpPr>
        <p:spPr>
          <a:xfrm>
            <a:off x="-265315" y="13459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Z is normalization (Partition Function)</a:t>
            </a:r>
          </a:p>
        </p:txBody>
      </p:sp>
      <p:grpSp>
        <p:nvGrpSpPr>
          <p:cNvPr id="466" name="Group 465">
            <a:extLst>
              <a:ext uri="{FF2B5EF4-FFF2-40B4-BE49-F238E27FC236}">
                <a16:creationId xmlns:a16="http://schemas.microsoft.com/office/drawing/2014/main" id="{8DC347EF-8F97-CEC9-90F5-22E3359D2B00}"/>
              </a:ext>
            </a:extLst>
          </p:cNvPr>
          <p:cNvGrpSpPr/>
          <p:nvPr/>
        </p:nvGrpSpPr>
        <p:grpSpPr>
          <a:xfrm>
            <a:off x="778183" y="2996892"/>
            <a:ext cx="629640" cy="1575720"/>
            <a:chOff x="778183" y="2996892"/>
            <a:chExt cx="629640" cy="157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62FCEC7-ACCB-68A3-34C7-AA3A6001D044}"/>
                    </a:ext>
                  </a:extLst>
                </p14:cNvPr>
                <p14:cNvContentPartPr/>
                <p14:nvPr/>
              </p14:nvContentPartPr>
              <p14:xfrm>
                <a:off x="778183" y="3366252"/>
                <a:ext cx="586800" cy="6991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62FCEC7-ACCB-68A3-34C7-AA3A6001D04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69543" y="3357612"/>
                  <a:ext cx="604440" cy="71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B1B5011-C995-0EB4-5B75-79A491787179}"/>
                    </a:ext>
                  </a:extLst>
                </p14:cNvPr>
                <p14:cNvContentPartPr/>
                <p14:nvPr/>
              </p14:nvContentPartPr>
              <p14:xfrm>
                <a:off x="1012903" y="4304412"/>
                <a:ext cx="83880" cy="229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B1B5011-C995-0EB4-5B75-79A49178717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3903" y="4295412"/>
                  <a:ext cx="10152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0124A91-8B22-6953-552E-6E6099529688}"/>
                    </a:ext>
                  </a:extLst>
                </p14:cNvPr>
                <p14:cNvContentPartPr/>
                <p14:nvPr/>
              </p14:nvContentPartPr>
              <p14:xfrm>
                <a:off x="1004983" y="4175172"/>
                <a:ext cx="2880" cy="29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0124A91-8B22-6953-552E-6E609952968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95983" y="4166532"/>
                  <a:ext cx="205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CBCAAC7E-FED3-4334-362A-3FF98AC87DAB}"/>
                    </a:ext>
                  </a:extLst>
                </p14:cNvPr>
                <p14:cNvContentPartPr/>
                <p14:nvPr/>
              </p14:nvContentPartPr>
              <p14:xfrm>
                <a:off x="1210903" y="4308012"/>
                <a:ext cx="29160" cy="36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CBCAAC7E-FED3-4334-362A-3FF98AC87DA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202263" y="4299372"/>
                  <a:ext cx="46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7647A704-5E4B-AFBB-8006-84B174A263F2}"/>
                    </a:ext>
                  </a:extLst>
                </p14:cNvPr>
                <p14:cNvContentPartPr/>
                <p14:nvPr/>
              </p14:nvContentPartPr>
              <p14:xfrm>
                <a:off x="1219903" y="4413852"/>
                <a:ext cx="62640" cy="360"/>
              </p14:xfrm>
            </p:contentPart>
          </mc:Choice>
          <mc:Fallback xmlns=""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7647A704-5E4B-AFBB-8006-84B174A263F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10903" y="4404852"/>
                  <a:ext cx="80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CFCB5C51-87C9-D9D1-39FE-96EF9893F4DD}"/>
                    </a:ext>
                  </a:extLst>
                </p14:cNvPr>
                <p14:cNvContentPartPr/>
                <p14:nvPr/>
              </p14:nvContentPartPr>
              <p14:xfrm>
                <a:off x="1407463" y="4254372"/>
                <a:ext cx="360" cy="31824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CFCB5C51-87C9-D9D1-39FE-96EF9893F4D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398823" y="4245732"/>
                  <a:ext cx="1800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C2F26FB2-FFDC-491D-B73C-3C608BF79698}"/>
                    </a:ext>
                  </a:extLst>
                </p14:cNvPr>
                <p14:cNvContentPartPr/>
                <p14:nvPr/>
              </p14:nvContentPartPr>
              <p14:xfrm>
                <a:off x="930103" y="3090132"/>
                <a:ext cx="185040" cy="32436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C2F26FB2-FFDC-491D-B73C-3C608BF7969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21103" y="3081492"/>
                  <a:ext cx="20268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614781EA-696E-39EE-8234-99FF938A1117}"/>
                    </a:ext>
                  </a:extLst>
                </p14:cNvPr>
                <p14:cNvContentPartPr/>
                <p14:nvPr/>
              </p14:nvContentPartPr>
              <p14:xfrm>
                <a:off x="1110103" y="2996892"/>
                <a:ext cx="113400" cy="135360"/>
              </p14:xfrm>
            </p:contentPart>
          </mc:Choice>
          <mc:Fallback xmlns=""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614781EA-696E-39EE-8234-99FF938A111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01103" y="2987892"/>
                  <a:ext cx="131040" cy="15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7D248B37-4986-FB5F-53CA-AE67A5BD645D}"/>
              </a:ext>
            </a:extLst>
          </p:cNvPr>
          <p:cNvGrpSpPr/>
          <p:nvPr/>
        </p:nvGrpSpPr>
        <p:grpSpPr>
          <a:xfrm>
            <a:off x="1721383" y="3574332"/>
            <a:ext cx="326160" cy="710280"/>
            <a:chOff x="1721383" y="3574332"/>
            <a:chExt cx="326160" cy="71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53" name="Ink 452">
                  <a:extLst>
                    <a:ext uri="{FF2B5EF4-FFF2-40B4-BE49-F238E27FC236}">
                      <a16:creationId xmlns:a16="http://schemas.microsoft.com/office/drawing/2014/main" id="{A4E3CAE0-B430-A9F8-BCBC-37C585CA7F9F}"/>
                    </a:ext>
                  </a:extLst>
                </p14:cNvPr>
                <p14:cNvContentPartPr/>
                <p14:nvPr/>
              </p14:nvContentPartPr>
              <p14:xfrm>
                <a:off x="1759903" y="3607092"/>
                <a:ext cx="6480" cy="458640"/>
              </p14:xfrm>
            </p:contentPart>
          </mc:Choice>
          <mc:Fallback xmlns="">
            <p:pic>
              <p:nvPicPr>
                <p:cNvPr id="453" name="Ink 452">
                  <a:extLst>
                    <a:ext uri="{FF2B5EF4-FFF2-40B4-BE49-F238E27FC236}">
                      <a16:creationId xmlns:a16="http://schemas.microsoft.com/office/drawing/2014/main" id="{A4E3CAE0-B430-A9F8-BCBC-37C585CA7F9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750903" y="3598452"/>
                  <a:ext cx="24120" cy="4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55" name="Ink 454">
                  <a:extLst>
                    <a:ext uri="{FF2B5EF4-FFF2-40B4-BE49-F238E27FC236}">
                      <a16:creationId xmlns:a16="http://schemas.microsoft.com/office/drawing/2014/main" id="{677051CD-8701-1F53-5665-F87CB51DF159}"/>
                    </a:ext>
                  </a:extLst>
                </p14:cNvPr>
                <p14:cNvContentPartPr/>
                <p14:nvPr/>
              </p14:nvContentPartPr>
              <p14:xfrm>
                <a:off x="1721383" y="3574332"/>
                <a:ext cx="155880" cy="250560"/>
              </p14:xfrm>
            </p:contentPart>
          </mc:Choice>
          <mc:Fallback xmlns="">
            <p:pic>
              <p:nvPicPr>
                <p:cNvPr id="455" name="Ink 454">
                  <a:extLst>
                    <a:ext uri="{FF2B5EF4-FFF2-40B4-BE49-F238E27FC236}">
                      <a16:creationId xmlns:a16="http://schemas.microsoft.com/office/drawing/2014/main" id="{677051CD-8701-1F53-5665-F87CB51DF15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712743" y="3565332"/>
                  <a:ext cx="1735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E25F3C80-7F84-5908-9413-3F5513BBE23F}"/>
                    </a:ext>
                  </a:extLst>
                </p14:cNvPr>
                <p14:cNvContentPartPr/>
                <p14:nvPr/>
              </p14:nvContentPartPr>
              <p14:xfrm>
                <a:off x="1923703" y="4080852"/>
                <a:ext cx="123840" cy="20376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E25F3C80-7F84-5908-9413-3F5513BBE23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15063" y="4071852"/>
                  <a:ext cx="14148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1DBF8C36-E454-8233-B014-16A6C2E42742}"/>
                    </a:ext>
                  </a:extLst>
                </p14:cNvPr>
                <p14:cNvContentPartPr/>
                <p14:nvPr/>
              </p14:nvContentPartPr>
              <p14:xfrm>
                <a:off x="1946383" y="3866652"/>
                <a:ext cx="24120" cy="45720"/>
              </p14:xfrm>
            </p:contentPart>
          </mc:Choice>
          <mc:Fallback xmlns=""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1DBF8C36-E454-8233-B014-16A6C2E4274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37743" y="3857652"/>
                  <a:ext cx="41760" cy="6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97BD58DE-8600-5B33-ACD8-D7F77DAF6864}"/>
              </a:ext>
            </a:extLst>
          </p:cNvPr>
          <p:cNvGrpSpPr/>
          <p:nvPr/>
        </p:nvGrpSpPr>
        <p:grpSpPr>
          <a:xfrm>
            <a:off x="2330143" y="3874932"/>
            <a:ext cx="128880" cy="126720"/>
            <a:chOff x="2330143" y="3874932"/>
            <a:chExt cx="128880" cy="12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58" name="Ink 457">
                  <a:extLst>
                    <a:ext uri="{FF2B5EF4-FFF2-40B4-BE49-F238E27FC236}">
                      <a16:creationId xmlns:a16="http://schemas.microsoft.com/office/drawing/2014/main" id="{BBEFF836-BDC2-3123-D211-751419933D11}"/>
                    </a:ext>
                  </a:extLst>
                </p14:cNvPr>
                <p14:cNvContentPartPr/>
                <p14:nvPr/>
              </p14:nvContentPartPr>
              <p14:xfrm>
                <a:off x="2330143" y="3874932"/>
                <a:ext cx="107640" cy="360"/>
              </p14:xfrm>
            </p:contentPart>
          </mc:Choice>
          <mc:Fallback xmlns="">
            <p:pic>
              <p:nvPicPr>
                <p:cNvPr id="458" name="Ink 457">
                  <a:extLst>
                    <a:ext uri="{FF2B5EF4-FFF2-40B4-BE49-F238E27FC236}">
                      <a16:creationId xmlns:a16="http://schemas.microsoft.com/office/drawing/2014/main" id="{BBEFF836-BDC2-3123-D211-751419933D1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21143" y="3865932"/>
                  <a:ext cx="125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59" name="Ink 458">
                  <a:extLst>
                    <a:ext uri="{FF2B5EF4-FFF2-40B4-BE49-F238E27FC236}">
                      <a16:creationId xmlns:a16="http://schemas.microsoft.com/office/drawing/2014/main" id="{10EA2AC5-D9A3-9DDC-A4AA-A701A2DD846C}"/>
                    </a:ext>
                  </a:extLst>
                </p14:cNvPr>
                <p14:cNvContentPartPr/>
                <p14:nvPr/>
              </p14:nvContentPartPr>
              <p14:xfrm>
                <a:off x="2346703" y="3992652"/>
                <a:ext cx="112320" cy="9000"/>
              </p14:xfrm>
            </p:contentPart>
          </mc:Choice>
          <mc:Fallback xmlns="">
            <p:pic>
              <p:nvPicPr>
                <p:cNvPr id="459" name="Ink 458">
                  <a:extLst>
                    <a:ext uri="{FF2B5EF4-FFF2-40B4-BE49-F238E27FC236}">
                      <a16:creationId xmlns:a16="http://schemas.microsoft.com/office/drawing/2014/main" id="{10EA2AC5-D9A3-9DDC-A4AA-A701A2DD846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338063" y="3983652"/>
                  <a:ext cx="129960" cy="2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2" name="Group 461">
            <a:extLst>
              <a:ext uri="{FF2B5EF4-FFF2-40B4-BE49-F238E27FC236}">
                <a16:creationId xmlns:a16="http://schemas.microsoft.com/office/drawing/2014/main" id="{00F948FC-1663-563E-5692-16F45245CB1E}"/>
              </a:ext>
            </a:extLst>
          </p:cNvPr>
          <p:cNvGrpSpPr/>
          <p:nvPr/>
        </p:nvGrpSpPr>
        <p:grpSpPr>
          <a:xfrm>
            <a:off x="2895703" y="3690252"/>
            <a:ext cx="298080" cy="450000"/>
            <a:chOff x="2895703" y="3690252"/>
            <a:chExt cx="298080" cy="45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A4A45C08-EEF6-5BEF-3E45-6932B6F512DE}"/>
                    </a:ext>
                  </a:extLst>
                </p14:cNvPr>
                <p14:cNvContentPartPr/>
                <p14:nvPr/>
              </p14:nvContentPartPr>
              <p14:xfrm>
                <a:off x="2924863" y="3690252"/>
                <a:ext cx="64800" cy="441360"/>
              </p14:xfrm>
            </p:contentPart>
          </mc:Choice>
          <mc:Fallback xmlns=""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A4A45C08-EEF6-5BEF-3E45-6932B6F512D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15863" y="3681612"/>
                  <a:ext cx="8244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E0209E0C-308B-494E-A234-77540D12575E}"/>
                    </a:ext>
                  </a:extLst>
                </p14:cNvPr>
                <p14:cNvContentPartPr/>
                <p14:nvPr/>
              </p14:nvContentPartPr>
              <p14:xfrm>
                <a:off x="2895703" y="4118292"/>
                <a:ext cx="298080" cy="21960"/>
              </p14:xfrm>
            </p:contentPart>
          </mc:Choice>
          <mc:Fallback xmlns=""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E0209E0C-308B-494E-A234-77540D12575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887063" y="4109652"/>
                  <a:ext cx="315720" cy="3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67C5CA8-6A6A-1191-9990-CA3B83BD16EA}"/>
              </a:ext>
            </a:extLst>
          </p:cNvPr>
          <p:cNvGrpSpPr/>
          <p:nvPr/>
        </p:nvGrpSpPr>
        <p:grpSpPr>
          <a:xfrm>
            <a:off x="274183" y="5239332"/>
            <a:ext cx="932400" cy="435600"/>
            <a:chOff x="274183" y="5239332"/>
            <a:chExt cx="932400" cy="43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67" name="Ink 466">
                  <a:extLst>
                    <a:ext uri="{FF2B5EF4-FFF2-40B4-BE49-F238E27FC236}">
                      <a16:creationId xmlns:a16="http://schemas.microsoft.com/office/drawing/2014/main" id="{121FE37B-5B25-C4A7-D842-8D7EECD4D00A}"/>
                    </a:ext>
                  </a:extLst>
                </p14:cNvPr>
                <p14:cNvContentPartPr/>
                <p14:nvPr/>
              </p14:nvContentPartPr>
              <p14:xfrm>
                <a:off x="274183" y="5354172"/>
                <a:ext cx="517680" cy="2880"/>
              </p14:xfrm>
            </p:contentPart>
          </mc:Choice>
          <mc:Fallback xmlns="">
            <p:pic>
              <p:nvPicPr>
                <p:cNvPr id="467" name="Ink 466">
                  <a:extLst>
                    <a:ext uri="{FF2B5EF4-FFF2-40B4-BE49-F238E27FC236}">
                      <a16:creationId xmlns:a16="http://schemas.microsoft.com/office/drawing/2014/main" id="{121FE37B-5B25-C4A7-D842-8D7EECD4D00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65543" y="5345172"/>
                  <a:ext cx="5353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D168A935-523B-6CFC-3E5F-8374D590D51C}"/>
                    </a:ext>
                  </a:extLst>
                </p14:cNvPr>
                <p14:cNvContentPartPr/>
                <p14:nvPr/>
              </p14:nvContentPartPr>
              <p14:xfrm>
                <a:off x="473983" y="5354172"/>
                <a:ext cx="434520" cy="360"/>
              </p14:xfrm>
            </p:contentPart>
          </mc:Choice>
          <mc:Fallback xmlns=""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D168A935-523B-6CFC-3E5F-8374D590D51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65343" y="5345172"/>
                  <a:ext cx="45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AF164804-1330-6509-D71D-30BBF8E57915}"/>
                    </a:ext>
                  </a:extLst>
                </p14:cNvPr>
                <p14:cNvContentPartPr/>
                <p14:nvPr/>
              </p14:nvContentPartPr>
              <p14:xfrm>
                <a:off x="446623" y="5457132"/>
                <a:ext cx="606600" cy="360"/>
              </p14:xfrm>
            </p:contentPart>
          </mc:Choice>
          <mc:Fallback xmlns="">
            <p:pic>
              <p:nvPicPr>
                <p:cNvPr id="469" name="Ink 468">
                  <a:extLst>
                    <a:ext uri="{FF2B5EF4-FFF2-40B4-BE49-F238E27FC236}">
                      <a16:creationId xmlns:a16="http://schemas.microsoft.com/office/drawing/2014/main" id="{AF164804-1330-6509-D71D-30BBF8E5791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37983" y="5448132"/>
                  <a:ext cx="624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2672CC90-62D8-1CBA-C51A-597FA680A02F}"/>
                    </a:ext>
                  </a:extLst>
                </p14:cNvPr>
                <p14:cNvContentPartPr/>
                <p14:nvPr/>
              </p14:nvContentPartPr>
              <p14:xfrm>
                <a:off x="758383" y="5239332"/>
                <a:ext cx="448200" cy="435600"/>
              </p14:xfrm>
            </p:contentPart>
          </mc:Choice>
          <mc:Fallback xmlns=""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2672CC90-62D8-1CBA-C51A-597FA680A02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49383" y="5230332"/>
                  <a:ext cx="465840" cy="45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AB7219B-EFEE-0022-AB46-E75C1D9FB156}"/>
              </a:ext>
            </a:extLst>
          </p:cNvPr>
          <p:cNvGrpSpPr/>
          <p:nvPr/>
        </p:nvGrpSpPr>
        <p:grpSpPr>
          <a:xfrm>
            <a:off x="2324383" y="5064012"/>
            <a:ext cx="851040" cy="623160"/>
            <a:chOff x="2324383" y="5064012"/>
            <a:chExt cx="851040" cy="62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71" name="Ink 470">
                  <a:extLst>
                    <a:ext uri="{FF2B5EF4-FFF2-40B4-BE49-F238E27FC236}">
                      <a16:creationId xmlns:a16="http://schemas.microsoft.com/office/drawing/2014/main" id="{A3A98529-0D01-20CF-6E5A-8A4998C8F131}"/>
                    </a:ext>
                  </a:extLst>
                </p14:cNvPr>
                <p14:cNvContentPartPr/>
                <p14:nvPr/>
              </p14:nvContentPartPr>
              <p14:xfrm>
                <a:off x="2330503" y="5064012"/>
                <a:ext cx="396000" cy="623160"/>
              </p14:xfrm>
            </p:contentPart>
          </mc:Choice>
          <mc:Fallback xmlns="">
            <p:pic>
              <p:nvPicPr>
                <p:cNvPr id="471" name="Ink 470">
                  <a:extLst>
                    <a:ext uri="{FF2B5EF4-FFF2-40B4-BE49-F238E27FC236}">
                      <a16:creationId xmlns:a16="http://schemas.microsoft.com/office/drawing/2014/main" id="{A3A98529-0D01-20CF-6E5A-8A4998C8F13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321863" y="5055372"/>
                  <a:ext cx="413640" cy="64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409BAD74-88B1-2331-754D-D307F14D7D60}"/>
                    </a:ext>
                  </a:extLst>
                </p14:cNvPr>
                <p14:cNvContentPartPr/>
                <p14:nvPr/>
              </p14:nvContentPartPr>
              <p14:xfrm>
                <a:off x="2324383" y="5399172"/>
                <a:ext cx="420840" cy="360"/>
              </p14:xfrm>
            </p:contentPart>
          </mc:Choice>
          <mc:Fallback xmlns=""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409BAD74-88B1-2331-754D-D307F14D7D6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315383" y="5390532"/>
                  <a:ext cx="43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73" name="Ink 472">
                  <a:extLst>
                    <a:ext uri="{FF2B5EF4-FFF2-40B4-BE49-F238E27FC236}">
                      <a16:creationId xmlns:a16="http://schemas.microsoft.com/office/drawing/2014/main" id="{C1A8FE31-79A7-FFDD-8453-0FF9D0670F94}"/>
                    </a:ext>
                  </a:extLst>
                </p14:cNvPr>
                <p14:cNvContentPartPr/>
                <p14:nvPr/>
              </p14:nvContentPartPr>
              <p14:xfrm>
                <a:off x="2985343" y="5380812"/>
                <a:ext cx="190080" cy="360"/>
              </p14:xfrm>
            </p:contentPart>
          </mc:Choice>
          <mc:Fallback xmlns="">
            <p:pic>
              <p:nvPicPr>
                <p:cNvPr id="473" name="Ink 472">
                  <a:extLst>
                    <a:ext uri="{FF2B5EF4-FFF2-40B4-BE49-F238E27FC236}">
                      <a16:creationId xmlns:a16="http://schemas.microsoft.com/office/drawing/2014/main" id="{C1A8FE31-79A7-FFDD-8453-0FF9D0670F9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976703" y="5371812"/>
                  <a:ext cx="207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75" name="Ink 474">
                  <a:extLst>
                    <a:ext uri="{FF2B5EF4-FFF2-40B4-BE49-F238E27FC236}">
                      <a16:creationId xmlns:a16="http://schemas.microsoft.com/office/drawing/2014/main" id="{E002161E-7CE6-2B5D-89BF-08F249B8800A}"/>
                    </a:ext>
                  </a:extLst>
                </p14:cNvPr>
                <p14:cNvContentPartPr/>
                <p14:nvPr/>
              </p14:nvContentPartPr>
              <p14:xfrm>
                <a:off x="2899663" y="5514372"/>
                <a:ext cx="235440" cy="3240"/>
              </p14:xfrm>
            </p:contentPart>
          </mc:Choice>
          <mc:Fallback xmlns="">
            <p:pic>
              <p:nvPicPr>
                <p:cNvPr id="475" name="Ink 474">
                  <a:extLst>
                    <a:ext uri="{FF2B5EF4-FFF2-40B4-BE49-F238E27FC236}">
                      <a16:creationId xmlns:a16="http://schemas.microsoft.com/office/drawing/2014/main" id="{E002161E-7CE6-2B5D-89BF-08F249B8800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890663" y="5505732"/>
                  <a:ext cx="25308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76" name="Ink 475">
                <a:extLst>
                  <a:ext uri="{FF2B5EF4-FFF2-40B4-BE49-F238E27FC236}">
                    <a16:creationId xmlns:a16="http://schemas.microsoft.com/office/drawing/2014/main" id="{D83696B2-81A4-4F59-E641-D01AAC1896F8}"/>
                  </a:ext>
                </a:extLst>
              </p14:cNvPr>
              <p14:cNvContentPartPr/>
              <p14:nvPr/>
            </p14:nvContentPartPr>
            <p14:xfrm>
              <a:off x="3800023" y="4851612"/>
              <a:ext cx="415440" cy="769680"/>
            </p14:xfrm>
          </p:contentPart>
        </mc:Choice>
        <mc:Fallback xmlns="">
          <p:pic>
            <p:nvPicPr>
              <p:cNvPr id="476" name="Ink 475">
                <a:extLst>
                  <a:ext uri="{FF2B5EF4-FFF2-40B4-BE49-F238E27FC236}">
                    <a16:creationId xmlns:a16="http://schemas.microsoft.com/office/drawing/2014/main" id="{D83696B2-81A4-4F59-E641-D01AAC1896F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791383" y="4842972"/>
                <a:ext cx="433080" cy="787320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C4972B8A-00BE-6C5F-44CE-C8179669FEF7}"/>
              </a:ext>
            </a:extLst>
          </p:cNvPr>
          <p:cNvGrpSpPr/>
          <p:nvPr/>
        </p:nvGrpSpPr>
        <p:grpSpPr>
          <a:xfrm>
            <a:off x="3815503" y="5827212"/>
            <a:ext cx="389520" cy="319680"/>
            <a:chOff x="3815503" y="5827212"/>
            <a:chExt cx="389520" cy="31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79" name="Ink 478">
                  <a:extLst>
                    <a:ext uri="{FF2B5EF4-FFF2-40B4-BE49-F238E27FC236}">
                      <a16:creationId xmlns:a16="http://schemas.microsoft.com/office/drawing/2014/main" id="{EEA8054B-F6F7-AB64-D11A-0B5525E654B7}"/>
                    </a:ext>
                  </a:extLst>
                </p14:cNvPr>
                <p14:cNvContentPartPr/>
                <p14:nvPr/>
              </p14:nvContentPartPr>
              <p14:xfrm>
                <a:off x="3840343" y="5974092"/>
                <a:ext cx="96120" cy="172800"/>
              </p14:xfrm>
            </p:contentPart>
          </mc:Choice>
          <mc:Fallback xmlns="">
            <p:pic>
              <p:nvPicPr>
                <p:cNvPr id="479" name="Ink 478">
                  <a:extLst>
                    <a:ext uri="{FF2B5EF4-FFF2-40B4-BE49-F238E27FC236}">
                      <a16:creationId xmlns:a16="http://schemas.microsoft.com/office/drawing/2014/main" id="{EEA8054B-F6F7-AB64-D11A-0B5525E654B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831703" y="5965452"/>
                  <a:ext cx="1137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81" name="Ink 480">
                  <a:extLst>
                    <a:ext uri="{FF2B5EF4-FFF2-40B4-BE49-F238E27FC236}">
                      <a16:creationId xmlns:a16="http://schemas.microsoft.com/office/drawing/2014/main" id="{674A8279-550F-3AD9-2CE9-EFBB16244EBD}"/>
                    </a:ext>
                  </a:extLst>
                </p14:cNvPr>
                <p14:cNvContentPartPr/>
                <p14:nvPr/>
              </p14:nvContentPartPr>
              <p14:xfrm>
                <a:off x="3815503" y="5827212"/>
                <a:ext cx="6120" cy="1440"/>
              </p14:xfrm>
            </p:contentPart>
          </mc:Choice>
          <mc:Fallback xmlns="">
            <p:pic>
              <p:nvPicPr>
                <p:cNvPr id="481" name="Ink 480">
                  <a:extLst>
                    <a:ext uri="{FF2B5EF4-FFF2-40B4-BE49-F238E27FC236}">
                      <a16:creationId xmlns:a16="http://schemas.microsoft.com/office/drawing/2014/main" id="{674A8279-550F-3AD9-2CE9-EFBB16244EB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806503" y="5818572"/>
                  <a:ext cx="2376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02" name="Ink 501">
                  <a:extLst>
                    <a:ext uri="{FF2B5EF4-FFF2-40B4-BE49-F238E27FC236}">
                      <a16:creationId xmlns:a16="http://schemas.microsoft.com/office/drawing/2014/main" id="{D7B4B179-6D17-844C-FCF2-7D1B393D496F}"/>
                    </a:ext>
                  </a:extLst>
                </p14:cNvPr>
                <p14:cNvContentPartPr/>
                <p14:nvPr/>
              </p14:nvContentPartPr>
              <p14:xfrm>
                <a:off x="3991543" y="5893452"/>
                <a:ext cx="51480" cy="6120"/>
              </p14:xfrm>
            </p:contentPart>
          </mc:Choice>
          <mc:Fallback xmlns="">
            <p:pic>
              <p:nvPicPr>
                <p:cNvPr id="502" name="Ink 501">
                  <a:extLst>
                    <a:ext uri="{FF2B5EF4-FFF2-40B4-BE49-F238E27FC236}">
                      <a16:creationId xmlns:a16="http://schemas.microsoft.com/office/drawing/2014/main" id="{D7B4B179-6D17-844C-FCF2-7D1B393D496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982903" y="5884452"/>
                  <a:ext cx="691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03" name="Ink 502">
                  <a:extLst>
                    <a:ext uri="{FF2B5EF4-FFF2-40B4-BE49-F238E27FC236}">
                      <a16:creationId xmlns:a16="http://schemas.microsoft.com/office/drawing/2014/main" id="{826315EE-1268-88AE-2D76-B726BC1B4604}"/>
                    </a:ext>
                  </a:extLst>
                </p14:cNvPr>
                <p14:cNvContentPartPr/>
                <p14:nvPr/>
              </p14:nvContentPartPr>
              <p14:xfrm>
                <a:off x="4006663" y="5992092"/>
                <a:ext cx="104400" cy="2880"/>
              </p14:xfrm>
            </p:contentPart>
          </mc:Choice>
          <mc:Fallback xmlns="">
            <p:pic>
              <p:nvPicPr>
                <p:cNvPr id="503" name="Ink 502">
                  <a:extLst>
                    <a:ext uri="{FF2B5EF4-FFF2-40B4-BE49-F238E27FC236}">
                      <a16:creationId xmlns:a16="http://schemas.microsoft.com/office/drawing/2014/main" id="{826315EE-1268-88AE-2D76-B726BC1B460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997663" y="5983452"/>
                  <a:ext cx="1220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DCA32DA-F2FA-7D66-51E9-A77451370307}"/>
                    </a:ext>
                  </a:extLst>
                </p14:cNvPr>
                <p14:cNvContentPartPr/>
                <p14:nvPr/>
              </p14:nvContentPartPr>
              <p14:xfrm>
                <a:off x="4202143" y="5853852"/>
                <a:ext cx="2880" cy="2754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DCA32DA-F2FA-7D66-51E9-A7745137030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193143" y="5844852"/>
                  <a:ext cx="20520" cy="29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425AAE5-413D-C0EB-FBA0-6D6D26F58223}"/>
              </a:ext>
            </a:extLst>
          </p:cNvPr>
          <p:cNvGrpSpPr/>
          <p:nvPr/>
        </p:nvGrpSpPr>
        <p:grpSpPr>
          <a:xfrm>
            <a:off x="3746023" y="4386492"/>
            <a:ext cx="356760" cy="457560"/>
            <a:chOff x="3746023" y="4386492"/>
            <a:chExt cx="356760" cy="45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152778D-6C85-B8D9-BA83-C6D6FD4516A3}"/>
                    </a:ext>
                  </a:extLst>
                </p14:cNvPr>
                <p14:cNvContentPartPr/>
                <p14:nvPr/>
              </p14:nvContentPartPr>
              <p14:xfrm>
                <a:off x="3746023" y="4458492"/>
                <a:ext cx="228600" cy="3855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152778D-6C85-B8D9-BA83-C6D6FD4516A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737023" y="4449852"/>
                  <a:ext cx="24624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26CEDA79-433C-1F64-1310-5765DF903FAA}"/>
                    </a:ext>
                  </a:extLst>
                </p14:cNvPr>
                <p14:cNvContentPartPr/>
                <p14:nvPr/>
              </p14:nvContentPartPr>
              <p14:xfrm>
                <a:off x="4001263" y="4386492"/>
                <a:ext cx="101520" cy="1818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26CEDA79-433C-1F64-1310-5765DF903FA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992263" y="4377492"/>
                  <a:ext cx="119160" cy="19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783FFE4-FD46-C735-0C12-C416FD9B582B}"/>
              </a:ext>
            </a:extLst>
          </p:cNvPr>
          <p:cNvGrpSpPr/>
          <p:nvPr/>
        </p:nvGrpSpPr>
        <p:grpSpPr>
          <a:xfrm>
            <a:off x="4717663" y="4428612"/>
            <a:ext cx="2729160" cy="1019160"/>
            <a:chOff x="4717663" y="4428612"/>
            <a:chExt cx="2729160" cy="101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1100EDD-E4F3-5C5D-82FF-253A380927C7}"/>
                    </a:ext>
                  </a:extLst>
                </p14:cNvPr>
                <p14:cNvContentPartPr/>
                <p14:nvPr/>
              </p14:nvContentPartPr>
              <p14:xfrm>
                <a:off x="4717663" y="5017572"/>
                <a:ext cx="313560" cy="4302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1100EDD-E4F3-5C5D-82FF-253A380927C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709023" y="5008572"/>
                  <a:ext cx="331200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99ACFFAF-6219-7564-CFC2-65634DAEBEE9}"/>
                    </a:ext>
                  </a:extLst>
                </p14:cNvPr>
                <p14:cNvContentPartPr/>
                <p14:nvPr/>
              </p14:nvContentPartPr>
              <p14:xfrm>
                <a:off x="4932583" y="4710852"/>
                <a:ext cx="115920" cy="2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99ACFFAF-6219-7564-CFC2-65634DAEBEE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923943" y="4702212"/>
                  <a:ext cx="133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DB556C36-9B7B-72F6-F501-4EDED15915E8}"/>
                    </a:ext>
                  </a:extLst>
                </p14:cNvPr>
                <p14:cNvContentPartPr/>
                <p14:nvPr/>
              </p14:nvContentPartPr>
              <p14:xfrm>
                <a:off x="5203663" y="4470732"/>
                <a:ext cx="160920" cy="5209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DB556C36-9B7B-72F6-F501-4EDED15915E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194663" y="4462092"/>
                  <a:ext cx="178560" cy="53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496C671-5E77-9B95-9177-5D3CD6C34D69}"/>
                    </a:ext>
                  </a:extLst>
                </p14:cNvPr>
                <p14:cNvContentPartPr/>
                <p14:nvPr/>
              </p14:nvContentPartPr>
              <p14:xfrm>
                <a:off x="5372863" y="4570092"/>
                <a:ext cx="137880" cy="2570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496C671-5E77-9B95-9177-5D3CD6C34D6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364223" y="4561092"/>
                  <a:ext cx="15552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1EB6815-C1B3-A43C-D01B-8EFE90F76256}"/>
                    </a:ext>
                  </a:extLst>
                </p14:cNvPr>
                <p14:cNvContentPartPr/>
                <p14:nvPr/>
              </p14:nvContentPartPr>
              <p14:xfrm>
                <a:off x="5371423" y="4723812"/>
                <a:ext cx="64080" cy="115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1EB6815-C1B3-A43C-D01B-8EFE90F7625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362423" y="4715172"/>
                  <a:ext cx="817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CE0DCE6-58DB-C896-A17E-540913172EEC}"/>
                    </a:ext>
                  </a:extLst>
                </p14:cNvPr>
                <p14:cNvContentPartPr/>
                <p14:nvPr/>
              </p14:nvContentPartPr>
              <p14:xfrm>
                <a:off x="5546383" y="4799052"/>
                <a:ext cx="57960" cy="1501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CE0DCE6-58DB-C896-A17E-540913172EE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537383" y="4790412"/>
                  <a:ext cx="7560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07023CC-3193-3E8D-28EF-13270785A467}"/>
                    </a:ext>
                  </a:extLst>
                </p14:cNvPr>
                <p14:cNvContentPartPr/>
                <p14:nvPr/>
              </p14:nvContentPartPr>
              <p14:xfrm>
                <a:off x="5571583" y="4717692"/>
                <a:ext cx="2520" cy="82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07023CC-3193-3E8D-28EF-13270785A46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562943" y="4709052"/>
                  <a:ext cx="2016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435A2B91-25FF-8C1C-B224-7D3700269C52}"/>
                    </a:ext>
                  </a:extLst>
                </p14:cNvPr>
                <p14:cNvContentPartPr/>
                <p14:nvPr/>
              </p14:nvContentPartPr>
              <p14:xfrm>
                <a:off x="5772103" y="4702212"/>
                <a:ext cx="110880" cy="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435A2B91-25FF-8C1C-B224-7D3700269C5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763103" y="4693572"/>
                  <a:ext cx="128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BBD6149-E4E1-31A6-3C2C-A10C1DE040A8}"/>
                    </a:ext>
                  </a:extLst>
                </p14:cNvPr>
                <p14:cNvContentPartPr/>
                <p14:nvPr/>
              </p14:nvContentPartPr>
              <p14:xfrm>
                <a:off x="5959663" y="4656492"/>
                <a:ext cx="133200" cy="2847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BBD6149-E4E1-31A6-3C2C-A10C1DE040A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951023" y="4647492"/>
                  <a:ext cx="15084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DE754A54-1199-0B7C-96CF-F47020425730}"/>
                    </a:ext>
                  </a:extLst>
                </p14:cNvPr>
                <p14:cNvContentPartPr/>
                <p14:nvPr/>
              </p14:nvContentPartPr>
              <p14:xfrm>
                <a:off x="6271783" y="4587012"/>
                <a:ext cx="147960" cy="2545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DE754A54-1199-0B7C-96CF-F4702042573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262783" y="4578372"/>
                  <a:ext cx="1656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09BCFBE-A754-4EF8-1F46-D57BC810492B}"/>
                    </a:ext>
                  </a:extLst>
                </p14:cNvPr>
                <p14:cNvContentPartPr/>
                <p14:nvPr/>
              </p14:nvContentPartPr>
              <p14:xfrm>
                <a:off x="6593263" y="4809132"/>
                <a:ext cx="61200" cy="817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09BCFBE-A754-4EF8-1F46-D57BC810492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584263" y="4800492"/>
                  <a:ext cx="7884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A60EB4F-92C1-7516-625B-62EF8871F23F}"/>
                    </a:ext>
                  </a:extLst>
                </p14:cNvPr>
                <p14:cNvContentPartPr/>
                <p14:nvPr/>
              </p14:nvContentPartPr>
              <p14:xfrm>
                <a:off x="6594703" y="4677372"/>
                <a:ext cx="10800" cy="176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A60EB4F-92C1-7516-625B-62EF8871F23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585703" y="4668732"/>
                  <a:ext cx="2844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3A8E55B-C2AD-A2A4-C1D7-3B694DFDAB14}"/>
                    </a:ext>
                  </a:extLst>
                </p14:cNvPr>
                <p14:cNvContentPartPr/>
                <p14:nvPr/>
              </p14:nvContentPartPr>
              <p14:xfrm>
                <a:off x="6736903" y="4495932"/>
                <a:ext cx="121680" cy="5162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3A8E55B-C2AD-A2A4-C1D7-3B694DFDAB1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728263" y="4486932"/>
                  <a:ext cx="139320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A2541F44-F71E-47F2-023B-105FA79403FD}"/>
                    </a:ext>
                  </a:extLst>
                </p14:cNvPr>
                <p14:cNvContentPartPr/>
                <p14:nvPr/>
              </p14:nvContentPartPr>
              <p14:xfrm>
                <a:off x="6804943" y="4428612"/>
                <a:ext cx="279720" cy="5572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A2541F44-F71E-47F2-023B-105FA79403F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795943" y="4419972"/>
                  <a:ext cx="297360" cy="57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E7AC37F-0158-E14B-E470-A2A74028213F}"/>
                    </a:ext>
                  </a:extLst>
                </p14:cNvPr>
                <p14:cNvContentPartPr/>
                <p14:nvPr/>
              </p14:nvContentPartPr>
              <p14:xfrm>
                <a:off x="7030303" y="4647492"/>
                <a:ext cx="150840" cy="2721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E7AC37F-0158-E14B-E470-A2A74028213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021303" y="4638492"/>
                  <a:ext cx="16848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D66A9B7D-5BC2-B8F9-CF08-8F3DE9D0F23A}"/>
                    </a:ext>
                  </a:extLst>
                </p14:cNvPr>
                <p14:cNvContentPartPr/>
                <p14:nvPr/>
              </p14:nvContentPartPr>
              <p14:xfrm>
                <a:off x="7209943" y="4603212"/>
                <a:ext cx="236880" cy="187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D66A9B7D-5BC2-B8F9-CF08-8F3DE9D0F23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200943" y="4594572"/>
                  <a:ext cx="2545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42B4917-F702-B288-D827-3EBDE8361C2C}"/>
                    </a:ext>
                  </a:extLst>
                </p14:cNvPr>
                <p14:cNvContentPartPr/>
                <p14:nvPr/>
              </p14:nvContentPartPr>
              <p14:xfrm>
                <a:off x="7308583" y="4620852"/>
                <a:ext cx="360" cy="3250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42B4917-F702-B288-D827-3EBDE8361C2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299943" y="4612212"/>
                  <a:ext cx="18000" cy="34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86435CA9-F617-D99A-13E1-B25AE5F21C6E}"/>
                  </a:ext>
                </a:extLst>
              </p14:cNvPr>
              <p14:cNvContentPartPr/>
              <p14:nvPr/>
            </p14:nvContentPartPr>
            <p14:xfrm>
              <a:off x="7501543" y="5619132"/>
              <a:ext cx="360" cy="612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86435CA9-F617-D99A-13E1-B25AE5F21C6E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492903" y="5610492"/>
                <a:ext cx="180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A4A22740-17F3-FF37-83F3-23CFFEC59FA7}"/>
                  </a:ext>
                </a:extLst>
              </p14:cNvPr>
              <p14:cNvContentPartPr/>
              <p14:nvPr/>
            </p14:nvContentPartPr>
            <p14:xfrm>
              <a:off x="4982307" y="1414361"/>
              <a:ext cx="195480" cy="53208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A4A22740-17F3-FF37-83F3-23CFFEC59FA7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973307" y="1405721"/>
                <a:ext cx="213120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76008B6-5991-A4EF-88BB-277024836C09}"/>
                  </a:ext>
                </a:extLst>
              </p14:cNvPr>
              <p14:cNvContentPartPr/>
              <p14:nvPr/>
            </p14:nvContentPartPr>
            <p14:xfrm>
              <a:off x="5153667" y="1916561"/>
              <a:ext cx="86760" cy="1659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76008B6-5991-A4EF-88BB-277024836C0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144667" y="1907561"/>
                <a:ext cx="10440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6FF7563E-0B4E-38D4-6189-EDEFE5279293}"/>
                  </a:ext>
                </a:extLst>
              </p14:cNvPr>
              <p14:cNvContentPartPr/>
              <p14:nvPr/>
            </p14:nvContentPartPr>
            <p14:xfrm>
              <a:off x="5192187" y="1790561"/>
              <a:ext cx="19440" cy="3060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6FF7563E-0B4E-38D4-6189-EDEFE5279293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183547" y="1781921"/>
                <a:ext cx="3708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302920D-A68D-2198-A5DC-6FA776EA535C}"/>
                  </a:ext>
                </a:extLst>
              </p14:cNvPr>
              <p14:cNvContentPartPr/>
              <p14:nvPr/>
            </p14:nvContentPartPr>
            <p14:xfrm>
              <a:off x="5434107" y="1635041"/>
              <a:ext cx="124560" cy="3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302920D-A68D-2198-A5DC-6FA776EA535C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425107" y="1626041"/>
                <a:ext cx="142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BBDFBD1D-C182-5E01-D574-DA487035CCB7}"/>
                  </a:ext>
                </a:extLst>
              </p14:cNvPr>
              <p14:cNvContentPartPr/>
              <p14:nvPr/>
            </p14:nvContentPartPr>
            <p14:xfrm>
              <a:off x="5441307" y="1754561"/>
              <a:ext cx="86760" cy="3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BBDFBD1D-C182-5E01-D574-DA487035CCB7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432307" y="1745561"/>
                <a:ext cx="104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69E77C6F-6D93-23A4-ADBF-9868BC529C45}"/>
                  </a:ext>
                </a:extLst>
              </p14:cNvPr>
              <p14:cNvContentPartPr/>
              <p14:nvPr/>
            </p14:nvContentPartPr>
            <p14:xfrm>
              <a:off x="5926227" y="1417961"/>
              <a:ext cx="233640" cy="44784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69E77C6F-6D93-23A4-ADBF-9868BC529C45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5917227" y="1409321"/>
                <a:ext cx="251280" cy="46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FF6CD7BB-3BA8-0880-040F-4F7610048299}"/>
                  </a:ext>
                </a:extLst>
              </p14:cNvPr>
              <p14:cNvContentPartPr/>
              <p14:nvPr/>
            </p14:nvContentPartPr>
            <p14:xfrm>
              <a:off x="6106947" y="1122401"/>
              <a:ext cx="188640" cy="288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FF6CD7BB-3BA8-0880-040F-4F7610048299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6097947" y="1113761"/>
                <a:ext cx="20628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FF0D192A-454F-EA27-8B01-70071B8186D2}"/>
                  </a:ext>
                </a:extLst>
              </p14:cNvPr>
              <p14:cNvContentPartPr/>
              <p14:nvPr/>
            </p14:nvContentPartPr>
            <p14:xfrm>
              <a:off x="6401067" y="850961"/>
              <a:ext cx="230400" cy="59868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FF0D192A-454F-EA27-8B01-70071B8186D2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392067" y="841961"/>
                <a:ext cx="248040" cy="61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24F7D948-751B-62E4-8BB5-B70CCD780554}"/>
                  </a:ext>
                </a:extLst>
              </p14:cNvPr>
              <p14:cNvContentPartPr/>
              <p14:nvPr/>
            </p14:nvContentPartPr>
            <p14:xfrm>
              <a:off x="6606267" y="956081"/>
              <a:ext cx="121320" cy="2631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24F7D948-751B-62E4-8BB5-B70CCD780554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597267" y="947441"/>
                <a:ext cx="13896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8C94777F-2152-8676-ED6C-F216F069B924}"/>
                  </a:ext>
                </a:extLst>
              </p14:cNvPr>
              <p14:cNvContentPartPr/>
              <p14:nvPr/>
            </p14:nvContentPartPr>
            <p14:xfrm>
              <a:off x="6627507" y="1080641"/>
              <a:ext cx="81360" cy="3996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8C94777F-2152-8676-ED6C-F216F069B924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618867" y="1071641"/>
                <a:ext cx="9900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E0ECF9C1-0935-B66F-D0AE-32F247A3FD90}"/>
                  </a:ext>
                </a:extLst>
              </p14:cNvPr>
              <p14:cNvContentPartPr/>
              <p14:nvPr/>
            </p14:nvContentPartPr>
            <p14:xfrm>
              <a:off x="6713907" y="1080641"/>
              <a:ext cx="360" cy="36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E0ECF9C1-0935-B66F-D0AE-32F247A3FD90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705267" y="107164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C09BC999-A27C-FF12-2FB8-69C6B7A369CF}"/>
                  </a:ext>
                </a:extLst>
              </p14:cNvPr>
              <p14:cNvContentPartPr/>
              <p14:nvPr/>
            </p14:nvContentPartPr>
            <p14:xfrm>
              <a:off x="6827667" y="1217801"/>
              <a:ext cx="83520" cy="8928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C09BC999-A27C-FF12-2FB8-69C6B7A369CF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6818667" y="1209161"/>
                <a:ext cx="10116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34594969-2108-B726-CD12-50195B8810EF}"/>
                  </a:ext>
                </a:extLst>
              </p14:cNvPr>
              <p14:cNvContentPartPr/>
              <p14:nvPr/>
            </p14:nvContentPartPr>
            <p14:xfrm>
              <a:off x="6882027" y="1054001"/>
              <a:ext cx="21600" cy="3492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34594969-2108-B726-CD12-50195B8810EF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6873387" y="1045361"/>
                <a:ext cx="392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EA3FB456-7758-5C9F-0FAD-4C98C7419E83}"/>
                  </a:ext>
                </a:extLst>
              </p14:cNvPr>
              <p14:cNvContentPartPr/>
              <p14:nvPr/>
            </p14:nvContentPartPr>
            <p14:xfrm>
              <a:off x="7087587" y="1109081"/>
              <a:ext cx="155520" cy="36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EA3FB456-7758-5C9F-0FAD-4C98C7419E83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7078587" y="1100441"/>
                <a:ext cx="173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3E837302-1F4C-E542-D6CB-549A70FF2192}"/>
                  </a:ext>
                </a:extLst>
              </p14:cNvPr>
              <p14:cNvContentPartPr/>
              <p14:nvPr/>
            </p14:nvContentPartPr>
            <p14:xfrm>
              <a:off x="7377747" y="1066961"/>
              <a:ext cx="120960" cy="33444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3E837302-1F4C-E542-D6CB-549A70FF2192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7369107" y="1058321"/>
                <a:ext cx="13860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E50E7EDB-18CE-6557-A1DD-0B7879FA2032}"/>
                  </a:ext>
                </a:extLst>
              </p14:cNvPr>
              <p14:cNvContentPartPr/>
              <p14:nvPr/>
            </p14:nvContentPartPr>
            <p14:xfrm>
              <a:off x="7585467" y="905321"/>
              <a:ext cx="180000" cy="35208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E50E7EDB-18CE-6557-A1DD-0B7879FA2032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7576827" y="896321"/>
                <a:ext cx="19764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C555B846-7A28-DEF3-A02D-1C034DBCBAED}"/>
                  </a:ext>
                </a:extLst>
              </p14:cNvPr>
              <p14:cNvContentPartPr/>
              <p14:nvPr/>
            </p14:nvContentPartPr>
            <p14:xfrm>
              <a:off x="7881387" y="1204841"/>
              <a:ext cx="62640" cy="540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C555B846-7A28-DEF3-A02D-1C034DBCBAED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7872387" y="1195841"/>
                <a:ext cx="8028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023D2FC1-E375-5B0D-124C-717D74CED61D}"/>
                  </a:ext>
                </a:extLst>
              </p14:cNvPr>
              <p14:cNvContentPartPr/>
              <p14:nvPr/>
            </p14:nvContentPartPr>
            <p14:xfrm>
              <a:off x="7907667" y="1035641"/>
              <a:ext cx="25200" cy="2556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023D2FC1-E375-5B0D-124C-717D74CED61D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7898667" y="1027001"/>
                <a:ext cx="4284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2553AA0D-AD24-5607-774F-5EABEF87B705}"/>
                  </a:ext>
                </a:extLst>
              </p14:cNvPr>
              <p14:cNvContentPartPr/>
              <p14:nvPr/>
            </p14:nvContentPartPr>
            <p14:xfrm>
              <a:off x="7941147" y="817841"/>
              <a:ext cx="142200" cy="56016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2553AA0D-AD24-5607-774F-5EABEF87B705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7932507" y="809201"/>
                <a:ext cx="159840" cy="57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D8C656A2-8F15-38E0-F2B8-51C804381BCE}"/>
                  </a:ext>
                </a:extLst>
              </p14:cNvPr>
              <p14:cNvContentPartPr/>
              <p14:nvPr/>
            </p14:nvContentPartPr>
            <p14:xfrm>
              <a:off x="8068227" y="790841"/>
              <a:ext cx="250560" cy="66168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D8C656A2-8F15-38E0-F2B8-51C804381BCE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8059587" y="782201"/>
                <a:ext cx="268200" cy="67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8935B6B4-DE14-BFDB-03A8-F4534B2EE46E}"/>
                  </a:ext>
                </a:extLst>
              </p14:cNvPr>
              <p14:cNvContentPartPr/>
              <p14:nvPr/>
            </p14:nvContentPartPr>
            <p14:xfrm>
              <a:off x="8381427" y="949601"/>
              <a:ext cx="136080" cy="34848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8935B6B4-DE14-BFDB-03A8-F4534B2EE46E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8372427" y="940601"/>
                <a:ext cx="15372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810FD357-8EB0-33A5-551D-1D48D42DCD6A}"/>
                  </a:ext>
                </a:extLst>
              </p14:cNvPr>
              <p14:cNvContentPartPr/>
              <p14:nvPr/>
            </p14:nvContentPartPr>
            <p14:xfrm>
              <a:off x="8519667" y="930161"/>
              <a:ext cx="165600" cy="36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810FD357-8EB0-33A5-551D-1D48D42DCD6A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8510667" y="921161"/>
                <a:ext cx="183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2591B0BE-19CD-AA7B-E699-0F50B373EBC2}"/>
                  </a:ext>
                </a:extLst>
              </p14:cNvPr>
              <p14:cNvContentPartPr/>
              <p14:nvPr/>
            </p14:nvContentPartPr>
            <p14:xfrm>
              <a:off x="8633787" y="938441"/>
              <a:ext cx="5760" cy="32328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2591B0BE-19CD-AA7B-E699-0F50B373EBC2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8624787" y="929801"/>
                <a:ext cx="23400" cy="34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1082C1A-C5B6-B150-26AB-91161B2D6F9A}"/>
              </a:ext>
            </a:extLst>
          </p:cNvPr>
          <p:cNvGrpSpPr/>
          <p:nvPr/>
        </p:nvGrpSpPr>
        <p:grpSpPr>
          <a:xfrm>
            <a:off x="5820027" y="1972001"/>
            <a:ext cx="2697120" cy="758160"/>
            <a:chOff x="5830783" y="1771812"/>
            <a:chExt cx="2697120" cy="75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57BE9B2C-A6F9-66C2-BA45-BBA954F0247A}"/>
                    </a:ext>
                  </a:extLst>
                </p14:cNvPr>
                <p14:cNvContentPartPr/>
                <p14:nvPr/>
              </p14:nvContentPartPr>
              <p14:xfrm>
                <a:off x="5830783" y="1771812"/>
                <a:ext cx="2697120" cy="709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57BE9B2C-A6F9-66C2-BA45-BBA954F0247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822143" y="1762812"/>
                  <a:ext cx="271476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C7A1895-F3EE-1C69-F2BC-63DC8ABC8EFB}"/>
                    </a:ext>
                  </a:extLst>
                </p14:cNvPr>
                <p14:cNvContentPartPr/>
                <p14:nvPr/>
              </p14:nvContentPartPr>
              <p14:xfrm>
                <a:off x="6761743" y="1959372"/>
                <a:ext cx="453240" cy="5706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C7A1895-F3EE-1C69-F2BC-63DC8ABC8EFB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753103" y="1950732"/>
                  <a:ext cx="470880" cy="58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96389CB6-8628-0500-A311-C2D99BEB7EFF}"/>
                    </a:ext>
                  </a:extLst>
                </p14:cNvPr>
                <p14:cNvContentPartPr/>
                <p14:nvPr/>
              </p14:nvContentPartPr>
              <p14:xfrm>
                <a:off x="6855703" y="2247732"/>
                <a:ext cx="334800" cy="302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96389CB6-8628-0500-A311-C2D99BEB7EF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846703" y="2239092"/>
                  <a:ext cx="352440" cy="47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FE445F92-4510-0CE2-38C4-392FBD26216D}"/>
              </a:ext>
            </a:extLst>
          </p:cNvPr>
          <p:cNvSpPr/>
          <p:nvPr/>
        </p:nvSpPr>
        <p:spPr>
          <a:xfrm>
            <a:off x="4713644" y="592271"/>
            <a:ext cx="4191000" cy="2282511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C66B47-6DE8-062E-9191-A2251145F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1525"/>
    </mc:Choice>
    <mc:Fallback xmlns="">
      <p:transition advClick="0" advTm="21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AC47FD-5DE5-09E6-8288-1BC47F75E116}"/>
              </a:ext>
            </a:extLst>
          </p:cNvPr>
          <p:cNvSpPr txBox="1"/>
          <p:nvPr/>
        </p:nvSpPr>
        <p:spPr>
          <a:xfrm>
            <a:off x="547036" y="-19220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Case 1: 1 energy level 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6C43D9E-7999-5554-92A4-D56585244A08}"/>
              </a:ext>
            </a:extLst>
          </p:cNvPr>
          <p:cNvGrpSpPr/>
          <p:nvPr/>
        </p:nvGrpSpPr>
        <p:grpSpPr>
          <a:xfrm>
            <a:off x="3335356" y="3793405"/>
            <a:ext cx="1406520" cy="900360"/>
            <a:chOff x="3391063" y="3353652"/>
            <a:chExt cx="1406520" cy="90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10" name="Ink 509">
                  <a:extLst>
                    <a:ext uri="{FF2B5EF4-FFF2-40B4-BE49-F238E27FC236}">
                      <a16:creationId xmlns:a16="http://schemas.microsoft.com/office/drawing/2014/main" id="{A4092F23-5780-A4B6-1244-D6A40BCFD04D}"/>
                    </a:ext>
                  </a:extLst>
                </p14:cNvPr>
                <p14:cNvContentPartPr/>
                <p14:nvPr/>
              </p14:nvContentPartPr>
              <p14:xfrm>
                <a:off x="3488623" y="3353652"/>
                <a:ext cx="1308960" cy="764280"/>
              </p14:xfrm>
            </p:contentPart>
          </mc:Choice>
          <mc:Fallback xmlns="">
            <p:pic>
              <p:nvPicPr>
                <p:cNvPr id="510" name="Ink 509">
                  <a:extLst>
                    <a:ext uri="{FF2B5EF4-FFF2-40B4-BE49-F238E27FC236}">
                      <a16:creationId xmlns:a16="http://schemas.microsoft.com/office/drawing/2014/main" id="{A4092F23-5780-A4B6-1244-D6A40BCFD04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479623" y="3345012"/>
                  <a:ext cx="1326600" cy="78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11" name="Ink 510">
                  <a:extLst>
                    <a:ext uri="{FF2B5EF4-FFF2-40B4-BE49-F238E27FC236}">
                      <a16:creationId xmlns:a16="http://schemas.microsoft.com/office/drawing/2014/main" id="{F75172F0-2ECE-AD6B-9B3E-C58CE31C2F9A}"/>
                    </a:ext>
                  </a:extLst>
                </p14:cNvPr>
                <p14:cNvContentPartPr/>
                <p14:nvPr/>
              </p14:nvContentPartPr>
              <p14:xfrm>
                <a:off x="3391063" y="4025772"/>
                <a:ext cx="156240" cy="228240"/>
              </p14:xfrm>
            </p:contentPart>
          </mc:Choice>
          <mc:Fallback xmlns="">
            <p:pic>
              <p:nvPicPr>
                <p:cNvPr id="511" name="Ink 510">
                  <a:extLst>
                    <a:ext uri="{FF2B5EF4-FFF2-40B4-BE49-F238E27FC236}">
                      <a16:creationId xmlns:a16="http://schemas.microsoft.com/office/drawing/2014/main" id="{F75172F0-2ECE-AD6B-9B3E-C58CE31C2F9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382423" y="4017132"/>
                  <a:ext cx="173880" cy="24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3D9CD08A-E841-11B9-FD99-38653598A492}"/>
              </a:ext>
            </a:extLst>
          </p:cNvPr>
          <p:cNvGrpSpPr/>
          <p:nvPr/>
        </p:nvGrpSpPr>
        <p:grpSpPr>
          <a:xfrm>
            <a:off x="4343618" y="1629841"/>
            <a:ext cx="4081140" cy="2975015"/>
            <a:chOff x="4354063" y="1155492"/>
            <a:chExt cx="4081140" cy="297501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7DB7760-2A59-FA03-963C-0337F1265222}"/>
                </a:ext>
              </a:extLst>
            </p:cNvPr>
            <p:cNvGrpSpPr/>
            <p:nvPr/>
          </p:nvGrpSpPr>
          <p:grpSpPr>
            <a:xfrm>
              <a:off x="4680583" y="1299492"/>
              <a:ext cx="296280" cy="392400"/>
              <a:chOff x="4680583" y="1299492"/>
              <a:chExt cx="296280" cy="392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B2ADC9F0-1E88-C38A-830A-936DD21E6A06}"/>
                      </a:ext>
                    </a:extLst>
                  </p14:cNvPr>
                  <p14:cNvContentPartPr/>
                  <p14:nvPr/>
                </p14:nvContentPartPr>
                <p14:xfrm>
                  <a:off x="4680583" y="1299492"/>
                  <a:ext cx="130320" cy="2872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B2ADC9F0-1E88-C38A-830A-936DD21E6A0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4671583" y="1290492"/>
                    <a:ext cx="147960" cy="30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8092E6FE-8C72-B99A-F349-BBE65F91CCC9}"/>
                      </a:ext>
                    </a:extLst>
                  </p14:cNvPr>
                  <p14:cNvContentPartPr/>
                  <p14:nvPr/>
                </p14:nvContentPartPr>
                <p14:xfrm>
                  <a:off x="4702543" y="1499292"/>
                  <a:ext cx="77760" cy="28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8092E6FE-8C72-B99A-F349-BBE65F91CCC9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4693543" y="1490652"/>
                    <a:ext cx="954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788A337B-9128-FDEE-667D-0B46EF4C38D7}"/>
                      </a:ext>
                    </a:extLst>
                  </p14:cNvPr>
                  <p14:cNvContentPartPr/>
                  <p14:nvPr/>
                </p14:nvContentPartPr>
                <p14:xfrm>
                  <a:off x="4893703" y="1624932"/>
                  <a:ext cx="68040" cy="6696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788A337B-9128-FDEE-667D-0B46EF4C38D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4884703" y="1615932"/>
                    <a:ext cx="85680" cy="8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1CAC65B4-FD8E-B175-5AB9-87632E4F65FE}"/>
                      </a:ext>
                    </a:extLst>
                  </p14:cNvPr>
                  <p14:cNvContentPartPr/>
                  <p14:nvPr/>
                </p14:nvContentPartPr>
                <p14:xfrm>
                  <a:off x="4952383" y="1466892"/>
                  <a:ext cx="24480" cy="1080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1CAC65B4-FD8E-B175-5AB9-87632E4F65FE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4943743" y="1458252"/>
                    <a:ext cx="42120" cy="28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D630846-6D23-401E-D6D6-8A95EB02A868}"/>
                    </a:ext>
                  </a:extLst>
                </p14:cNvPr>
                <p14:cNvContentPartPr/>
                <p14:nvPr/>
              </p14:nvContentPartPr>
              <p14:xfrm>
                <a:off x="6335143" y="1636092"/>
                <a:ext cx="53640" cy="277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D630846-6D23-401E-D6D6-8A95EB02A86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326143" y="1627452"/>
                  <a:ext cx="71280" cy="45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BCC4FD4-6283-27B8-1CF2-96DD1E2013FF}"/>
                </a:ext>
              </a:extLst>
            </p:cNvPr>
            <p:cNvGrpSpPr/>
            <p:nvPr/>
          </p:nvGrpSpPr>
          <p:grpSpPr>
            <a:xfrm>
              <a:off x="6048583" y="1331892"/>
              <a:ext cx="308160" cy="179280"/>
              <a:chOff x="6048583" y="1331892"/>
              <a:chExt cx="308160" cy="179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B930086E-8040-B062-541D-B650E4EDF277}"/>
                      </a:ext>
                    </a:extLst>
                  </p14:cNvPr>
                  <p14:cNvContentPartPr/>
                  <p14:nvPr/>
                </p14:nvContentPartPr>
                <p14:xfrm>
                  <a:off x="6048583" y="1331892"/>
                  <a:ext cx="152640" cy="17928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B930086E-8040-B062-541D-B650E4EDF277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6039583" y="1322892"/>
                    <a:ext cx="17028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A597D12D-131F-4692-3932-411CD598DE70}"/>
                      </a:ext>
                    </a:extLst>
                  </p14:cNvPr>
                  <p14:cNvContentPartPr/>
                  <p14:nvPr/>
                </p14:nvContentPartPr>
                <p14:xfrm>
                  <a:off x="6350263" y="1423692"/>
                  <a:ext cx="6480" cy="345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A597D12D-131F-4692-3932-411CD598DE70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341623" y="1414692"/>
                    <a:ext cx="24120" cy="522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7D61190-83E3-5295-C2FC-808FF2F017CD}"/>
                </a:ext>
              </a:extLst>
            </p:cNvPr>
            <p:cNvGrpSpPr/>
            <p:nvPr/>
          </p:nvGrpSpPr>
          <p:grpSpPr>
            <a:xfrm>
              <a:off x="7302463" y="1235772"/>
              <a:ext cx="276840" cy="409320"/>
              <a:chOff x="7302463" y="1235772"/>
              <a:chExt cx="276840" cy="409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5EAFD578-5823-D9C9-B052-F96E06CF294E}"/>
                      </a:ext>
                    </a:extLst>
                  </p14:cNvPr>
                  <p14:cNvContentPartPr/>
                  <p14:nvPr/>
                </p14:nvContentPartPr>
                <p14:xfrm>
                  <a:off x="7322983" y="1348092"/>
                  <a:ext cx="360" cy="21780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5EAFD578-5823-D9C9-B052-F96E06CF294E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7313983" y="1339092"/>
                    <a:ext cx="18000" cy="23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83C013E0-F217-0D2C-45D4-E9C29BCB6D3A}"/>
                      </a:ext>
                    </a:extLst>
                  </p14:cNvPr>
                  <p14:cNvContentPartPr/>
                  <p14:nvPr/>
                </p14:nvContentPartPr>
                <p14:xfrm>
                  <a:off x="7302463" y="1235772"/>
                  <a:ext cx="140040" cy="17460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83C013E0-F217-0D2C-45D4-E9C29BCB6D3A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7293823" y="1226772"/>
                    <a:ext cx="157680" cy="19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7488143E-7477-2A87-1546-41552CEA41D8}"/>
                      </a:ext>
                    </a:extLst>
                  </p14:cNvPr>
                  <p14:cNvContentPartPr/>
                  <p14:nvPr/>
                </p14:nvContentPartPr>
                <p14:xfrm>
                  <a:off x="7302463" y="1291932"/>
                  <a:ext cx="360" cy="1998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7488143E-7477-2A87-1546-41552CEA41D8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7293823" y="1282932"/>
                    <a:ext cx="18000" cy="21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5BC20CB2-49C2-CFA2-5492-F9B4A3B5755D}"/>
                      </a:ext>
                    </a:extLst>
                  </p14:cNvPr>
                  <p14:cNvContentPartPr/>
                  <p14:nvPr/>
                </p14:nvContentPartPr>
                <p14:xfrm>
                  <a:off x="7505863" y="1618452"/>
                  <a:ext cx="51840" cy="2664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5BC20CB2-49C2-CFA2-5492-F9B4A3B5755D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7496863" y="1609812"/>
                    <a:ext cx="69480" cy="4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8AAA3750-7DC3-757D-491D-BEEFFEB46780}"/>
                      </a:ext>
                    </a:extLst>
                  </p14:cNvPr>
                  <p14:cNvContentPartPr/>
                  <p14:nvPr/>
                </p14:nvContentPartPr>
                <p14:xfrm>
                  <a:off x="7545463" y="1486332"/>
                  <a:ext cx="2880" cy="288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8AAA3750-7DC3-757D-491D-BEEFFEB46780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7536823" y="1477692"/>
                    <a:ext cx="205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D187B2A1-4617-98F9-65E8-46C6420AA7A8}"/>
                      </a:ext>
                    </a:extLst>
                  </p14:cNvPr>
                  <p14:cNvContentPartPr/>
                  <p14:nvPr/>
                </p14:nvContentPartPr>
                <p14:xfrm>
                  <a:off x="7545463" y="1599372"/>
                  <a:ext cx="33840" cy="104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D187B2A1-4617-98F9-65E8-46C6420AA7A8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7536823" y="1590372"/>
                    <a:ext cx="51480" cy="280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2E01509-E842-F9E6-64C8-375A8B2FBA87}"/>
                    </a:ext>
                  </a:extLst>
                </p14:cNvPr>
                <p14:cNvContentPartPr/>
                <p14:nvPr/>
              </p14:nvContentPartPr>
              <p14:xfrm>
                <a:off x="7184743" y="1751652"/>
                <a:ext cx="558360" cy="6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2E01509-E842-F9E6-64C8-375A8B2FBA8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175743" y="1742652"/>
                  <a:ext cx="576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F65E14A-6512-8B25-C510-16DF4DC17E14}"/>
                    </a:ext>
                  </a:extLst>
                </p14:cNvPr>
                <p14:cNvContentPartPr/>
                <p14:nvPr/>
              </p14:nvContentPartPr>
              <p14:xfrm>
                <a:off x="6018343" y="1741572"/>
                <a:ext cx="65340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F65E14A-6512-8B25-C510-16DF4DC17E1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009343" y="1732932"/>
                  <a:ext cx="671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4BC0074-9035-0783-81CA-935412A0C74D}"/>
                    </a:ext>
                  </a:extLst>
                </p14:cNvPr>
                <p14:cNvContentPartPr/>
                <p14:nvPr/>
              </p14:nvContentPartPr>
              <p14:xfrm>
                <a:off x="4354063" y="1814292"/>
                <a:ext cx="836280" cy="68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4BC0074-9035-0783-81CA-935412A0C74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345063" y="1805652"/>
                  <a:ext cx="8539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4B840E1-D027-07D1-BD93-2E80024C9186}"/>
                    </a:ext>
                  </a:extLst>
                </p14:cNvPr>
                <p14:cNvContentPartPr/>
                <p14:nvPr/>
              </p14:nvContentPartPr>
              <p14:xfrm>
                <a:off x="4922863" y="2001852"/>
                <a:ext cx="168480" cy="2372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4B840E1-D027-07D1-BD93-2E80024C918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913863" y="1993212"/>
                  <a:ext cx="18612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FFB1371-C5B3-54B8-2EBF-367A259E4290}"/>
                    </a:ext>
                  </a:extLst>
                </p14:cNvPr>
                <p14:cNvContentPartPr/>
                <p14:nvPr/>
              </p14:nvContentPartPr>
              <p14:xfrm>
                <a:off x="6328663" y="1951452"/>
                <a:ext cx="146160" cy="2696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FFB1371-C5B3-54B8-2EBF-367A259E429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319663" y="1942452"/>
                  <a:ext cx="163800" cy="2872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41D5190-6E05-1CFC-7211-D417407047B4}"/>
                </a:ext>
              </a:extLst>
            </p:cNvPr>
            <p:cNvGrpSpPr/>
            <p:nvPr/>
          </p:nvGrpSpPr>
          <p:grpSpPr>
            <a:xfrm>
              <a:off x="7500463" y="1870812"/>
              <a:ext cx="372600" cy="631800"/>
              <a:chOff x="7500463" y="1870812"/>
              <a:chExt cx="372600" cy="631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F211006E-BEAB-6873-48B1-94E8806091FE}"/>
                      </a:ext>
                    </a:extLst>
                  </p14:cNvPr>
                  <p14:cNvContentPartPr/>
                  <p14:nvPr/>
                </p14:nvContentPartPr>
                <p14:xfrm>
                  <a:off x="7500463" y="1870812"/>
                  <a:ext cx="360" cy="20376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F211006E-BEAB-6873-48B1-94E8806091FE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491463" y="1862172"/>
                    <a:ext cx="18000" cy="22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0744D26C-D024-2BBD-6325-7C2314281C0F}"/>
                      </a:ext>
                    </a:extLst>
                  </p14:cNvPr>
                  <p14:cNvContentPartPr/>
                  <p14:nvPr/>
                </p14:nvContentPartPr>
                <p14:xfrm>
                  <a:off x="7519903" y="1903932"/>
                  <a:ext cx="160200" cy="36684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0744D26C-D024-2BBD-6325-7C2314281C0F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511263" y="1895292"/>
                    <a:ext cx="177840" cy="38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D2611DB7-EE53-69C3-81C5-C5709C8B4D59}"/>
                      </a:ext>
                    </a:extLst>
                  </p14:cNvPr>
                  <p14:cNvContentPartPr/>
                  <p14:nvPr/>
                </p14:nvContentPartPr>
                <p14:xfrm>
                  <a:off x="7621063" y="2185092"/>
                  <a:ext cx="252000" cy="31752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D2611DB7-EE53-69C3-81C5-C5709C8B4D59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612423" y="2176092"/>
                    <a:ext cx="269640" cy="33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D458DED4-B655-1263-537D-6D7159472531}"/>
                      </a:ext>
                    </a:extLst>
                  </p14:cNvPr>
                  <p14:cNvContentPartPr/>
                  <p14:nvPr/>
                </p14:nvContentPartPr>
                <p14:xfrm>
                  <a:off x="7672183" y="2326212"/>
                  <a:ext cx="168120" cy="288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D458DED4-B655-1263-537D-6D715947253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663183" y="2317572"/>
                    <a:ext cx="18576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6211A91-A804-7808-C500-03CCEF246A4B}"/>
                    </a:ext>
                  </a:extLst>
                </p14:cNvPr>
                <p14:cNvContentPartPr/>
                <p14:nvPr/>
              </p14:nvContentPartPr>
              <p14:xfrm>
                <a:off x="5036983" y="3117852"/>
                <a:ext cx="144720" cy="219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6211A91-A804-7808-C500-03CCEF246A4B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027983" y="3108852"/>
                  <a:ext cx="1623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35FE547-80F6-1D96-7FB5-28DB6FE6B6C0}"/>
                    </a:ext>
                  </a:extLst>
                </p14:cNvPr>
                <p14:cNvContentPartPr/>
                <p14:nvPr/>
              </p14:nvContentPartPr>
              <p14:xfrm>
                <a:off x="6525943" y="3019932"/>
                <a:ext cx="360" cy="4075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35FE547-80F6-1D96-7FB5-28DB6FE6B6C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516943" y="3011292"/>
                  <a:ext cx="18000" cy="425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78" name="Group 477">
              <a:extLst>
                <a:ext uri="{FF2B5EF4-FFF2-40B4-BE49-F238E27FC236}">
                  <a16:creationId xmlns:a16="http://schemas.microsoft.com/office/drawing/2014/main" id="{E9B74822-A7E2-FC69-6063-3546609F2991}"/>
                </a:ext>
              </a:extLst>
            </p:cNvPr>
            <p:cNvGrpSpPr/>
            <p:nvPr/>
          </p:nvGrpSpPr>
          <p:grpSpPr>
            <a:xfrm>
              <a:off x="7321183" y="2798892"/>
              <a:ext cx="617400" cy="546840"/>
              <a:chOff x="7321183" y="2798892"/>
              <a:chExt cx="617400" cy="546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DADADCDD-D6EE-80FF-D214-DAA497E96407}"/>
                      </a:ext>
                    </a:extLst>
                  </p14:cNvPr>
                  <p14:cNvContentPartPr/>
                  <p14:nvPr/>
                </p14:nvContentPartPr>
                <p14:xfrm>
                  <a:off x="7457263" y="2960172"/>
                  <a:ext cx="360" cy="36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DADADCDD-D6EE-80FF-D214-DAA497E96407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448263" y="2951532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285CCEDA-20DE-904E-B3A2-236376A8B4A9}"/>
                      </a:ext>
                    </a:extLst>
                  </p14:cNvPr>
                  <p14:cNvContentPartPr/>
                  <p14:nvPr/>
                </p14:nvContentPartPr>
                <p14:xfrm>
                  <a:off x="7321183" y="3012372"/>
                  <a:ext cx="210600" cy="26892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285CCEDA-20DE-904E-B3A2-236376A8B4A9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7312543" y="3003372"/>
                    <a:ext cx="228240" cy="28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A4525F04-65E8-BF14-AE11-318C7F01537A}"/>
                      </a:ext>
                    </a:extLst>
                  </p14:cNvPr>
                  <p14:cNvContentPartPr/>
                  <p14:nvPr/>
                </p14:nvContentPartPr>
                <p14:xfrm>
                  <a:off x="7517383" y="2873772"/>
                  <a:ext cx="92520" cy="288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A4525F04-65E8-BF14-AE11-318C7F01537A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7508383" y="2865132"/>
                    <a:ext cx="11016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663821B8-E02B-9AA4-D869-2CF5EBDE7DE2}"/>
                      </a:ext>
                    </a:extLst>
                  </p14:cNvPr>
                  <p14:cNvContentPartPr/>
                  <p14:nvPr/>
                </p14:nvContentPartPr>
                <p14:xfrm>
                  <a:off x="7699543" y="2798892"/>
                  <a:ext cx="119160" cy="15444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663821B8-E02B-9AA4-D869-2CF5EBDE7DE2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7690543" y="2789892"/>
                    <a:ext cx="136800" cy="17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54" name="Ink 453">
                    <a:extLst>
                      <a:ext uri="{FF2B5EF4-FFF2-40B4-BE49-F238E27FC236}">
                        <a16:creationId xmlns:a16="http://schemas.microsoft.com/office/drawing/2014/main" id="{87E25D6A-FDD6-FF8F-E53B-D18F6C6FCC4B}"/>
                      </a:ext>
                    </a:extLst>
                  </p14:cNvPr>
                  <p14:cNvContentPartPr/>
                  <p14:nvPr/>
                </p14:nvContentPartPr>
                <p14:xfrm>
                  <a:off x="7341343" y="3345372"/>
                  <a:ext cx="597240" cy="360"/>
                </p14:xfrm>
              </p:contentPart>
            </mc:Choice>
            <mc:Fallback xmlns="">
              <p:pic>
                <p:nvPicPr>
                  <p:cNvPr id="454" name="Ink 453">
                    <a:extLst>
                      <a:ext uri="{FF2B5EF4-FFF2-40B4-BE49-F238E27FC236}">
                        <a16:creationId xmlns:a16="http://schemas.microsoft.com/office/drawing/2014/main" id="{87E25D6A-FDD6-FF8F-E53B-D18F6C6FCC4B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7332703" y="3336372"/>
                    <a:ext cx="6148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3E6E62E9-C5D3-CCE3-85BF-5D2C54EBB14D}"/>
                </a:ext>
              </a:extLst>
            </p:cNvPr>
            <p:cNvGrpSpPr/>
            <p:nvPr/>
          </p:nvGrpSpPr>
          <p:grpSpPr>
            <a:xfrm>
              <a:off x="7507303" y="3464892"/>
              <a:ext cx="345600" cy="382320"/>
              <a:chOff x="7507303" y="3464892"/>
              <a:chExt cx="345600" cy="382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465" name="Ink 464">
                    <a:extLst>
                      <a:ext uri="{FF2B5EF4-FFF2-40B4-BE49-F238E27FC236}">
                        <a16:creationId xmlns:a16="http://schemas.microsoft.com/office/drawing/2014/main" id="{539C8D85-3BA6-B9CC-2CC7-BC1D433443CE}"/>
                      </a:ext>
                    </a:extLst>
                  </p14:cNvPr>
                  <p14:cNvContentPartPr/>
                  <p14:nvPr/>
                </p14:nvContentPartPr>
                <p14:xfrm>
                  <a:off x="7507303" y="3464892"/>
                  <a:ext cx="345600" cy="382320"/>
                </p14:xfrm>
              </p:contentPart>
            </mc:Choice>
            <mc:Fallback xmlns="">
              <p:pic>
                <p:nvPicPr>
                  <p:cNvPr id="465" name="Ink 464">
                    <a:extLst>
                      <a:ext uri="{FF2B5EF4-FFF2-40B4-BE49-F238E27FC236}">
                        <a16:creationId xmlns:a16="http://schemas.microsoft.com/office/drawing/2014/main" id="{539C8D85-3BA6-B9CC-2CC7-BC1D433443CE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7498303" y="3456252"/>
                    <a:ext cx="363240" cy="39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474" name="Ink 473">
                    <a:extLst>
                      <a:ext uri="{FF2B5EF4-FFF2-40B4-BE49-F238E27FC236}">
                        <a16:creationId xmlns:a16="http://schemas.microsoft.com/office/drawing/2014/main" id="{0F062B58-A6D2-5BD5-480D-3C80661C1C61}"/>
                      </a:ext>
                    </a:extLst>
                  </p14:cNvPr>
                  <p14:cNvContentPartPr/>
                  <p14:nvPr/>
                </p14:nvContentPartPr>
                <p14:xfrm>
                  <a:off x="7538983" y="3640932"/>
                  <a:ext cx="191880" cy="17640"/>
                </p14:xfrm>
              </p:contentPart>
            </mc:Choice>
            <mc:Fallback xmlns="">
              <p:pic>
                <p:nvPicPr>
                  <p:cNvPr id="474" name="Ink 473">
                    <a:extLst>
                      <a:ext uri="{FF2B5EF4-FFF2-40B4-BE49-F238E27FC236}">
                        <a16:creationId xmlns:a16="http://schemas.microsoft.com/office/drawing/2014/main" id="{0F062B58-A6D2-5BD5-480D-3C80661C1C61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7530343" y="3632292"/>
                    <a:ext cx="209520" cy="35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33D6F488-76B3-8D46-82D8-613619F9F3F4}"/>
                </a:ext>
              </a:extLst>
            </p:cNvPr>
            <p:cNvSpPr/>
            <p:nvPr/>
          </p:nvSpPr>
          <p:spPr>
            <a:xfrm>
              <a:off x="4354063" y="1155492"/>
              <a:ext cx="1357920" cy="2962440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C16CAF94-3FAA-24D7-5851-0BBEA62DAAFF}"/>
                </a:ext>
              </a:extLst>
            </p:cNvPr>
            <p:cNvSpPr/>
            <p:nvPr/>
          </p:nvSpPr>
          <p:spPr>
            <a:xfrm>
              <a:off x="5715763" y="1162450"/>
              <a:ext cx="1357920" cy="2962440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8B186661-3D2C-C537-6225-8702C853647D}"/>
                </a:ext>
              </a:extLst>
            </p:cNvPr>
            <p:cNvSpPr/>
            <p:nvPr/>
          </p:nvSpPr>
          <p:spPr>
            <a:xfrm>
              <a:off x="7077283" y="1168067"/>
              <a:ext cx="1357920" cy="2962440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CDC3C9DC-7D8D-42C5-7AB7-FCB13A359634}"/>
              </a:ext>
            </a:extLst>
          </p:cNvPr>
          <p:cNvGrpSpPr/>
          <p:nvPr/>
        </p:nvGrpSpPr>
        <p:grpSpPr>
          <a:xfrm>
            <a:off x="226991" y="618269"/>
            <a:ext cx="3181761" cy="1692395"/>
            <a:chOff x="134143" y="607776"/>
            <a:chExt cx="3181761" cy="16923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0E2C56-64B6-2EBF-E915-DC6CF77A2EFE}"/>
                </a:ext>
              </a:extLst>
            </p:cNvPr>
            <p:cNvGrpSpPr/>
            <p:nvPr/>
          </p:nvGrpSpPr>
          <p:grpSpPr>
            <a:xfrm>
              <a:off x="2048623" y="1879092"/>
              <a:ext cx="952920" cy="132840"/>
              <a:chOff x="2048623" y="1879092"/>
              <a:chExt cx="952920" cy="132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8CAC6EEB-129A-6252-18D5-69A2114C54FB}"/>
                      </a:ext>
                    </a:extLst>
                  </p14:cNvPr>
                  <p14:cNvContentPartPr/>
                  <p14:nvPr/>
                </p14:nvContentPartPr>
                <p14:xfrm>
                  <a:off x="2048623" y="1879092"/>
                  <a:ext cx="409320" cy="13284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8CAC6EEB-129A-6252-18D5-69A2114C54FB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2039983" y="1870092"/>
                    <a:ext cx="426960" cy="15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9280F841-B63D-D0E6-B5E0-A4F193435AD9}"/>
                      </a:ext>
                    </a:extLst>
                  </p14:cNvPr>
                  <p14:cNvContentPartPr/>
                  <p14:nvPr/>
                </p14:nvContentPartPr>
                <p14:xfrm>
                  <a:off x="2487823" y="1960812"/>
                  <a:ext cx="513720" cy="936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9280F841-B63D-D0E6-B5E0-A4F193435AD9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2479183" y="1951812"/>
                    <a:ext cx="531360" cy="27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A7BD591-DCE3-EF76-B73D-9984AB26DC03}"/>
                </a:ext>
              </a:extLst>
            </p:cNvPr>
            <p:cNvGrpSpPr/>
            <p:nvPr/>
          </p:nvGrpSpPr>
          <p:grpSpPr>
            <a:xfrm>
              <a:off x="2020903" y="1029492"/>
              <a:ext cx="965160" cy="184680"/>
              <a:chOff x="2020903" y="1029492"/>
              <a:chExt cx="965160" cy="18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8903CF5E-FA1E-4DE4-4EE4-3F185BB9AA7F}"/>
                      </a:ext>
                    </a:extLst>
                  </p14:cNvPr>
                  <p14:cNvContentPartPr/>
                  <p14:nvPr/>
                </p14:nvContentPartPr>
                <p14:xfrm>
                  <a:off x="2327263" y="1029492"/>
                  <a:ext cx="198360" cy="18468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8903CF5E-FA1E-4DE4-4EE4-3F185BB9AA7F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2318623" y="1020492"/>
                    <a:ext cx="216000" cy="20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89CC8185-92E8-8433-1453-3CAE32DF1E17}"/>
                      </a:ext>
                    </a:extLst>
                  </p14:cNvPr>
                  <p14:cNvContentPartPr/>
                  <p14:nvPr/>
                </p14:nvContentPartPr>
                <p14:xfrm>
                  <a:off x="2020903" y="1117692"/>
                  <a:ext cx="298800" cy="1152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89CC8185-92E8-8433-1453-3CAE32DF1E17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2012263" y="1109052"/>
                    <a:ext cx="316440" cy="2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DA33E84A-DE36-EE21-720A-CA11D12A6ACE}"/>
                      </a:ext>
                    </a:extLst>
                  </p14:cNvPr>
                  <p14:cNvContentPartPr/>
                  <p14:nvPr/>
                </p14:nvContentPartPr>
                <p14:xfrm>
                  <a:off x="2530303" y="1109052"/>
                  <a:ext cx="455760" cy="198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DA33E84A-DE36-EE21-720A-CA11D12A6ACE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2521663" y="1100052"/>
                    <a:ext cx="473400" cy="37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F126A3B-CB74-7E67-4A5A-9C22D556275F}"/>
                </a:ext>
              </a:extLst>
            </p:cNvPr>
            <p:cNvGrpSpPr/>
            <p:nvPr/>
          </p:nvGrpSpPr>
          <p:grpSpPr>
            <a:xfrm>
              <a:off x="134143" y="1155492"/>
              <a:ext cx="1803240" cy="769680"/>
              <a:chOff x="134143" y="1155492"/>
              <a:chExt cx="1803240" cy="769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4B2057D9-6BC7-8591-59F1-B073FC19D7FD}"/>
                      </a:ext>
                    </a:extLst>
                  </p14:cNvPr>
                  <p14:cNvContentPartPr/>
                  <p14:nvPr/>
                </p14:nvContentPartPr>
                <p14:xfrm>
                  <a:off x="424303" y="1632852"/>
                  <a:ext cx="855000" cy="36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4B2057D9-6BC7-8591-59F1-B073FC19D7FD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415663" y="1624212"/>
                    <a:ext cx="872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A599CC88-AC58-870F-F17A-9DE939B940A1}"/>
                      </a:ext>
                    </a:extLst>
                  </p14:cNvPr>
                  <p14:cNvContentPartPr/>
                  <p14:nvPr/>
                </p14:nvContentPartPr>
                <p14:xfrm>
                  <a:off x="1474783" y="1155492"/>
                  <a:ext cx="384120" cy="39096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A599CC88-AC58-870F-F17A-9DE939B940A1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1466143" y="1146492"/>
                    <a:ext cx="401760" cy="40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54C0D384-B22C-FEA3-E848-80F32D7DCC05}"/>
                      </a:ext>
                    </a:extLst>
                  </p14:cNvPr>
                  <p14:cNvContentPartPr/>
                  <p14:nvPr/>
                </p14:nvContentPartPr>
                <p14:xfrm>
                  <a:off x="1516903" y="1623492"/>
                  <a:ext cx="420480" cy="30168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54C0D384-B22C-FEA3-E848-80F32D7DCC05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1507903" y="1614852"/>
                    <a:ext cx="438120" cy="31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0174A93F-2D50-5C60-9394-4EE3A029DDF4}"/>
                      </a:ext>
                    </a:extLst>
                  </p14:cNvPr>
                  <p14:cNvContentPartPr/>
                  <p14:nvPr/>
                </p14:nvContentPartPr>
                <p14:xfrm>
                  <a:off x="134143" y="1659852"/>
                  <a:ext cx="154440" cy="24948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0174A93F-2D50-5C60-9394-4EE3A029DDF4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125503" y="1651212"/>
                    <a:ext cx="172080" cy="2671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5841F95-2C6C-EBB5-543A-D726026ED474}"/>
                </a:ext>
              </a:extLst>
            </p:cNvPr>
            <p:cNvGrpSpPr/>
            <p:nvPr/>
          </p:nvGrpSpPr>
          <p:grpSpPr>
            <a:xfrm>
              <a:off x="148543" y="828252"/>
              <a:ext cx="1009800" cy="443160"/>
              <a:chOff x="148543" y="828252"/>
              <a:chExt cx="1009800" cy="443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4FF475FF-8B97-A3D1-8640-11DC315E10F7}"/>
                      </a:ext>
                    </a:extLst>
                  </p14:cNvPr>
                  <p14:cNvContentPartPr/>
                  <p14:nvPr/>
                </p14:nvContentPartPr>
                <p14:xfrm>
                  <a:off x="148543" y="1178532"/>
                  <a:ext cx="1009800" cy="9288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4FF475FF-8B97-A3D1-8640-11DC315E10F7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139543" y="1169892"/>
                    <a:ext cx="102744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5A987EE1-F12D-5A5D-7B5E-6C31084FC5F9}"/>
                      </a:ext>
                    </a:extLst>
                  </p14:cNvPr>
                  <p14:cNvContentPartPr/>
                  <p14:nvPr/>
                </p14:nvContentPartPr>
                <p14:xfrm>
                  <a:off x="552823" y="828252"/>
                  <a:ext cx="216720" cy="28188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5A987EE1-F12D-5A5D-7B5E-6C31084FC5F9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543823" y="819612"/>
                    <a:ext cx="234360" cy="299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EB9D8E7-06D1-98E9-52AF-626CAFB00C72}"/>
                    </a:ext>
                  </a:extLst>
                </p14:cNvPr>
                <p14:cNvContentPartPr/>
                <p14:nvPr/>
              </p14:nvContentPartPr>
              <p14:xfrm>
                <a:off x="1049623" y="1247292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EB9D8E7-06D1-98E9-52AF-626CAFB00C7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40983" y="1238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97C2E7AD-0374-011D-D893-F723A150B096}"/>
                </a:ext>
              </a:extLst>
            </p:cNvPr>
            <p:cNvGrpSpPr/>
            <p:nvPr/>
          </p:nvGrpSpPr>
          <p:grpSpPr>
            <a:xfrm>
              <a:off x="1812463" y="607776"/>
              <a:ext cx="1503441" cy="1692395"/>
              <a:chOff x="2165125" y="375833"/>
              <a:chExt cx="1503441" cy="1692395"/>
            </a:xfrm>
          </p:grpSpPr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3C6C7E81-E261-A1E9-BEA5-A2F9D11F8E7D}"/>
                  </a:ext>
                </a:extLst>
              </p:cNvPr>
              <p:cNvSpPr/>
              <p:nvPr/>
            </p:nvSpPr>
            <p:spPr>
              <a:xfrm>
                <a:off x="2165125" y="375833"/>
                <a:ext cx="1503441" cy="1692395"/>
              </a:xfrm>
              <a:prstGeom prst="ellipse">
                <a:avLst/>
              </a:prstGeom>
              <a:solidFill>
                <a:srgbClr val="F9E7BC"/>
              </a:solidFill>
              <a:ln w="38100" cmpd="sng">
                <a:solidFill>
                  <a:srgbClr val="FF99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99C06F45-D10E-9A22-63C1-0076A871DD3D}"/>
                      </a:ext>
                    </a:extLst>
                  </p14:cNvPr>
                  <p14:cNvContentPartPr/>
                  <p14:nvPr/>
                </p14:nvContentPartPr>
                <p14:xfrm>
                  <a:off x="2757195" y="744575"/>
                  <a:ext cx="360" cy="36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99C06F45-D10E-9A22-63C1-0076A871DD3D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721195" y="708575"/>
                    <a:ext cx="72000" cy="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157" name="Ink 156">
                    <a:extLst>
                      <a:ext uri="{FF2B5EF4-FFF2-40B4-BE49-F238E27FC236}">
                        <a16:creationId xmlns:a16="http://schemas.microsoft.com/office/drawing/2014/main" id="{539C7D3D-9A1A-BFC6-75C8-731A2D462EE5}"/>
                      </a:ext>
                    </a:extLst>
                  </p14:cNvPr>
                  <p14:cNvContentPartPr/>
                  <p14:nvPr/>
                </p14:nvContentPartPr>
                <p14:xfrm>
                  <a:off x="2551275" y="1567895"/>
                  <a:ext cx="556200" cy="54000"/>
                </p14:xfrm>
              </p:contentPart>
            </mc:Choice>
            <mc:Fallback xmlns="">
              <p:pic>
                <p:nvPicPr>
                  <p:cNvPr id="157" name="Ink 156">
                    <a:extLst>
                      <a:ext uri="{FF2B5EF4-FFF2-40B4-BE49-F238E27FC236}">
                        <a16:creationId xmlns:a16="http://schemas.microsoft.com/office/drawing/2014/main" id="{539C7D3D-9A1A-BFC6-75C8-731A2D462EE5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2542275" y="1558895"/>
                    <a:ext cx="573840" cy="7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158" name="Ink 157">
                    <a:extLst>
                      <a:ext uri="{FF2B5EF4-FFF2-40B4-BE49-F238E27FC236}">
                        <a16:creationId xmlns:a16="http://schemas.microsoft.com/office/drawing/2014/main" id="{919D047F-E0DD-5461-67DB-17BC8AAE8163}"/>
                      </a:ext>
                    </a:extLst>
                  </p14:cNvPr>
                  <p14:cNvContentPartPr/>
                  <p14:nvPr/>
                </p14:nvContentPartPr>
                <p14:xfrm>
                  <a:off x="2749635" y="1548455"/>
                  <a:ext cx="230760" cy="180720"/>
                </p14:xfrm>
              </p:contentPart>
            </mc:Choice>
            <mc:Fallback xmlns="">
              <p:pic>
                <p:nvPicPr>
                  <p:cNvPr id="158" name="Ink 157">
                    <a:extLst>
                      <a:ext uri="{FF2B5EF4-FFF2-40B4-BE49-F238E27FC236}">
                        <a16:creationId xmlns:a16="http://schemas.microsoft.com/office/drawing/2014/main" id="{919D047F-E0DD-5461-67DB-17BC8AAE8163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2740995" y="1539815"/>
                    <a:ext cx="248400" cy="19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73A9CD67-888C-2DC9-929A-428BDC3EBD5A}"/>
                      </a:ext>
                    </a:extLst>
                  </p14:cNvPr>
                  <p14:cNvContentPartPr/>
                  <p14:nvPr/>
                </p14:nvContentPartPr>
                <p14:xfrm>
                  <a:off x="2458035" y="738455"/>
                  <a:ext cx="596520" cy="1476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73A9CD67-888C-2DC9-929A-428BDC3EBD5A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2449395" y="729815"/>
                    <a:ext cx="614160" cy="3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A00D3FEC-1809-D77C-BA3B-872CA1CED31D}"/>
                      </a:ext>
                    </a:extLst>
                  </p14:cNvPr>
                  <p14:cNvContentPartPr/>
                  <p14:nvPr/>
                </p14:nvContentPartPr>
                <p14:xfrm>
                  <a:off x="2670075" y="660335"/>
                  <a:ext cx="149040" cy="18252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A00D3FEC-1809-D77C-BA3B-872CA1CED31D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2661435" y="651695"/>
                    <a:ext cx="166680" cy="20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161" name="Ink 160">
                    <a:extLst>
                      <a:ext uri="{FF2B5EF4-FFF2-40B4-BE49-F238E27FC236}">
                        <a16:creationId xmlns:a16="http://schemas.microsoft.com/office/drawing/2014/main" id="{9647FAF7-2711-0AA4-58DE-25580DDDE892}"/>
                      </a:ext>
                    </a:extLst>
                  </p14:cNvPr>
                  <p14:cNvContentPartPr/>
                  <p14:nvPr/>
                </p14:nvContentPartPr>
                <p14:xfrm>
                  <a:off x="3359115" y="1581215"/>
                  <a:ext cx="72000" cy="157680"/>
                </p14:xfrm>
              </p:contentPart>
            </mc:Choice>
            <mc:Fallback xmlns="">
              <p:pic>
                <p:nvPicPr>
                  <p:cNvPr id="161" name="Ink 160">
                    <a:extLst>
                      <a:ext uri="{FF2B5EF4-FFF2-40B4-BE49-F238E27FC236}">
                        <a16:creationId xmlns:a16="http://schemas.microsoft.com/office/drawing/2014/main" id="{9647FAF7-2711-0AA4-58DE-25580DDDE892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3350115" y="1572215"/>
                    <a:ext cx="89640" cy="17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D215AEC2-EF7C-14BC-B534-48B4B8C6F424}"/>
                      </a:ext>
                    </a:extLst>
                  </p14:cNvPr>
                  <p14:cNvContentPartPr/>
                  <p14:nvPr/>
                </p14:nvContentPartPr>
                <p14:xfrm>
                  <a:off x="3343635" y="630455"/>
                  <a:ext cx="360" cy="14976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D215AEC2-EF7C-14BC-B534-48B4B8C6F424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3334995" y="621815"/>
                    <a:ext cx="18000" cy="1674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34992B63-32B7-95FE-4BE0-20636C52F4F5}"/>
              </a:ext>
            </a:extLst>
          </p:cNvPr>
          <p:cNvGrpSpPr/>
          <p:nvPr/>
        </p:nvGrpSpPr>
        <p:grpSpPr>
          <a:xfrm>
            <a:off x="390642" y="3385089"/>
            <a:ext cx="2684160" cy="1849320"/>
            <a:chOff x="312343" y="3071772"/>
            <a:chExt cx="2684160" cy="1849320"/>
          </a:xfrm>
        </p:grpSpPr>
        <p:grpSp>
          <p:nvGrpSpPr>
            <p:cNvPr id="489" name="Group 488">
              <a:extLst>
                <a:ext uri="{FF2B5EF4-FFF2-40B4-BE49-F238E27FC236}">
                  <a16:creationId xmlns:a16="http://schemas.microsoft.com/office/drawing/2014/main" id="{72544FFF-1C94-2D4F-DC57-47EC5E4CB357}"/>
                </a:ext>
              </a:extLst>
            </p:cNvPr>
            <p:cNvGrpSpPr/>
            <p:nvPr/>
          </p:nvGrpSpPr>
          <p:grpSpPr>
            <a:xfrm>
              <a:off x="312343" y="3071772"/>
              <a:ext cx="495720" cy="255600"/>
              <a:chOff x="312343" y="3071772"/>
              <a:chExt cx="495720" cy="255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480" name="Ink 479">
                    <a:extLst>
                      <a:ext uri="{FF2B5EF4-FFF2-40B4-BE49-F238E27FC236}">
                        <a16:creationId xmlns:a16="http://schemas.microsoft.com/office/drawing/2014/main" id="{A2D53E01-4A6E-9A68-D243-FAB895F91334}"/>
                      </a:ext>
                    </a:extLst>
                  </p14:cNvPr>
                  <p14:cNvContentPartPr/>
                  <p14:nvPr/>
                </p14:nvContentPartPr>
                <p14:xfrm>
                  <a:off x="312343" y="3071772"/>
                  <a:ext cx="270360" cy="255600"/>
                </p14:xfrm>
              </p:contentPart>
            </mc:Choice>
            <mc:Fallback xmlns="">
              <p:pic>
                <p:nvPicPr>
                  <p:cNvPr id="480" name="Ink 479">
                    <a:extLst>
                      <a:ext uri="{FF2B5EF4-FFF2-40B4-BE49-F238E27FC236}">
                        <a16:creationId xmlns:a16="http://schemas.microsoft.com/office/drawing/2014/main" id="{A2D53E01-4A6E-9A68-D243-FAB895F91334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303703" y="3063132"/>
                    <a:ext cx="288000" cy="27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482" name="Ink 481">
                    <a:extLst>
                      <a:ext uri="{FF2B5EF4-FFF2-40B4-BE49-F238E27FC236}">
                        <a16:creationId xmlns:a16="http://schemas.microsoft.com/office/drawing/2014/main" id="{0AF6BC45-609B-473E-8241-35502A1F8D66}"/>
                      </a:ext>
                    </a:extLst>
                  </p14:cNvPr>
                  <p14:cNvContentPartPr/>
                  <p14:nvPr/>
                </p14:nvContentPartPr>
                <p14:xfrm>
                  <a:off x="646063" y="3154212"/>
                  <a:ext cx="160200" cy="360"/>
                </p14:xfrm>
              </p:contentPart>
            </mc:Choice>
            <mc:Fallback xmlns="">
              <p:pic>
                <p:nvPicPr>
                  <p:cNvPr id="482" name="Ink 481">
                    <a:extLst>
                      <a:ext uri="{FF2B5EF4-FFF2-40B4-BE49-F238E27FC236}">
                        <a16:creationId xmlns:a16="http://schemas.microsoft.com/office/drawing/2014/main" id="{0AF6BC45-609B-473E-8241-35502A1F8D66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637063" y="3145212"/>
                    <a:ext cx="177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483" name="Ink 482">
                    <a:extLst>
                      <a:ext uri="{FF2B5EF4-FFF2-40B4-BE49-F238E27FC236}">
                        <a16:creationId xmlns:a16="http://schemas.microsoft.com/office/drawing/2014/main" id="{855020FC-82E8-F96F-61FF-70D4EFB48686}"/>
                      </a:ext>
                    </a:extLst>
                  </p14:cNvPr>
                  <p14:cNvContentPartPr/>
                  <p14:nvPr/>
                </p14:nvContentPartPr>
                <p14:xfrm>
                  <a:off x="742903" y="3221532"/>
                  <a:ext cx="65160" cy="2880"/>
                </p14:xfrm>
              </p:contentPart>
            </mc:Choice>
            <mc:Fallback xmlns="">
              <p:pic>
                <p:nvPicPr>
                  <p:cNvPr id="483" name="Ink 482">
                    <a:extLst>
                      <a:ext uri="{FF2B5EF4-FFF2-40B4-BE49-F238E27FC236}">
                        <a16:creationId xmlns:a16="http://schemas.microsoft.com/office/drawing/2014/main" id="{855020FC-82E8-F96F-61FF-70D4EFB48686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734263" y="3212892"/>
                    <a:ext cx="82800" cy="20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F821311E-DED1-4195-A79F-A394E6498F50}"/>
                </a:ext>
              </a:extLst>
            </p:cNvPr>
            <p:cNvGrpSpPr/>
            <p:nvPr/>
          </p:nvGrpSpPr>
          <p:grpSpPr>
            <a:xfrm>
              <a:off x="1139983" y="4349052"/>
              <a:ext cx="1856520" cy="572040"/>
              <a:chOff x="1139983" y="4349052"/>
              <a:chExt cx="1856520" cy="572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496" name="Ink 495">
                    <a:extLst>
                      <a:ext uri="{FF2B5EF4-FFF2-40B4-BE49-F238E27FC236}">
                        <a16:creationId xmlns:a16="http://schemas.microsoft.com/office/drawing/2014/main" id="{CE18890D-9997-DBE5-0A31-BD73F2EA25F6}"/>
                      </a:ext>
                    </a:extLst>
                  </p14:cNvPr>
                  <p14:cNvContentPartPr/>
                  <p14:nvPr/>
                </p14:nvContentPartPr>
                <p14:xfrm>
                  <a:off x="1139983" y="4404852"/>
                  <a:ext cx="381240" cy="462240"/>
                </p14:xfrm>
              </p:contentPart>
            </mc:Choice>
            <mc:Fallback xmlns="">
              <p:pic>
                <p:nvPicPr>
                  <p:cNvPr id="496" name="Ink 495">
                    <a:extLst>
                      <a:ext uri="{FF2B5EF4-FFF2-40B4-BE49-F238E27FC236}">
                        <a16:creationId xmlns:a16="http://schemas.microsoft.com/office/drawing/2014/main" id="{CE18890D-9997-DBE5-0A31-BD73F2EA25F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1131343" y="4395852"/>
                    <a:ext cx="398880" cy="47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497" name="Ink 496">
                    <a:extLst>
                      <a:ext uri="{FF2B5EF4-FFF2-40B4-BE49-F238E27FC236}">
                        <a16:creationId xmlns:a16="http://schemas.microsoft.com/office/drawing/2014/main" id="{ED0C60FE-ECB6-5A29-DBA4-0D2B17280970}"/>
                      </a:ext>
                    </a:extLst>
                  </p14:cNvPr>
                  <p14:cNvContentPartPr/>
                  <p14:nvPr/>
                </p14:nvContentPartPr>
                <p14:xfrm>
                  <a:off x="1240783" y="4640292"/>
                  <a:ext cx="163080" cy="360"/>
                </p14:xfrm>
              </p:contentPart>
            </mc:Choice>
            <mc:Fallback xmlns="">
              <p:pic>
                <p:nvPicPr>
                  <p:cNvPr id="497" name="Ink 496">
                    <a:extLst>
                      <a:ext uri="{FF2B5EF4-FFF2-40B4-BE49-F238E27FC236}">
                        <a16:creationId xmlns:a16="http://schemas.microsoft.com/office/drawing/2014/main" id="{ED0C60FE-ECB6-5A29-DBA4-0D2B17280970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1232143" y="4631292"/>
                    <a:ext cx="180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498" name="Ink 497">
                    <a:extLst>
                      <a:ext uri="{FF2B5EF4-FFF2-40B4-BE49-F238E27FC236}">
                        <a16:creationId xmlns:a16="http://schemas.microsoft.com/office/drawing/2014/main" id="{6B2B6927-52A3-9419-E912-839369D7629C}"/>
                      </a:ext>
                    </a:extLst>
                  </p14:cNvPr>
                  <p14:cNvContentPartPr/>
                  <p14:nvPr/>
                </p14:nvContentPartPr>
                <p14:xfrm>
                  <a:off x="1705543" y="4626252"/>
                  <a:ext cx="72720" cy="360"/>
                </p14:xfrm>
              </p:contentPart>
            </mc:Choice>
            <mc:Fallback xmlns="">
              <p:pic>
                <p:nvPicPr>
                  <p:cNvPr id="498" name="Ink 497">
                    <a:extLst>
                      <a:ext uri="{FF2B5EF4-FFF2-40B4-BE49-F238E27FC236}">
                        <a16:creationId xmlns:a16="http://schemas.microsoft.com/office/drawing/2014/main" id="{6B2B6927-52A3-9419-E912-839369D7629C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1696543" y="4617252"/>
                    <a:ext cx="90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499" name="Ink 498">
                    <a:extLst>
                      <a:ext uri="{FF2B5EF4-FFF2-40B4-BE49-F238E27FC236}">
                        <a16:creationId xmlns:a16="http://schemas.microsoft.com/office/drawing/2014/main" id="{68D6D327-8811-AE63-9A8C-15486D91FCCA}"/>
                      </a:ext>
                    </a:extLst>
                  </p14:cNvPr>
                  <p14:cNvContentPartPr/>
                  <p14:nvPr/>
                </p14:nvContentPartPr>
                <p14:xfrm>
                  <a:off x="1668103" y="4755132"/>
                  <a:ext cx="123840" cy="2880"/>
                </p14:xfrm>
              </p:contentPart>
            </mc:Choice>
            <mc:Fallback xmlns="">
              <p:pic>
                <p:nvPicPr>
                  <p:cNvPr id="499" name="Ink 498">
                    <a:extLst>
                      <a:ext uri="{FF2B5EF4-FFF2-40B4-BE49-F238E27FC236}">
                        <a16:creationId xmlns:a16="http://schemas.microsoft.com/office/drawing/2014/main" id="{68D6D327-8811-AE63-9A8C-15486D91FCCA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1659463" y="4746132"/>
                    <a:ext cx="1414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500" name="Ink 499">
                    <a:extLst>
                      <a:ext uri="{FF2B5EF4-FFF2-40B4-BE49-F238E27FC236}">
                        <a16:creationId xmlns:a16="http://schemas.microsoft.com/office/drawing/2014/main" id="{650FA03D-D6D9-643D-9C3F-AD4A7B2CC19D}"/>
                      </a:ext>
                    </a:extLst>
                  </p14:cNvPr>
                  <p14:cNvContentPartPr/>
                  <p14:nvPr/>
                </p14:nvContentPartPr>
                <p14:xfrm>
                  <a:off x="2071663" y="4468212"/>
                  <a:ext cx="34560" cy="452880"/>
                </p14:xfrm>
              </p:contentPart>
            </mc:Choice>
            <mc:Fallback xmlns="">
              <p:pic>
                <p:nvPicPr>
                  <p:cNvPr id="500" name="Ink 499">
                    <a:extLst>
                      <a:ext uri="{FF2B5EF4-FFF2-40B4-BE49-F238E27FC236}">
                        <a16:creationId xmlns:a16="http://schemas.microsoft.com/office/drawing/2014/main" id="{650FA03D-D6D9-643D-9C3F-AD4A7B2CC19D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2063023" y="4459572"/>
                    <a:ext cx="52200" cy="47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501" name="Ink 500">
                    <a:extLst>
                      <a:ext uri="{FF2B5EF4-FFF2-40B4-BE49-F238E27FC236}">
                        <a16:creationId xmlns:a16="http://schemas.microsoft.com/office/drawing/2014/main" id="{B8B1BF72-2287-3FC8-A2BA-17E0C1784CDF}"/>
                      </a:ext>
                    </a:extLst>
                  </p14:cNvPr>
                  <p14:cNvContentPartPr/>
                  <p14:nvPr/>
                </p14:nvContentPartPr>
                <p14:xfrm>
                  <a:off x="2264983" y="4766652"/>
                  <a:ext cx="188280" cy="360"/>
                </p14:xfrm>
              </p:contentPart>
            </mc:Choice>
            <mc:Fallback xmlns="">
              <p:pic>
                <p:nvPicPr>
                  <p:cNvPr id="501" name="Ink 500">
                    <a:extLst>
                      <a:ext uri="{FF2B5EF4-FFF2-40B4-BE49-F238E27FC236}">
                        <a16:creationId xmlns:a16="http://schemas.microsoft.com/office/drawing/2014/main" id="{B8B1BF72-2287-3FC8-A2BA-17E0C1784CDF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2256343" y="4758012"/>
                    <a:ext cx="205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504" name="Ink 503">
                    <a:extLst>
                      <a:ext uri="{FF2B5EF4-FFF2-40B4-BE49-F238E27FC236}">
                        <a16:creationId xmlns:a16="http://schemas.microsoft.com/office/drawing/2014/main" id="{4C99EF7A-873B-214C-809B-24FDF21906C7}"/>
                      </a:ext>
                    </a:extLst>
                  </p14:cNvPr>
                  <p14:cNvContentPartPr/>
                  <p14:nvPr/>
                </p14:nvContentPartPr>
                <p14:xfrm>
                  <a:off x="2370103" y="4673772"/>
                  <a:ext cx="3960" cy="169560"/>
                </p14:xfrm>
              </p:contentPart>
            </mc:Choice>
            <mc:Fallback xmlns="">
              <p:pic>
                <p:nvPicPr>
                  <p:cNvPr id="504" name="Ink 503">
                    <a:extLst>
                      <a:ext uri="{FF2B5EF4-FFF2-40B4-BE49-F238E27FC236}">
                        <a16:creationId xmlns:a16="http://schemas.microsoft.com/office/drawing/2014/main" id="{4C99EF7A-873B-214C-809B-24FDF21906C7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2361103" y="4664772"/>
                    <a:ext cx="21600" cy="187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505" name="Ink 504">
                    <a:extLst>
                      <a:ext uri="{FF2B5EF4-FFF2-40B4-BE49-F238E27FC236}">
                        <a16:creationId xmlns:a16="http://schemas.microsoft.com/office/drawing/2014/main" id="{E8978C12-B5E3-81D5-03B8-640A44F0BB38}"/>
                      </a:ext>
                    </a:extLst>
                  </p14:cNvPr>
                  <p14:cNvContentPartPr/>
                  <p14:nvPr/>
                </p14:nvContentPartPr>
                <p14:xfrm>
                  <a:off x="2612743" y="4620852"/>
                  <a:ext cx="122400" cy="199800"/>
                </p14:xfrm>
              </p:contentPart>
            </mc:Choice>
            <mc:Fallback xmlns="">
              <p:pic>
                <p:nvPicPr>
                  <p:cNvPr id="505" name="Ink 504">
                    <a:extLst>
                      <a:ext uri="{FF2B5EF4-FFF2-40B4-BE49-F238E27FC236}">
                        <a16:creationId xmlns:a16="http://schemas.microsoft.com/office/drawing/2014/main" id="{E8978C12-B5E3-81D5-03B8-640A44F0BB38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2604103" y="4611852"/>
                    <a:ext cx="140040" cy="21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506" name="Ink 505">
                    <a:extLst>
                      <a:ext uri="{FF2B5EF4-FFF2-40B4-BE49-F238E27FC236}">
                        <a16:creationId xmlns:a16="http://schemas.microsoft.com/office/drawing/2014/main" id="{8A836062-31B3-98A7-1182-D05F6842B3A0}"/>
                      </a:ext>
                    </a:extLst>
                  </p14:cNvPr>
                  <p14:cNvContentPartPr/>
                  <p14:nvPr/>
                </p14:nvContentPartPr>
                <p14:xfrm>
                  <a:off x="2660623" y="4441932"/>
                  <a:ext cx="66240" cy="360"/>
                </p14:xfrm>
              </p:contentPart>
            </mc:Choice>
            <mc:Fallback xmlns="">
              <p:pic>
                <p:nvPicPr>
                  <p:cNvPr id="506" name="Ink 505">
                    <a:extLst>
                      <a:ext uri="{FF2B5EF4-FFF2-40B4-BE49-F238E27FC236}">
                        <a16:creationId xmlns:a16="http://schemas.microsoft.com/office/drawing/2014/main" id="{8A836062-31B3-98A7-1182-D05F6842B3A0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2651623" y="4432932"/>
                    <a:ext cx="83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507" name="Ink 506">
                    <a:extLst>
                      <a:ext uri="{FF2B5EF4-FFF2-40B4-BE49-F238E27FC236}">
                        <a16:creationId xmlns:a16="http://schemas.microsoft.com/office/drawing/2014/main" id="{1E986527-1651-F5C1-C03B-F82C6BC7FD3F}"/>
                      </a:ext>
                    </a:extLst>
                  </p14:cNvPr>
                  <p14:cNvContentPartPr/>
                  <p14:nvPr/>
                </p14:nvContentPartPr>
                <p14:xfrm>
                  <a:off x="2815423" y="4349052"/>
                  <a:ext cx="181080" cy="163080"/>
                </p14:xfrm>
              </p:contentPart>
            </mc:Choice>
            <mc:Fallback xmlns="">
              <p:pic>
                <p:nvPicPr>
                  <p:cNvPr id="507" name="Ink 506">
                    <a:extLst>
                      <a:ext uri="{FF2B5EF4-FFF2-40B4-BE49-F238E27FC236}">
                        <a16:creationId xmlns:a16="http://schemas.microsoft.com/office/drawing/2014/main" id="{1E986527-1651-F5C1-C03B-F82C6BC7FD3F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2806783" y="4340052"/>
                    <a:ext cx="198720" cy="180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EF0AA92F-EE94-923A-712A-29550CD2C73C}"/>
                </a:ext>
              </a:extLst>
            </p:cNvPr>
            <p:cNvGrpSpPr/>
            <p:nvPr/>
          </p:nvGrpSpPr>
          <p:grpSpPr>
            <a:xfrm>
              <a:off x="1236823" y="3091572"/>
              <a:ext cx="1052280" cy="758160"/>
              <a:chOff x="1236823" y="3091572"/>
              <a:chExt cx="1052280" cy="758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486" name="Ink 485">
                    <a:extLst>
                      <a:ext uri="{FF2B5EF4-FFF2-40B4-BE49-F238E27FC236}">
                        <a16:creationId xmlns:a16="http://schemas.microsoft.com/office/drawing/2014/main" id="{C5D995A4-FCD6-0CFA-1917-A1975088E3BE}"/>
                      </a:ext>
                    </a:extLst>
                  </p14:cNvPr>
                  <p14:cNvContentPartPr/>
                  <p14:nvPr/>
                </p14:nvContentPartPr>
                <p14:xfrm>
                  <a:off x="1712743" y="3220092"/>
                  <a:ext cx="99720" cy="2880"/>
                </p14:xfrm>
              </p:contentPart>
            </mc:Choice>
            <mc:Fallback xmlns="">
              <p:pic>
                <p:nvPicPr>
                  <p:cNvPr id="486" name="Ink 485">
                    <a:extLst>
                      <a:ext uri="{FF2B5EF4-FFF2-40B4-BE49-F238E27FC236}">
                        <a16:creationId xmlns:a16="http://schemas.microsoft.com/office/drawing/2014/main" id="{C5D995A4-FCD6-0CFA-1917-A1975088E3BE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1703743" y="3211452"/>
                    <a:ext cx="11736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487" name="Ink 486">
                    <a:extLst>
                      <a:ext uri="{FF2B5EF4-FFF2-40B4-BE49-F238E27FC236}">
                        <a16:creationId xmlns:a16="http://schemas.microsoft.com/office/drawing/2014/main" id="{AF151628-58D7-1205-740A-CB407869271C}"/>
                      </a:ext>
                    </a:extLst>
                  </p14:cNvPr>
                  <p14:cNvContentPartPr/>
                  <p14:nvPr/>
                </p14:nvContentPartPr>
                <p14:xfrm>
                  <a:off x="1856743" y="3098772"/>
                  <a:ext cx="165600" cy="381960"/>
                </p14:xfrm>
              </p:contentPart>
            </mc:Choice>
            <mc:Fallback xmlns="">
              <p:pic>
                <p:nvPicPr>
                  <p:cNvPr id="487" name="Ink 486">
                    <a:extLst>
                      <a:ext uri="{FF2B5EF4-FFF2-40B4-BE49-F238E27FC236}">
                        <a16:creationId xmlns:a16="http://schemas.microsoft.com/office/drawing/2014/main" id="{AF151628-58D7-1205-740A-CB407869271C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1847743" y="3090132"/>
                    <a:ext cx="183240" cy="39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490" name="Ink 489">
                    <a:extLst>
                      <a:ext uri="{FF2B5EF4-FFF2-40B4-BE49-F238E27FC236}">
                        <a16:creationId xmlns:a16="http://schemas.microsoft.com/office/drawing/2014/main" id="{C221EED0-5CF8-DF38-19E0-892AF6E67557}"/>
                      </a:ext>
                    </a:extLst>
                  </p14:cNvPr>
                  <p14:cNvContentPartPr/>
                  <p14:nvPr/>
                </p14:nvContentPartPr>
                <p14:xfrm>
                  <a:off x="1236823" y="3369492"/>
                  <a:ext cx="1052280" cy="54720"/>
                </p14:xfrm>
              </p:contentPart>
            </mc:Choice>
            <mc:Fallback xmlns="">
              <p:pic>
                <p:nvPicPr>
                  <p:cNvPr id="490" name="Ink 489">
                    <a:extLst>
                      <a:ext uri="{FF2B5EF4-FFF2-40B4-BE49-F238E27FC236}">
                        <a16:creationId xmlns:a16="http://schemas.microsoft.com/office/drawing/2014/main" id="{C221EED0-5CF8-DF38-19E0-892AF6E67557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1228183" y="3360492"/>
                    <a:ext cx="1069920" cy="7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492" name="Ink 491">
                    <a:extLst>
                      <a:ext uri="{FF2B5EF4-FFF2-40B4-BE49-F238E27FC236}">
                        <a16:creationId xmlns:a16="http://schemas.microsoft.com/office/drawing/2014/main" id="{A610F63D-C255-3647-9714-D35F7061B949}"/>
                      </a:ext>
                    </a:extLst>
                  </p14:cNvPr>
                  <p14:cNvContentPartPr/>
                  <p14:nvPr/>
                </p14:nvContentPartPr>
                <p14:xfrm>
                  <a:off x="1688983" y="3567132"/>
                  <a:ext cx="126720" cy="186480"/>
                </p14:xfrm>
              </p:contentPart>
            </mc:Choice>
            <mc:Fallback xmlns="">
              <p:pic>
                <p:nvPicPr>
                  <p:cNvPr id="492" name="Ink 491">
                    <a:extLst>
                      <a:ext uri="{FF2B5EF4-FFF2-40B4-BE49-F238E27FC236}">
                        <a16:creationId xmlns:a16="http://schemas.microsoft.com/office/drawing/2014/main" id="{A610F63D-C255-3647-9714-D35F7061B949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1679983" y="3558492"/>
                    <a:ext cx="144360" cy="20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493" name="Ink 492">
                    <a:extLst>
                      <a:ext uri="{FF2B5EF4-FFF2-40B4-BE49-F238E27FC236}">
                        <a16:creationId xmlns:a16="http://schemas.microsoft.com/office/drawing/2014/main" id="{75332800-F44E-188D-428A-6571E12A3CD6}"/>
                      </a:ext>
                    </a:extLst>
                  </p14:cNvPr>
                  <p14:cNvContentPartPr/>
                  <p14:nvPr/>
                </p14:nvContentPartPr>
                <p14:xfrm>
                  <a:off x="1823263" y="3551652"/>
                  <a:ext cx="186120" cy="360"/>
                </p14:xfrm>
              </p:contentPart>
            </mc:Choice>
            <mc:Fallback xmlns="">
              <p:pic>
                <p:nvPicPr>
                  <p:cNvPr id="493" name="Ink 492">
                    <a:extLst>
                      <a:ext uri="{FF2B5EF4-FFF2-40B4-BE49-F238E27FC236}">
                        <a16:creationId xmlns:a16="http://schemas.microsoft.com/office/drawing/2014/main" id="{75332800-F44E-188D-428A-6571E12A3CD6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1814263" y="3543012"/>
                    <a:ext cx="203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494" name="Ink 493">
                    <a:extLst>
                      <a:ext uri="{FF2B5EF4-FFF2-40B4-BE49-F238E27FC236}">
                        <a16:creationId xmlns:a16="http://schemas.microsoft.com/office/drawing/2014/main" id="{04F4E85B-9C33-1301-034B-CA6C41251269}"/>
                      </a:ext>
                    </a:extLst>
                  </p14:cNvPr>
                  <p14:cNvContentPartPr/>
                  <p14:nvPr/>
                </p14:nvContentPartPr>
                <p14:xfrm>
                  <a:off x="1944583" y="3575412"/>
                  <a:ext cx="360" cy="274320"/>
                </p14:xfrm>
              </p:contentPart>
            </mc:Choice>
            <mc:Fallback xmlns="">
              <p:pic>
                <p:nvPicPr>
                  <p:cNvPr id="494" name="Ink 493">
                    <a:extLst>
                      <a:ext uri="{FF2B5EF4-FFF2-40B4-BE49-F238E27FC236}">
                        <a16:creationId xmlns:a16="http://schemas.microsoft.com/office/drawing/2014/main" id="{04F4E85B-9C33-1301-034B-CA6C41251269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1935583" y="3566412"/>
                    <a:ext cx="18000" cy="29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165" name="Ink 164">
                    <a:extLst>
                      <a:ext uri="{FF2B5EF4-FFF2-40B4-BE49-F238E27FC236}">
                        <a16:creationId xmlns:a16="http://schemas.microsoft.com/office/drawing/2014/main" id="{0F0F59F8-2AE9-B368-8612-078284DDFC03}"/>
                      </a:ext>
                    </a:extLst>
                  </p14:cNvPr>
                  <p14:cNvContentPartPr/>
                  <p14:nvPr/>
                </p14:nvContentPartPr>
                <p14:xfrm>
                  <a:off x="1386223" y="3091572"/>
                  <a:ext cx="142200" cy="190080"/>
                </p14:xfrm>
              </p:contentPart>
            </mc:Choice>
            <mc:Fallback xmlns=""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0F0F59F8-2AE9-B368-8612-078284DDFC03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1377223" y="3082932"/>
                    <a:ext cx="159840" cy="2077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68" name="Ink 167">
                <a:extLst>
                  <a:ext uri="{FF2B5EF4-FFF2-40B4-BE49-F238E27FC236}">
                    <a16:creationId xmlns:a16="http://schemas.microsoft.com/office/drawing/2014/main" id="{8720097B-7641-40CF-69D1-0CF4ED9687CA}"/>
                  </a:ext>
                </a:extLst>
              </p14:cNvPr>
              <p14:cNvContentPartPr/>
              <p14:nvPr/>
            </p14:nvContentPartPr>
            <p14:xfrm>
              <a:off x="4384583" y="4904856"/>
              <a:ext cx="171360" cy="312840"/>
            </p14:xfrm>
          </p:contentPart>
        </mc:Choice>
        <mc:Fallback xmlns="">
          <p:pic>
            <p:nvPicPr>
              <p:cNvPr id="168" name="Ink 167">
                <a:extLst>
                  <a:ext uri="{FF2B5EF4-FFF2-40B4-BE49-F238E27FC236}">
                    <a16:creationId xmlns:a16="http://schemas.microsoft.com/office/drawing/2014/main" id="{8720097B-7641-40CF-69D1-0CF4ED9687CA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4375943" y="4896216"/>
                <a:ext cx="18900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CEB076E1-ADA9-8A8D-3202-C2D46DDCA784}"/>
                  </a:ext>
                </a:extLst>
              </p14:cNvPr>
              <p14:cNvContentPartPr/>
              <p14:nvPr/>
            </p14:nvContentPartPr>
            <p14:xfrm>
              <a:off x="4631543" y="5226336"/>
              <a:ext cx="9720" cy="23796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CEB076E1-ADA9-8A8D-3202-C2D46DDCA784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4622543" y="5217336"/>
                <a:ext cx="2736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90E77405-BE50-AC74-2C11-40851E4D73B4}"/>
                  </a:ext>
                </a:extLst>
              </p14:cNvPr>
              <p14:cNvContentPartPr/>
              <p14:nvPr/>
            </p14:nvContentPartPr>
            <p14:xfrm>
              <a:off x="4839623" y="5135616"/>
              <a:ext cx="106920" cy="36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90E77405-BE50-AC74-2C11-40851E4D73B4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4830983" y="5126976"/>
                <a:ext cx="124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938967C0-31FD-4AC0-6587-CE304C0AB49D}"/>
                  </a:ext>
                </a:extLst>
              </p14:cNvPr>
              <p14:cNvContentPartPr/>
              <p14:nvPr/>
            </p14:nvContentPartPr>
            <p14:xfrm>
              <a:off x="4875263" y="5214456"/>
              <a:ext cx="129600" cy="36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938967C0-31FD-4AC0-6587-CE304C0AB49D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4866623" y="5205816"/>
                <a:ext cx="147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6C010256-4CCA-68FF-7A3D-0CDBB55EAA13}"/>
                  </a:ext>
                </a:extLst>
              </p14:cNvPr>
              <p14:cNvContentPartPr/>
              <p14:nvPr/>
            </p14:nvContentPartPr>
            <p14:xfrm>
              <a:off x="5369543" y="4922136"/>
              <a:ext cx="227880" cy="22392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6C010256-4CCA-68FF-7A3D-0CDBB55EAA13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360903" y="4913136"/>
                <a:ext cx="24552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DA03F91A-CB30-7CC3-FD93-DFF91C134488}"/>
                  </a:ext>
                </a:extLst>
              </p14:cNvPr>
              <p14:cNvContentPartPr/>
              <p14:nvPr/>
            </p14:nvContentPartPr>
            <p14:xfrm>
              <a:off x="5583383" y="4818816"/>
              <a:ext cx="88200" cy="3240"/>
            </p14:xfrm>
          </p:contentPart>
        </mc:Choice>
        <mc:Fallback xmlns=""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DA03F91A-CB30-7CC3-FD93-DFF91C134488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5574383" y="4809816"/>
                <a:ext cx="10584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ED30F281-9B6D-B8F8-E56C-F1A2E7D94B63}"/>
                  </a:ext>
                </a:extLst>
              </p14:cNvPr>
              <p14:cNvContentPartPr/>
              <p14:nvPr/>
            </p14:nvContentPartPr>
            <p14:xfrm>
              <a:off x="5717663" y="4732056"/>
              <a:ext cx="201600" cy="12456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ED30F281-9B6D-B8F8-E56C-F1A2E7D94B63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5708663" y="4723056"/>
                <a:ext cx="21924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90CB5B64-8DBC-8765-0160-A9FE2D018C00}"/>
                  </a:ext>
                </a:extLst>
              </p14:cNvPr>
              <p14:cNvContentPartPr/>
              <p14:nvPr/>
            </p14:nvContentPartPr>
            <p14:xfrm>
              <a:off x="5096663" y="5280336"/>
              <a:ext cx="1149120" cy="6480"/>
            </p14:xfrm>
          </p:contentPart>
        </mc:Choice>
        <mc:Fallback xmlns=""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90CB5B64-8DBC-8765-0160-A9FE2D018C00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5088023" y="5271336"/>
                <a:ext cx="116676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4807DF19-8CE6-C1F0-E81E-FE7B775BEDF1}"/>
                  </a:ext>
                </a:extLst>
              </p14:cNvPr>
              <p14:cNvContentPartPr/>
              <p14:nvPr/>
            </p14:nvContentPartPr>
            <p14:xfrm>
              <a:off x="5312303" y="5440176"/>
              <a:ext cx="29520" cy="37044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4807DF19-8CE6-C1F0-E81E-FE7B775BEDF1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5303663" y="5431176"/>
                <a:ext cx="47160" cy="38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F0EE377E-EE7A-A12E-9398-B6E92366B928}"/>
                  </a:ext>
                </a:extLst>
              </p14:cNvPr>
              <p14:cNvContentPartPr/>
              <p14:nvPr/>
            </p14:nvContentPartPr>
            <p14:xfrm>
              <a:off x="5475023" y="5625936"/>
              <a:ext cx="160920" cy="36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F0EE377E-EE7A-A12E-9398-B6E92366B928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5466383" y="5616936"/>
                <a:ext cx="178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9DCECA7A-A26D-910F-0F0F-2688A77A316B}"/>
                  </a:ext>
                </a:extLst>
              </p14:cNvPr>
              <p14:cNvContentPartPr/>
              <p14:nvPr/>
            </p14:nvContentPartPr>
            <p14:xfrm>
              <a:off x="5567543" y="5547816"/>
              <a:ext cx="10800" cy="18216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9DCECA7A-A26D-910F-0F0F-2688A77A316B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5558903" y="5538816"/>
                <a:ext cx="2844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8293C795-C1E9-D3C1-4D4C-F43E8DC28FED}"/>
                  </a:ext>
                </a:extLst>
              </p14:cNvPr>
              <p14:cNvContentPartPr/>
              <p14:nvPr/>
            </p14:nvContentPartPr>
            <p14:xfrm>
              <a:off x="5822063" y="5457456"/>
              <a:ext cx="151200" cy="22392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8293C795-C1E9-D3C1-4D4C-F43E8DC28FED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5813423" y="5448816"/>
                <a:ext cx="16884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2E08CFA3-CE34-C19E-6E5F-AF4652644462}"/>
                  </a:ext>
                </a:extLst>
              </p14:cNvPr>
              <p14:cNvContentPartPr/>
              <p14:nvPr/>
            </p14:nvContentPartPr>
            <p14:xfrm>
              <a:off x="6005303" y="5454216"/>
              <a:ext cx="54720" cy="36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2E08CFA3-CE34-C19E-6E5F-AF4652644462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5996663" y="5445576"/>
                <a:ext cx="72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13066757-D96F-3C92-1A83-209A3B0284F4}"/>
                  </a:ext>
                </a:extLst>
              </p14:cNvPr>
              <p14:cNvContentPartPr/>
              <p14:nvPr/>
            </p14:nvContentPartPr>
            <p14:xfrm>
              <a:off x="6107183" y="5375736"/>
              <a:ext cx="148320" cy="14796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13066757-D96F-3C92-1A83-209A3B0284F4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6098183" y="5367096"/>
                <a:ext cx="165960" cy="16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28" name="Group 527">
            <a:extLst>
              <a:ext uri="{FF2B5EF4-FFF2-40B4-BE49-F238E27FC236}">
                <a16:creationId xmlns:a16="http://schemas.microsoft.com/office/drawing/2014/main" id="{83C36A49-8460-86D7-F050-93656ADA8F45}"/>
              </a:ext>
            </a:extLst>
          </p:cNvPr>
          <p:cNvGrpSpPr/>
          <p:nvPr/>
        </p:nvGrpSpPr>
        <p:grpSpPr>
          <a:xfrm>
            <a:off x="6521543" y="4828176"/>
            <a:ext cx="2195640" cy="700200"/>
            <a:chOff x="6803048" y="4458996"/>
            <a:chExt cx="2195640" cy="70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422A740-36BE-F489-9954-8303CAE3DB23}"/>
                    </a:ext>
                  </a:extLst>
                </p14:cNvPr>
                <p14:cNvContentPartPr/>
                <p14:nvPr/>
              </p14:nvContentPartPr>
              <p14:xfrm>
                <a:off x="6803048" y="4724316"/>
                <a:ext cx="61920" cy="3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422A740-36BE-F489-9954-8303CAE3DB23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794408" y="4715676"/>
                  <a:ext cx="79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D8EA0316-9645-3619-C861-ADA8446EE3BA}"/>
                    </a:ext>
                  </a:extLst>
                </p14:cNvPr>
                <p14:cNvContentPartPr/>
                <p14:nvPr/>
              </p14:nvContentPartPr>
              <p14:xfrm>
                <a:off x="6833648" y="4797756"/>
                <a:ext cx="116640" cy="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D8EA0316-9645-3619-C861-ADA8446EE3BA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825008" y="4789116"/>
                  <a:ext cx="134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BBE01594-0FAC-0420-9059-081CDFC9A895}"/>
                    </a:ext>
                  </a:extLst>
                </p14:cNvPr>
                <p14:cNvContentPartPr/>
                <p14:nvPr/>
              </p14:nvContentPartPr>
              <p14:xfrm>
                <a:off x="7299128" y="4458996"/>
                <a:ext cx="360" cy="1810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BBE01594-0FAC-0420-9059-081CDFC9A895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7290488" y="4449996"/>
                  <a:ext cx="180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B0F1663E-3FB8-9975-D6AD-3924A0BE2795}"/>
                    </a:ext>
                  </a:extLst>
                </p14:cNvPr>
                <p14:cNvContentPartPr/>
                <p14:nvPr/>
              </p14:nvContentPartPr>
              <p14:xfrm>
                <a:off x="7165568" y="4704156"/>
                <a:ext cx="853560" cy="144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B0F1663E-3FB8-9975-D6AD-3924A0BE2795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156928" y="4695156"/>
                  <a:ext cx="8712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512" name="Ink 511">
                  <a:extLst>
                    <a:ext uri="{FF2B5EF4-FFF2-40B4-BE49-F238E27FC236}">
                      <a16:creationId xmlns:a16="http://schemas.microsoft.com/office/drawing/2014/main" id="{2618B668-7EFF-F1EA-47B8-4859CF312366}"/>
                    </a:ext>
                  </a:extLst>
                </p14:cNvPr>
                <p14:cNvContentPartPr/>
                <p14:nvPr/>
              </p14:nvContentPartPr>
              <p14:xfrm>
                <a:off x="7172768" y="4944636"/>
                <a:ext cx="122760" cy="214560"/>
              </p14:xfrm>
            </p:contentPart>
          </mc:Choice>
          <mc:Fallback xmlns="">
            <p:pic>
              <p:nvPicPr>
                <p:cNvPr id="512" name="Ink 511">
                  <a:extLst>
                    <a:ext uri="{FF2B5EF4-FFF2-40B4-BE49-F238E27FC236}">
                      <a16:creationId xmlns:a16="http://schemas.microsoft.com/office/drawing/2014/main" id="{2618B668-7EFF-F1EA-47B8-4859CF31236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163768" y="4935996"/>
                  <a:ext cx="14040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513" name="Ink 512">
                  <a:extLst>
                    <a:ext uri="{FF2B5EF4-FFF2-40B4-BE49-F238E27FC236}">
                      <a16:creationId xmlns:a16="http://schemas.microsoft.com/office/drawing/2014/main" id="{D377CE83-4F36-8541-D6ED-E050A2FEB592}"/>
                    </a:ext>
                  </a:extLst>
                </p14:cNvPr>
                <p14:cNvContentPartPr/>
                <p14:nvPr/>
              </p14:nvContentPartPr>
              <p14:xfrm>
                <a:off x="7319288" y="4744116"/>
                <a:ext cx="134640" cy="119160"/>
              </p14:xfrm>
            </p:contentPart>
          </mc:Choice>
          <mc:Fallback xmlns="">
            <p:pic>
              <p:nvPicPr>
                <p:cNvPr id="513" name="Ink 512">
                  <a:extLst>
                    <a:ext uri="{FF2B5EF4-FFF2-40B4-BE49-F238E27FC236}">
                      <a16:creationId xmlns:a16="http://schemas.microsoft.com/office/drawing/2014/main" id="{D377CE83-4F36-8541-D6ED-E050A2FEB59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310288" y="4735116"/>
                  <a:ext cx="15228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515" name="Ink 514">
                  <a:extLst>
                    <a:ext uri="{FF2B5EF4-FFF2-40B4-BE49-F238E27FC236}">
                      <a16:creationId xmlns:a16="http://schemas.microsoft.com/office/drawing/2014/main" id="{8BDF0A40-E9BF-AA0C-F0AF-CE6C9A63E127}"/>
                    </a:ext>
                  </a:extLst>
                </p14:cNvPr>
                <p14:cNvContentPartPr/>
                <p14:nvPr/>
              </p14:nvContentPartPr>
              <p14:xfrm>
                <a:off x="7256648" y="4755996"/>
                <a:ext cx="169920" cy="149760"/>
              </p14:xfrm>
            </p:contentPart>
          </mc:Choice>
          <mc:Fallback xmlns="">
            <p:pic>
              <p:nvPicPr>
                <p:cNvPr id="515" name="Ink 514">
                  <a:extLst>
                    <a:ext uri="{FF2B5EF4-FFF2-40B4-BE49-F238E27FC236}">
                      <a16:creationId xmlns:a16="http://schemas.microsoft.com/office/drawing/2014/main" id="{8BDF0A40-E9BF-AA0C-F0AF-CE6C9A63E12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247648" y="4746996"/>
                  <a:ext cx="1875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517" name="Ink 516">
                  <a:extLst>
                    <a:ext uri="{FF2B5EF4-FFF2-40B4-BE49-F238E27FC236}">
                      <a16:creationId xmlns:a16="http://schemas.microsoft.com/office/drawing/2014/main" id="{380C0F71-AB50-977D-EF5F-3A58B75E4981}"/>
                    </a:ext>
                  </a:extLst>
                </p14:cNvPr>
                <p14:cNvContentPartPr/>
                <p14:nvPr/>
              </p14:nvContentPartPr>
              <p14:xfrm>
                <a:off x="7524848" y="4989996"/>
                <a:ext cx="136440" cy="3240"/>
              </p14:xfrm>
            </p:contentPart>
          </mc:Choice>
          <mc:Fallback xmlns="">
            <p:pic>
              <p:nvPicPr>
                <p:cNvPr id="517" name="Ink 516">
                  <a:extLst>
                    <a:ext uri="{FF2B5EF4-FFF2-40B4-BE49-F238E27FC236}">
                      <a16:creationId xmlns:a16="http://schemas.microsoft.com/office/drawing/2014/main" id="{380C0F71-AB50-977D-EF5F-3A58B75E4981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7516208" y="4980996"/>
                  <a:ext cx="1540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518" name="Ink 517">
                  <a:extLst>
                    <a:ext uri="{FF2B5EF4-FFF2-40B4-BE49-F238E27FC236}">
                      <a16:creationId xmlns:a16="http://schemas.microsoft.com/office/drawing/2014/main" id="{BBF076AD-210A-8450-EF23-D9D59B89FA6A}"/>
                    </a:ext>
                  </a:extLst>
                </p14:cNvPr>
                <p14:cNvContentPartPr/>
                <p14:nvPr/>
              </p14:nvContentPartPr>
              <p14:xfrm>
                <a:off x="7572368" y="4874796"/>
                <a:ext cx="24120" cy="208440"/>
              </p14:xfrm>
            </p:contentPart>
          </mc:Choice>
          <mc:Fallback xmlns="">
            <p:pic>
              <p:nvPicPr>
                <p:cNvPr id="518" name="Ink 517">
                  <a:extLst>
                    <a:ext uri="{FF2B5EF4-FFF2-40B4-BE49-F238E27FC236}">
                      <a16:creationId xmlns:a16="http://schemas.microsoft.com/office/drawing/2014/main" id="{BBF076AD-210A-8450-EF23-D9D59B89FA6A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563728" y="4865796"/>
                  <a:ext cx="4176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519" name="Ink 518">
                  <a:extLst>
                    <a:ext uri="{FF2B5EF4-FFF2-40B4-BE49-F238E27FC236}">
                      <a16:creationId xmlns:a16="http://schemas.microsoft.com/office/drawing/2014/main" id="{AC52D791-0D18-F002-A9C6-B723EBF68098}"/>
                    </a:ext>
                  </a:extLst>
                </p14:cNvPr>
                <p14:cNvContentPartPr/>
                <p14:nvPr/>
              </p14:nvContentPartPr>
              <p14:xfrm>
                <a:off x="7746608" y="4854996"/>
                <a:ext cx="7200" cy="300960"/>
              </p14:xfrm>
            </p:contentPart>
          </mc:Choice>
          <mc:Fallback xmlns="">
            <p:pic>
              <p:nvPicPr>
                <p:cNvPr id="519" name="Ink 518">
                  <a:extLst>
                    <a:ext uri="{FF2B5EF4-FFF2-40B4-BE49-F238E27FC236}">
                      <a16:creationId xmlns:a16="http://schemas.microsoft.com/office/drawing/2014/main" id="{AC52D791-0D18-F002-A9C6-B723EBF68098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737608" y="4845996"/>
                  <a:ext cx="2484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520" name="Ink 519">
                  <a:extLst>
                    <a:ext uri="{FF2B5EF4-FFF2-40B4-BE49-F238E27FC236}">
                      <a16:creationId xmlns:a16="http://schemas.microsoft.com/office/drawing/2014/main" id="{01FD722B-9AB1-FAD1-BBAB-70D86966B662}"/>
                    </a:ext>
                  </a:extLst>
                </p14:cNvPr>
                <p14:cNvContentPartPr/>
                <p14:nvPr/>
              </p14:nvContentPartPr>
              <p14:xfrm>
                <a:off x="8156288" y="4725396"/>
                <a:ext cx="88560" cy="360"/>
              </p14:xfrm>
            </p:contentPart>
          </mc:Choice>
          <mc:Fallback xmlns="">
            <p:pic>
              <p:nvPicPr>
                <p:cNvPr id="520" name="Ink 519">
                  <a:extLst>
                    <a:ext uri="{FF2B5EF4-FFF2-40B4-BE49-F238E27FC236}">
                      <a16:creationId xmlns:a16="http://schemas.microsoft.com/office/drawing/2014/main" id="{01FD722B-9AB1-FAD1-BBAB-70D86966B66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147288" y="4716756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521" name="Ink 520">
                  <a:extLst>
                    <a:ext uri="{FF2B5EF4-FFF2-40B4-BE49-F238E27FC236}">
                      <a16:creationId xmlns:a16="http://schemas.microsoft.com/office/drawing/2014/main" id="{843146CB-CDA8-4BE5-3441-DFFD3B78A6DA}"/>
                    </a:ext>
                  </a:extLst>
                </p14:cNvPr>
                <p14:cNvContentPartPr/>
                <p14:nvPr/>
              </p14:nvContentPartPr>
              <p14:xfrm>
                <a:off x="8189408" y="4807476"/>
                <a:ext cx="60120" cy="360"/>
              </p14:xfrm>
            </p:contentPart>
          </mc:Choice>
          <mc:Fallback xmlns="">
            <p:pic>
              <p:nvPicPr>
                <p:cNvPr id="521" name="Ink 520">
                  <a:extLst>
                    <a:ext uri="{FF2B5EF4-FFF2-40B4-BE49-F238E27FC236}">
                      <a16:creationId xmlns:a16="http://schemas.microsoft.com/office/drawing/2014/main" id="{843146CB-CDA8-4BE5-3441-DFFD3B78A6D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8180408" y="4798476"/>
                  <a:ext cx="77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522" name="Ink 521">
                  <a:extLst>
                    <a:ext uri="{FF2B5EF4-FFF2-40B4-BE49-F238E27FC236}">
                      <a16:creationId xmlns:a16="http://schemas.microsoft.com/office/drawing/2014/main" id="{843165E9-31EC-08C6-B44D-0FC641533B2E}"/>
                    </a:ext>
                  </a:extLst>
                </p14:cNvPr>
                <p14:cNvContentPartPr/>
                <p14:nvPr/>
              </p14:nvContentPartPr>
              <p14:xfrm>
                <a:off x="8468048" y="4502196"/>
                <a:ext cx="113040" cy="544320"/>
              </p14:xfrm>
            </p:contentPart>
          </mc:Choice>
          <mc:Fallback xmlns="">
            <p:pic>
              <p:nvPicPr>
                <p:cNvPr id="522" name="Ink 521">
                  <a:extLst>
                    <a:ext uri="{FF2B5EF4-FFF2-40B4-BE49-F238E27FC236}">
                      <a16:creationId xmlns:a16="http://schemas.microsoft.com/office/drawing/2014/main" id="{843165E9-31EC-08C6-B44D-0FC641533B2E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459048" y="4493556"/>
                  <a:ext cx="130680" cy="56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523" name="Ink 522">
                  <a:extLst>
                    <a:ext uri="{FF2B5EF4-FFF2-40B4-BE49-F238E27FC236}">
                      <a16:creationId xmlns:a16="http://schemas.microsoft.com/office/drawing/2014/main" id="{0B9A429D-D4A5-CE39-1DCF-62EB1525E977}"/>
                    </a:ext>
                  </a:extLst>
                </p14:cNvPr>
                <p14:cNvContentPartPr/>
                <p14:nvPr/>
              </p14:nvContentPartPr>
              <p14:xfrm>
                <a:off x="8403608" y="4809996"/>
                <a:ext cx="163800" cy="360"/>
              </p14:xfrm>
            </p:contentPart>
          </mc:Choice>
          <mc:Fallback xmlns="">
            <p:pic>
              <p:nvPicPr>
                <p:cNvPr id="523" name="Ink 522">
                  <a:extLst>
                    <a:ext uri="{FF2B5EF4-FFF2-40B4-BE49-F238E27FC236}">
                      <a16:creationId xmlns:a16="http://schemas.microsoft.com/office/drawing/2014/main" id="{0B9A429D-D4A5-CE39-1DCF-62EB1525E977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394968" y="4801356"/>
                  <a:ext cx="181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524" name="Ink 523">
                  <a:extLst>
                    <a:ext uri="{FF2B5EF4-FFF2-40B4-BE49-F238E27FC236}">
                      <a16:creationId xmlns:a16="http://schemas.microsoft.com/office/drawing/2014/main" id="{6D7272BA-8B5E-B317-E5B3-0A54576A1FA0}"/>
                    </a:ext>
                  </a:extLst>
                </p14:cNvPr>
                <p14:cNvContentPartPr/>
                <p14:nvPr/>
              </p14:nvContentPartPr>
              <p14:xfrm>
                <a:off x="8652008" y="4594356"/>
                <a:ext cx="115560" cy="442440"/>
              </p14:xfrm>
            </p:contentPart>
          </mc:Choice>
          <mc:Fallback xmlns="">
            <p:pic>
              <p:nvPicPr>
                <p:cNvPr id="524" name="Ink 523">
                  <a:extLst>
                    <a:ext uri="{FF2B5EF4-FFF2-40B4-BE49-F238E27FC236}">
                      <a16:creationId xmlns:a16="http://schemas.microsoft.com/office/drawing/2014/main" id="{6D7272BA-8B5E-B317-E5B3-0A54576A1FA0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643368" y="4585716"/>
                  <a:ext cx="13320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525" name="Ink 524">
                  <a:extLst>
                    <a:ext uri="{FF2B5EF4-FFF2-40B4-BE49-F238E27FC236}">
                      <a16:creationId xmlns:a16="http://schemas.microsoft.com/office/drawing/2014/main" id="{34903C7D-7596-BEA0-6274-05E9EBC8D892}"/>
                    </a:ext>
                  </a:extLst>
                </p14:cNvPr>
                <p14:cNvContentPartPr/>
                <p14:nvPr/>
              </p14:nvContentPartPr>
              <p14:xfrm>
                <a:off x="8765768" y="4727556"/>
                <a:ext cx="144720" cy="174600"/>
              </p14:xfrm>
            </p:contentPart>
          </mc:Choice>
          <mc:Fallback xmlns="">
            <p:pic>
              <p:nvPicPr>
                <p:cNvPr id="525" name="Ink 524">
                  <a:extLst>
                    <a:ext uri="{FF2B5EF4-FFF2-40B4-BE49-F238E27FC236}">
                      <a16:creationId xmlns:a16="http://schemas.microsoft.com/office/drawing/2014/main" id="{34903C7D-7596-BEA0-6274-05E9EBC8D892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756768" y="4718556"/>
                  <a:ext cx="1623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526" name="Ink 525">
                  <a:extLst>
                    <a:ext uri="{FF2B5EF4-FFF2-40B4-BE49-F238E27FC236}">
                      <a16:creationId xmlns:a16="http://schemas.microsoft.com/office/drawing/2014/main" id="{B302FA0B-9A8E-140E-D27D-53C298493749}"/>
                    </a:ext>
                  </a:extLst>
                </p14:cNvPr>
                <p14:cNvContentPartPr/>
                <p14:nvPr/>
              </p14:nvContentPartPr>
              <p14:xfrm>
                <a:off x="8910128" y="4581756"/>
                <a:ext cx="88560" cy="449640"/>
              </p14:xfrm>
            </p:contentPart>
          </mc:Choice>
          <mc:Fallback xmlns="">
            <p:pic>
              <p:nvPicPr>
                <p:cNvPr id="526" name="Ink 525">
                  <a:extLst>
                    <a:ext uri="{FF2B5EF4-FFF2-40B4-BE49-F238E27FC236}">
                      <a16:creationId xmlns:a16="http://schemas.microsoft.com/office/drawing/2014/main" id="{B302FA0B-9A8E-140E-D27D-53C298493749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8901488" y="4572756"/>
                  <a:ext cx="106200" cy="46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060FA68B-1B51-1CB1-6541-DC7B0FA728B4}"/>
              </a:ext>
            </a:extLst>
          </p:cNvPr>
          <p:cNvGrpSpPr/>
          <p:nvPr/>
        </p:nvGrpSpPr>
        <p:grpSpPr>
          <a:xfrm>
            <a:off x="4380428" y="6134290"/>
            <a:ext cx="1110960" cy="580680"/>
            <a:chOff x="4779128" y="5885676"/>
            <a:chExt cx="1110960" cy="580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529" name="Ink 528">
                  <a:extLst>
                    <a:ext uri="{FF2B5EF4-FFF2-40B4-BE49-F238E27FC236}">
                      <a16:creationId xmlns:a16="http://schemas.microsoft.com/office/drawing/2014/main" id="{6CFB0260-CD6D-51F8-690A-BF171DDC636B}"/>
                    </a:ext>
                  </a:extLst>
                </p14:cNvPr>
                <p14:cNvContentPartPr/>
                <p14:nvPr/>
              </p14:nvContentPartPr>
              <p14:xfrm>
                <a:off x="4779128" y="5885676"/>
                <a:ext cx="205560" cy="460800"/>
              </p14:xfrm>
            </p:contentPart>
          </mc:Choice>
          <mc:Fallback xmlns="">
            <p:pic>
              <p:nvPicPr>
                <p:cNvPr id="529" name="Ink 528">
                  <a:extLst>
                    <a:ext uri="{FF2B5EF4-FFF2-40B4-BE49-F238E27FC236}">
                      <a16:creationId xmlns:a16="http://schemas.microsoft.com/office/drawing/2014/main" id="{6CFB0260-CD6D-51F8-690A-BF171DDC636B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4770488" y="5876676"/>
                  <a:ext cx="22320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530" name="Ink 529">
                  <a:extLst>
                    <a:ext uri="{FF2B5EF4-FFF2-40B4-BE49-F238E27FC236}">
                      <a16:creationId xmlns:a16="http://schemas.microsoft.com/office/drawing/2014/main" id="{95368ED0-D35C-3FD9-8D16-8970AE5C3907}"/>
                    </a:ext>
                  </a:extLst>
                </p14:cNvPr>
                <p14:cNvContentPartPr/>
                <p14:nvPr/>
              </p14:nvContentPartPr>
              <p14:xfrm>
                <a:off x="4861928" y="6342876"/>
                <a:ext cx="131400" cy="123480"/>
              </p14:xfrm>
            </p:contentPart>
          </mc:Choice>
          <mc:Fallback xmlns="">
            <p:pic>
              <p:nvPicPr>
                <p:cNvPr id="530" name="Ink 529">
                  <a:extLst>
                    <a:ext uri="{FF2B5EF4-FFF2-40B4-BE49-F238E27FC236}">
                      <a16:creationId xmlns:a16="http://schemas.microsoft.com/office/drawing/2014/main" id="{95368ED0-D35C-3FD9-8D16-8970AE5C3907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4853288" y="6334236"/>
                  <a:ext cx="1490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531" name="Ink 530">
                  <a:extLst>
                    <a:ext uri="{FF2B5EF4-FFF2-40B4-BE49-F238E27FC236}">
                      <a16:creationId xmlns:a16="http://schemas.microsoft.com/office/drawing/2014/main" id="{8A78C338-DD9A-29A5-65BA-80D90C276A91}"/>
                    </a:ext>
                  </a:extLst>
                </p14:cNvPr>
                <p14:cNvContentPartPr/>
                <p14:nvPr/>
              </p14:nvContentPartPr>
              <p14:xfrm>
                <a:off x="5159288" y="6120756"/>
                <a:ext cx="175680" cy="11880"/>
              </p14:xfrm>
            </p:contentPart>
          </mc:Choice>
          <mc:Fallback xmlns="">
            <p:pic>
              <p:nvPicPr>
                <p:cNvPr id="531" name="Ink 530">
                  <a:extLst>
                    <a:ext uri="{FF2B5EF4-FFF2-40B4-BE49-F238E27FC236}">
                      <a16:creationId xmlns:a16="http://schemas.microsoft.com/office/drawing/2014/main" id="{8A78C338-DD9A-29A5-65BA-80D90C276A91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5150288" y="6111756"/>
                  <a:ext cx="19332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532" name="Ink 531">
                  <a:extLst>
                    <a:ext uri="{FF2B5EF4-FFF2-40B4-BE49-F238E27FC236}">
                      <a16:creationId xmlns:a16="http://schemas.microsoft.com/office/drawing/2014/main" id="{4098944C-CD2D-7C05-22C4-C6CDD79B05C2}"/>
                    </a:ext>
                  </a:extLst>
                </p14:cNvPr>
                <p14:cNvContentPartPr/>
                <p14:nvPr/>
              </p14:nvContentPartPr>
              <p14:xfrm>
                <a:off x="5216168" y="6219756"/>
                <a:ext cx="192600" cy="14400"/>
              </p14:xfrm>
            </p:contentPart>
          </mc:Choice>
          <mc:Fallback xmlns="">
            <p:pic>
              <p:nvPicPr>
                <p:cNvPr id="532" name="Ink 531">
                  <a:extLst>
                    <a:ext uri="{FF2B5EF4-FFF2-40B4-BE49-F238E27FC236}">
                      <a16:creationId xmlns:a16="http://schemas.microsoft.com/office/drawing/2014/main" id="{4098944C-CD2D-7C05-22C4-C6CDD79B05C2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5207168" y="6211116"/>
                  <a:ext cx="21024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533" name="Ink 532">
                  <a:extLst>
                    <a:ext uri="{FF2B5EF4-FFF2-40B4-BE49-F238E27FC236}">
                      <a16:creationId xmlns:a16="http://schemas.microsoft.com/office/drawing/2014/main" id="{51562B62-AABC-4F9A-DDB3-B8EB29BE34B5}"/>
                    </a:ext>
                  </a:extLst>
                </p14:cNvPr>
                <p14:cNvContentPartPr/>
                <p14:nvPr/>
              </p14:nvContentPartPr>
              <p14:xfrm>
                <a:off x="5609288" y="6015276"/>
                <a:ext cx="25560" cy="380520"/>
              </p14:xfrm>
            </p:contentPart>
          </mc:Choice>
          <mc:Fallback xmlns="">
            <p:pic>
              <p:nvPicPr>
                <p:cNvPr id="533" name="Ink 532">
                  <a:extLst>
                    <a:ext uri="{FF2B5EF4-FFF2-40B4-BE49-F238E27FC236}">
                      <a16:creationId xmlns:a16="http://schemas.microsoft.com/office/drawing/2014/main" id="{51562B62-AABC-4F9A-DDB3-B8EB29BE34B5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5600288" y="6006276"/>
                  <a:ext cx="43200" cy="39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534" name="Ink 533">
                  <a:extLst>
                    <a:ext uri="{FF2B5EF4-FFF2-40B4-BE49-F238E27FC236}">
                      <a16:creationId xmlns:a16="http://schemas.microsoft.com/office/drawing/2014/main" id="{33E8C6BB-D13F-4CE4-77B6-EC19E3B772F8}"/>
                    </a:ext>
                  </a:extLst>
                </p14:cNvPr>
                <p14:cNvContentPartPr/>
                <p14:nvPr/>
              </p14:nvContentPartPr>
              <p14:xfrm>
                <a:off x="5797568" y="6146316"/>
                <a:ext cx="92520" cy="15840"/>
              </p14:xfrm>
            </p:contentPart>
          </mc:Choice>
          <mc:Fallback xmlns="">
            <p:pic>
              <p:nvPicPr>
                <p:cNvPr id="534" name="Ink 533">
                  <a:extLst>
                    <a:ext uri="{FF2B5EF4-FFF2-40B4-BE49-F238E27FC236}">
                      <a16:creationId xmlns:a16="http://schemas.microsoft.com/office/drawing/2014/main" id="{33E8C6BB-D13F-4CE4-77B6-EC19E3B772F8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5788568" y="6137316"/>
                  <a:ext cx="110160" cy="3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0" name="Group 539">
            <a:extLst>
              <a:ext uri="{FF2B5EF4-FFF2-40B4-BE49-F238E27FC236}">
                <a16:creationId xmlns:a16="http://schemas.microsoft.com/office/drawing/2014/main" id="{3A1208F4-20C1-2B47-B557-6C0175AF43AA}"/>
              </a:ext>
            </a:extLst>
          </p:cNvPr>
          <p:cNvGrpSpPr/>
          <p:nvPr/>
        </p:nvGrpSpPr>
        <p:grpSpPr>
          <a:xfrm>
            <a:off x="5747348" y="6108370"/>
            <a:ext cx="733320" cy="528120"/>
            <a:chOff x="6146048" y="5859756"/>
            <a:chExt cx="733320" cy="52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535" name="Ink 534">
                  <a:extLst>
                    <a:ext uri="{FF2B5EF4-FFF2-40B4-BE49-F238E27FC236}">
                      <a16:creationId xmlns:a16="http://schemas.microsoft.com/office/drawing/2014/main" id="{E5AE36A3-0229-7D96-EB4A-0F93254B59F2}"/>
                    </a:ext>
                  </a:extLst>
                </p14:cNvPr>
                <p14:cNvContentPartPr/>
                <p14:nvPr/>
              </p14:nvContentPartPr>
              <p14:xfrm>
                <a:off x="6213368" y="5859756"/>
                <a:ext cx="81000" cy="528120"/>
              </p14:xfrm>
            </p:contentPart>
          </mc:Choice>
          <mc:Fallback xmlns="">
            <p:pic>
              <p:nvPicPr>
                <p:cNvPr id="535" name="Ink 534">
                  <a:extLst>
                    <a:ext uri="{FF2B5EF4-FFF2-40B4-BE49-F238E27FC236}">
                      <a16:creationId xmlns:a16="http://schemas.microsoft.com/office/drawing/2014/main" id="{E5AE36A3-0229-7D96-EB4A-0F93254B59F2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204728" y="5851116"/>
                  <a:ext cx="98640" cy="54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536" name="Ink 535">
                  <a:extLst>
                    <a:ext uri="{FF2B5EF4-FFF2-40B4-BE49-F238E27FC236}">
                      <a16:creationId xmlns:a16="http://schemas.microsoft.com/office/drawing/2014/main" id="{7DAA1D02-F76F-8E6B-F3E5-FF4E3275DAA4}"/>
                    </a:ext>
                  </a:extLst>
                </p14:cNvPr>
                <p14:cNvContentPartPr/>
                <p14:nvPr/>
              </p14:nvContentPartPr>
              <p14:xfrm>
                <a:off x="6146048" y="6186996"/>
                <a:ext cx="196560" cy="3240"/>
              </p14:xfrm>
            </p:contentPart>
          </mc:Choice>
          <mc:Fallback xmlns="">
            <p:pic>
              <p:nvPicPr>
                <p:cNvPr id="536" name="Ink 535">
                  <a:extLst>
                    <a:ext uri="{FF2B5EF4-FFF2-40B4-BE49-F238E27FC236}">
                      <a16:creationId xmlns:a16="http://schemas.microsoft.com/office/drawing/2014/main" id="{7DAA1D02-F76F-8E6B-F3E5-FF4E3275DAA4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137408" y="6178356"/>
                  <a:ext cx="214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537" name="Ink 536">
                  <a:extLst>
                    <a:ext uri="{FF2B5EF4-FFF2-40B4-BE49-F238E27FC236}">
                      <a16:creationId xmlns:a16="http://schemas.microsoft.com/office/drawing/2014/main" id="{9B5A0852-AEFB-848E-FA9B-FF6D255FCC2D}"/>
                    </a:ext>
                  </a:extLst>
                </p14:cNvPr>
                <p14:cNvContentPartPr/>
                <p14:nvPr/>
              </p14:nvContentPartPr>
              <p14:xfrm>
                <a:off x="6438728" y="6069636"/>
                <a:ext cx="121320" cy="299160"/>
              </p14:xfrm>
            </p:contentPart>
          </mc:Choice>
          <mc:Fallback xmlns="">
            <p:pic>
              <p:nvPicPr>
                <p:cNvPr id="537" name="Ink 536">
                  <a:extLst>
                    <a:ext uri="{FF2B5EF4-FFF2-40B4-BE49-F238E27FC236}">
                      <a16:creationId xmlns:a16="http://schemas.microsoft.com/office/drawing/2014/main" id="{9B5A0852-AEFB-848E-FA9B-FF6D255FCC2D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429728" y="6060996"/>
                  <a:ext cx="13896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538" name="Ink 537">
                  <a:extLst>
                    <a:ext uri="{FF2B5EF4-FFF2-40B4-BE49-F238E27FC236}">
                      <a16:creationId xmlns:a16="http://schemas.microsoft.com/office/drawing/2014/main" id="{28C54BE6-266F-9C3C-56A5-9B3B52C46370}"/>
                    </a:ext>
                  </a:extLst>
                </p14:cNvPr>
                <p14:cNvContentPartPr/>
                <p14:nvPr/>
              </p14:nvContentPartPr>
              <p14:xfrm>
                <a:off x="6569048" y="6141996"/>
                <a:ext cx="214200" cy="144000"/>
              </p14:xfrm>
            </p:contentPart>
          </mc:Choice>
          <mc:Fallback xmlns="">
            <p:pic>
              <p:nvPicPr>
                <p:cNvPr id="538" name="Ink 537">
                  <a:extLst>
                    <a:ext uri="{FF2B5EF4-FFF2-40B4-BE49-F238E27FC236}">
                      <a16:creationId xmlns:a16="http://schemas.microsoft.com/office/drawing/2014/main" id="{28C54BE6-266F-9C3C-56A5-9B3B52C46370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560048" y="6133356"/>
                  <a:ext cx="2318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539" name="Ink 538">
                  <a:extLst>
                    <a:ext uri="{FF2B5EF4-FFF2-40B4-BE49-F238E27FC236}">
                      <a16:creationId xmlns:a16="http://schemas.microsoft.com/office/drawing/2014/main" id="{34DA3F87-D6B6-4225-5AEE-86C864C57DFF}"/>
                    </a:ext>
                  </a:extLst>
                </p14:cNvPr>
                <p14:cNvContentPartPr/>
                <p14:nvPr/>
              </p14:nvContentPartPr>
              <p14:xfrm>
                <a:off x="6782888" y="6085476"/>
                <a:ext cx="96480" cy="268200"/>
              </p14:xfrm>
            </p:contentPart>
          </mc:Choice>
          <mc:Fallback xmlns="">
            <p:pic>
              <p:nvPicPr>
                <p:cNvPr id="539" name="Ink 538">
                  <a:extLst>
                    <a:ext uri="{FF2B5EF4-FFF2-40B4-BE49-F238E27FC236}">
                      <a16:creationId xmlns:a16="http://schemas.microsoft.com/office/drawing/2014/main" id="{34DA3F87-D6B6-4225-5AEE-86C864C57DFF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773888" y="6076476"/>
                  <a:ext cx="114120" cy="2858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44" name="Picture 543" descr="A math equation on a white background&#10;&#10;Description automatically generated">
            <a:extLst>
              <a:ext uri="{FF2B5EF4-FFF2-40B4-BE49-F238E27FC236}">
                <a16:creationId xmlns:a16="http://schemas.microsoft.com/office/drawing/2014/main" id="{262BE506-8904-6296-FD92-2ACF30F38B17}"/>
              </a:ext>
            </a:extLst>
          </p:cNvPr>
          <p:cNvPicPr>
            <a:picLocks noChangeAspect="1"/>
          </p:cNvPicPr>
          <p:nvPr/>
        </p:nvPicPr>
        <p:blipFill>
          <a:blip r:embed="rId2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857" y="2874"/>
            <a:ext cx="1956940" cy="1181171"/>
          </a:xfrm>
          <a:prstGeom prst="rect">
            <a:avLst/>
          </a:prstGeom>
        </p:spPr>
      </p:pic>
      <p:grpSp>
        <p:nvGrpSpPr>
          <p:cNvPr id="550" name="Group 549">
            <a:extLst>
              <a:ext uri="{FF2B5EF4-FFF2-40B4-BE49-F238E27FC236}">
                <a16:creationId xmlns:a16="http://schemas.microsoft.com/office/drawing/2014/main" id="{CFA49902-B6F6-0439-2749-AD50CACBEAB2}"/>
              </a:ext>
            </a:extLst>
          </p:cNvPr>
          <p:cNvGrpSpPr/>
          <p:nvPr/>
        </p:nvGrpSpPr>
        <p:grpSpPr>
          <a:xfrm>
            <a:off x="106328" y="6143796"/>
            <a:ext cx="716400" cy="380160"/>
            <a:chOff x="106328" y="6143796"/>
            <a:chExt cx="716400" cy="38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545" name="Ink 544">
                  <a:extLst>
                    <a:ext uri="{FF2B5EF4-FFF2-40B4-BE49-F238E27FC236}">
                      <a16:creationId xmlns:a16="http://schemas.microsoft.com/office/drawing/2014/main" id="{73DC874A-57DE-754B-EB4F-82C613DFD5EC}"/>
                    </a:ext>
                  </a:extLst>
                </p14:cNvPr>
                <p14:cNvContentPartPr/>
                <p14:nvPr/>
              </p14:nvContentPartPr>
              <p14:xfrm>
                <a:off x="131888" y="6143796"/>
                <a:ext cx="139320" cy="380160"/>
              </p14:xfrm>
            </p:contentPart>
          </mc:Choice>
          <mc:Fallback xmlns="">
            <p:pic>
              <p:nvPicPr>
                <p:cNvPr id="545" name="Ink 544">
                  <a:extLst>
                    <a:ext uri="{FF2B5EF4-FFF2-40B4-BE49-F238E27FC236}">
                      <a16:creationId xmlns:a16="http://schemas.microsoft.com/office/drawing/2014/main" id="{73DC874A-57DE-754B-EB4F-82C613DFD5EC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22888" y="6134796"/>
                  <a:ext cx="15696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546" name="Ink 545">
                  <a:extLst>
                    <a:ext uri="{FF2B5EF4-FFF2-40B4-BE49-F238E27FC236}">
                      <a16:creationId xmlns:a16="http://schemas.microsoft.com/office/drawing/2014/main" id="{46380678-E479-E6BA-49F0-4883A7086797}"/>
                    </a:ext>
                  </a:extLst>
                </p14:cNvPr>
                <p14:cNvContentPartPr/>
                <p14:nvPr/>
              </p14:nvContentPartPr>
              <p14:xfrm>
                <a:off x="106328" y="6332436"/>
                <a:ext cx="225360" cy="360"/>
              </p14:xfrm>
            </p:contentPart>
          </mc:Choice>
          <mc:Fallback xmlns="">
            <p:pic>
              <p:nvPicPr>
                <p:cNvPr id="546" name="Ink 545">
                  <a:extLst>
                    <a:ext uri="{FF2B5EF4-FFF2-40B4-BE49-F238E27FC236}">
                      <a16:creationId xmlns:a16="http://schemas.microsoft.com/office/drawing/2014/main" id="{46380678-E479-E6BA-49F0-4883A708679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97328" y="6323436"/>
                  <a:ext cx="243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547" name="Ink 546">
                  <a:extLst>
                    <a:ext uri="{FF2B5EF4-FFF2-40B4-BE49-F238E27FC236}">
                      <a16:creationId xmlns:a16="http://schemas.microsoft.com/office/drawing/2014/main" id="{5CD5E6BB-BB9F-07F4-FCE5-EB71835BF075}"/>
                    </a:ext>
                  </a:extLst>
                </p14:cNvPr>
                <p14:cNvContentPartPr/>
                <p14:nvPr/>
              </p14:nvContentPartPr>
              <p14:xfrm>
                <a:off x="448328" y="6218676"/>
                <a:ext cx="175680" cy="60840"/>
              </p14:xfrm>
            </p:contentPart>
          </mc:Choice>
          <mc:Fallback xmlns="">
            <p:pic>
              <p:nvPicPr>
                <p:cNvPr id="547" name="Ink 546">
                  <a:extLst>
                    <a:ext uri="{FF2B5EF4-FFF2-40B4-BE49-F238E27FC236}">
                      <a16:creationId xmlns:a16="http://schemas.microsoft.com/office/drawing/2014/main" id="{5CD5E6BB-BB9F-07F4-FCE5-EB71835BF075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39328" y="6209676"/>
                  <a:ext cx="19332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548" name="Ink 547">
                  <a:extLst>
                    <a:ext uri="{FF2B5EF4-FFF2-40B4-BE49-F238E27FC236}">
                      <a16:creationId xmlns:a16="http://schemas.microsoft.com/office/drawing/2014/main" id="{D9881A9F-1CFC-7B47-4406-320C92921D40}"/>
                    </a:ext>
                  </a:extLst>
                </p14:cNvPr>
                <p14:cNvContentPartPr/>
                <p14:nvPr/>
              </p14:nvContentPartPr>
              <p14:xfrm>
                <a:off x="452648" y="6326676"/>
                <a:ext cx="190440" cy="84600"/>
              </p14:xfrm>
            </p:contentPart>
          </mc:Choice>
          <mc:Fallback xmlns="">
            <p:pic>
              <p:nvPicPr>
                <p:cNvPr id="548" name="Ink 547">
                  <a:extLst>
                    <a:ext uri="{FF2B5EF4-FFF2-40B4-BE49-F238E27FC236}">
                      <a16:creationId xmlns:a16="http://schemas.microsoft.com/office/drawing/2014/main" id="{D9881A9F-1CFC-7B47-4406-320C92921D40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43648" y="6317676"/>
                  <a:ext cx="20808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549" name="Ink 548">
                  <a:extLst>
                    <a:ext uri="{FF2B5EF4-FFF2-40B4-BE49-F238E27FC236}">
                      <a16:creationId xmlns:a16="http://schemas.microsoft.com/office/drawing/2014/main" id="{CC32FC86-3D46-6160-D03D-B00B50839058}"/>
                    </a:ext>
                  </a:extLst>
                </p14:cNvPr>
                <p14:cNvContentPartPr/>
                <p14:nvPr/>
              </p14:nvContentPartPr>
              <p14:xfrm>
                <a:off x="816608" y="6163956"/>
                <a:ext cx="6120" cy="243000"/>
              </p14:xfrm>
            </p:contentPart>
          </mc:Choice>
          <mc:Fallback xmlns="">
            <p:pic>
              <p:nvPicPr>
                <p:cNvPr id="549" name="Ink 548">
                  <a:extLst>
                    <a:ext uri="{FF2B5EF4-FFF2-40B4-BE49-F238E27FC236}">
                      <a16:creationId xmlns:a16="http://schemas.microsoft.com/office/drawing/2014/main" id="{CC32FC86-3D46-6160-D03D-B00B50839058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07968" y="6155316"/>
                  <a:ext cx="23760" cy="260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77BE77-74B7-7301-68BD-92B7FD535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7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5658"/>
    </mc:Choice>
    <mc:Fallback xmlns="">
      <p:transition advClick="0" advTm="125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610D3-3766-AC02-4E5B-2A806C809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3E55-828E-3C8D-EF60-C519907CA15E}"/>
              </a:ext>
            </a:extLst>
          </p:cNvPr>
          <p:cNvSpPr txBox="1"/>
          <p:nvPr/>
        </p:nvSpPr>
        <p:spPr>
          <a:xfrm>
            <a:off x="547036" y="-19220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The one particle version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E0970E9-9D61-859C-6440-38A91246402B}"/>
                  </a:ext>
                </a:extLst>
              </p14:cNvPr>
              <p14:cNvContentPartPr/>
              <p14:nvPr/>
            </p14:nvContentPartPr>
            <p14:xfrm>
              <a:off x="2435040" y="1219680"/>
              <a:ext cx="171360" cy="312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E0970E9-9D61-859C-6440-38A9124640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26400" y="1211040"/>
                <a:ext cx="189000" cy="3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B348A65-98D1-3DF1-406A-F2F78A2304E6}"/>
                  </a:ext>
                </a:extLst>
              </p14:cNvPr>
              <p14:cNvContentPartPr/>
              <p14:nvPr/>
            </p14:nvContentPartPr>
            <p14:xfrm>
              <a:off x="2682000" y="1541160"/>
              <a:ext cx="9720" cy="237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B348A65-98D1-3DF1-406A-F2F78A2304E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73000" y="1532160"/>
                <a:ext cx="2736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FC562A2-34C8-B623-CD05-87DF141F0D7E}"/>
                  </a:ext>
                </a:extLst>
              </p14:cNvPr>
              <p14:cNvContentPartPr/>
              <p14:nvPr/>
            </p14:nvContentPartPr>
            <p14:xfrm>
              <a:off x="2890080" y="1450440"/>
              <a:ext cx="10692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FC562A2-34C8-B623-CD05-87DF141F0D7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81440" y="1441800"/>
                <a:ext cx="124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81C50CA-6FD7-69B0-34B5-720EC9B8770D}"/>
                  </a:ext>
                </a:extLst>
              </p14:cNvPr>
              <p14:cNvContentPartPr/>
              <p14:nvPr/>
            </p14:nvContentPartPr>
            <p14:xfrm>
              <a:off x="2925720" y="1529280"/>
              <a:ext cx="12960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81C50CA-6FD7-69B0-34B5-720EC9B8770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17080" y="1520640"/>
                <a:ext cx="147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584950C-BA6D-BED1-5DB4-625E43BD1A7E}"/>
                  </a:ext>
                </a:extLst>
              </p14:cNvPr>
              <p14:cNvContentPartPr/>
              <p14:nvPr/>
            </p14:nvContentPartPr>
            <p14:xfrm>
              <a:off x="3420000" y="1236960"/>
              <a:ext cx="227880" cy="2239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584950C-BA6D-BED1-5DB4-625E43BD1A7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11360" y="1227960"/>
                <a:ext cx="24552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81919FA-F125-5769-6A65-0275353473C3}"/>
                  </a:ext>
                </a:extLst>
              </p14:cNvPr>
              <p14:cNvContentPartPr/>
              <p14:nvPr/>
            </p14:nvContentPartPr>
            <p14:xfrm>
              <a:off x="3633840" y="1133640"/>
              <a:ext cx="88200" cy="3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81919FA-F125-5769-6A65-0275353473C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24840" y="1124640"/>
                <a:ext cx="10584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CF039BD-3D0A-F6C5-7C0B-16D9677D4490}"/>
                  </a:ext>
                </a:extLst>
              </p14:cNvPr>
              <p14:cNvContentPartPr/>
              <p14:nvPr/>
            </p14:nvContentPartPr>
            <p14:xfrm>
              <a:off x="3768120" y="1046880"/>
              <a:ext cx="201600" cy="1245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CF039BD-3D0A-F6C5-7C0B-16D9677D449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59120" y="1037880"/>
                <a:ext cx="21924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57FE107-8632-B81A-3F5E-CA21FA89DB6A}"/>
                  </a:ext>
                </a:extLst>
              </p14:cNvPr>
              <p14:cNvContentPartPr/>
              <p14:nvPr/>
            </p14:nvContentPartPr>
            <p14:xfrm>
              <a:off x="3147120" y="1595160"/>
              <a:ext cx="1149120" cy="6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57FE107-8632-B81A-3F5E-CA21FA89DB6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38480" y="1586160"/>
                <a:ext cx="116676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1690FF7-743B-1DDC-BDEF-13698F0E3346}"/>
                  </a:ext>
                </a:extLst>
              </p14:cNvPr>
              <p14:cNvContentPartPr/>
              <p14:nvPr/>
            </p14:nvContentPartPr>
            <p14:xfrm>
              <a:off x="3362760" y="1755000"/>
              <a:ext cx="29520" cy="370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1690FF7-743B-1DDC-BDEF-13698F0E334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54120" y="1746000"/>
                <a:ext cx="47160" cy="38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1556776-4466-CE67-8D26-8CA9F65FAB75}"/>
                  </a:ext>
                </a:extLst>
              </p14:cNvPr>
              <p14:cNvContentPartPr/>
              <p14:nvPr/>
            </p14:nvContentPartPr>
            <p14:xfrm>
              <a:off x="3525480" y="1940760"/>
              <a:ext cx="16092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1556776-4466-CE67-8D26-8CA9F65FAB7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16840" y="1931760"/>
                <a:ext cx="178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60A8F6B-333B-082D-A82C-46AF57E3D664}"/>
                  </a:ext>
                </a:extLst>
              </p14:cNvPr>
              <p14:cNvContentPartPr/>
              <p14:nvPr/>
            </p14:nvContentPartPr>
            <p14:xfrm>
              <a:off x="3618000" y="1862640"/>
              <a:ext cx="10800" cy="182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60A8F6B-333B-082D-A82C-46AF57E3D66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609360" y="1853640"/>
                <a:ext cx="2844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D242E3D5-EC1D-6F4C-9FC9-974456D8F6E7}"/>
                  </a:ext>
                </a:extLst>
              </p14:cNvPr>
              <p14:cNvContentPartPr/>
              <p14:nvPr/>
            </p14:nvContentPartPr>
            <p14:xfrm>
              <a:off x="3872520" y="1772280"/>
              <a:ext cx="151200" cy="223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D242E3D5-EC1D-6F4C-9FC9-974456D8F6E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863880" y="1763640"/>
                <a:ext cx="16884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E126241-72DF-2674-62F0-DBD69AAAE88A}"/>
                  </a:ext>
                </a:extLst>
              </p14:cNvPr>
              <p14:cNvContentPartPr/>
              <p14:nvPr/>
            </p14:nvContentPartPr>
            <p14:xfrm>
              <a:off x="4055760" y="1769040"/>
              <a:ext cx="5472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E126241-72DF-2674-62F0-DBD69AAAE88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047120" y="1760400"/>
                <a:ext cx="72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82687EC-3020-2260-7F82-5CDF769D20F1}"/>
                  </a:ext>
                </a:extLst>
              </p14:cNvPr>
              <p14:cNvContentPartPr/>
              <p14:nvPr/>
            </p14:nvContentPartPr>
            <p14:xfrm>
              <a:off x="4157640" y="1690560"/>
              <a:ext cx="148320" cy="1479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82687EC-3020-2260-7F82-5CDF769D20F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148640" y="1681920"/>
                <a:ext cx="165960" cy="16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78E7C00D-AD1A-3BE5-C3C8-9F1EDA85F918}"/>
              </a:ext>
            </a:extLst>
          </p:cNvPr>
          <p:cNvGrpSpPr/>
          <p:nvPr/>
        </p:nvGrpSpPr>
        <p:grpSpPr>
          <a:xfrm>
            <a:off x="4572000" y="1143000"/>
            <a:ext cx="2195640" cy="700200"/>
            <a:chOff x="6803048" y="4458996"/>
            <a:chExt cx="2195640" cy="70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F83E366-F738-3C90-CF6D-038B1E8514C6}"/>
                    </a:ext>
                  </a:extLst>
                </p14:cNvPr>
                <p14:cNvContentPartPr/>
                <p14:nvPr/>
              </p14:nvContentPartPr>
              <p14:xfrm>
                <a:off x="6803048" y="4724316"/>
                <a:ext cx="6192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F83E366-F738-3C90-CF6D-038B1E8514C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794408" y="4715676"/>
                  <a:ext cx="79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D4F6B26-A673-1948-FC13-88D18AC7479B}"/>
                    </a:ext>
                  </a:extLst>
                </p14:cNvPr>
                <p14:cNvContentPartPr/>
                <p14:nvPr/>
              </p14:nvContentPartPr>
              <p14:xfrm>
                <a:off x="6833648" y="4797756"/>
                <a:ext cx="11664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D4F6B26-A673-1948-FC13-88D18AC7479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825008" y="4789116"/>
                  <a:ext cx="134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46DB83A-9470-DEAF-BB70-F15EDDB8E978}"/>
                    </a:ext>
                  </a:extLst>
                </p14:cNvPr>
                <p14:cNvContentPartPr/>
                <p14:nvPr/>
              </p14:nvContentPartPr>
              <p14:xfrm>
                <a:off x="7299128" y="4458996"/>
                <a:ext cx="360" cy="181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46DB83A-9470-DEAF-BB70-F15EDDB8E97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290488" y="4449996"/>
                  <a:ext cx="1800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4127172-F1A8-291F-FF5F-95490356FCA0}"/>
                    </a:ext>
                  </a:extLst>
                </p14:cNvPr>
                <p14:cNvContentPartPr/>
                <p14:nvPr/>
              </p14:nvContentPartPr>
              <p14:xfrm>
                <a:off x="7165568" y="4704156"/>
                <a:ext cx="853560" cy="14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4127172-F1A8-291F-FF5F-95490356FCA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56928" y="4695156"/>
                  <a:ext cx="8712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DCD1ED1-7895-3FA0-B728-239EA34B7812}"/>
                    </a:ext>
                  </a:extLst>
                </p14:cNvPr>
                <p14:cNvContentPartPr/>
                <p14:nvPr/>
              </p14:nvContentPartPr>
              <p14:xfrm>
                <a:off x="7172768" y="4944636"/>
                <a:ext cx="122760" cy="214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DCD1ED1-7895-3FA0-B728-239EA34B781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163768" y="4935996"/>
                  <a:ext cx="14040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BC590F0-CDA5-BB83-DDCF-8ABF66EA4C2F}"/>
                    </a:ext>
                  </a:extLst>
                </p14:cNvPr>
                <p14:cNvContentPartPr/>
                <p14:nvPr/>
              </p14:nvContentPartPr>
              <p14:xfrm>
                <a:off x="7319288" y="4744116"/>
                <a:ext cx="134640" cy="119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BC590F0-CDA5-BB83-DDCF-8ABF66EA4C2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310288" y="4735116"/>
                  <a:ext cx="15228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AB74758-0FA5-3C6A-9333-669EC35511BA}"/>
                    </a:ext>
                  </a:extLst>
                </p14:cNvPr>
                <p14:cNvContentPartPr/>
                <p14:nvPr/>
              </p14:nvContentPartPr>
              <p14:xfrm>
                <a:off x="7256648" y="4755996"/>
                <a:ext cx="169920" cy="1497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AB74758-0FA5-3C6A-9333-669EC35511B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247648" y="4746996"/>
                  <a:ext cx="1875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542D8BF-537B-51F6-F865-1C7D25208553}"/>
                    </a:ext>
                  </a:extLst>
                </p14:cNvPr>
                <p14:cNvContentPartPr/>
                <p14:nvPr/>
              </p14:nvContentPartPr>
              <p14:xfrm>
                <a:off x="7524848" y="4989996"/>
                <a:ext cx="136440" cy="32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542D8BF-537B-51F6-F865-1C7D2520855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516208" y="4980996"/>
                  <a:ext cx="1540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5703CB5-53FD-52A5-EC47-AA960155D828}"/>
                    </a:ext>
                  </a:extLst>
                </p14:cNvPr>
                <p14:cNvContentPartPr/>
                <p14:nvPr/>
              </p14:nvContentPartPr>
              <p14:xfrm>
                <a:off x="7572368" y="4874796"/>
                <a:ext cx="24120" cy="2084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5703CB5-53FD-52A5-EC47-AA960155D82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563728" y="4865796"/>
                  <a:ext cx="4176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DDA2E33-CF7E-8F11-D40A-1BF233E8B395}"/>
                    </a:ext>
                  </a:extLst>
                </p14:cNvPr>
                <p14:cNvContentPartPr/>
                <p14:nvPr/>
              </p14:nvContentPartPr>
              <p14:xfrm>
                <a:off x="7746608" y="4854996"/>
                <a:ext cx="7200" cy="300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DDA2E33-CF7E-8F11-D40A-1BF233E8B39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737608" y="4845996"/>
                  <a:ext cx="24840" cy="31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E273A13-C1E8-85E7-4B9B-9F18ACFC4469}"/>
                    </a:ext>
                  </a:extLst>
                </p14:cNvPr>
                <p14:cNvContentPartPr/>
                <p14:nvPr/>
              </p14:nvContentPartPr>
              <p14:xfrm>
                <a:off x="8156288" y="4725396"/>
                <a:ext cx="885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E273A13-C1E8-85E7-4B9B-9F18ACFC446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147288" y="4716756"/>
                  <a:ext cx="10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DF08274-AA16-DEF8-7E72-834FF63D9136}"/>
                    </a:ext>
                  </a:extLst>
                </p14:cNvPr>
                <p14:cNvContentPartPr/>
                <p14:nvPr/>
              </p14:nvContentPartPr>
              <p14:xfrm>
                <a:off x="8189408" y="4807476"/>
                <a:ext cx="6012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DF08274-AA16-DEF8-7E72-834FF63D913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180408" y="4798476"/>
                  <a:ext cx="77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994F35A-6EA2-B26A-68D4-6E4D3E5240A0}"/>
                    </a:ext>
                  </a:extLst>
                </p14:cNvPr>
                <p14:cNvContentPartPr/>
                <p14:nvPr/>
              </p14:nvContentPartPr>
              <p14:xfrm>
                <a:off x="8468048" y="4502196"/>
                <a:ext cx="113040" cy="5443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994F35A-6EA2-B26A-68D4-6E4D3E5240A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459048" y="4493556"/>
                  <a:ext cx="130680" cy="56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D2E0FAE-7752-F0CC-15AC-3FF1742FBD39}"/>
                    </a:ext>
                  </a:extLst>
                </p14:cNvPr>
                <p14:cNvContentPartPr/>
                <p14:nvPr/>
              </p14:nvContentPartPr>
              <p14:xfrm>
                <a:off x="8403608" y="4809996"/>
                <a:ext cx="16380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D2E0FAE-7752-F0CC-15AC-3FF1742FBD3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394968" y="4801356"/>
                  <a:ext cx="181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8BA4B4F-5B55-A79B-3482-7F8BC4DFA1E2}"/>
                    </a:ext>
                  </a:extLst>
                </p14:cNvPr>
                <p14:cNvContentPartPr/>
                <p14:nvPr/>
              </p14:nvContentPartPr>
              <p14:xfrm>
                <a:off x="8652008" y="4594356"/>
                <a:ext cx="115560" cy="4424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8BA4B4F-5B55-A79B-3482-7F8BC4DFA1E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643368" y="4585716"/>
                  <a:ext cx="13320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8CEF016-7100-DC58-8A25-60DFD59E94F1}"/>
                    </a:ext>
                  </a:extLst>
                </p14:cNvPr>
                <p14:cNvContentPartPr/>
                <p14:nvPr/>
              </p14:nvContentPartPr>
              <p14:xfrm>
                <a:off x="8765768" y="4727556"/>
                <a:ext cx="144720" cy="1746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8CEF016-7100-DC58-8A25-60DFD59E94F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756768" y="4718556"/>
                  <a:ext cx="16236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1C0E38C-CDC7-E40D-10EE-3D3390560B79}"/>
                    </a:ext>
                  </a:extLst>
                </p14:cNvPr>
                <p14:cNvContentPartPr/>
                <p14:nvPr/>
              </p14:nvContentPartPr>
              <p14:xfrm>
                <a:off x="8910128" y="4581756"/>
                <a:ext cx="88560" cy="449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1C0E38C-CDC7-E40D-10EE-3D3390560B79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901488" y="4572756"/>
                  <a:ext cx="106200" cy="46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57A0E1C-BDCF-FAAA-E300-2FFD60D62E33}"/>
              </a:ext>
            </a:extLst>
          </p:cNvPr>
          <p:cNvGrpSpPr/>
          <p:nvPr/>
        </p:nvGrpSpPr>
        <p:grpSpPr>
          <a:xfrm>
            <a:off x="4258440" y="5139715"/>
            <a:ext cx="431460" cy="273780"/>
            <a:chOff x="5886572" y="6273678"/>
            <a:chExt cx="575280" cy="36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8DD3E10-7749-735C-B4C5-DDD29448D5E3}"/>
                    </a:ext>
                  </a:extLst>
                </p14:cNvPr>
                <p14:cNvContentPartPr/>
                <p14:nvPr/>
              </p14:nvContentPartPr>
              <p14:xfrm>
                <a:off x="5978012" y="6273678"/>
                <a:ext cx="173880" cy="275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7866754-2539-FE3B-586A-C65B9F1D1A8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969012" y="6265038"/>
                  <a:ext cx="1915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3ACBF4D-DF95-9568-8A6D-E2205F0A2F43}"/>
                    </a:ext>
                  </a:extLst>
                </p14:cNvPr>
                <p14:cNvContentPartPr/>
                <p14:nvPr/>
              </p14:nvContentPartPr>
              <p14:xfrm>
                <a:off x="5886572" y="6430638"/>
                <a:ext cx="174600" cy="21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9CF6071-F30B-23DE-1320-2C262675ED2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877572" y="6421638"/>
                  <a:ext cx="1922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801A85E-2FCF-91A4-BC1D-B71E676DA491}"/>
                    </a:ext>
                  </a:extLst>
                </p14:cNvPr>
                <p14:cNvContentPartPr/>
                <p14:nvPr/>
              </p14:nvContentPartPr>
              <p14:xfrm>
                <a:off x="6081332" y="6310038"/>
                <a:ext cx="211680" cy="3286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FF02EEB-4546-556D-A9CF-9B3F12914BDA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072332" y="6301038"/>
                  <a:ext cx="22932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CCE315E-3E1D-7902-9D1F-8D423876EA34}"/>
                    </a:ext>
                  </a:extLst>
                </p14:cNvPr>
                <p14:cNvContentPartPr/>
                <p14:nvPr/>
              </p14:nvContentPartPr>
              <p14:xfrm>
                <a:off x="6081332" y="6462678"/>
                <a:ext cx="380520" cy="171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BE7B7B0-0FB9-4426-995E-236A24DAA4C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072332" y="6453678"/>
                  <a:ext cx="39816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57C9317-59FE-F336-26BF-306E7D2960C8}"/>
                    </a:ext>
                  </a:extLst>
                </p14:cNvPr>
                <p14:cNvContentPartPr/>
                <p14:nvPr/>
              </p14:nvContentPartPr>
              <p14:xfrm>
                <a:off x="6429812" y="6459438"/>
                <a:ext cx="6120" cy="6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5349826-329E-8927-686E-372EF626096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420812" y="6450798"/>
                  <a:ext cx="23760" cy="2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6143447-9801-DF37-2A5D-45FEFD27C169}"/>
              </a:ext>
            </a:extLst>
          </p:cNvPr>
          <p:cNvGrpSpPr/>
          <p:nvPr/>
        </p:nvGrpSpPr>
        <p:grpSpPr>
          <a:xfrm>
            <a:off x="3774600" y="3756775"/>
            <a:ext cx="1591110" cy="353160"/>
            <a:chOff x="5241452" y="4429758"/>
            <a:chExt cx="2121480" cy="47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FF25D66-4106-042F-D6A7-EDF8E798E296}"/>
                    </a:ext>
                  </a:extLst>
                </p14:cNvPr>
                <p14:cNvContentPartPr/>
                <p14:nvPr/>
              </p14:nvContentPartPr>
              <p14:xfrm>
                <a:off x="5241452" y="4561518"/>
                <a:ext cx="1724760" cy="34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D6E322A-8C72-9650-F4A2-EC5FD44988C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232452" y="4552878"/>
                  <a:ext cx="17424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F2395A6-F49E-12CF-F954-C508D29880BB}"/>
                    </a:ext>
                  </a:extLst>
                </p14:cNvPr>
                <p14:cNvContentPartPr/>
                <p14:nvPr/>
              </p14:nvContentPartPr>
              <p14:xfrm>
                <a:off x="7086452" y="4429758"/>
                <a:ext cx="276480" cy="470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D7E3043-66DF-B928-3B94-B24EAB8DD97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077812" y="4420758"/>
                  <a:ext cx="294120" cy="48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3DEA770-22BB-7562-697F-B1FB6724E65B}"/>
              </a:ext>
            </a:extLst>
          </p:cNvPr>
          <p:cNvGrpSpPr/>
          <p:nvPr/>
        </p:nvGrpSpPr>
        <p:grpSpPr>
          <a:xfrm>
            <a:off x="3847230" y="2787475"/>
            <a:ext cx="752760" cy="2167020"/>
            <a:chOff x="5338292" y="3137358"/>
            <a:chExt cx="1003680" cy="288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13A3254-B178-A56B-909A-7181A63E358F}"/>
                    </a:ext>
                  </a:extLst>
                </p14:cNvPr>
                <p14:cNvContentPartPr/>
                <p14:nvPr/>
              </p14:nvContentPartPr>
              <p14:xfrm>
                <a:off x="5820332" y="3828198"/>
                <a:ext cx="420480" cy="18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93D9BFA-36AA-2E69-F602-0E3A73D90EF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811692" y="3819198"/>
                  <a:ext cx="4381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026061E-DF84-D840-9C6D-2DCB94688E0E}"/>
                    </a:ext>
                  </a:extLst>
                </p14:cNvPr>
                <p14:cNvContentPartPr/>
                <p14:nvPr/>
              </p14:nvContentPartPr>
              <p14:xfrm>
                <a:off x="5827892" y="3952758"/>
                <a:ext cx="36360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B7D02BC-1B02-76C4-3D17-3D5F4244BA8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819252" y="3944118"/>
                  <a:ext cx="38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BC0596C-2D31-F93D-F32B-F3FB7A783FB9}"/>
                    </a:ext>
                  </a:extLst>
                </p14:cNvPr>
                <p14:cNvContentPartPr/>
                <p14:nvPr/>
              </p14:nvContentPartPr>
              <p14:xfrm>
                <a:off x="5895572" y="4066518"/>
                <a:ext cx="292320" cy="16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83264A0-A9C4-3F78-9D57-4BD7EB45BBB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886572" y="4057878"/>
                  <a:ext cx="3099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4ED0A3B-F6E3-41FD-CB03-C4783A46EB3E}"/>
                    </a:ext>
                  </a:extLst>
                </p14:cNvPr>
                <p14:cNvContentPartPr/>
                <p14:nvPr/>
              </p14:nvContentPartPr>
              <p14:xfrm>
                <a:off x="5902412" y="5342358"/>
                <a:ext cx="360360" cy="12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CEEBAD8-8FAB-8F93-DF8B-22FA6F83EE3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893412" y="5333358"/>
                  <a:ext cx="3780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9D272DE-F940-1B93-4FBF-D1F89F06FDA1}"/>
                    </a:ext>
                  </a:extLst>
                </p14:cNvPr>
                <p14:cNvContentPartPr/>
                <p14:nvPr/>
              </p14:nvContentPartPr>
              <p14:xfrm>
                <a:off x="5912132" y="5458278"/>
                <a:ext cx="41904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D213CAD-3BCA-C6F1-8DA9-12BC5DAB5D2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903492" y="5449278"/>
                  <a:ext cx="436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BE47D74-37F9-3C94-F253-7279BB5A2190}"/>
                    </a:ext>
                  </a:extLst>
                </p14:cNvPr>
                <p14:cNvContentPartPr/>
                <p14:nvPr/>
              </p14:nvContentPartPr>
              <p14:xfrm>
                <a:off x="5961812" y="5624598"/>
                <a:ext cx="380160" cy="2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DBAB32B-BC3E-5E7F-FC6F-4103433B786D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952812" y="5615958"/>
                  <a:ext cx="397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6D6F9DF-3505-7255-4DF0-90C28CBC7C35}"/>
                    </a:ext>
                  </a:extLst>
                </p14:cNvPr>
                <p14:cNvContentPartPr/>
                <p14:nvPr/>
              </p14:nvContentPartPr>
              <p14:xfrm>
                <a:off x="5338292" y="3284238"/>
                <a:ext cx="357840" cy="27424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8D7DB2E-0630-32D6-AD68-926A4036A02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329652" y="3275598"/>
                  <a:ext cx="375480" cy="27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6E92AB9-6BF8-98D3-972B-9017184BB27F}"/>
                    </a:ext>
                  </a:extLst>
                </p14:cNvPr>
                <p14:cNvContentPartPr/>
                <p14:nvPr/>
              </p14:nvContentPartPr>
              <p14:xfrm>
                <a:off x="5510732" y="3337518"/>
                <a:ext cx="314640" cy="160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2553D1C-97A4-3DBC-319A-B50B544DD43C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502092" y="3328518"/>
                  <a:ext cx="3322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93B757C-6646-A755-0BF8-0F496C495C0D}"/>
                    </a:ext>
                  </a:extLst>
                </p14:cNvPr>
                <p14:cNvContentPartPr/>
                <p14:nvPr/>
              </p14:nvContentPartPr>
              <p14:xfrm>
                <a:off x="6072692" y="5293038"/>
                <a:ext cx="44640" cy="54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D4FB9A1-2275-EC33-B83A-34A8F57E128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063692" y="5284038"/>
                  <a:ext cx="622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13D5467-C2DC-7998-A0F2-8875EB00A4A7}"/>
                    </a:ext>
                  </a:extLst>
                </p14:cNvPr>
                <p14:cNvContentPartPr/>
                <p14:nvPr/>
              </p14:nvContentPartPr>
              <p14:xfrm>
                <a:off x="6114092" y="5444598"/>
                <a:ext cx="59040" cy="442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818A1F3-0CD7-1E15-15DF-71F1E0C435B0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105452" y="5435598"/>
                  <a:ext cx="766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BF5489F-FA3C-9E9F-36FD-2F4CE486F988}"/>
                    </a:ext>
                  </a:extLst>
                </p14:cNvPr>
                <p14:cNvContentPartPr/>
                <p14:nvPr/>
              </p14:nvContentPartPr>
              <p14:xfrm>
                <a:off x="6167732" y="5635038"/>
                <a:ext cx="61200" cy="55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11EEDFE-04E9-DE96-CDB5-410AAB8ADC09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158732" y="5626398"/>
                  <a:ext cx="7884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E366CE1-6880-63AA-EF6F-4C754D6E5CBF}"/>
                    </a:ext>
                  </a:extLst>
                </p14:cNvPr>
                <p14:cNvContentPartPr/>
                <p14:nvPr/>
              </p14:nvContentPartPr>
              <p14:xfrm>
                <a:off x="5714132" y="3137358"/>
                <a:ext cx="219960" cy="207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F1B55C4-D38E-6789-2345-8C683C00897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705492" y="3128358"/>
                  <a:ext cx="2376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475D7F8-9A37-BDA8-04B1-E11E451B1268}"/>
                    </a:ext>
                  </a:extLst>
                </p14:cNvPr>
                <p14:cNvContentPartPr/>
                <p14:nvPr/>
              </p14:nvContentPartPr>
              <p14:xfrm>
                <a:off x="5757332" y="3233478"/>
                <a:ext cx="106920" cy="10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82881E5-016B-B4FB-0210-7848ED73A155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748692" y="3224838"/>
                  <a:ext cx="124560" cy="2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2E6C600F-F0A8-C82E-B447-6E17CC3B6061}"/>
                  </a:ext>
                </a:extLst>
              </p14:cNvPr>
              <p14:cNvContentPartPr/>
              <p14:nvPr/>
            </p14:nvContentPartPr>
            <p14:xfrm>
              <a:off x="4110480" y="3086635"/>
              <a:ext cx="742230" cy="18894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2E6C600F-F0A8-C82E-B447-6E17CC3B6061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4101481" y="3077636"/>
                <a:ext cx="759868" cy="19070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4F0C169-70FB-A824-68FF-D85A585DCA2B}"/>
                  </a:ext>
                </a:extLst>
              </p14:cNvPr>
              <p14:cNvContentPartPr/>
              <p14:nvPr/>
            </p14:nvContentPartPr>
            <p14:xfrm>
              <a:off x="3759450" y="3856060"/>
              <a:ext cx="1335150" cy="3591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4F0C169-70FB-A824-68FF-D85A585DCA2B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3750451" y="3847082"/>
                <a:ext cx="1352789" cy="53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B64859F3-DBCD-6A7C-ABC9-FBE138F8B3C0}"/>
                  </a:ext>
                </a:extLst>
              </p14:cNvPr>
              <p14:cNvContentPartPr/>
              <p14:nvPr/>
            </p14:nvContentPartPr>
            <p14:xfrm>
              <a:off x="4143660" y="3206980"/>
              <a:ext cx="488970" cy="4293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B64859F3-DBCD-6A7C-ABC9-FBE138F8B3C0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4134665" y="3197984"/>
                <a:ext cx="506600" cy="446933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6E4F7089-3FD0-5B82-9F2A-E082AEBA9680}"/>
              </a:ext>
            </a:extLst>
          </p:cNvPr>
          <p:cNvGrpSpPr/>
          <p:nvPr/>
        </p:nvGrpSpPr>
        <p:grpSpPr>
          <a:xfrm>
            <a:off x="3844230" y="4338820"/>
            <a:ext cx="836190" cy="505710"/>
            <a:chOff x="5334292" y="5205819"/>
            <a:chExt cx="1114920" cy="67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E1E2EBD-8C1C-6A16-A384-D1824406AF06}"/>
                    </a:ext>
                  </a:extLst>
                </p14:cNvPr>
                <p14:cNvContentPartPr/>
                <p14:nvPr/>
              </p14:nvContentPartPr>
              <p14:xfrm>
                <a:off x="5840092" y="5205819"/>
                <a:ext cx="609120" cy="674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753B33B-B3CD-CAE4-AE77-8D3A7FA8667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831452" y="5196819"/>
                  <a:ext cx="626760" cy="69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2BB1146-E17A-84FF-F936-D2E5A96672C0}"/>
                    </a:ext>
                  </a:extLst>
                </p14:cNvPr>
                <p14:cNvContentPartPr/>
                <p14:nvPr/>
              </p14:nvContentPartPr>
              <p14:xfrm>
                <a:off x="5334292" y="5592459"/>
                <a:ext cx="148680" cy="272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E2B4C47-107E-C3F7-0857-50996CF7817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325652" y="5583819"/>
                  <a:ext cx="16632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45E0372-B844-7A4D-9DAC-483C17AA5FE5}"/>
                    </a:ext>
                  </a:extLst>
                </p14:cNvPr>
                <p14:cNvContentPartPr/>
                <p14:nvPr/>
              </p14:nvContentPartPr>
              <p14:xfrm>
                <a:off x="5553172" y="5682819"/>
                <a:ext cx="59760" cy="1674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E3D7740-7514-9BA2-3043-2C0B94431A6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544532" y="5674179"/>
                  <a:ext cx="77400" cy="18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F5F9A65-CFE8-D9AD-350C-E4DDADB606C5}"/>
              </a:ext>
            </a:extLst>
          </p:cNvPr>
          <p:cNvGrpSpPr/>
          <p:nvPr/>
        </p:nvGrpSpPr>
        <p:grpSpPr>
          <a:xfrm>
            <a:off x="3660090" y="3440260"/>
            <a:ext cx="306450" cy="203310"/>
            <a:chOff x="5088772" y="4007739"/>
            <a:chExt cx="408600" cy="27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413A596-51B5-8C4A-934B-29A359837191}"/>
                    </a:ext>
                  </a:extLst>
                </p14:cNvPr>
                <p14:cNvContentPartPr/>
                <p14:nvPr/>
              </p14:nvContentPartPr>
              <p14:xfrm>
                <a:off x="5133772" y="4047339"/>
                <a:ext cx="88560" cy="1652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006562C-E0A1-7AF8-6C70-2AD35C8FCB3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124772" y="4038699"/>
                  <a:ext cx="1062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3540E1D-33C0-B5B4-1A58-3BCA8899D6E6}"/>
                    </a:ext>
                  </a:extLst>
                </p14:cNvPr>
                <p14:cNvContentPartPr/>
                <p14:nvPr/>
              </p14:nvContentPartPr>
              <p14:xfrm>
                <a:off x="5088772" y="4122219"/>
                <a:ext cx="80280" cy="320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A2286FEC-DE61-0DE2-0DF6-EBE7AD7F1C9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080132" y="4113579"/>
                  <a:ext cx="9792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784977D-21B2-F60C-69CE-8BB38BBBA7A2}"/>
                    </a:ext>
                  </a:extLst>
                </p14:cNvPr>
                <p14:cNvContentPartPr/>
                <p14:nvPr/>
              </p14:nvContentPartPr>
              <p14:xfrm>
                <a:off x="5106412" y="4007739"/>
                <a:ext cx="96840" cy="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14CBC9E4-C349-D64E-EB6A-BF6915B5CBE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097412" y="3999099"/>
                  <a:ext cx="11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452699D1-95E5-7A09-CF72-6F98B65A3BAA}"/>
                    </a:ext>
                  </a:extLst>
                </p14:cNvPr>
                <p14:cNvContentPartPr/>
                <p14:nvPr/>
              </p14:nvContentPartPr>
              <p14:xfrm>
                <a:off x="5226652" y="4099539"/>
                <a:ext cx="113760" cy="968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C4CD52F-400A-3D5D-E799-874A8845C69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217652" y="4090899"/>
                  <a:ext cx="1314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3ABC6483-66E8-C09D-F515-70F795FA03F0}"/>
                    </a:ext>
                  </a:extLst>
                </p14:cNvPr>
                <p14:cNvContentPartPr/>
                <p14:nvPr/>
              </p14:nvContentPartPr>
              <p14:xfrm>
                <a:off x="5265172" y="4106379"/>
                <a:ext cx="50040" cy="136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F477A95B-9C2E-666E-A493-A925024B0E6A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256532" y="4097379"/>
                  <a:ext cx="676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AD170F5-5EB9-11D5-B804-721D0DB91AA6}"/>
                    </a:ext>
                  </a:extLst>
                </p14:cNvPr>
                <p14:cNvContentPartPr/>
                <p14:nvPr/>
              </p14:nvContentPartPr>
              <p14:xfrm>
                <a:off x="5362732" y="4098459"/>
                <a:ext cx="120960" cy="1371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2450ABA-5DD6-F3B6-301F-231ABB90B62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353732" y="4089819"/>
                  <a:ext cx="13860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7333D1A2-DC5C-DF8C-3DDF-0BF1463FD35F}"/>
                    </a:ext>
                  </a:extLst>
                </p14:cNvPr>
                <p14:cNvContentPartPr/>
                <p14:nvPr/>
              </p14:nvContentPartPr>
              <p14:xfrm>
                <a:off x="5497012" y="4275939"/>
                <a:ext cx="360" cy="28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94B6F03-D809-D686-9068-8E2612A170C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488012" y="4266939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C538276-14AC-402C-D643-7E5B6BF58490}"/>
              </a:ext>
            </a:extLst>
          </p:cNvPr>
          <p:cNvSpPr txBox="1"/>
          <p:nvPr/>
        </p:nvSpPr>
        <p:spPr>
          <a:xfrm>
            <a:off x="151766" y="6043740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Fairly intuitive 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1D9B8E-9B7B-01F9-3E19-BB5736E23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9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240"/>
    </mc:Choice>
    <mc:Fallback xmlns="">
      <p:transition advClick="0" advTm="12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F326CFA-8B9F-9BE3-554D-04256265681D}"/>
              </a:ext>
            </a:extLst>
          </p:cNvPr>
          <p:cNvGrpSpPr/>
          <p:nvPr/>
        </p:nvGrpSpPr>
        <p:grpSpPr>
          <a:xfrm>
            <a:off x="45654" y="1824429"/>
            <a:ext cx="2087640" cy="929880"/>
            <a:chOff x="510692" y="1291638"/>
            <a:chExt cx="2783520" cy="123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1D3761B-7D20-043B-A3B7-13CB271A908F}"/>
                    </a:ext>
                  </a:extLst>
                </p14:cNvPr>
                <p14:cNvContentPartPr/>
                <p14:nvPr/>
              </p14:nvContentPartPr>
              <p14:xfrm>
                <a:off x="1245452" y="2000118"/>
                <a:ext cx="767160" cy="2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1D3761B-7D20-043B-A3B7-13CB271A908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36812" y="1991118"/>
                  <a:ext cx="784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47A382B-65E2-7511-7BDC-FF8B991A0993}"/>
                    </a:ext>
                  </a:extLst>
                </p14:cNvPr>
                <p14:cNvContentPartPr/>
                <p14:nvPr/>
              </p14:nvContentPartPr>
              <p14:xfrm>
                <a:off x="1813532" y="2109918"/>
                <a:ext cx="196920" cy="241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47A382B-65E2-7511-7BDC-FF8B991A099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04532" y="2101278"/>
                  <a:ext cx="21456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8173F44-4075-54CF-FFD0-0461231683CA}"/>
                    </a:ext>
                  </a:extLst>
                </p14:cNvPr>
                <p14:cNvContentPartPr/>
                <p14:nvPr/>
              </p14:nvContentPartPr>
              <p14:xfrm>
                <a:off x="2070212" y="2333478"/>
                <a:ext cx="8640" cy="198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8173F44-4075-54CF-FFD0-0461231683C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61212" y="2324478"/>
                  <a:ext cx="262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094DE2-A939-C92E-4241-DC9F8947C453}"/>
                    </a:ext>
                  </a:extLst>
                </p14:cNvPr>
                <p14:cNvContentPartPr/>
                <p14:nvPr/>
              </p14:nvContentPartPr>
              <p14:xfrm>
                <a:off x="1081292" y="1377318"/>
                <a:ext cx="83952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094DE2-A939-C92E-4241-DC9F8947C45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72652" y="1368318"/>
                  <a:ext cx="857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2CB9FE0-D66F-4D01-EE27-92A561A83FCF}"/>
                    </a:ext>
                  </a:extLst>
                </p14:cNvPr>
                <p14:cNvContentPartPr/>
                <p14:nvPr/>
              </p14:nvContentPartPr>
              <p14:xfrm>
                <a:off x="2073812" y="1291638"/>
                <a:ext cx="158400" cy="231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2CB9FE0-D66F-4D01-EE27-92A561A83FC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65172" y="1282998"/>
                  <a:ext cx="17604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2DDD6D1-214D-B7AB-0BF5-87638AEE2130}"/>
                    </a:ext>
                  </a:extLst>
                </p14:cNvPr>
                <p14:cNvContentPartPr/>
                <p14:nvPr/>
              </p14:nvContentPartPr>
              <p14:xfrm>
                <a:off x="2237612" y="1478118"/>
                <a:ext cx="225000" cy="108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2DDD6D1-214D-B7AB-0BF5-87638AEE213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28612" y="1469478"/>
                  <a:ext cx="2426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08804CE-353D-FBCB-8D2B-25A168B68AB6}"/>
                    </a:ext>
                  </a:extLst>
                </p14:cNvPr>
                <p14:cNvContentPartPr/>
                <p14:nvPr/>
              </p14:nvContentPartPr>
              <p14:xfrm>
                <a:off x="510692" y="1718238"/>
                <a:ext cx="2384280" cy="57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08804CE-353D-FBCB-8D2B-25A168B68AB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02052" y="1709238"/>
                  <a:ext cx="24019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BB7454F-7924-3E82-CBAB-D5F272563BED}"/>
                    </a:ext>
                  </a:extLst>
                </p14:cNvPr>
                <p14:cNvContentPartPr/>
                <p14:nvPr/>
              </p14:nvContentPartPr>
              <p14:xfrm>
                <a:off x="2942132" y="1637238"/>
                <a:ext cx="271080" cy="291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BB7454F-7924-3E82-CBAB-D5F272563BE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33132" y="1628598"/>
                  <a:ext cx="28872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300AA35-2199-A523-5891-651C4A435B59}"/>
                    </a:ext>
                  </a:extLst>
                </p14:cNvPr>
                <p14:cNvContentPartPr/>
                <p14:nvPr/>
              </p14:nvContentPartPr>
              <p14:xfrm>
                <a:off x="3288092" y="1766118"/>
                <a:ext cx="6120" cy="181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300AA35-2199-A523-5891-651C4A435B5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79452" y="1757118"/>
                  <a:ext cx="23760" cy="19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4F9526-BBA0-646F-6E7F-B929BA27DF41}"/>
              </a:ext>
            </a:extLst>
          </p:cNvPr>
          <p:cNvGrpSpPr/>
          <p:nvPr/>
        </p:nvGrpSpPr>
        <p:grpSpPr>
          <a:xfrm>
            <a:off x="3447825" y="2344397"/>
            <a:ext cx="319680" cy="216810"/>
            <a:chOff x="5831492" y="205158"/>
            <a:chExt cx="426240" cy="28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50A9CB0-2C0F-E190-2C7B-643CF8577E7C}"/>
                    </a:ext>
                  </a:extLst>
                </p14:cNvPr>
                <p14:cNvContentPartPr/>
                <p14:nvPr/>
              </p14:nvContentPartPr>
              <p14:xfrm>
                <a:off x="5869292" y="205158"/>
                <a:ext cx="197640" cy="233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50A9CB0-2C0F-E190-2C7B-643CF8577E7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860652" y="196158"/>
                  <a:ext cx="2152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3E693FD-761B-AD21-0C4F-41B5AB51EEC0}"/>
                    </a:ext>
                  </a:extLst>
                </p14:cNvPr>
                <p14:cNvContentPartPr/>
                <p14:nvPr/>
              </p14:nvContentPartPr>
              <p14:xfrm>
                <a:off x="5933732" y="317838"/>
                <a:ext cx="141480" cy="6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3E693FD-761B-AD21-0C4F-41B5AB51EEC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24732" y="308838"/>
                  <a:ext cx="1591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2B806CC-052C-4A2F-83EA-C6A68C4A920B}"/>
                    </a:ext>
                  </a:extLst>
                </p14:cNvPr>
                <p14:cNvContentPartPr/>
                <p14:nvPr/>
              </p14:nvContentPartPr>
              <p14:xfrm>
                <a:off x="6158372" y="396318"/>
                <a:ext cx="79200" cy="97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2B806CC-052C-4A2F-83EA-C6A68C4A920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149732" y="387678"/>
                  <a:ext cx="9684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ED36E62-7A87-E873-31A3-4FBD80699097}"/>
                    </a:ext>
                  </a:extLst>
                </p14:cNvPr>
                <p14:cNvContentPartPr/>
                <p14:nvPr/>
              </p14:nvContentPartPr>
              <p14:xfrm>
                <a:off x="6226412" y="271038"/>
                <a:ext cx="31320" cy="6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ED36E62-7A87-E873-31A3-4FBD8069909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17412" y="262398"/>
                  <a:ext cx="489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726CD1A-6756-DEA1-D46E-DA4F8D616779}"/>
                    </a:ext>
                  </a:extLst>
                </p14:cNvPr>
                <p14:cNvContentPartPr/>
                <p14:nvPr/>
              </p14:nvContentPartPr>
              <p14:xfrm>
                <a:off x="5831492" y="346638"/>
                <a:ext cx="17820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726CD1A-6756-DEA1-D46E-DA4F8D61677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822492" y="337998"/>
                  <a:ext cx="1958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8DE6FD-02C7-4749-7AA8-D111B878283E}"/>
              </a:ext>
            </a:extLst>
          </p:cNvPr>
          <p:cNvGrpSpPr/>
          <p:nvPr/>
        </p:nvGrpSpPr>
        <p:grpSpPr>
          <a:xfrm>
            <a:off x="4535427" y="2349115"/>
            <a:ext cx="243540" cy="196290"/>
            <a:chOff x="7080332" y="135678"/>
            <a:chExt cx="324720" cy="26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92E0F0B-33A8-F885-A4C0-FA77CB9C46F7}"/>
                    </a:ext>
                  </a:extLst>
                </p14:cNvPr>
                <p14:cNvContentPartPr/>
                <p14:nvPr/>
              </p14:nvContentPartPr>
              <p14:xfrm>
                <a:off x="7080332" y="180318"/>
                <a:ext cx="179640" cy="1486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92E0F0B-33A8-F885-A4C0-FA77CB9C46F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071332" y="171318"/>
                  <a:ext cx="1972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D21A76C-9FF7-AB3C-1660-0200E0B2C602}"/>
                    </a:ext>
                  </a:extLst>
                </p14:cNvPr>
                <p14:cNvContentPartPr/>
                <p14:nvPr/>
              </p14:nvContentPartPr>
              <p14:xfrm>
                <a:off x="7355012" y="289398"/>
                <a:ext cx="50040" cy="108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D21A76C-9FF7-AB3C-1660-0200E0B2C60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346012" y="280398"/>
                  <a:ext cx="676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FDE93A3-897A-25A3-78B9-EB5D17A9D6A5}"/>
                    </a:ext>
                  </a:extLst>
                </p14:cNvPr>
                <p14:cNvContentPartPr/>
                <p14:nvPr/>
              </p14:nvContentPartPr>
              <p14:xfrm>
                <a:off x="7376612" y="135678"/>
                <a:ext cx="3240" cy="9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FDE93A3-897A-25A3-78B9-EB5D17A9D6A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367612" y="126678"/>
                  <a:ext cx="20880" cy="2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75000C-F86E-E1FC-F932-89E33559BAFE}"/>
              </a:ext>
            </a:extLst>
          </p:cNvPr>
          <p:cNvGrpSpPr/>
          <p:nvPr/>
        </p:nvGrpSpPr>
        <p:grpSpPr>
          <a:xfrm>
            <a:off x="5718930" y="2296102"/>
            <a:ext cx="278100" cy="249480"/>
            <a:chOff x="8597012" y="125238"/>
            <a:chExt cx="37080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824D8F2-313E-40AD-957D-ED88DF61AA32}"/>
                    </a:ext>
                  </a:extLst>
                </p14:cNvPr>
                <p14:cNvContentPartPr/>
                <p14:nvPr/>
              </p14:nvContentPartPr>
              <p14:xfrm>
                <a:off x="8597012" y="125238"/>
                <a:ext cx="210240" cy="246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824D8F2-313E-40AD-957D-ED88DF61AA3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588372" y="116598"/>
                  <a:ext cx="22788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A83869A-E759-A989-4E5B-B30ADAE46284}"/>
                    </a:ext>
                  </a:extLst>
                </p14:cNvPr>
                <p14:cNvContentPartPr/>
                <p14:nvPr/>
              </p14:nvContentPartPr>
              <p14:xfrm>
                <a:off x="8917412" y="317478"/>
                <a:ext cx="39960" cy="140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A83869A-E759-A989-4E5B-B30ADAE4628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908412" y="308838"/>
                  <a:ext cx="576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4CDC980-B537-C42C-41CC-E7CE1D46114B}"/>
                    </a:ext>
                  </a:extLst>
                </p14:cNvPr>
                <p14:cNvContentPartPr/>
                <p14:nvPr/>
              </p14:nvContentPartPr>
              <p14:xfrm>
                <a:off x="8967452" y="145758"/>
                <a:ext cx="360" cy="2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4CDC980-B537-C42C-41CC-E7CE1D46114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58812" y="136758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F9E44E0-2DB2-E070-2EC1-2BF815235177}"/>
                  </a:ext>
                </a:extLst>
              </p14:cNvPr>
              <p14:cNvContentPartPr/>
              <p14:nvPr/>
            </p14:nvContentPartPr>
            <p14:xfrm>
              <a:off x="3374925" y="2697557"/>
              <a:ext cx="482490" cy="27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F9E44E0-2DB2-E070-2EC1-2BF81523517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65930" y="2690807"/>
                <a:ext cx="50012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2E95B0A-96A5-4076-3327-B7F62E35B4EB}"/>
                  </a:ext>
                </a:extLst>
              </p14:cNvPr>
              <p14:cNvContentPartPr/>
              <p14:nvPr/>
            </p14:nvContentPartPr>
            <p14:xfrm>
              <a:off x="4353540" y="2677422"/>
              <a:ext cx="473850" cy="27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2E95B0A-96A5-4076-3327-B7F62E35B4E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44545" y="2670672"/>
                <a:ext cx="49148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0C54387-7C8F-E742-D0DE-AFEDCEC08087}"/>
                  </a:ext>
                </a:extLst>
              </p14:cNvPr>
              <p14:cNvContentPartPr/>
              <p14:nvPr/>
            </p14:nvContentPartPr>
            <p14:xfrm>
              <a:off x="5548020" y="2665462"/>
              <a:ext cx="562140" cy="243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0C54387-7C8F-E742-D0DE-AFEDCEC0808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539023" y="2656783"/>
                <a:ext cx="579774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55E1FF-685D-1FCB-F094-6F1F4BEF2F03}"/>
                  </a:ext>
                </a:extLst>
              </p14:cNvPr>
              <p14:cNvContentPartPr/>
              <p14:nvPr/>
            </p14:nvContentPartPr>
            <p14:xfrm>
              <a:off x="3489945" y="2919767"/>
              <a:ext cx="177390" cy="1625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55E1FF-685D-1FCB-F094-6F1F4BEF2F0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480950" y="2910757"/>
                <a:ext cx="195021" cy="18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D218734-5690-850A-1A0A-132B5FDD0DB7}"/>
                  </a:ext>
                </a:extLst>
              </p14:cNvPr>
              <p14:cNvContentPartPr/>
              <p14:nvPr/>
            </p14:nvContentPartPr>
            <p14:xfrm>
              <a:off x="4347195" y="3153047"/>
              <a:ext cx="19980" cy="243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D218734-5690-850A-1A0A-132B5FDD0DB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338432" y="3144368"/>
                <a:ext cx="37156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2697E60-F94A-6A2D-E82C-0245813D2105}"/>
                  </a:ext>
                </a:extLst>
              </p14:cNvPr>
              <p14:cNvContentPartPr/>
              <p14:nvPr/>
            </p14:nvContentPartPr>
            <p14:xfrm>
              <a:off x="4371225" y="2914637"/>
              <a:ext cx="174150" cy="1441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2697E60-F94A-6A2D-E82C-0245813D210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62248" y="2905648"/>
                <a:ext cx="191745" cy="161798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CA2110F5-B272-5975-56C0-1947CBA5575B}"/>
              </a:ext>
            </a:extLst>
          </p:cNvPr>
          <p:cNvGrpSpPr/>
          <p:nvPr/>
        </p:nvGrpSpPr>
        <p:grpSpPr>
          <a:xfrm>
            <a:off x="5700570" y="2812342"/>
            <a:ext cx="425790" cy="329670"/>
            <a:chOff x="8572532" y="813558"/>
            <a:chExt cx="567720" cy="43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6DEA476-3188-0FF3-1330-E71637596A05}"/>
                    </a:ext>
                  </a:extLst>
                </p14:cNvPr>
                <p14:cNvContentPartPr/>
                <p14:nvPr/>
              </p14:nvContentPartPr>
              <p14:xfrm>
                <a:off x="8572532" y="813558"/>
                <a:ext cx="24120" cy="268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6DEA476-3188-0FF3-1330-E71637596A0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563532" y="804558"/>
                  <a:ext cx="4176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FBBA7B2-BDB8-1B3B-79C3-3DD254A21EB8}"/>
                    </a:ext>
                  </a:extLst>
                </p14:cNvPr>
                <p14:cNvContentPartPr/>
                <p14:nvPr/>
              </p14:nvContentPartPr>
              <p14:xfrm>
                <a:off x="8655332" y="821838"/>
                <a:ext cx="126360" cy="379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FBBA7B2-BDB8-1B3B-79C3-3DD254A21EB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646332" y="812838"/>
                  <a:ext cx="14400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969DFD7-7A4F-77B1-5F46-9BDB0AA2DA6B}"/>
                    </a:ext>
                  </a:extLst>
                </p14:cNvPr>
                <p14:cNvContentPartPr/>
                <p14:nvPr/>
              </p14:nvContentPartPr>
              <p14:xfrm>
                <a:off x="8801852" y="996798"/>
                <a:ext cx="240840" cy="2563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969DFD7-7A4F-77B1-5F46-9BDB0AA2DA6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792852" y="987798"/>
                  <a:ext cx="25848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95711A8-7CD6-13C6-0C8D-C7DBF7B22CF4}"/>
                    </a:ext>
                  </a:extLst>
                </p14:cNvPr>
                <p14:cNvContentPartPr/>
                <p14:nvPr/>
              </p14:nvContentPartPr>
              <p14:xfrm>
                <a:off x="8784212" y="1125678"/>
                <a:ext cx="356040" cy="37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95711A8-7CD6-13C6-0C8D-C7DBF7B22CF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775572" y="1116678"/>
                  <a:ext cx="373680" cy="5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91133B4-648D-D62B-7F9E-E78F7155D630}"/>
              </a:ext>
            </a:extLst>
          </p:cNvPr>
          <p:cNvGrpSpPr/>
          <p:nvPr/>
        </p:nvGrpSpPr>
        <p:grpSpPr>
          <a:xfrm>
            <a:off x="3632505" y="3557777"/>
            <a:ext cx="212220" cy="350190"/>
            <a:chOff x="6077732" y="1822998"/>
            <a:chExt cx="282960" cy="46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92E2DC0-5C54-B6C8-2028-2E1055876E84}"/>
                    </a:ext>
                  </a:extLst>
                </p14:cNvPr>
                <p14:cNvContentPartPr/>
                <p14:nvPr/>
              </p14:nvContentPartPr>
              <p14:xfrm>
                <a:off x="6077732" y="1822998"/>
                <a:ext cx="170640" cy="2581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92E2DC0-5C54-B6C8-2028-2E1055876E8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068732" y="1814358"/>
                  <a:ext cx="18828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C705639-6271-1565-12DB-4DCAF8F04FDE}"/>
                    </a:ext>
                  </a:extLst>
                </p14:cNvPr>
                <p14:cNvContentPartPr/>
                <p14:nvPr/>
              </p14:nvContentPartPr>
              <p14:xfrm>
                <a:off x="6357812" y="2049438"/>
                <a:ext cx="2880" cy="240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C705639-6271-1565-12DB-4DCAF8F04FD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348812" y="2040438"/>
                  <a:ext cx="205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F0F24D9-AFA1-1916-93B6-A106BCB4D1EC}"/>
                    </a:ext>
                  </a:extLst>
                </p14:cNvPr>
                <p14:cNvContentPartPr/>
                <p14:nvPr/>
              </p14:nvContentPartPr>
              <p14:xfrm>
                <a:off x="6360332" y="2281638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F0F24D9-AFA1-1916-93B6-A106BCB4D1E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351332" y="227263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0BF002D-68B8-09E7-9310-3B41C7A2B9F5}"/>
                  </a:ext>
                </a:extLst>
              </p14:cNvPr>
              <p14:cNvContentPartPr/>
              <p14:nvPr/>
            </p14:nvContentPartPr>
            <p14:xfrm>
              <a:off x="4548345" y="3516737"/>
              <a:ext cx="4320" cy="24813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0BF002D-68B8-09E7-9310-3B41C7A2B9F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539345" y="3507747"/>
                <a:ext cx="21960" cy="265751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6FCEB2AC-846E-C604-8DEC-85AA5EAE5788}"/>
              </a:ext>
            </a:extLst>
          </p:cNvPr>
          <p:cNvGrpSpPr/>
          <p:nvPr/>
        </p:nvGrpSpPr>
        <p:grpSpPr>
          <a:xfrm>
            <a:off x="5326755" y="3439787"/>
            <a:ext cx="925020" cy="566190"/>
            <a:chOff x="8336732" y="1665678"/>
            <a:chExt cx="1233360" cy="75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375604A-32E7-1082-8CE2-EACD2D5E75A6}"/>
                    </a:ext>
                  </a:extLst>
                </p14:cNvPr>
                <p14:cNvContentPartPr/>
                <p14:nvPr/>
              </p14:nvContentPartPr>
              <p14:xfrm>
                <a:off x="8777012" y="1865478"/>
                <a:ext cx="272880" cy="1936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375604A-32E7-1082-8CE2-EACD2D5E75A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768372" y="1856478"/>
                  <a:ext cx="2905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DB0C6C3-6891-F40C-7BC0-C761FCAE796E}"/>
                    </a:ext>
                  </a:extLst>
                </p14:cNvPr>
                <p14:cNvContentPartPr/>
                <p14:nvPr/>
              </p14:nvContentPartPr>
              <p14:xfrm>
                <a:off x="8968892" y="1758558"/>
                <a:ext cx="14580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DB0C6C3-6891-F40C-7BC0-C761FCAE796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959892" y="1749918"/>
                  <a:ext cx="163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7EB5AB5-31C0-E6CE-C267-EAFF956DCCE3}"/>
                    </a:ext>
                  </a:extLst>
                </p14:cNvPr>
                <p14:cNvContentPartPr/>
                <p14:nvPr/>
              </p14:nvContentPartPr>
              <p14:xfrm>
                <a:off x="9224492" y="1665678"/>
                <a:ext cx="189720" cy="97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7EB5AB5-31C0-E6CE-C267-EAFF956DCCE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215852" y="1657038"/>
                  <a:ext cx="20736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B6EC63A-84E0-C90D-89F0-65950C381BB0}"/>
                    </a:ext>
                  </a:extLst>
                </p14:cNvPr>
                <p14:cNvContentPartPr/>
                <p14:nvPr/>
              </p14:nvContentPartPr>
              <p14:xfrm>
                <a:off x="9306212" y="1672878"/>
                <a:ext cx="108000" cy="93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B6EC63A-84E0-C90D-89F0-65950C381BB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297572" y="1664238"/>
                  <a:ext cx="1256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F519DBC-D737-FF3E-2D11-5664D0E3DF45}"/>
                    </a:ext>
                  </a:extLst>
                </p14:cNvPr>
                <p14:cNvContentPartPr/>
                <p14:nvPr/>
              </p14:nvContentPartPr>
              <p14:xfrm>
                <a:off x="9564332" y="1740918"/>
                <a:ext cx="5760" cy="1728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F519DBC-D737-FF3E-2D11-5664D0E3DF4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555332" y="1731918"/>
                  <a:ext cx="234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351F41E-53B0-F337-6982-805CF33F37F6}"/>
                    </a:ext>
                  </a:extLst>
                </p14:cNvPr>
                <p14:cNvContentPartPr/>
                <p14:nvPr/>
              </p14:nvContentPartPr>
              <p14:xfrm>
                <a:off x="8434652" y="1827318"/>
                <a:ext cx="360" cy="125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351F41E-53B0-F337-6982-805CF33F37F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426012" y="1818678"/>
                  <a:ext cx="180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18C2615-8780-1FF5-6C26-E700270B6520}"/>
                    </a:ext>
                  </a:extLst>
                </p14:cNvPr>
                <p14:cNvContentPartPr/>
                <p14:nvPr/>
              </p14:nvContentPartPr>
              <p14:xfrm>
                <a:off x="8336732" y="1985358"/>
                <a:ext cx="195840" cy="39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18C2615-8780-1FF5-6C26-E700270B652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328092" y="1976358"/>
                  <a:ext cx="2134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D69CF8D-1E77-A433-1A87-C6F31F4206DD}"/>
                    </a:ext>
                  </a:extLst>
                </p14:cNvPr>
                <p14:cNvContentPartPr/>
                <p14:nvPr/>
              </p14:nvContentPartPr>
              <p14:xfrm>
                <a:off x="8447972" y="2137278"/>
                <a:ext cx="177840" cy="283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D69CF8D-1E77-A433-1A87-C6F31F4206D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438972" y="2128278"/>
                  <a:ext cx="19548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ABD80D7-D6DA-39F3-99BB-EB1A138D8E70}"/>
                    </a:ext>
                  </a:extLst>
                </p14:cNvPr>
                <p14:cNvContentPartPr/>
                <p14:nvPr/>
              </p14:nvContentPartPr>
              <p14:xfrm>
                <a:off x="8394692" y="2302158"/>
                <a:ext cx="290520" cy="43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ABD80D7-D6DA-39F3-99BB-EB1A138D8E7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385692" y="2293518"/>
                  <a:ext cx="308160" cy="6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702C0E-70A3-FC49-96AC-284D454B8B02}"/>
              </a:ext>
            </a:extLst>
          </p:cNvPr>
          <p:cNvGrpSpPr/>
          <p:nvPr/>
        </p:nvGrpSpPr>
        <p:grpSpPr>
          <a:xfrm>
            <a:off x="3631155" y="4467677"/>
            <a:ext cx="213030" cy="351270"/>
            <a:chOff x="6075932" y="3036198"/>
            <a:chExt cx="284040" cy="46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1FD8EA9-D131-C12D-6753-3B0E8C57C202}"/>
                    </a:ext>
                  </a:extLst>
                </p14:cNvPr>
                <p14:cNvContentPartPr/>
                <p14:nvPr/>
              </p14:nvContentPartPr>
              <p14:xfrm>
                <a:off x="6075932" y="3036198"/>
                <a:ext cx="154800" cy="312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1FD8EA9-D131-C12D-6753-3B0E8C57C20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066932" y="3027558"/>
                  <a:ext cx="17244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9415D30-1585-7BEB-64FB-BAE91F5D6263}"/>
                    </a:ext>
                  </a:extLst>
                </p14:cNvPr>
                <p14:cNvContentPartPr/>
                <p14:nvPr/>
              </p14:nvContentPartPr>
              <p14:xfrm>
                <a:off x="6211292" y="3284958"/>
                <a:ext cx="148680" cy="219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9415D30-1585-7BEB-64FB-BAE91F5D626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202292" y="3276318"/>
                  <a:ext cx="166320" cy="23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D766F356-5CBB-7EA8-2376-273E65A44E43}"/>
                  </a:ext>
                </a:extLst>
              </p14:cNvPr>
              <p14:cNvContentPartPr/>
              <p14:nvPr/>
            </p14:nvContentPartPr>
            <p14:xfrm>
              <a:off x="4615575" y="4462817"/>
              <a:ext cx="8910" cy="33021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D766F356-5CBB-7EA8-2376-273E65A44E4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606665" y="4453815"/>
                <a:ext cx="26374" cy="3478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CF4259D6-52ED-E888-3E68-0C82FCB92FA7}"/>
                  </a:ext>
                </a:extLst>
              </p14:cNvPr>
              <p14:cNvContentPartPr/>
              <p14:nvPr/>
            </p14:nvContentPartPr>
            <p14:xfrm>
              <a:off x="5434215" y="4440677"/>
              <a:ext cx="270" cy="11421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CF4259D6-52ED-E888-3E68-0C82FCB92FA7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427465" y="4431698"/>
                <a:ext cx="13500" cy="1318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FED5151-E9C0-A934-3B69-4459B8765B74}"/>
                  </a:ext>
                </a:extLst>
              </p14:cNvPr>
              <p14:cNvContentPartPr/>
              <p14:nvPr/>
            </p14:nvContentPartPr>
            <p14:xfrm>
              <a:off x="5354835" y="4646417"/>
              <a:ext cx="184680" cy="194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FED5151-E9C0-A934-3B69-4459B8765B7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345835" y="4637417"/>
                <a:ext cx="202320" cy="3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914DBF3B-68BF-CB8F-94C0-6957F9573BB0}"/>
              </a:ext>
            </a:extLst>
          </p:cNvPr>
          <p:cNvGrpSpPr/>
          <p:nvPr/>
        </p:nvGrpSpPr>
        <p:grpSpPr>
          <a:xfrm>
            <a:off x="5411535" y="4764947"/>
            <a:ext cx="181440" cy="195750"/>
            <a:chOff x="8449772" y="3432558"/>
            <a:chExt cx="241920" cy="26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8533FB9-6843-6D2B-A1D0-9485488CE8C5}"/>
                    </a:ext>
                  </a:extLst>
                </p14:cNvPr>
                <p14:cNvContentPartPr/>
                <p14:nvPr/>
              </p14:nvContentPartPr>
              <p14:xfrm>
                <a:off x="8449772" y="3432558"/>
                <a:ext cx="142920" cy="261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8533FB9-6843-6D2B-A1D0-9485488CE8C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440772" y="3423558"/>
                  <a:ext cx="1605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EDA1E62-1F38-4BDA-B2C8-48A880C2D191}"/>
                    </a:ext>
                  </a:extLst>
                </p14:cNvPr>
                <p14:cNvContentPartPr/>
                <p14:nvPr/>
              </p14:nvContentPartPr>
              <p14:xfrm>
                <a:off x="8449772" y="3536958"/>
                <a:ext cx="24192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EDA1E62-1F38-4BDA-B2C8-48A880C2D19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441132" y="3528318"/>
                  <a:ext cx="2595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90154BC-C29D-349B-C3C2-D39E08B8D314}"/>
              </a:ext>
            </a:extLst>
          </p:cNvPr>
          <p:cNvGrpSpPr/>
          <p:nvPr/>
        </p:nvGrpSpPr>
        <p:grpSpPr>
          <a:xfrm>
            <a:off x="5770635" y="4263287"/>
            <a:ext cx="570780" cy="410400"/>
            <a:chOff x="8928572" y="2763678"/>
            <a:chExt cx="761040" cy="54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DEFE1D5-DAF0-F458-B806-110819457C64}"/>
                    </a:ext>
                  </a:extLst>
                </p14:cNvPr>
                <p14:cNvContentPartPr/>
                <p14:nvPr/>
              </p14:nvContentPartPr>
              <p14:xfrm>
                <a:off x="8928572" y="3056358"/>
                <a:ext cx="212400" cy="2545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DEFE1D5-DAF0-F458-B806-110819457C6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919572" y="3047718"/>
                  <a:ext cx="23004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692090E-B482-2A60-3371-6C31C519E748}"/>
                    </a:ext>
                  </a:extLst>
                </p14:cNvPr>
                <p14:cNvContentPartPr/>
                <p14:nvPr/>
              </p14:nvContentPartPr>
              <p14:xfrm>
                <a:off x="9122972" y="2922798"/>
                <a:ext cx="144360" cy="32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692090E-B482-2A60-3371-6C31C519E74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113972" y="2913798"/>
                  <a:ext cx="162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56707A3-5D49-10B3-C5D9-58ACAB5DC56C}"/>
                    </a:ext>
                  </a:extLst>
                </p14:cNvPr>
                <p14:cNvContentPartPr/>
                <p14:nvPr/>
              </p14:nvContentPartPr>
              <p14:xfrm>
                <a:off x="9343652" y="2763678"/>
                <a:ext cx="184680" cy="1400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56707A3-5D49-10B3-C5D9-58ACAB5DC56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335012" y="2755038"/>
                  <a:ext cx="2023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E017612-92C0-90DF-CEA4-B2E92BA03531}"/>
                    </a:ext>
                  </a:extLst>
                </p14:cNvPr>
                <p14:cNvContentPartPr/>
                <p14:nvPr/>
              </p14:nvContentPartPr>
              <p14:xfrm>
                <a:off x="9354452" y="2766558"/>
                <a:ext cx="161640" cy="1933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E017612-92C0-90DF-CEA4-B2E92BA0353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345452" y="2757918"/>
                  <a:ext cx="1792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17029CE-EBA6-7C8C-F7C8-E1588F359FEF}"/>
                    </a:ext>
                  </a:extLst>
                </p14:cNvPr>
                <p14:cNvContentPartPr/>
                <p14:nvPr/>
              </p14:nvContentPartPr>
              <p14:xfrm>
                <a:off x="9555692" y="2934318"/>
                <a:ext cx="133920" cy="135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17029CE-EBA6-7C8C-F7C8-E1588F359FE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547052" y="2925678"/>
                  <a:ext cx="151560" cy="15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FF94841-510B-3A33-F960-004B806C2D36}"/>
              </a:ext>
            </a:extLst>
          </p:cNvPr>
          <p:cNvGrpSpPr/>
          <p:nvPr/>
        </p:nvGrpSpPr>
        <p:grpSpPr>
          <a:xfrm>
            <a:off x="3145162" y="5748891"/>
            <a:ext cx="461160" cy="359100"/>
            <a:chOff x="5889812" y="4696878"/>
            <a:chExt cx="614880" cy="47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A96FFD4-A03B-65D4-6E92-07F33E82D94C}"/>
                    </a:ext>
                  </a:extLst>
                </p14:cNvPr>
                <p14:cNvContentPartPr/>
                <p14:nvPr/>
              </p14:nvContentPartPr>
              <p14:xfrm>
                <a:off x="5889812" y="4696878"/>
                <a:ext cx="165960" cy="2948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A96FFD4-A03B-65D4-6E92-07F33E82D94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881172" y="4688238"/>
                  <a:ext cx="18360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C1275F1-E037-6044-9284-D8575FC40D12}"/>
                    </a:ext>
                  </a:extLst>
                </p14:cNvPr>
                <p14:cNvContentPartPr/>
                <p14:nvPr/>
              </p14:nvContentPartPr>
              <p14:xfrm>
                <a:off x="6154412" y="4913958"/>
                <a:ext cx="2880" cy="2617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C1275F1-E037-6044-9284-D8575FC40D1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145772" y="4905318"/>
                  <a:ext cx="205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537330F-E246-C354-9257-1217CA6DD975}"/>
                    </a:ext>
                  </a:extLst>
                </p14:cNvPr>
                <p14:cNvContentPartPr/>
                <p14:nvPr/>
              </p14:nvContentPartPr>
              <p14:xfrm>
                <a:off x="6276812" y="4961838"/>
                <a:ext cx="227880" cy="277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537330F-E246-C354-9257-1217CA6DD97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267812" y="4952838"/>
                  <a:ext cx="2455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359C0DB-DFCE-8506-DFB9-60E278D5FD1F}"/>
                    </a:ext>
                  </a:extLst>
                </p14:cNvPr>
                <p14:cNvContentPartPr/>
                <p14:nvPr/>
              </p14:nvContentPartPr>
              <p14:xfrm>
                <a:off x="6422612" y="4843398"/>
                <a:ext cx="5760" cy="2336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359C0DB-DFCE-8506-DFB9-60E278D5FD1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413612" y="4834758"/>
                  <a:ext cx="234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9DB86A0-7BCC-41F9-7E91-0249EFF1019A}"/>
                    </a:ext>
                  </a:extLst>
                </p14:cNvPr>
                <p14:cNvContentPartPr/>
                <p14:nvPr/>
              </p14:nvContentPartPr>
              <p14:xfrm>
                <a:off x="6428012" y="5076678"/>
                <a:ext cx="36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9DB86A0-7BCC-41F9-7E91-0249EFF1019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419012" y="506803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04C4835-29D7-06C8-64B8-4D3B3FF693A0}"/>
              </a:ext>
            </a:extLst>
          </p:cNvPr>
          <p:cNvGrpSpPr/>
          <p:nvPr/>
        </p:nvGrpSpPr>
        <p:grpSpPr>
          <a:xfrm>
            <a:off x="3781950" y="5756648"/>
            <a:ext cx="281880" cy="271890"/>
            <a:chOff x="6740492" y="4756638"/>
            <a:chExt cx="375840" cy="36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24903C7-488A-200E-B8C7-AE2A24B45AAB}"/>
                    </a:ext>
                  </a:extLst>
                </p14:cNvPr>
                <p14:cNvContentPartPr/>
                <p14:nvPr/>
              </p14:nvContentPartPr>
              <p14:xfrm>
                <a:off x="6740492" y="4756638"/>
                <a:ext cx="149400" cy="2304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24903C7-488A-200E-B8C7-AE2A24B45AA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731492" y="4747638"/>
                  <a:ext cx="1670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F951B24-BEF5-8A8F-D8D6-0C8D24DCAC36}"/>
                    </a:ext>
                  </a:extLst>
                </p14:cNvPr>
                <p14:cNvContentPartPr/>
                <p14:nvPr/>
              </p14:nvContentPartPr>
              <p14:xfrm>
                <a:off x="6925532" y="4957878"/>
                <a:ext cx="190800" cy="161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F951B24-BEF5-8A8F-D8D6-0C8D24DCAC3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916892" y="4948878"/>
                  <a:ext cx="208440" cy="17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ABA8B553-339D-C864-D8FA-C4602824F96A}"/>
                  </a:ext>
                </a:extLst>
              </p14:cNvPr>
              <p14:cNvContentPartPr/>
              <p14:nvPr/>
            </p14:nvContentPartPr>
            <p14:xfrm>
              <a:off x="4739775" y="5771507"/>
              <a:ext cx="160920" cy="2419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ABA8B553-339D-C864-D8FA-C4602824F96A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4730775" y="5762507"/>
                <a:ext cx="178560" cy="25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2819B06E-8C93-C4E9-80E8-81E1A9ABF393}"/>
              </a:ext>
            </a:extLst>
          </p:cNvPr>
          <p:cNvGrpSpPr/>
          <p:nvPr/>
        </p:nvGrpSpPr>
        <p:grpSpPr>
          <a:xfrm>
            <a:off x="5294670" y="5377694"/>
            <a:ext cx="1588950" cy="705240"/>
            <a:chOff x="8615012" y="4346598"/>
            <a:chExt cx="2118600" cy="94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BC2E0F6-8849-1F3A-EE4C-38EE7B7220B4}"/>
                    </a:ext>
                  </a:extLst>
                </p14:cNvPr>
                <p14:cNvContentPartPr/>
                <p14:nvPr/>
              </p14:nvContentPartPr>
              <p14:xfrm>
                <a:off x="8736332" y="4484838"/>
                <a:ext cx="360" cy="1602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BC2E0F6-8849-1F3A-EE4C-38EE7B7220B4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727692" y="4475838"/>
                  <a:ext cx="180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193CE0D-021A-6C69-A8B8-69DF2A8F1DD9}"/>
                    </a:ext>
                  </a:extLst>
                </p14:cNvPr>
                <p14:cNvContentPartPr/>
                <p14:nvPr/>
              </p14:nvContentPartPr>
              <p14:xfrm>
                <a:off x="8615012" y="4781118"/>
                <a:ext cx="335160" cy="36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193CE0D-021A-6C69-A8B8-69DF2A8F1DD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606012" y="4772478"/>
                  <a:ext cx="3528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8BDF052-C6C2-4EED-81EA-4FA63C725478}"/>
                    </a:ext>
                  </a:extLst>
                </p14:cNvPr>
                <p14:cNvContentPartPr/>
                <p14:nvPr/>
              </p14:nvContentPartPr>
              <p14:xfrm>
                <a:off x="8685932" y="4936278"/>
                <a:ext cx="220320" cy="350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8BDF052-C6C2-4EED-81EA-4FA63C725478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676932" y="4927278"/>
                  <a:ext cx="23796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D6FD391-F81C-6760-77AA-E07A2813AE63}"/>
                    </a:ext>
                  </a:extLst>
                </p14:cNvPr>
                <p14:cNvContentPartPr/>
                <p14:nvPr/>
              </p14:nvContentPartPr>
              <p14:xfrm>
                <a:off x="8654612" y="5127078"/>
                <a:ext cx="280440" cy="9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D6FD391-F81C-6760-77AA-E07A2813AE6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645972" y="5118078"/>
                  <a:ext cx="2980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2B1E641-5156-D5DA-F6D1-7B4DBBE79294}"/>
                    </a:ext>
                  </a:extLst>
                </p14:cNvPr>
                <p14:cNvContentPartPr/>
                <p14:nvPr/>
              </p14:nvContentPartPr>
              <p14:xfrm>
                <a:off x="9101012" y="4706238"/>
                <a:ext cx="234360" cy="2257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2B1E641-5156-D5DA-F6D1-7B4DBBE7929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9092372" y="4697598"/>
                  <a:ext cx="25200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517AFA2-2979-EF4D-5FC7-3FD4C1924CFB}"/>
                    </a:ext>
                  </a:extLst>
                </p14:cNvPr>
                <p14:cNvContentPartPr/>
                <p14:nvPr/>
              </p14:nvContentPartPr>
              <p14:xfrm>
                <a:off x="9278852" y="4564038"/>
                <a:ext cx="100800" cy="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517AFA2-2979-EF4D-5FC7-3FD4C1924CFB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9270212" y="4555398"/>
                  <a:ext cx="118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E4C6B4E-18CB-1ABC-B36E-38222C0E3398}"/>
                    </a:ext>
                  </a:extLst>
                </p14:cNvPr>
                <p14:cNvContentPartPr/>
                <p14:nvPr/>
              </p14:nvContentPartPr>
              <p14:xfrm>
                <a:off x="9539852" y="4389078"/>
                <a:ext cx="131760" cy="1447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E4C6B4E-18CB-1ABC-B36E-38222C0E3398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9530852" y="4380078"/>
                  <a:ext cx="1494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0F53714-F9DB-D068-6CF5-1A6F3C0D263D}"/>
                    </a:ext>
                  </a:extLst>
                </p14:cNvPr>
                <p14:cNvContentPartPr/>
                <p14:nvPr/>
              </p14:nvContentPartPr>
              <p14:xfrm>
                <a:off x="9547772" y="4393758"/>
                <a:ext cx="102600" cy="1508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0F53714-F9DB-D068-6CF5-1A6F3C0D263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9539132" y="4385118"/>
                  <a:ext cx="1202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7943DAE-B4D2-F4E3-1DE2-8F1A39310515}"/>
                    </a:ext>
                  </a:extLst>
                </p14:cNvPr>
                <p14:cNvContentPartPr/>
                <p14:nvPr/>
              </p14:nvContentPartPr>
              <p14:xfrm>
                <a:off x="9760532" y="4498518"/>
                <a:ext cx="360" cy="1328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7943DAE-B4D2-F4E3-1DE2-8F1A39310515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9751532" y="4489878"/>
                  <a:ext cx="180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1313D80-5914-C0A0-3A5A-90AAD1159861}"/>
                    </a:ext>
                  </a:extLst>
                </p14:cNvPr>
                <p14:cNvContentPartPr/>
                <p14:nvPr/>
              </p14:nvContentPartPr>
              <p14:xfrm>
                <a:off x="9796172" y="4823958"/>
                <a:ext cx="360" cy="144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1313D80-5914-C0A0-3A5A-90AAD1159861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9787172" y="4814958"/>
                  <a:ext cx="18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01DA264-C6B2-58FB-BFD9-1452C81ABDD0}"/>
                    </a:ext>
                  </a:extLst>
                </p14:cNvPr>
                <p14:cNvContentPartPr/>
                <p14:nvPr/>
              </p14:nvContentPartPr>
              <p14:xfrm>
                <a:off x="9945932" y="4647198"/>
                <a:ext cx="209520" cy="2894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01DA264-C6B2-58FB-BFD9-1452C81ABDD0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9936932" y="4638198"/>
                  <a:ext cx="22716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FA1191BF-2160-C89A-483D-D8251EB7C298}"/>
                    </a:ext>
                  </a:extLst>
                </p14:cNvPr>
                <p14:cNvContentPartPr/>
                <p14:nvPr/>
              </p14:nvContentPartPr>
              <p14:xfrm>
                <a:off x="10100732" y="4511838"/>
                <a:ext cx="118800" cy="28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FA1191BF-2160-C89A-483D-D8251EB7C298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0091732" y="4502838"/>
                  <a:ext cx="1364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F95FA7AF-17F8-EA61-BB82-8771225A0928}"/>
                    </a:ext>
                  </a:extLst>
                </p14:cNvPr>
                <p14:cNvContentPartPr/>
                <p14:nvPr/>
              </p14:nvContentPartPr>
              <p14:xfrm>
                <a:off x="10315292" y="4346598"/>
                <a:ext cx="217080" cy="1738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F95FA7AF-17F8-EA61-BB82-8771225A0928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306652" y="4337958"/>
                  <a:ext cx="23472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716017B-B7D6-7323-6005-DDEA4A7B3CFB}"/>
                    </a:ext>
                  </a:extLst>
                </p14:cNvPr>
                <p14:cNvContentPartPr/>
                <p14:nvPr/>
              </p14:nvContentPartPr>
              <p14:xfrm>
                <a:off x="10354172" y="4393038"/>
                <a:ext cx="168840" cy="2084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716017B-B7D6-7323-6005-DDEA4A7B3CFB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345532" y="4384398"/>
                  <a:ext cx="18648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AD2A2734-0146-549E-CF5B-67A11421985B}"/>
                    </a:ext>
                  </a:extLst>
                </p14:cNvPr>
                <p14:cNvContentPartPr/>
                <p14:nvPr/>
              </p14:nvContentPartPr>
              <p14:xfrm>
                <a:off x="10626692" y="4545318"/>
                <a:ext cx="106920" cy="1580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AD2A2734-0146-549E-CF5B-67A11421985B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0618052" y="4536318"/>
                  <a:ext cx="124560" cy="17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D9FD281-3901-2C83-3D70-6371E5BFBA00}"/>
              </a:ext>
            </a:extLst>
          </p:cNvPr>
          <p:cNvGrpSpPr/>
          <p:nvPr/>
        </p:nvGrpSpPr>
        <p:grpSpPr>
          <a:xfrm>
            <a:off x="7017729" y="3399377"/>
            <a:ext cx="1634850" cy="551880"/>
            <a:chOff x="9801932" y="1585038"/>
            <a:chExt cx="2179800" cy="73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98F134F-F504-3D94-927A-122E12583555}"/>
                    </a:ext>
                  </a:extLst>
                </p14:cNvPr>
                <p14:cNvContentPartPr/>
                <p14:nvPr/>
              </p14:nvContentPartPr>
              <p14:xfrm>
                <a:off x="9801932" y="1585038"/>
                <a:ext cx="302400" cy="6973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98F134F-F504-3D94-927A-122E1258355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9793292" y="1576038"/>
                  <a:ext cx="320040" cy="71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CFE1F56-1B5A-0FDF-A315-DC68399D0A46}"/>
                    </a:ext>
                  </a:extLst>
                </p14:cNvPr>
                <p14:cNvContentPartPr/>
                <p14:nvPr/>
              </p14:nvContentPartPr>
              <p14:xfrm>
                <a:off x="10601852" y="1813638"/>
                <a:ext cx="195120" cy="4370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CFE1F56-1B5A-0FDF-A315-DC68399D0A46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592852" y="1804998"/>
                  <a:ext cx="21276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25152E36-881A-0EC1-308B-4B6D4829089E}"/>
                    </a:ext>
                  </a:extLst>
                </p14:cNvPr>
                <p14:cNvContentPartPr/>
                <p14:nvPr/>
              </p14:nvContentPartPr>
              <p14:xfrm>
                <a:off x="10598972" y="2040078"/>
                <a:ext cx="357840" cy="676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25152E36-881A-0EC1-308B-4B6D4829089E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589972" y="2031078"/>
                  <a:ext cx="37548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AE603D94-E659-FC1D-0DB6-4E521F13B294}"/>
                    </a:ext>
                  </a:extLst>
                </p14:cNvPr>
                <p14:cNvContentPartPr/>
                <p14:nvPr/>
              </p14:nvContentPartPr>
              <p14:xfrm>
                <a:off x="11006492" y="2050878"/>
                <a:ext cx="9360" cy="2545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AE603D94-E659-FC1D-0DB6-4E521F13B294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997852" y="2042238"/>
                  <a:ext cx="270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39C846D8-BD7D-52EB-DBF8-CE49DAC734E8}"/>
                    </a:ext>
                  </a:extLst>
                </p14:cNvPr>
                <p14:cNvContentPartPr/>
                <p14:nvPr/>
              </p14:nvContentPartPr>
              <p14:xfrm>
                <a:off x="10108292" y="2087238"/>
                <a:ext cx="260280" cy="3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39C846D8-BD7D-52EB-DBF8-CE49DAC734E8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0099652" y="2078238"/>
                  <a:ext cx="277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26E1E82-7EBC-55D7-6D9A-9FEAD0434D43}"/>
                    </a:ext>
                  </a:extLst>
                </p14:cNvPr>
                <p14:cNvContentPartPr/>
                <p14:nvPr/>
              </p14:nvContentPartPr>
              <p14:xfrm>
                <a:off x="10275692" y="2025318"/>
                <a:ext cx="133920" cy="1450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26E1E82-7EBC-55D7-6D9A-9FEAD0434D43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0267052" y="2016678"/>
                  <a:ext cx="15156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1CE1916-2293-AB54-D3C2-92A075DDF679}"/>
                    </a:ext>
                  </a:extLst>
                </p14:cNvPr>
                <p14:cNvContentPartPr/>
                <p14:nvPr/>
              </p14:nvContentPartPr>
              <p14:xfrm>
                <a:off x="11153372" y="1752798"/>
                <a:ext cx="144720" cy="5680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1CE1916-2293-AB54-D3C2-92A075DDF679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1144732" y="1743798"/>
                  <a:ext cx="162360" cy="58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BE42BA70-8598-3EF5-4099-CBA6F2CFA6E0}"/>
                    </a:ext>
                  </a:extLst>
                </p14:cNvPr>
                <p14:cNvContentPartPr/>
                <p14:nvPr/>
              </p14:nvContentPartPr>
              <p14:xfrm>
                <a:off x="11264252" y="1924878"/>
                <a:ext cx="30600" cy="3387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BE42BA70-8598-3EF5-4099-CBA6F2CFA6E0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1255252" y="1916238"/>
                  <a:ext cx="4824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6A81D5B1-E292-5D6E-F4F1-1BD51F266DB9}"/>
                    </a:ext>
                  </a:extLst>
                </p14:cNvPr>
                <p14:cNvContentPartPr/>
                <p14:nvPr/>
              </p14:nvContentPartPr>
              <p14:xfrm>
                <a:off x="11325452" y="2122878"/>
                <a:ext cx="159480" cy="320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6A81D5B1-E292-5D6E-F4F1-1BD51F266DB9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1316812" y="2114238"/>
                  <a:ext cx="17712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4981E9DE-1750-C847-E513-753C05453669}"/>
                    </a:ext>
                  </a:extLst>
                </p14:cNvPr>
                <p14:cNvContentPartPr/>
                <p14:nvPr/>
              </p14:nvContentPartPr>
              <p14:xfrm>
                <a:off x="11614172" y="1900758"/>
                <a:ext cx="164160" cy="3247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4981E9DE-1750-C847-E513-753C05453669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1605172" y="1891758"/>
                  <a:ext cx="18180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F53204E-CD99-F6A6-B308-B4D8A7352C73}"/>
                    </a:ext>
                  </a:extLst>
                </p14:cNvPr>
                <p14:cNvContentPartPr/>
                <p14:nvPr/>
              </p14:nvContentPartPr>
              <p14:xfrm>
                <a:off x="11618132" y="2069958"/>
                <a:ext cx="138960" cy="28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F53204E-CD99-F6A6-B308-B4D8A7352C73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1609492" y="2061318"/>
                  <a:ext cx="156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F7DEF44B-D4C0-7C05-5A45-096B0C43BE7C}"/>
                    </a:ext>
                  </a:extLst>
                </p14:cNvPr>
                <p14:cNvContentPartPr/>
                <p14:nvPr/>
              </p14:nvContentPartPr>
              <p14:xfrm>
                <a:off x="11802452" y="2099478"/>
                <a:ext cx="109440" cy="1177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F7DEF44B-D4C0-7C05-5A45-096B0C43BE7C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1793452" y="2090838"/>
                  <a:ext cx="12708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B646CD88-9EF1-1FD3-452F-333B76E7E49D}"/>
                    </a:ext>
                  </a:extLst>
                </p14:cNvPr>
                <p14:cNvContentPartPr/>
                <p14:nvPr/>
              </p14:nvContentPartPr>
              <p14:xfrm>
                <a:off x="11876972" y="1947918"/>
                <a:ext cx="104760" cy="3016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B646CD88-9EF1-1FD3-452F-333B76E7E49D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1867972" y="1939278"/>
                  <a:ext cx="12240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A764AE9F-2B0C-6ACA-E2F9-A9FBE020B6F2}"/>
                    </a:ext>
                  </a:extLst>
                </p14:cNvPr>
                <p14:cNvContentPartPr/>
                <p14:nvPr/>
              </p14:nvContentPartPr>
              <p14:xfrm>
                <a:off x="11538932" y="2073198"/>
                <a:ext cx="209160" cy="3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A764AE9F-2B0C-6ACA-E2F9-A9FBE020B6F2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1529932" y="2064558"/>
                  <a:ext cx="2268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B446CE35-3B57-1FAE-1F2D-AC4EBC660633}"/>
              </a:ext>
            </a:extLst>
          </p:cNvPr>
          <p:cNvGrpSpPr/>
          <p:nvPr/>
        </p:nvGrpSpPr>
        <p:grpSpPr>
          <a:xfrm>
            <a:off x="6864138" y="4551647"/>
            <a:ext cx="226260" cy="94770"/>
            <a:chOff x="9907412" y="3145638"/>
            <a:chExt cx="301680" cy="12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C39ED7C-8195-27B8-DD93-EDA4D09D8C1D}"/>
                    </a:ext>
                  </a:extLst>
                </p14:cNvPr>
                <p14:cNvContentPartPr/>
                <p14:nvPr/>
              </p14:nvContentPartPr>
              <p14:xfrm>
                <a:off x="9907412" y="3218358"/>
                <a:ext cx="259920" cy="13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C39ED7C-8195-27B8-DD93-EDA4D09D8C1D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9898412" y="3209718"/>
                  <a:ext cx="2775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EEC0460-535F-C13F-D62C-1532822F6099}"/>
                    </a:ext>
                  </a:extLst>
                </p14:cNvPr>
                <p14:cNvContentPartPr/>
                <p14:nvPr/>
              </p14:nvContentPartPr>
              <p14:xfrm>
                <a:off x="10103612" y="3145638"/>
                <a:ext cx="105480" cy="1263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EEC0460-535F-C13F-D62C-1532822F6099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0094612" y="3136998"/>
                  <a:ext cx="123120" cy="14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24F7F6B-2B61-2782-6E66-E68BBC2A1591}"/>
              </a:ext>
            </a:extLst>
          </p:cNvPr>
          <p:cNvGrpSpPr/>
          <p:nvPr/>
        </p:nvGrpSpPr>
        <p:grpSpPr>
          <a:xfrm>
            <a:off x="7192149" y="4416917"/>
            <a:ext cx="1203930" cy="348030"/>
            <a:chOff x="10500332" y="3018558"/>
            <a:chExt cx="1605240" cy="46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5DDCC7BE-40B0-2830-5943-E6489F9730E8}"/>
                    </a:ext>
                  </a:extLst>
                </p14:cNvPr>
                <p14:cNvContentPartPr/>
                <p14:nvPr/>
              </p14:nvContentPartPr>
              <p14:xfrm>
                <a:off x="10562612" y="3052038"/>
                <a:ext cx="233280" cy="3974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5DDCC7BE-40B0-2830-5943-E6489F9730E8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0553612" y="3043398"/>
                  <a:ext cx="25092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AC435991-490A-CCA6-03FD-D1F98C8222CC}"/>
                    </a:ext>
                  </a:extLst>
                </p14:cNvPr>
                <p14:cNvContentPartPr/>
                <p14:nvPr/>
              </p14:nvContentPartPr>
              <p14:xfrm>
                <a:off x="10500332" y="3284958"/>
                <a:ext cx="273240" cy="536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AC435991-490A-CCA6-03FD-D1F98C8222CC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0491692" y="3275958"/>
                  <a:ext cx="29088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677A9F36-E96D-2657-F945-A8AFA0632A3A}"/>
                    </a:ext>
                  </a:extLst>
                </p14:cNvPr>
                <p14:cNvContentPartPr/>
                <p14:nvPr/>
              </p14:nvContentPartPr>
              <p14:xfrm>
                <a:off x="10795172" y="3292518"/>
                <a:ext cx="203760" cy="1548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677A9F36-E96D-2657-F945-A8AFA0632A3A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0786532" y="3283878"/>
                  <a:ext cx="2214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F552CFC9-9881-E28A-C1E3-9DD346A61EB0}"/>
                    </a:ext>
                  </a:extLst>
                </p14:cNvPr>
                <p14:cNvContentPartPr/>
                <p14:nvPr/>
              </p14:nvContentPartPr>
              <p14:xfrm>
                <a:off x="11059412" y="3044478"/>
                <a:ext cx="173880" cy="4381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F552CFC9-9881-E28A-C1E3-9DD346A61EB0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1050412" y="3035478"/>
                  <a:ext cx="191520" cy="45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80CB5FA-9D12-5A8F-00EC-D2B3074870D8}"/>
                    </a:ext>
                  </a:extLst>
                </p14:cNvPr>
                <p14:cNvContentPartPr/>
                <p14:nvPr/>
              </p14:nvContentPartPr>
              <p14:xfrm>
                <a:off x="11235452" y="3132318"/>
                <a:ext cx="360" cy="1670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80CB5FA-9D12-5A8F-00EC-D2B3074870D8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1226812" y="3123678"/>
                  <a:ext cx="180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9A466E73-0111-0882-2BEA-90C1B7BD0B4C}"/>
                    </a:ext>
                  </a:extLst>
                </p14:cNvPr>
                <p14:cNvContentPartPr/>
                <p14:nvPr/>
              </p14:nvContentPartPr>
              <p14:xfrm>
                <a:off x="11272892" y="3212238"/>
                <a:ext cx="228240" cy="730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9A466E73-0111-0882-2BEA-90C1B7BD0B4C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1263892" y="3203598"/>
                  <a:ext cx="24588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5C785F9D-3BF5-50EB-9BF2-3CA7C39E192B}"/>
                    </a:ext>
                  </a:extLst>
                </p14:cNvPr>
                <p14:cNvContentPartPr/>
                <p14:nvPr/>
              </p14:nvContentPartPr>
              <p14:xfrm>
                <a:off x="11645492" y="3094518"/>
                <a:ext cx="152280" cy="3070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5C785F9D-3BF5-50EB-9BF2-3CA7C39E192B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1636852" y="3085878"/>
                  <a:ext cx="16992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4646D435-87AB-C958-59B0-26DBCADB256D}"/>
                    </a:ext>
                  </a:extLst>
                </p14:cNvPr>
                <p14:cNvContentPartPr/>
                <p14:nvPr/>
              </p14:nvContentPartPr>
              <p14:xfrm>
                <a:off x="11563772" y="3257958"/>
                <a:ext cx="304560" cy="586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4646D435-87AB-C958-59B0-26DBCADB256D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1554772" y="3248958"/>
                  <a:ext cx="32220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9C6863B7-A0A3-1AC5-3BCC-561E0168A67B}"/>
                    </a:ext>
                  </a:extLst>
                </p14:cNvPr>
                <p14:cNvContentPartPr/>
                <p14:nvPr/>
              </p14:nvContentPartPr>
              <p14:xfrm>
                <a:off x="11896412" y="3257958"/>
                <a:ext cx="2880" cy="1591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9C6863B7-A0A3-1AC5-3BCC-561E0168A67B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1887412" y="3248958"/>
                  <a:ext cx="2052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BD295AF9-6A12-FFD5-0EDD-8D5CD2390E8C}"/>
                    </a:ext>
                  </a:extLst>
                </p14:cNvPr>
                <p14:cNvContentPartPr/>
                <p14:nvPr/>
              </p14:nvContentPartPr>
              <p14:xfrm>
                <a:off x="11960132" y="3018558"/>
                <a:ext cx="145440" cy="4086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BD295AF9-6A12-FFD5-0EDD-8D5CD2390E8C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1951492" y="3009918"/>
                  <a:ext cx="163080" cy="42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C872D14C-D1B2-4D0D-0D16-813D941EE9E3}"/>
              </a:ext>
            </a:extLst>
          </p:cNvPr>
          <p:cNvGrpSpPr/>
          <p:nvPr/>
        </p:nvGrpSpPr>
        <p:grpSpPr>
          <a:xfrm>
            <a:off x="6811449" y="5680373"/>
            <a:ext cx="1110510" cy="454410"/>
            <a:chOff x="10698332" y="4914318"/>
            <a:chExt cx="1480680" cy="60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D5DE8901-6125-B3C4-A8D2-6013DF8B5374}"/>
                    </a:ext>
                  </a:extLst>
                </p14:cNvPr>
                <p14:cNvContentPartPr/>
                <p14:nvPr/>
              </p14:nvContentPartPr>
              <p14:xfrm>
                <a:off x="10698332" y="5065878"/>
                <a:ext cx="477360" cy="590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D5DE8901-6125-B3C4-A8D2-6013DF8B5374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0689692" y="5056878"/>
                  <a:ext cx="49500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AB21701E-CB01-5CAB-530F-808F602282FB}"/>
                    </a:ext>
                  </a:extLst>
                </p14:cNvPr>
                <p14:cNvContentPartPr/>
                <p14:nvPr/>
              </p14:nvContentPartPr>
              <p14:xfrm>
                <a:off x="11083532" y="5030238"/>
                <a:ext cx="142920" cy="2246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AB21701E-CB01-5CAB-530F-808F602282FB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1074892" y="5021598"/>
                  <a:ext cx="1605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CFA7C1BF-DE2F-E994-709C-46C173352AC0}"/>
                    </a:ext>
                  </a:extLst>
                </p14:cNvPr>
                <p14:cNvContentPartPr/>
                <p14:nvPr/>
              </p14:nvContentPartPr>
              <p14:xfrm>
                <a:off x="11403212" y="4929798"/>
                <a:ext cx="239760" cy="4784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CFA7C1BF-DE2F-E994-709C-46C173352AC0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1394212" y="4921158"/>
                  <a:ext cx="257400" cy="4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66E62C35-0161-497E-1CD9-BC81F189104F}"/>
                    </a:ext>
                  </a:extLst>
                </p14:cNvPr>
                <p14:cNvContentPartPr/>
                <p14:nvPr/>
              </p14:nvContentPartPr>
              <p14:xfrm>
                <a:off x="11349572" y="5246238"/>
                <a:ext cx="201240" cy="97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66E62C35-0161-497E-1CD9-BC81F189104F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1340572" y="5237598"/>
                  <a:ext cx="2188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3231AA8F-D4BD-8EB0-E5E2-705219139C86}"/>
                    </a:ext>
                  </a:extLst>
                </p14:cNvPr>
                <p14:cNvContentPartPr/>
                <p14:nvPr/>
              </p14:nvContentPartPr>
              <p14:xfrm>
                <a:off x="11626412" y="5276118"/>
                <a:ext cx="2880" cy="2142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3231AA8F-D4BD-8EB0-E5E2-705219139C86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1617412" y="5267118"/>
                  <a:ext cx="2052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246F1F8-0849-85A8-E77F-3B30397FB9AB}"/>
                    </a:ext>
                  </a:extLst>
                </p14:cNvPr>
                <p14:cNvContentPartPr/>
                <p14:nvPr/>
              </p14:nvContentPartPr>
              <p14:xfrm>
                <a:off x="11871212" y="4914318"/>
                <a:ext cx="225360" cy="4892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246F1F8-0849-85A8-E77F-3B30397FB9AB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1862572" y="4905318"/>
                  <a:ext cx="243000" cy="50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F43E3DD2-739D-4377-39DE-004DB7767D90}"/>
                    </a:ext>
                  </a:extLst>
                </p14:cNvPr>
                <p14:cNvContentPartPr/>
                <p14:nvPr/>
              </p14:nvContentPartPr>
              <p14:xfrm>
                <a:off x="11795612" y="5205558"/>
                <a:ext cx="160200" cy="802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F43E3DD2-739D-4377-39DE-004DB7767D90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1786612" y="5196918"/>
                  <a:ext cx="17784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8B94E258-731A-34CA-F065-A353EF1A81F8}"/>
                    </a:ext>
                  </a:extLst>
                </p14:cNvPr>
                <p14:cNvContentPartPr/>
                <p14:nvPr/>
              </p14:nvContentPartPr>
              <p14:xfrm>
                <a:off x="12051212" y="5293038"/>
                <a:ext cx="127800" cy="2271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8B94E258-731A-34CA-F065-A353EF1A81F8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2042212" y="5284038"/>
                  <a:ext cx="145440" cy="24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39692986-B819-7D63-BD62-C3BA4C835BE4}"/>
              </a:ext>
            </a:extLst>
          </p:cNvPr>
          <p:cNvGrpSpPr/>
          <p:nvPr/>
        </p:nvGrpSpPr>
        <p:grpSpPr>
          <a:xfrm>
            <a:off x="6711684" y="2640095"/>
            <a:ext cx="1929960" cy="371790"/>
            <a:chOff x="9583772" y="802758"/>
            <a:chExt cx="2573280" cy="49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98DDD3A-C363-48B8-54A3-F8031D337833}"/>
                    </a:ext>
                  </a:extLst>
                </p14:cNvPr>
                <p14:cNvContentPartPr/>
                <p14:nvPr/>
              </p14:nvContentPartPr>
              <p14:xfrm>
                <a:off x="9583772" y="1105158"/>
                <a:ext cx="455400" cy="208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98DDD3A-C363-48B8-54A3-F8031D337833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9574772" y="1096158"/>
                  <a:ext cx="47304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69332F9E-BF35-6C43-D847-9250F64C0C07}"/>
                    </a:ext>
                  </a:extLst>
                </p14:cNvPr>
                <p14:cNvContentPartPr/>
                <p14:nvPr/>
              </p14:nvContentPartPr>
              <p14:xfrm>
                <a:off x="9921452" y="989598"/>
                <a:ext cx="181800" cy="1818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69332F9E-BF35-6C43-D847-9250F64C0C07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9912452" y="980958"/>
                  <a:ext cx="1994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50FF904-CF98-EC2F-36C4-CC48F331EE62}"/>
                    </a:ext>
                  </a:extLst>
                </p14:cNvPr>
                <p14:cNvContentPartPr/>
                <p14:nvPr/>
              </p14:nvContentPartPr>
              <p14:xfrm>
                <a:off x="10464332" y="883758"/>
                <a:ext cx="3600" cy="27144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50FF904-CF98-EC2F-36C4-CC48F331EE62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455332" y="874758"/>
                  <a:ext cx="2124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C74CF81-2E32-9BE2-C490-A842F96D5FB4}"/>
                    </a:ext>
                  </a:extLst>
                </p14:cNvPr>
                <p14:cNvContentPartPr/>
                <p14:nvPr/>
              </p14:nvContentPartPr>
              <p14:xfrm>
                <a:off x="10484132" y="1065918"/>
                <a:ext cx="178920" cy="90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C74CF81-2E32-9BE2-C490-A842F96D5FB4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0475132" y="1056918"/>
                  <a:ext cx="1965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2332C2A7-736D-BEDD-FFB5-1FD635A57BFE}"/>
                    </a:ext>
                  </a:extLst>
                </p14:cNvPr>
                <p14:cNvContentPartPr/>
                <p14:nvPr/>
              </p14:nvContentPartPr>
              <p14:xfrm>
                <a:off x="10802372" y="879798"/>
                <a:ext cx="176400" cy="2548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2332C2A7-736D-BEDD-FFB5-1FD635A57BFE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0793372" y="871158"/>
                  <a:ext cx="19404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52DD0F00-56B9-1246-CA52-4453CE98068B}"/>
                    </a:ext>
                  </a:extLst>
                </p14:cNvPr>
                <p14:cNvContentPartPr/>
                <p14:nvPr/>
              </p14:nvContentPartPr>
              <p14:xfrm>
                <a:off x="10790852" y="1050078"/>
                <a:ext cx="119160" cy="140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52DD0F00-56B9-1246-CA52-4453CE98068B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0782212" y="1041438"/>
                  <a:ext cx="13680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34042434-F71A-1A9F-3482-46D1E7F7FB2D}"/>
                    </a:ext>
                  </a:extLst>
                </p14:cNvPr>
                <p14:cNvContentPartPr/>
                <p14:nvPr/>
              </p14:nvContentPartPr>
              <p14:xfrm>
                <a:off x="10958252" y="1050078"/>
                <a:ext cx="360" cy="1548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34042434-F71A-1A9F-3482-46D1E7F7FB2D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0949612" y="1041438"/>
                  <a:ext cx="180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A1DB7C91-B24A-9A5A-1E2E-8C052EEE30A3}"/>
                    </a:ext>
                  </a:extLst>
                </p14:cNvPr>
                <p14:cNvContentPartPr/>
                <p14:nvPr/>
              </p14:nvContentPartPr>
              <p14:xfrm>
                <a:off x="11015492" y="808878"/>
                <a:ext cx="117720" cy="3430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A1DB7C91-B24A-9A5A-1E2E-8C052EEE30A3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1006852" y="800238"/>
                  <a:ext cx="13536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880A461-3A87-923E-9B12-7368F48DC5B1}"/>
                    </a:ext>
                  </a:extLst>
                </p14:cNvPr>
                <p14:cNvContentPartPr/>
                <p14:nvPr/>
              </p14:nvContentPartPr>
              <p14:xfrm>
                <a:off x="10200452" y="846318"/>
                <a:ext cx="221040" cy="4521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880A461-3A87-923E-9B12-7368F48DC5B1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0191452" y="837678"/>
                  <a:ext cx="23868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418A4216-9AFA-1800-DE39-BB2436EDB853}"/>
                    </a:ext>
                  </a:extLst>
                </p14:cNvPr>
                <p14:cNvContentPartPr/>
                <p14:nvPr/>
              </p14:nvContentPartPr>
              <p14:xfrm>
                <a:off x="11194772" y="814998"/>
                <a:ext cx="133920" cy="3891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418A4216-9AFA-1800-DE39-BB2436EDB853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1185772" y="805998"/>
                  <a:ext cx="15156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17A6CF84-11B9-250E-F039-D316DF499F99}"/>
                    </a:ext>
                  </a:extLst>
                </p14:cNvPr>
                <p14:cNvContentPartPr/>
                <p14:nvPr/>
              </p14:nvContentPartPr>
              <p14:xfrm>
                <a:off x="11330852" y="913278"/>
                <a:ext cx="3600" cy="2502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17A6CF84-11B9-250E-F039-D316DF499F99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1322212" y="904278"/>
                  <a:ext cx="2124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ABBDA5BF-E8C2-7FB1-9FC3-4BE0FB190DE0}"/>
                    </a:ext>
                  </a:extLst>
                </p14:cNvPr>
                <p14:cNvContentPartPr/>
                <p14:nvPr/>
              </p14:nvContentPartPr>
              <p14:xfrm>
                <a:off x="11422292" y="1055478"/>
                <a:ext cx="122040" cy="216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ABBDA5BF-E8C2-7FB1-9FC3-4BE0FB190DE0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1413652" y="1046478"/>
                  <a:ext cx="1396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18998C17-D653-00F5-CB5A-D4AF7DCBBE71}"/>
                    </a:ext>
                  </a:extLst>
                </p14:cNvPr>
                <p14:cNvContentPartPr/>
                <p14:nvPr/>
              </p14:nvContentPartPr>
              <p14:xfrm>
                <a:off x="11708132" y="879438"/>
                <a:ext cx="143640" cy="3488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18998C17-D653-00F5-CB5A-D4AF7DCBBE71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1699132" y="870438"/>
                  <a:ext cx="16128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401C3223-FD99-83C2-C1D8-28095382F0AB}"/>
                    </a:ext>
                  </a:extLst>
                </p14:cNvPr>
                <p14:cNvContentPartPr/>
                <p14:nvPr/>
              </p14:nvContentPartPr>
              <p14:xfrm>
                <a:off x="11687252" y="1068078"/>
                <a:ext cx="183960" cy="432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401C3223-FD99-83C2-C1D8-28095382F0AB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1678612" y="1059078"/>
                  <a:ext cx="20160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FA82273A-210A-3997-0CDC-1B6EBEDA53FD}"/>
                    </a:ext>
                  </a:extLst>
                </p14:cNvPr>
                <p14:cNvContentPartPr/>
                <p14:nvPr/>
              </p14:nvContentPartPr>
              <p14:xfrm>
                <a:off x="11940332" y="1078518"/>
                <a:ext cx="109080" cy="1148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FA82273A-210A-3997-0CDC-1B6EBEDA53FD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1931332" y="1069878"/>
                  <a:ext cx="12672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3EA88DB6-C42C-EF5E-61FD-4FB409AA7486}"/>
                    </a:ext>
                  </a:extLst>
                </p14:cNvPr>
                <p14:cNvContentPartPr/>
                <p14:nvPr/>
              </p14:nvContentPartPr>
              <p14:xfrm>
                <a:off x="12031412" y="802758"/>
                <a:ext cx="125640" cy="4230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3EA88DB6-C42C-EF5E-61FD-4FB409AA7486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2022412" y="793758"/>
                  <a:ext cx="143280" cy="440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745C77-4E4E-D68C-43A4-D3F6A3ED5793}"/>
              </a:ext>
            </a:extLst>
          </p:cNvPr>
          <p:cNvSpPr txBox="1"/>
          <p:nvPr/>
        </p:nvSpPr>
        <p:spPr>
          <a:xfrm>
            <a:off x="547036" y="-19220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Case 2: 2 independent levels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F34027-58D9-47E4-1E67-6BDCE1DD3BA0}"/>
              </a:ext>
            </a:extLst>
          </p:cNvPr>
          <p:cNvGrpSpPr/>
          <p:nvPr/>
        </p:nvGrpSpPr>
        <p:grpSpPr>
          <a:xfrm>
            <a:off x="1665384" y="980743"/>
            <a:ext cx="907271" cy="995156"/>
            <a:chOff x="2165125" y="375833"/>
            <a:chExt cx="1503441" cy="1692395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557CAEF-82B7-03A5-7404-9585C144E757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AAB1E86-B376-D2E8-E1DB-F60C4834AB75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AAB1E86-B376-D2E8-E1DB-F60C4834AB75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0C74BD1-AC1F-8FE4-CF06-9F314970305C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0C74BD1-AC1F-8FE4-CF06-9F314970305C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2536371" y="1552554"/>
                  <a:ext cx="585411" cy="840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21A168C-77E9-A049-D9DE-3F7FA6916006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21A168C-77E9-A049-D9DE-3F7FA6916006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2734728" y="1533191"/>
                  <a:ext cx="259978" cy="2106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3C2B047-42A5-A08E-C848-88924CFE49A4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3C2B047-42A5-A08E-C848-88924CFE49A4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2443122" y="724285"/>
                  <a:ext cx="625749" cy="436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2DF70835-2712-8B9F-59FC-1698CA2FCE99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2DF70835-2712-8B9F-59FC-1698CA2FCE99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2655171" y="645074"/>
                  <a:ext cx="178252" cy="2124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0543B09-A33D-EE56-8BEE-30595F2A5D96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0543B09-A33D-EE56-8BEE-30595F2A5D96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3344239" y="1565936"/>
                  <a:ext cx="101157" cy="1876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A4BE6BA-96C4-B385-03DC-10FBBA513865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A4BE6BA-96C4-B385-03DC-10FBBA513865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334635" y="615173"/>
                  <a:ext cx="18000" cy="17971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67F5AFE-89BE-A38A-ADC0-D7B31CA205AC}"/>
              </a:ext>
            </a:extLst>
          </p:cNvPr>
          <p:cNvGrpSpPr/>
          <p:nvPr/>
        </p:nvGrpSpPr>
        <p:grpSpPr>
          <a:xfrm>
            <a:off x="1676241" y="2392488"/>
            <a:ext cx="907271" cy="995156"/>
            <a:chOff x="2165125" y="375833"/>
            <a:chExt cx="1503441" cy="1692395"/>
          </a:xfrm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DEE6A90D-111E-2FC8-93D3-3751F2959550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C4E7EF98-6277-D3AE-BF1E-01A001287A00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C4E7EF98-6277-D3AE-BF1E-01A001287A00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56E4A7FF-DECB-D00B-BCE4-000A8FD1D267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56E4A7FF-DECB-D00B-BCE4-000A8FD1D267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2536371" y="1552554"/>
                  <a:ext cx="585411" cy="840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F8DAF84D-94B9-B26A-C457-CE1C2BEA92E8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F8DAF84D-94B9-B26A-C457-CE1C2BEA92E8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2734728" y="1533191"/>
                  <a:ext cx="259978" cy="2106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8E85BDB2-AACD-BA03-FA4C-B38EB885D6FE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8E85BDB2-AACD-BA03-FA4C-B38EB885D6FE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2443122" y="724285"/>
                  <a:ext cx="625749" cy="436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613C9E76-CE31-8F35-39CB-3747E84BD7DA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613C9E76-CE31-8F35-39CB-3747E84BD7DA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2655171" y="645074"/>
                  <a:ext cx="178252" cy="2124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30BE7D30-6C20-F843-B2CA-3B20418C6A90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30BE7D30-6C20-F843-B2CA-3B20418C6A90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3344239" y="1565936"/>
                  <a:ext cx="101157" cy="1876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6E54D6EA-222E-E463-16CD-694D423B4EE9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6E54D6EA-222E-E463-16CD-694D423B4EE9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3334635" y="615173"/>
                  <a:ext cx="18000" cy="179712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F1A6244E-F79D-7E6C-C66A-A81803DD1162}"/>
              </a:ext>
            </a:extLst>
          </p:cNvPr>
          <p:cNvSpPr/>
          <p:nvPr/>
        </p:nvSpPr>
        <p:spPr>
          <a:xfrm>
            <a:off x="2928840" y="2239998"/>
            <a:ext cx="1307385" cy="39700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BA9D0691-0124-EE38-043E-BB134B426B0F}"/>
              </a:ext>
            </a:extLst>
          </p:cNvPr>
          <p:cNvSpPr/>
          <p:nvPr/>
        </p:nvSpPr>
        <p:spPr>
          <a:xfrm>
            <a:off x="4250635" y="2235839"/>
            <a:ext cx="897695" cy="39700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19D745AE-3128-8BB7-D7A9-8F5530A31217}"/>
              </a:ext>
            </a:extLst>
          </p:cNvPr>
          <p:cNvSpPr/>
          <p:nvPr/>
        </p:nvSpPr>
        <p:spPr>
          <a:xfrm>
            <a:off x="5176014" y="2235839"/>
            <a:ext cx="1759365" cy="39700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13" name="Picture 212" descr="A math equation on a white background&#10;&#10;Description automatically generated">
            <a:extLst>
              <a:ext uri="{FF2B5EF4-FFF2-40B4-BE49-F238E27FC236}">
                <a16:creationId xmlns:a16="http://schemas.microsoft.com/office/drawing/2014/main" id="{4B3872D2-58DC-4DB5-C2AA-9023CAFA95F6}"/>
              </a:ext>
            </a:extLst>
          </p:cNvPr>
          <p:cNvPicPr>
            <a:picLocks noChangeAspect="1"/>
          </p:cNvPicPr>
          <p:nvPr/>
        </p:nvPicPr>
        <p:blipFill>
          <a:blip r:embed="rId2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857" y="2874"/>
            <a:ext cx="1956940" cy="1181171"/>
          </a:xfrm>
          <a:prstGeom prst="rect">
            <a:avLst/>
          </a:prstGeom>
        </p:spPr>
      </p:pic>
      <p:grpSp>
        <p:nvGrpSpPr>
          <p:cNvPr id="217" name="Group 216">
            <a:extLst>
              <a:ext uri="{FF2B5EF4-FFF2-40B4-BE49-F238E27FC236}">
                <a16:creationId xmlns:a16="http://schemas.microsoft.com/office/drawing/2014/main" id="{56C1B882-B8B5-8E92-E7ED-93041AB6F652}"/>
              </a:ext>
            </a:extLst>
          </p:cNvPr>
          <p:cNvGrpSpPr/>
          <p:nvPr/>
        </p:nvGrpSpPr>
        <p:grpSpPr>
          <a:xfrm>
            <a:off x="8094728" y="5832396"/>
            <a:ext cx="569160" cy="237960"/>
            <a:chOff x="8094728" y="5832396"/>
            <a:chExt cx="569160" cy="23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33701E1E-E7D5-8296-D72A-D62CA4C3AFA9}"/>
                    </a:ext>
                  </a:extLst>
                </p14:cNvPr>
                <p14:cNvContentPartPr/>
                <p14:nvPr/>
              </p14:nvContentPartPr>
              <p14:xfrm>
                <a:off x="8094728" y="5832396"/>
                <a:ext cx="199800" cy="846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33701E1E-E7D5-8296-D72A-D62CA4C3AFA9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8086088" y="5823396"/>
                  <a:ext cx="21744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4A8902BA-E129-6C14-6F75-49E3AB83FBD9}"/>
                    </a:ext>
                  </a:extLst>
                </p14:cNvPr>
                <p14:cNvContentPartPr/>
                <p14:nvPr/>
              </p14:nvContentPartPr>
              <p14:xfrm>
                <a:off x="8104808" y="5974956"/>
                <a:ext cx="264240" cy="777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4A8902BA-E129-6C14-6F75-49E3AB83FBD9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8095808" y="5965956"/>
                  <a:ext cx="28188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54BCE120-2145-0822-D1B0-2C2C0C2C5E2F}"/>
                    </a:ext>
                  </a:extLst>
                </p14:cNvPr>
                <p14:cNvContentPartPr/>
                <p14:nvPr/>
              </p14:nvContentPartPr>
              <p14:xfrm>
                <a:off x="8486408" y="5865876"/>
                <a:ext cx="177480" cy="2044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54BCE120-2145-0822-D1B0-2C2C0C2C5E2F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8477768" y="5856876"/>
                  <a:ext cx="195120" cy="22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B9E82EAD-841E-026E-FBEE-8718A701D601}"/>
              </a:ext>
            </a:extLst>
          </p:cNvPr>
          <p:cNvGrpSpPr/>
          <p:nvPr/>
        </p:nvGrpSpPr>
        <p:grpSpPr>
          <a:xfrm>
            <a:off x="8579288" y="4601916"/>
            <a:ext cx="456840" cy="191880"/>
            <a:chOff x="8579288" y="4601916"/>
            <a:chExt cx="456840" cy="19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CE5CF6CF-E19B-0255-ABCE-A8E8D9FACCD6}"/>
                    </a:ext>
                  </a:extLst>
                </p14:cNvPr>
                <p14:cNvContentPartPr/>
                <p14:nvPr/>
              </p14:nvContentPartPr>
              <p14:xfrm>
                <a:off x="8579288" y="4601916"/>
                <a:ext cx="189720" cy="640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CE5CF6CF-E19B-0255-ABCE-A8E8D9FACCD6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8570288" y="4593276"/>
                  <a:ext cx="20736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6FD1F673-EE96-9834-B422-088DD1A009DC}"/>
                    </a:ext>
                  </a:extLst>
                </p14:cNvPr>
                <p14:cNvContentPartPr/>
                <p14:nvPr/>
              </p14:nvContentPartPr>
              <p14:xfrm>
                <a:off x="8634368" y="4708836"/>
                <a:ext cx="163440" cy="622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6FD1F673-EE96-9834-B422-088DD1A009DC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8625728" y="4700196"/>
                  <a:ext cx="18108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7FE01EF8-3B53-3CA7-A779-8D4F21275D78}"/>
                    </a:ext>
                  </a:extLst>
                </p14:cNvPr>
                <p14:cNvContentPartPr/>
                <p14:nvPr/>
              </p14:nvContentPartPr>
              <p14:xfrm>
                <a:off x="8895008" y="4637916"/>
                <a:ext cx="141120" cy="1558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7FE01EF8-3B53-3CA7-A779-8D4F21275D78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8886008" y="4628916"/>
                  <a:ext cx="158760" cy="17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9CD8A3C6-66AB-2472-0682-92E87D4AD54C}"/>
              </a:ext>
            </a:extLst>
          </p:cNvPr>
          <p:cNvGrpSpPr/>
          <p:nvPr/>
        </p:nvGrpSpPr>
        <p:grpSpPr>
          <a:xfrm>
            <a:off x="8743448" y="3632076"/>
            <a:ext cx="251640" cy="338400"/>
            <a:chOff x="8743448" y="3632076"/>
            <a:chExt cx="251640" cy="33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C448A98C-37FD-3EFE-6363-FDFE236A0D39}"/>
                    </a:ext>
                  </a:extLst>
                </p14:cNvPr>
                <p14:cNvContentPartPr/>
                <p14:nvPr/>
              </p14:nvContentPartPr>
              <p14:xfrm>
                <a:off x="8743448" y="3695436"/>
                <a:ext cx="126360" cy="338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C448A98C-37FD-3EFE-6363-FDFE236A0D39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8734448" y="3686796"/>
                  <a:ext cx="14400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5FD5B86A-01E0-F5C3-BFFE-2D6A7BDE8748}"/>
                    </a:ext>
                  </a:extLst>
                </p14:cNvPr>
                <p14:cNvContentPartPr/>
                <p14:nvPr/>
              </p14:nvContentPartPr>
              <p14:xfrm>
                <a:off x="8765048" y="3779676"/>
                <a:ext cx="109080" cy="259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5FD5B86A-01E0-F5C3-BFFE-2D6A7BDE8748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8756048" y="3771036"/>
                  <a:ext cx="1267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BD134E79-E9C2-9A59-210B-FBA82F3B236F}"/>
                    </a:ext>
                  </a:extLst>
                </p14:cNvPr>
                <p14:cNvContentPartPr/>
                <p14:nvPr/>
              </p14:nvContentPartPr>
              <p14:xfrm>
                <a:off x="8987888" y="3632076"/>
                <a:ext cx="7200" cy="3384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BD134E79-E9C2-9A59-210B-FBA82F3B236F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8979248" y="3623436"/>
                  <a:ext cx="24840" cy="35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0B2610BC-7D58-B182-439D-CA34686275D5}"/>
              </a:ext>
            </a:extLst>
          </p:cNvPr>
          <p:cNvGrpSpPr/>
          <p:nvPr/>
        </p:nvGrpSpPr>
        <p:grpSpPr>
          <a:xfrm>
            <a:off x="8694848" y="2495916"/>
            <a:ext cx="392760" cy="230040"/>
            <a:chOff x="8694848" y="2495916"/>
            <a:chExt cx="392760" cy="23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7AB49874-D6E5-8B19-F9D7-6CF29FBBDBA9}"/>
                    </a:ext>
                  </a:extLst>
                </p14:cNvPr>
                <p14:cNvContentPartPr/>
                <p14:nvPr/>
              </p14:nvContentPartPr>
              <p14:xfrm>
                <a:off x="8694848" y="2581236"/>
                <a:ext cx="133200" cy="3780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7AB49874-D6E5-8B19-F9D7-6CF29FBBDBA9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685848" y="2572236"/>
                  <a:ext cx="1508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F34261C7-8231-ED3D-77FB-3A73A35EAB15}"/>
                    </a:ext>
                  </a:extLst>
                </p14:cNvPr>
                <p14:cNvContentPartPr/>
                <p14:nvPr/>
              </p14:nvContentPartPr>
              <p14:xfrm>
                <a:off x="8749568" y="2660796"/>
                <a:ext cx="93600" cy="1512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F34261C7-8231-ED3D-77FB-3A73A35EAB15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8740928" y="2651796"/>
                  <a:ext cx="1112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1DD5BACB-9DE8-6B57-D7D8-FB974915456D}"/>
                    </a:ext>
                  </a:extLst>
                </p14:cNvPr>
                <p14:cNvContentPartPr/>
                <p14:nvPr/>
              </p14:nvContentPartPr>
              <p14:xfrm>
                <a:off x="8950448" y="2495916"/>
                <a:ext cx="137160" cy="2300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1DD5BACB-9DE8-6B57-D7D8-FB974915456D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8941448" y="2487276"/>
                  <a:ext cx="154800" cy="24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2B524173-1DAD-0C81-26EB-5F73CE04D83A}"/>
              </a:ext>
            </a:extLst>
          </p:cNvPr>
          <p:cNvGrpSpPr/>
          <p:nvPr/>
        </p:nvGrpSpPr>
        <p:grpSpPr>
          <a:xfrm>
            <a:off x="269408" y="4262796"/>
            <a:ext cx="662040" cy="465480"/>
            <a:chOff x="269408" y="4262796"/>
            <a:chExt cx="662040" cy="46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74E47570-5A6C-2F45-8053-3E28240636D4}"/>
                    </a:ext>
                  </a:extLst>
                </p14:cNvPr>
                <p14:cNvContentPartPr/>
                <p14:nvPr/>
              </p14:nvContentPartPr>
              <p14:xfrm>
                <a:off x="282008" y="4262796"/>
                <a:ext cx="180000" cy="4654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74E47570-5A6C-2F45-8053-3E28240636D4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273368" y="4253796"/>
                  <a:ext cx="197640" cy="48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C007DCF8-D4AD-6DF5-29C2-A47BCBFF8615}"/>
                    </a:ext>
                  </a:extLst>
                </p14:cNvPr>
                <p14:cNvContentPartPr/>
                <p14:nvPr/>
              </p14:nvContentPartPr>
              <p14:xfrm>
                <a:off x="269408" y="4518036"/>
                <a:ext cx="198000" cy="32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C007DCF8-D4AD-6DF5-29C2-A47BCBFF8615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260408" y="4509396"/>
                  <a:ext cx="2156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922B39A1-49BC-2B91-F726-3C71CB118D5B}"/>
                    </a:ext>
                  </a:extLst>
                </p14:cNvPr>
                <p14:cNvContentPartPr/>
                <p14:nvPr/>
              </p14:nvContentPartPr>
              <p14:xfrm>
                <a:off x="495488" y="4539636"/>
                <a:ext cx="360" cy="1839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922B39A1-49BC-2B91-F726-3C71CB118D5B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486488" y="4530636"/>
                  <a:ext cx="180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43879CE2-4500-3B98-60A7-ED9549506C3A}"/>
                    </a:ext>
                  </a:extLst>
                </p14:cNvPr>
                <p14:cNvContentPartPr/>
                <p14:nvPr/>
              </p14:nvContentPartPr>
              <p14:xfrm>
                <a:off x="625808" y="4437756"/>
                <a:ext cx="145440" cy="320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43879CE2-4500-3B98-60A7-ED9549506C3A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617168" y="4429116"/>
                  <a:ext cx="1630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2C198C7D-3535-4648-AB54-40941B4CAD6D}"/>
                    </a:ext>
                  </a:extLst>
                </p14:cNvPr>
                <p14:cNvContentPartPr/>
                <p14:nvPr/>
              </p14:nvContentPartPr>
              <p14:xfrm>
                <a:off x="653168" y="4509036"/>
                <a:ext cx="171720" cy="352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2C198C7D-3535-4648-AB54-40941B4CAD6D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644528" y="4500396"/>
                  <a:ext cx="1893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8AFF0B97-1408-1B55-0C85-51B01E3B3C3D}"/>
                    </a:ext>
                  </a:extLst>
                </p14:cNvPr>
                <p14:cNvContentPartPr/>
                <p14:nvPr/>
              </p14:nvContentPartPr>
              <p14:xfrm>
                <a:off x="928208" y="4394196"/>
                <a:ext cx="3240" cy="2588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8AFF0B97-1408-1B55-0C85-51B01E3B3C3D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919568" y="4385196"/>
                  <a:ext cx="20880" cy="27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F1657DBD-FD7B-37F7-8952-7A33C36355FD}"/>
              </a:ext>
            </a:extLst>
          </p:cNvPr>
          <p:cNvGrpSpPr/>
          <p:nvPr/>
        </p:nvGrpSpPr>
        <p:grpSpPr>
          <a:xfrm>
            <a:off x="241328" y="4860396"/>
            <a:ext cx="872640" cy="444960"/>
            <a:chOff x="241328" y="4860396"/>
            <a:chExt cx="872640" cy="44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BA18DE13-84AB-6495-7560-06A95F65B2DE}"/>
                    </a:ext>
                  </a:extLst>
                </p14:cNvPr>
                <p14:cNvContentPartPr/>
                <p14:nvPr/>
              </p14:nvContentPartPr>
              <p14:xfrm>
                <a:off x="266528" y="4860396"/>
                <a:ext cx="130680" cy="3862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BA18DE13-84AB-6495-7560-06A95F65B2DE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257528" y="4851756"/>
                  <a:ext cx="14832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A066BED8-8C81-C4C3-EC26-64C23261AF0F}"/>
                    </a:ext>
                  </a:extLst>
                </p14:cNvPr>
                <p14:cNvContentPartPr/>
                <p14:nvPr/>
              </p14:nvContentPartPr>
              <p14:xfrm>
                <a:off x="241328" y="5094036"/>
                <a:ext cx="151920" cy="3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A066BED8-8C81-C4C3-EC26-64C23261AF0F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232688" y="5085396"/>
                  <a:ext cx="169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36E5F106-41D1-2D7C-4371-87E7439A22A9}"/>
                    </a:ext>
                  </a:extLst>
                </p14:cNvPr>
                <p14:cNvContentPartPr/>
                <p14:nvPr/>
              </p14:nvContentPartPr>
              <p14:xfrm>
                <a:off x="430688" y="5121396"/>
                <a:ext cx="120240" cy="1839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36E5F106-41D1-2D7C-4371-87E7439A22A9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421688" y="5112756"/>
                  <a:ext cx="1378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BE5251D7-4E1D-96F5-96BD-647139F3DF83}"/>
                    </a:ext>
                  </a:extLst>
                </p14:cNvPr>
                <p14:cNvContentPartPr/>
                <p14:nvPr/>
              </p14:nvContentPartPr>
              <p14:xfrm>
                <a:off x="658208" y="5049396"/>
                <a:ext cx="149760" cy="381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BE5251D7-4E1D-96F5-96BD-647139F3DF83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649568" y="5040756"/>
                  <a:ext cx="1674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3051F1EB-F1EF-4583-70DF-E5D70652BDAE}"/>
                    </a:ext>
                  </a:extLst>
                </p14:cNvPr>
                <p14:cNvContentPartPr/>
                <p14:nvPr/>
              </p14:nvContentPartPr>
              <p14:xfrm>
                <a:off x="689528" y="5133636"/>
                <a:ext cx="166680" cy="547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3051F1EB-F1EF-4583-70DF-E5D70652BDAE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680528" y="5124636"/>
                  <a:ext cx="1843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BFB5455E-E8C7-E4EC-773E-246C9D40C0DA}"/>
                    </a:ext>
                  </a:extLst>
                </p14:cNvPr>
                <p14:cNvContentPartPr/>
                <p14:nvPr/>
              </p14:nvContentPartPr>
              <p14:xfrm>
                <a:off x="955928" y="4975596"/>
                <a:ext cx="158040" cy="1818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BFB5455E-E8C7-E4EC-773E-246C9D40C0DA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946928" y="4966956"/>
                  <a:ext cx="175680" cy="19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8B92709B-E1F3-FCD6-27D3-E47841260434}"/>
              </a:ext>
            </a:extLst>
          </p:cNvPr>
          <p:cNvGrpSpPr/>
          <p:nvPr/>
        </p:nvGrpSpPr>
        <p:grpSpPr>
          <a:xfrm>
            <a:off x="4275128" y="1147356"/>
            <a:ext cx="601920" cy="340920"/>
            <a:chOff x="4275128" y="1147356"/>
            <a:chExt cx="601920" cy="34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08F992ED-AE26-D7CF-C158-292B79DE843A}"/>
                    </a:ext>
                  </a:extLst>
                </p14:cNvPr>
                <p14:cNvContentPartPr/>
                <p14:nvPr/>
              </p14:nvContentPartPr>
              <p14:xfrm>
                <a:off x="4275128" y="1147356"/>
                <a:ext cx="194400" cy="20376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08F992ED-AE26-D7CF-C158-292B79DE843A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4266128" y="1138356"/>
                  <a:ext cx="2120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01BEB512-5C99-72AA-9996-BF4AFFAC08DD}"/>
                    </a:ext>
                  </a:extLst>
                </p14:cNvPr>
                <p14:cNvContentPartPr/>
                <p14:nvPr/>
              </p14:nvContentPartPr>
              <p14:xfrm>
                <a:off x="4469168" y="1300716"/>
                <a:ext cx="360" cy="1328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01BEB512-5C99-72AA-9996-BF4AFFAC08DD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4460528" y="1291716"/>
                  <a:ext cx="180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4B42C4EC-CDEA-81C9-6F2D-DCC9DF7D0D14}"/>
                    </a:ext>
                  </a:extLst>
                </p14:cNvPr>
                <p14:cNvContentPartPr/>
                <p14:nvPr/>
              </p14:nvContentPartPr>
              <p14:xfrm>
                <a:off x="4550168" y="1432836"/>
                <a:ext cx="3240" cy="2808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4B42C4EC-CDEA-81C9-6F2D-DCC9DF7D0D14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4541168" y="1424196"/>
                  <a:ext cx="208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6479109A-13BF-F4B0-6027-03A404AD6F76}"/>
                    </a:ext>
                  </a:extLst>
                </p14:cNvPr>
                <p14:cNvContentPartPr/>
                <p14:nvPr/>
              </p14:nvContentPartPr>
              <p14:xfrm>
                <a:off x="4621088" y="1351476"/>
                <a:ext cx="93240" cy="1368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6479109A-13BF-F4B0-6027-03A404AD6F76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4612448" y="1342836"/>
                  <a:ext cx="1108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7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7E8D5B57-19D3-F35D-C2FB-7B93162B79A3}"/>
                    </a:ext>
                  </a:extLst>
                </p14:cNvPr>
                <p14:cNvContentPartPr/>
                <p14:nvPr/>
              </p14:nvContentPartPr>
              <p14:xfrm>
                <a:off x="4821608" y="1273356"/>
                <a:ext cx="55440" cy="3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7E8D5B57-19D3-F35D-C2FB-7B93162B79A3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4812968" y="1264356"/>
                  <a:ext cx="73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9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3FEE2C17-23B3-E983-64E5-A2C101FB8E2A}"/>
                    </a:ext>
                  </a:extLst>
                </p14:cNvPr>
                <p14:cNvContentPartPr/>
                <p14:nvPr/>
              </p14:nvContentPartPr>
              <p14:xfrm>
                <a:off x="4831328" y="1335636"/>
                <a:ext cx="37440" cy="36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3FEE2C17-23B3-E983-64E5-A2C101FB8E2A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4822688" y="1326636"/>
                  <a:ext cx="550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0C37BD21-C00D-4CB5-CCB1-E5B99693E687}"/>
              </a:ext>
            </a:extLst>
          </p:cNvPr>
          <p:cNvGrpSpPr/>
          <p:nvPr/>
        </p:nvGrpSpPr>
        <p:grpSpPr>
          <a:xfrm>
            <a:off x="5147768" y="982836"/>
            <a:ext cx="923040" cy="401760"/>
            <a:chOff x="5147768" y="982836"/>
            <a:chExt cx="923040" cy="40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40793301-6C22-CAFC-2261-8CF0BDA0C6BA}"/>
                    </a:ext>
                  </a:extLst>
                </p14:cNvPr>
                <p14:cNvContentPartPr/>
                <p14:nvPr/>
              </p14:nvContentPartPr>
              <p14:xfrm>
                <a:off x="5147768" y="982836"/>
                <a:ext cx="101520" cy="19188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40793301-6C22-CAFC-2261-8CF0BDA0C6BA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5138768" y="974196"/>
                  <a:ext cx="1191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80F524B6-C62F-4D5F-EF0E-21E005D6EB82}"/>
                    </a:ext>
                  </a:extLst>
                </p14:cNvPr>
                <p14:cNvContentPartPr/>
                <p14:nvPr/>
              </p14:nvContentPartPr>
              <p14:xfrm>
                <a:off x="5355848" y="1143396"/>
                <a:ext cx="360" cy="9936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80F524B6-C62F-4D5F-EF0E-21E005D6EB82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5347208" y="1134756"/>
                  <a:ext cx="180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ED857134-8039-D49E-AD86-8A1D15821892}"/>
                    </a:ext>
                  </a:extLst>
                </p14:cNvPr>
                <p14:cNvContentPartPr/>
                <p14:nvPr/>
              </p14:nvContentPartPr>
              <p14:xfrm>
                <a:off x="5405888" y="1245636"/>
                <a:ext cx="360" cy="3276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ED857134-8039-D49E-AD86-8A1D15821892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5397248" y="1236636"/>
                  <a:ext cx="180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9AFFFB17-2D9A-B02C-BA4A-4844B6EE6EF6}"/>
                    </a:ext>
                  </a:extLst>
                </p14:cNvPr>
                <p14:cNvContentPartPr/>
                <p14:nvPr/>
              </p14:nvContentPartPr>
              <p14:xfrm>
                <a:off x="5490128" y="1139436"/>
                <a:ext cx="148680" cy="15516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9AFFFB17-2D9A-B02C-BA4A-4844B6EE6EF6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5481488" y="1130796"/>
                  <a:ext cx="16632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AA3F0D27-2ED5-593F-62A2-BBAA401E9CB9}"/>
                    </a:ext>
                  </a:extLst>
                </p14:cNvPr>
                <p14:cNvContentPartPr/>
                <p14:nvPr/>
              </p14:nvContentPartPr>
              <p14:xfrm>
                <a:off x="5682008" y="1187676"/>
                <a:ext cx="91800" cy="36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AA3F0D27-2ED5-593F-62A2-BBAA401E9CB9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5673008" y="1178676"/>
                  <a:ext cx="109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B56AFB47-8E67-9158-F3DB-561914DF772D}"/>
                    </a:ext>
                  </a:extLst>
                </p14:cNvPr>
                <p14:cNvContentPartPr/>
                <p14:nvPr/>
              </p14:nvContentPartPr>
              <p14:xfrm>
                <a:off x="5855888" y="1071396"/>
                <a:ext cx="140760" cy="3132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B56AFB47-8E67-9158-F3DB-561914DF772D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5846888" y="1062756"/>
                  <a:ext cx="15840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32E90D54-FC16-1C10-C487-1112D11D53AE}"/>
                    </a:ext>
                  </a:extLst>
                </p14:cNvPr>
                <p14:cNvContentPartPr/>
                <p14:nvPr/>
              </p14:nvContentPartPr>
              <p14:xfrm>
                <a:off x="5167208" y="1362636"/>
                <a:ext cx="903600" cy="288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32E90D54-FC16-1C10-C487-1112D11D53AE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5158208" y="1353636"/>
                  <a:ext cx="92124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34203551-D579-863E-6146-053513FA15A7}"/>
              </a:ext>
            </a:extLst>
          </p:cNvPr>
          <p:cNvGrpSpPr/>
          <p:nvPr/>
        </p:nvGrpSpPr>
        <p:grpSpPr>
          <a:xfrm>
            <a:off x="5410568" y="1476036"/>
            <a:ext cx="425880" cy="331920"/>
            <a:chOff x="5410568" y="1476036"/>
            <a:chExt cx="425880" cy="33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5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8EF6ADB1-8DF0-003A-2970-E8F7B63F4398}"/>
                    </a:ext>
                  </a:extLst>
                </p14:cNvPr>
                <p14:cNvContentPartPr/>
                <p14:nvPr/>
              </p14:nvContentPartPr>
              <p14:xfrm>
                <a:off x="5410568" y="1476036"/>
                <a:ext cx="125640" cy="24840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8EF6ADB1-8DF0-003A-2970-E8F7B63F4398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5401568" y="1467396"/>
                  <a:ext cx="14328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7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5401BD56-932E-7F3F-D07E-6A6C48D1FBDE}"/>
                    </a:ext>
                  </a:extLst>
                </p14:cNvPr>
                <p14:cNvContentPartPr/>
                <p14:nvPr/>
              </p14:nvContentPartPr>
              <p14:xfrm>
                <a:off x="5626208" y="1661076"/>
                <a:ext cx="66600" cy="14688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5401BD56-932E-7F3F-D07E-6A6C48D1FBDE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5617568" y="1652436"/>
                  <a:ext cx="842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47A0A301-3AD4-B11F-3AC5-660CA3EDC60C}"/>
                    </a:ext>
                  </a:extLst>
                </p14:cNvPr>
                <p14:cNvContentPartPr/>
                <p14:nvPr/>
              </p14:nvContentPartPr>
              <p14:xfrm>
                <a:off x="5706128" y="1513116"/>
                <a:ext cx="130320" cy="36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47A0A301-3AD4-B11F-3AC5-660CA3EDC60C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5697128" y="1504476"/>
                  <a:ext cx="147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813C683A-57FD-6C65-BE5C-6F29EBFDCD7C}"/>
                    </a:ext>
                  </a:extLst>
                </p14:cNvPr>
                <p14:cNvContentPartPr/>
                <p14:nvPr/>
              </p14:nvContentPartPr>
              <p14:xfrm>
                <a:off x="5784608" y="1513116"/>
                <a:ext cx="10080" cy="2170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813C683A-57FD-6C65-BE5C-6F29EBFDCD7C}"/>
                    </a:ext>
                  </a:extLst>
                </p:cNvPr>
                <p:cNvPicPr/>
                <p:nvPr/>
              </p:nvPicPr>
              <p:blipFill>
                <a:blip r:embed="rId362"/>
                <a:stretch>
                  <a:fillRect/>
                </a:stretch>
              </p:blipFill>
              <p:spPr>
                <a:xfrm>
                  <a:off x="5775968" y="1504476"/>
                  <a:ext cx="27720" cy="23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6F1970-A23C-2C3E-1552-730720737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9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1882"/>
    </mc:Choice>
    <mc:Fallback xmlns="">
      <p:transition advClick="0" advTm="131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610D3-3766-AC02-4E5B-2A806C809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3E55-828E-3C8D-EF60-C519907CA15E}"/>
              </a:ext>
            </a:extLst>
          </p:cNvPr>
          <p:cNvSpPr txBox="1"/>
          <p:nvPr/>
        </p:nvSpPr>
        <p:spPr>
          <a:xfrm>
            <a:off x="369339" y="-40137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Occupancy of each level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3AA9F-9CD0-B19B-79D9-4850DD3DD317}"/>
              </a:ext>
            </a:extLst>
          </p:cNvPr>
          <p:cNvGrpSpPr/>
          <p:nvPr/>
        </p:nvGrpSpPr>
        <p:grpSpPr>
          <a:xfrm>
            <a:off x="1226151" y="3254284"/>
            <a:ext cx="697320" cy="445320"/>
            <a:chOff x="1368586" y="959598"/>
            <a:chExt cx="697320" cy="44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41BFE78-3471-7036-8807-D79AED97F97E}"/>
                    </a:ext>
                  </a:extLst>
                </p14:cNvPr>
                <p14:cNvContentPartPr/>
                <p14:nvPr/>
              </p14:nvContentPartPr>
              <p14:xfrm>
                <a:off x="1368586" y="974358"/>
                <a:ext cx="183960" cy="380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41BFE78-3471-7036-8807-D79AED97F97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59586" y="965358"/>
                  <a:ext cx="20160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59E51D7-0B3B-F61C-59DD-3750B220C4BA}"/>
                    </a:ext>
                  </a:extLst>
                </p14:cNvPr>
                <p14:cNvContentPartPr/>
                <p14:nvPr/>
              </p14:nvContentPartPr>
              <p14:xfrm>
                <a:off x="1588186" y="959598"/>
                <a:ext cx="122760" cy="445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59E51D7-0B3B-F61C-59DD-3750B220C4B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79546" y="950958"/>
                  <a:ext cx="140400" cy="4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A09F7AC-25E6-4149-CE84-C01E87E03F82}"/>
                    </a:ext>
                  </a:extLst>
                </p14:cNvPr>
                <p14:cNvContentPartPr/>
                <p14:nvPr/>
              </p14:nvContentPartPr>
              <p14:xfrm>
                <a:off x="1692226" y="1129158"/>
                <a:ext cx="156240" cy="168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A09F7AC-25E6-4149-CE84-C01E87E03F8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83226" y="1120518"/>
                  <a:ext cx="17388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8D22D66-E523-D4FE-E4A0-BA0AA0B02AED}"/>
                    </a:ext>
                  </a:extLst>
                </p14:cNvPr>
                <p14:cNvContentPartPr/>
                <p14:nvPr/>
              </p14:nvContentPartPr>
              <p14:xfrm>
                <a:off x="1912906" y="1276398"/>
                <a:ext cx="2520" cy="70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8D22D66-E523-D4FE-E4A0-BA0AA0B02AE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903906" y="1267758"/>
                  <a:ext cx="2016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DE9357A-5785-D70D-F4B0-4E54E813DDEF}"/>
                    </a:ext>
                  </a:extLst>
                </p14:cNvPr>
                <p14:cNvContentPartPr/>
                <p14:nvPr/>
              </p14:nvContentPartPr>
              <p14:xfrm>
                <a:off x="1981306" y="1133118"/>
                <a:ext cx="7488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DE9357A-5785-D70D-F4B0-4E54E813DDE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972306" y="1124478"/>
                  <a:ext cx="92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D5F5E1F-8670-D801-EDAD-D5651E33D5FF}"/>
                    </a:ext>
                  </a:extLst>
                </p14:cNvPr>
                <p14:cNvContentPartPr/>
                <p14:nvPr/>
              </p14:nvContentPartPr>
              <p14:xfrm>
                <a:off x="1978786" y="1222758"/>
                <a:ext cx="8712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D5F5E1F-8670-D801-EDAD-D5651E33D5F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69786" y="1214118"/>
                  <a:ext cx="1047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FBF2C7-75CC-0A0C-D5CA-2C801C502EDF}"/>
              </a:ext>
            </a:extLst>
          </p:cNvPr>
          <p:cNvGrpSpPr/>
          <p:nvPr/>
        </p:nvGrpSpPr>
        <p:grpSpPr>
          <a:xfrm>
            <a:off x="2087631" y="3249244"/>
            <a:ext cx="177120" cy="406800"/>
            <a:chOff x="2230066" y="954558"/>
            <a:chExt cx="177120" cy="40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7620F9F-31E8-3CA3-E749-78528799EECB}"/>
                    </a:ext>
                  </a:extLst>
                </p14:cNvPr>
                <p14:cNvContentPartPr/>
                <p14:nvPr/>
              </p14:nvContentPartPr>
              <p14:xfrm>
                <a:off x="2230066" y="1106838"/>
                <a:ext cx="360" cy="138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7620F9F-31E8-3CA3-E749-78528799EEC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221426" y="1097838"/>
                  <a:ext cx="180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1F91659-61BF-040C-DC19-F390574AC545}"/>
                    </a:ext>
                  </a:extLst>
                </p14:cNvPr>
                <p14:cNvContentPartPr/>
                <p14:nvPr/>
              </p14:nvContentPartPr>
              <p14:xfrm>
                <a:off x="2274706" y="954558"/>
                <a:ext cx="132480" cy="406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1F91659-61BF-040C-DC19-F390574AC54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266066" y="945558"/>
                  <a:ext cx="150120" cy="42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3324B5B-D792-63CC-6B46-9DC93BA09728}"/>
                  </a:ext>
                </a:extLst>
              </p14:cNvPr>
              <p14:cNvContentPartPr/>
              <p14:nvPr/>
            </p14:nvContentPartPr>
            <p14:xfrm>
              <a:off x="519471" y="4279564"/>
              <a:ext cx="1245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3324B5B-D792-63CC-6B46-9DC93BA0972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0471" y="4270564"/>
                <a:ext cx="142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71191B9-B29F-1D08-628A-E70837BE0FAC}"/>
                  </a:ext>
                </a:extLst>
              </p14:cNvPr>
              <p14:cNvContentPartPr/>
              <p14:nvPr/>
            </p14:nvContentPartPr>
            <p14:xfrm>
              <a:off x="533511" y="4425364"/>
              <a:ext cx="11808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71191B9-B29F-1D08-628A-E70837BE0FA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24511" y="4416364"/>
                <a:ext cx="13572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0C62BA90-077F-5E83-993E-92AAFA6A08D8}"/>
              </a:ext>
            </a:extLst>
          </p:cNvPr>
          <p:cNvGrpSpPr/>
          <p:nvPr/>
        </p:nvGrpSpPr>
        <p:grpSpPr>
          <a:xfrm>
            <a:off x="1000791" y="4038004"/>
            <a:ext cx="1428840" cy="1301040"/>
            <a:chOff x="1143226" y="1743318"/>
            <a:chExt cx="1428840" cy="130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CCF1098-D10E-C0D0-56DE-BD603A27FD3A}"/>
                    </a:ext>
                  </a:extLst>
                </p14:cNvPr>
                <p14:cNvContentPartPr/>
                <p14:nvPr/>
              </p14:nvContentPartPr>
              <p14:xfrm>
                <a:off x="1170946" y="1856358"/>
                <a:ext cx="144000" cy="378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CCF1098-D10E-C0D0-56DE-BD603A27FD3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62306" y="1847718"/>
                  <a:ext cx="16164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DB01EED-7B38-A8C7-2040-B6AD4C1D5487}"/>
                    </a:ext>
                  </a:extLst>
                </p14:cNvPr>
                <p14:cNvContentPartPr/>
                <p14:nvPr/>
              </p14:nvContentPartPr>
              <p14:xfrm>
                <a:off x="1149706" y="2056878"/>
                <a:ext cx="212400" cy="496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DB01EED-7B38-A8C7-2040-B6AD4C1D548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40706" y="2048238"/>
                  <a:ext cx="23004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A0FC030-3D51-2662-0BD6-4005CCF29F92}"/>
                    </a:ext>
                  </a:extLst>
                </p14:cNvPr>
                <p14:cNvContentPartPr/>
                <p14:nvPr/>
              </p14:nvContentPartPr>
              <p14:xfrm>
                <a:off x="1406746" y="2056878"/>
                <a:ext cx="32760" cy="164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A0FC030-3D51-2662-0BD6-4005CCF29F9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397746" y="2048238"/>
                  <a:ext cx="5040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191A467-197F-5B77-F8E5-D5E56FB327AE}"/>
                    </a:ext>
                  </a:extLst>
                </p14:cNvPr>
                <p14:cNvContentPartPr/>
                <p14:nvPr/>
              </p14:nvContentPartPr>
              <p14:xfrm>
                <a:off x="1556866" y="1750878"/>
                <a:ext cx="142920" cy="467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191A467-197F-5B77-F8E5-D5E56FB327A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547866" y="1742238"/>
                  <a:ext cx="160560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1F6D47E-7B25-8E8E-F312-1DE6DBD6D358}"/>
                    </a:ext>
                  </a:extLst>
                </p14:cNvPr>
                <p14:cNvContentPartPr/>
                <p14:nvPr/>
              </p14:nvContentPartPr>
              <p14:xfrm>
                <a:off x="1701586" y="1868958"/>
                <a:ext cx="8280" cy="2448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1F6D47E-7B25-8E8E-F312-1DE6DBD6D35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692586" y="1859958"/>
                  <a:ext cx="2592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734F5A6-6C0E-E3F4-2AC5-C0828BCA0202}"/>
                    </a:ext>
                  </a:extLst>
                </p14:cNvPr>
                <p14:cNvContentPartPr/>
                <p14:nvPr/>
              </p14:nvContentPartPr>
              <p14:xfrm>
                <a:off x="1813186" y="1988118"/>
                <a:ext cx="12744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734F5A6-6C0E-E3F4-2AC5-C0828BCA020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804546" y="1979118"/>
                  <a:ext cx="145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C6C9D0D-6B35-3BDC-CD2E-68EC30138E4D}"/>
                    </a:ext>
                  </a:extLst>
                </p14:cNvPr>
                <p14:cNvContentPartPr/>
                <p14:nvPr/>
              </p14:nvContentPartPr>
              <p14:xfrm>
                <a:off x="2147986" y="1764918"/>
                <a:ext cx="68760" cy="324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C6C9D0D-6B35-3BDC-CD2E-68EC30138E4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139346" y="1755918"/>
                  <a:ext cx="8640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2E2867D-B2B4-1F53-CDE7-20B4E44427EA}"/>
                    </a:ext>
                  </a:extLst>
                </p14:cNvPr>
                <p14:cNvContentPartPr/>
                <p14:nvPr/>
              </p14:nvContentPartPr>
              <p14:xfrm>
                <a:off x="2149786" y="1999638"/>
                <a:ext cx="114480" cy="25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2E2867D-B2B4-1F53-CDE7-20B4E44427E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141146" y="1990638"/>
                  <a:ext cx="1321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09A53C0-29D3-16D1-1924-CFA031F7AF60}"/>
                    </a:ext>
                  </a:extLst>
                </p14:cNvPr>
                <p14:cNvContentPartPr/>
                <p14:nvPr/>
              </p14:nvContentPartPr>
              <p14:xfrm>
                <a:off x="2254906" y="1999278"/>
                <a:ext cx="142560" cy="1875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09A53C0-29D3-16D1-1924-CFA031F7AF6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245906" y="1990278"/>
                  <a:ext cx="16020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BFF7A96-D19E-967B-5CE7-7F3D15B4A8A8}"/>
                    </a:ext>
                  </a:extLst>
                </p14:cNvPr>
                <p14:cNvContentPartPr/>
                <p14:nvPr/>
              </p14:nvContentPartPr>
              <p14:xfrm>
                <a:off x="2429146" y="1743318"/>
                <a:ext cx="142920" cy="434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BFF7A96-D19E-967B-5CE7-7F3D15B4A8A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420506" y="1734678"/>
                  <a:ext cx="16056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9D1EB4F-FFF3-E0C3-FA21-2DB9E24D3C6B}"/>
                    </a:ext>
                  </a:extLst>
                </p14:cNvPr>
                <p14:cNvContentPartPr/>
                <p14:nvPr/>
              </p14:nvContentPartPr>
              <p14:xfrm>
                <a:off x="1143226" y="2664198"/>
                <a:ext cx="2811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9D1EB4F-FFF3-E0C3-FA21-2DB9E24D3C6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34226" y="2655198"/>
                  <a:ext cx="298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263D1C4-F617-AAF6-F37B-9E91D55BD472}"/>
                    </a:ext>
                  </a:extLst>
                </p14:cNvPr>
                <p14:cNvContentPartPr/>
                <p14:nvPr/>
              </p14:nvContentPartPr>
              <p14:xfrm>
                <a:off x="1294066" y="2573118"/>
                <a:ext cx="21960" cy="2268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263D1C4-F617-AAF6-F37B-9E91D55BD47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285426" y="2564478"/>
                  <a:ext cx="3960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FA69962-72B5-568D-AA02-BDC79E09E8B7}"/>
                    </a:ext>
                  </a:extLst>
                </p14:cNvPr>
                <p14:cNvContentPartPr/>
                <p14:nvPr/>
              </p14:nvContentPartPr>
              <p14:xfrm>
                <a:off x="1422226" y="2745918"/>
                <a:ext cx="360" cy="6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FA69962-72B5-568D-AA02-BDC79E09E8B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413226" y="2737278"/>
                  <a:ext cx="180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3AF3F78-12C8-1CC5-FB3D-04B0A7FAEA88}"/>
                    </a:ext>
                  </a:extLst>
                </p14:cNvPr>
                <p14:cNvContentPartPr/>
                <p14:nvPr/>
              </p14:nvContentPartPr>
              <p14:xfrm>
                <a:off x="1623106" y="2454678"/>
                <a:ext cx="131040" cy="3794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3AF3F78-12C8-1CC5-FB3D-04B0A7FAEA8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614106" y="2445678"/>
                  <a:ext cx="14868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A829B9B-9D1F-8636-D266-43436C542EA5}"/>
                    </a:ext>
                  </a:extLst>
                </p14:cNvPr>
                <p14:cNvContentPartPr/>
                <p14:nvPr/>
              </p14:nvContentPartPr>
              <p14:xfrm>
                <a:off x="1600066" y="2681838"/>
                <a:ext cx="17640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A829B9B-9D1F-8636-D266-43436C542EA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591066" y="2672838"/>
                  <a:ext cx="194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837794C-6903-699F-4FB2-D0910D55E119}"/>
                    </a:ext>
                  </a:extLst>
                </p14:cNvPr>
                <p14:cNvContentPartPr/>
                <p14:nvPr/>
              </p14:nvContentPartPr>
              <p14:xfrm>
                <a:off x="1817866" y="2681838"/>
                <a:ext cx="14760" cy="1825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837794C-6903-699F-4FB2-D0910D55E11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808866" y="2672838"/>
                  <a:ext cx="3240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E720F2B-D5BB-2875-1E4C-19E1C761A3D7}"/>
                    </a:ext>
                  </a:extLst>
                </p14:cNvPr>
                <p14:cNvContentPartPr/>
                <p14:nvPr/>
              </p14:nvContentPartPr>
              <p14:xfrm>
                <a:off x="2056186" y="2443518"/>
                <a:ext cx="111960" cy="4014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E720F2B-D5BB-2875-1E4C-19E1C761A3D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047546" y="2434518"/>
                  <a:ext cx="12960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0246C10-199A-03D2-E8F7-86D53D518744}"/>
                    </a:ext>
                  </a:extLst>
                </p14:cNvPr>
                <p14:cNvContentPartPr/>
                <p14:nvPr/>
              </p14:nvContentPartPr>
              <p14:xfrm>
                <a:off x="1999306" y="2723958"/>
                <a:ext cx="145440" cy="42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0246C10-199A-03D2-E8F7-86D53D51874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990306" y="2715318"/>
                  <a:ext cx="16308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75C7186-F7E4-1748-E75D-3E199F271692}"/>
                    </a:ext>
                  </a:extLst>
                </p14:cNvPr>
                <p14:cNvContentPartPr/>
                <p14:nvPr/>
              </p14:nvContentPartPr>
              <p14:xfrm>
                <a:off x="2128546" y="2716038"/>
                <a:ext cx="208440" cy="233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75C7186-F7E4-1748-E75D-3E199F27169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119546" y="2707038"/>
                  <a:ext cx="2260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663BB2A-26CA-F140-20CA-BD5CB5B334FE}"/>
                    </a:ext>
                  </a:extLst>
                </p14:cNvPr>
                <p14:cNvContentPartPr/>
                <p14:nvPr/>
              </p14:nvContentPartPr>
              <p14:xfrm>
                <a:off x="1564426" y="2321118"/>
                <a:ext cx="645840" cy="7232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663BB2A-26CA-F140-20CA-BD5CB5B334F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555786" y="2312478"/>
                  <a:ext cx="663480" cy="74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AF55C5D-1540-1311-9F88-2CE9FCCD345E}"/>
                    </a:ext>
                  </a:extLst>
                </p14:cNvPr>
                <p14:cNvContentPartPr/>
                <p14:nvPr/>
              </p14:nvContentPartPr>
              <p14:xfrm>
                <a:off x="2020546" y="1770318"/>
                <a:ext cx="396360" cy="4860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AF55C5D-1540-1311-9F88-2CE9FCCD345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011906" y="1761678"/>
                  <a:ext cx="414000" cy="503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3A376E0-4B89-66D7-62EC-1FC2CEA8E722}"/>
                  </a:ext>
                </a:extLst>
              </p14:cNvPr>
              <p14:cNvContentPartPr/>
              <p14:nvPr/>
            </p14:nvContentPartPr>
            <p14:xfrm>
              <a:off x="778311" y="5685030"/>
              <a:ext cx="204120" cy="399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3A376E0-4B89-66D7-62EC-1FC2CEA8E722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69327" y="5676030"/>
                <a:ext cx="221729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212A5C8-A1A3-3E79-DB5D-6095325086C3}"/>
                  </a:ext>
                </a:extLst>
              </p14:cNvPr>
              <p14:cNvContentPartPr/>
              <p14:nvPr/>
            </p14:nvContentPartPr>
            <p14:xfrm>
              <a:off x="806391" y="5874750"/>
              <a:ext cx="197280" cy="21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212A5C8-A1A3-3E79-DB5D-6095325086C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97391" y="5865750"/>
                <a:ext cx="214920" cy="39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55729B06-008D-C9AA-33FC-B6E570BE61C2}"/>
              </a:ext>
            </a:extLst>
          </p:cNvPr>
          <p:cNvGrpSpPr/>
          <p:nvPr/>
        </p:nvGrpSpPr>
        <p:grpSpPr>
          <a:xfrm>
            <a:off x="1402911" y="5524830"/>
            <a:ext cx="335160" cy="729360"/>
            <a:chOff x="1545346" y="3492198"/>
            <a:chExt cx="335160" cy="72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174B34F-232C-7931-B983-2318F49803F3}"/>
                    </a:ext>
                  </a:extLst>
                </p14:cNvPr>
                <p14:cNvContentPartPr/>
                <p14:nvPr/>
              </p14:nvContentPartPr>
              <p14:xfrm>
                <a:off x="1626706" y="3492198"/>
                <a:ext cx="142200" cy="556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174B34F-232C-7931-B983-2318F49803F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618066" y="3483558"/>
                  <a:ext cx="159840" cy="57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2F1AD88-7D41-830F-1301-25717E507392}"/>
                    </a:ext>
                  </a:extLst>
                </p14:cNvPr>
                <p14:cNvContentPartPr/>
                <p14:nvPr/>
              </p14:nvContentPartPr>
              <p14:xfrm>
                <a:off x="1545346" y="3893238"/>
                <a:ext cx="31212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2F1AD88-7D41-830F-1301-25717E50739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536706" y="3884238"/>
                  <a:ext cx="329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A913565-A570-A394-36A2-1197A116A545}"/>
                    </a:ext>
                  </a:extLst>
                </p14:cNvPr>
                <p14:cNvContentPartPr/>
                <p14:nvPr/>
              </p14:nvContentPartPr>
              <p14:xfrm>
                <a:off x="1863946" y="3967758"/>
                <a:ext cx="16560" cy="253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A913565-A570-A394-36A2-1197A116A54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855306" y="3959118"/>
                  <a:ext cx="34200" cy="27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2404F3A-1086-CB82-97C5-DDBC651A8C4D}"/>
              </a:ext>
            </a:extLst>
          </p:cNvPr>
          <p:cNvGrpSpPr/>
          <p:nvPr/>
        </p:nvGrpSpPr>
        <p:grpSpPr>
          <a:xfrm>
            <a:off x="5216391" y="3040804"/>
            <a:ext cx="1297440" cy="543240"/>
            <a:chOff x="5358826" y="746118"/>
            <a:chExt cx="1297440" cy="54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7D8D570-25BF-E710-7D4B-CEB510425C56}"/>
                    </a:ext>
                  </a:extLst>
                </p14:cNvPr>
                <p14:cNvContentPartPr/>
                <p14:nvPr/>
              </p14:nvContentPartPr>
              <p14:xfrm>
                <a:off x="5358826" y="879318"/>
                <a:ext cx="131400" cy="321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7D8D570-25BF-E710-7D4B-CEB510425C5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350186" y="870678"/>
                  <a:ext cx="14904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61D51B-C9A1-39F9-3A4C-0D04AEBBD019}"/>
                    </a:ext>
                  </a:extLst>
                </p14:cNvPr>
                <p14:cNvContentPartPr/>
                <p14:nvPr/>
              </p14:nvContentPartPr>
              <p14:xfrm>
                <a:off x="5603986" y="746118"/>
                <a:ext cx="172080" cy="543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61D51B-C9A1-39F9-3A4C-0D04AEBBD01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594986" y="737118"/>
                  <a:ext cx="189720" cy="56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1C13527-9563-D648-97B0-DDFFBA03BD7A}"/>
                    </a:ext>
                  </a:extLst>
                </p14:cNvPr>
                <p14:cNvContentPartPr/>
                <p14:nvPr/>
              </p14:nvContentPartPr>
              <p14:xfrm>
                <a:off x="5759146" y="909558"/>
                <a:ext cx="207000" cy="2127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1C13527-9563-D648-97B0-DDFFBA03BD7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750146" y="900918"/>
                  <a:ext cx="2246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EF4B6F5-5FC3-7DCC-23DE-2DE10CF87A74}"/>
                    </a:ext>
                  </a:extLst>
                </p14:cNvPr>
                <p14:cNvContentPartPr/>
                <p14:nvPr/>
              </p14:nvContentPartPr>
              <p14:xfrm>
                <a:off x="5990986" y="1091718"/>
                <a:ext cx="171360" cy="1839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EF4B6F5-5FC3-7DCC-23DE-2DE10CF87A7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982346" y="1083078"/>
                  <a:ext cx="1890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3E529A7-772A-E359-48B9-093D555476B7}"/>
                    </a:ext>
                  </a:extLst>
                </p14:cNvPr>
                <p14:cNvContentPartPr/>
                <p14:nvPr/>
              </p14:nvContentPartPr>
              <p14:xfrm>
                <a:off x="6182506" y="984078"/>
                <a:ext cx="131400" cy="2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3E529A7-772A-E359-48B9-093D555476B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173506" y="975438"/>
                  <a:ext cx="1490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CE22640-46E4-970E-DD41-36D610C24D38}"/>
                    </a:ext>
                  </a:extLst>
                </p14:cNvPr>
                <p14:cNvContentPartPr/>
                <p14:nvPr/>
              </p14:nvContentPartPr>
              <p14:xfrm>
                <a:off x="6199786" y="1094598"/>
                <a:ext cx="18612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CE22640-46E4-970E-DD41-36D610C24D3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190786" y="1085598"/>
                  <a:ext cx="20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1E17EDD-F08D-DF6D-851C-8D144B8912D3}"/>
                    </a:ext>
                  </a:extLst>
                </p14:cNvPr>
                <p14:cNvContentPartPr/>
                <p14:nvPr/>
              </p14:nvContentPartPr>
              <p14:xfrm>
                <a:off x="6491026" y="912078"/>
                <a:ext cx="360" cy="221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1E17EDD-F08D-DF6D-851C-8D144B8912D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482386" y="903078"/>
                  <a:ext cx="180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FD45998-CAED-1B6B-61BF-EEA27087768C}"/>
                    </a:ext>
                  </a:extLst>
                </p14:cNvPr>
                <p14:cNvContentPartPr/>
                <p14:nvPr/>
              </p14:nvContentPartPr>
              <p14:xfrm>
                <a:off x="6506866" y="847278"/>
                <a:ext cx="149400" cy="3880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FD45998-CAED-1B6B-61BF-EEA27087768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498226" y="838638"/>
                  <a:ext cx="167040" cy="40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10724E0-BBED-2AFF-980F-19CFFF78EDB7}"/>
                  </a:ext>
                </a:extLst>
              </p14:cNvPr>
              <p14:cNvContentPartPr/>
              <p14:nvPr/>
            </p14:nvContentPartPr>
            <p14:xfrm>
              <a:off x="4730031" y="4284964"/>
              <a:ext cx="162360" cy="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10724E0-BBED-2AFF-980F-19CFFF78EDB7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4721031" y="4275964"/>
                <a:ext cx="180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EC16C1E7-A48D-CC12-F0B7-13066F9B24E5}"/>
                  </a:ext>
                </a:extLst>
              </p14:cNvPr>
              <p14:cNvContentPartPr/>
              <p14:nvPr/>
            </p14:nvContentPartPr>
            <p14:xfrm>
              <a:off x="4718511" y="4458484"/>
              <a:ext cx="128520" cy="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EC16C1E7-A48D-CC12-F0B7-13066F9B24E5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709536" y="4449484"/>
                <a:ext cx="146111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AD26AAC-F7D9-539F-E1CD-B021180F47EA}"/>
                  </a:ext>
                </a:extLst>
              </p14:cNvPr>
              <p14:cNvContentPartPr/>
              <p14:nvPr/>
            </p14:nvContentPartPr>
            <p14:xfrm>
              <a:off x="5627151" y="4083004"/>
              <a:ext cx="360" cy="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AD26AAC-F7D9-539F-E1CD-B021180F47E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618151" y="40740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E262B7C-A605-2A85-CD4F-7AB679D729A6}"/>
                  </a:ext>
                </a:extLst>
              </p14:cNvPr>
              <p14:cNvContentPartPr/>
              <p14:nvPr/>
            </p14:nvContentPartPr>
            <p14:xfrm>
              <a:off x="2429991" y="3418444"/>
              <a:ext cx="33840" cy="25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E262B7C-A605-2A85-CD4F-7AB679D729A6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420991" y="3409444"/>
                <a:ext cx="5148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A851123-F98F-E47E-8AF4-0DF7507E64C8}"/>
                  </a:ext>
                </a:extLst>
              </p14:cNvPr>
              <p14:cNvContentPartPr/>
              <p14:nvPr/>
            </p14:nvContentPartPr>
            <p14:xfrm>
              <a:off x="2424231" y="3523564"/>
              <a:ext cx="10224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A851123-F98F-E47E-8AF4-0DF7507E64C8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415231" y="3514564"/>
                <a:ext cx="119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10A8D8A1-B84B-2B6B-3B00-0AE2F2120F65}"/>
                  </a:ext>
                </a:extLst>
              </p14:cNvPr>
              <p14:cNvContentPartPr/>
              <p14:nvPr/>
            </p14:nvContentPartPr>
            <p14:xfrm>
              <a:off x="4162522" y="1956484"/>
              <a:ext cx="96480" cy="47901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10A8D8A1-B84B-2B6B-3B00-0AE2F2120F6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4153522" y="1947484"/>
                <a:ext cx="114120" cy="48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5CD462A4-7325-D5DA-A281-A4DAB241D3A0}"/>
                  </a:ext>
                </a:extLst>
              </p14:cNvPr>
              <p14:cNvContentPartPr/>
              <p14:nvPr/>
            </p14:nvContentPartPr>
            <p14:xfrm>
              <a:off x="6762231" y="3216844"/>
              <a:ext cx="65880" cy="252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5CD462A4-7325-D5DA-A281-A4DAB241D3A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6753231" y="3207844"/>
                <a:ext cx="8352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10633F46-66FE-74CA-2C3A-0E81E334647D}"/>
                  </a:ext>
                </a:extLst>
              </p14:cNvPr>
              <p14:cNvContentPartPr/>
              <p14:nvPr/>
            </p14:nvContentPartPr>
            <p14:xfrm>
              <a:off x="6778431" y="3346444"/>
              <a:ext cx="111960" cy="3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10633F46-66FE-74CA-2C3A-0E81E334647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769431" y="3337444"/>
                <a:ext cx="1296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D4A4BB10-9B24-9305-8DEA-794C1726D9D4}"/>
              </a:ext>
            </a:extLst>
          </p:cNvPr>
          <p:cNvGrpSpPr/>
          <p:nvPr/>
        </p:nvGrpSpPr>
        <p:grpSpPr>
          <a:xfrm>
            <a:off x="7091945" y="2945955"/>
            <a:ext cx="836011" cy="530989"/>
            <a:chOff x="2915240" y="2628398"/>
            <a:chExt cx="836011" cy="530989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03F1A68-4367-5488-7DD4-18EAF9E554CD}"/>
                </a:ext>
              </a:extLst>
            </p:cNvPr>
            <p:cNvGrpSpPr/>
            <p:nvPr/>
          </p:nvGrpSpPr>
          <p:grpSpPr>
            <a:xfrm>
              <a:off x="3090291" y="2657547"/>
              <a:ext cx="660960" cy="501840"/>
              <a:chOff x="2944666" y="957438"/>
              <a:chExt cx="660960" cy="501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2C88AEED-47AF-22DB-0687-E75D6DB6DEDA}"/>
                      </a:ext>
                    </a:extLst>
                  </p14:cNvPr>
                  <p14:cNvContentPartPr/>
                  <p14:nvPr/>
                </p14:nvContentPartPr>
                <p14:xfrm>
                  <a:off x="2944666" y="1270638"/>
                  <a:ext cx="360" cy="17064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2C88AEED-47AF-22DB-0687-E75D6DB6DEDA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2936026" y="1261998"/>
                    <a:ext cx="18000" cy="18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3BDAF711-4744-8597-61AF-1A1665279267}"/>
                      </a:ext>
                    </a:extLst>
                  </p14:cNvPr>
                  <p14:cNvContentPartPr/>
                  <p14:nvPr/>
                </p14:nvContentPartPr>
                <p14:xfrm>
                  <a:off x="3016666" y="1313118"/>
                  <a:ext cx="117360" cy="14616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3BDAF711-4744-8597-61AF-1A1665279267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3008026" y="1304118"/>
                    <a:ext cx="135000" cy="16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1AB81C1B-18B4-46A7-9C6C-4F076DFAB074}"/>
                      </a:ext>
                    </a:extLst>
                  </p14:cNvPr>
                  <p14:cNvContentPartPr/>
                  <p14:nvPr/>
                </p14:nvContentPartPr>
                <p14:xfrm>
                  <a:off x="3177226" y="1201518"/>
                  <a:ext cx="149040" cy="648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1AB81C1B-18B4-46A7-9C6C-4F076DFAB074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3168586" y="1192878"/>
                    <a:ext cx="16668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A81B21B5-395C-B711-E034-541F3DF510B7}"/>
                      </a:ext>
                    </a:extLst>
                  </p14:cNvPr>
                  <p14:cNvContentPartPr/>
                  <p14:nvPr/>
                </p14:nvContentPartPr>
                <p14:xfrm>
                  <a:off x="3252466" y="1129878"/>
                  <a:ext cx="12600" cy="13212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A81B21B5-395C-B711-E034-541F3DF510B7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3243466" y="1121238"/>
                    <a:ext cx="30240" cy="14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ABBD960C-1855-672E-E35F-7572AA39739C}"/>
                      </a:ext>
                    </a:extLst>
                  </p14:cNvPr>
                  <p14:cNvContentPartPr/>
                  <p14:nvPr/>
                </p14:nvContentPartPr>
                <p14:xfrm>
                  <a:off x="3405826" y="957438"/>
                  <a:ext cx="128160" cy="33300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ABBD960C-1855-672E-E35F-7572AA39739C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3396826" y="948438"/>
                    <a:ext cx="145800" cy="35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427B2CAF-6D3F-06E8-DCF3-DC42272AD231}"/>
                      </a:ext>
                    </a:extLst>
                  </p14:cNvPr>
                  <p14:cNvContentPartPr/>
                  <p14:nvPr/>
                </p14:nvContentPartPr>
                <p14:xfrm>
                  <a:off x="3508426" y="1168038"/>
                  <a:ext cx="2520" cy="17964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427B2CAF-6D3F-06E8-DCF3-DC42272AD231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3499426" y="1159398"/>
                    <a:ext cx="20160" cy="19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93CE1B75-D613-FD0E-90F3-45EE38F0A64B}"/>
                      </a:ext>
                    </a:extLst>
                  </p14:cNvPr>
                  <p14:cNvContentPartPr/>
                  <p14:nvPr/>
                </p14:nvContentPartPr>
                <p14:xfrm>
                  <a:off x="3605266" y="1142838"/>
                  <a:ext cx="360" cy="20628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93CE1B75-D613-FD0E-90F3-45EE38F0A64B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3596626" y="1134198"/>
                    <a:ext cx="18000" cy="223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3882A70-1EF6-8546-2DF0-20694ED012CE}"/>
                    </a:ext>
                  </a:extLst>
                </p14:cNvPr>
                <p14:cNvContentPartPr/>
                <p14:nvPr/>
              </p14:nvContentPartPr>
              <p14:xfrm>
                <a:off x="2915240" y="2628398"/>
                <a:ext cx="157320" cy="3250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3882A70-1EF6-8546-2DF0-20694ED012C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906240" y="2619398"/>
                  <a:ext cx="17496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52DA6C1F-DAD9-666E-A69E-2CCB7196A26B}"/>
                    </a:ext>
                  </a:extLst>
                </p14:cNvPr>
                <p14:cNvContentPartPr/>
                <p14:nvPr/>
              </p14:nvContentPartPr>
              <p14:xfrm>
                <a:off x="2923880" y="2636318"/>
                <a:ext cx="74160" cy="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52DA6C1F-DAD9-666E-A69E-2CCB7196A26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914880" y="2627318"/>
                  <a:ext cx="918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03AA051-6B4C-02F5-F6F7-F6B5FBB65FA4}"/>
              </a:ext>
            </a:extLst>
          </p:cNvPr>
          <p:cNvGrpSpPr/>
          <p:nvPr/>
        </p:nvGrpSpPr>
        <p:grpSpPr>
          <a:xfrm>
            <a:off x="2646801" y="3160855"/>
            <a:ext cx="1032660" cy="525978"/>
            <a:chOff x="7305260" y="2461456"/>
            <a:chExt cx="1032660" cy="52597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BFAA527-45C6-6C16-46BD-8625A5A1EC59}"/>
                    </a:ext>
                  </a:extLst>
                </p14:cNvPr>
                <p14:cNvContentPartPr/>
                <p14:nvPr/>
              </p14:nvContentPartPr>
              <p14:xfrm>
                <a:off x="7305260" y="2461456"/>
                <a:ext cx="147960" cy="3078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BFAA527-45C6-6C16-46BD-8625A5A1EC59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296282" y="2452467"/>
                  <a:ext cx="165557" cy="3254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EF593688-5A48-BC02-81EE-DB03760D3D0E}"/>
                    </a:ext>
                  </a:extLst>
                </p14:cNvPr>
                <p14:cNvContentPartPr/>
                <p14:nvPr/>
              </p14:nvContentPartPr>
              <p14:xfrm>
                <a:off x="7813940" y="2556038"/>
                <a:ext cx="6480" cy="1936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EF593688-5A48-BC02-81EE-DB03760D3D0E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804940" y="2547038"/>
                  <a:ext cx="241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5B762E77-178C-7B4F-E9C3-4367A094B54B}"/>
                    </a:ext>
                  </a:extLst>
                </p14:cNvPr>
                <p14:cNvContentPartPr/>
                <p14:nvPr/>
              </p14:nvContentPartPr>
              <p14:xfrm>
                <a:off x="7728260" y="2636318"/>
                <a:ext cx="194760" cy="169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5B762E77-178C-7B4F-E9C3-4367A094B54B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719260" y="2627122"/>
                  <a:ext cx="212400" cy="3494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5B240F77-5E7B-10DB-1B4B-3BF5BFE4002A}"/>
                </a:ext>
              </a:extLst>
            </p:cNvPr>
            <p:cNvGrpSpPr/>
            <p:nvPr/>
          </p:nvGrpSpPr>
          <p:grpSpPr>
            <a:xfrm>
              <a:off x="8079440" y="2493874"/>
              <a:ext cx="258480" cy="455760"/>
              <a:chOff x="8056666" y="867078"/>
              <a:chExt cx="258480" cy="455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A2857671-0504-892C-9D7C-36D33818EE05}"/>
                      </a:ext>
                    </a:extLst>
                  </p14:cNvPr>
                  <p14:cNvContentPartPr/>
                  <p14:nvPr/>
                </p14:nvContentPartPr>
                <p14:xfrm>
                  <a:off x="8056666" y="867078"/>
                  <a:ext cx="115560" cy="26820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A2857671-0504-892C-9D7C-36D33818EE05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8048026" y="858438"/>
                    <a:ext cx="133200" cy="28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FF602530-4D08-155C-82EC-76D2A0F67B6E}"/>
                      </a:ext>
                    </a:extLst>
                  </p14:cNvPr>
                  <p14:cNvContentPartPr/>
                  <p14:nvPr/>
                </p14:nvContentPartPr>
                <p14:xfrm>
                  <a:off x="8228746" y="1138518"/>
                  <a:ext cx="360" cy="136800"/>
                </p14:xfrm>
              </p:contentPart>
            </mc:Choice>
            <mc:Fallback xmlns=""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FF602530-4D08-155C-82EC-76D2A0F67B6E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8219746" y="1129518"/>
                    <a:ext cx="18000" cy="15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D5A79BD0-C455-F5DD-C7A0-D14E086D5034}"/>
                      </a:ext>
                    </a:extLst>
                  </p14:cNvPr>
                  <p14:cNvContentPartPr/>
                  <p14:nvPr/>
                </p14:nvContentPartPr>
                <p14:xfrm>
                  <a:off x="8314786" y="1113318"/>
                  <a:ext cx="360" cy="20952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D5A79BD0-C455-F5DD-C7A0-D14E086D5034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8306146" y="1104678"/>
                    <a:ext cx="18000" cy="227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1AC81C97-4CC9-B223-8DFA-807E94DAA869}"/>
                </a:ext>
              </a:extLst>
            </p:cNvPr>
            <p:cNvGrpSpPr/>
            <p:nvPr/>
          </p:nvGrpSpPr>
          <p:grpSpPr>
            <a:xfrm>
              <a:off x="7410200" y="2724634"/>
              <a:ext cx="225720" cy="262800"/>
              <a:chOff x="7387426" y="1097838"/>
              <a:chExt cx="225720" cy="262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BD65738F-9406-E418-B89E-5F0E7DF73046}"/>
                      </a:ext>
                    </a:extLst>
                  </p14:cNvPr>
                  <p14:cNvContentPartPr/>
                  <p14:nvPr/>
                </p14:nvContentPartPr>
                <p14:xfrm>
                  <a:off x="7387426" y="1117638"/>
                  <a:ext cx="101880" cy="16632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BD65738F-9406-E418-B89E-5F0E7DF73046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7378426" y="1108638"/>
                    <a:ext cx="119520" cy="18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171" name="Ink 170">
                    <a:extLst>
                      <a:ext uri="{FF2B5EF4-FFF2-40B4-BE49-F238E27FC236}">
                        <a16:creationId xmlns:a16="http://schemas.microsoft.com/office/drawing/2014/main" id="{C98C9621-D524-DD34-F11D-22A5191C38F1}"/>
                      </a:ext>
                    </a:extLst>
                  </p14:cNvPr>
                  <p14:cNvContentPartPr/>
                  <p14:nvPr/>
                </p14:nvContentPartPr>
                <p14:xfrm>
                  <a:off x="7612786" y="1097838"/>
                  <a:ext cx="360" cy="262800"/>
                </p14:xfrm>
              </p:contentPart>
            </mc:Choice>
            <mc:Fallback xmlns="">
              <p:pic>
                <p:nvPicPr>
                  <p:cNvPr id="171" name="Ink 170">
                    <a:extLst>
                      <a:ext uri="{FF2B5EF4-FFF2-40B4-BE49-F238E27FC236}">
                        <a16:creationId xmlns:a16="http://schemas.microsoft.com/office/drawing/2014/main" id="{C98C9621-D524-DD34-F11D-22A5191C38F1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604146" y="1089198"/>
                    <a:ext cx="18000" cy="2804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716521B0-507C-95F0-2448-E8D44C52F89B}"/>
              </a:ext>
            </a:extLst>
          </p:cNvPr>
          <p:cNvGrpSpPr/>
          <p:nvPr/>
        </p:nvGrpSpPr>
        <p:grpSpPr>
          <a:xfrm>
            <a:off x="5192271" y="3996964"/>
            <a:ext cx="2821320" cy="723960"/>
            <a:chOff x="5334706" y="1702278"/>
            <a:chExt cx="2821320" cy="72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15704D0E-EA8E-7809-C260-CF98871D54F6}"/>
                    </a:ext>
                  </a:extLst>
                </p14:cNvPr>
                <p14:cNvContentPartPr/>
                <p14:nvPr/>
              </p14:nvContentPartPr>
              <p14:xfrm>
                <a:off x="7466986" y="1808478"/>
                <a:ext cx="87480" cy="44496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15704D0E-EA8E-7809-C260-CF98871D54F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457986" y="1799838"/>
                  <a:ext cx="10512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561E8FA1-64A9-F87B-4B77-49E2C1193A8A}"/>
                    </a:ext>
                  </a:extLst>
                </p14:cNvPr>
                <p14:cNvContentPartPr/>
                <p14:nvPr/>
              </p14:nvContentPartPr>
              <p14:xfrm>
                <a:off x="7377706" y="2075238"/>
                <a:ext cx="246960" cy="3240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561E8FA1-64A9-F87B-4B77-49E2C1193A8A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369066" y="2066598"/>
                  <a:ext cx="26460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C211FFF0-EAE8-59F1-96C0-F7100B26E832}"/>
                    </a:ext>
                  </a:extLst>
                </p14:cNvPr>
                <p14:cNvContentPartPr/>
                <p14:nvPr/>
              </p14:nvContentPartPr>
              <p14:xfrm>
                <a:off x="7660306" y="2075238"/>
                <a:ext cx="10440" cy="1774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C211FFF0-EAE8-59F1-96C0-F7100B26E832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651666" y="2066598"/>
                  <a:ext cx="2808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65DA9B6D-07C4-D854-40D0-82D697D36E48}"/>
                    </a:ext>
                  </a:extLst>
                </p14:cNvPr>
                <p14:cNvContentPartPr/>
                <p14:nvPr/>
              </p14:nvContentPartPr>
              <p14:xfrm>
                <a:off x="7872346" y="1809198"/>
                <a:ext cx="105840" cy="4251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65DA9B6D-07C4-D854-40D0-82D697D36E48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863706" y="1800558"/>
                  <a:ext cx="12348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6867FE82-98BE-6B8B-5318-79E99D7FA423}"/>
                    </a:ext>
                  </a:extLst>
                </p14:cNvPr>
                <p14:cNvContentPartPr/>
                <p14:nvPr/>
              </p14:nvContentPartPr>
              <p14:xfrm>
                <a:off x="7815106" y="2096838"/>
                <a:ext cx="176760" cy="3708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6867FE82-98BE-6B8B-5318-79E99D7FA423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806106" y="2088198"/>
                  <a:ext cx="1944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2A979D8F-6048-BD51-2F14-DD3F3325C488}"/>
                    </a:ext>
                  </a:extLst>
                </p14:cNvPr>
                <p14:cNvContentPartPr/>
                <p14:nvPr/>
              </p14:nvContentPartPr>
              <p14:xfrm>
                <a:off x="7954066" y="2136798"/>
                <a:ext cx="201960" cy="2088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2A979D8F-6048-BD51-2F14-DD3F3325C488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945066" y="2127798"/>
                  <a:ext cx="2196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77CEDBC9-F2CD-B4B3-0A01-AA432F7E819D}"/>
                    </a:ext>
                  </a:extLst>
                </p14:cNvPr>
                <p14:cNvContentPartPr/>
                <p14:nvPr/>
              </p14:nvContentPartPr>
              <p14:xfrm>
                <a:off x="5393386" y="1854198"/>
                <a:ext cx="71280" cy="4521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77CEDBC9-F2CD-B4B3-0A01-AA432F7E819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5384386" y="1845198"/>
                  <a:ext cx="8892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1187CC42-3647-805F-E04B-721AFF2D5E19}"/>
                    </a:ext>
                  </a:extLst>
                </p14:cNvPr>
                <p14:cNvContentPartPr/>
                <p14:nvPr/>
              </p14:nvContentPartPr>
              <p14:xfrm>
                <a:off x="5334706" y="2132838"/>
                <a:ext cx="189000" cy="543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1187CC42-3647-805F-E04B-721AFF2D5E19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5326066" y="2124198"/>
                  <a:ext cx="2066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521C7868-2A67-D76F-3B3E-5E0BFB65B9EE}"/>
                    </a:ext>
                  </a:extLst>
                </p14:cNvPr>
                <p14:cNvContentPartPr/>
                <p14:nvPr/>
              </p14:nvContentPartPr>
              <p14:xfrm>
                <a:off x="5550706" y="2122758"/>
                <a:ext cx="111960" cy="2163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521C7868-2A67-D76F-3B3E-5E0BFB65B9E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5541706" y="2113758"/>
                  <a:ext cx="12960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88B0C4C4-8BA8-1E30-0D36-871359908EC6}"/>
                    </a:ext>
                  </a:extLst>
                </p14:cNvPr>
                <p14:cNvContentPartPr/>
                <p14:nvPr/>
              </p14:nvContentPartPr>
              <p14:xfrm>
                <a:off x="5758786" y="1898478"/>
                <a:ext cx="110880" cy="3538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88B0C4C4-8BA8-1E30-0D36-871359908EC6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749786" y="1889838"/>
                  <a:ext cx="12852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7BEB31CC-B5F4-DBAA-15C3-C8130662129B}"/>
                    </a:ext>
                  </a:extLst>
                </p14:cNvPr>
                <p14:cNvContentPartPr/>
                <p14:nvPr/>
              </p14:nvContentPartPr>
              <p14:xfrm>
                <a:off x="5892346" y="1879038"/>
                <a:ext cx="36360" cy="33336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7BEB31CC-B5F4-DBAA-15C3-C8130662129B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883706" y="1870038"/>
                  <a:ext cx="5400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5153913E-7E0F-D34E-605B-2DD1D9D0D358}"/>
                    </a:ext>
                  </a:extLst>
                </p14:cNvPr>
                <p14:cNvContentPartPr/>
                <p14:nvPr/>
              </p14:nvContentPartPr>
              <p14:xfrm>
                <a:off x="5944546" y="2099718"/>
                <a:ext cx="156600" cy="46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5153913E-7E0F-D34E-605B-2DD1D9D0D358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935906" y="2091078"/>
                  <a:ext cx="17424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1755683F-4C3F-58F4-D977-6AC7B880B00D}"/>
                    </a:ext>
                  </a:extLst>
                </p14:cNvPr>
                <p14:cNvContentPartPr/>
                <p14:nvPr/>
              </p14:nvContentPartPr>
              <p14:xfrm>
                <a:off x="6328666" y="1867878"/>
                <a:ext cx="81360" cy="4417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1755683F-4C3F-58F4-D977-6AC7B880B00D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6320026" y="1858878"/>
                  <a:ext cx="99000" cy="45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73EEA631-312B-8DBB-7893-9679F733F0AD}"/>
                    </a:ext>
                  </a:extLst>
                </p14:cNvPr>
                <p14:cNvContentPartPr/>
                <p14:nvPr/>
              </p14:nvContentPartPr>
              <p14:xfrm>
                <a:off x="6302386" y="2137518"/>
                <a:ext cx="152640" cy="4968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73EEA631-312B-8DBB-7893-9679F733F0AD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6293746" y="2128878"/>
                  <a:ext cx="17028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A3A6CA77-D13C-97F7-1630-D99B10D21794}"/>
                    </a:ext>
                  </a:extLst>
                </p14:cNvPr>
                <p14:cNvContentPartPr/>
                <p14:nvPr/>
              </p14:nvContentPartPr>
              <p14:xfrm>
                <a:off x="6511546" y="2137518"/>
                <a:ext cx="360" cy="14004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A3A6CA77-D13C-97F7-1630-D99B10D21794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6502546" y="2128878"/>
                  <a:ext cx="180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6592F77C-7011-5E81-9235-C7C54C5EBFED}"/>
                    </a:ext>
                  </a:extLst>
                </p14:cNvPr>
                <p14:cNvContentPartPr/>
                <p14:nvPr/>
              </p14:nvContentPartPr>
              <p14:xfrm>
                <a:off x="6629626" y="1900638"/>
                <a:ext cx="162000" cy="3286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6592F77C-7011-5E81-9235-C7C54C5EBFED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6620986" y="1891638"/>
                  <a:ext cx="17964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903E9174-FCED-7535-5C45-D47508F326B3}"/>
                    </a:ext>
                  </a:extLst>
                </p14:cNvPr>
                <p14:cNvContentPartPr/>
                <p14:nvPr/>
              </p14:nvContentPartPr>
              <p14:xfrm>
                <a:off x="6943906" y="2044998"/>
                <a:ext cx="223560" cy="3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903E9174-FCED-7535-5C45-D47508F326B3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6934906" y="2035998"/>
                  <a:ext cx="241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4B9A0443-FAA4-3170-6C54-6C4FBD224401}"/>
                    </a:ext>
                  </a:extLst>
                </p14:cNvPr>
                <p14:cNvContentPartPr/>
                <p14:nvPr/>
              </p14:nvContentPartPr>
              <p14:xfrm>
                <a:off x="7033546" y="1953558"/>
                <a:ext cx="30240" cy="17244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4B9A0443-FAA4-3170-6C54-6C4FBD224401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024546" y="1944558"/>
                  <a:ext cx="478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858159DC-1C04-5E82-BBA6-6E7B6A02889A}"/>
                    </a:ext>
                  </a:extLst>
                </p14:cNvPr>
                <p14:cNvContentPartPr/>
                <p14:nvPr/>
              </p14:nvContentPartPr>
              <p14:xfrm>
                <a:off x="6074506" y="1897398"/>
                <a:ext cx="453960" cy="5288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858159DC-1C04-5E82-BBA6-6E7B6A02889A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6065866" y="1888398"/>
                  <a:ext cx="471600" cy="54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952262DA-EBCF-8F35-D97B-7A9BB2770528}"/>
                    </a:ext>
                  </a:extLst>
                </p14:cNvPr>
                <p14:cNvContentPartPr/>
                <p14:nvPr/>
              </p14:nvContentPartPr>
              <p14:xfrm>
                <a:off x="7317226" y="1702278"/>
                <a:ext cx="438120" cy="5626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952262DA-EBCF-8F35-D97B-7A9BB2770528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308226" y="1693638"/>
                  <a:ext cx="455760" cy="580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237" name="Ink 236">
                <a:extLst>
                  <a:ext uri="{FF2B5EF4-FFF2-40B4-BE49-F238E27FC236}">
                    <a16:creationId xmlns:a16="http://schemas.microsoft.com/office/drawing/2014/main" id="{F9F99018-E540-9BBC-DE05-4F0A9EE9D88D}"/>
                  </a:ext>
                </a:extLst>
              </p14:cNvPr>
              <p14:cNvContentPartPr/>
              <p14:nvPr/>
            </p14:nvContentPartPr>
            <p14:xfrm>
              <a:off x="4751991" y="5695804"/>
              <a:ext cx="173160" cy="360"/>
            </p14:xfrm>
          </p:contentPart>
        </mc:Choice>
        <mc:Fallback xmlns="">
          <p:pic>
            <p:nvPicPr>
              <p:cNvPr id="237" name="Ink 236">
                <a:extLst>
                  <a:ext uri="{FF2B5EF4-FFF2-40B4-BE49-F238E27FC236}">
                    <a16:creationId xmlns:a16="http://schemas.microsoft.com/office/drawing/2014/main" id="{F9F99018-E540-9BBC-DE05-4F0A9EE9D88D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4742972" y="5686804"/>
                <a:ext cx="190837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FB633230-BF24-B027-522B-28EE682BECEF}"/>
                  </a:ext>
                </a:extLst>
              </p14:cNvPr>
              <p14:cNvContentPartPr/>
              <p14:nvPr/>
            </p14:nvContentPartPr>
            <p14:xfrm>
              <a:off x="4730391" y="5614110"/>
              <a:ext cx="246240" cy="3960"/>
            </p14:xfrm>
          </p:contentPart>
        </mc:Choice>
        <mc:Fallback xmlns=""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FB633230-BF24-B027-522B-28EE682BECEF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4721378" y="5605110"/>
                <a:ext cx="263906" cy="21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2" name="Group 241">
            <a:extLst>
              <a:ext uri="{FF2B5EF4-FFF2-40B4-BE49-F238E27FC236}">
                <a16:creationId xmlns:a16="http://schemas.microsoft.com/office/drawing/2014/main" id="{28D0E83B-9917-E238-C8F9-B74E14D8875F}"/>
              </a:ext>
            </a:extLst>
          </p:cNvPr>
          <p:cNvGrpSpPr/>
          <p:nvPr/>
        </p:nvGrpSpPr>
        <p:grpSpPr>
          <a:xfrm>
            <a:off x="5311791" y="5315670"/>
            <a:ext cx="554400" cy="681480"/>
            <a:chOff x="5454226" y="3283038"/>
            <a:chExt cx="554400" cy="68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553C5EF7-DE94-A57B-9A15-2D0BC48D406A}"/>
                    </a:ext>
                  </a:extLst>
                </p14:cNvPr>
                <p14:cNvContentPartPr/>
                <p14:nvPr/>
              </p14:nvContentPartPr>
              <p14:xfrm>
                <a:off x="5557906" y="3283038"/>
                <a:ext cx="118080" cy="4575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553C5EF7-DE94-A57B-9A15-2D0BC48D406A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548906" y="3274398"/>
                  <a:ext cx="135720" cy="47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5D1D1649-3D72-51E9-FCE5-0E7F0C6BC4BF}"/>
                    </a:ext>
                  </a:extLst>
                </p14:cNvPr>
                <p14:cNvContentPartPr/>
                <p14:nvPr/>
              </p14:nvContentPartPr>
              <p14:xfrm>
                <a:off x="5454226" y="3529998"/>
                <a:ext cx="279000" cy="1260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5D1D1649-3D72-51E9-FCE5-0E7F0C6BC4BF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445586" y="3520998"/>
                  <a:ext cx="2966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D8AAD1AE-B1C1-289E-171D-ADEA42D99791}"/>
                    </a:ext>
                  </a:extLst>
                </p14:cNvPr>
                <p14:cNvContentPartPr/>
                <p14:nvPr/>
              </p14:nvContentPartPr>
              <p14:xfrm>
                <a:off x="5735026" y="3594078"/>
                <a:ext cx="273600" cy="37044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D8AAD1AE-B1C1-289E-171D-ADEA42D99791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5726026" y="3585078"/>
                  <a:ext cx="291240" cy="3880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3" name="TextBox 242">
            <a:extLst>
              <a:ext uri="{FF2B5EF4-FFF2-40B4-BE49-F238E27FC236}">
                <a16:creationId xmlns:a16="http://schemas.microsoft.com/office/drawing/2014/main" id="{F3902354-9C79-41F0-1D27-0BC3E49EEF5F}"/>
              </a:ext>
            </a:extLst>
          </p:cNvPr>
          <p:cNvSpPr txBox="1"/>
          <p:nvPr/>
        </p:nvSpPr>
        <p:spPr>
          <a:xfrm>
            <a:off x="1375442" y="6368555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Still intuitive !</a:t>
            </a:r>
          </a:p>
        </p:txBody>
      </p:sp>
      <p:pic>
        <p:nvPicPr>
          <p:cNvPr id="66" name="Picture 65" descr="A diagram of mathematical equations&#10;&#10;Description automatically generated">
            <a:extLst>
              <a:ext uri="{FF2B5EF4-FFF2-40B4-BE49-F238E27FC236}">
                <a16:creationId xmlns:a16="http://schemas.microsoft.com/office/drawing/2014/main" id="{FC1B5BCC-02B1-99FB-53A6-E292C8E67B35}"/>
              </a:ext>
            </a:extLst>
          </p:cNvPr>
          <p:cNvPicPr>
            <a:picLocks noChangeAspect="1"/>
          </p:cNvPicPr>
          <p:nvPr/>
        </p:nvPicPr>
        <p:blipFill>
          <a:blip r:embed="rId1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91" y="374695"/>
            <a:ext cx="3397380" cy="2476478"/>
          </a:xfrm>
          <a:prstGeom prst="rect">
            <a:avLst/>
          </a:prstGeom>
        </p:spPr>
      </p:pic>
      <p:pic>
        <p:nvPicPr>
          <p:cNvPr id="67" name="Audio 66">
            <a:hlinkClick r:id="" action="ppaction://media"/>
            <a:extLst>
              <a:ext uri="{FF2B5EF4-FFF2-40B4-BE49-F238E27FC236}">
                <a16:creationId xmlns:a16="http://schemas.microsoft.com/office/drawing/2014/main" id="{0B8297CD-BDD7-F7F1-C150-100D6950D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7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1216"/>
    </mc:Choice>
    <mc:Fallback xmlns="">
      <p:transition advTm="81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610D3-3766-AC02-4E5B-2A806C809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3E55-828E-3C8D-EF60-C519907CA15E}"/>
              </a:ext>
            </a:extLst>
          </p:cNvPr>
          <p:cNvSpPr txBox="1"/>
          <p:nvPr/>
        </p:nvSpPr>
        <p:spPr>
          <a:xfrm>
            <a:off x="369339" y="-40137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Occupancy of each level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125BB00-5E29-4D08-7F8E-54BFF81A5FB6}"/>
              </a:ext>
            </a:extLst>
          </p:cNvPr>
          <p:cNvGrpSpPr/>
          <p:nvPr/>
        </p:nvGrpSpPr>
        <p:grpSpPr>
          <a:xfrm>
            <a:off x="200513" y="724588"/>
            <a:ext cx="5069880" cy="3549240"/>
            <a:chOff x="200513" y="724588"/>
            <a:chExt cx="5069880" cy="354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DD41A00-6D8C-A50E-4658-12E12C3BBC2C}"/>
                    </a:ext>
                  </a:extLst>
                </p14:cNvPr>
                <p14:cNvContentPartPr/>
                <p14:nvPr/>
              </p14:nvContentPartPr>
              <p14:xfrm>
                <a:off x="2284193" y="1000708"/>
                <a:ext cx="360" cy="2419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DD41A00-6D8C-A50E-4658-12E12C3BBC2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275193" y="992068"/>
                  <a:ext cx="180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D44BC12-4C95-13A7-E757-FAA60A0DA647}"/>
                    </a:ext>
                  </a:extLst>
                </p14:cNvPr>
                <p14:cNvContentPartPr/>
                <p14:nvPr/>
              </p14:nvContentPartPr>
              <p14:xfrm>
                <a:off x="2279513" y="1016548"/>
                <a:ext cx="167760" cy="1958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D44BC12-4C95-13A7-E757-FAA60A0DA64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70873" y="1007908"/>
                  <a:ext cx="18540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2EA18CC-D12B-E86C-DC27-4599DF167842}"/>
                    </a:ext>
                  </a:extLst>
                </p14:cNvPr>
                <p14:cNvContentPartPr/>
                <p14:nvPr/>
              </p14:nvContentPartPr>
              <p14:xfrm>
                <a:off x="2503793" y="1206628"/>
                <a:ext cx="79560" cy="1170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2EA18CC-D12B-E86C-DC27-4599DF16784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494793" y="1197628"/>
                  <a:ext cx="972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2924996-892A-8A86-04CD-844E6559FA71}"/>
                    </a:ext>
                  </a:extLst>
                </p14:cNvPr>
                <p14:cNvContentPartPr/>
                <p14:nvPr/>
              </p14:nvContentPartPr>
              <p14:xfrm>
                <a:off x="2570033" y="1041748"/>
                <a:ext cx="360" cy="15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2924996-892A-8A86-04CD-844E6559FA7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561033" y="1032748"/>
                  <a:ext cx="180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8F4A650-22F7-2861-03E1-55FF07EF7DFB}"/>
                    </a:ext>
                  </a:extLst>
                </p14:cNvPr>
                <p14:cNvContentPartPr/>
                <p14:nvPr/>
              </p14:nvContentPartPr>
              <p14:xfrm>
                <a:off x="871193" y="970828"/>
                <a:ext cx="717840" cy="5468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8F4A650-22F7-2861-03E1-55FF07EF7DF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62193" y="962188"/>
                  <a:ext cx="735480" cy="56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2709FA7-1A79-A7B5-7BCE-031C7C06DB44}"/>
                    </a:ext>
                  </a:extLst>
                </p14:cNvPr>
                <p14:cNvContentPartPr/>
                <p14:nvPr/>
              </p14:nvContentPartPr>
              <p14:xfrm>
                <a:off x="1456913" y="1008268"/>
                <a:ext cx="2520" cy="90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2709FA7-1A79-A7B5-7BCE-031C7C06DB4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47913" y="999268"/>
                  <a:ext cx="201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236EC26-7DA1-867D-7805-36FF42D71D57}"/>
                    </a:ext>
                  </a:extLst>
                </p14:cNvPr>
                <p14:cNvContentPartPr/>
                <p14:nvPr/>
              </p14:nvContentPartPr>
              <p14:xfrm>
                <a:off x="1679393" y="1078828"/>
                <a:ext cx="88560" cy="150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236EC26-7DA1-867D-7805-36FF42D71D5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670393" y="1069828"/>
                  <a:ext cx="1062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C217372-9E89-1B4A-2B72-6CA13563AA2B}"/>
                    </a:ext>
                  </a:extLst>
                </p14:cNvPr>
                <p14:cNvContentPartPr/>
                <p14:nvPr/>
              </p14:nvContentPartPr>
              <p14:xfrm>
                <a:off x="1723313" y="945268"/>
                <a:ext cx="2520" cy="140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C217372-9E89-1B4A-2B72-6CA13563AA2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714313" y="936268"/>
                  <a:ext cx="201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C2F210BD-76F4-C0CC-1264-507A653BD14B}"/>
                    </a:ext>
                  </a:extLst>
                </p14:cNvPr>
                <p14:cNvContentPartPr/>
                <p14:nvPr/>
              </p14:nvContentPartPr>
              <p14:xfrm>
                <a:off x="806753" y="1385908"/>
                <a:ext cx="2775960" cy="1605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C2F210BD-76F4-C0CC-1264-507A653BD14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97753" y="1376908"/>
                  <a:ext cx="279360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DC90EDFA-C2D1-F1F6-0491-CCA6CC0386F1}"/>
                    </a:ext>
                  </a:extLst>
                </p14:cNvPr>
                <p14:cNvContentPartPr/>
                <p14:nvPr/>
              </p14:nvContentPartPr>
              <p14:xfrm>
                <a:off x="987113" y="1585348"/>
                <a:ext cx="132840" cy="1209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DC90EDFA-C2D1-F1F6-0491-CCA6CC0386F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78473" y="1576348"/>
                  <a:ext cx="15048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9F02A71D-1667-2623-6A8D-DE3D8D319738}"/>
                    </a:ext>
                  </a:extLst>
                </p14:cNvPr>
                <p14:cNvContentPartPr/>
                <p14:nvPr/>
              </p14:nvContentPartPr>
              <p14:xfrm>
                <a:off x="1217153" y="1567708"/>
                <a:ext cx="104400" cy="1278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9F02A71D-1667-2623-6A8D-DE3D8D31973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208153" y="1558708"/>
                  <a:ext cx="1220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06B9C53-041D-A769-C2E2-9BAB35374B4F}"/>
                    </a:ext>
                  </a:extLst>
                </p14:cNvPr>
                <p14:cNvContentPartPr/>
                <p14:nvPr/>
              </p14:nvContentPartPr>
              <p14:xfrm>
                <a:off x="1424153" y="1600468"/>
                <a:ext cx="2520" cy="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06B9C53-041D-A769-C2E2-9BAB35374B4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415153" y="1591468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3F64DF25-7EF7-E865-3446-8F769D200AA7}"/>
                    </a:ext>
                  </a:extLst>
                </p14:cNvPr>
                <p14:cNvContentPartPr/>
                <p14:nvPr/>
              </p14:nvContentPartPr>
              <p14:xfrm>
                <a:off x="1542233" y="1600468"/>
                <a:ext cx="360" cy="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3F64DF25-7EF7-E865-3446-8F769D200AA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533233" y="159146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53A91A5-8952-9EEF-3F81-6DA44F3999DE}"/>
                    </a:ext>
                  </a:extLst>
                </p14:cNvPr>
                <p14:cNvContentPartPr/>
                <p14:nvPr/>
              </p14:nvContentPartPr>
              <p14:xfrm>
                <a:off x="1635473" y="1600468"/>
                <a:ext cx="360" cy="3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53A91A5-8952-9EEF-3F81-6DA44F3999D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626833" y="159146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4C1054C2-2575-7E48-4338-380ED700DCF4}"/>
                    </a:ext>
                  </a:extLst>
                </p14:cNvPr>
                <p14:cNvContentPartPr/>
                <p14:nvPr/>
              </p14:nvContentPartPr>
              <p14:xfrm>
                <a:off x="1762553" y="1534948"/>
                <a:ext cx="93240" cy="1314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C1054C2-2575-7E48-4338-380ED700DCF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753913" y="1525948"/>
                  <a:ext cx="11088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45F6129-28FB-D3F5-E464-3E52456792B2}"/>
                    </a:ext>
                  </a:extLst>
                </p14:cNvPr>
                <p14:cNvContentPartPr/>
                <p14:nvPr/>
              </p14:nvContentPartPr>
              <p14:xfrm>
                <a:off x="1989713" y="755188"/>
                <a:ext cx="31320" cy="34275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45F6129-28FB-D3F5-E464-3E52456792B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980713" y="746548"/>
                  <a:ext cx="48960" cy="344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22A728C-AB44-196D-3C18-6A737B303DB1}"/>
                    </a:ext>
                  </a:extLst>
                </p14:cNvPr>
                <p14:cNvContentPartPr/>
                <p14:nvPr/>
              </p14:nvContentPartPr>
              <p14:xfrm>
                <a:off x="994673" y="3700708"/>
                <a:ext cx="360" cy="17064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22A728C-AB44-196D-3C18-6A737B303DB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85673" y="3692068"/>
                  <a:ext cx="180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DE7F5BE-5C1E-88D9-7944-160003390492}"/>
                    </a:ext>
                  </a:extLst>
                </p14:cNvPr>
                <p14:cNvContentPartPr/>
                <p14:nvPr/>
              </p14:nvContentPartPr>
              <p14:xfrm>
                <a:off x="1181153" y="3666148"/>
                <a:ext cx="360" cy="2278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DE7F5BE-5C1E-88D9-7944-16000339049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172153" y="3657148"/>
                  <a:ext cx="1800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C8AA397-0D8B-2824-744C-1DAC905C5CC5}"/>
                    </a:ext>
                  </a:extLst>
                </p14:cNvPr>
                <p14:cNvContentPartPr/>
                <p14:nvPr/>
              </p14:nvContentPartPr>
              <p14:xfrm>
                <a:off x="1340273" y="3766228"/>
                <a:ext cx="36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C8AA397-0D8B-2824-744C-1DAC905C5CC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331273" y="375722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F5485B9-8D61-9FBE-A47A-B8F2EF79B17E}"/>
                    </a:ext>
                  </a:extLst>
                </p14:cNvPr>
                <p14:cNvContentPartPr/>
                <p14:nvPr/>
              </p14:nvContentPartPr>
              <p14:xfrm>
                <a:off x="1470233" y="3766228"/>
                <a:ext cx="6840" cy="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F5485B9-8D61-9FBE-A47A-B8F2EF79B17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461233" y="3757228"/>
                  <a:ext cx="2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47F3EB9A-AE6F-BC1F-832D-A06E0E9AF6EE}"/>
                    </a:ext>
                  </a:extLst>
                </p14:cNvPr>
                <p14:cNvContentPartPr/>
                <p14:nvPr/>
              </p14:nvContentPartPr>
              <p14:xfrm>
                <a:off x="1595873" y="3766228"/>
                <a:ext cx="2520" cy="3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47F3EB9A-AE6F-BC1F-832D-A06E0E9AF6E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587233" y="3757228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00991D53-09B7-8E3B-7FA7-C4F5B38C91E4}"/>
                    </a:ext>
                  </a:extLst>
                </p14:cNvPr>
                <p14:cNvContentPartPr/>
                <p14:nvPr/>
              </p14:nvContentPartPr>
              <p14:xfrm>
                <a:off x="1799633" y="3631588"/>
                <a:ext cx="2520" cy="2916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00991D53-09B7-8E3B-7FA7-C4F5B38C91E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790993" y="3622588"/>
                  <a:ext cx="2016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01CD173-01C8-F07D-5212-D1611EC0F0D2}"/>
                    </a:ext>
                  </a:extLst>
                </p14:cNvPr>
                <p14:cNvContentPartPr/>
                <p14:nvPr/>
              </p14:nvContentPartPr>
              <p14:xfrm>
                <a:off x="516953" y="1804948"/>
                <a:ext cx="360" cy="14191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01CD173-01C8-F07D-5212-D1611EC0F0D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08313" y="1796308"/>
                  <a:ext cx="18000" cy="14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BF80E20-4E88-FE02-9B4A-EA459C4A5BB6}"/>
                    </a:ext>
                  </a:extLst>
                </p14:cNvPr>
                <p14:cNvContentPartPr/>
                <p14:nvPr/>
              </p14:nvContentPartPr>
              <p14:xfrm>
                <a:off x="441713" y="2633308"/>
                <a:ext cx="142200" cy="813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BF80E20-4E88-FE02-9B4A-EA459C4A5BB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32713" y="2624668"/>
                  <a:ext cx="1598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3D766DBE-09E5-FC57-272A-3C115C08CFE5}"/>
                    </a:ext>
                  </a:extLst>
                </p14:cNvPr>
                <p14:cNvContentPartPr/>
                <p14:nvPr/>
              </p14:nvContentPartPr>
              <p14:xfrm>
                <a:off x="200513" y="2854708"/>
                <a:ext cx="100800" cy="3164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3D766DBE-09E5-FC57-272A-3C115C08CFE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91873" y="2846068"/>
                  <a:ext cx="11844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BC6AD267-7AC1-D73B-2F08-9B128346F860}"/>
                    </a:ext>
                  </a:extLst>
                </p14:cNvPr>
                <p14:cNvContentPartPr/>
                <p14:nvPr/>
              </p14:nvContentPartPr>
              <p14:xfrm>
                <a:off x="300953" y="2781268"/>
                <a:ext cx="128520" cy="972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BC6AD267-7AC1-D73B-2F08-9B128346F86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92313" y="2772628"/>
                  <a:ext cx="1461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02DCBF1-9BF4-B0A3-C455-01680B29DDAE}"/>
                    </a:ext>
                  </a:extLst>
                </p14:cNvPr>
                <p14:cNvContentPartPr/>
                <p14:nvPr/>
              </p14:nvContentPartPr>
              <p14:xfrm>
                <a:off x="2503073" y="1587148"/>
                <a:ext cx="137880" cy="1386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02DCBF1-9BF4-B0A3-C455-01680B29DDA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494073" y="1578508"/>
                  <a:ext cx="15552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66FA3E1-93B5-C112-F56D-369D42BFDB6B}"/>
                    </a:ext>
                  </a:extLst>
                </p14:cNvPr>
                <p14:cNvContentPartPr/>
                <p14:nvPr/>
              </p14:nvContentPartPr>
              <p14:xfrm>
                <a:off x="2405873" y="3811228"/>
                <a:ext cx="293040" cy="1591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66FA3E1-93B5-C112-F56D-369D42BFDB6B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397233" y="3802228"/>
                  <a:ext cx="3106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543F55F5-7B07-C1BB-B99E-A2CD63FE2DE6}"/>
                    </a:ext>
                  </a:extLst>
                </p14:cNvPr>
                <p14:cNvContentPartPr/>
                <p14:nvPr/>
              </p14:nvContentPartPr>
              <p14:xfrm>
                <a:off x="3055313" y="747988"/>
                <a:ext cx="85680" cy="33811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543F55F5-7B07-C1BB-B99E-A2CD63FE2DE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046673" y="739348"/>
                  <a:ext cx="103320" cy="339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BC694651-8370-5170-938C-F854A38EC7F3}"/>
                    </a:ext>
                  </a:extLst>
                </p14:cNvPr>
                <p14:cNvContentPartPr/>
                <p14:nvPr/>
              </p14:nvContentPartPr>
              <p14:xfrm>
                <a:off x="3377513" y="1534588"/>
                <a:ext cx="853560" cy="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BC694651-8370-5170-938C-F854A38EC7F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368513" y="1525948"/>
                  <a:ext cx="871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A3784CB-8152-B415-67C8-3915A8454587}"/>
                    </a:ext>
                  </a:extLst>
                </p14:cNvPr>
                <p14:cNvContentPartPr/>
                <p14:nvPr/>
              </p14:nvContentPartPr>
              <p14:xfrm>
                <a:off x="3462833" y="960388"/>
                <a:ext cx="183960" cy="2772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A3784CB-8152-B415-67C8-3915A845458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454193" y="951388"/>
                  <a:ext cx="20160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08DC3EB1-3FF5-3DF2-0AED-D2F4A89953E0}"/>
                    </a:ext>
                  </a:extLst>
                </p14:cNvPr>
                <p14:cNvContentPartPr/>
                <p14:nvPr/>
              </p14:nvContentPartPr>
              <p14:xfrm>
                <a:off x="3474713" y="1129228"/>
                <a:ext cx="119160" cy="86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08DC3EB1-3FF5-3DF2-0AED-D2F4A89953E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465713" y="1120228"/>
                  <a:ext cx="1368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7D30A88E-51D0-9301-5F97-606D2F741418}"/>
                    </a:ext>
                  </a:extLst>
                </p14:cNvPr>
                <p14:cNvContentPartPr/>
                <p14:nvPr/>
              </p14:nvContentPartPr>
              <p14:xfrm>
                <a:off x="3681713" y="1216708"/>
                <a:ext cx="65880" cy="119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7D30A88E-51D0-9301-5F97-606D2F74141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673073" y="1208068"/>
                  <a:ext cx="8352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6B5BDB85-9A96-EFD1-A8E0-C843A1F355CD}"/>
                    </a:ext>
                  </a:extLst>
                </p14:cNvPr>
                <p14:cNvContentPartPr/>
                <p14:nvPr/>
              </p14:nvContentPartPr>
              <p14:xfrm>
                <a:off x="3672353" y="1119508"/>
                <a:ext cx="24840" cy="252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6B5BDB85-9A96-EFD1-A8E0-C843A1F355C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663353" y="1110868"/>
                  <a:ext cx="424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7FF02D6E-ED6B-CC82-4C56-6655D24DAC78}"/>
                    </a:ext>
                  </a:extLst>
                </p14:cNvPr>
                <p14:cNvContentPartPr/>
                <p14:nvPr/>
              </p14:nvContentPartPr>
              <p14:xfrm>
                <a:off x="3945593" y="724588"/>
                <a:ext cx="132480" cy="34952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7FF02D6E-ED6B-CC82-4C56-6655D24DAC78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936593" y="715948"/>
                  <a:ext cx="150120" cy="351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A40A5AC8-384C-00BE-52F7-0A2EFD150DCB}"/>
                    </a:ext>
                  </a:extLst>
                </p14:cNvPr>
                <p14:cNvContentPartPr/>
                <p14:nvPr/>
              </p14:nvContentPartPr>
              <p14:xfrm>
                <a:off x="4071593" y="1524868"/>
                <a:ext cx="1198800" cy="378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A40A5AC8-384C-00BE-52F7-0A2EFD150DC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062953" y="1516228"/>
                  <a:ext cx="12164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A189EE12-B09D-BDC1-BFE4-9A579770A494}"/>
                    </a:ext>
                  </a:extLst>
                </p14:cNvPr>
                <p14:cNvContentPartPr/>
                <p14:nvPr/>
              </p14:nvContentPartPr>
              <p14:xfrm>
                <a:off x="4202993" y="983788"/>
                <a:ext cx="2520" cy="4114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A189EE12-B09D-BDC1-BFE4-9A579770A49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193993" y="975148"/>
                  <a:ext cx="20160" cy="42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3103C8DB-5C9B-E2D6-B6C8-DCDA7CDF7CF6}"/>
                    </a:ext>
                  </a:extLst>
                </p14:cNvPr>
                <p14:cNvContentPartPr/>
                <p14:nvPr/>
              </p14:nvContentPartPr>
              <p14:xfrm>
                <a:off x="4200473" y="958588"/>
                <a:ext cx="167760" cy="2012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3103C8DB-5C9B-E2D6-B6C8-DCDA7CDF7CF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191473" y="949588"/>
                  <a:ext cx="18540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7E716F8-307C-D8D4-2CFA-A8870D807AFD}"/>
                    </a:ext>
                  </a:extLst>
                </p14:cNvPr>
                <p14:cNvContentPartPr/>
                <p14:nvPr/>
              </p14:nvContentPartPr>
              <p14:xfrm>
                <a:off x="4376873" y="1279708"/>
                <a:ext cx="49680" cy="1278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7E716F8-307C-D8D4-2CFA-A8870D807AF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367873" y="1270708"/>
                  <a:ext cx="6732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2FC1D6D8-452E-DF33-D51B-CC44F6B1B6ED}"/>
                    </a:ext>
                  </a:extLst>
                </p14:cNvPr>
                <p14:cNvContentPartPr/>
                <p14:nvPr/>
              </p14:nvContentPartPr>
              <p14:xfrm>
                <a:off x="4394513" y="1184668"/>
                <a:ext cx="18720" cy="136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2FC1D6D8-452E-DF33-D51B-CC44F6B1B6E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385873" y="1175668"/>
                  <a:ext cx="363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7DB3CB58-B6F1-5728-0250-CCF4D86A7CE3}"/>
                    </a:ext>
                  </a:extLst>
                </p14:cNvPr>
                <p14:cNvContentPartPr/>
                <p14:nvPr/>
              </p14:nvContentPartPr>
              <p14:xfrm>
                <a:off x="691193" y="759508"/>
                <a:ext cx="4134240" cy="35143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7DB3CB58-B6F1-5728-0250-CCF4D86A7CE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82553" y="750508"/>
                  <a:ext cx="4151880" cy="353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F012EF2-4DA8-7CF2-8B6D-F921623CD3C7}"/>
              </a:ext>
            </a:extLst>
          </p:cNvPr>
          <p:cNvGrpSpPr/>
          <p:nvPr/>
        </p:nvGrpSpPr>
        <p:grpSpPr>
          <a:xfrm>
            <a:off x="5695193" y="1995928"/>
            <a:ext cx="2840040" cy="1274760"/>
            <a:chOff x="5585753" y="1272868"/>
            <a:chExt cx="2840040" cy="127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64AA57E6-8645-72EB-4A7B-91740BB9CA90}"/>
                    </a:ext>
                  </a:extLst>
                </p14:cNvPr>
                <p14:cNvContentPartPr/>
                <p14:nvPr/>
              </p14:nvContentPartPr>
              <p14:xfrm>
                <a:off x="6194513" y="1866508"/>
                <a:ext cx="360" cy="31788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64AA57E6-8645-72EB-4A7B-91740BB9CA9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185513" y="1857868"/>
                  <a:ext cx="1800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1521DD6C-BDE7-3AC6-F1F3-449D3A540220}"/>
                    </a:ext>
                  </a:extLst>
                </p14:cNvPr>
                <p14:cNvContentPartPr/>
                <p14:nvPr/>
              </p14:nvContentPartPr>
              <p14:xfrm>
                <a:off x="6175073" y="1838428"/>
                <a:ext cx="156240" cy="1890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1521DD6C-BDE7-3AC6-F1F3-449D3A54022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166073" y="1829428"/>
                  <a:ext cx="17388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37402706-944A-FAA2-98D3-4FC5D0700AB0}"/>
                    </a:ext>
                  </a:extLst>
                </p14:cNvPr>
                <p14:cNvContentPartPr/>
                <p14:nvPr/>
              </p14:nvContentPartPr>
              <p14:xfrm>
                <a:off x="6339953" y="2201308"/>
                <a:ext cx="92520" cy="1310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37402706-944A-FAA2-98D3-4FC5D0700AB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331313" y="2192668"/>
                  <a:ext cx="1101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3E091385-DB8B-75D6-7BE8-4A4B477E1EE7}"/>
                    </a:ext>
                  </a:extLst>
                </p14:cNvPr>
                <p14:cNvContentPartPr/>
                <p14:nvPr/>
              </p14:nvContentPartPr>
              <p14:xfrm>
                <a:off x="6351833" y="2121388"/>
                <a:ext cx="25560" cy="270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3E091385-DB8B-75D6-7BE8-4A4B477E1EE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343193" y="2112748"/>
                  <a:ext cx="432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C5F32F7B-DA1B-A387-326C-1FBFD784FA64}"/>
                    </a:ext>
                  </a:extLst>
                </p14:cNvPr>
                <p14:cNvContentPartPr/>
                <p14:nvPr/>
              </p14:nvContentPartPr>
              <p14:xfrm>
                <a:off x="5747393" y="1636108"/>
                <a:ext cx="360360" cy="5331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C5F32F7B-DA1B-A387-326C-1FBFD784FA6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738393" y="1627468"/>
                  <a:ext cx="378000" cy="55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26AFDB3-5300-8FAF-FE9A-88F13BEEA43A}"/>
                    </a:ext>
                  </a:extLst>
                </p14:cNvPr>
                <p14:cNvContentPartPr/>
                <p14:nvPr/>
              </p14:nvContentPartPr>
              <p14:xfrm>
                <a:off x="5841353" y="2331268"/>
                <a:ext cx="72360" cy="1504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26AFDB3-5300-8FAF-FE9A-88F13BEEA43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832713" y="2322268"/>
                  <a:ext cx="900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A43E402C-2640-5122-977D-C8A71C14E543}"/>
                    </a:ext>
                  </a:extLst>
                </p14:cNvPr>
                <p14:cNvContentPartPr/>
                <p14:nvPr/>
              </p14:nvContentPartPr>
              <p14:xfrm>
                <a:off x="5834513" y="2300668"/>
                <a:ext cx="4680" cy="46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A43E402C-2640-5122-977D-C8A71C14E54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825873" y="2292028"/>
                  <a:ext cx="2232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98D8A905-D607-C743-118F-36F65DDAF1E2}"/>
                    </a:ext>
                  </a:extLst>
                </p14:cNvPr>
                <p14:cNvContentPartPr/>
                <p14:nvPr/>
              </p14:nvContentPartPr>
              <p14:xfrm>
                <a:off x="5951873" y="2356828"/>
                <a:ext cx="47520" cy="25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98D8A905-D607-C743-118F-36F65DDAF1E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942873" y="2347828"/>
                  <a:ext cx="65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7624EE3B-13E8-508F-ED63-4C9CA7843CC8}"/>
                    </a:ext>
                  </a:extLst>
                </p14:cNvPr>
                <p14:cNvContentPartPr/>
                <p14:nvPr/>
              </p14:nvContentPartPr>
              <p14:xfrm>
                <a:off x="5968433" y="2394268"/>
                <a:ext cx="37080" cy="25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7624EE3B-13E8-508F-ED63-4C9CA7843CC8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959793" y="2385628"/>
                  <a:ext cx="547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621235DF-E37B-BFF3-3D39-A96C335655E7}"/>
                    </a:ext>
                  </a:extLst>
                </p14:cNvPr>
                <p14:cNvContentPartPr/>
                <p14:nvPr/>
              </p14:nvContentPartPr>
              <p14:xfrm>
                <a:off x="6080033" y="2319388"/>
                <a:ext cx="360" cy="1620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621235DF-E37B-BFF3-3D39-A96C335655E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071393" y="2310748"/>
                  <a:ext cx="180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55D5D5E-F242-95F5-6C8D-7C69F7C53984}"/>
                    </a:ext>
                  </a:extLst>
                </p14:cNvPr>
                <p14:cNvContentPartPr/>
                <p14:nvPr/>
              </p14:nvContentPartPr>
              <p14:xfrm>
                <a:off x="5824433" y="1531708"/>
                <a:ext cx="100440" cy="1857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55D5D5E-F242-95F5-6C8D-7C69F7C5398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815793" y="1523068"/>
                  <a:ext cx="11808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615C340-45C6-1760-4B67-748B848314B1}"/>
                    </a:ext>
                  </a:extLst>
                </p14:cNvPr>
                <p14:cNvContentPartPr/>
                <p14:nvPr/>
              </p14:nvContentPartPr>
              <p14:xfrm>
                <a:off x="5945393" y="1376548"/>
                <a:ext cx="93240" cy="10620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615C340-45C6-1760-4B67-748B848314B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936393" y="1367548"/>
                  <a:ext cx="1108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B4E04A9D-18D9-B4BC-A668-E03CAEF64B8D}"/>
                    </a:ext>
                  </a:extLst>
                </p14:cNvPr>
                <p14:cNvContentPartPr/>
                <p14:nvPr/>
              </p14:nvContentPartPr>
              <p14:xfrm>
                <a:off x="6557033" y="1708468"/>
                <a:ext cx="163440" cy="55476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B4E04A9D-18D9-B4BC-A668-E03CAEF64B8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548033" y="1699468"/>
                  <a:ext cx="181080" cy="57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4CF425C7-F624-09A3-5476-9E4EC1390AF7}"/>
                    </a:ext>
                  </a:extLst>
                </p14:cNvPr>
                <p14:cNvContentPartPr/>
                <p14:nvPr/>
              </p14:nvContentPartPr>
              <p14:xfrm>
                <a:off x="6698873" y="1839508"/>
                <a:ext cx="165600" cy="2026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4CF425C7-F624-09A3-5476-9E4EC1390AF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690233" y="1830868"/>
                  <a:ext cx="18324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5DED64C0-FA15-9361-BF83-BE9DFDEF2137}"/>
                    </a:ext>
                  </a:extLst>
                </p14:cNvPr>
                <p14:cNvContentPartPr/>
                <p14:nvPr/>
              </p14:nvContentPartPr>
              <p14:xfrm>
                <a:off x="6836033" y="1989988"/>
                <a:ext cx="149040" cy="2444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5DED64C0-FA15-9361-BF83-BE9DFDEF213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827033" y="1981348"/>
                  <a:ext cx="16668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781ED382-A9CD-A929-DC52-ED3221CD2FA3}"/>
                    </a:ext>
                  </a:extLst>
                </p14:cNvPr>
                <p14:cNvContentPartPr/>
                <p14:nvPr/>
              </p14:nvContentPartPr>
              <p14:xfrm>
                <a:off x="7067873" y="1951828"/>
                <a:ext cx="82080" cy="25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781ED382-A9CD-A929-DC52-ED3221CD2FA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058873" y="1942828"/>
                  <a:ext cx="997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11FD5A5B-6F34-4DB8-3EA4-521E1E542FDB}"/>
                    </a:ext>
                  </a:extLst>
                </p14:cNvPr>
                <p14:cNvContentPartPr/>
                <p14:nvPr/>
              </p14:nvContentPartPr>
              <p14:xfrm>
                <a:off x="7086593" y="2024548"/>
                <a:ext cx="70200" cy="46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11FD5A5B-6F34-4DB8-3EA4-521E1E542FD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077593" y="2015548"/>
                  <a:ext cx="8784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DFEBEAB3-0C13-7C85-3341-CA99FC3172D9}"/>
                    </a:ext>
                  </a:extLst>
                </p14:cNvPr>
                <p14:cNvContentPartPr/>
                <p14:nvPr/>
              </p14:nvContentPartPr>
              <p14:xfrm>
                <a:off x="7295753" y="1847068"/>
                <a:ext cx="360" cy="216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DFEBEAB3-0C13-7C85-3341-CA99FC3172D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286753" y="1838068"/>
                  <a:ext cx="1800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06FC1A33-E45F-CF75-2340-D5259437AED4}"/>
                    </a:ext>
                  </a:extLst>
                </p14:cNvPr>
                <p14:cNvContentPartPr/>
                <p14:nvPr/>
              </p14:nvContentPartPr>
              <p14:xfrm>
                <a:off x="7297553" y="1767148"/>
                <a:ext cx="108000" cy="447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06FC1A33-E45F-CF75-2340-D5259437AED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288913" y="1758148"/>
                  <a:ext cx="125640" cy="46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BF1CAA02-8CD6-91F9-38D0-8EB9521302A2}"/>
                    </a:ext>
                  </a:extLst>
                </p14:cNvPr>
                <p14:cNvContentPartPr/>
                <p14:nvPr/>
              </p14:nvContentPartPr>
              <p14:xfrm>
                <a:off x="7600313" y="1908268"/>
                <a:ext cx="127080" cy="3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BF1CAA02-8CD6-91F9-38D0-8EB9521302A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591673" y="1899628"/>
                  <a:ext cx="144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4F3D836D-3BDB-A79D-8811-2AF32E64C242}"/>
                    </a:ext>
                  </a:extLst>
                </p14:cNvPr>
                <p14:cNvContentPartPr/>
                <p14:nvPr/>
              </p14:nvContentPartPr>
              <p14:xfrm>
                <a:off x="7637393" y="1984588"/>
                <a:ext cx="110880" cy="75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4F3D836D-3BDB-A79D-8811-2AF32E64C24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628393" y="1975948"/>
                  <a:ext cx="1285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FBEE5EDF-C49C-65C4-F42C-6D172C84CC4E}"/>
                    </a:ext>
                  </a:extLst>
                </p14:cNvPr>
                <p14:cNvContentPartPr/>
                <p14:nvPr/>
              </p14:nvContentPartPr>
              <p14:xfrm>
                <a:off x="8007113" y="1608748"/>
                <a:ext cx="192960" cy="5518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FBEE5EDF-C49C-65C4-F42C-6D172C84CC4E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998113" y="1599748"/>
                  <a:ext cx="210600" cy="56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46E1CE4F-D70F-5FAC-A954-967C4833496C}"/>
                    </a:ext>
                  </a:extLst>
                </p14:cNvPr>
                <p14:cNvContentPartPr/>
                <p14:nvPr/>
              </p14:nvContentPartPr>
              <p14:xfrm>
                <a:off x="7973273" y="1956508"/>
                <a:ext cx="239400" cy="18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46E1CE4F-D70F-5FAC-A954-967C4833496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964273" y="1947508"/>
                  <a:ext cx="2570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917D9E45-AEC3-20EF-4555-276E476918D3}"/>
                    </a:ext>
                  </a:extLst>
                </p14:cNvPr>
                <p14:cNvContentPartPr/>
                <p14:nvPr/>
              </p14:nvContentPartPr>
              <p14:xfrm>
                <a:off x="8111873" y="2029228"/>
                <a:ext cx="185760" cy="2095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917D9E45-AEC3-20EF-4555-276E476918D3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103233" y="2020588"/>
                  <a:ext cx="20340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4FEE9BEC-F9B1-2C0A-B051-0A808B5C5D0B}"/>
                    </a:ext>
                  </a:extLst>
                </p14:cNvPr>
                <p14:cNvContentPartPr/>
                <p14:nvPr/>
              </p14:nvContentPartPr>
              <p14:xfrm>
                <a:off x="5585753" y="1272868"/>
                <a:ext cx="2840040" cy="12747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4FEE9BEC-F9B1-2C0A-B051-0A808B5C5D0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577113" y="1264228"/>
                  <a:ext cx="2857680" cy="129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1363151-4B72-7550-A4DD-68392DDC90D0}"/>
              </a:ext>
            </a:extLst>
          </p:cNvPr>
          <p:cNvGrpSpPr/>
          <p:nvPr/>
        </p:nvGrpSpPr>
        <p:grpSpPr>
          <a:xfrm>
            <a:off x="2018100" y="1716678"/>
            <a:ext cx="3837960" cy="4945729"/>
            <a:chOff x="2018100" y="1716678"/>
            <a:chExt cx="3837960" cy="4945729"/>
          </a:xfrm>
        </p:grpSpPr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3D67B9E0-5983-6346-C9A6-F6F105D2B580}"/>
                </a:ext>
              </a:extLst>
            </p:cNvPr>
            <p:cNvGrpSpPr/>
            <p:nvPr/>
          </p:nvGrpSpPr>
          <p:grpSpPr>
            <a:xfrm>
              <a:off x="2018100" y="5191828"/>
              <a:ext cx="3011040" cy="1167480"/>
              <a:chOff x="2267993" y="5667388"/>
              <a:chExt cx="3011040" cy="1167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204" name="Ink 203">
                    <a:extLst>
                      <a:ext uri="{FF2B5EF4-FFF2-40B4-BE49-F238E27FC236}">
                        <a16:creationId xmlns:a16="http://schemas.microsoft.com/office/drawing/2014/main" id="{6553E77B-BE50-4349-8ABC-86A2EC08B51E}"/>
                      </a:ext>
                    </a:extLst>
                  </p14:cNvPr>
                  <p14:cNvContentPartPr/>
                  <p14:nvPr/>
                </p14:nvContentPartPr>
                <p14:xfrm>
                  <a:off x="2880353" y="6096868"/>
                  <a:ext cx="149760" cy="2880"/>
                </p14:xfrm>
              </p:contentPart>
            </mc:Choice>
            <mc:Fallback xmlns="">
              <p:pic>
                <p:nvPicPr>
                  <p:cNvPr id="204" name="Ink 203">
                    <a:extLst>
                      <a:ext uri="{FF2B5EF4-FFF2-40B4-BE49-F238E27FC236}">
                        <a16:creationId xmlns:a16="http://schemas.microsoft.com/office/drawing/2014/main" id="{6553E77B-BE50-4349-8ABC-86A2EC08B51E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2871353" y="6088228"/>
                    <a:ext cx="1674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205" name="Ink 204">
                    <a:extLst>
                      <a:ext uri="{FF2B5EF4-FFF2-40B4-BE49-F238E27FC236}">
                        <a16:creationId xmlns:a16="http://schemas.microsoft.com/office/drawing/2014/main" id="{C80F36EC-FAE7-FD41-A386-F2E8D514D42D}"/>
                      </a:ext>
                    </a:extLst>
                  </p14:cNvPr>
                  <p14:cNvContentPartPr/>
                  <p14:nvPr/>
                </p14:nvContentPartPr>
                <p14:xfrm>
                  <a:off x="2909873" y="6190468"/>
                  <a:ext cx="189720" cy="360"/>
                </p14:xfrm>
              </p:contentPart>
            </mc:Choice>
            <mc:Fallback xmlns="">
              <p:pic>
                <p:nvPicPr>
                  <p:cNvPr id="205" name="Ink 204">
                    <a:extLst>
                      <a:ext uri="{FF2B5EF4-FFF2-40B4-BE49-F238E27FC236}">
                        <a16:creationId xmlns:a16="http://schemas.microsoft.com/office/drawing/2014/main" id="{C80F36EC-FAE7-FD41-A386-F2E8D514D42D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2901233" y="6181468"/>
                    <a:ext cx="207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02088F63-CDBE-5ACE-16C8-D2731A2BD44E}"/>
                      </a:ext>
                    </a:extLst>
                  </p14:cNvPr>
                  <p14:cNvContentPartPr/>
                  <p14:nvPr/>
                </p14:nvContentPartPr>
                <p14:xfrm>
                  <a:off x="3489113" y="5816788"/>
                  <a:ext cx="355680" cy="531360"/>
                </p14:xfrm>
              </p:contentPart>
            </mc:Choice>
            <mc:Fallback xmlns=""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02088F63-CDBE-5ACE-16C8-D2731A2BD44E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3480113" y="5808148"/>
                    <a:ext cx="373320" cy="54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207" name="Ink 206">
                    <a:extLst>
                      <a:ext uri="{FF2B5EF4-FFF2-40B4-BE49-F238E27FC236}">
                        <a16:creationId xmlns:a16="http://schemas.microsoft.com/office/drawing/2014/main" id="{3E48D9BD-19A9-0F56-09C6-FB0542485C41}"/>
                      </a:ext>
                    </a:extLst>
                  </p14:cNvPr>
                  <p14:cNvContentPartPr/>
                  <p14:nvPr/>
                </p14:nvContentPartPr>
                <p14:xfrm>
                  <a:off x="3616193" y="6414748"/>
                  <a:ext cx="200520" cy="22716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3E48D9BD-19A9-0F56-09C6-FB0542485C41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3607193" y="6406108"/>
                    <a:ext cx="218160" cy="24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208" name="Ink 207">
                    <a:extLst>
                      <a:ext uri="{FF2B5EF4-FFF2-40B4-BE49-F238E27FC236}">
                        <a16:creationId xmlns:a16="http://schemas.microsoft.com/office/drawing/2014/main" id="{C042D214-0471-005A-F685-D883350D003C}"/>
                      </a:ext>
                    </a:extLst>
                  </p14:cNvPr>
                  <p14:cNvContentPartPr/>
                  <p14:nvPr/>
                </p14:nvContentPartPr>
                <p14:xfrm>
                  <a:off x="3990593" y="6026308"/>
                  <a:ext cx="179280" cy="24228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C042D214-0471-005A-F685-D883350D003C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3981953" y="6017308"/>
                    <a:ext cx="196920" cy="25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209" name="Ink 208">
                    <a:extLst>
                      <a:ext uri="{FF2B5EF4-FFF2-40B4-BE49-F238E27FC236}">
                        <a16:creationId xmlns:a16="http://schemas.microsoft.com/office/drawing/2014/main" id="{4B40AB4E-A1FC-7D4D-1BFD-F1BE72F20E1F}"/>
                      </a:ext>
                    </a:extLst>
                  </p14:cNvPr>
                  <p14:cNvContentPartPr/>
                  <p14:nvPr/>
                </p14:nvContentPartPr>
                <p14:xfrm>
                  <a:off x="4106153" y="6232588"/>
                  <a:ext cx="180360" cy="190800"/>
                </p14:xfrm>
              </p:contentPart>
            </mc:Choice>
            <mc:Fallback xmlns="">
              <p:pic>
                <p:nvPicPr>
                  <p:cNvPr id="209" name="Ink 208">
                    <a:extLst>
                      <a:ext uri="{FF2B5EF4-FFF2-40B4-BE49-F238E27FC236}">
                        <a16:creationId xmlns:a16="http://schemas.microsoft.com/office/drawing/2014/main" id="{4B40AB4E-A1FC-7D4D-1BFD-F1BE72F20E1F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4097513" y="6223588"/>
                    <a:ext cx="198000" cy="20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212" name="Ink 211">
                    <a:extLst>
                      <a:ext uri="{FF2B5EF4-FFF2-40B4-BE49-F238E27FC236}">
                        <a16:creationId xmlns:a16="http://schemas.microsoft.com/office/drawing/2014/main" id="{F4198C04-8147-3B12-E84B-695635B9096F}"/>
                      </a:ext>
                    </a:extLst>
                  </p14:cNvPr>
                  <p14:cNvContentPartPr/>
                  <p14:nvPr/>
                </p14:nvContentPartPr>
                <p14:xfrm>
                  <a:off x="4363553" y="6024508"/>
                  <a:ext cx="233640" cy="18720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F4198C04-8147-3B12-E84B-695635B9096F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4354553" y="6015868"/>
                    <a:ext cx="251280" cy="20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213" name="Ink 212">
                    <a:extLst>
                      <a:ext uri="{FF2B5EF4-FFF2-40B4-BE49-F238E27FC236}">
                        <a16:creationId xmlns:a16="http://schemas.microsoft.com/office/drawing/2014/main" id="{AF08080F-919A-00BF-7FF4-291A0DD65D0F}"/>
                      </a:ext>
                    </a:extLst>
                  </p14:cNvPr>
                  <p14:cNvContentPartPr/>
                  <p14:nvPr/>
                </p14:nvContentPartPr>
                <p14:xfrm>
                  <a:off x="4596113" y="6201268"/>
                  <a:ext cx="165240" cy="218880"/>
                </p14:xfrm>
              </p:contentPart>
            </mc:Choice>
            <mc:Fallback xmlns="">
              <p:pic>
                <p:nvPicPr>
                  <p:cNvPr id="213" name="Ink 212">
                    <a:extLst>
                      <a:ext uri="{FF2B5EF4-FFF2-40B4-BE49-F238E27FC236}">
                        <a16:creationId xmlns:a16="http://schemas.microsoft.com/office/drawing/2014/main" id="{AF08080F-919A-00BF-7FF4-291A0DD65D0F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4587113" y="6192268"/>
                    <a:ext cx="182880" cy="23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215" name="Ink 214">
                    <a:extLst>
                      <a:ext uri="{FF2B5EF4-FFF2-40B4-BE49-F238E27FC236}">
                        <a16:creationId xmlns:a16="http://schemas.microsoft.com/office/drawing/2014/main" id="{3B2113F3-BE76-EAB8-E97B-03516086C9DB}"/>
                      </a:ext>
                    </a:extLst>
                  </p14:cNvPr>
                  <p14:cNvContentPartPr/>
                  <p14:nvPr/>
                </p14:nvContentPartPr>
                <p14:xfrm>
                  <a:off x="4640033" y="5898148"/>
                  <a:ext cx="46080" cy="122400"/>
                </p14:xfrm>
              </p:contentPart>
            </mc:Choice>
            <mc:Fallback xmlns="">
              <p:pic>
                <p:nvPicPr>
                  <p:cNvPr id="215" name="Ink 214">
                    <a:extLst>
                      <a:ext uri="{FF2B5EF4-FFF2-40B4-BE49-F238E27FC236}">
                        <a16:creationId xmlns:a16="http://schemas.microsoft.com/office/drawing/2014/main" id="{3B2113F3-BE76-EAB8-E97B-03516086C9DB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4631393" y="5889508"/>
                    <a:ext cx="63720" cy="14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216" name="Ink 215">
                    <a:extLst>
                      <a:ext uri="{FF2B5EF4-FFF2-40B4-BE49-F238E27FC236}">
                        <a16:creationId xmlns:a16="http://schemas.microsoft.com/office/drawing/2014/main" id="{C7AADC89-21F2-6D92-B7BD-FC6E08AD8AAE}"/>
                      </a:ext>
                    </a:extLst>
                  </p14:cNvPr>
                  <p14:cNvContentPartPr/>
                  <p14:nvPr/>
                </p14:nvContentPartPr>
                <p14:xfrm>
                  <a:off x="4719593" y="5925508"/>
                  <a:ext cx="32040" cy="86040"/>
                </p14:xfrm>
              </p:contentPart>
            </mc:Choice>
            <mc:Fallback xmlns="">
              <p:pic>
                <p:nvPicPr>
                  <p:cNvPr id="216" name="Ink 215">
                    <a:extLst>
                      <a:ext uri="{FF2B5EF4-FFF2-40B4-BE49-F238E27FC236}">
                        <a16:creationId xmlns:a16="http://schemas.microsoft.com/office/drawing/2014/main" id="{C7AADC89-21F2-6D92-B7BD-FC6E08AD8AAE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4710953" y="5916868"/>
                    <a:ext cx="49680" cy="10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233" name="Ink 232">
                    <a:extLst>
                      <a:ext uri="{FF2B5EF4-FFF2-40B4-BE49-F238E27FC236}">
                        <a16:creationId xmlns:a16="http://schemas.microsoft.com/office/drawing/2014/main" id="{918D9135-3311-96B9-BC8F-2E0E8AC9D4C6}"/>
                      </a:ext>
                    </a:extLst>
                  </p14:cNvPr>
                  <p14:cNvContentPartPr/>
                  <p14:nvPr/>
                </p14:nvContentPartPr>
                <p14:xfrm>
                  <a:off x="4748393" y="5877628"/>
                  <a:ext cx="18000" cy="20880"/>
                </p14:xfrm>
              </p:contentPart>
            </mc:Choice>
            <mc:Fallback xmlns="">
              <p:pic>
                <p:nvPicPr>
                  <p:cNvPr id="233" name="Ink 232">
                    <a:extLst>
                      <a:ext uri="{FF2B5EF4-FFF2-40B4-BE49-F238E27FC236}">
                        <a16:creationId xmlns:a16="http://schemas.microsoft.com/office/drawing/2014/main" id="{918D9135-3311-96B9-BC8F-2E0E8AC9D4C6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4739753" y="5868628"/>
                    <a:ext cx="35640" cy="3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234" name="Ink 233">
                    <a:extLst>
                      <a:ext uri="{FF2B5EF4-FFF2-40B4-BE49-F238E27FC236}">
                        <a16:creationId xmlns:a16="http://schemas.microsoft.com/office/drawing/2014/main" id="{2DC53E96-BDBB-C13F-F466-7029CBF15771}"/>
                      </a:ext>
                    </a:extLst>
                  </p14:cNvPr>
                  <p14:cNvContentPartPr/>
                  <p14:nvPr/>
                </p14:nvContentPartPr>
                <p14:xfrm>
                  <a:off x="4839113" y="5872228"/>
                  <a:ext cx="37440" cy="134280"/>
                </p14:xfrm>
              </p:contentPart>
            </mc:Choice>
            <mc:Fallback xmlns="">
              <p:pic>
                <p:nvPicPr>
                  <p:cNvPr id="234" name="Ink 233">
                    <a:extLst>
                      <a:ext uri="{FF2B5EF4-FFF2-40B4-BE49-F238E27FC236}">
                        <a16:creationId xmlns:a16="http://schemas.microsoft.com/office/drawing/2014/main" id="{2DC53E96-BDBB-C13F-F466-7029CBF15771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4830113" y="5863588"/>
                    <a:ext cx="5508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200" name="Ink 199">
                    <a:extLst>
                      <a:ext uri="{FF2B5EF4-FFF2-40B4-BE49-F238E27FC236}">
                        <a16:creationId xmlns:a16="http://schemas.microsoft.com/office/drawing/2014/main" id="{5DEEF994-3BE7-4613-167D-5673744C6B92}"/>
                      </a:ext>
                    </a:extLst>
                  </p14:cNvPr>
                  <p14:cNvContentPartPr/>
                  <p14:nvPr/>
                </p14:nvContentPartPr>
                <p14:xfrm>
                  <a:off x="2370953" y="5913268"/>
                  <a:ext cx="193680" cy="380880"/>
                </p14:xfrm>
              </p:contentPart>
            </mc:Choice>
            <mc:Fallback xmlns="">
              <p:pic>
                <p:nvPicPr>
                  <p:cNvPr id="200" name="Ink 199">
                    <a:extLst>
                      <a:ext uri="{FF2B5EF4-FFF2-40B4-BE49-F238E27FC236}">
                        <a16:creationId xmlns:a16="http://schemas.microsoft.com/office/drawing/2014/main" id="{5DEEF994-3BE7-4613-167D-5673744C6B92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2361953" y="5904628"/>
                    <a:ext cx="211320" cy="39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201" name="Ink 200">
                    <a:extLst>
                      <a:ext uri="{FF2B5EF4-FFF2-40B4-BE49-F238E27FC236}">
                        <a16:creationId xmlns:a16="http://schemas.microsoft.com/office/drawing/2014/main" id="{4ED55097-6E18-4060-D470-895739F15A23}"/>
                      </a:ext>
                    </a:extLst>
                  </p14:cNvPr>
                  <p14:cNvContentPartPr/>
                  <p14:nvPr/>
                </p14:nvContentPartPr>
                <p14:xfrm>
                  <a:off x="2373113" y="6111628"/>
                  <a:ext cx="101520" cy="48960"/>
                </p14:xfrm>
              </p:contentPart>
            </mc:Choice>
            <mc:Fallback xmlns="">
              <p:pic>
                <p:nvPicPr>
                  <p:cNvPr id="201" name="Ink 200">
                    <a:extLst>
                      <a:ext uri="{FF2B5EF4-FFF2-40B4-BE49-F238E27FC236}">
                        <a16:creationId xmlns:a16="http://schemas.microsoft.com/office/drawing/2014/main" id="{4ED55097-6E18-4060-D470-895739F15A23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2364473" y="6102988"/>
                    <a:ext cx="119160" cy="6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1D2E2556-9D5F-CEDB-5746-76BA12EE7B5C}"/>
                      </a:ext>
                    </a:extLst>
                  </p14:cNvPr>
                  <p14:cNvContentPartPr/>
                  <p14:nvPr/>
                </p14:nvContentPartPr>
                <p14:xfrm>
                  <a:off x="2630513" y="6273268"/>
                  <a:ext cx="39240" cy="17784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1D2E2556-9D5F-CEDB-5746-76BA12EE7B5C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2621513" y="6264268"/>
                    <a:ext cx="56880" cy="19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1683587E-EEF1-9BC7-F9F4-46312AC5B256}"/>
                      </a:ext>
                    </a:extLst>
                  </p14:cNvPr>
                  <p14:cNvContentPartPr/>
                  <p14:nvPr/>
                </p14:nvContentPartPr>
                <p14:xfrm>
                  <a:off x="2616833" y="6171388"/>
                  <a:ext cx="12240" cy="25560"/>
                </p14:xfrm>
              </p:contentPart>
            </mc:Choice>
            <mc:Fallback xmlns="">
              <p:pic>
                <p:nvPicPr>
                  <p:cNvPr id="203" name="Ink 202">
                    <a:extLst>
                      <a:ext uri="{FF2B5EF4-FFF2-40B4-BE49-F238E27FC236}">
                        <a16:creationId xmlns:a16="http://schemas.microsoft.com/office/drawing/2014/main" id="{1683587E-EEF1-9BC7-F9F4-46312AC5B256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2607833" y="6162388"/>
                    <a:ext cx="29880" cy="4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245" name="Ink 244">
                    <a:extLst>
                      <a:ext uri="{FF2B5EF4-FFF2-40B4-BE49-F238E27FC236}">
                        <a16:creationId xmlns:a16="http://schemas.microsoft.com/office/drawing/2014/main" id="{5F8BF2E9-9D2B-D331-D05F-B259C8EF0033}"/>
                      </a:ext>
                    </a:extLst>
                  </p14:cNvPr>
                  <p14:cNvContentPartPr/>
                  <p14:nvPr/>
                </p14:nvContentPartPr>
                <p14:xfrm>
                  <a:off x="2267993" y="5667388"/>
                  <a:ext cx="3600" cy="1089720"/>
                </p14:xfrm>
              </p:contentPart>
            </mc:Choice>
            <mc:Fallback xmlns="">
              <p:pic>
                <p:nvPicPr>
                  <p:cNvPr id="245" name="Ink 244">
                    <a:extLst>
                      <a:ext uri="{FF2B5EF4-FFF2-40B4-BE49-F238E27FC236}">
                        <a16:creationId xmlns:a16="http://schemas.microsoft.com/office/drawing/2014/main" id="{5F8BF2E9-9D2B-D331-D05F-B259C8EF0033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2259353" y="5658388"/>
                    <a:ext cx="21240" cy="110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59D12D44-96B7-3A19-FEB1-ABFF69CD63E4}"/>
                      </a:ext>
                    </a:extLst>
                  </p14:cNvPr>
                  <p14:cNvContentPartPr/>
                  <p14:nvPr/>
                </p14:nvContentPartPr>
                <p14:xfrm>
                  <a:off x="2273393" y="5701228"/>
                  <a:ext cx="3005640" cy="1133640"/>
                </p14:xfrm>
              </p:contentPart>
            </mc:Choice>
            <mc:Fallback xmlns=""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59D12D44-96B7-3A19-FEB1-ABFF69CD63E4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2264393" y="5692228"/>
                    <a:ext cx="3023280" cy="1151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5A6CFFB6-553E-3DCC-312C-E5090185287D}"/>
                </a:ext>
              </a:extLst>
            </p:cNvPr>
            <p:cNvGrpSpPr/>
            <p:nvPr/>
          </p:nvGrpSpPr>
          <p:grpSpPr>
            <a:xfrm>
              <a:off x="4413180" y="6031327"/>
              <a:ext cx="1442880" cy="631080"/>
              <a:chOff x="4420038" y="6060798"/>
              <a:chExt cx="1442880" cy="631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249" name="Ink 248">
                    <a:extLst>
                      <a:ext uri="{FF2B5EF4-FFF2-40B4-BE49-F238E27FC236}">
                        <a16:creationId xmlns:a16="http://schemas.microsoft.com/office/drawing/2014/main" id="{9475866F-6171-8089-4ABA-1F40D705BC32}"/>
                      </a:ext>
                    </a:extLst>
                  </p14:cNvPr>
                  <p14:cNvContentPartPr/>
                  <p14:nvPr/>
                </p14:nvContentPartPr>
                <p14:xfrm>
                  <a:off x="4420038" y="6060798"/>
                  <a:ext cx="613080" cy="452520"/>
                </p14:xfrm>
              </p:contentPart>
            </mc:Choice>
            <mc:Fallback xmlns="">
              <p:pic>
                <p:nvPicPr>
                  <p:cNvPr id="249" name="Ink 248">
                    <a:extLst>
                      <a:ext uri="{FF2B5EF4-FFF2-40B4-BE49-F238E27FC236}">
                        <a16:creationId xmlns:a16="http://schemas.microsoft.com/office/drawing/2014/main" id="{9475866F-6171-8089-4ABA-1F40D705BC32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4411038" y="6052158"/>
                    <a:ext cx="630720" cy="47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250" name="Ink 249">
                    <a:extLst>
                      <a:ext uri="{FF2B5EF4-FFF2-40B4-BE49-F238E27FC236}">
                        <a16:creationId xmlns:a16="http://schemas.microsoft.com/office/drawing/2014/main" id="{36FFF931-FBFD-8689-8A36-C4F82FDFCACF}"/>
                      </a:ext>
                    </a:extLst>
                  </p14:cNvPr>
                  <p14:cNvContentPartPr/>
                  <p14:nvPr/>
                </p14:nvContentPartPr>
                <p14:xfrm>
                  <a:off x="4981638" y="6449598"/>
                  <a:ext cx="69840" cy="145440"/>
                </p14:xfrm>
              </p:contentPart>
            </mc:Choice>
            <mc:Fallback xmlns="">
              <p:pic>
                <p:nvPicPr>
                  <p:cNvPr id="250" name="Ink 249">
                    <a:extLst>
                      <a:ext uri="{FF2B5EF4-FFF2-40B4-BE49-F238E27FC236}">
                        <a16:creationId xmlns:a16="http://schemas.microsoft.com/office/drawing/2014/main" id="{36FFF931-FBFD-8689-8A36-C4F82FDFCACF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4972638" y="6440598"/>
                    <a:ext cx="87480" cy="16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251" name="Ink 250">
                    <a:extLst>
                      <a:ext uri="{FF2B5EF4-FFF2-40B4-BE49-F238E27FC236}">
                        <a16:creationId xmlns:a16="http://schemas.microsoft.com/office/drawing/2014/main" id="{FE3B5467-5056-DC96-A8A9-E68BA2617D13}"/>
                      </a:ext>
                    </a:extLst>
                  </p14:cNvPr>
                  <p14:cNvContentPartPr/>
                  <p14:nvPr/>
                </p14:nvContentPartPr>
                <p14:xfrm>
                  <a:off x="5214558" y="6498198"/>
                  <a:ext cx="108360" cy="159840"/>
                </p14:xfrm>
              </p:contentPart>
            </mc:Choice>
            <mc:Fallback xmlns="">
              <p:pic>
                <p:nvPicPr>
                  <p:cNvPr id="251" name="Ink 250">
                    <a:extLst>
                      <a:ext uri="{FF2B5EF4-FFF2-40B4-BE49-F238E27FC236}">
                        <a16:creationId xmlns:a16="http://schemas.microsoft.com/office/drawing/2014/main" id="{FE3B5467-5056-DC96-A8A9-E68BA2617D13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5205918" y="6489198"/>
                    <a:ext cx="126000" cy="17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252" name="Ink 251">
                    <a:extLst>
                      <a:ext uri="{FF2B5EF4-FFF2-40B4-BE49-F238E27FC236}">
                        <a16:creationId xmlns:a16="http://schemas.microsoft.com/office/drawing/2014/main" id="{6B484365-7E6C-157F-8206-EE23F8EF02F8}"/>
                      </a:ext>
                    </a:extLst>
                  </p14:cNvPr>
                  <p14:cNvContentPartPr/>
                  <p14:nvPr/>
                </p14:nvContentPartPr>
                <p14:xfrm>
                  <a:off x="5468358" y="6501078"/>
                  <a:ext cx="184680" cy="129960"/>
                </p14:xfrm>
              </p:contentPart>
            </mc:Choice>
            <mc:Fallback xmlns="">
              <p:pic>
                <p:nvPicPr>
                  <p:cNvPr id="252" name="Ink 251">
                    <a:extLst>
                      <a:ext uri="{FF2B5EF4-FFF2-40B4-BE49-F238E27FC236}">
                        <a16:creationId xmlns:a16="http://schemas.microsoft.com/office/drawing/2014/main" id="{6B484365-7E6C-157F-8206-EE23F8EF02F8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5459718" y="6492078"/>
                    <a:ext cx="202320" cy="14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253" name="Ink 252">
                    <a:extLst>
                      <a:ext uri="{FF2B5EF4-FFF2-40B4-BE49-F238E27FC236}">
                        <a16:creationId xmlns:a16="http://schemas.microsoft.com/office/drawing/2014/main" id="{CEEA9267-30EB-313B-B500-FDEFECFE4C4A}"/>
                      </a:ext>
                    </a:extLst>
                  </p14:cNvPr>
                  <p14:cNvContentPartPr/>
                  <p14:nvPr/>
                </p14:nvContentPartPr>
                <p14:xfrm>
                  <a:off x="5715678" y="6453918"/>
                  <a:ext cx="66960" cy="225720"/>
                </p14:xfrm>
              </p:contentPart>
            </mc:Choice>
            <mc:Fallback xmlns="">
              <p:pic>
                <p:nvPicPr>
                  <p:cNvPr id="253" name="Ink 252">
                    <a:extLst>
                      <a:ext uri="{FF2B5EF4-FFF2-40B4-BE49-F238E27FC236}">
                        <a16:creationId xmlns:a16="http://schemas.microsoft.com/office/drawing/2014/main" id="{CEEA9267-30EB-313B-B500-FDEFECFE4C4A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5706678" y="6444918"/>
                    <a:ext cx="84600" cy="24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254" name="Ink 253">
                    <a:extLst>
                      <a:ext uri="{FF2B5EF4-FFF2-40B4-BE49-F238E27FC236}">
                        <a16:creationId xmlns:a16="http://schemas.microsoft.com/office/drawing/2014/main" id="{9BC3BA04-835F-7B07-F18E-E68EC7516DAA}"/>
                      </a:ext>
                    </a:extLst>
                  </p14:cNvPr>
                  <p14:cNvContentPartPr/>
                  <p14:nvPr/>
                </p14:nvContentPartPr>
                <p14:xfrm>
                  <a:off x="5755998" y="6646158"/>
                  <a:ext cx="106920" cy="45720"/>
                </p14:xfrm>
              </p:contentPart>
            </mc:Choice>
            <mc:Fallback xmlns="">
              <p:pic>
                <p:nvPicPr>
                  <p:cNvPr id="254" name="Ink 253">
                    <a:extLst>
                      <a:ext uri="{FF2B5EF4-FFF2-40B4-BE49-F238E27FC236}">
                        <a16:creationId xmlns:a16="http://schemas.microsoft.com/office/drawing/2014/main" id="{9BC3BA04-835F-7B07-F18E-E68EC7516DAA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5746998" y="6637158"/>
                    <a:ext cx="124560" cy="63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8919404-E2F4-36E5-0DC4-C2832304DDFC}"/>
                </a:ext>
              </a:extLst>
            </p:cNvPr>
            <p:cNvGrpSpPr/>
            <p:nvPr/>
          </p:nvGrpSpPr>
          <p:grpSpPr>
            <a:xfrm>
              <a:off x="2933668" y="1716678"/>
              <a:ext cx="685800" cy="3381480"/>
              <a:chOff x="2933668" y="1716678"/>
              <a:chExt cx="685800" cy="3381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31E8ECFA-2162-A487-BF49-88FE2A89CBFC}"/>
                      </a:ext>
                    </a:extLst>
                  </p14:cNvPr>
                  <p14:cNvContentPartPr/>
                  <p14:nvPr/>
                </p14:nvContentPartPr>
                <p14:xfrm>
                  <a:off x="2933668" y="1716678"/>
                  <a:ext cx="685800" cy="335376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31E8ECFA-2162-A487-BF49-88FE2A89CBFC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2924668" y="1708038"/>
                    <a:ext cx="703440" cy="337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60F31665-E55A-B816-3A4C-3EABF93C1FA4}"/>
                      </a:ext>
                    </a:extLst>
                  </p14:cNvPr>
                  <p14:cNvContentPartPr/>
                  <p14:nvPr/>
                </p14:nvContentPartPr>
                <p14:xfrm>
                  <a:off x="2952748" y="4786038"/>
                  <a:ext cx="219240" cy="3121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60F31665-E55A-B816-3A4C-3EABF93C1FA4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2944108" y="4777038"/>
                    <a:ext cx="236880" cy="3297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D28476A-5789-C219-B5C3-09CD18CCA661}"/>
              </a:ext>
            </a:extLst>
          </p:cNvPr>
          <p:cNvGrpSpPr/>
          <p:nvPr/>
        </p:nvGrpSpPr>
        <p:grpSpPr>
          <a:xfrm>
            <a:off x="4478788" y="4354758"/>
            <a:ext cx="190440" cy="248040"/>
            <a:chOff x="4478788" y="4354758"/>
            <a:chExt cx="190440" cy="24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46C6690-CBDB-1A16-90E6-2676F04A90D7}"/>
                    </a:ext>
                  </a:extLst>
                </p14:cNvPr>
                <p14:cNvContentPartPr/>
                <p14:nvPr/>
              </p14:nvContentPartPr>
              <p14:xfrm>
                <a:off x="4504708" y="4354758"/>
                <a:ext cx="45000" cy="222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46C6690-CBDB-1A16-90E6-2676F04A90D7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4495708" y="4346118"/>
                  <a:ext cx="6264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260D7EF-46DF-5137-E479-C2345900B6F7}"/>
                    </a:ext>
                  </a:extLst>
                </p14:cNvPr>
                <p14:cNvContentPartPr/>
                <p14:nvPr/>
              </p14:nvContentPartPr>
              <p14:xfrm>
                <a:off x="4478788" y="4550598"/>
                <a:ext cx="190440" cy="52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260D7EF-46DF-5137-E479-C2345900B6F7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4469788" y="4541958"/>
                  <a:ext cx="208080" cy="6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C41CAD-F684-EE22-4263-BF1649CCEAFE}"/>
              </a:ext>
            </a:extLst>
          </p:cNvPr>
          <p:cNvGrpSpPr/>
          <p:nvPr/>
        </p:nvGrpSpPr>
        <p:grpSpPr>
          <a:xfrm>
            <a:off x="5071980" y="3104838"/>
            <a:ext cx="2807057" cy="2639011"/>
            <a:chOff x="5071980" y="3104838"/>
            <a:chExt cx="2807057" cy="2639011"/>
          </a:xfrm>
        </p:grpSpPr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88CC5895-ED28-B430-9057-161C74A4A3FB}"/>
                </a:ext>
              </a:extLst>
            </p:cNvPr>
            <p:cNvGrpSpPr/>
            <p:nvPr/>
          </p:nvGrpSpPr>
          <p:grpSpPr>
            <a:xfrm>
              <a:off x="5071980" y="4387729"/>
              <a:ext cx="2807057" cy="1356120"/>
              <a:chOff x="5236416" y="4233508"/>
              <a:chExt cx="2807057" cy="1356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4657BE02-7113-B513-1351-F2EDD399BC93}"/>
                      </a:ext>
                    </a:extLst>
                  </p14:cNvPr>
                  <p14:cNvContentPartPr/>
                  <p14:nvPr/>
                </p14:nvContentPartPr>
                <p14:xfrm rot="15001517">
                  <a:off x="5684256" y="4863688"/>
                  <a:ext cx="170280" cy="1065960"/>
                </p14:xfrm>
              </p:contentPart>
            </mc:Choice>
            <mc:Fallback xmlns=""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4657BE02-7113-B513-1351-F2EDD399BC93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 rot="15001517">
                    <a:off x="5675256" y="4854685"/>
                    <a:ext cx="187920" cy="10836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175" name="Ink 174">
                    <a:extLst>
                      <a:ext uri="{FF2B5EF4-FFF2-40B4-BE49-F238E27FC236}">
                        <a16:creationId xmlns:a16="http://schemas.microsoft.com/office/drawing/2014/main" id="{6D1F6F03-AC49-C629-B4D2-8EA407E75852}"/>
                      </a:ext>
                    </a:extLst>
                  </p14:cNvPr>
                  <p14:cNvContentPartPr/>
                  <p14:nvPr/>
                </p14:nvContentPartPr>
                <p14:xfrm rot="13257502">
                  <a:off x="6205676" y="5202030"/>
                  <a:ext cx="107280" cy="105480"/>
                </p14:xfrm>
              </p:contentPart>
            </mc:Choice>
            <mc:Fallback xmlns="">
              <p:pic>
                <p:nvPicPr>
                  <p:cNvPr id="175" name="Ink 174">
                    <a:extLst>
                      <a:ext uri="{FF2B5EF4-FFF2-40B4-BE49-F238E27FC236}">
                        <a16:creationId xmlns:a16="http://schemas.microsoft.com/office/drawing/2014/main" id="{6D1F6F03-AC49-C629-B4D2-8EA407E75852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 rot="13257502">
                    <a:off x="6196676" y="5193030"/>
                    <a:ext cx="124920" cy="12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176" name="Ink 175">
                    <a:extLst>
                      <a:ext uri="{FF2B5EF4-FFF2-40B4-BE49-F238E27FC236}">
                        <a16:creationId xmlns:a16="http://schemas.microsoft.com/office/drawing/2014/main" id="{E3584D61-5D5C-892E-F6CD-2E84B15FD13B}"/>
                      </a:ext>
                    </a:extLst>
                  </p14:cNvPr>
                  <p14:cNvContentPartPr/>
                  <p14:nvPr/>
                </p14:nvContentPartPr>
                <p14:xfrm>
                  <a:off x="6512393" y="4266988"/>
                  <a:ext cx="720000" cy="523800"/>
                </p14:xfrm>
              </p:contentPart>
            </mc:Choice>
            <mc:Fallback xmlns=""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E3584D61-5D5C-892E-F6CD-2E84B15FD13B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6503393" y="4258348"/>
                    <a:ext cx="737640" cy="54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7AF69ED4-6E89-1126-C44C-EDEA5AE06C5A}"/>
                      </a:ext>
                    </a:extLst>
                  </p14:cNvPr>
                  <p14:cNvContentPartPr/>
                  <p14:nvPr/>
                </p14:nvContentPartPr>
                <p14:xfrm>
                  <a:off x="7391153" y="4233508"/>
                  <a:ext cx="253440" cy="406080"/>
                </p14:xfrm>
              </p:contentPart>
            </mc:Choice>
            <mc:Fallback xmlns=""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7AF69ED4-6E89-1126-C44C-EDEA5AE06C5A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7382153" y="4224508"/>
                    <a:ext cx="271080" cy="42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0030CC0C-E29B-71A0-32E9-5E9A0DAACB4D}"/>
                      </a:ext>
                    </a:extLst>
                  </p14:cNvPr>
                  <p14:cNvContentPartPr/>
                  <p14:nvPr/>
                </p14:nvContentPartPr>
                <p14:xfrm>
                  <a:off x="7382513" y="4331068"/>
                  <a:ext cx="360" cy="1620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0030CC0C-E29B-71A0-32E9-5E9A0DAACB4D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7373513" y="4322068"/>
                    <a:ext cx="18000" cy="3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336F462B-1DFE-4313-68CC-740C29A00A6D}"/>
                      </a:ext>
                    </a:extLst>
                  </p14:cNvPr>
                  <p14:cNvContentPartPr/>
                  <p14:nvPr/>
                </p14:nvContentPartPr>
                <p14:xfrm>
                  <a:off x="6574673" y="5054668"/>
                  <a:ext cx="145800" cy="16272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336F462B-1DFE-4313-68CC-740C29A00A6D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6566033" y="5046028"/>
                    <a:ext cx="163440" cy="18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5188DFB2-8009-A3FB-918E-E4CB1DD5FD17}"/>
                      </a:ext>
                    </a:extLst>
                  </p14:cNvPr>
                  <p14:cNvContentPartPr/>
                  <p14:nvPr/>
                </p14:nvContentPartPr>
                <p14:xfrm>
                  <a:off x="6723713" y="4971868"/>
                  <a:ext cx="46800" cy="36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5188DFB2-8009-A3FB-918E-E4CB1DD5FD17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6715073" y="4963228"/>
                    <a:ext cx="64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186" name="Ink 185">
                    <a:extLst>
                      <a:ext uri="{FF2B5EF4-FFF2-40B4-BE49-F238E27FC236}">
                        <a16:creationId xmlns:a16="http://schemas.microsoft.com/office/drawing/2014/main" id="{4FD802DB-9E75-50EE-987C-A1BB288426D6}"/>
                      </a:ext>
                    </a:extLst>
                  </p14:cNvPr>
                  <p14:cNvContentPartPr/>
                  <p14:nvPr/>
                </p14:nvContentPartPr>
                <p14:xfrm>
                  <a:off x="6833873" y="5029108"/>
                  <a:ext cx="80640" cy="148320"/>
                </p14:xfrm>
              </p:contentPart>
            </mc:Choice>
            <mc:Fallback xmlns="">
              <p:pic>
                <p:nvPicPr>
                  <p:cNvPr id="186" name="Ink 185">
                    <a:extLst>
                      <a:ext uri="{FF2B5EF4-FFF2-40B4-BE49-F238E27FC236}">
                        <a16:creationId xmlns:a16="http://schemas.microsoft.com/office/drawing/2014/main" id="{4FD802DB-9E75-50EE-987C-A1BB288426D6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6824873" y="5020468"/>
                    <a:ext cx="98280" cy="16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187" name="Ink 186">
                    <a:extLst>
                      <a:ext uri="{FF2B5EF4-FFF2-40B4-BE49-F238E27FC236}">
                        <a16:creationId xmlns:a16="http://schemas.microsoft.com/office/drawing/2014/main" id="{E48176B2-7586-DBD2-0C62-4B335B2BAEF3}"/>
                      </a:ext>
                    </a:extLst>
                  </p14:cNvPr>
                  <p14:cNvContentPartPr/>
                  <p14:nvPr/>
                </p14:nvContentPartPr>
                <p14:xfrm>
                  <a:off x="7208633" y="4821028"/>
                  <a:ext cx="465120" cy="257040"/>
                </p14:xfrm>
              </p:contentPart>
            </mc:Choice>
            <mc:Fallback xmlns="">
              <p:pic>
                <p:nvPicPr>
                  <p:cNvPr id="187" name="Ink 186">
                    <a:extLst>
                      <a:ext uri="{FF2B5EF4-FFF2-40B4-BE49-F238E27FC236}">
                        <a16:creationId xmlns:a16="http://schemas.microsoft.com/office/drawing/2014/main" id="{E48176B2-7586-DBD2-0C62-4B335B2BAEF3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7199633" y="4812028"/>
                    <a:ext cx="482760" cy="27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188" name="Ink 187">
                    <a:extLst>
                      <a:ext uri="{FF2B5EF4-FFF2-40B4-BE49-F238E27FC236}">
                        <a16:creationId xmlns:a16="http://schemas.microsoft.com/office/drawing/2014/main" id="{BC9324CB-DF94-9BAB-BEC2-A79E52BC247B}"/>
                      </a:ext>
                    </a:extLst>
                  </p14:cNvPr>
                  <p14:cNvContentPartPr/>
                  <p14:nvPr/>
                </p14:nvContentPartPr>
                <p14:xfrm>
                  <a:off x="7651793" y="4849828"/>
                  <a:ext cx="74160" cy="5400"/>
                </p14:xfrm>
              </p:contentPart>
            </mc:Choice>
            <mc:Fallback xmlns="">
              <p:pic>
                <p:nvPicPr>
                  <p:cNvPr id="188" name="Ink 187">
                    <a:extLst>
                      <a:ext uri="{FF2B5EF4-FFF2-40B4-BE49-F238E27FC236}">
                        <a16:creationId xmlns:a16="http://schemas.microsoft.com/office/drawing/2014/main" id="{BC9324CB-DF94-9BAB-BEC2-A79E52BC247B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7642793" y="4840828"/>
                    <a:ext cx="91800" cy="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69E1E202-4A5D-509C-9AC7-DA14B1FF51C9}"/>
                      </a:ext>
                    </a:extLst>
                  </p14:cNvPr>
                  <p14:cNvContentPartPr/>
                  <p14:nvPr/>
                </p14:nvContentPartPr>
                <p14:xfrm>
                  <a:off x="7757633" y="4720228"/>
                  <a:ext cx="124560" cy="271440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69E1E202-4A5D-509C-9AC7-DA14B1FF51C9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7748993" y="4711228"/>
                    <a:ext cx="142200" cy="28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D38451AD-451F-1D7A-6FAF-33FE574E4512}"/>
                      </a:ext>
                    </a:extLst>
                  </p14:cNvPr>
                  <p14:cNvContentPartPr/>
                  <p14:nvPr/>
                </p14:nvContentPartPr>
                <p14:xfrm>
                  <a:off x="7775993" y="4777828"/>
                  <a:ext cx="154080" cy="81720"/>
                </p14:xfrm>
              </p:contentPart>
            </mc:Choice>
            <mc:Fallback xmlns="">
              <p:pic>
                <p:nvPicPr>
                  <p:cNvPr id="191" name="Ink 190">
                    <a:extLst>
                      <a:ext uri="{FF2B5EF4-FFF2-40B4-BE49-F238E27FC236}">
                        <a16:creationId xmlns:a16="http://schemas.microsoft.com/office/drawing/2014/main" id="{D38451AD-451F-1D7A-6FAF-33FE574E4512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7767353" y="4769188"/>
                    <a:ext cx="171720" cy="9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192" name="Ink 191">
                    <a:extLst>
                      <a:ext uri="{FF2B5EF4-FFF2-40B4-BE49-F238E27FC236}">
                        <a16:creationId xmlns:a16="http://schemas.microsoft.com/office/drawing/2014/main" id="{C7C64E32-BCEC-E363-046D-24175D2CFD41}"/>
                      </a:ext>
                    </a:extLst>
                  </p14:cNvPr>
                  <p14:cNvContentPartPr/>
                  <p14:nvPr/>
                </p14:nvContentPartPr>
                <p14:xfrm>
                  <a:off x="7688153" y="4891228"/>
                  <a:ext cx="7920" cy="24480"/>
                </p14:xfrm>
              </p:contentPart>
            </mc:Choice>
            <mc:Fallback xmlns="">
              <p:pic>
                <p:nvPicPr>
                  <p:cNvPr id="192" name="Ink 191">
                    <a:extLst>
                      <a:ext uri="{FF2B5EF4-FFF2-40B4-BE49-F238E27FC236}">
                        <a16:creationId xmlns:a16="http://schemas.microsoft.com/office/drawing/2014/main" id="{C7C64E32-BCEC-E363-046D-24175D2CFD41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7679513" y="4882228"/>
                    <a:ext cx="25560" cy="42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D67DAD0A-77E6-8F51-5910-88BAA95E5841}"/>
                      </a:ext>
                    </a:extLst>
                  </p14:cNvPr>
                  <p14:cNvContentPartPr/>
                  <p14:nvPr/>
                </p14:nvContentPartPr>
                <p14:xfrm>
                  <a:off x="6904793" y="5107588"/>
                  <a:ext cx="911160" cy="48204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D67DAD0A-77E6-8F51-5910-88BAA95E5841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6895793" y="5098948"/>
                    <a:ext cx="928800" cy="49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194" name="Ink 193">
                    <a:extLst>
                      <a:ext uri="{FF2B5EF4-FFF2-40B4-BE49-F238E27FC236}">
                        <a16:creationId xmlns:a16="http://schemas.microsoft.com/office/drawing/2014/main" id="{002165A0-2CB6-3971-0ABA-45C139A02D84}"/>
                      </a:ext>
                    </a:extLst>
                  </p14:cNvPr>
                  <p14:cNvContentPartPr/>
                  <p14:nvPr/>
                </p14:nvContentPartPr>
                <p14:xfrm>
                  <a:off x="7665473" y="5174908"/>
                  <a:ext cx="155160" cy="8280"/>
                </p14:xfrm>
              </p:contentPart>
            </mc:Choice>
            <mc:Fallback xmlns="">
              <p:pic>
                <p:nvPicPr>
                  <p:cNvPr id="194" name="Ink 193">
                    <a:extLst>
                      <a:ext uri="{FF2B5EF4-FFF2-40B4-BE49-F238E27FC236}">
                        <a16:creationId xmlns:a16="http://schemas.microsoft.com/office/drawing/2014/main" id="{002165A0-2CB6-3971-0ABA-45C139A02D84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7656833" y="5165908"/>
                    <a:ext cx="17280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195" name="Ink 194">
                    <a:extLst>
                      <a:ext uri="{FF2B5EF4-FFF2-40B4-BE49-F238E27FC236}">
                        <a16:creationId xmlns:a16="http://schemas.microsoft.com/office/drawing/2014/main" id="{80EF032A-7E13-B4C2-EAA9-89AB80AF027C}"/>
                      </a:ext>
                    </a:extLst>
                  </p14:cNvPr>
                  <p14:cNvContentPartPr/>
                  <p14:nvPr/>
                </p14:nvContentPartPr>
                <p14:xfrm>
                  <a:off x="7106753" y="5284708"/>
                  <a:ext cx="106920" cy="160920"/>
                </p14:xfrm>
              </p:contentPart>
            </mc:Choice>
            <mc:Fallback xmlns="">
              <p:pic>
                <p:nvPicPr>
                  <p:cNvPr id="195" name="Ink 194">
                    <a:extLst>
                      <a:ext uri="{FF2B5EF4-FFF2-40B4-BE49-F238E27FC236}">
                        <a16:creationId xmlns:a16="http://schemas.microsoft.com/office/drawing/2014/main" id="{80EF032A-7E13-B4C2-EAA9-89AB80AF027C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7098113" y="5276068"/>
                    <a:ext cx="124560" cy="17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196" name="Ink 195">
                    <a:extLst>
                      <a:ext uri="{FF2B5EF4-FFF2-40B4-BE49-F238E27FC236}">
                        <a16:creationId xmlns:a16="http://schemas.microsoft.com/office/drawing/2014/main" id="{09C7CB6F-E45F-AE3E-0885-5CB04D21112A}"/>
                      </a:ext>
                    </a:extLst>
                  </p14:cNvPr>
                  <p14:cNvContentPartPr/>
                  <p14:nvPr/>
                </p14:nvContentPartPr>
                <p14:xfrm>
                  <a:off x="6847913" y="5399188"/>
                  <a:ext cx="19800" cy="2304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09C7CB6F-E45F-AE3E-0885-5CB04D21112A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6839273" y="5390548"/>
                    <a:ext cx="37440" cy="4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197" name="Ink 196">
                    <a:extLst>
                      <a:ext uri="{FF2B5EF4-FFF2-40B4-BE49-F238E27FC236}">
                        <a16:creationId xmlns:a16="http://schemas.microsoft.com/office/drawing/2014/main" id="{C1F5E2D2-4AB2-3877-5AF5-1711B6F537E0}"/>
                      </a:ext>
                    </a:extLst>
                  </p14:cNvPr>
                  <p14:cNvContentPartPr/>
                  <p14:nvPr/>
                </p14:nvContentPartPr>
                <p14:xfrm>
                  <a:off x="8018273" y="5083108"/>
                  <a:ext cx="2520" cy="171000"/>
                </p14:xfrm>
              </p:contentPart>
            </mc:Choice>
            <mc:Fallback xmlns="">
              <p:pic>
                <p:nvPicPr>
                  <p:cNvPr id="197" name="Ink 196">
                    <a:extLst>
                      <a:ext uri="{FF2B5EF4-FFF2-40B4-BE49-F238E27FC236}">
                        <a16:creationId xmlns:a16="http://schemas.microsoft.com/office/drawing/2014/main" id="{C1F5E2D2-4AB2-3877-5AF5-1711B6F537E0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8009273" y="5074468"/>
                    <a:ext cx="20160" cy="18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198" name="Ink 197">
                    <a:extLst>
                      <a:ext uri="{FF2B5EF4-FFF2-40B4-BE49-F238E27FC236}">
                        <a16:creationId xmlns:a16="http://schemas.microsoft.com/office/drawing/2014/main" id="{A8853114-705A-BB09-2125-5D3F0DC38A1B}"/>
                      </a:ext>
                    </a:extLst>
                  </p14:cNvPr>
                  <p14:cNvContentPartPr/>
                  <p14:nvPr/>
                </p14:nvContentPartPr>
                <p14:xfrm>
                  <a:off x="8016473" y="5346628"/>
                  <a:ext cx="27000" cy="29520"/>
                </p14:xfrm>
              </p:contentPart>
            </mc:Choice>
            <mc:Fallback xmlns="">
              <p:pic>
                <p:nvPicPr>
                  <p:cNvPr id="198" name="Ink 197">
                    <a:extLst>
                      <a:ext uri="{FF2B5EF4-FFF2-40B4-BE49-F238E27FC236}">
                        <a16:creationId xmlns:a16="http://schemas.microsoft.com/office/drawing/2014/main" id="{A8853114-705A-BB09-2125-5D3F0DC38A1B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8007473" y="5337988"/>
                    <a:ext cx="44640" cy="47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EAF40DD-92E0-A5A0-DA20-650A5CDE294D}"/>
                </a:ext>
              </a:extLst>
            </p:cNvPr>
            <p:cNvGrpSpPr/>
            <p:nvPr/>
          </p:nvGrpSpPr>
          <p:grpSpPr>
            <a:xfrm>
              <a:off x="7088788" y="3104838"/>
              <a:ext cx="312840" cy="1117800"/>
              <a:chOff x="7088788" y="3104838"/>
              <a:chExt cx="312840" cy="1117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D6EC74AD-BAC3-1954-61CC-B9674B43D430}"/>
                      </a:ext>
                    </a:extLst>
                  </p14:cNvPr>
                  <p14:cNvContentPartPr/>
                  <p14:nvPr/>
                </p14:nvContentPartPr>
                <p14:xfrm>
                  <a:off x="7121908" y="3104838"/>
                  <a:ext cx="279720" cy="102204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D6EC74AD-BAC3-1954-61CC-B9674B43D430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7112908" y="3095838"/>
                    <a:ext cx="297360" cy="103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D2B7B652-898A-BEB6-1A60-6E32065D5408}"/>
                      </a:ext>
                    </a:extLst>
                  </p14:cNvPr>
                  <p14:cNvContentPartPr/>
                  <p14:nvPr/>
                </p14:nvContentPartPr>
                <p14:xfrm>
                  <a:off x="7088788" y="3992958"/>
                  <a:ext cx="129960" cy="22968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D2B7B652-898A-BEB6-1A60-6E32065D5408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7079788" y="3984318"/>
                    <a:ext cx="147600" cy="247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6DD0E34-4D63-A9CC-4135-988586F4B1F4}"/>
              </a:ext>
            </a:extLst>
          </p:cNvPr>
          <p:cNvGrpSpPr/>
          <p:nvPr/>
        </p:nvGrpSpPr>
        <p:grpSpPr>
          <a:xfrm>
            <a:off x="4402369" y="534798"/>
            <a:ext cx="3579939" cy="1537837"/>
            <a:chOff x="4402369" y="534798"/>
            <a:chExt cx="3579939" cy="153783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7E8094-FCAD-A8E9-3C7C-ABF295331B65}"/>
                </a:ext>
              </a:extLst>
            </p:cNvPr>
            <p:cNvGrpSpPr/>
            <p:nvPr/>
          </p:nvGrpSpPr>
          <p:grpSpPr>
            <a:xfrm>
              <a:off x="6231268" y="534798"/>
              <a:ext cx="1751040" cy="1030320"/>
              <a:chOff x="6231268" y="534798"/>
              <a:chExt cx="1751040" cy="1030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F657C119-1D51-6E2B-818F-DFECE796658A}"/>
                      </a:ext>
                    </a:extLst>
                  </p14:cNvPr>
                  <p14:cNvContentPartPr/>
                  <p14:nvPr/>
                </p14:nvContentPartPr>
                <p14:xfrm>
                  <a:off x="6231268" y="855198"/>
                  <a:ext cx="216000" cy="26352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F657C119-1D51-6E2B-818F-DFECE796658A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6222268" y="846558"/>
                    <a:ext cx="233640" cy="28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1FB59F61-AB99-090B-FFA1-D4E371CD1F8F}"/>
                      </a:ext>
                    </a:extLst>
                  </p14:cNvPr>
                  <p14:cNvContentPartPr/>
                  <p14:nvPr/>
                </p14:nvContentPartPr>
                <p14:xfrm>
                  <a:off x="6380308" y="688878"/>
                  <a:ext cx="109440" cy="3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1FB59F61-AB99-090B-FFA1-D4E371CD1F8F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6371308" y="679878"/>
                    <a:ext cx="1270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17676C52-C137-5F00-86FD-1679C4BB1193}"/>
                      </a:ext>
                    </a:extLst>
                  </p14:cNvPr>
                  <p14:cNvContentPartPr/>
                  <p14:nvPr/>
                </p14:nvContentPartPr>
                <p14:xfrm>
                  <a:off x="6548428" y="534798"/>
                  <a:ext cx="118440" cy="39708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17676C52-C137-5F00-86FD-1679C4BB1193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6539788" y="525798"/>
                    <a:ext cx="136080" cy="41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05528C4E-7B06-CE33-B338-E77779336D02}"/>
                      </a:ext>
                    </a:extLst>
                  </p14:cNvPr>
                  <p14:cNvContentPartPr/>
                  <p14:nvPr/>
                </p14:nvContentPartPr>
                <p14:xfrm>
                  <a:off x="6664708" y="586998"/>
                  <a:ext cx="99000" cy="18504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05528C4E-7B06-CE33-B338-E77779336D02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6655708" y="577998"/>
                    <a:ext cx="116640" cy="20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93A38D0F-9EF5-D74A-95E2-B244BFC1F2CA}"/>
                      </a:ext>
                    </a:extLst>
                  </p14:cNvPr>
                  <p14:cNvContentPartPr/>
                  <p14:nvPr/>
                </p14:nvContentPartPr>
                <p14:xfrm>
                  <a:off x="6678028" y="692118"/>
                  <a:ext cx="79560" cy="1224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93A38D0F-9EF5-D74A-95E2-B244BFC1F2CA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6669388" y="683478"/>
                    <a:ext cx="97200" cy="2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B2235F53-C984-6EF1-03F7-E5563D7B2086}"/>
                      </a:ext>
                    </a:extLst>
                  </p14:cNvPr>
                  <p14:cNvContentPartPr/>
                  <p14:nvPr/>
                </p14:nvContentPartPr>
                <p14:xfrm>
                  <a:off x="6825268" y="694278"/>
                  <a:ext cx="52200" cy="11772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B2235F53-C984-6EF1-03F7-E5563D7B2086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6816628" y="685278"/>
                    <a:ext cx="69840" cy="13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114DA992-B24A-E749-756F-E55FCB7E67AA}"/>
                      </a:ext>
                    </a:extLst>
                  </p14:cNvPr>
                  <p14:cNvContentPartPr/>
                  <p14:nvPr/>
                </p14:nvContentPartPr>
                <p14:xfrm>
                  <a:off x="6860908" y="607878"/>
                  <a:ext cx="360" cy="252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114DA992-B24A-E749-756F-E55FCB7E67AA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6851908" y="599238"/>
                    <a:ext cx="180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38AD9264-C565-AA1B-834F-4041AA30F7B1}"/>
                      </a:ext>
                    </a:extLst>
                  </p14:cNvPr>
                  <p14:cNvContentPartPr/>
                  <p14:nvPr/>
                </p14:nvContentPartPr>
                <p14:xfrm>
                  <a:off x="6912388" y="670158"/>
                  <a:ext cx="94320" cy="36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38AD9264-C565-AA1B-834F-4041AA30F7B1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6903748" y="661158"/>
                    <a:ext cx="111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F051A9F1-BDAA-6405-6DAD-2FADA63BA281}"/>
                      </a:ext>
                    </a:extLst>
                  </p14:cNvPr>
                  <p14:cNvContentPartPr/>
                  <p14:nvPr/>
                </p14:nvContentPartPr>
                <p14:xfrm>
                  <a:off x="7067548" y="630918"/>
                  <a:ext cx="162000" cy="2469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F051A9F1-BDAA-6405-6DAD-2FADA63BA281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7058548" y="622278"/>
                    <a:ext cx="179640" cy="26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B843C0ED-A9B1-D26D-9B4B-7641CAAF7E2D}"/>
                      </a:ext>
                    </a:extLst>
                  </p14:cNvPr>
                  <p14:cNvContentPartPr/>
                  <p14:nvPr/>
                </p14:nvContentPartPr>
                <p14:xfrm>
                  <a:off x="7276708" y="540558"/>
                  <a:ext cx="135720" cy="26604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B843C0ED-A9B1-D26D-9B4B-7641CAAF7E2D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7267708" y="531558"/>
                    <a:ext cx="153360" cy="28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715992A0-1807-77B5-60DD-53811FA3D36F}"/>
                      </a:ext>
                    </a:extLst>
                  </p14:cNvPr>
                  <p14:cNvContentPartPr/>
                  <p14:nvPr/>
                </p14:nvContentPartPr>
                <p14:xfrm>
                  <a:off x="7500628" y="732438"/>
                  <a:ext cx="36360" cy="6444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715992A0-1807-77B5-60DD-53811FA3D36F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7491628" y="723798"/>
                    <a:ext cx="54000" cy="8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7E4B7FD5-085B-6E4C-694D-D695247CD198}"/>
                      </a:ext>
                    </a:extLst>
                  </p14:cNvPr>
                  <p14:cNvContentPartPr/>
                  <p14:nvPr/>
                </p14:nvContentPartPr>
                <p14:xfrm>
                  <a:off x="7509988" y="665838"/>
                  <a:ext cx="2520" cy="3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7E4B7FD5-085B-6E4C-694D-D695247CD198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7501348" y="656838"/>
                    <a:ext cx="20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8B092CEA-84C4-4F5D-1466-4B955E9CE7B1}"/>
                      </a:ext>
                    </a:extLst>
                  </p14:cNvPr>
                  <p14:cNvContentPartPr/>
                  <p14:nvPr/>
                </p14:nvContentPartPr>
                <p14:xfrm>
                  <a:off x="7542028" y="586638"/>
                  <a:ext cx="86400" cy="29412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8B092CEA-84C4-4F5D-1466-4B955E9CE7B1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7533028" y="577638"/>
                    <a:ext cx="104040" cy="31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4FC57C30-3509-06D0-7CE0-8038CC9F1BCF}"/>
                      </a:ext>
                    </a:extLst>
                  </p14:cNvPr>
                  <p14:cNvContentPartPr/>
                  <p14:nvPr/>
                </p14:nvContentPartPr>
                <p14:xfrm>
                  <a:off x="7643188" y="535158"/>
                  <a:ext cx="88560" cy="3366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4FC57C30-3509-06D0-7CE0-8038CC9F1BCF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7634548" y="526518"/>
                    <a:ext cx="106200" cy="35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E2563631-F69A-DF66-78C0-3490220CC7F0}"/>
                      </a:ext>
                    </a:extLst>
                  </p14:cNvPr>
                  <p14:cNvContentPartPr/>
                  <p14:nvPr/>
                </p14:nvContentPartPr>
                <p14:xfrm>
                  <a:off x="7786468" y="601398"/>
                  <a:ext cx="124200" cy="21780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E2563631-F69A-DF66-78C0-3490220CC7F0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7777468" y="592398"/>
                    <a:ext cx="141840" cy="23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7239EC9B-565F-51E0-253A-9A4A50D83068}"/>
                      </a:ext>
                    </a:extLst>
                  </p14:cNvPr>
                  <p14:cNvContentPartPr/>
                  <p14:nvPr/>
                </p14:nvContentPartPr>
                <p14:xfrm>
                  <a:off x="7897348" y="631998"/>
                  <a:ext cx="84960" cy="3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7239EC9B-565F-51E0-253A-9A4A50D83068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7888708" y="622998"/>
                    <a:ext cx="102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190D8083-CFEC-6848-50C4-F4ED87540941}"/>
                      </a:ext>
                    </a:extLst>
                  </p14:cNvPr>
                  <p14:cNvContentPartPr/>
                  <p14:nvPr/>
                </p14:nvContentPartPr>
                <p14:xfrm>
                  <a:off x="7942348" y="636318"/>
                  <a:ext cx="360" cy="1695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190D8083-CFEC-6848-50C4-F4ED87540941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7933348" y="627678"/>
                    <a:ext cx="18000" cy="187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A93DC4FF-FC51-7811-05FD-841F3028D45B}"/>
                      </a:ext>
                    </a:extLst>
                  </p14:cNvPr>
                  <p14:cNvContentPartPr/>
                  <p14:nvPr/>
                </p14:nvContentPartPr>
                <p14:xfrm>
                  <a:off x="6276268" y="1008558"/>
                  <a:ext cx="1578600" cy="2070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A93DC4FF-FC51-7811-05FD-841F3028D45B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6267628" y="999918"/>
                    <a:ext cx="1596240" cy="22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74C2DD28-3C5E-96F2-E18E-C977C217FF40}"/>
                      </a:ext>
                    </a:extLst>
                  </p14:cNvPr>
                  <p14:cNvContentPartPr/>
                  <p14:nvPr/>
                </p14:nvContentPartPr>
                <p14:xfrm>
                  <a:off x="7001308" y="1265958"/>
                  <a:ext cx="377280" cy="29916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74C2DD28-3C5E-96F2-E18E-C977C217FF40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6992308" y="1256958"/>
                    <a:ext cx="394920" cy="31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A7595E51-A8CE-D205-0565-863B424EC4C6}"/>
                      </a:ext>
                    </a:extLst>
                  </p14:cNvPr>
                  <p14:cNvContentPartPr/>
                  <p14:nvPr/>
                </p14:nvContentPartPr>
                <p14:xfrm>
                  <a:off x="7121548" y="1343358"/>
                  <a:ext cx="221400" cy="4068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A7595E51-A8CE-D205-0565-863B424EC4C6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7112548" y="1334358"/>
                    <a:ext cx="239040" cy="583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BA7AE75-2DE9-DBA3-7AC3-09068BBDAD9E}"/>
                    </a:ext>
                  </a:extLst>
                </p14:cNvPr>
                <p14:cNvContentPartPr/>
                <p14:nvPr/>
              </p14:nvContentPartPr>
              <p14:xfrm>
                <a:off x="4402369" y="1331395"/>
                <a:ext cx="1443600" cy="741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BA7AE75-2DE9-DBA3-7AC3-09068BBDAD9E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4393369" y="1322395"/>
                  <a:ext cx="1461240" cy="75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E7692FC-3114-6C34-F36E-84203FEBB654}"/>
                    </a:ext>
                  </a:extLst>
                </p14:cNvPr>
                <p14:cNvContentPartPr/>
                <p14:nvPr/>
              </p14:nvContentPartPr>
              <p14:xfrm>
                <a:off x="5646268" y="1269480"/>
                <a:ext cx="183600" cy="254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E7692FC-3114-6C34-F36E-84203FEBB654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5637628" y="1260480"/>
                  <a:ext cx="201240" cy="272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7" name="Audio 46">
            <a:hlinkClick r:id="" action="ppaction://media"/>
            <a:extLst>
              <a:ext uri="{FF2B5EF4-FFF2-40B4-BE49-F238E27FC236}">
                <a16:creationId xmlns:a16="http://schemas.microsoft.com/office/drawing/2014/main" id="{57084FAE-F0A1-4AA3-4C7B-C3296216CD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9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19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3888"/>
    </mc:Choice>
    <mc:Fallback xmlns="">
      <p:transition advTm="123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7F2FEDF0-88D6-D1B1-43AB-35D0F1814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0552"/>
            <a:ext cx="7772400" cy="3112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4D580-596B-3459-130B-1D61E04340E0}"/>
              </a:ext>
            </a:extLst>
          </p:cNvPr>
          <p:cNvSpPr txBox="1"/>
          <p:nvPr/>
        </p:nvSpPr>
        <p:spPr>
          <a:xfrm>
            <a:off x="123414" y="4232498"/>
            <a:ext cx="2730235" cy="185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Digital Computing in Silico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compute (algorithms)</a:t>
            </a:r>
          </a:p>
          <a:p>
            <a:pPr>
              <a:buNone/>
            </a:pPr>
            <a:r>
              <a:rPr lang="en-US" sz="1400" dirty="0"/>
              <a:t>How we add (Gates)</a:t>
            </a:r>
          </a:p>
          <a:p>
            <a:pPr>
              <a:buNone/>
            </a:pPr>
            <a:r>
              <a:rPr lang="en-US" sz="1400" dirty="0"/>
              <a:t>How we add quickly (CMOS)</a:t>
            </a:r>
          </a:p>
          <a:p>
            <a:pPr>
              <a:buNone/>
            </a:pPr>
            <a:r>
              <a:rPr lang="en-US" sz="1400" dirty="0"/>
              <a:t>How we fix errors</a:t>
            </a:r>
          </a:p>
          <a:p>
            <a:pPr>
              <a:buNone/>
            </a:pPr>
            <a:r>
              <a:rPr lang="en-US" sz="1400" dirty="0"/>
              <a:t>Thermodynamics of Computing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66BEB6E-F25D-DAD3-3AA3-66D898E8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Overall structure of this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E42A5-D61E-A624-B72C-883E1B5424A0}"/>
              </a:ext>
            </a:extLst>
          </p:cNvPr>
          <p:cNvSpPr txBox="1"/>
          <p:nvPr/>
        </p:nvSpPr>
        <p:spPr>
          <a:xfrm>
            <a:off x="3178042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Analog Computing in Carbo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train (Supervision)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Physics of Neurons (Boltzmann)</a:t>
            </a:r>
          </a:p>
          <a:p>
            <a:pPr>
              <a:buNone/>
            </a:pPr>
            <a:r>
              <a:rPr lang="en-US" sz="1400" dirty="0"/>
              <a:t>How we learn (time sampling)</a:t>
            </a:r>
          </a:p>
          <a:p>
            <a:pPr>
              <a:buNone/>
            </a:pPr>
            <a:r>
              <a:rPr lang="en-US" sz="1400" dirty="0"/>
              <a:t>Optimizing and Classifying</a:t>
            </a:r>
          </a:p>
          <a:p>
            <a:pPr>
              <a:buNone/>
            </a:pPr>
            <a:r>
              <a:rPr lang="en-US" sz="1400" dirty="0"/>
              <a:t>Transition Theory &amp; Inferencing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1E5D6-9D58-DAA7-6037-FBB17A9DC08E}"/>
              </a:ext>
            </a:extLst>
          </p:cNvPr>
          <p:cNvSpPr txBox="1"/>
          <p:nvPr/>
        </p:nvSpPr>
        <p:spPr>
          <a:xfrm>
            <a:off x="6019800" y="4061732"/>
            <a:ext cx="3200400" cy="263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Quantum Computing in Magneto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Quantum Spins and Hardware</a:t>
            </a:r>
          </a:p>
          <a:p>
            <a:pPr>
              <a:buNone/>
            </a:pPr>
            <a:r>
              <a:rPr lang="en-US" sz="1400" dirty="0"/>
              <a:t>Interacting Spins</a:t>
            </a:r>
          </a:p>
          <a:p>
            <a:pPr>
              <a:buNone/>
            </a:pPr>
            <a:r>
              <a:rPr lang="en-US" sz="1400" dirty="0"/>
              <a:t>Going parallel: Quantum Physics</a:t>
            </a:r>
          </a:p>
          <a:p>
            <a:pPr>
              <a:buNone/>
            </a:pPr>
            <a:r>
              <a:rPr lang="en-US" sz="1400" dirty="0"/>
              <a:t>Entanglement and Superposition</a:t>
            </a:r>
          </a:p>
          <a:p>
            <a:pPr>
              <a:buNone/>
            </a:pPr>
            <a:r>
              <a:rPr lang="en-US" sz="1400" dirty="0"/>
              <a:t>Cloning and Key Distribution</a:t>
            </a:r>
          </a:p>
          <a:p>
            <a:pPr>
              <a:buNone/>
            </a:pPr>
            <a:r>
              <a:rPr lang="en-US" sz="1400" dirty="0"/>
              <a:t>Quantum Search and Annealing</a:t>
            </a:r>
          </a:p>
          <a:p>
            <a:pPr>
              <a:buNone/>
            </a:pPr>
            <a:r>
              <a:rPr lang="en-US" sz="1400" dirty="0"/>
              <a:t>Quantum Gates and Factorization</a:t>
            </a:r>
          </a:p>
          <a:p>
            <a:pPr>
              <a:buNone/>
            </a:pPr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5A51B7-7BDE-4EAA-D15A-00E4545785E4}"/>
              </a:ext>
            </a:extLst>
          </p:cNvPr>
          <p:cNvSpPr/>
          <p:nvPr/>
        </p:nvSpPr>
        <p:spPr>
          <a:xfrm>
            <a:off x="6073014" y="3886200"/>
            <a:ext cx="2956686" cy="2810099"/>
          </a:xfrm>
          <a:prstGeom prst="rect">
            <a:avLst/>
          </a:prstGeom>
          <a:solidFill>
            <a:schemeClr val="bg1">
              <a:alpha val="73000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42BC68-AF7D-F2AB-022D-4CAF4EDE08EA}"/>
              </a:ext>
            </a:extLst>
          </p:cNvPr>
          <p:cNvSpPr/>
          <p:nvPr/>
        </p:nvSpPr>
        <p:spPr>
          <a:xfrm>
            <a:off x="6096000" y="3886200"/>
            <a:ext cx="2933700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4B5D31-A668-9548-615D-47524F8BDBB7}"/>
              </a:ext>
            </a:extLst>
          </p:cNvPr>
          <p:cNvSpPr/>
          <p:nvPr/>
        </p:nvSpPr>
        <p:spPr>
          <a:xfrm>
            <a:off x="5638800" y="891990"/>
            <a:ext cx="3306829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E59936-8E44-82B8-540D-9A6164DA6A9A}"/>
              </a:ext>
            </a:extLst>
          </p:cNvPr>
          <p:cNvSpPr/>
          <p:nvPr/>
        </p:nvSpPr>
        <p:spPr>
          <a:xfrm>
            <a:off x="57897" y="791631"/>
            <a:ext cx="2780423" cy="5820916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257FD6-97B9-D1E9-FCB2-83D18FC0BD36}"/>
              </a:ext>
            </a:extLst>
          </p:cNvPr>
          <p:cNvSpPr/>
          <p:nvPr/>
        </p:nvSpPr>
        <p:spPr>
          <a:xfrm>
            <a:off x="3111319" y="4015465"/>
            <a:ext cx="2973188" cy="255156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1C5DB54-ECAF-1299-A6B8-BF38AFC7C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5296"/>
    </mc:Choice>
    <mc:Fallback xmlns="">
      <p:transition advClick="0" advTm="35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F326CFA-8B9F-9BE3-554D-04256265681D}"/>
              </a:ext>
            </a:extLst>
          </p:cNvPr>
          <p:cNvGrpSpPr/>
          <p:nvPr/>
        </p:nvGrpSpPr>
        <p:grpSpPr>
          <a:xfrm>
            <a:off x="45654" y="1824429"/>
            <a:ext cx="2087640" cy="929880"/>
            <a:chOff x="510692" y="1291638"/>
            <a:chExt cx="2783520" cy="123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1D3761B-7D20-043B-A3B7-13CB271A908F}"/>
                    </a:ext>
                  </a:extLst>
                </p14:cNvPr>
                <p14:cNvContentPartPr/>
                <p14:nvPr/>
              </p14:nvContentPartPr>
              <p14:xfrm>
                <a:off x="1245452" y="2000118"/>
                <a:ext cx="767160" cy="2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1D3761B-7D20-043B-A3B7-13CB271A908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36812" y="1991118"/>
                  <a:ext cx="784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47A382B-65E2-7511-7BDC-FF8B991A0993}"/>
                    </a:ext>
                  </a:extLst>
                </p14:cNvPr>
                <p14:cNvContentPartPr/>
                <p14:nvPr/>
              </p14:nvContentPartPr>
              <p14:xfrm>
                <a:off x="1813532" y="2109918"/>
                <a:ext cx="196920" cy="241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47A382B-65E2-7511-7BDC-FF8B991A099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04532" y="2101278"/>
                  <a:ext cx="21456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8173F44-4075-54CF-FFD0-0461231683CA}"/>
                    </a:ext>
                  </a:extLst>
                </p14:cNvPr>
                <p14:cNvContentPartPr/>
                <p14:nvPr/>
              </p14:nvContentPartPr>
              <p14:xfrm>
                <a:off x="2070212" y="2333478"/>
                <a:ext cx="8640" cy="198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8173F44-4075-54CF-FFD0-0461231683C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61212" y="2324478"/>
                  <a:ext cx="262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094DE2-A939-C92E-4241-DC9F8947C453}"/>
                    </a:ext>
                  </a:extLst>
                </p14:cNvPr>
                <p14:cNvContentPartPr/>
                <p14:nvPr/>
              </p14:nvContentPartPr>
              <p14:xfrm>
                <a:off x="1081292" y="1377318"/>
                <a:ext cx="83952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094DE2-A939-C92E-4241-DC9F8947C45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72652" y="1368318"/>
                  <a:ext cx="857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2CB9FE0-D66F-4D01-EE27-92A561A83FCF}"/>
                    </a:ext>
                  </a:extLst>
                </p14:cNvPr>
                <p14:cNvContentPartPr/>
                <p14:nvPr/>
              </p14:nvContentPartPr>
              <p14:xfrm>
                <a:off x="2073812" y="1291638"/>
                <a:ext cx="158400" cy="231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2CB9FE0-D66F-4D01-EE27-92A561A83FC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65172" y="1282998"/>
                  <a:ext cx="17604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2DDD6D1-214D-B7AB-0BF5-87638AEE2130}"/>
                    </a:ext>
                  </a:extLst>
                </p14:cNvPr>
                <p14:cNvContentPartPr/>
                <p14:nvPr/>
              </p14:nvContentPartPr>
              <p14:xfrm>
                <a:off x="2237612" y="1478118"/>
                <a:ext cx="225000" cy="108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2DDD6D1-214D-B7AB-0BF5-87638AEE213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28612" y="1469478"/>
                  <a:ext cx="2426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08804CE-353D-FBCB-8D2B-25A168B68AB6}"/>
                    </a:ext>
                  </a:extLst>
                </p14:cNvPr>
                <p14:cNvContentPartPr/>
                <p14:nvPr/>
              </p14:nvContentPartPr>
              <p14:xfrm>
                <a:off x="510692" y="1718238"/>
                <a:ext cx="2384280" cy="57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08804CE-353D-FBCB-8D2B-25A168B68AB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02052" y="1709238"/>
                  <a:ext cx="24019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BB7454F-7924-3E82-CBAB-D5F272563BED}"/>
                    </a:ext>
                  </a:extLst>
                </p14:cNvPr>
                <p14:cNvContentPartPr/>
                <p14:nvPr/>
              </p14:nvContentPartPr>
              <p14:xfrm>
                <a:off x="2942132" y="1637238"/>
                <a:ext cx="271080" cy="291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BB7454F-7924-3E82-CBAB-D5F272563BE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33132" y="1628598"/>
                  <a:ext cx="28872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300AA35-2199-A523-5891-651C4A435B59}"/>
                    </a:ext>
                  </a:extLst>
                </p14:cNvPr>
                <p14:cNvContentPartPr/>
                <p14:nvPr/>
              </p14:nvContentPartPr>
              <p14:xfrm>
                <a:off x="3288092" y="1766118"/>
                <a:ext cx="6120" cy="181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300AA35-2199-A523-5891-651C4A435B5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79452" y="1757118"/>
                  <a:ext cx="23760" cy="19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4F9526-BBA0-646F-6E7F-B929BA27DF41}"/>
              </a:ext>
            </a:extLst>
          </p:cNvPr>
          <p:cNvGrpSpPr/>
          <p:nvPr/>
        </p:nvGrpSpPr>
        <p:grpSpPr>
          <a:xfrm>
            <a:off x="3447825" y="2344397"/>
            <a:ext cx="319680" cy="216810"/>
            <a:chOff x="5831492" y="205158"/>
            <a:chExt cx="426240" cy="28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50A9CB0-2C0F-E190-2C7B-643CF8577E7C}"/>
                    </a:ext>
                  </a:extLst>
                </p14:cNvPr>
                <p14:cNvContentPartPr/>
                <p14:nvPr/>
              </p14:nvContentPartPr>
              <p14:xfrm>
                <a:off x="5869292" y="205158"/>
                <a:ext cx="197640" cy="233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50A9CB0-2C0F-E190-2C7B-643CF8577E7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860652" y="196158"/>
                  <a:ext cx="2152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3E693FD-761B-AD21-0C4F-41B5AB51EEC0}"/>
                    </a:ext>
                  </a:extLst>
                </p14:cNvPr>
                <p14:cNvContentPartPr/>
                <p14:nvPr/>
              </p14:nvContentPartPr>
              <p14:xfrm>
                <a:off x="5933732" y="317838"/>
                <a:ext cx="141480" cy="6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3E693FD-761B-AD21-0C4F-41B5AB51EEC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24732" y="308838"/>
                  <a:ext cx="1591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2B806CC-052C-4A2F-83EA-C6A68C4A920B}"/>
                    </a:ext>
                  </a:extLst>
                </p14:cNvPr>
                <p14:cNvContentPartPr/>
                <p14:nvPr/>
              </p14:nvContentPartPr>
              <p14:xfrm>
                <a:off x="6158372" y="396318"/>
                <a:ext cx="79200" cy="97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2B806CC-052C-4A2F-83EA-C6A68C4A920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149732" y="387678"/>
                  <a:ext cx="9684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ED36E62-7A87-E873-31A3-4FBD80699097}"/>
                    </a:ext>
                  </a:extLst>
                </p14:cNvPr>
                <p14:cNvContentPartPr/>
                <p14:nvPr/>
              </p14:nvContentPartPr>
              <p14:xfrm>
                <a:off x="6226412" y="271038"/>
                <a:ext cx="31320" cy="6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ED36E62-7A87-E873-31A3-4FBD8069909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17412" y="262398"/>
                  <a:ext cx="489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726CD1A-6756-DEA1-D46E-DA4F8D616779}"/>
                    </a:ext>
                  </a:extLst>
                </p14:cNvPr>
                <p14:cNvContentPartPr/>
                <p14:nvPr/>
              </p14:nvContentPartPr>
              <p14:xfrm>
                <a:off x="5831492" y="346638"/>
                <a:ext cx="17820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726CD1A-6756-DEA1-D46E-DA4F8D61677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822492" y="337998"/>
                  <a:ext cx="1958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8DE6FD-02C7-4749-7AA8-D111B878283E}"/>
              </a:ext>
            </a:extLst>
          </p:cNvPr>
          <p:cNvGrpSpPr/>
          <p:nvPr/>
        </p:nvGrpSpPr>
        <p:grpSpPr>
          <a:xfrm>
            <a:off x="4535427" y="2349115"/>
            <a:ext cx="243540" cy="196290"/>
            <a:chOff x="7080332" y="135678"/>
            <a:chExt cx="324720" cy="26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92E0F0B-33A8-F885-A4C0-FA77CB9C46F7}"/>
                    </a:ext>
                  </a:extLst>
                </p14:cNvPr>
                <p14:cNvContentPartPr/>
                <p14:nvPr/>
              </p14:nvContentPartPr>
              <p14:xfrm>
                <a:off x="7080332" y="180318"/>
                <a:ext cx="179640" cy="1486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92E0F0B-33A8-F885-A4C0-FA77CB9C46F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071332" y="171318"/>
                  <a:ext cx="1972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D21A76C-9FF7-AB3C-1660-0200E0B2C602}"/>
                    </a:ext>
                  </a:extLst>
                </p14:cNvPr>
                <p14:cNvContentPartPr/>
                <p14:nvPr/>
              </p14:nvContentPartPr>
              <p14:xfrm>
                <a:off x="7355012" y="289398"/>
                <a:ext cx="50040" cy="108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D21A76C-9FF7-AB3C-1660-0200E0B2C60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346012" y="280398"/>
                  <a:ext cx="676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FDE93A3-897A-25A3-78B9-EB5D17A9D6A5}"/>
                    </a:ext>
                  </a:extLst>
                </p14:cNvPr>
                <p14:cNvContentPartPr/>
                <p14:nvPr/>
              </p14:nvContentPartPr>
              <p14:xfrm>
                <a:off x="7376612" y="135678"/>
                <a:ext cx="3240" cy="9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FDE93A3-897A-25A3-78B9-EB5D17A9D6A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367612" y="126678"/>
                  <a:ext cx="20880" cy="2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75000C-F86E-E1FC-F932-89E33559BAFE}"/>
              </a:ext>
            </a:extLst>
          </p:cNvPr>
          <p:cNvGrpSpPr/>
          <p:nvPr/>
        </p:nvGrpSpPr>
        <p:grpSpPr>
          <a:xfrm>
            <a:off x="5718930" y="2296102"/>
            <a:ext cx="278100" cy="249480"/>
            <a:chOff x="8597012" y="125238"/>
            <a:chExt cx="37080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824D8F2-313E-40AD-957D-ED88DF61AA32}"/>
                    </a:ext>
                  </a:extLst>
                </p14:cNvPr>
                <p14:cNvContentPartPr/>
                <p14:nvPr/>
              </p14:nvContentPartPr>
              <p14:xfrm>
                <a:off x="8597012" y="125238"/>
                <a:ext cx="210240" cy="246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824D8F2-313E-40AD-957D-ED88DF61AA3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588372" y="116598"/>
                  <a:ext cx="22788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A83869A-E759-A989-4E5B-B30ADAE46284}"/>
                    </a:ext>
                  </a:extLst>
                </p14:cNvPr>
                <p14:cNvContentPartPr/>
                <p14:nvPr/>
              </p14:nvContentPartPr>
              <p14:xfrm>
                <a:off x="8917412" y="317478"/>
                <a:ext cx="39960" cy="140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A83869A-E759-A989-4E5B-B30ADAE4628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908412" y="308838"/>
                  <a:ext cx="576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4CDC980-B537-C42C-41CC-E7CE1D46114B}"/>
                    </a:ext>
                  </a:extLst>
                </p14:cNvPr>
                <p14:cNvContentPartPr/>
                <p14:nvPr/>
              </p14:nvContentPartPr>
              <p14:xfrm>
                <a:off x="8967452" y="145758"/>
                <a:ext cx="360" cy="2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4CDC980-B537-C42C-41CC-E7CE1D46114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58812" y="136758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F9E44E0-2DB2-E070-2EC1-2BF815235177}"/>
                  </a:ext>
                </a:extLst>
              </p14:cNvPr>
              <p14:cNvContentPartPr/>
              <p14:nvPr/>
            </p14:nvContentPartPr>
            <p14:xfrm>
              <a:off x="3374925" y="2697557"/>
              <a:ext cx="482490" cy="27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F9E44E0-2DB2-E070-2EC1-2BF81523517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65930" y="2690807"/>
                <a:ext cx="50012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2E95B0A-96A5-4076-3327-B7F62E35B4EB}"/>
                  </a:ext>
                </a:extLst>
              </p14:cNvPr>
              <p14:cNvContentPartPr/>
              <p14:nvPr/>
            </p14:nvContentPartPr>
            <p14:xfrm>
              <a:off x="4353540" y="2677422"/>
              <a:ext cx="473850" cy="27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2E95B0A-96A5-4076-3327-B7F62E35B4E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44545" y="2670672"/>
                <a:ext cx="49148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0C54387-7C8F-E742-D0DE-AFEDCEC08087}"/>
                  </a:ext>
                </a:extLst>
              </p14:cNvPr>
              <p14:cNvContentPartPr/>
              <p14:nvPr/>
            </p14:nvContentPartPr>
            <p14:xfrm>
              <a:off x="5548020" y="2665462"/>
              <a:ext cx="562140" cy="243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0C54387-7C8F-E742-D0DE-AFEDCEC0808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539023" y="2656783"/>
                <a:ext cx="579774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55E1FF-685D-1FCB-F094-6F1F4BEF2F03}"/>
                  </a:ext>
                </a:extLst>
              </p14:cNvPr>
              <p14:cNvContentPartPr/>
              <p14:nvPr/>
            </p14:nvContentPartPr>
            <p14:xfrm>
              <a:off x="3489945" y="2919767"/>
              <a:ext cx="177390" cy="1625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55E1FF-685D-1FCB-F094-6F1F4BEF2F0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480950" y="2910757"/>
                <a:ext cx="195021" cy="18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D218734-5690-850A-1A0A-132B5FDD0DB7}"/>
                  </a:ext>
                </a:extLst>
              </p14:cNvPr>
              <p14:cNvContentPartPr/>
              <p14:nvPr/>
            </p14:nvContentPartPr>
            <p14:xfrm>
              <a:off x="4347195" y="3153047"/>
              <a:ext cx="19980" cy="243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D218734-5690-850A-1A0A-132B5FDD0DB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338432" y="3144368"/>
                <a:ext cx="37156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2697E60-F94A-6A2D-E82C-0245813D2105}"/>
                  </a:ext>
                </a:extLst>
              </p14:cNvPr>
              <p14:cNvContentPartPr/>
              <p14:nvPr/>
            </p14:nvContentPartPr>
            <p14:xfrm>
              <a:off x="4371225" y="2914637"/>
              <a:ext cx="174150" cy="1441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2697E60-F94A-6A2D-E82C-0245813D210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62248" y="2905648"/>
                <a:ext cx="191745" cy="161798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CA2110F5-B272-5975-56C0-1947CBA5575B}"/>
              </a:ext>
            </a:extLst>
          </p:cNvPr>
          <p:cNvGrpSpPr/>
          <p:nvPr/>
        </p:nvGrpSpPr>
        <p:grpSpPr>
          <a:xfrm>
            <a:off x="5700570" y="2812342"/>
            <a:ext cx="425790" cy="329670"/>
            <a:chOff x="8572532" y="813558"/>
            <a:chExt cx="567720" cy="43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6DEA476-3188-0FF3-1330-E71637596A05}"/>
                    </a:ext>
                  </a:extLst>
                </p14:cNvPr>
                <p14:cNvContentPartPr/>
                <p14:nvPr/>
              </p14:nvContentPartPr>
              <p14:xfrm>
                <a:off x="8572532" y="813558"/>
                <a:ext cx="24120" cy="268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6DEA476-3188-0FF3-1330-E71637596A0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563532" y="804558"/>
                  <a:ext cx="4176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FBBA7B2-BDB8-1B3B-79C3-3DD254A21EB8}"/>
                    </a:ext>
                  </a:extLst>
                </p14:cNvPr>
                <p14:cNvContentPartPr/>
                <p14:nvPr/>
              </p14:nvContentPartPr>
              <p14:xfrm>
                <a:off x="8655332" y="821838"/>
                <a:ext cx="126360" cy="379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FBBA7B2-BDB8-1B3B-79C3-3DD254A21EB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646332" y="812838"/>
                  <a:ext cx="14400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969DFD7-7A4F-77B1-5F46-9BDB0AA2DA6B}"/>
                    </a:ext>
                  </a:extLst>
                </p14:cNvPr>
                <p14:cNvContentPartPr/>
                <p14:nvPr/>
              </p14:nvContentPartPr>
              <p14:xfrm>
                <a:off x="8801852" y="996798"/>
                <a:ext cx="240840" cy="2563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969DFD7-7A4F-77B1-5F46-9BDB0AA2DA6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792852" y="987798"/>
                  <a:ext cx="25848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95711A8-7CD6-13C6-0C8D-C7DBF7B22CF4}"/>
                    </a:ext>
                  </a:extLst>
                </p14:cNvPr>
                <p14:cNvContentPartPr/>
                <p14:nvPr/>
              </p14:nvContentPartPr>
              <p14:xfrm>
                <a:off x="8784212" y="1125678"/>
                <a:ext cx="356040" cy="37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95711A8-7CD6-13C6-0C8D-C7DBF7B22CF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775572" y="1116678"/>
                  <a:ext cx="373680" cy="5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91133B4-648D-D62B-7F9E-E78F7155D630}"/>
              </a:ext>
            </a:extLst>
          </p:cNvPr>
          <p:cNvGrpSpPr/>
          <p:nvPr/>
        </p:nvGrpSpPr>
        <p:grpSpPr>
          <a:xfrm>
            <a:off x="3632505" y="3557777"/>
            <a:ext cx="212220" cy="350190"/>
            <a:chOff x="6077732" y="1822998"/>
            <a:chExt cx="282960" cy="46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92E2DC0-5C54-B6C8-2028-2E1055876E84}"/>
                    </a:ext>
                  </a:extLst>
                </p14:cNvPr>
                <p14:cNvContentPartPr/>
                <p14:nvPr/>
              </p14:nvContentPartPr>
              <p14:xfrm>
                <a:off x="6077732" y="1822998"/>
                <a:ext cx="170640" cy="2581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92E2DC0-5C54-B6C8-2028-2E1055876E8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068732" y="1814358"/>
                  <a:ext cx="18828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C705639-6271-1565-12DB-4DCAF8F04FDE}"/>
                    </a:ext>
                  </a:extLst>
                </p14:cNvPr>
                <p14:cNvContentPartPr/>
                <p14:nvPr/>
              </p14:nvContentPartPr>
              <p14:xfrm>
                <a:off x="6357812" y="2049438"/>
                <a:ext cx="2880" cy="240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C705639-6271-1565-12DB-4DCAF8F04FD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348812" y="2040438"/>
                  <a:ext cx="205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F0F24D9-AFA1-1916-93B6-A106BCB4D1EC}"/>
                    </a:ext>
                  </a:extLst>
                </p14:cNvPr>
                <p14:cNvContentPartPr/>
                <p14:nvPr/>
              </p14:nvContentPartPr>
              <p14:xfrm>
                <a:off x="6360332" y="2281638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F0F24D9-AFA1-1916-93B6-A106BCB4D1E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351332" y="227263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0BF002D-68B8-09E7-9310-3B41C7A2B9F5}"/>
                  </a:ext>
                </a:extLst>
              </p14:cNvPr>
              <p14:cNvContentPartPr/>
              <p14:nvPr/>
            </p14:nvContentPartPr>
            <p14:xfrm>
              <a:off x="4548345" y="3516737"/>
              <a:ext cx="4320" cy="24813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0BF002D-68B8-09E7-9310-3B41C7A2B9F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539345" y="3507747"/>
                <a:ext cx="21960" cy="265751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6FCEB2AC-846E-C604-8DEC-85AA5EAE5788}"/>
              </a:ext>
            </a:extLst>
          </p:cNvPr>
          <p:cNvGrpSpPr/>
          <p:nvPr/>
        </p:nvGrpSpPr>
        <p:grpSpPr>
          <a:xfrm>
            <a:off x="5326755" y="3439787"/>
            <a:ext cx="925020" cy="566190"/>
            <a:chOff x="8336732" y="1665678"/>
            <a:chExt cx="1233360" cy="75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375604A-32E7-1082-8CE2-EACD2D5E75A6}"/>
                    </a:ext>
                  </a:extLst>
                </p14:cNvPr>
                <p14:cNvContentPartPr/>
                <p14:nvPr/>
              </p14:nvContentPartPr>
              <p14:xfrm>
                <a:off x="8777012" y="1865478"/>
                <a:ext cx="272880" cy="1936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375604A-32E7-1082-8CE2-EACD2D5E75A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768372" y="1856478"/>
                  <a:ext cx="2905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DB0C6C3-6891-F40C-7BC0-C761FCAE796E}"/>
                    </a:ext>
                  </a:extLst>
                </p14:cNvPr>
                <p14:cNvContentPartPr/>
                <p14:nvPr/>
              </p14:nvContentPartPr>
              <p14:xfrm>
                <a:off x="8968892" y="1758558"/>
                <a:ext cx="14580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DB0C6C3-6891-F40C-7BC0-C761FCAE796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959892" y="1749918"/>
                  <a:ext cx="163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7EB5AB5-31C0-E6CE-C267-EAFF956DCCE3}"/>
                    </a:ext>
                  </a:extLst>
                </p14:cNvPr>
                <p14:cNvContentPartPr/>
                <p14:nvPr/>
              </p14:nvContentPartPr>
              <p14:xfrm>
                <a:off x="9224492" y="1665678"/>
                <a:ext cx="189720" cy="97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7EB5AB5-31C0-E6CE-C267-EAFF956DCCE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215852" y="1657038"/>
                  <a:ext cx="20736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B6EC63A-84E0-C90D-89F0-65950C381BB0}"/>
                    </a:ext>
                  </a:extLst>
                </p14:cNvPr>
                <p14:cNvContentPartPr/>
                <p14:nvPr/>
              </p14:nvContentPartPr>
              <p14:xfrm>
                <a:off x="9306212" y="1672878"/>
                <a:ext cx="108000" cy="93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B6EC63A-84E0-C90D-89F0-65950C381BB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297572" y="1664238"/>
                  <a:ext cx="1256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F519DBC-D737-FF3E-2D11-5664D0E3DF45}"/>
                    </a:ext>
                  </a:extLst>
                </p14:cNvPr>
                <p14:cNvContentPartPr/>
                <p14:nvPr/>
              </p14:nvContentPartPr>
              <p14:xfrm>
                <a:off x="9564332" y="1740918"/>
                <a:ext cx="5760" cy="1728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F519DBC-D737-FF3E-2D11-5664D0E3DF4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555332" y="1731918"/>
                  <a:ext cx="234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351F41E-53B0-F337-6982-805CF33F37F6}"/>
                    </a:ext>
                  </a:extLst>
                </p14:cNvPr>
                <p14:cNvContentPartPr/>
                <p14:nvPr/>
              </p14:nvContentPartPr>
              <p14:xfrm>
                <a:off x="8434652" y="1827318"/>
                <a:ext cx="360" cy="125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351F41E-53B0-F337-6982-805CF33F37F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426012" y="1818678"/>
                  <a:ext cx="180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18C2615-8780-1FF5-6C26-E700270B6520}"/>
                    </a:ext>
                  </a:extLst>
                </p14:cNvPr>
                <p14:cNvContentPartPr/>
                <p14:nvPr/>
              </p14:nvContentPartPr>
              <p14:xfrm>
                <a:off x="8336732" y="1985358"/>
                <a:ext cx="195840" cy="39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18C2615-8780-1FF5-6C26-E700270B652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328092" y="1976358"/>
                  <a:ext cx="2134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D69CF8D-1E77-A433-1A87-C6F31F4206DD}"/>
                    </a:ext>
                  </a:extLst>
                </p14:cNvPr>
                <p14:cNvContentPartPr/>
                <p14:nvPr/>
              </p14:nvContentPartPr>
              <p14:xfrm>
                <a:off x="8447972" y="2137278"/>
                <a:ext cx="177840" cy="283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D69CF8D-1E77-A433-1A87-C6F31F4206D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438972" y="2128278"/>
                  <a:ext cx="19548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ABD80D7-D6DA-39F3-99BB-EB1A138D8E70}"/>
                    </a:ext>
                  </a:extLst>
                </p14:cNvPr>
                <p14:cNvContentPartPr/>
                <p14:nvPr/>
              </p14:nvContentPartPr>
              <p14:xfrm>
                <a:off x="8394692" y="2302158"/>
                <a:ext cx="290520" cy="43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ABD80D7-D6DA-39F3-99BB-EB1A138D8E7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385692" y="2293518"/>
                  <a:ext cx="308160" cy="6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702C0E-70A3-FC49-96AC-284D454B8B02}"/>
              </a:ext>
            </a:extLst>
          </p:cNvPr>
          <p:cNvGrpSpPr/>
          <p:nvPr/>
        </p:nvGrpSpPr>
        <p:grpSpPr>
          <a:xfrm>
            <a:off x="3631155" y="4467677"/>
            <a:ext cx="213030" cy="351270"/>
            <a:chOff x="6075932" y="3036198"/>
            <a:chExt cx="284040" cy="46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1FD8EA9-D131-C12D-6753-3B0E8C57C202}"/>
                    </a:ext>
                  </a:extLst>
                </p14:cNvPr>
                <p14:cNvContentPartPr/>
                <p14:nvPr/>
              </p14:nvContentPartPr>
              <p14:xfrm>
                <a:off x="6075932" y="3036198"/>
                <a:ext cx="154800" cy="312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1FD8EA9-D131-C12D-6753-3B0E8C57C20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066932" y="3027558"/>
                  <a:ext cx="17244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9415D30-1585-7BEB-64FB-BAE91F5D6263}"/>
                    </a:ext>
                  </a:extLst>
                </p14:cNvPr>
                <p14:cNvContentPartPr/>
                <p14:nvPr/>
              </p14:nvContentPartPr>
              <p14:xfrm>
                <a:off x="6211292" y="3284958"/>
                <a:ext cx="148680" cy="219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9415D30-1585-7BEB-64FB-BAE91F5D626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202292" y="3276318"/>
                  <a:ext cx="166320" cy="23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D766F356-5CBB-7EA8-2376-273E65A44E43}"/>
                  </a:ext>
                </a:extLst>
              </p14:cNvPr>
              <p14:cNvContentPartPr/>
              <p14:nvPr/>
            </p14:nvContentPartPr>
            <p14:xfrm>
              <a:off x="4615575" y="4462817"/>
              <a:ext cx="8910" cy="33021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D766F356-5CBB-7EA8-2376-273E65A44E4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606665" y="4453815"/>
                <a:ext cx="26374" cy="3478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CF4259D6-52ED-E888-3E68-0C82FCB92FA7}"/>
                  </a:ext>
                </a:extLst>
              </p14:cNvPr>
              <p14:cNvContentPartPr/>
              <p14:nvPr/>
            </p14:nvContentPartPr>
            <p14:xfrm>
              <a:off x="5434215" y="4440677"/>
              <a:ext cx="270" cy="11421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CF4259D6-52ED-E888-3E68-0C82FCB92FA7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427465" y="4431698"/>
                <a:ext cx="13500" cy="1318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FED5151-E9C0-A934-3B69-4459B8765B74}"/>
                  </a:ext>
                </a:extLst>
              </p14:cNvPr>
              <p14:cNvContentPartPr/>
              <p14:nvPr/>
            </p14:nvContentPartPr>
            <p14:xfrm>
              <a:off x="5354835" y="4646417"/>
              <a:ext cx="184680" cy="194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FED5151-E9C0-A934-3B69-4459B8765B7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345835" y="4637417"/>
                <a:ext cx="202320" cy="3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914DBF3B-68BF-CB8F-94C0-6957F9573BB0}"/>
              </a:ext>
            </a:extLst>
          </p:cNvPr>
          <p:cNvGrpSpPr/>
          <p:nvPr/>
        </p:nvGrpSpPr>
        <p:grpSpPr>
          <a:xfrm>
            <a:off x="5411535" y="4764947"/>
            <a:ext cx="181440" cy="195750"/>
            <a:chOff x="8449772" y="3432558"/>
            <a:chExt cx="241920" cy="26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8533FB9-6843-6D2B-A1D0-9485488CE8C5}"/>
                    </a:ext>
                  </a:extLst>
                </p14:cNvPr>
                <p14:cNvContentPartPr/>
                <p14:nvPr/>
              </p14:nvContentPartPr>
              <p14:xfrm>
                <a:off x="8449772" y="3432558"/>
                <a:ext cx="142920" cy="261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8533FB9-6843-6D2B-A1D0-9485488CE8C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440772" y="3423558"/>
                  <a:ext cx="1605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EDA1E62-1F38-4BDA-B2C8-48A880C2D191}"/>
                    </a:ext>
                  </a:extLst>
                </p14:cNvPr>
                <p14:cNvContentPartPr/>
                <p14:nvPr/>
              </p14:nvContentPartPr>
              <p14:xfrm>
                <a:off x="8449772" y="3536958"/>
                <a:ext cx="24192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EDA1E62-1F38-4BDA-B2C8-48A880C2D19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441132" y="3528318"/>
                  <a:ext cx="2595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90154BC-C29D-349B-C3C2-D39E08B8D314}"/>
              </a:ext>
            </a:extLst>
          </p:cNvPr>
          <p:cNvGrpSpPr/>
          <p:nvPr/>
        </p:nvGrpSpPr>
        <p:grpSpPr>
          <a:xfrm>
            <a:off x="5770635" y="4263287"/>
            <a:ext cx="570780" cy="410400"/>
            <a:chOff x="8928572" y="2763678"/>
            <a:chExt cx="761040" cy="54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DEFE1D5-DAF0-F458-B806-110819457C64}"/>
                    </a:ext>
                  </a:extLst>
                </p14:cNvPr>
                <p14:cNvContentPartPr/>
                <p14:nvPr/>
              </p14:nvContentPartPr>
              <p14:xfrm>
                <a:off x="8928572" y="3056358"/>
                <a:ext cx="212400" cy="2545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DEFE1D5-DAF0-F458-B806-110819457C6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919572" y="3047718"/>
                  <a:ext cx="23004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692090E-B482-2A60-3371-6C31C519E748}"/>
                    </a:ext>
                  </a:extLst>
                </p14:cNvPr>
                <p14:cNvContentPartPr/>
                <p14:nvPr/>
              </p14:nvContentPartPr>
              <p14:xfrm>
                <a:off x="9122972" y="2922798"/>
                <a:ext cx="144360" cy="32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692090E-B482-2A60-3371-6C31C519E74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113972" y="2913798"/>
                  <a:ext cx="162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56707A3-5D49-10B3-C5D9-58ACAB5DC56C}"/>
                    </a:ext>
                  </a:extLst>
                </p14:cNvPr>
                <p14:cNvContentPartPr/>
                <p14:nvPr/>
              </p14:nvContentPartPr>
              <p14:xfrm>
                <a:off x="9343652" y="2763678"/>
                <a:ext cx="184680" cy="1400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56707A3-5D49-10B3-C5D9-58ACAB5DC56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335012" y="2755038"/>
                  <a:ext cx="2023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E017612-92C0-90DF-CEA4-B2E92BA03531}"/>
                    </a:ext>
                  </a:extLst>
                </p14:cNvPr>
                <p14:cNvContentPartPr/>
                <p14:nvPr/>
              </p14:nvContentPartPr>
              <p14:xfrm>
                <a:off x="9354452" y="2766558"/>
                <a:ext cx="161640" cy="1933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E017612-92C0-90DF-CEA4-B2E92BA0353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345452" y="2757918"/>
                  <a:ext cx="1792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17029CE-EBA6-7C8C-F7C8-E1588F359FEF}"/>
                    </a:ext>
                  </a:extLst>
                </p14:cNvPr>
                <p14:cNvContentPartPr/>
                <p14:nvPr/>
              </p14:nvContentPartPr>
              <p14:xfrm>
                <a:off x="9555692" y="2934318"/>
                <a:ext cx="133920" cy="135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17029CE-EBA6-7C8C-F7C8-E1588F359FE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547052" y="2925678"/>
                  <a:ext cx="151560" cy="15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FF94841-510B-3A33-F960-004B806C2D36}"/>
              </a:ext>
            </a:extLst>
          </p:cNvPr>
          <p:cNvGrpSpPr/>
          <p:nvPr/>
        </p:nvGrpSpPr>
        <p:grpSpPr>
          <a:xfrm>
            <a:off x="3146640" y="5459045"/>
            <a:ext cx="461160" cy="359100"/>
            <a:chOff x="5889812" y="4696878"/>
            <a:chExt cx="614880" cy="47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A96FFD4-A03B-65D4-6E92-07F33E82D94C}"/>
                    </a:ext>
                  </a:extLst>
                </p14:cNvPr>
                <p14:cNvContentPartPr/>
                <p14:nvPr/>
              </p14:nvContentPartPr>
              <p14:xfrm>
                <a:off x="5889812" y="4696878"/>
                <a:ext cx="165960" cy="2948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A96FFD4-A03B-65D4-6E92-07F33E82D94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881172" y="4688238"/>
                  <a:ext cx="18360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C1275F1-E037-6044-9284-D8575FC40D12}"/>
                    </a:ext>
                  </a:extLst>
                </p14:cNvPr>
                <p14:cNvContentPartPr/>
                <p14:nvPr/>
              </p14:nvContentPartPr>
              <p14:xfrm>
                <a:off x="6154412" y="4913958"/>
                <a:ext cx="2880" cy="2617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C1275F1-E037-6044-9284-D8575FC40D1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145772" y="4905318"/>
                  <a:ext cx="205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537330F-E246-C354-9257-1217CA6DD975}"/>
                    </a:ext>
                  </a:extLst>
                </p14:cNvPr>
                <p14:cNvContentPartPr/>
                <p14:nvPr/>
              </p14:nvContentPartPr>
              <p14:xfrm>
                <a:off x="6276812" y="4961838"/>
                <a:ext cx="227880" cy="277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537330F-E246-C354-9257-1217CA6DD97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267812" y="4952838"/>
                  <a:ext cx="2455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359C0DB-DFCE-8506-DFB9-60E278D5FD1F}"/>
                    </a:ext>
                  </a:extLst>
                </p14:cNvPr>
                <p14:cNvContentPartPr/>
                <p14:nvPr/>
              </p14:nvContentPartPr>
              <p14:xfrm>
                <a:off x="6422612" y="4843398"/>
                <a:ext cx="5760" cy="2336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359C0DB-DFCE-8506-DFB9-60E278D5FD1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413612" y="4834758"/>
                  <a:ext cx="234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9DB86A0-7BCC-41F9-7E91-0249EFF1019A}"/>
                    </a:ext>
                  </a:extLst>
                </p14:cNvPr>
                <p14:cNvContentPartPr/>
                <p14:nvPr/>
              </p14:nvContentPartPr>
              <p14:xfrm>
                <a:off x="6428012" y="5076678"/>
                <a:ext cx="36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9DB86A0-7BCC-41F9-7E91-0249EFF1019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419012" y="506803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04C4835-29D7-06C8-64B8-4D3B3FF693A0}"/>
              </a:ext>
            </a:extLst>
          </p:cNvPr>
          <p:cNvGrpSpPr/>
          <p:nvPr/>
        </p:nvGrpSpPr>
        <p:grpSpPr>
          <a:xfrm>
            <a:off x="3783428" y="5466802"/>
            <a:ext cx="281880" cy="271890"/>
            <a:chOff x="6740492" y="4756638"/>
            <a:chExt cx="375840" cy="36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24903C7-488A-200E-B8C7-AE2A24B45AAB}"/>
                    </a:ext>
                  </a:extLst>
                </p14:cNvPr>
                <p14:cNvContentPartPr/>
                <p14:nvPr/>
              </p14:nvContentPartPr>
              <p14:xfrm>
                <a:off x="6740492" y="4756638"/>
                <a:ext cx="149400" cy="2304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24903C7-488A-200E-B8C7-AE2A24B45AA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731492" y="4747638"/>
                  <a:ext cx="1670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F951B24-BEF5-8A8F-D8D6-0C8D24DCAC36}"/>
                    </a:ext>
                  </a:extLst>
                </p14:cNvPr>
                <p14:cNvContentPartPr/>
                <p14:nvPr/>
              </p14:nvContentPartPr>
              <p14:xfrm>
                <a:off x="6925532" y="4957878"/>
                <a:ext cx="190800" cy="161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F951B24-BEF5-8A8F-D8D6-0C8D24DCAC3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916892" y="4948878"/>
                  <a:ext cx="208440" cy="17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ABA8B553-339D-C864-D8FA-C4602824F96A}"/>
                  </a:ext>
                </a:extLst>
              </p14:cNvPr>
              <p14:cNvContentPartPr/>
              <p14:nvPr/>
            </p14:nvContentPartPr>
            <p14:xfrm>
              <a:off x="4739775" y="5771507"/>
              <a:ext cx="160920" cy="2419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ABA8B553-339D-C864-D8FA-C4602824F96A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4730775" y="5762507"/>
                <a:ext cx="178560" cy="25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2819B06E-8C93-C4E9-80E8-81E1A9ABF393}"/>
              </a:ext>
            </a:extLst>
          </p:cNvPr>
          <p:cNvGrpSpPr/>
          <p:nvPr/>
        </p:nvGrpSpPr>
        <p:grpSpPr>
          <a:xfrm>
            <a:off x="5294670" y="5377694"/>
            <a:ext cx="1588950" cy="705240"/>
            <a:chOff x="8615012" y="4346598"/>
            <a:chExt cx="2118600" cy="94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BC2E0F6-8849-1F3A-EE4C-38EE7B7220B4}"/>
                    </a:ext>
                  </a:extLst>
                </p14:cNvPr>
                <p14:cNvContentPartPr/>
                <p14:nvPr/>
              </p14:nvContentPartPr>
              <p14:xfrm>
                <a:off x="8736332" y="4484838"/>
                <a:ext cx="360" cy="1602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BC2E0F6-8849-1F3A-EE4C-38EE7B7220B4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727692" y="4475838"/>
                  <a:ext cx="1800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193CE0D-021A-6C69-A8B8-69DF2A8F1DD9}"/>
                    </a:ext>
                  </a:extLst>
                </p14:cNvPr>
                <p14:cNvContentPartPr/>
                <p14:nvPr/>
              </p14:nvContentPartPr>
              <p14:xfrm>
                <a:off x="8615012" y="4781118"/>
                <a:ext cx="335160" cy="36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193CE0D-021A-6C69-A8B8-69DF2A8F1DD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606012" y="4772478"/>
                  <a:ext cx="3528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8BDF052-C6C2-4EED-81EA-4FA63C725478}"/>
                    </a:ext>
                  </a:extLst>
                </p14:cNvPr>
                <p14:cNvContentPartPr/>
                <p14:nvPr/>
              </p14:nvContentPartPr>
              <p14:xfrm>
                <a:off x="8685932" y="4936278"/>
                <a:ext cx="220320" cy="350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8BDF052-C6C2-4EED-81EA-4FA63C725478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676932" y="4927278"/>
                  <a:ext cx="23796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D6FD391-F81C-6760-77AA-E07A2813AE63}"/>
                    </a:ext>
                  </a:extLst>
                </p14:cNvPr>
                <p14:cNvContentPartPr/>
                <p14:nvPr/>
              </p14:nvContentPartPr>
              <p14:xfrm>
                <a:off x="8654612" y="5127078"/>
                <a:ext cx="280440" cy="93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D6FD391-F81C-6760-77AA-E07A2813AE6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645972" y="5118078"/>
                  <a:ext cx="2980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2B1E641-5156-D5DA-F6D1-7B4DBBE79294}"/>
                    </a:ext>
                  </a:extLst>
                </p14:cNvPr>
                <p14:cNvContentPartPr/>
                <p14:nvPr/>
              </p14:nvContentPartPr>
              <p14:xfrm>
                <a:off x="9101012" y="4706238"/>
                <a:ext cx="234360" cy="2257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2B1E641-5156-D5DA-F6D1-7B4DBBE7929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9092372" y="4697598"/>
                  <a:ext cx="25200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517AFA2-2979-EF4D-5FC7-3FD4C1924CFB}"/>
                    </a:ext>
                  </a:extLst>
                </p14:cNvPr>
                <p14:cNvContentPartPr/>
                <p14:nvPr/>
              </p14:nvContentPartPr>
              <p14:xfrm>
                <a:off x="9278852" y="4564038"/>
                <a:ext cx="100800" cy="3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517AFA2-2979-EF4D-5FC7-3FD4C1924CFB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9270212" y="4555398"/>
                  <a:ext cx="118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E4C6B4E-18CB-1ABC-B36E-38222C0E3398}"/>
                    </a:ext>
                  </a:extLst>
                </p14:cNvPr>
                <p14:cNvContentPartPr/>
                <p14:nvPr/>
              </p14:nvContentPartPr>
              <p14:xfrm>
                <a:off x="9539852" y="4389078"/>
                <a:ext cx="131760" cy="1447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E4C6B4E-18CB-1ABC-B36E-38222C0E3398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9530852" y="4380078"/>
                  <a:ext cx="1494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0F53714-F9DB-D068-6CF5-1A6F3C0D263D}"/>
                    </a:ext>
                  </a:extLst>
                </p14:cNvPr>
                <p14:cNvContentPartPr/>
                <p14:nvPr/>
              </p14:nvContentPartPr>
              <p14:xfrm>
                <a:off x="9547772" y="4393758"/>
                <a:ext cx="102600" cy="1508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0F53714-F9DB-D068-6CF5-1A6F3C0D263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9539132" y="4385118"/>
                  <a:ext cx="1202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7943DAE-B4D2-F4E3-1DE2-8F1A39310515}"/>
                    </a:ext>
                  </a:extLst>
                </p14:cNvPr>
                <p14:cNvContentPartPr/>
                <p14:nvPr/>
              </p14:nvContentPartPr>
              <p14:xfrm>
                <a:off x="9760532" y="4498518"/>
                <a:ext cx="360" cy="1328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7943DAE-B4D2-F4E3-1DE2-8F1A39310515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9751532" y="4489878"/>
                  <a:ext cx="180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1313D80-5914-C0A0-3A5A-90AAD1159861}"/>
                    </a:ext>
                  </a:extLst>
                </p14:cNvPr>
                <p14:cNvContentPartPr/>
                <p14:nvPr/>
              </p14:nvContentPartPr>
              <p14:xfrm>
                <a:off x="9796172" y="4823958"/>
                <a:ext cx="360" cy="144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1313D80-5914-C0A0-3A5A-90AAD1159861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9787172" y="4814958"/>
                  <a:ext cx="180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01DA264-C6B2-58FB-BFD9-1452C81ABDD0}"/>
                    </a:ext>
                  </a:extLst>
                </p14:cNvPr>
                <p14:cNvContentPartPr/>
                <p14:nvPr/>
              </p14:nvContentPartPr>
              <p14:xfrm>
                <a:off x="9945932" y="4647198"/>
                <a:ext cx="209520" cy="2894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01DA264-C6B2-58FB-BFD9-1452C81ABDD0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9936932" y="4638198"/>
                  <a:ext cx="22716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FA1191BF-2160-C89A-483D-D8251EB7C298}"/>
                    </a:ext>
                  </a:extLst>
                </p14:cNvPr>
                <p14:cNvContentPartPr/>
                <p14:nvPr/>
              </p14:nvContentPartPr>
              <p14:xfrm>
                <a:off x="10100732" y="4511838"/>
                <a:ext cx="118800" cy="28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FA1191BF-2160-C89A-483D-D8251EB7C298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0091732" y="4502838"/>
                  <a:ext cx="1364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F95FA7AF-17F8-EA61-BB82-8771225A0928}"/>
                    </a:ext>
                  </a:extLst>
                </p14:cNvPr>
                <p14:cNvContentPartPr/>
                <p14:nvPr/>
              </p14:nvContentPartPr>
              <p14:xfrm>
                <a:off x="10315292" y="4346598"/>
                <a:ext cx="217080" cy="1738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F95FA7AF-17F8-EA61-BB82-8771225A0928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306652" y="4337958"/>
                  <a:ext cx="23472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716017B-B7D6-7323-6005-DDEA4A7B3CFB}"/>
                    </a:ext>
                  </a:extLst>
                </p14:cNvPr>
                <p14:cNvContentPartPr/>
                <p14:nvPr/>
              </p14:nvContentPartPr>
              <p14:xfrm>
                <a:off x="10354172" y="4393038"/>
                <a:ext cx="168840" cy="2084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716017B-B7D6-7323-6005-DDEA4A7B3CFB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345532" y="4384398"/>
                  <a:ext cx="18648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AD2A2734-0146-549E-CF5B-67A11421985B}"/>
                    </a:ext>
                  </a:extLst>
                </p14:cNvPr>
                <p14:cNvContentPartPr/>
                <p14:nvPr/>
              </p14:nvContentPartPr>
              <p14:xfrm>
                <a:off x="10626692" y="4545318"/>
                <a:ext cx="106920" cy="1580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AD2A2734-0146-549E-CF5B-67A11421985B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0618052" y="4536318"/>
                  <a:ext cx="124560" cy="175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745C77-4E4E-D68C-43A4-D3F6A3ED5793}"/>
              </a:ext>
            </a:extLst>
          </p:cNvPr>
          <p:cNvSpPr txBox="1"/>
          <p:nvPr/>
        </p:nvSpPr>
        <p:spPr>
          <a:xfrm>
            <a:off x="547036" y="-19220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Case 3: 2 interacting levels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F34027-58D9-47E4-1E67-6BDCE1DD3BA0}"/>
              </a:ext>
            </a:extLst>
          </p:cNvPr>
          <p:cNvGrpSpPr/>
          <p:nvPr/>
        </p:nvGrpSpPr>
        <p:grpSpPr>
          <a:xfrm>
            <a:off x="1665384" y="980743"/>
            <a:ext cx="907271" cy="995156"/>
            <a:chOff x="2165125" y="375833"/>
            <a:chExt cx="1503441" cy="1692395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557CAEF-82B7-03A5-7404-9585C144E757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AAB1E86-B376-D2E8-E1DB-F60C4834AB75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AAB1E86-B376-D2E8-E1DB-F60C4834AB7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0C74BD1-AC1F-8FE4-CF06-9F314970305C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0C74BD1-AC1F-8FE4-CF06-9F314970305C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536371" y="1552554"/>
                  <a:ext cx="585411" cy="840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21A168C-77E9-A049-D9DE-3F7FA6916006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21A168C-77E9-A049-D9DE-3F7FA6916006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734728" y="1533191"/>
                  <a:ext cx="259978" cy="2106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3C2B047-42A5-A08E-C848-88924CFE49A4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3C2B047-42A5-A08E-C848-88924CFE49A4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2443122" y="724285"/>
                  <a:ext cx="625749" cy="436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2DF70835-2712-8B9F-59FC-1698CA2FCE99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2DF70835-2712-8B9F-59FC-1698CA2FCE9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655171" y="645074"/>
                  <a:ext cx="178252" cy="2124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0543B09-A33D-EE56-8BEE-30595F2A5D96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0543B09-A33D-EE56-8BEE-30595F2A5D96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344239" y="1565936"/>
                  <a:ext cx="101157" cy="1876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A4BE6BA-96C4-B385-03DC-10FBBA513865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A4BE6BA-96C4-B385-03DC-10FBBA513865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3334635" y="615173"/>
                  <a:ext cx="18000" cy="17971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67F5AFE-89BE-A38A-ADC0-D7B31CA205AC}"/>
              </a:ext>
            </a:extLst>
          </p:cNvPr>
          <p:cNvGrpSpPr/>
          <p:nvPr/>
        </p:nvGrpSpPr>
        <p:grpSpPr>
          <a:xfrm>
            <a:off x="1676241" y="2392488"/>
            <a:ext cx="907271" cy="995156"/>
            <a:chOff x="2165125" y="375833"/>
            <a:chExt cx="1503441" cy="1692395"/>
          </a:xfrm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DEE6A90D-111E-2FC8-93D3-3751F2959550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C4E7EF98-6277-D3AE-BF1E-01A001287A00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C4E7EF98-6277-D3AE-BF1E-01A001287A00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56E4A7FF-DECB-D00B-BCE4-000A8FD1D267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56E4A7FF-DECB-D00B-BCE4-000A8FD1D267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536371" y="1552554"/>
                  <a:ext cx="585411" cy="840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F8DAF84D-94B9-B26A-C457-CE1C2BEA92E8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F8DAF84D-94B9-B26A-C457-CE1C2BEA92E8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734728" y="1533191"/>
                  <a:ext cx="259978" cy="2106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8E85BDB2-AACD-BA03-FA4C-B38EB885D6FE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8E85BDB2-AACD-BA03-FA4C-B38EB885D6F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2443122" y="724285"/>
                  <a:ext cx="625749" cy="436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613C9E76-CE31-8F35-39CB-3747E84BD7DA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613C9E76-CE31-8F35-39CB-3747E84BD7DA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2655171" y="645074"/>
                  <a:ext cx="178252" cy="2124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30BE7D30-6C20-F843-B2CA-3B20418C6A90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30BE7D30-6C20-F843-B2CA-3B20418C6A90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344239" y="1565936"/>
                  <a:ext cx="101157" cy="1876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6E54D6EA-222E-E463-16CD-694D423B4EE9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6E54D6EA-222E-E463-16CD-694D423B4EE9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3334635" y="615173"/>
                  <a:ext cx="18000" cy="179712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F1A6244E-F79D-7E6C-C66A-A81803DD1162}"/>
              </a:ext>
            </a:extLst>
          </p:cNvPr>
          <p:cNvSpPr/>
          <p:nvPr/>
        </p:nvSpPr>
        <p:spPr>
          <a:xfrm>
            <a:off x="2928840" y="2239998"/>
            <a:ext cx="1307385" cy="39700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BA9D0691-0124-EE38-043E-BB134B426B0F}"/>
              </a:ext>
            </a:extLst>
          </p:cNvPr>
          <p:cNvSpPr/>
          <p:nvPr/>
        </p:nvSpPr>
        <p:spPr>
          <a:xfrm>
            <a:off x="4250635" y="2235839"/>
            <a:ext cx="897695" cy="39700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19D745AE-3128-8BB7-D7A9-8F5530A31217}"/>
              </a:ext>
            </a:extLst>
          </p:cNvPr>
          <p:cNvSpPr/>
          <p:nvPr/>
        </p:nvSpPr>
        <p:spPr>
          <a:xfrm>
            <a:off x="5176014" y="2235839"/>
            <a:ext cx="2596386" cy="39700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213" name="Picture 212" descr="A math equation on a white background&#10;&#10;Description automatically generated">
            <a:extLst>
              <a:ext uri="{FF2B5EF4-FFF2-40B4-BE49-F238E27FC236}">
                <a16:creationId xmlns:a16="http://schemas.microsoft.com/office/drawing/2014/main" id="{4B3872D2-58DC-4DB5-C2AA-9023CAFA95F6}"/>
              </a:ext>
            </a:extLst>
          </p:cNvPr>
          <p:cNvPicPr>
            <a:picLocks noChangeAspect="1"/>
          </p:cNvPicPr>
          <p:nvPr/>
        </p:nvPicPr>
        <p:blipFill>
          <a:blip r:embed="rId1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857" y="2874"/>
            <a:ext cx="1956940" cy="1181171"/>
          </a:xfrm>
          <a:prstGeom prst="rect">
            <a:avLst/>
          </a:prstGeom>
        </p:spPr>
      </p:pic>
      <p:grpSp>
        <p:nvGrpSpPr>
          <p:cNvPr id="244" name="Group 243">
            <a:extLst>
              <a:ext uri="{FF2B5EF4-FFF2-40B4-BE49-F238E27FC236}">
                <a16:creationId xmlns:a16="http://schemas.microsoft.com/office/drawing/2014/main" id="{2B524173-1DAD-0C81-26EB-5F73CE04D83A}"/>
              </a:ext>
            </a:extLst>
          </p:cNvPr>
          <p:cNvGrpSpPr/>
          <p:nvPr/>
        </p:nvGrpSpPr>
        <p:grpSpPr>
          <a:xfrm>
            <a:off x="269408" y="4262796"/>
            <a:ext cx="662040" cy="465480"/>
            <a:chOff x="269408" y="4262796"/>
            <a:chExt cx="662040" cy="46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74E47570-5A6C-2F45-8053-3E28240636D4}"/>
                    </a:ext>
                  </a:extLst>
                </p14:cNvPr>
                <p14:cNvContentPartPr/>
                <p14:nvPr/>
              </p14:nvContentPartPr>
              <p14:xfrm>
                <a:off x="282008" y="4262796"/>
                <a:ext cx="180000" cy="4654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74E47570-5A6C-2F45-8053-3E28240636D4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273368" y="4253796"/>
                  <a:ext cx="197640" cy="48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C007DCF8-D4AD-6DF5-29C2-A47BCBFF8615}"/>
                    </a:ext>
                  </a:extLst>
                </p14:cNvPr>
                <p14:cNvContentPartPr/>
                <p14:nvPr/>
              </p14:nvContentPartPr>
              <p14:xfrm>
                <a:off x="269408" y="4518036"/>
                <a:ext cx="198000" cy="32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C007DCF8-D4AD-6DF5-29C2-A47BCBFF8615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60408" y="4509396"/>
                  <a:ext cx="2156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922B39A1-49BC-2B91-F726-3C71CB118D5B}"/>
                    </a:ext>
                  </a:extLst>
                </p14:cNvPr>
                <p14:cNvContentPartPr/>
                <p14:nvPr/>
              </p14:nvContentPartPr>
              <p14:xfrm>
                <a:off x="495488" y="4539636"/>
                <a:ext cx="360" cy="1839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922B39A1-49BC-2B91-F726-3C71CB118D5B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486488" y="4530636"/>
                  <a:ext cx="180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43879CE2-4500-3B98-60A7-ED9549506C3A}"/>
                    </a:ext>
                  </a:extLst>
                </p14:cNvPr>
                <p14:cNvContentPartPr/>
                <p14:nvPr/>
              </p14:nvContentPartPr>
              <p14:xfrm>
                <a:off x="625808" y="4437756"/>
                <a:ext cx="145440" cy="320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43879CE2-4500-3B98-60A7-ED9549506C3A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17168" y="4429116"/>
                  <a:ext cx="1630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2C198C7D-3535-4648-AB54-40941B4CAD6D}"/>
                    </a:ext>
                  </a:extLst>
                </p14:cNvPr>
                <p14:cNvContentPartPr/>
                <p14:nvPr/>
              </p14:nvContentPartPr>
              <p14:xfrm>
                <a:off x="653168" y="4509036"/>
                <a:ext cx="171720" cy="352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2C198C7D-3535-4648-AB54-40941B4CAD6D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644528" y="4500396"/>
                  <a:ext cx="1893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8AFF0B97-1408-1B55-0C85-51B01E3B3C3D}"/>
                    </a:ext>
                  </a:extLst>
                </p14:cNvPr>
                <p14:cNvContentPartPr/>
                <p14:nvPr/>
              </p14:nvContentPartPr>
              <p14:xfrm>
                <a:off x="928208" y="4394196"/>
                <a:ext cx="3240" cy="2588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8AFF0B97-1408-1B55-0C85-51B01E3B3C3D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919568" y="4385196"/>
                  <a:ext cx="20880" cy="27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F1657DBD-FD7B-37F7-8952-7A33C36355FD}"/>
              </a:ext>
            </a:extLst>
          </p:cNvPr>
          <p:cNvGrpSpPr/>
          <p:nvPr/>
        </p:nvGrpSpPr>
        <p:grpSpPr>
          <a:xfrm>
            <a:off x="241328" y="4860396"/>
            <a:ext cx="872640" cy="444960"/>
            <a:chOff x="241328" y="4860396"/>
            <a:chExt cx="872640" cy="44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BA18DE13-84AB-6495-7560-06A95F65B2DE}"/>
                    </a:ext>
                  </a:extLst>
                </p14:cNvPr>
                <p14:cNvContentPartPr/>
                <p14:nvPr/>
              </p14:nvContentPartPr>
              <p14:xfrm>
                <a:off x="266528" y="4860396"/>
                <a:ext cx="130680" cy="3862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BA18DE13-84AB-6495-7560-06A95F65B2DE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57528" y="4851756"/>
                  <a:ext cx="14832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A066BED8-8C81-C4C3-EC26-64C23261AF0F}"/>
                    </a:ext>
                  </a:extLst>
                </p14:cNvPr>
                <p14:cNvContentPartPr/>
                <p14:nvPr/>
              </p14:nvContentPartPr>
              <p14:xfrm>
                <a:off x="241328" y="5094036"/>
                <a:ext cx="151920" cy="3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A066BED8-8C81-C4C3-EC26-64C23261AF0F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232688" y="5085396"/>
                  <a:ext cx="169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36E5F106-41D1-2D7C-4371-87E7439A22A9}"/>
                    </a:ext>
                  </a:extLst>
                </p14:cNvPr>
                <p14:cNvContentPartPr/>
                <p14:nvPr/>
              </p14:nvContentPartPr>
              <p14:xfrm>
                <a:off x="430688" y="5121396"/>
                <a:ext cx="120240" cy="1839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36E5F106-41D1-2D7C-4371-87E7439A22A9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421688" y="5112756"/>
                  <a:ext cx="1378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BE5251D7-4E1D-96F5-96BD-647139F3DF83}"/>
                    </a:ext>
                  </a:extLst>
                </p14:cNvPr>
                <p14:cNvContentPartPr/>
                <p14:nvPr/>
              </p14:nvContentPartPr>
              <p14:xfrm>
                <a:off x="658208" y="5049396"/>
                <a:ext cx="149760" cy="381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BE5251D7-4E1D-96F5-96BD-647139F3DF83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49568" y="5040756"/>
                  <a:ext cx="1674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3051F1EB-F1EF-4583-70DF-E5D70652BDAE}"/>
                    </a:ext>
                  </a:extLst>
                </p14:cNvPr>
                <p14:cNvContentPartPr/>
                <p14:nvPr/>
              </p14:nvContentPartPr>
              <p14:xfrm>
                <a:off x="689528" y="5133636"/>
                <a:ext cx="166680" cy="547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3051F1EB-F1EF-4583-70DF-E5D70652BDAE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80528" y="5124636"/>
                  <a:ext cx="1843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BFB5455E-E8C7-E4EC-773E-246C9D40C0DA}"/>
                    </a:ext>
                  </a:extLst>
                </p14:cNvPr>
                <p14:cNvContentPartPr/>
                <p14:nvPr/>
              </p14:nvContentPartPr>
              <p14:xfrm>
                <a:off x="955928" y="4975596"/>
                <a:ext cx="158040" cy="1818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BFB5455E-E8C7-E4EC-773E-246C9D40C0DA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946928" y="4966956"/>
                  <a:ext cx="175680" cy="19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D0263EB-1E1F-B8F9-ECCA-19B5988CBB0F}"/>
              </a:ext>
            </a:extLst>
          </p:cNvPr>
          <p:cNvGrpSpPr/>
          <p:nvPr/>
        </p:nvGrpSpPr>
        <p:grpSpPr>
          <a:xfrm>
            <a:off x="3124928" y="5898996"/>
            <a:ext cx="530640" cy="250560"/>
            <a:chOff x="3124928" y="5898996"/>
            <a:chExt cx="530640" cy="25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F729CF9-623F-1D25-082E-21C852A945E5}"/>
                    </a:ext>
                  </a:extLst>
                </p14:cNvPr>
                <p14:cNvContentPartPr/>
                <p14:nvPr/>
              </p14:nvContentPartPr>
              <p14:xfrm>
                <a:off x="3222488" y="5898996"/>
                <a:ext cx="360" cy="209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F729CF9-623F-1D25-082E-21C852A945E5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213488" y="5890356"/>
                  <a:ext cx="1800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61DDEF6-5BFB-1EAF-2020-18EB8DC255E1}"/>
                    </a:ext>
                  </a:extLst>
                </p14:cNvPr>
                <p14:cNvContentPartPr/>
                <p14:nvPr/>
              </p14:nvContentPartPr>
              <p14:xfrm>
                <a:off x="3124928" y="5984316"/>
                <a:ext cx="223920" cy="3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261DDEF6-5BFB-1EAF-2020-18EB8DC255E1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116288" y="5975316"/>
                  <a:ext cx="241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1E55436B-B2C5-67A8-0DC4-1CAE8A27E2A2}"/>
                    </a:ext>
                  </a:extLst>
                </p14:cNvPr>
                <p14:cNvContentPartPr/>
                <p14:nvPr/>
              </p14:nvContentPartPr>
              <p14:xfrm>
                <a:off x="3466568" y="5934636"/>
                <a:ext cx="189000" cy="2149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1E55436B-B2C5-67A8-0DC4-1CAE8A27E2A2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3457928" y="5925996"/>
                  <a:ext cx="206640" cy="23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27251813-0C90-55B2-9F9C-6667E9B48165}"/>
              </a:ext>
            </a:extLst>
          </p:cNvPr>
          <p:cNvGrpSpPr/>
          <p:nvPr/>
        </p:nvGrpSpPr>
        <p:grpSpPr>
          <a:xfrm>
            <a:off x="6999968" y="5359716"/>
            <a:ext cx="397440" cy="453600"/>
            <a:chOff x="6999968" y="5359716"/>
            <a:chExt cx="397440" cy="45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A2582A84-E360-CDF6-F4AF-3DCE05B7BFE7}"/>
                    </a:ext>
                  </a:extLst>
                </p14:cNvPr>
                <p14:cNvContentPartPr/>
                <p14:nvPr/>
              </p14:nvContentPartPr>
              <p14:xfrm>
                <a:off x="6999968" y="5578596"/>
                <a:ext cx="198720" cy="2347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A2582A84-E360-CDF6-F4AF-3DCE05B7BFE7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6991328" y="5569596"/>
                  <a:ext cx="21636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46E4219C-64DA-0230-FDD7-313A5A1762EB}"/>
                    </a:ext>
                  </a:extLst>
                </p14:cNvPr>
                <p14:cNvContentPartPr/>
                <p14:nvPr/>
              </p14:nvContentPartPr>
              <p14:xfrm>
                <a:off x="7099688" y="5442516"/>
                <a:ext cx="83160" cy="3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46E4219C-64DA-0230-FDD7-313A5A1762EB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091048" y="5433876"/>
                  <a:ext cx="100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06649B1A-9E7A-6557-34D4-13222637D5CC}"/>
                    </a:ext>
                  </a:extLst>
                </p14:cNvPr>
                <p14:cNvContentPartPr/>
                <p14:nvPr/>
              </p14:nvContentPartPr>
              <p14:xfrm>
                <a:off x="7275008" y="5359716"/>
                <a:ext cx="122400" cy="1958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06649B1A-9E7A-6557-34D4-13222637D5CC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7266368" y="5351076"/>
                  <a:ext cx="140040" cy="21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E797E906-2E73-9E54-655A-F4842D7851D8}"/>
                  </a:ext>
                </a:extLst>
              </p14:cNvPr>
              <p14:cNvContentPartPr/>
              <p14:nvPr/>
            </p14:nvContentPartPr>
            <p14:xfrm>
              <a:off x="7240808" y="5198436"/>
              <a:ext cx="151560" cy="7560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E797E906-2E73-9E54-655A-F4842D7851D8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7232168" y="5189796"/>
                <a:ext cx="16920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36F9A5F3-1A36-D70F-A58B-F1F161FDA9D9}"/>
                  </a:ext>
                </a:extLst>
              </p14:cNvPr>
              <p14:cNvContentPartPr/>
              <p14:nvPr/>
            </p14:nvContentPartPr>
            <p14:xfrm>
              <a:off x="4262078" y="1491783"/>
              <a:ext cx="174600" cy="9252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36F9A5F3-1A36-D70F-A58B-F1F161FDA9D9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4253078" y="1483143"/>
                <a:ext cx="192240" cy="11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1FE8097-CDBE-A886-60A8-F3DC2CD8641B}"/>
              </a:ext>
            </a:extLst>
          </p:cNvPr>
          <p:cNvGrpSpPr/>
          <p:nvPr/>
        </p:nvGrpSpPr>
        <p:grpSpPr>
          <a:xfrm>
            <a:off x="4251638" y="1704183"/>
            <a:ext cx="414720" cy="193320"/>
            <a:chOff x="4195928" y="1393236"/>
            <a:chExt cx="414720" cy="19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9B02D1E6-6AA8-187F-D5EB-455F109BD68C}"/>
                    </a:ext>
                  </a:extLst>
                </p14:cNvPr>
                <p14:cNvContentPartPr/>
                <p14:nvPr/>
              </p14:nvContentPartPr>
              <p14:xfrm>
                <a:off x="4195928" y="1393956"/>
                <a:ext cx="149400" cy="1926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9B02D1E6-6AA8-187F-D5EB-455F109BD68C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4186928" y="1385316"/>
                  <a:ext cx="16704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00973D3F-E299-0B9F-BF4A-38D25183CC16}"/>
                    </a:ext>
                  </a:extLst>
                </p14:cNvPr>
                <p14:cNvContentPartPr/>
                <p14:nvPr/>
              </p14:nvContentPartPr>
              <p14:xfrm>
                <a:off x="4496168" y="1393236"/>
                <a:ext cx="82800" cy="3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00973D3F-E299-0B9F-BF4A-38D25183CC16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4487168" y="1384236"/>
                  <a:ext cx="100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B8ABE12A-D372-9302-9FA7-8BBEED497304}"/>
                    </a:ext>
                  </a:extLst>
                </p14:cNvPr>
                <p14:cNvContentPartPr/>
                <p14:nvPr/>
              </p14:nvContentPartPr>
              <p14:xfrm>
                <a:off x="4501568" y="1488636"/>
                <a:ext cx="109080" cy="32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B8ABE12A-D372-9302-9FA7-8BBEED497304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4492928" y="1479996"/>
                  <a:ext cx="12672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3DA54DFD-2858-2E13-B761-86C97362853F}"/>
              </a:ext>
            </a:extLst>
          </p:cNvPr>
          <p:cNvGrpSpPr/>
          <p:nvPr/>
        </p:nvGrpSpPr>
        <p:grpSpPr>
          <a:xfrm>
            <a:off x="4963358" y="1594383"/>
            <a:ext cx="588240" cy="388800"/>
            <a:chOff x="4907648" y="1283436"/>
            <a:chExt cx="588240" cy="38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4F2C123F-BDFA-82F1-D5B1-9853D41F825E}"/>
                    </a:ext>
                  </a:extLst>
                </p14:cNvPr>
                <p14:cNvContentPartPr/>
                <p14:nvPr/>
              </p14:nvContentPartPr>
              <p14:xfrm>
                <a:off x="4907648" y="1283436"/>
                <a:ext cx="155160" cy="153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4F2C123F-BDFA-82F1-D5B1-9853D41F825E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4899008" y="1274796"/>
                  <a:ext cx="1728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007BC54D-97A3-3626-A361-F92215E99659}"/>
                    </a:ext>
                  </a:extLst>
                </p14:cNvPr>
                <p14:cNvContentPartPr/>
                <p14:nvPr/>
              </p14:nvContentPartPr>
              <p14:xfrm>
                <a:off x="5059568" y="1301796"/>
                <a:ext cx="141840" cy="27252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007BC54D-97A3-3626-A361-F92215E99659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5050568" y="1293156"/>
                  <a:ext cx="15948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2737082D-DE74-9DE1-C4C1-CD1703180F59}"/>
                    </a:ext>
                  </a:extLst>
                </p14:cNvPr>
                <p14:cNvContentPartPr/>
                <p14:nvPr/>
              </p14:nvContentPartPr>
              <p14:xfrm>
                <a:off x="5207888" y="1520676"/>
                <a:ext cx="102600" cy="1350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2737082D-DE74-9DE1-C4C1-CD1703180F59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5198888" y="1511676"/>
                  <a:ext cx="1202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3CBA49DA-A5AC-DF79-CF2F-63E46AA0358F}"/>
                    </a:ext>
                  </a:extLst>
                </p14:cNvPr>
                <p14:cNvContentPartPr/>
                <p14:nvPr/>
              </p14:nvContentPartPr>
              <p14:xfrm>
                <a:off x="5329208" y="1506276"/>
                <a:ext cx="109440" cy="3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3CBA49DA-A5AC-DF79-CF2F-63E46AA0358F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5320208" y="1497636"/>
                  <a:ext cx="127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F6846576-2E21-D3D3-05C7-799D1E2A83DF}"/>
                    </a:ext>
                  </a:extLst>
                </p14:cNvPr>
                <p14:cNvContentPartPr/>
                <p14:nvPr/>
              </p14:nvContentPartPr>
              <p14:xfrm>
                <a:off x="5412008" y="1506276"/>
                <a:ext cx="360" cy="1659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F6846576-2E21-D3D3-05C7-799D1E2A83DF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5403368" y="1497636"/>
                  <a:ext cx="1800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50F8E3F2-D967-C3EF-BB10-18AF188F48A3}"/>
                    </a:ext>
                  </a:extLst>
                </p14:cNvPr>
                <p14:cNvContentPartPr/>
                <p14:nvPr/>
              </p14:nvContentPartPr>
              <p14:xfrm>
                <a:off x="5400488" y="1515636"/>
                <a:ext cx="95400" cy="3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50F8E3F2-D967-C3EF-BB10-18AF188F48A3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5391848" y="1506636"/>
                  <a:ext cx="1130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F392666D-FF81-8CBC-808A-0E90F4033962}"/>
              </a:ext>
            </a:extLst>
          </p:cNvPr>
          <p:cNvGrpSpPr/>
          <p:nvPr/>
        </p:nvGrpSpPr>
        <p:grpSpPr>
          <a:xfrm>
            <a:off x="4006455" y="739946"/>
            <a:ext cx="601920" cy="340920"/>
            <a:chOff x="4275128" y="1147356"/>
            <a:chExt cx="601920" cy="34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FA1324F3-EDDB-638A-9E79-52A2C44BE96D}"/>
                    </a:ext>
                  </a:extLst>
                </p14:cNvPr>
                <p14:cNvContentPartPr/>
                <p14:nvPr/>
              </p14:nvContentPartPr>
              <p14:xfrm>
                <a:off x="4275128" y="1147356"/>
                <a:ext cx="194400" cy="2037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FA1324F3-EDDB-638A-9E79-52A2C44BE96D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4266128" y="1138356"/>
                  <a:ext cx="2120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37A8A687-10A6-B76E-8BFB-A85C839B690B}"/>
                    </a:ext>
                  </a:extLst>
                </p14:cNvPr>
                <p14:cNvContentPartPr/>
                <p14:nvPr/>
              </p14:nvContentPartPr>
              <p14:xfrm>
                <a:off x="4469168" y="1300716"/>
                <a:ext cx="360" cy="1328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37A8A687-10A6-B76E-8BFB-A85C839B690B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4460528" y="1291716"/>
                  <a:ext cx="180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18CA0AE3-94AC-07CD-EAF9-C16C9C559697}"/>
                    </a:ext>
                  </a:extLst>
                </p14:cNvPr>
                <p14:cNvContentPartPr/>
                <p14:nvPr/>
              </p14:nvContentPartPr>
              <p14:xfrm>
                <a:off x="4550168" y="1432836"/>
                <a:ext cx="3240" cy="280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18CA0AE3-94AC-07CD-EAF9-C16C9C559697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4541168" y="1424196"/>
                  <a:ext cx="208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A64CA1BD-32E0-846B-4F70-B196EF702829}"/>
                    </a:ext>
                  </a:extLst>
                </p14:cNvPr>
                <p14:cNvContentPartPr/>
                <p14:nvPr/>
              </p14:nvContentPartPr>
              <p14:xfrm>
                <a:off x="4621088" y="1351476"/>
                <a:ext cx="93240" cy="1368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A64CA1BD-32E0-846B-4F70-B196EF702829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4612448" y="1342836"/>
                  <a:ext cx="1108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D22862D8-F07C-EDA2-4205-FEE09228BA9A}"/>
                    </a:ext>
                  </a:extLst>
                </p14:cNvPr>
                <p14:cNvContentPartPr/>
                <p14:nvPr/>
              </p14:nvContentPartPr>
              <p14:xfrm>
                <a:off x="4821608" y="1273356"/>
                <a:ext cx="55440" cy="3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D22862D8-F07C-EDA2-4205-FEE09228BA9A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4812968" y="1264356"/>
                  <a:ext cx="73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7368F87B-C2AE-853B-82F8-A4F10F87F833}"/>
                    </a:ext>
                  </a:extLst>
                </p14:cNvPr>
                <p14:cNvContentPartPr/>
                <p14:nvPr/>
              </p14:nvContentPartPr>
              <p14:xfrm>
                <a:off x="4831328" y="1335636"/>
                <a:ext cx="37440" cy="3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7368F87B-C2AE-853B-82F8-A4F10F87F833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4822688" y="1326636"/>
                  <a:ext cx="550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C3EC69BB-346C-1F8D-920B-C3E782270FE1}"/>
              </a:ext>
            </a:extLst>
          </p:cNvPr>
          <p:cNvGrpSpPr/>
          <p:nvPr/>
        </p:nvGrpSpPr>
        <p:grpSpPr>
          <a:xfrm>
            <a:off x="4879095" y="575426"/>
            <a:ext cx="923040" cy="401760"/>
            <a:chOff x="5147768" y="982836"/>
            <a:chExt cx="923040" cy="40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75A1CF68-A3ED-FCF8-81B6-39E8998E8D12}"/>
                    </a:ext>
                  </a:extLst>
                </p14:cNvPr>
                <p14:cNvContentPartPr/>
                <p14:nvPr/>
              </p14:nvContentPartPr>
              <p14:xfrm>
                <a:off x="5147768" y="982836"/>
                <a:ext cx="101520" cy="1918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75A1CF68-A3ED-FCF8-81B6-39E8998E8D12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5138768" y="974196"/>
                  <a:ext cx="1191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020E906C-2AEC-23DD-D8E1-75DA02B66994}"/>
                    </a:ext>
                  </a:extLst>
                </p14:cNvPr>
                <p14:cNvContentPartPr/>
                <p14:nvPr/>
              </p14:nvContentPartPr>
              <p14:xfrm>
                <a:off x="5355848" y="1143396"/>
                <a:ext cx="360" cy="993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020E906C-2AEC-23DD-D8E1-75DA02B66994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5347208" y="1134756"/>
                  <a:ext cx="180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21A42785-8359-DE8C-02CF-68A67A88A67E}"/>
                    </a:ext>
                  </a:extLst>
                </p14:cNvPr>
                <p14:cNvContentPartPr/>
                <p14:nvPr/>
              </p14:nvContentPartPr>
              <p14:xfrm>
                <a:off x="5405888" y="1245636"/>
                <a:ext cx="360" cy="327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21A42785-8359-DE8C-02CF-68A67A88A67E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397248" y="1236636"/>
                  <a:ext cx="180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57B7C402-D92F-7D05-EA19-4B96070D3DA3}"/>
                    </a:ext>
                  </a:extLst>
                </p14:cNvPr>
                <p14:cNvContentPartPr/>
                <p14:nvPr/>
              </p14:nvContentPartPr>
              <p14:xfrm>
                <a:off x="5490128" y="1139436"/>
                <a:ext cx="148680" cy="1551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57B7C402-D92F-7D05-EA19-4B96070D3DA3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5481488" y="1130796"/>
                  <a:ext cx="16632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372020CA-8E66-8CE1-D649-670756D8AD11}"/>
                    </a:ext>
                  </a:extLst>
                </p14:cNvPr>
                <p14:cNvContentPartPr/>
                <p14:nvPr/>
              </p14:nvContentPartPr>
              <p14:xfrm>
                <a:off x="5682008" y="1187676"/>
                <a:ext cx="91800" cy="3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372020CA-8E66-8CE1-D649-670756D8AD11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5673008" y="1178676"/>
                  <a:ext cx="109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9FEE5CCF-FD3D-38B1-A0E7-77018939FFA5}"/>
                    </a:ext>
                  </a:extLst>
                </p14:cNvPr>
                <p14:cNvContentPartPr/>
                <p14:nvPr/>
              </p14:nvContentPartPr>
              <p14:xfrm>
                <a:off x="5855888" y="1071396"/>
                <a:ext cx="140760" cy="31320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9FEE5CCF-FD3D-38B1-A0E7-77018939FFA5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846888" y="1062756"/>
                  <a:ext cx="15840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21406FEC-928A-1D93-C542-7A411C0FB805}"/>
                    </a:ext>
                  </a:extLst>
                </p14:cNvPr>
                <p14:cNvContentPartPr/>
                <p14:nvPr/>
              </p14:nvContentPartPr>
              <p14:xfrm>
                <a:off x="5167208" y="1362636"/>
                <a:ext cx="903600" cy="28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21406FEC-928A-1D93-C542-7A411C0FB805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158208" y="1353636"/>
                  <a:ext cx="92124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ACC87BE0-66D4-775E-B15E-0E596B6B4FCA}"/>
              </a:ext>
            </a:extLst>
          </p:cNvPr>
          <p:cNvGrpSpPr/>
          <p:nvPr/>
        </p:nvGrpSpPr>
        <p:grpSpPr>
          <a:xfrm>
            <a:off x="5141895" y="1068626"/>
            <a:ext cx="425880" cy="331920"/>
            <a:chOff x="5410568" y="1476036"/>
            <a:chExt cx="425880" cy="33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F31C8D2D-9180-B867-6CDB-DF426C8C7A83}"/>
                    </a:ext>
                  </a:extLst>
                </p14:cNvPr>
                <p14:cNvContentPartPr/>
                <p14:nvPr/>
              </p14:nvContentPartPr>
              <p14:xfrm>
                <a:off x="5410568" y="1476036"/>
                <a:ext cx="125640" cy="2484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F31C8D2D-9180-B867-6CDB-DF426C8C7A83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5401568" y="1467396"/>
                  <a:ext cx="14328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5F4AD764-4EF7-D9BE-5C66-D1AE81B3B64F}"/>
                    </a:ext>
                  </a:extLst>
                </p14:cNvPr>
                <p14:cNvContentPartPr/>
                <p14:nvPr/>
              </p14:nvContentPartPr>
              <p14:xfrm>
                <a:off x="5626208" y="1661076"/>
                <a:ext cx="66600" cy="14688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5F4AD764-4EF7-D9BE-5C66-D1AE81B3B64F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5617568" y="1652436"/>
                  <a:ext cx="842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DA4DF21B-BF18-7163-FCCB-881A5171EB3B}"/>
                    </a:ext>
                  </a:extLst>
                </p14:cNvPr>
                <p14:cNvContentPartPr/>
                <p14:nvPr/>
              </p14:nvContentPartPr>
              <p14:xfrm>
                <a:off x="5706128" y="1513116"/>
                <a:ext cx="130320" cy="3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DA4DF21B-BF18-7163-FCCB-881A5171EB3B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5697128" y="1504476"/>
                  <a:ext cx="147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5FBB0CDD-2EF0-B630-476F-D543BF92B48C}"/>
                    </a:ext>
                  </a:extLst>
                </p14:cNvPr>
                <p14:cNvContentPartPr/>
                <p14:nvPr/>
              </p14:nvContentPartPr>
              <p14:xfrm>
                <a:off x="5784608" y="1513116"/>
                <a:ext cx="10080" cy="21708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5FBB0CDD-2EF0-B630-476F-D543BF92B48C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5775968" y="1504476"/>
                  <a:ext cx="27720" cy="234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675E9DFD-8FCE-50BE-B036-D25CA5B8606F}"/>
              </a:ext>
            </a:extLst>
          </p:cNvPr>
          <p:cNvGrpSpPr/>
          <p:nvPr/>
        </p:nvGrpSpPr>
        <p:grpSpPr>
          <a:xfrm>
            <a:off x="7698728" y="5650236"/>
            <a:ext cx="631080" cy="208800"/>
            <a:chOff x="7698728" y="5650236"/>
            <a:chExt cx="631080" cy="20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8CE6C2BF-7DC5-D19C-5CC2-8AC6B5B58496}"/>
                    </a:ext>
                  </a:extLst>
                </p14:cNvPr>
                <p14:cNvContentPartPr/>
                <p14:nvPr/>
              </p14:nvContentPartPr>
              <p14:xfrm>
                <a:off x="7720328" y="5650236"/>
                <a:ext cx="235080" cy="6732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8CE6C2BF-7DC5-D19C-5CC2-8AC6B5B58496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7711328" y="5641596"/>
                  <a:ext cx="25272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1078A689-07EF-9DB7-D7C7-780D1E09F440}"/>
                    </a:ext>
                  </a:extLst>
                </p14:cNvPr>
                <p14:cNvContentPartPr/>
                <p14:nvPr/>
              </p14:nvContentPartPr>
              <p14:xfrm>
                <a:off x="7698728" y="5808996"/>
                <a:ext cx="270000" cy="4500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1078A689-07EF-9DB7-D7C7-780D1E09F440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7690088" y="5800356"/>
                  <a:ext cx="2876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24DE0B85-E7DB-73BE-0F73-79122ACC8605}"/>
                    </a:ext>
                  </a:extLst>
                </p14:cNvPr>
                <p14:cNvContentPartPr/>
                <p14:nvPr/>
              </p14:nvContentPartPr>
              <p14:xfrm>
                <a:off x="8125688" y="5674716"/>
                <a:ext cx="204120" cy="18432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24DE0B85-E7DB-73BE-0F73-79122ACC8605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8116688" y="5665716"/>
                  <a:ext cx="221760" cy="20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120D4DF1-A9DB-6773-2A3F-F567C5C1AFB7}"/>
              </a:ext>
            </a:extLst>
          </p:cNvPr>
          <p:cNvGrpSpPr/>
          <p:nvPr/>
        </p:nvGrpSpPr>
        <p:grpSpPr>
          <a:xfrm>
            <a:off x="7524848" y="6405156"/>
            <a:ext cx="399600" cy="316440"/>
            <a:chOff x="7524848" y="6405156"/>
            <a:chExt cx="399600" cy="31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A30F8873-63EB-D213-2B4A-C58E87A65F3E}"/>
                    </a:ext>
                  </a:extLst>
                </p14:cNvPr>
                <p14:cNvContentPartPr/>
                <p14:nvPr/>
              </p14:nvContentPartPr>
              <p14:xfrm>
                <a:off x="7524848" y="6405156"/>
                <a:ext cx="156600" cy="31644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A30F8873-63EB-D213-2B4A-C58E87A65F3E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7515848" y="6396156"/>
                  <a:ext cx="17424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19B2572C-3883-96C6-8403-A7E09162EE2B}"/>
                    </a:ext>
                  </a:extLst>
                </p14:cNvPr>
                <p14:cNvContentPartPr/>
                <p14:nvPr/>
              </p14:nvContentPartPr>
              <p14:xfrm>
                <a:off x="7731488" y="6558876"/>
                <a:ext cx="140400" cy="1087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19B2572C-3883-96C6-8403-A7E09162EE2B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722488" y="6550236"/>
                  <a:ext cx="1580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2BDE502B-28CB-587E-633B-DB709CAEE078}"/>
                    </a:ext>
                  </a:extLst>
                </p14:cNvPr>
                <p14:cNvContentPartPr/>
                <p14:nvPr/>
              </p14:nvContentPartPr>
              <p14:xfrm>
                <a:off x="7699808" y="6414516"/>
                <a:ext cx="224640" cy="3384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2BDE502B-28CB-587E-633B-DB709CAEE078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691168" y="6405516"/>
                  <a:ext cx="242280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A9B3250C-A943-D038-0D7C-0E5BFE212E34}"/>
              </a:ext>
            </a:extLst>
          </p:cNvPr>
          <p:cNvGrpSpPr/>
          <p:nvPr/>
        </p:nvGrpSpPr>
        <p:grpSpPr>
          <a:xfrm>
            <a:off x="8109848" y="6408396"/>
            <a:ext cx="291240" cy="243720"/>
            <a:chOff x="8109848" y="6408396"/>
            <a:chExt cx="291240" cy="24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6A617430-764A-3C13-E4D3-D69DF46D9DB9}"/>
                    </a:ext>
                  </a:extLst>
                </p14:cNvPr>
                <p14:cNvContentPartPr/>
                <p14:nvPr/>
              </p14:nvContentPartPr>
              <p14:xfrm>
                <a:off x="8109848" y="6460596"/>
                <a:ext cx="124920" cy="19152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6A617430-764A-3C13-E4D3-D69DF46D9DB9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8100848" y="6451956"/>
                  <a:ext cx="14256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79F7F867-1092-585C-05F9-65F81BF27FD0}"/>
                    </a:ext>
                  </a:extLst>
                </p14:cNvPr>
                <p14:cNvContentPartPr/>
                <p14:nvPr/>
              </p14:nvContentPartPr>
              <p14:xfrm>
                <a:off x="8236208" y="6408396"/>
                <a:ext cx="164880" cy="2250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79F7F867-1092-585C-05F9-65F81BF27FD0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8227208" y="6399396"/>
                  <a:ext cx="182520" cy="24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7E5B5505-B8BF-AF86-4C7C-DDC559081E0E}"/>
              </a:ext>
            </a:extLst>
          </p:cNvPr>
          <p:cNvGrpSpPr/>
          <p:nvPr/>
        </p:nvGrpSpPr>
        <p:grpSpPr>
          <a:xfrm>
            <a:off x="8603408" y="6395436"/>
            <a:ext cx="224280" cy="330480"/>
            <a:chOff x="8603408" y="6395436"/>
            <a:chExt cx="224280" cy="33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49192E6E-CEB9-09F7-3F3D-13B9A5A6B94A}"/>
                    </a:ext>
                  </a:extLst>
                </p14:cNvPr>
                <p14:cNvContentPartPr/>
                <p14:nvPr/>
              </p14:nvContentPartPr>
              <p14:xfrm>
                <a:off x="8603408" y="6405156"/>
                <a:ext cx="14400" cy="19872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49192E6E-CEB9-09F7-3F3D-13B9A5A6B94A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8594768" y="6396516"/>
                  <a:ext cx="3204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A8D707A2-161D-FD07-FF20-F16C5A7E536C}"/>
                    </a:ext>
                  </a:extLst>
                </p14:cNvPr>
                <p14:cNvContentPartPr/>
                <p14:nvPr/>
              </p14:nvContentPartPr>
              <p14:xfrm>
                <a:off x="8760008" y="6395436"/>
                <a:ext cx="67680" cy="33048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A8D707A2-161D-FD07-FF20-F16C5A7E536C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8751368" y="6386436"/>
                  <a:ext cx="85320" cy="3481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8" name="Audio 97">
            <a:hlinkClick r:id="" action="ppaction://media"/>
            <a:extLst>
              <a:ext uri="{FF2B5EF4-FFF2-40B4-BE49-F238E27FC236}">
                <a16:creationId xmlns:a16="http://schemas.microsoft.com/office/drawing/2014/main" id="{965CB9A4-3407-FD8B-44A0-B6324DA2F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2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138"/>
    </mc:Choice>
    <mc:Fallback xmlns="">
      <p:transition advClick="0" advTm="80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F326CFA-8B9F-9BE3-554D-04256265681D}"/>
              </a:ext>
            </a:extLst>
          </p:cNvPr>
          <p:cNvGrpSpPr/>
          <p:nvPr/>
        </p:nvGrpSpPr>
        <p:grpSpPr>
          <a:xfrm>
            <a:off x="45654" y="1824429"/>
            <a:ext cx="2087640" cy="929880"/>
            <a:chOff x="510692" y="1291638"/>
            <a:chExt cx="2783520" cy="123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1D3761B-7D20-043B-A3B7-13CB271A908F}"/>
                    </a:ext>
                  </a:extLst>
                </p14:cNvPr>
                <p14:cNvContentPartPr/>
                <p14:nvPr/>
              </p14:nvContentPartPr>
              <p14:xfrm>
                <a:off x="1245452" y="2000118"/>
                <a:ext cx="767160" cy="2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1D3761B-7D20-043B-A3B7-13CB271A908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36812" y="1991118"/>
                  <a:ext cx="784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47A382B-65E2-7511-7BDC-FF8B991A0993}"/>
                    </a:ext>
                  </a:extLst>
                </p14:cNvPr>
                <p14:cNvContentPartPr/>
                <p14:nvPr/>
              </p14:nvContentPartPr>
              <p14:xfrm>
                <a:off x="1813532" y="2109918"/>
                <a:ext cx="196920" cy="241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47A382B-65E2-7511-7BDC-FF8B991A099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04532" y="2101278"/>
                  <a:ext cx="21456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8173F44-4075-54CF-FFD0-0461231683CA}"/>
                    </a:ext>
                  </a:extLst>
                </p14:cNvPr>
                <p14:cNvContentPartPr/>
                <p14:nvPr/>
              </p14:nvContentPartPr>
              <p14:xfrm>
                <a:off x="2070212" y="2333478"/>
                <a:ext cx="8640" cy="198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8173F44-4075-54CF-FFD0-0461231683C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61212" y="2324478"/>
                  <a:ext cx="262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094DE2-A939-C92E-4241-DC9F8947C453}"/>
                    </a:ext>
                  </a:extLst>
                </p14:cNvPr>
                <p14:cNvContentPartPr/>
                <p14:nvPr/>
              </p14:nvContentPartPr>
              <p14:xfrm>
                <a:off x="1081292" y="1377318"/>
                <a:ext cx="83952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094DE2-A939-C92E-4241-DC9F8947C45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72652" y="1368318"/>
                  <a:ext cx="857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2CB9FE0-D66F-4D01-EE27-92A561A83FCF}"/>
                    </a:ext>
                  </a:extLst>
                </p14:cNvPr>
                <p14:cNvContentPartPr/>
                <p14:nvPr/>
              </p14:nvContentPartPr>
              <p14:xfrm>
                <a:off x="2073812" y="1291638"/>
                <a:ext cx="158400" cy="2311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2CB9FE0-D66F-4D01-EE27-92A561A83FC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65172" y="1282998"/>
                  <a:ext cx="17604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2DDD6D1-214D-B7AB-0BF5-87638AEE2130}"/>
                    </a:ext>
                  </a:extLst>
                </p14:cNvPr>
                <p14:cNvContentPartPr/>
                <p14:nvPr/>
              </p14:nvContentPartPr>
              <p14:xfrm>
                <a:off x="2237612" y="1478118"/>
                <a:ext cx="225000" cy="108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2DDD6D1-214D-B7AB-0BF5-87638AEE213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28612" y="1469478"/>
                  <a:ext cx="2426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08804CE-353D-FBCB-8D2B-25A168B68AB6}"/>
                    </a:ext>
                  </a:extLst>
                </p14:cNvPr>
                <p14:cNvContentPartPr/>
                <p14:nvPr/>
              </p14:nvContentPartPr>
              <p14:xfrm>
                <a:off x="510692" y="1718238"/>
                <a:ext cx="2384280" cy="57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08804CE-353D-FBCB-8D2B-25A168B68AB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02052" y="1709238"/>
                  <a:ext cx="24019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BB7454F-7924-3E82-CBAB-D5F272563BED}"/>
                    </a:ext>
                  </a:extLst>
                </p14:cNvPr>
                <p14:cNvContentPartPr/>
                <p14:nvPr/>
              </p14:nvContentPartPr>
              <p14:xfrm>
                <a:off x="2942132" y="1637238"/>
                <a:ext cx="271080" cy="291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BB7454F-7924-3E82-CBAB-D5F272563BE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33132" y="1628598"/>
                  <a:ext cx="28872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300AA35-2199-A523-5891-651C4A435B59}"/>
                    </a:ext>
                  </a:extLst>
                </p14:cNvPr>
                <p14:cNvContentPartPr/>
                <p14:nvPr/>
              </p14:nvContentPartPr>
              <p14:xfrm>
                <a:off x="3288092" y="1766118"/>
                <a:ext cx="6120" cy="181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300AA35-2199-A523-5891-651C4A435B5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79452" y="1757118"/>
                  <a:ext cx="23760" cy="19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4F9526-BBA0-646F-6E7F-B929BA27DF41}"/>
              </a:ext>
            </a:extLst>
          </p:cNvPr>
          <p:cNvGrpSpPr/>
          <p:nvPr/>
        </p:nvGrpSpPr>
        <p:grpSpPr>
          <a:xfrm>
            <a:off x="3447825" y="2344397"/>
            <a:ext cx="319680" cy="216810"/>
            <a:chOff x="5831492" y="205158"/>
            <a:chExt cx="426240" cy="28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50A9CB0-2C0F-E190-2C7B-643CF8577E7C}"/>
                    </a:ext>
                  </a:extLst>
                </p14:cNvPr>
                <p14:cNvContentPartPr/>
                <p14:nvPr/>
              </p14:nvContentPartPr>
              <p14:xfrm>
                <a:off x="5869292" y="205158"/>
                <a:ext cx="197640" cy="233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50A9CB0-2C0F-E190-2C7B-643CF8577E7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860652" y="196158"/>
                  <a:ext cx="2152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3E693FD-761B-AD21-0C4F-41B5AB51EEC0}"/>
                    </a:ext>
                  </a:extLst>
                </p14:cNvPr>
                <p14:cNvContentPartPr/>
                <p14:nvPr/>
              </p14:nvContentPartPr>
              <p14:xfrm>
                <a:off x="5933732" y="317838"/>
                <a:ext cx="141480" cy="6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3E693FD-761B-AD21-0C4F-41B5AB51EEC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924732" y="308838"/>
                  <a:ext cx="1591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2B806CC-052C-4A2F-83EA-C6A68C4A920B}"/>
                    </a:ext>
                  </a:extLst>
                </p14:cNvPr>
                <p14:cNvContentPartPr/>
                <p14:nvPr/>
              </p14:nvContentPartPr>
              <p14:xfrm>
                <a:off x="6158372" y="396318"/>
                <a:ext cx="79200" cy="97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2B806CC-052C-4A2F-83EA-C6A68C4A920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149732" y="387678"/>
                  <a:ext cx="9684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ED36E62-7A87-E873-31A3-4FBD80699097}"/>
                    </a:ext>
                  </a:extLst>
                </p14:cNvPr>
                <p14:cNvContentPartPr/>
                <p14:nvPr/>
              </p14:nvContentPartPr>
              <p14:xfrm>
                <a:off x="6226412" y="271038"/>
                <a:ext cx="31320" cy="6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ED36E62-7A87-E873-31A3-4FBD8069909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217412" y="262398"/>
                  <a:ext cx="489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726CD1A-6756-DEA1-D46E-DA4F8D616779}"/>
                    </a:ext>
                  </a:extLst>
                </p14:cNvPr>
                <p14:cNvContentPartPr/>
                <p14:nvPr/>
              </p14:nvContentPartPr>
              <p14:xfrm>
                <a:off x="5831492" y="346638"/>
                <a:ext cx="17820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726CD1A-6756-DEA1-D46E-DA4F8D61677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822492" y="337998"/>
                  <a:ext cx="1958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8DE6FD-02C7-4749-7AA8-D111B878283E}"/>
              </a:ext>
            </a:extLst>
          </p:cNvPr>
          <p:cNvGrpSpPr/>
          <p:nvPr/>
        </p:nvGrpSpPr>
        <p:grpSpPr>
          <a:xfrm>
            <a:off x="4535427" y="2349115"/>
            <a:ext cx="243540" cy="196290"/>
            <a:chOff x="7080332" y="135678"/>
            <a:chExt cx="324720" cy="26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92E0F0B-33A8-F885-A4C0-FA77CB9C46F7}"/>
                    </a:ext>
                  </a:extLst>
                </p14:cNvPr>
                <p14:cNvContentPartPr/>
                <p14:nvPr/>
              </p14:nvContentPartPr>
              <p14:xfrm>
                <a:off x="7080332" y="180318"/>
                <a:ext cx="179640" cy="1486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92E0F0B-33A8-F885-A4C0-FA77CB9C46F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071332" y="171318"/>
                  <a:ext cx="1972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D21A76C-9FF7-AB3C-1660-0200E0B2C602}"/>
                    </a:ext>
                  </a:extLst>
                </p14:cNvPr>
                <p14:cNvContentPartPr/>
                <p14:nvPr/>
              </p14:nvContentPartPr>
              <p14:xfrm>
                <a:off x="7355012" y="289398"/>
                <a:ext cx="50040" cy="108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D21A76C-9FF7-AB3C-1660-0200E0B2C60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346012" y="280398"/>
                  <a:ext cx="676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FDE93A3-897A-25A3-78B9-EB5D17A9D6A5}"/>
                    </a:ext>
                  </a:extLst>
                </p14:cNvPr>
                <p14:cNvContentPartPr/>
                <p14:nvPr/>
              </p14:nvContentPartPr>
              <p14:xfrm>
                <a:off x="7376612" y="135678"/>
                <a:ext cx="3240" cy="9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FDE93A3-897A-25A3-78B9-EB5D17A9D6A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367612" y="126678"/>
                  <a:ext cx="20880" cy="2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75000C-F86E-E1FC-F932-89E33559BAFE}"/>
              </a:ext>
            </a:extLst>
          </p:cNvPr>
          <p:cNvGrpSpPr/>
          <p:nvPr/>
        </p:nvGrpSpPr>
        <p:grpSpPr>
          <a:xfrm>
            <a:off x="5718930" y="2296102"/>
            <a:ext cx="278100" cy="249480"/>
            <a:chOff x="8597012" y="125238"/>
            <a:chExt cx="37080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824D8F2-313E-40AD-957D-ED88DF61AA32}"/>
                    </a:ext>
                  </a:extLst>
                </p14:cNvPr>
                <p14:cNvContentPartPr/>
                <p14:nvPr/>
              </p14:nvContentPartPr>
              <p14:xfrm>
                <a:off x="8597012" y="125238"/>
                <a:ext cx="210240" cy="246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824D8F2-313E-40AD-957D-ED88DF61AA3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588372" y="116598"/>
                  <a:ext cx="22788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A83869A-E759-A989-4E5B-B30ADAE46284}"/>
                    </a:ext>
                  </a:extLst>
                </p14:cNvPr>
                <p14:cNvContentPartPr/>
                <p14:nvPr/>
              </p14:nvContentPartPr>
              <p14:xfrm>
                <a:off x="8917412" y="317478"/>
                <a:ext cx="39960" cy="140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A83869A-E759-A989-4E5B-B30ADAE4628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908412" y="308838"/>
                  <a:ext cx="576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4CDC980-B537-C42C-41CC-E7CE1D46114B}"/>
                    </a:ext>
                  </a:extLst>
                </p14:cNvPr>
                <p14:cNvContentPartPr/>
                <p14:nvPr/>
              </p14:nvContentPartPr>
              <p14:xfrm>
                <a:off x="8967452" y="145758"/>
                <a:ext cx="360" cy="2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4CDC980-B537-C42C-41CC-E7CE1D46114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958812" y="136758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F9E44E0-2DB2-E070-2EC1-2BF815235177}"/>
                  </a:ext>
                </a:extLst>
              </p14:cNvPr>
              <p14:cNvContentPartPr/>
              <p14:nvPr/>
            </p14:nvContentPartPr>
            <p14:xfrm>
              <a:off x="3374925" y="2697557"/>
              <a:ext cx="482490" cy="27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F9E44E0-2DB2-E070-2EC1-2BF81523517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65930" y="2690807"/>
                <a:ext cx="50012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2E95B0A-96A5-4076-3327-B7F62E35B4EB}"/>
                  </a:ext>
                </a:extLst>
              </p14:cNvPr>
              <p14:cNvContentPartPr/>
              <p14:nvPr/>
            </p14:nvContentPartPr>
            <p14:xfrm>
              <a:off x="4353540" y="2677422"/>
              <a:ext cx="473850" cy="27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2E95B0A-96A5-4076-3327-B7F62E35B4E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44545" y="2670672"/>
                <a:ext cx="491480" cy="13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0C54387-7C8F-E742-D0DE-AFEDCEC08087}"/>
                  </a:ext>
                </a:extLst>
              </p14:cNvPr>
              <p14:cNvContentPartPr/>
              <p14:nvPr/>
            </p14:nvContentPartPr>
            <p14:xfrm>
              <a:off x="5548020" y="2665462"/>
              <a:ext cx="562140" cy="243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0C54387-7C8F-E742-D0DE-AFEDCEC0808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539023" y="2656783"/>
                <a:ext cx="579774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055E1FF-685D-1FCB-F094-6F1F4BEF2F03}"/>
                  </a:ext>
                </a:extLst>
              </p14:cNvPr>
              <p14:cNvContentPartPr/>
              <p14:nvPr/>
            </p14:nvContentPartPr>
            <p14:xfrm>
              <a:off x="3489945" y="2919767"/>
              <a:ext cx="177390" cy="1625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055E1FF-685D-1FCB-F094-6F1F4BEF2F0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480950" y="2910757"/>
                <a:ext cx="195021" cy="18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D218734-5690-850A-1A0A-132B5FDD0DB7}"/>
                  </a:ext>
                </a:extLst>
              </p14:cNvPr>
              <p14:cNvContentPartPr/>
              <p14:nvPr/>
            </p14:nvContentPartPr>
            <p14:xfrm>
              <a:off x="4347195" y="3153047"/>
              <a:ext cx="19980" cy="243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D218734-5690-850A-1A0A-132B5FDD0DB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338432" y="3144368"/>
                <a:ext cx="37156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2697E60-F94A-6A2D-E82C-0245813D2105}"/>
                  </a:ext>
                </a:extLst>
              </p14:cNvPr>
              <p14:cNvContentPartPr/>
              <p14:nvPr/>
            </p14:nvContentPartPr>
            <p14:xfrm>
              <a:off x="4371225" y="2914637"/>
              <a:ext cx="174150" cy="1441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2697E60-F94A-6A2D-E82C-0245813D210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62248" y="2905648"/>
                <a:ext cx="191745" cy="161798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CA2110F5-B272-5975-56C0-1947CBA5575B}"/>
              </a:ext>
            </a:extLst>
          </p:cNvPr>
          <p:cNvGrpSpPr/>
          <p:nvPr/>
        </p:nvGrpSpPr>
        <p:grpSpPr>
          <a:xfrm>
            <a:off x="5700570" y="2812342"/>
            <a:ext cx="425790" cy="329670"/>
            <a:chOff x="8572532" y="813558"/>
            <a:chExt cx="567720" cy="43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6DEA476-3188-0FF3-1330-E71637596A05}"/>
                    </a:ext>
                  </a:extLst>
                </p14:cNvPr>
                <p14:cNvContentPartPr/>
                <p14:nvPr/>
              </p14:nvContentPartPr>
              <p14:xfrm>
                <a:off x="8572532" y="813558"/>
                <a:ext cx="24120" cy="268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6DEA476-3188-0FF3-1330-E71637596A0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563532" y="804558"/>
                  <a:ext cx="4176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FBBA7B2-BDB8-1B3B-79C3-3DD254A21EB8}"/>
                    </a:ext>
                  </a:extLst>
                </p14:cNvPr>
                <p14:cNvContentPartPr/>
                <p14:nvPr/>
              </p14:nvContentPartPr>
              <p14:xfrm>
                <a:off x="8655332" y="821838"/>
                <a:ext cx="126360" cy="379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FBBA7B2-BDB8-1B3B-79C3-3DD254A21EB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646332" y="812838"/>
                  <a:ext cx="14400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969DFD7-7A4F-77B1-5F46-9BDB0AA2DA6B}"/>
                    </a:ext>
                  </a:extLst>
                </p14:cNvPr>
                <p14:cNvContentPartPr/>
                <p14:nvPr/>
              </p14:nvContentPartPr>
              <p14:xfrm>
                <a:off x="8801852" y="996798"/>
                <a:ext cx="240840" cy="2563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969DFD7-7A4F-77B1-5F46-9BDB0AA2DA6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792852" y="987798"/>
                  <a:ext cx="25848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95711A8-7CD6-13C6-0C8D-C7DBF7B22CF4}"/>
                    </a:ext>
                  </a:extLst>
                </p14:cNvPr>
                <p14:cNvContentPartPr/>
                <p14:nvPr/>
              </p14:nvContentPartPr>
              <p14:xfrm>
                <a:off x="8784212" y="1125678"/>
                <a:ext cx="356040" cy="37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95711A8-7CD6-13C6-0C8D-C7DBF7B22CF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775572" y="1116678"/>
                  <a:ext cx="373680" cy="5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91133B4-648D-D62B-7F9E-E78F7155D630}"/>
              </a:ext>
            </a:extLst>
          </p:cNvPr>
          <p:cNvGrpSpPr/>
          <p:nvPr/>
        </p:nvGrpSpPr>
        <p:grpSpPr>
          <a:xfrm>
            <a:off x="3632505" y="3557777"/>
            <a:ext cx="212220" cy="350190"/>
            <a:chOff x="6077732" y="1822998"/>
            <a:chExt cx="282960" cy="46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92E2DC0-5C54-B6C8-2028-2E1055876E84}"/>
                    </a:ext>
                  </a:extLst>
                </p14:cNvPr>
                <p14:cNvContentPartPr/>
                <p14:nvPr/>
              </p14:nvContentPartPr>
              <p14:xfrm>
                <a:off x="6077732" y="1822998"/>
                <a:ext cx="170640" cy="2581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92E2DC0-5C54-B6C8-2028-2E1055876E8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068732" y="1814358"/>
                  <a:ext cx="18828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C705639-6271-1565-12DB-4DCAF8F04FDE}"/>
                    </a:ext>
                  </a:extLst>
                </p14:cNvPr>
                <p14:cNvContentPartPr/>
                <p14:nvPr/>
              </p14:nvContentPartPr>
              <p14:xfrm>
                <a:off x="6357812" y="2049438"/>
                <a:ext cx="2880" cy="2404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C705639-6271-1565-12DB-4DCAF8F04FD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348812" y="2040438"/>
                  <a:ext cx="205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F0F24D9-AFA1-1916-93B6-A106BCB4D1EC}"/>
                    </a:ext>
                  </a:extLst>
                </p14:cNvPr>
                <p14:cNvContentPartPr/>
                <p14:nvPr/>
              </p14:nvContentPartPr>
              <p14:xfrm>
                <a:off x="6360332" y="2281638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F0F24D9-AFA1-1916-93B6-A106BCB4D1E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351332" y="227263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0BF002D-68B8-09E7-9310-3B41C7A2B9F5}"/>
                  </a:ext>
                </a:extLst>
              </p14:cNvPr>
              <p14:cNvContentPartPr/>
              <p14:nvPr/>
            </p14:nvContentPartPr>
            <p14:xfrm>
              <a:off x="4548345" y="3516737"/>
              <a:ext cx="4320" cy="24813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0BF002D-68B8-09E7-9310-3B41C7A2B9F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539345" y="3507747"/>
                <a:ext cx="21960" cy="265751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6FCEB2AC-846E-C604-8DEC-85AA5EAE5788}"/>
              </a:ext>
            </a:extLst>
          </p:cNvPr>
          <p:cNvGrpSpPr/>
          <p:nvPr/>
        </p:nvGrpSpPr>
        <p:grpSpPr>
          <a:xfrm>
            <a:off x="5326755" y="3439787"/>
            <a:ext cx="925020" cy="566190"/>
            <a:chOff x="8336732" y="1665678"/>
            <a:chExt cx="1233360" cy="75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375604A-32E7-1082-8CE2-EACD2D5E75A6}"/>
                    </a:ext>
                  </a:extLst>
                </p14:cNvPr>
                <p14:cNvContentPartPr/>
                <p14:nvPr/>
              </p14:nvContentPartPr>
              <p14:xfrm>
                <a:off x="8777012" y="1865478"/>
                <a:ext cx="272880" cy="1936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375604A-32E7-1082-8CE2-EACD2D5E75A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768372" y="1856478"/>
                  <a:ext cx="2905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DB0C6C3-6891-F40C-7BC0-C761FCAE796E}"/>
                    </a:ext>
                  </a:extLst>
                </p14:cNvPr>
                <p14:cNvContentPartPr/>
                <p14:nvPr/>
              </p14:nvContentPartPr>
              <p14:xfrm>
                <a:off x="8968892" y="1758558"/>
                <a:ext cx="14580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DB0C6C3-6891-F40C-7BC0-C761FCAE796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959892" y="1749918"/>
                  <a:ext cx="163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7EB5AB5-31C0-E6CE-C267-EAFF956DCCE3}"/>
                    </a:ext>
                  </a:extLst>
                </p14:cNvPr>
                <p14:cNvContentPartPr/>
                <p14:nvPr/>
              </p14:nvContentPartPr>
              <p14:xfrm>
                <a:off x="9224492" y="1665678"/>
                <a:ext cx="189720" cy="97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7EB5AB5-31C0-E6CE-C267-EAFF956DCCE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215852" y="1657038"/>
                  <a:ext cx="20736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B6EC63A-84E0-C90D-89F0-65950C381BB0}"/>
                    </a:ext>
                  </a:extLst>
                </p14:cNvPr>
                <p14:cNvContentPartPr/>
                <p14:nvPr/>
              </p14:nvContentPartPr>
              <p14:xfrm>
                <a:off x="9306212" y="1672878"/>
                <a:ext cx="108000" cy="93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B6EC63A-84E0-C90D-89F0-65950C381BB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297572" y="1664238"/>
                  <a:ext cx="1256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F519DBC-D737-FF3E-2D11-5664D0E3DF45}"/>
                    </a:ext>
                  </a:extLst>
                </p14:cNvPr>
                <p14:cNvContentPartPr/>
                <p14:nvPr/>
              </p14:nvContentPartPr>
              <p14:xfrm>
                <a:off x="9564332" y="1740918"/>
                <a:ext cx="5760" cy="1728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F519DBC-D737-FF3E-2D11-5664D0E3DF4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555332" y="1731918"/>
                  <a:ext cx="234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351F41E-53B0-F337-6982-805CF33F37F6}"/>
                    </a:ext>
                  </a:extLst>
                </p14:cNvPr>
                <p14:cNvContentPartPr/>
                <p14:nvPr/>
              </p14:nvContentPartPr>
              <p14:xfrm>
                <a:off x="8434652" y="1827318"/>
                <a:ext cx="360" cy="125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351F41E-53B0-F337-6982-805CF33F37F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426012" y="1818678"/>
                  <a:ext cx="180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18C2615-8780-1FF5-6C26-E700270B6520}"/>
                    </a:ext>
                  </a:extLst>
                </p14:cNvPr>
                <p14:cNvContentPartPr/>
                <p14:nvPr/>
              </p14:nvContentPartPr>
              <p14:xfrm>
                <a:off x="8336732" y="1985358"/>
                <a:ext cx="195840" cy="39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18C2615-8780-1FF5-6C26-E700270B652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328092" y="1976358"/>
                  <a:ext cx="2134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D69CF8D-1E77-A433-1A87-C6F31F4206DD}"/>
                    </a:ext>
                  </a:extLst>
                </p14:cNvPr>
                <p14:cNvContentPartPr/>
                <p14:nvPr/>
              </p14:nvContentPartPr>
              <p14:xfrm>
                <a:off x="8447972" y="2137278"/>
                <a:ext cx="177840" cy="283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D69CF8D-1E77-A433-1A87-C6F31F4206D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438972" y="2128278"/>
                  <a:ext cx="19548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ABD80D7-D6DA-39F3-99BB-EB1A138D8E70}"/>
                    </a:ext>
                  </a:extLst>
                </p14:cNvPr>
                <p14:cNvContentPartPr/>
                <p14:nvPr/>
              </p14:nvContentPartPr>
              <p14:xfrm>
                <a:off x="8394692" y="2302158"/>
                <a:ext cx="290520" cy="43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ABD80D7-D6DA-39F3-99BB-EB1A138D8E7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385692" y="2293518"/>
                  <a:ext cx="308160" cy="6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702C0E-70A3-FC49-96AC-284D454B8B02}"/>
              </a:ext>
            </a:extLst>
          </p:cNvPr>
          <p:cNvGrpSpPr/>
          <p:nvPr/>
        </p:nvGrpSpPr>
        <p:grpSpPr>
          <a:xfrm>
            <a:off x="3631155" y="4467677"/>
            <a:ext cx="213030" cy="351270"/>
            <a:chOff x="6075932" y="3036198"/>
            <a:chExt cx="284040" cy="46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1FD8EA9-D131-C12D-6753-3B0E8C57C202}"/>
                    </a:ext>
                  </a:extLst>
                </p14:cNvPr>
                <p14:cNvContentPartPr/>
                <p14:nvPr/>
              </p14:nvContentPartPr>
              <p14:xfrm>
                <a:off x="6075932" y="3036198"/>
                <a:ext cx="154800" cy="312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1FD8EA9-D131-C12D-6753-3B0E8C57C20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066932" y="3027558"/>
                  <a:ext cx="17244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9415D30-1585-7BEB-64FB-BAE91F5D6263}"/>
                    </a:ext>
                  </a:extLst>
                </p14:cNvPr>
                <p14:cNvContentPartPr/>
                <p14:nvPr/>
              </p14:nvContentPartPr>
              <p14:xfrm>
                <a:off x="6211292" y="3284958"/>
                <a:ext cx="148680" cy="219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9415D30-1585-7BEB-64FB-BAE91F5D626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202292" y="3276318"/>
                  <a:ext cx="166320" cy="23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D766F356-5CBB-7EA8-2376-273E65A44E43}"/>
                  </a:ext>
                </a:extLst>
              </p14:cNvPr>
              <p14:cNvContentPartPr/>
              <p14:nvPr/>
            </p14:nvContentPartPr>
            <p14:xfrm>
              <a:off x="4615575" y="4462817"/>
              <a:ext cx="8910" cy="33021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D766F356-5CBB-7EA8-2376-273E65A44E43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606665" y="4453815"/>
                <a:ext cx="26374" cy="3478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CF4259D6-52ED-E888-3E68-0C82FCB92FA7}"/>
                  </a:ext>
                </a:extLst>
              </p14:cNvPr>
              <p14:cNvContentPartPr/>
              <p14:nvPr/>
            </p14:nvContentPartPr>
            <p14:xfrm>
              <a:off x="5434215" y="4440677"/>
              <a:ext cx="270" cy="11421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CF4259D6-52ED-E888-3E68-0C82FCB92FA7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427465" y="4431698"/>
                <a:ext cx="13500" cy="1318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4FED5151-E9C0-A934-3B69-4459B8765B74}"/>
                  </a:ext>
                </a:extLst>
              </p14:cNvPr>
              <p14:cNvContentPartPr/>
              <p14:nvPr/>
            </p14:nvContentPartPr>
            <p14:xfrm>
              <a:off x="5354835" y="4646417"/>
              <a:ext cx="184680" cy="194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4FED5151-E9C0-A934-3B69-4459B8765B74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345835" y="4637417"/>
                <a:ext cx="202320" cy="3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914DBF3B-68BF-CB8F-94C0-6957F9573BB0}"/>
              </a:ext>
            </a:extLst>
          </p:cNvPr>
          <p:cNvGrpSpPr/>
          <p:nvPr/>
        </p:nvGrpSpPr>
        <p:grpSpPr>
          <a:xfrm>
            <a:off x="5411535" y="4764947"/>
            <a:ext cx="181440" cy="195750"/>
            <a:chOff x="8449772" y="3432558"/>
            <a:chExt cx="241920" cy="26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8533FB9-6843-6D2B-A1D0-9485488CE8C5}"/>
                    </a:ext>
                  </a:extLst>
                </p14:cNvPr>
                <p14:cNvContentPartPr/>
                <p14:nvPr/>
              </p14:nvContentPartPr>
              <p14:xfrm>
                <a:off x="8449772" y="3432558"/>
                <a:ext cx="142920" cy="261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8533FB9-6843-6D2B-A1D0-9485488CE8C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440772" y="3423558"/>
                  <a:ext cx="16056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EDA1E62-1F38-4BDA-B2C8-48A880C2D191}"/>
                    </a:ext>
                  </a:extLst>
                </p14:cNvPr>
                <p14:cNvContentPartPr/>
                <p14:nvPr/>
              </p14:nvContentPartPr>
              <p14:xfrm>
                <a:off x="8449772" y="3536958"/>
                <a:ext cx="24192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EDA1E62-1F38-4BDA-B2C8-48A880C2D19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441132" y="3528318"/>
                  <a:ext cx="2595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90154BC-C29D-349B-C3C2-D39E08B8D314}"/>
              </a:ext>
            </a:extLst>
          </p:cNvPr>
          <p:cNvGrpSpPr/>
          <p:nvPr/>
        </p:nvGrpSpPr>
        <p:grpSpPr>
          <a:xfrm>
            <a:off x="5770635" y="4263287"/>
            <a:ext cx="570780" cy="410400"/>
            <a:chOff x="8928572" y="2763678"/>
            <a:chExt cx="761040" cy="54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DEFE1D5-DAF0-F458-B806-110819457C64}"/>
                    </a:ext>
                  </a:extLst>
                </p14:cNvPr>
                <p14:cNvContentPartPr/>
                <p14:nvPr/>
              </p14:nvContentPartPr>
              <p14:xfrm>
                <a:off x="8928572" y="3056358"/>
                <a:ext cx="212400" cy="2545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DEFE1D5-DAF0-F458-B806-110819457C6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919572" y="3047718"/>
                  <a:ext cx="23004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692090E-B482-2A60-3371-6C31C519E748}"/>
                    </a:ext>
                  </a:extLst>
                </p14:cNvPr>
                <p14:cNvContentPartPr/>
                <p14:nvPr/>
              </p14:nvContentPartPr>
              <p14:xfrm>
                <a:off x="9122972" y="2922798"/>
                <a:ext cx="144360" cy="32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692090E-B482-2A60-3371-6C31C519E74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113972" y="2913798"/>
                  <a:ext cx="1620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956707A3-5D49-10B3-C5D9-58ACAB5DC56C}"/>
                    </a:ext>
                  </a:extLst>
                </p14:cNvPr>
                <p14:cNvContentPartPr/>
                <p14:nvPr/>
              </p14:nvContentPartPr>
              <p14:xfrm>
                <a:off x="9343652" y="2763678"/>
                <a:ext cx="184680" cy="1400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956707A3-5D49-10B3-C5D9-58ACAB5DC56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335012" y="2755038"/>
                  <a:ext cx="2023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E017612-92C0-90DF-CEA4-B2E92BA03531}"/>
                    </a:ext>
                  </a:extLst>
                </p14:cNvPr>
                <p14:cNvContentPartPr/>
                <p14:nvPr/>
              </p14:nvContentPartPr>
              <p14:xfrm>
                <a:off x="9354452" y="2766558"/>
                <a:ext cx="161640" cy="1933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E017612-92C0-90DF-CEA4-B2E92BA0353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345452" y="2757918"/>
                  <a:ext cx="1792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17029CE-EBA6-7C8C-F7C8-E1588F359FEF}"/>
                    </a:ext>
                  </a:extLst>
                </p14:cNvPr>
                <p14:cNvContentPartPr/>
                <p14:nvPr/>
              </p14:nvContentPartPr>
              <p14:xfrm>
                <a:off x="9555692" y="2934318"/>
                <a:ext cx="133920" cy="135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17029CE-EBA6-7C8C-F7C8-E1588F359FE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547052" y="2925678"/>
                  <a:ext cx="151560" cy="15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FF94841-510B-3A33-F960-004B806C2D36}"/>
              </a:ext>
            </a:extLst>
          </p:cNvPr>
          <p:cNvGrpSpPr/>
          <p:nvPr/>
        </p:nvGrpSpPr>
        <p:grpSpPr>
          <a:xfrm>
            <a:off x="3146640" y="5459045"/>
            <a:ext cx="461160" cy="359100"/>
            <a:chOff x="5889812" y="4696878"/>
            <a:chExt cx="614880" cy="47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A96FFD4-A03B-65D4-6E92-07F33E82D94C}"/>
                    </a:ext>
                  </a:extLst>
                </p14:cNvPr>
                <p14:cNvContentPartPr/>
                <p14:nvPr/>
              </p14:nvContentPartPr>
              <p14:xfrm>
                <a:off x="5889812" y="4696878"/>
                <a:ext cx="165960" cy="2948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A96FFD4-A03B-65D4-6E92-07F33E82D94C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881172" y="4688238"/>
                  <a:ext cx="18360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C1275F1-E037-6044-9284-D8575FC40D12}"/>
                    </a:ext>
                  </a:extLst>
                </p14:cNvPr>
                <p14:cNvContentPartPr/>
                <p14:nvPr/>
              </p14:nvContentPartPr>
              <p14:xfrm>
                <a:off x="6154412" y="4913958"/>
                <a:ext cx="2880" cy="2617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C1275F1-E037-6044-9284-D8575FC40D1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145772" y="4905318"/>
                  <a:ext cx="205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537330F-E246-C354-9257-1217CA6DD975}"/>
                    </a:ext>
                  </a:extLst>
                </p14:cNvPr>
                <p14:cNvContentPartPr/>
                <p14:nvPr/>
              </p14:nvContentPartPr>
              <p14:xfrm>
                <a:off x="6276812" y="4961838"/>
                <a:ext cx="227880" cy="277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537330F-E246-C354-9257-1217CA6DD97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267812" y="4952838"/>
                  <a:ext cx="2455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359C0DB-DFCE-8506-DFB9-60E278D5FD1F}"/>
                    </a:ext>
                  </a:extLst>
                </p14:cNvPr>
                <p14:cNvContentPartPr/>
                <p14:nvPr/>
              </p14:nvContentPartPr>
              <p14:xfrm>
                <a:off x="6422612" y="4843398"/>
                <a:ext cx="5760" cy="2336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359C0DB-DFCE-8506-DFB9-60E278D5FD1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413612" y="4834758"/>
                  <a:ext cx="234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9DB86A0-7BCC-41F9-7E91-0249EFF1019A}"/>
                    </a:ext>
                  </a:extLst>
                </p14:cNvPr>
                <p14:cNvContentPartPr/>
                <p14:nvPr/>
              </p14:nvContentPartPr>
              <p14:xfrm>
                <a:off x="6428012" y="5076678"/>
                <a:ext cx="360" cy="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9DB86A0-7BCC-41F9-7E91-0249EFF1019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419012" y="506803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F04C4835-29D7-06C8-64B8-4D3B3FF693A0}"/>
              </a:ext>
            </a:extLst>
          </p:cNvPr>
          <p:cNvGrpSpPr/>
          <p:nvPr/>
        </p:nvGrpSpPr>
        <p:grpSpPr>
          <a:xfrm>
            <a:off x="3783428" y="5466802"/>
            <a:ext cx="281880" cy="271890"/>
            <a:chOff x="6740492" y="4756638"/>
            <a:chExt cx="375840" cy="36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24903C7-488A-200E-B8C7-AE2A24B45AAB}"/>
                    </a:ext>
                  </a:extLst>
                </p14:cNvPr>
                <p14:cNvContentPartPr/>
                <p14:nvPr/>
              </p14:nvContentPartPr>
              <p14:xfrm>
                <a:off x="6740492" y="4756638"/>
                <a:ext cx="149400" cy="2304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24903C7-488A-200E-B8C7-AE2A24B45AA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731492" y="4747638"/>
                  <a:ext cx="1670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F951B24-BEF5-8A8F-D8D6-0C8D24DCAC36}"/>
                    </a:ext>
                  </a:extLst>
                </p14:cNvPr>
                <p14:cNvContentPartPr/>
                <p14:nvPr/>
              </p14:nvContentPartPr>
              <p14:xfrm>
                <a:off x="6925532" y="4957878"/>
                <a:ext cx="190800" cy="161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F951B24-BEF5-8A8F-D8D6-0C8D24DCAC36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916892" y="4948878"/>
                  <a:ext cx="208440" cy="17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ABA8B553-339D-C864-D8FA-C4602824F96A}"/>
                  </a:ext>
                </a:extLst>
              </p14:cNvPr>
              <p14:cNvContentPartPr/>
              <p14:nvPr/>
            </p14:nvContentPartPr>
            <p14:xfrm>
              <a:off x="4739775" y="5771507"/>
              <a:ext cx="160920" cy="2419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ABA8B553-339D-C864-D8FA-C4602824F96A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4730775" y="5762507"/>
                <a:ext cx="178560" cy="2595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2745C77-4E4E-D68C-43A4-D3F6A3ED5793}"/>
              </a:ext>
            </a:extLst>
          </p:cNvPr>
          <p:cNvSpPr txBox="1"/>
          <p:nvPr/>
        </p:nvSpPr>
        <p:spPr>
          <a:xfrm>
            <a:off x="547036" y="-19220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Reinterpreting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F34027-58D9-47E4-1E67-6BDCE1DD3BA0}"/>
              </a:ext>
            </a:extLst>
          </p:cNvPr>
          <p:cNvGrpSpPr/>
          <p:nvPr/>
        </p:nvGrpSpPr>
        <p:grpSpPr>
          <a:xfrm>
            <a:off x="1665384" y="980743"/>
            <a:ext cx="907271" cy="995156"/>
            <a:chOff x="2165125" y="375833"/>
            <a:chExt cx="1503441" cy="1692395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557CAEF-82B7-03A5-7404-9585C144E757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AAB1E86-B376-D2E8-E1DB-F60C4834AB75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AAB1E86-B376-D2E8-E1DB-F60C4834AB75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0C74BD1-AC1F-8FE4-CF06-9F314970305C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0C74BD1-AC1F-8FE4-CF06-9F314970305C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536371" y="1552554"/>
                  <a:ext cx="585411" cy="840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21A168C-77E9-A049-D9DE-3F7FA6916006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21A168C-77E9-A049-D9DE-3F7FA6916006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734728" y="1533191"/>
                  <a:ext cx="259978" cy="2106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3C2B047-42A5-A08E-C848-88924CFE49A4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3C2B047-42A5-A08E-C848-88924CFE49A4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443122" y="724285"/>
                  <a:ext cx="625749" cy="436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2DF70835-2712-8B9F-59FC-1698CA2FCE99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2DF70835-2712-8B9F-59FC-1698CA2FCE99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2655171" y="645074"/>
                  <a:ext cx="178252" cy="2124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0543B09-A33D-EE56-8BEE-30595F2A5D96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0543B09-A33D-EE56-8BEE-30595F2A5D96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3344239" y="1565936"/>
                  <a:ext cx="101157" cy="1876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A4BE6BA-96C4-B385-03DC-10FBBA513865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A4BE6BA-96C4-B385-03DC-10FBBA513865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334635" y="615173"/>
                  <a:ext cx="18000" cy="17971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67F5AFE-89BE-A38A-ADC0-D7B31CA205AC}"/>
              </a:ext>
            </a:extLst>
          </p:cNvPr>
          <p:cNvGrpSpPr/>
          <p:nvPr/>
        </p:nvGrpSpPr>
        <p:grpSpPr>
          <a:xfrm>
            <a:off x="1676241" y="2392488"/>
            <a:ext cx="907271" cy="995156"/>
            <a:chOff x="2165125" y="375833"/>
            <a:chExt cx="1503441" cy="1692395"/>
          </a:xfrm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DEE6A90D-111E-2FC8-93D3-3751F2959550}"/>
                </a:ext>
              </a:extLst>
            </p:cNvPr>
            <p:cNvSpPr/>
            <p:nvPr/>
          </p:nvSpPr>
          <p:spPr>
            <a:xfrm>
              <a:off x="2165125" y="375833"/>
              <a:ext cx="1503441" cy="1692395"/>
            </a:xfrm>
            <a:prstGeom prst="ellipse">
              <a:avLst/>
            </a:prstGeom>
            <a:solidFill>
              <a:srgbClr val="F9E7BC"/>
            </a:solidFill>
            <a:ln w="38100" cmpd="sng">
              <a:solidFill>
                <a:srgbClr val="FF99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C4E7EF98-6277-D3AE-BF1E-01A001287A00}"/>
                    </a:ext>
                  </a:extLst>
                </p14:cNvPr>
                <p14:cNvContentPartPr/>
                <p14:nvPr/>
              </p14:nvContentPartPr>
              <p14:xfrm>
                <a:off x="2757195" y="744575"/>
                <a:ext cx="360" cy="3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C4E7EF98-6277-D3AE-BF1E-01A001287A0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721195" y="708575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56E4A7FF-DECB-D00B-BCE4-000A8FD1D267}"/>
                    </a:ext>
                  </a:extLst>
                </p14:cNvPr>
                <p14:cNvContentPartPr/>
                <p14:nvPr/>
              </p14:nvContentPartPr>
              <p14:xfrm>
                <a:off x="2551275" y="1567895"/>
                <a:ext cx="556200" cy="540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56E4A7FF-DECB-D00B-BCE4-000A8FD1D267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536371" y="1552554"/>
                  <a:ext cx="585411" cy="840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F8DAF84D-94B9-B26A-C457-CE1C2BEA92E8}"/>
                    </a:ext>
                  </a:extLst>
                </p14:cNvPr>
                <p14:cNvContentPartPr/>
                <p14:nvPr/>
              </p14:nvContentPartPr>
              <p14:xfrm>
                <a:off x="2749635" y="1548455"/>
                <a:ext cx="230760" cy="1807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F8DAF84D-94B9-B26A-C457-CE1C2BEA92E8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734728" y="1533191"/>
                  <a:ext cx="259978" cy="2106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8E85BDB2-AACD-BA03-FA4C-B38EB885D6FE}"/>
                    </a:ext>
                  </a:extLst>
                </p14:cNvPr>
                <p14:cNvContentPartPr/>
                <p14:nvPr/>
              </p14:nvContentPartPr>
              <p14:xfrm>
                <a:off x="2458035" y="738455"/>
                <a:ext cx="596520" cy="147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8E85BDB2-AACD-BA03-FA4C-B38EB885D6FE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443122" y="724285"/>
                  <a:ext cx="625749" cy="436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613C9E76-CE31-8F35-39CB-3747E84BD7DA}"/>
                    </a:ext>
                  </a:extLst>
                </p14:cNvPr>
                <p14:cNvContentPartPr/>
                <p14:nvPr/>
              </p14:nvContentPartPr>
              <p14:xfrm>
                <a:off x="2670075" y="660335"/>
                <a:ext cx="149040" cy="1825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613C9E76-CE31-8F35-39CB-3747E84BD7DA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2655171" y="645074"/>
                  <a:ext cx="178252" cy="2124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30BE7D30-6C20-F843-B2CA-3B20418C6A90}"/>
                    </a:ext>
                  </a:extLst>
                </p14:cNvPr>
                <p14:cNvContentPartPr/>
                <p14:nvPr/>
              </p14:nvContentPartPr>
              <p14:xfrm>
                <a:off x="3359115" y="1581215"/>
                <a:ext cx="72000" cy="1576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30BE7D30-6C20-F843-B2CA-3B20418C6A90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3344239" y="1565936"/>
                  <a:ext cx="101157" cy="1876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6E54D6EA-222E-E463-16CD-694D423B4EE9}"/>
                    </a:ext>
                  </a:extLst>
                </p14:cNvPr>
                <p14:cNvContentPartPr/>
                <p14:nvPr/>
              </p14:nvContentPartPr>
              <p14:xfrm>
                <a:off x="3343635" y="630455"/>
                <a:ext cx="360" cy="1497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6E54D6EA-222E-E463-16CD-694D423B4EE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334635" y="615173"/>
                  <a:ext cx="18000" cy="179712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F1A6244E-F79D-7E6C-C66A-A81803DD1162}"/>
              </a:ext>
            </a:extLst>
          </p:cNvPr>
          <p:cNvSpPr/>
          <p:nvPr/>
        </p:nvSpPr>
        <p:spPr>
          <a:xfrm>
            <a:off x="2928840" y="2239998"/>
            <a:ext cx="1307385" cy="39700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BA9D0691-0124-EE38-043E-BB134B426B0F}"/>
              </a:ext>
            </a:extLst>
          </p:cNvPr>
          <p:cNvSpPr/>
          <p:nvPr/>
        </p:nvSpPr>
        <p:spPr>
          <a:xfrm>
            <a:off x="4250635" y="2235839"/>
            <a:ext cx="897695" cy="39700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19D745AE-3128-8BB7-D7A9-8F5530A31217}"/>
              </a:ext>
            </a:extLst>
          </p:cNvPr>
          <p:cNvSpPr/>
          <p:nvPr/>
        </p:nvSpPr>
        <p:spPr>
          <a:xfrm>
            <a:off x="5176014" y="2235839"/>
            <a:ext cx="2596386" cy="39700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2B524173-1DAD-0C81-26EB-5F73CE04D83A}"/>
              </a:ext>
            </a:extLst>
          </p:cNvPr>
          <p:cNvGrpSpPr/>
          <p:nvPr/>
        </p:nvGrpSpPr>
        <p:grpSpPr>
          <a:xfrm>
            <a:off x="269408" y="4262796"/>
            <a:ext cx="662040" cy="465480"/>
            <a:chOff x="269408" y="4262796"/>
            <a:chExt cx="662040" cy="46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74E47570-5A6C-2F45-8053-3E28240636D4}"/>
                    </a:ext>
                  </a:extLst>
                </p14:cNvPr>
                <p14:cNvContentPartPr/>
                <p14:nvPr/>
              </p14:nvContentPartPr>
              <p14:xfrm>
                <a:off x="282008" y="4262796"/>
                <a:ext cx="180000" cy="4654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74E47570-5A6C-2F45-8053-3E28240636D4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273368" y="4253796"/>
                  <a:ext cx="197640" cy="48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C007DCF8-D4AD-6DF5-29C2-A47BCBFF8615}"/>
                    </a:ext>
                  </a:extLst>
                </p14:cNvPr>
                <p14:cNvContentPartPr/>
                <p14:nvPr/>
              </p14:nvContentPartPr>
              <p14:xfrm>
                <a:off x="269408" y="4518036"/>
                <a:ext cx="198000" cy="32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C007DCF8-D4AD-6DF5-29C2-A47BCBFF861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260408" y="4509396"/>
                  <a:ext cx="2156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922B39A1-49BC-2B91-F726-3C71CB118D5B}"/>
                    </a:ext>
                  </a:extLst>
                </p14:cNvPr>
                <p14:cNvContentPartPr/>
                <p14:nvPr/>
              </p14:nvContentPartPr>
              <p14:xfrm>
                <a:off x="495488" y="4539636"/>
                <a:ext cx="360" cy="18396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922B39A1-49BC-2B91-F726-3C71CB118D5B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86488" y="4530636"/>
                  <a:ext cx="180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43879CE2-4500-3B98-60A7-ED9549506C3A}"/>
                    </a:ext>
                  </a:extLst>
                </p14:cNvPr>
                <p14:cNvContentPartPr/>
                <p14:nvPr/>
              </p14:nvContentPartPr>
              <p14:xfrm>
                <a:off x="625808" y="4437756"/>
                <a:ext cx="145440" cy="320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43879CE2-4500-3B98-60A7-ED9549506C3A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617168" y="4429116"/>
                  <a:ext cx="1630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2C198C7D-3535-4648-AB54-40941B4CAD6D}"/>
                    </a:ext>
                  </a:extLst>
                </p14:cNvPr>
                <p14:cNvContentPartPr/>
                <p14:nvPr/>
              </p14:nvContentPartPr>
              <p14:xfrm>
                <a:off x="653168" y="4509036"/>
                <a:ext cx="171720" cy="352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2C198C7D-3535-4648-AB54-40941B4CAD6D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44528" y="4500396"/>
                  <a:ext cx="1893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8AFF0B97-1408-1B55-0C85-51B01E3B3C3D}"/>
                    </a:ext>
                  </a:extLst>
                </p14:cNvPr>
                <p14:cNvContentPartPr/>
                <p14:nvPr/>
              </p14:nvContentPartPr>
              <p14:xfrm>
                <a:off x="928208" y="4394196"/>
                <a:ext cx="3240" cy="2588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8AFF0B97-1408-1B55-0C85-51B01E3B3C3D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919568" y="4385196"/>
                  <a:ext cx="20880" cy="27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F1657DBD-FD7B-37F7-8952-7A33C36355FD}"/>
              </a:ext>
            </a:extLst>
          </p:cNvPr>
          <p:cNvGrpSpPr/>
          <p:nvPr/>
        </p:nvGrpSpPr>
        <p:grpSpPr>
          <a:xfrm>
            <a:off x="241328" y="4860396"/>
            <a:ext cx="872640" cy="444960"/>
            <a:chOff x="241328" y="4860396"/>
            <a:chExt cx="872640" cy="44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BA18DE13-84AB-6495-7560-06A95F65B2DE}"/>
                    </a:ext>
                  </a:extLst>
                </p14:cNvPr>
                <p14:cNvContentPartPr/>
                <p14:nvPr/>
              </p14:nvContentPartPr>
              <p14:xfrm>
                <a:off x="266528" y="4860396"/>
                <a:ext cx="130680" cy="3862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BA18DE13-84AB-6495-7560-06A95F65B2DE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57528" y="4851756"/>
                  <a:ext cx="148320" cy="40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A066BED8-8C81-C4C3-EC26-64C23261AF0F}"/>
                    </a:ext>
                  </a:extLst>
                </p14:cNvPr>
                <p14:cNvContentPartPr/>
                <p14:nvPr/>
              </p14:nvContentPartPr>
              <p14:xfrm>
                <a:off x="241328" y="5094036"/>
                <a:ext cx="151920" cy="3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A066BED8-8C81-C4C3-EC26-64C23261AF0F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32688" y="5085396"/>
                  <a:ext cx="169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36E5F106-41D1-2D7C-4371-87E7439A22A9}"/>
                    </a:ext>
                  </a:extLst>
                </p14:cNvPr>
                <p14:cNvContentPartPr/>
                <p14:nvPr/>
              </p14:nvContentPartPr>
              <p14:xfrm>
                <a:off x="430688" y="5121396"/>
                <a:ext cx="120240" cy="1839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36E5F106-41D1-2D7C-4371-87E7439A22A9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421688" y="5112756"/>
                  <a:ext cx="1378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BE5251D7-4E1D-96F5-96BD-647139F3DF83}"/>
                    </a:ext>
                  </a:extLst>
                </p14:cNvPr>
                <p14:cNvContentPartPr/>
                <p14:nvPr/>
              </p14:nvContentPartPr>
              <p14:xfrm>
                <a:off x="658208" y="5049396"/>
                <a:ext cx="149760" cy="381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BE5251D7-4E1D-96F5-96BD-647139F3DF83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649568" y="5040756"/>
                  <a:ext cx="1674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3051F1EB-F1EF-4583-70DF-E5D70652BDAE}"/>
                    </a:ext>
                  </a:extLst>
                </p14:cNvPr>
                <p14:cNvContentPartPr/>
                <p14:nvPr/>
              </p14:nvContentPartPr>
              <p14:xfrm>
                <a:off x="689528" y="5133636"/>
                <a:ext cx="166680" cy="547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3051F1EB-F1EF-4583-70DF-E5D70652BDAE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680528" y="5124636"/>
                  <a:ext cx="1843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BFB5455E-E8C7-E4EC-773E-246C9D40C0DA}"/>
                    </a:ext>
                  </a:extLst>
                </p14:cNvPr>
                <p14:cNvContentPartPr/>
                <p14:nvPr/>
              </p14:nvContentPartPr>
              <p14:xfrm>
                <a:off x="955928" y="4975596"/>
                <a:ext cx="158040" cy="18180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BFB5455E-E8C7-E4EC-773E-246C9D40C0DA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946928" y="4966956"/>
                  <a:ext cx="175680" cy="19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D0263EB-1E1F-B8F9-ECCA-19B5988CBB0F}"/>
              </a:ext>
            </a:extLst>
          </p:cNvPr>
          <p:cNvGrpSpPr/>
          <p:nvPr/>
        </p:nvGrpSpPr>
        <p:grpSpPr>
          <a:xfrm>
            <a:off x="3124928" y="5898996"/>
            <a:ext cx="530640" cy="250560"/>
            <a:chOff x="3124928" y="5898996"/>
            <a:chExt cx="530640" cy="25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F729CF9-623F-1D25-082E-21C852A945E5}"/>
                    </a:ext>
                  </a:extLst>
                </p14:cNvPr>
                <p14:cNvContentPartPr/>
                <p14:nvPr/>
              </p14:nvContentPartPr>
              <p14:xfrm>
                <a:off x="3222488" y="5898996"/>
                <a:ext cx="360" cy="2095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F729CF9-623F-1D25-082E-21C852A945E5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3213488" y="5890356"/>
                  <a:ext cx="1800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261DDEF6-5BFB-1EAF-2020-18EB8DC255E1}"/>
                    </a:ext>
                  </a:extLst>
                </p14:cNvPr>
                <p14:cNvContentPartPr/>
                <p14:nvPr/>
              </p14:nvContentPartPr>
              <p14:xfrm>
                <a:off x="3124928" y="5984316"/>
                <a:ext cx="223920" cy="3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261DDEF6-5BFB-1EAF-2020-18EB8DC255E1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116288" y="5975316"/>
                  <a:ext cx="241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1E55436B-B2C5-67A8-0DC4-1CAE8A27E2A2}"/>
                    </a:ext>
                  </a:extLst>
                </p14:cNvPr>
                <p14:cNvContentPartPr/>
                <p14:nvPr/>
              </p14:nvContentPartPr>
              <p14:xfrm>
                <a:off x="3466568" y="5934636"/>
                <a:ext cx="189000" cy="2149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1E55436B-B2C5-67A8-0DC4-1CAE8A27E2A2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457928" y="5925996"/>
                  <a:ext cx="206640" cy="23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36F9A5F3-1A36-D70F-A58B-F1F161FDA9D9}"/>
                  </a:ext>
                </a:extLst>
              </p14:cNvPr>
              <p14:cNvContentPartPr/>
              <p14:nvPr/>
            </p14:nvContentPartPr>
            <p14:xfrm>
              <a:off x="4262078" y="1491783"/>
              <a:ext cx="174600" cy="9252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36F9A5F3-1A36-D70F-A58B-F1F161FDA9D9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4253078" y="1483143"/>
                <a:ext cx="192240" cy="11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1FE8097-CDBE-A886-60A8-F3DC2CD8641B}"/>
              </a:ext>
            </a:extLst>
          </p:cNvPr>
          <p:cNvGrpSpPr/>
          <p:nvPr/>
        </p:nvGrpSpPr>
        <p:grpSpPr>
          <a:xfrm>
            <a:off x="4251638" y="1704183"/>
            <a:ext cx="414720" cy="193320"/>
            <a:chOff x="4195928" y="1393236"/>
            <a:chExt cx="414720" cy="19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9B02D1E6-6AA8-187F-D5EB-455F109BD68C}"/>
                    </a:ext>
                  </a:extLst>
                </p14:cNvPr>
                <p14:cNvContentPartPr/>
                <p14:nvPr/>
              </p14:nvContentPartPr>
              <p14:xfrm>
                <a:off x="4195928" y="1393956"/>
                <a:ext cx="149400" cy="1926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9B02D1E6-6AA8-187F-D5EB-455F109BD68C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4186928" y="1385316"/>
                  <a:ext cx="16704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00973D3F-E299-0B9F-BF4A-38D25183CC16}"/>
                    </a:ext>
                  </a:extLst>
                </p14:cNvPr>
                <p14:cNvContentPartPr/>
                <p14:nvPr/>
              </p14:nvContentPartPr>
              <p14:xfrm>
                <a:off x="4496168" y="1393236"/>
                <a:ext cx="82800" cy="3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00973D3F-E299-0B9F-BF4A-38D25183CC16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4487168" y="1384236"/>
                  <a:ext cx="100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B8ABE12A-D372-9302-9FA7-8BBEED497304}"/>
                    </a:ext>
                  </a:extLst>
                </p14:cNvPr>
                <p14:cNvContentPartPr/>
                <p14:nvPr/>
              </p14:nvContentPartPr>
              <p14:xfrm>
                <a:off x="4501568" y="1488636"/>
                <a:ext cx="109080" cy="32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B8ABE12A-D372-9302-9FA7-8BBEED497304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4492928" y="1479996"/>
                  <a:ext cx="12672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3DA54DFD-2858-2E13-B761-86C97362853F}"/>
              </a:ext>
            </a:extLst>
          </p:cNvPr>
          <p:cNvGrpSpPr/>
          <p:nvPr/>
        </p:nvGrpSpPr>
        <p:grpSpPr>
          <a:xfrm>
            <a:off x="4963358" y="1594383"/>
            <a:ext cx="588240" cy="388800"/>
            <a:chOff x="4907648" y="1283436"/>
            <a:chExt cx="588240" cy="38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4F2C123F-BDFA-82F1-D5B1-9853D41F825E}"/>
                    </a:ext>
                  </a:extLst>
                </p14:cNvPr>
                <p14:cNvContentPartPr/>
                <p14:nvPr/>
              </p14:nvContentPartPr>
              <p14:xfrm>
                <a:off x="4907648" y="1283436"/>
                <a:ext cx="155160" cy="153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4F2C123F-BDFA-82F1-D5B1-9853D41F825E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4899008" y="1274796"/>
                  <a:ext cx="1728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007BC54D-97A3-3626-A361-F92215E99659}"/>
                    </a:ext>
                  </a:extLst>
                </p14:cNvPr>
                <p14:cNvContentPartPr/>
                <p14:nvPr/>
              </p14:nvContentPartPr>
              <p14:xfrm>
                <a:off x="5059568" y="1301796"/>
                <a:ext cx="141840" cy="27252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007BC54D-97A3-3626-A361-F92215E99659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5050568" y="1293156"/>
                  <a:ext cx="15948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2737082D-DE74-9DE1-C4C1-CD1703180F59}"/>
                    </a:ext>
                  </a:extLst>
                </p14:cNvPr>
                <p14:cNvContentPartPr/>
                <p14:nvPr/>
              </p14:nvContentPartPr>
              <p14:xfrm>
                <a:off x="5207888" y="1520676"/>
                <a:ext cx="102600" cy="1350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2737082D-DE74-9DE1-C4C1-CD1703180F59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5198888" y="1511676"/>
                  <a:ext cx="1202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3CBA49DA-A5AC-DF79-CF2F-63E46AA0358F}"/>
                    </a:ext>
                  </a:extLst>
                </p14:cNvPr>
                <p14:cNvContentPartPr/>
                <p14:nvPr/>
              </p14:nvContentPartPr>
              <p14:xfrm>
                <a:off x="5329208" y="1506276"/>
                <a:ext cx="109440" cy="3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3CBA49DA-A5AC-DF79-CF2F-63E46AA0358F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5320208" y="1497636"/>
                  <a:ext cx="127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F6846576-2E21-D3D3-05C7-799D1E2A83DF}"/>
                    </a:ext>
                  </a:extLst>
                </p14:cNvPr>
                <p14:cNvContentPartPr/>
                <p14:nvPr/>
              </p14:nvContentPartPr>
              <p14:xfrm>
                <a:off x="5412008" y="1506276"/>
                <a:ext cx="360" cy="1659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F6846576-2E21-D3D3-05C7-799D1E2A83DF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5403368" y="1497636"/>
                  <a:ext cx="1800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50F8E3F2-D967-C3EF-BB10-18AF188F48A3}"/>
                    </a:ext>
                  </a:extLst>
                </p14:cNvPr>
                <p14:cNvContentPartPr/>
                <p14:nvPr/>
              </p14:nvContentPartPr>
              <p14:xfrm>
                <a:off x="5400488" y="1515636"/>
                <a:ext cx="95400" cy="3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50F8E3F2-D967-C3EF-BB10-18AF188F48A3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5391848" y="1506636"/>
                  <a:ext cx="1130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F392666D-FF81-8CBC-808A-0E90F4033962}"/>
              </a:ext>
            </a:extLst>
          </p:cNvPr>
          <p:cNvGrpSpPr/>
          <p:nvPr/>
        </p:nvGrpSpPr>
        <p:grpSpPr>
          <a:xfrm>
            <a:off x="4006455" y="739946"/>
            <a:ext cx="601920" cy="340920"/>
            <a:chOff x="4275128" y="1147356"/>
            <a:chExt cx="601920" cy="34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FA1324F3-EDDB-638A-9E79-52A2C44BE96D}"/>
                    </a:ext>
                  </a:extLst>
                </p14:cNvPr>
                <p14:cNvContentPartPr/>
                <p14:nvPr/>
              </p14:nvContentPartPr>
              <p14:xfrm>
                <a:off x="4275128" y="1147356"/>
                <a:ext cx="194400" cy="2037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FA1324F3-EDDB-638A-9E79-52A2C44BE96D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4266128" y="1138356"/>
                  <a:ext cx="2120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37A8A687-10A6-B76E-8BFB-A85C839B690B}"/>
                    </a:ext>
                  </a:extLst>
                </p14:cNvPr>
                <p14:cNvContentPartPr/>
                <p14:nvPr/>
              </p14:nvContentPartPr>
              <p14:xfrm>
                <a:off x="4469168" y="1300716"/>
                <a:ext cx="360" cy="1328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37A8A687-10A6-B76E-8BFB-A85C839B690B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4460528" y="1291716"/>
                  <a:ext cx="180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18CA0AE3-94AC-07CD-EAF9-C16C9C559697}"/>
                    </a:ext>
                  </a:extLst>
                </p14:cNvPr>
                <p14:cNvContentPartPr/>
                <p14:nvPr/>
              </p14:nvContentPartPr>
              <p14:xfrm>
                <a:off x="4550168" y="1432836"/>
                <a:ext cx="3240" cy="280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18CA0AE3-94AC-07CD-EAF9-C16C9C559697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4541168" y="1424196"/>
                  <a:ext cx="208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A64CA1BD-32E0-846B-4F70-B196EF702829}"/>
                    </a:ext>
                  </a:extLst>
                </p14:cNvPr>
                <p14:cNvContentPartPr/>
                <p14:nvPr/>
              </p14:nvContentPartPr>
              <p14:xfrm>
                <a:off x="4621088" y="1351476"/>
                <a:ext cx="93240" cy="1368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A64CA1BD-32E0-846B-4F70-B196EF702829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4612448" y="1342836"/>
                  <a:ext cx="1108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D22862D8-F07C-EDA2-4205-FEE09228BA9A}"/>
                    </a:ext>
                  </a:extLst>
                </p14:cNvPr>
                <p14:cNvContentPartPr/>
                <p14:nvPr/>
              </p14:nvContentPartPr>
              <p14:xfrm>
                <a:off x="4821608" y="1273356"/>
                <a:ext cx="55440" cy="3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D22862D8-F07C-EDA2-4205-FEE09228BA9A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4812968" y="1264356"/>
                  <a:ext cx="73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7368F87B-C2AE-853B-82F8-A4F10F87F833}"/>
                    </a:ext>
                  </a:extLst>
                </p14:cNvPr>
                <p14:cNvContentPartPr/>
                <p14:nvPr/>
              </p14:nvContentPartPr>
              <p14:xfrm>
                <a:off x="4831328" y="1335636"/>
                <a:ext cx="37440" cy="3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7368F87B-C2AE-853B-82F8-A4F10F87F833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4822688" y="1326636"/>
                  <a:ext cx="550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C3EC69BB-346C-1F8D-920B-C3E782270FE1}"/>
              </a:ext>
            </a:extLst>
          </p:cNvPr>
          <p:cNvGrpSpPr/>
          <p:nvPr/>
        </p:nvGrpSpPr>
        <p:grpSpPr>
          <a:xfrm>
            <a:off x="4879095" y="575426"/>
            <a:ext cx="923040" cy="401760"/>
            <a:chOff x="5147768" y="982836"/>
            <a:chExt cx="923040" cy="40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75A1CF68-A3ED-FCF8-81B6-39E8998E8D12}"/>
                    </a:ext>
                  </a:extLst>
                </p14:cNvPr>
                <p14:cNvContentPartPr/>
                <p14:nvPr/>
              </p14:nvContentPartPr>
              <p14:xfrm>
                <a:off x="5147768" y="982836"/>
                <a:ext cx="101520" cy="1918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75A1CF68-A3ED-FCF8-81B6-39E8998E8D12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138768" y="974196"/>
                  <a:ext cx="1191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020E906C-2AEC-23DD-D8E1-75DA02B66994}"/>
                    </a:ext>
                  </a:extLst>
                </p14:cNvPr>
                <p14:cNvContentPartPr/>
                <p14:nvPr/>
              </p14:nvContentPartPr>
              <p14:xfrm>
                <a:off x="5355848" y="1143396"/>
                <a:ext cx="360" cy="993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020E906C-2AEC-23DD-D8E1-75DA02B66994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5347208" y="1134756"/>
                  <a:ext cx="180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21A42785-8359-DE8C-02CF-68A67A88A67E}"/>
                    </a:ext>
                  </a:extLst>
                </p14:cNvPr>
                <p14:cNvContentPartPr/>
                <p14:nvPr/>
              </p14:nvContentPartPr>
              <p14:xfrm>
                <a:off x="5405888" y="1245636"/>
                <a:ext cx="360" cy="327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21A42785-8359-DE8C-02CF-68A67A88A67E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5397248" y="1236636"/>
                  <a:ext cx="180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57B7C402-D92F-7D05-EA19-4B96070D3DA3}"/>
                    </a:ext>
                  </a:extLst>
                </p14:cNvPr>
                <p14:cNvContentPartPr/>
                <p14:nvPr/>
              </p14:nvContentPartPr>
              <p14:xfrm>
                <a:off x="5490128" y="1139436"/>
                <a:ext cx="148680" cy="1551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57B7C402-D92F-7D05-EA19-4B96070D3DA3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481488" y="1130796"/>
                  <a:ext cx="16632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372020CA-8E66-8CE1-D649-670756D8AD11}"/>
                    </a:ext>
                  </a:extLst>
                </p14:cNvPr>
                <p14:cNvContentPartPr/>
                <p14:nvPr/>
              </p14:nvContentPartPr>
              <p14:xfrm>
                <a:off x="5682008" y="1187676"/>
                <a:ext cx="91800" cy="3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372020CA-8E66-8CE1-D649-670756D8AD11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673008" y="1178676"/>
                  <a:ext cx="109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9FEE5CCF-FD3D-38B1-A0E7-77018939FFA5}"/>
                    </a:ext>
                  </a:extLst>
                </p14:cNvPr>
                <p14:cNvContentPartPr/>
                <p14:nvPr/>
              </p14:nvContentPartPr>
              <p14:xfrm>
                <a:off x="5855888" y="1071396"/>
                <a:ext cx="140760" cy="31320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9FEE5CCF-FD3D-38B1-A0E7-77018939FFA5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5846888" y="1062756"/>
                  <a:ext cx="15840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21406FEC-928A-1D93-C542-7A411C0FB805}"/>
                    </a:ext>
                  </a:extLst>
                </p14:cNvPr>
                <p14:cNvContentPartPr/>
                <p14:nvPr/>
              </p14:nvContentPartPr>
              <p14:xfrm>
                <a:off x="5167208" y="1362636"/>
                <a:ext cx="903600" cy="28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21406FEC-928A-1D93-C542-7A411C0FB805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158208" y="1353636"/>
                  <a:ext cx="92124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ACC87BE0-66D4-775E-B15E-0E596B6B4FCA}"/>
              </a:ext>
            </a:extLst>
          </p:cNvPr>
          <p:cNvGrpSpPr/>
          <p:nvPr/>
        </p:nvGrpSpPr>
        <p:grpSpPr>
          <a:xfrm>
            <a:off x="5141895" y="1068626"/>
            <a:ext cx="425880" cy="331920"/>
            <a:chOff x="5410568" y="1476036"/>
            <a:chExt cx="425880" cy="331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F31C8D2D-9180-B867-6CDB-DF426C8C7A83}"/>
                    </a:ext>
                  </a:extLst>
                </p14:cNvPr>
                <p14:cNvContentPartPr/>
                <p14:nvPr/>
              </p14:nvContentPartPr>
              <p14:xfrm>
                <a:off x="5410568" y="1476036"/>
                <a:ext cx="125640" cy="2484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F31C8D2D-9180-B867-6CDB-DF426C8C7A83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5401568" y="1467396"/>
                  <a:ext cx="14328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5F4AD764-4EF7-D9BE-5C66-D1AE81B3B64F}"/>
                    </a:ext>
                  </a:extLst>
                </p14:cNvPr>
                <p14:cNvContentPartPr/>
                <p14:nvPr/>
              </p14:nvContentPartPr>
              <p14:xfrm>
                <a:off x="5626208" y="1661076"/>
                <a:ext cx="66600" cy="14688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5F4AD764-4EF7-D9BE-5C66-D1AE81B3B64F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5617568" y="1652436"/>
                  <a:ext cx="842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DA4DF21B-BF18-7163-FCCB-881A5171EB3B}"/>
                    </a:ext>
                  </a:extLst>
                </p14:cNvPr>
                <p14:cNvContentPartPr/>
                <p14:nvPr/>
              </p14:nvContentPartPr>
              <p14:xfrm>
                <a:off x="5706128" y="1513116"/>
                <a:ext cx="130320" cy="36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DA4DF21B-BF18-7163-FCCB-881A5171EB3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5697128" y="1504476"/>
                  <a:ext cx="147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5FBB0CDD-2EF0-B630-476F-D543BF92B48C}"/>
                    </a:ext>
                  </a:extLst>
                </p14:cNvPr>
                <p14:cNvContentPartPr/>
                <p14:nvPr/>
              </p14:nvContentPartPr>
              <p14:xfrm>
                <a:off x="5784608" y="1513116"/>
                <a:ext cx="10080" cy="21708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5FBB0CDD-2EF0-B630-476F-D543BF92B48C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5775968" y="1504476"/>
                  <a:ext cx="27720" cy="234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2614254B-7432-54C1-0C83-E19E1A7EF672}"/>
                  </a:ext>
                </a:extLst>
              </p14:cNvPr>
              <p14:cNvContentPartPr/>
              <p14:nvPr/>
            </p14:nvContentPartPr>
            <p14:xfrm>
              <a:off x="5572666" y="5639598"/>
              <a:ext cx="238320" cy="2890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2614254B-7432-54C1-0C83-E19E1A7EF672}"/>
                  </a:ext>
                </a:extLst>
              </p:cNvPr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5563666" y="5630598"/>
                <a:ext cx="255960" cy="306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959CB52D-B5E9-8C82-14DD-770633099DA4}"/>
              </a:ext>
            </a:extLst>
          </p:cNvPr>
          <p:cNvGrpSpPr/>
          <p:nvPr/>
        </p:nvGrpSpPr>
        <p:grpSpPr>
          <a:xfrm>
            <a:off x="4706146" y="6492078"/>
            <a:ext cx="433080" cy="249840"/>
            <a:chOff x="4706146" y="6492078"/>
            <a:chExt cx="433080" cy="24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46CBF39-F919-5AC1-4C42-85A76144301D}"/>
                    </a:ext>
                  </a:extLst>
                </p14:cNvPr>
                <p14:cNvContentPartPr/>
                <p14:nvPr/>
              </p14:nvContentPartPr>
              <p14:xfrm>
                <a:off x="4706146" y="6492078"/>
                <a:ext cx="163440" cy="2498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46CBF39-F919-5AC1-4C42-85A76144301D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697506" y="6483438"/>
                  <a:ext cx="18108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1D4CA8D6-6B98-B99E-4872-D9F15540A5E5}"/>
                    </a:ext>
                  </a:extLst>
                </p14:cNvPr>
                <p14:cNvContentPartPr/>
                <p14:nvPr/>
              </p14:nvContentPartPr>
              <p14:xfrm>
                <a:off x="4730626" y="6638598"/>
                <a:ext cx="123120" cy="266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D4CA8D6-6B98-B99E-4872-D9F15540A5E5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721986" y="6629958"/>
                  <a:ext cx="1407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6DDF3BEA-6426-9ABB-915B-BF08459BF5DE}"/>
                    </a:ext>
                  </a:extLst>
                </p14:cNvPr>
                <p14:cNvContentPartPr/>
                <p14:nvPr/>
              </p14:nvContentPartPr>
              <p14:xfrm>
                <a:off x="5032306" y="6566238"/>
                <a:ext cx="102600" cy="3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6DDF3BEA-6426-9ABB-915B-BF08459BF5DE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5023306" y="6557598"/>
                  <a:ext cx="120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26F40CB0-B60C-5B3C-51AF-B46CEF5DC4AD}"/>
                    </a:ext>
                  </a:extLst>
                </p14:cNvPr>
                <p14:cNvContentPartPr/>
                <p14:nvPr/>
              </p14:nvContentPartPr>
              <p14:xfrm>
                <a:off x="5063266" y="6624198"/>
                <a:ext cx="75960" cy="219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26F40CB0-B60C-5B3C-51AF-B46CEF5DC4AD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5054626" y="6615558"/>
                  <a:ext cx="93600" cy="3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503E0014-9423-8D1B-9474-E7827B7BC8A9}"/>
              </a:ext>
            </a:extLst>
          </p:cNvPr>
          <p:cNvGrpSpPr/>
          <p:nvPr/>
        </p:nvGrpSpPr>
        <p:grpSpPr>
          <a:xfrm>
            <a:off x="5427586" y="6381198"/>
            <a:ext cx="1406160" cy="457200"/>
            <a:chOff x="5427586" y="6381198"/>
            <a:chExt cx="1406160" cy="45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33D2D2E-B4BA-B447-4FE3-949521D7172A}"/>
                    </a:ext>
                  </a:extLst>
                </p14:cNvPr>
                <p14:cNvContentPartPr/>
                <p14:nvPr/>
              </p14:nvContentPartPr>
              <p14:xfrm>
                <a:off x="5427586" y="6497838"/>
                <a:ext cx="3240" cy="2869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33D2D2E-B4BA-B447-4FE3-949521D7172A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5418946" y="6489198"/>
                  <a:ext cx="2088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13C5D9EE-6DFB-CFA9-330C-26CE6ACAB36E}"/>
                    </a:ext>
                  </a:extLst>
                </p14:cNvPr>
                <p14:cNvContentPartPr/>
                <p14:nvPr/>
              </p14:nvContentPartPr>
              <p14:xfrm>
                <a:off x="5495626" y="6662718"/>
                <a:ext cx="109080" cy="25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13C5D9EE-6DFB-CFA9-330C-26CE6ACAB36E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5486626" y="6654078"/>
                  <a:ext cx="1267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DF1067D4-1F7E-994E-FEA1-7B23A3B5E538}"/>
                    </a:ext>
                  </a:extLst>
                </p14:cNvPr>
                <p14:cNvContentPartPr/>
                <p14:nvPr/>
              </p14:nvContentPartPr>
              <p14:xfrm>
                <a:off x="5564026" y="6595398"/>
                <a:ext cx="360" cy="1598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DF1067D4-1F7E-994E-FEA1-7B23A3B5E538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5555386" y="6586398"/>
                  <a:ext cx="180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08C6878C-A7FE-EC3A-E15D-225A5E075D53}"/>
                    </a:ext>
                  </a:extLst>
                </p14:cNvPr>
                <p14:cNvContentPartPr/>
                <p14:nvPr/>
              </p14:nvContentPartPr>
              <p14:xfrm>
                <a:off x="5702986" y="6539598"/>
                <a:ext cx="134280" cy="2304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08C6878C-A7FE-EC3A-E15D-225A5E075D53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5693986" y="6530598"/>
                  <a:ext cx="15192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1556B5B-72D9-E56F-0A2D-55549A1FDC15}"/>
                    </a:ext>
                  </a:extLst>
                </p14:cNvPr>
                <p14:cNvContentPartPr/>
                <p14:nvPr/>
              </p14:nvContentPartPr>
              <p14:xfrm>
                <a:off x="5789026" y="6447798"/>
                <a:ext cx="51120" cy="54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1556B5B-72D9-E56F-0A2D-55549A1FDC15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780386" y="6438798"/>
                  <a:ext cx="687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CAAEC45-9B25-851B-DB5A-4663712B6BA0}"/>
                    </a:ext>
                  </a:extLst>
                </p14:cNvPr>
                <p14:cNvContentPartPr/>
                <p14:nvPr/>
              </p14:nvContentPartPr>
              <p14:xfrm>
                <a:off x="5934106" y="6381198"/>
                <a:ext cx="56160" cy="615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CAAEC45-9B25-851B-DB5A-4663712B6BA0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925106" y="6372198"/>
                  <a:ext cx="7380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7F9E18A4-926D-049D-4938-C589EDFBAFB5}"/>
                    </a:ext>
                  </a:extLst>
                </p14:cNvPr>
                <p14:cNvContentPartPr/>
                <p14:nvPr/>
              </p14:nvContentPartPr>
              <p14:xfrm>
                <a:off x="5964706" y="6393078"/>
                <a:ext cx="25200" cy="417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7F9E18A4-926D-049D-4938-C589EDFBAFB5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5956066" y="6384438"/>
                  <a:ext cx="4284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424F9509-68D2-483B-596B-247C7A764D8A}"/>
                    </a:ext>
                  </a:extLst>
                </p14:cNvPr>
                <p14:cNvContentPartPr/>
                <p14:nvPr/>
              </p14:nvContentPartPr>
              <p14:xfrm>
                <a:off x="5925106" y="6409638"/>
                <a:ext cx="36000" cy="608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424F9509-68D2-483B-596B-247C7A764D8A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5916106" y="6400638"/>
                  <a:ext cx="5364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7529F40-4742-D9E3-4655-12F1FD4FC0CE}"/>
                    </a:ext>
                  </a:extLst>
                </p14:cNvPr>
                <p14:cNvContentPartPr/>
                <p14:nvPr/>
              </p14:nvContentPartPr>
              <p14:xfrm>
                <a:off x="6050026" y="6430158"/>
                <a:ext cx="5760" cy="885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7529F40-4742-D9E3-4655-12F1FD4FC0CE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6041386" y="6421518"/>
                  <a:ext cx="234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2B2A6B3F-41B0-41E0-05EA-5BD27D4476F4}"/>
                    </a:ext>
                  </a:extLst>
                </p14:cNvPr>
                <p14:cNvContentPartPr/>
                <p14:nvPr/>
              </p14:nvContentPartPr>
              <p14:xfrm>
                <a:off x="6133906" y="6679278"/>
                <a:ext cx="98280" cy="25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2B2A6B3F-41B0-41E0-05EA-5BD27D4476F4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6124906" y="6670638"/>
                  <a:ext cx="1159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29F123FE-4FDD-1E3F-500C-72A09475F8D4}"/>
                    </a:ext>
                  </a:extLst>
                </p14:cNvPr>
                <p14:cNvContentPartPr/>
                <p14:nvPr/>
              </p14:nvContentPartPr>
              <p14:xfrm>
                <a:off x="6173866" y="6594678"/>
                <a:ext cx="2520" cy="1911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29F123FE-4FDD-1E3F-500C-72A09475F8D4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164866" y="6585678"/>
                  <a:ext cx="2016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E233609B-1316-C9D9-33F3-8A07B79880A3}"/>
                    </a:ext>
                  </a:extLst>
                </p14:cNvPr>
                <p14:cNvContentPartPr/>
                <p14:nvPr/>
              </p14:nvContentPartPr>
              <p14:xfrm>
                <a:off x="6330106" y="6610878"/>
                <a:ext cx="153720" cy="2275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E233609B-1316-C9D9-33F3-8A07B79880A3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6321106" y="6602238"/>
                  <a:ext cx="17136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1F533907-AF8C-1FB1-0B3E-33292F9BE182}"/>
                    </a:ext>
                  </a:extLst>
                </p14:cNvPr>
                <p14:cNvContentPartPr/>
                <p14:nvPr/>
              </p14:nvContentPartPr>
              <p14:xfrm>
                <a:off x="6464746" y="6438078"/>
                <a:ext cx="61560" cy="28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1F533907-AF8C-1FB1-0B3E-33292F9BE182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6455746" y="6429078"/>
                  <a:ext cx="79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4BF662AC-E986-CC79-C812-05B80594A8D0}"/>
                    </a:ext>
                  </a:extLst>
                </p14:cNvPr>
                <p14:cNvContentPartPr/>
                <p14:nvPr/>
              </p14:nvContentPartPr>
              <p14:xfrm>
                <a:off x="6575266" y="6409278"/>
                <a:ext cx="110520" cy="982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4BF662AC-E986-CC79-C812-05B80594A8D0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6566626" y="6400638"/>
                  <a:ext cx="1281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11B9407B-8594-C92C-2133-62A7A248B90D}"/>
                    </a:ext>
                  </a:extLst>
                </p14:cNvPr>
                <p14:cNvContentPartPr/>
                <p14:nvPr/>
              </p14:nvContentPartPr>
              <p14:xfrm>
                <a:off x="6592906" y="6407478"/>
                <a:ext cx="93240" cy="1267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11B9407B-8594-C92C-2133-62A7A248B90D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6583906" y="6398478"/>
                  <a:ext cx="11088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D6B2C6F6-AF3F-6854-B8B0-27623D5B8B08}"/>
                    </a:ext>
                  </a:extLst>
                </p14:cNvPr>
                <p14:cNvContentPartPr/>
                <p14:nvPr/>
              </p14:nvContentPartPr>
              <p14:xfrm>
                <a:off x="6721066" y="6482358"/>
                <a:ext cx="112680" cy="1346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D6B2C6F6-AF3F-6854-B8B0-27623D5B8B08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6712426" y="6473718"/>
                  <a:ext cx="130320" cy="15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BDF25A79-6C4A-BD93-4E53-473C7BEB35A6}"/>
                  </a:ext>
                </a:extLst>
              </p14:cNvPr>
              <p14:cNvContentPartPr/>
              <p14:nvPr/>
            </p14:nvContentPartPr>
            <p14:xfrm>
              <a:off x="6375466" y="3706758"/>
              <a:ext cx="107280" cy="2124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BDF25A79-6C4A-BD93-4E53-473C7BEB35A6}"/>
                  </a:ext>
                </a:extLst>
              </p:cNvPr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6366466" y="3697758"/>
                <a:ext cx="12492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E008B34A-A18D-E5EA-D961-B1520946362B}"/>
                  </a:ext>
                </a:extLst>
              </p14:cNvPr>
              <p14:cNvContentPartPr/>
              <p14:nvPr/>
            </p14:nvContentPartPr>
            <p14:xfrm>
              <a:off x="6721786" y="3401118"/>
              <a:ext cx="106920" cy="30204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E008B34A-A18D-E5EA-D961-B1520946362B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6712786" y="3392478"/>
                <a:ext cx="12456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56499C94-4561-59ED-BFB0-E3FD764BAA4B}"/>
                  </a:ext>
                </a:extLst>
              </p14:cNvPr>
              <p14:cNvContentPartPr/>
              <p14:nvPr/>
            </p14:nvContentPartPr>
            <p14:xfrm>
              <a:off x="6668146" y="3578958"/>
              <a:ext cx="159840" cy="446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56499C94-4561-59ED-BFB0-E3FD764BAA4B}"/>
                  </a:ext>
                </a:extLst>
              </p:cNvPr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6659146" y="3569958"/>
                <a:ext cx="17748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C843AA60-4E47-1506-64C5-6ED168B1FEBE}"/>
                  </a:ext>
                </a:extLst>
              </p14:cNvPr>
              <p14:cNvContentPartPr/>
              <p14:nvPr/>
            </p14:nvContentPartPr>
            <p14:xfrm>
              <a:off x="6850306" y="3602358"/>
              <a:ext cx="2520" cy="12276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C843AA60-4E47-1506-64C5-6ED168B1FEBE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6841666" y="3593718"/>
                <a:ext cx="201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790B8668-C026-E57F-EB8B-0A18C05F3A99}"/>
                  </a:ext>
                </a:extLst>
              </p14:cNvPr>
              <p14:cNvContentPartPr/>
              <p14:nvPr/>
            </p14:nvContentPartPr>
            <p14:xfrm>
              <a:off x="6977026" y="3371238"/>
              <a:ext cx="99720" cy="46800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790B8668-C026-E57F-EB8B-0A18C05F3A99}"/>
                  </a:ext>
                </a:extLst>
              </p:cNvPr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6968026" y="3362238"/>
                <a:ext cx="117360" cy="48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26086427-5695-8B1E-D188-A7FF7FC0F449}"/>
                  </a:ext>
                </a:extLst>
              </p14:cNvPr>
              <p14:cNvContentPartPr/>
              <p14:nvPr/>
            </p14:nvContentPartPr>
            <p14:xfrm>
              <a:off x="7074586" y="3524238"/>
              <a:ext cx="8280" cy="15768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26086427-5695-8B1E-D188-A7FF7FC0F449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7065586" y="3515238"/>
                <a:ext cx="259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DBAB3A68-FDC0-BC38-0AF2-1003D4F3B57A}"/>
                  </a:ext>
                </a:extLst>
              </p14:cNvPr>
              <p14:cNvContentPartPr/>
              <p14:nvPr/>
            </p14:nvContentPartPr>
            <p14:xfrm>
              <a:off x="7164226" y="3588318"/>
              <a:ext cx="109800" cy="504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DBAB3A68-FDC0-BC38-0AF2-1003D4F3B57A}"/>
                  </a:ext>
                </a:extLst>
              </p:cNvPr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7155586" y="3579318"/>
                <a:ext cx="12744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6BF7A1B7-9536-C4E1-2CE1-85084474AA64}"/>
                  </a:ext>
                </a:extLst>
              </p14:cNvPr>
              <p14:cNvContentPartPr/>
              <p14:nvPr/>
            </p14:nvContentPartPr>
            <p14:xfrm>
              <a:off x="7376626" y="3462678"/>
              <a:ext cx="85320" cy="25668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6BF7A1B7-9536-C4E1-2CE1-85084474AA64}"/>
                  </a:ext>
                </a:extLst>
              </p:cNvPr>
              <p:cNvPicPr/>
              <p:nvPr/>
            </p:nvPicPr>
            <p:blipFill>
              <a:blip r:embed="rId327"/>
              <a:stretch>
                <a:fillRect/>
              </a:stretch>
            </p:blipFill>
            <p:spPr>
              <a:xfrm>
                <a:off x="7367626" y="3454038"/>
                <a:ext cx="10296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1066E11F-5255-CF96-16A4-E6C1C224E7DF}"/>
                  </a:ext>
                </a:extLst>
              </p14:cNvPr>
              <p14:cNvContentPartPr/>
              <p14:nvPr/>
            </p14:nvContentPartPr>
            <p14:xfrm>
              <a:off x="7365106" y="3670038"/>
              <a:ext cx="52560" cy="3348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1066E11F-5255-CF96-16A4-E6C1C224E7DF}"/>
                  </a:ext>
                </a:extLst>
              </p:cNvPr>
              <p:cNvPicPr/>
              <p:nvPr/>
            </p:nvPicPr>
            <p:blipFill>
              <a:blip r:embed="rId329"/>
              <a:stretch>
                <a:fillRect/>
              </a:stretch>
            </p:blipFill>
            <p:spPr>
              <a:xfrm>
                <a:off x="7356466" y="3661038"/>
                <a:ext cx="7020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53CF2291-3162-A813-ECA7-47B4EA702812}"/>
                  </a:ext>
                </a:extLst>
              </p14:cNvPr>
              <p14:cNvContentPartPr/>
              <p14:nvPr/>
            </p14:nvContentPartPr>
            <p14:xfrm>
              <a:off x="7320826" y="3670038"/>
              <a:ext cx="128880" cy="36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53CF2291-3162-A813-ECA7-47B4EA702812}"/>
                  </a:ext>
                </a:extLst>
              </p:cNvPr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7312186" y="3661038"/>
                <a:ext cx="146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806E6C46-46D2-3863-3C68-98F2C5170E53}"/>
                  </a:ext>
                </a:extLst>
              </p14:cNvPr>
              <p14:cNvContentPartPr/>
              <p14:nvPr/>
            </p14:nvContentPartPr>
            <p14:xfrm>
              <a:off x="7466266" y="3661038"/>
              <a:ext cx="133200" cy="921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806E6C46-46D2-3863-3C68-98F2C5170E53}"/>
                  </a:ext>
                </a:extLst>
              </p:cNvPr>
              <p:cNvPicPr/>
              <p:nvPr/>
            </p:nvPicPr>
            <p:blipFill>
              <a:blip r:embed="rId333"/>
              <a:stretch>
                <a:fillRect/>
              </a:stretch>
            </p:blipFill>
            <p:spPr>
              <a:xfrm>
                <a:off x="7457626" y="3652038"/>
                <a:ext cx="15084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6C984264-D80B-FBB0-128C-E09992067753}"/>
                  </a:ext>
                </a:extLst>
              </p14:cNvPr>
              <p14:cNvContentPartPr/>
              <p14:nvPr/>
            </p14:nvContentPartPr>
            <p14:xfrm>
              <a:off x="7602706" y="3445758"/>
              <a:ext cx="149760" cy="29520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6C984264-D80B-FBB0-128C-E09992067753}"/>
                  </a:ext>
                </a:extLst>
              </p:cNvPr>
              <p:cNvPicPr/>
              <p:nvPr/>
            </p:nvPicPr>
            <p:blipFill>
              <a:blip r:embed="rId335"/>
              <a:stretch>
                <a:fillRect/>
              </a:stretch>
            </p:blipFill>
            <p:spPr>
              <a:xfrm>
                <a:off x="7593706" y="3437118"/>
                <a:ext cx="167400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D4B11FC6-E388-6CE5-289E-920628B23D33}"/>
                  </a:ext>
                </a:extLst>
              </p14:cNvPr>
              <p14:cNvContentPartPr/>
              <p14:nvPr/>
            </p14:nvContentPartPr>
            <p14:xfrm>
              <a:off x="6649066" y="3868758"/>
              <a:ext cx="1103760" cy="2052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D4B11FC6-E388-6CE5-289E-920628B23D33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6640426" y="3859758"/>
                <a:ext cx="112140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EBEE21E3-8ED9-7240-15BE-A4A69E27EB40}"/>
                  </a:ext>
                </a:extLst>
              </p14:cNvPr>
              <p14:cNvContentPartPr/>
              <p14:nvPr/>
            </p14:nvContentPartPr>
            <p14:xfrm>
              <a:off x="6813226" y="3987198"/>
              <a:ext cx="14760" cy="23076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EBEE21E3-8ED9-7240-15BE-A4A69E27EB40}"/>
                  </a:ext>
                </a:extLst>
              </p:cNvPr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6804226" y="3978558"/>
                <a:ext cx="3240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682FCEAB-202F-F107-0CCB-A10439BAE75A}"/>
                  </a:ext>
                </a:extLst>
              </p14:cNvPr>
              <p14:cNvContentPartPr/>
              <p14:nvPr/>
            </p14:nvContentPartPr>
            <p14:xfrm>
              <a:off x="6908266" y="4129758"/>
              <a:ext cx="142200" cy="1296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682FCEAB-202F-F107-0CCB-A10439BAE75A}"/>
                  </a:ext>
                </a:extLst>
              </p:cNvPr>
              <p:cNvPicPr/>
              <p:nvPr/>
            </p:nvPicPr>
            <p:blipFill>
              <a:blip r:embed="rId341"/>
              <a:stretch>
                <a:fillRect/>
              </a:stretch>
            </p:blipFill>
            <p:spPr>
              <a:xfrm>
                <a:off x="6899266" y="4120758"/>
                <a:ext cx="15984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3BE3CFFE-7B45-29BA-F998-A63E87F45CCA}"/>
                  </a:ext>
                </a:extLst>
              </p14:cNvPr>
              <p14:cNvContentPartPr/>
              <p14:nvPr/>
            </p14:nvContentPartPr>
            <p14:xfrm>
              <a:off x="7158826" y="3995478"/>
              <a:ext cx="83520" cy="23400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3BE3CFFE-7B45-29BA-F998-A63E87F45CCA}"/>
                  </a:ext>
                </a:extLst>
              </p:cNvPr>
              <p:cNvPicPr/>
              <p:nvPr/>
            </p:nvPicPr>
            <p:blipFill>
              <a:blip r:embed="rId343"/>
              <a:stretch>
                <a:fillRect/>
              </a:stretch>
            </p:blipFill>
            <p:spPr>
              <a:xfrm>
                <a:off x="7150186" y="3986478"/>
                <a:ext cx="10116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4A5ECE78-4953-A11F-DA60-683BA81DF11C}"/>
                  </a:ext>
                </a:extLst>
              </p14:cNvPr>
              <p14:cNvContentPartPr/>
              <p14:nvPr/>
            </p14:nvContentPartPr>
            <p14:xfrm>
              <a:off x="7133626" y="4139838"/>
              <a:ext cx="111600" cy="252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4A5ECE78-4953-A11F-DA60-683BA81DF11C}"/>
                  </a:ext>
                </a:extLst>
              </p:cNvPr>
              <p:cNvPicPr/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7124986" y="4131198"/>
                <a:ext cx="12924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6C234ED0-629F-8C15-0283-D6B237237347}"/>
                  </a:ext>
                </a:extLst>
              </p14:cNvPr>
              <p14:cNvContentPartPr/>
              <p14:nvPr/>
            </p14:nvContentPartPr>
            <p14:xfrm>
              <a:off x="7298866" y="4149558"/>
              <a:ext cx="360" cy="10656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6C234ED0-629F-8C15-0283-D6B237237347}"/>
                  </a:ext>
                </a:extLst>
              </p:cNvPr>
              <p:cNvPicPr/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7289866" y="4140558"/>
                <a:ext cx="1800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0BF52D9A-3162-A10F-4E52-79BB22A3BA9B}"/>
                  </a:ext>
                </a:extLst>
              </p14:cNvPr>
              <p14:cNvContentPartPr/>
              <p14:nvPr/>
            </p14:nvContentPartPr>
            <p14:xfrm>
              <a:off x="7445746" y="4018878"/>
              <a:ext cx="66240" cy="21420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0BF52D9A-3162-A10F-4E52-79BB22A3BA9B}"/>
                  </a:ext>
                </a:extLst>
              </p:cNvPr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7437106" y="4009878"/>
                <a:ext cx="83880" cy="23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B6A378BB-42B3-9AC4-E8A0-940C9B5249DC}"/>
                  </a:ext>
                </a:extLst>
              </p14:cNvPr>
              <p14:cNvContentPartPr/>
              <p14:nvPr/>
            </p14:nvContentPartPr>
            <p14:xfrm>
              <a:off x="7395706" y="4128318"/>
              <a:ext cx="113400" cy="3960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B6A378BB-42B3-9AC4-E8A0-940C9B5249DC}"/>
                  </a:ext>
                </a:extLst>
              </p:cNvPr>
              <p:cNvPicPr/>
              <p:nvPr/>
            </p:nvPicPr>
            <p:blipFill>
              <a:blip r:embed="rId351"/>
              <a:stretch>
                <a:fillRect/>
              </a:stretch>
            </p:blipFill>
            <p:spPr>
              <a:xfrm>
                <a:off x="7387066" y="4119678"/>
                <a:ext cx="13104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A8EC9857-A803-0ADB-8C35-1FEEDAA7D4A7}"/>
                  </a:ext>
                </a:extLst>
              </p14:cNvPr>
              <p14:cNvContentPartPr/>
              <p14:nvPr/>
            </p14:nvContentPartPr>
            <p14:xfrm>
              <a:off x="7518106" y="4177998"/>
              <a:ext cx="150120" cy="10044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A8EC9857-A803-0ADB-8C35-1FEEDAA7D4A7}"/>
                  </a:ext>
                </a:extLst>
              </p:cNvPr>
              <p:cNvPicPr/>
              <p:nvPr/>
            </p:nvPicPr>
            <p:blipFill>
              <a:blip r:embed="rId353"/>
              <a:stretch>
                <a:fillRect/>
              </a:stretch>
            </p:blipFill>
            <p:spPr>
              <a:xfrm>
                <a:off x="7509466" y="4169358"/>
                <a:ext cx="167760" cy="11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413BDBB5-EC3A-C8B1-A41D-D099217A873D}"/>
                  </a:ext>
                </a:extLst>
              </p14:cNvPr>
              <p14:cNvContentPartPr/>
              <p14:nvPr/>
            </p14:nvContentPartPr>
            <p14:xfrm>
              <a:off x="6353866" y="3813678"/>
              <a:ext cx="168480" cy="3456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413BDBB5-EC3A-C8B1-A41D-D099217A873D}"/>
                  </a:ext>
                </a:extLst>
              </p:cNvPr>
              <p:cNvPicPr/>
              <p:nvPr/>
            </p:nvPicPr>
            <p:blipFill>
              <a:blip r:embed="rId355"/>
              <a:stretch>
                <a:fillRect/>
              </a:stretch>
            </p:blipFill>
            <p:spPr>
              <a:xfrm>
                <a:off x="6344866" y="3804678"/>
                <a:ext cx="186120" cy="5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2" name="Group 151">
            <a:extLst>
              <a:ext uri="{FF2B5EF4-FFF2-40B4-BE49-F238E27FC236}">
                <a16:creationId xmlns:a16="http://schemas.microsoft.com/office/drawing/2014/main" id="{B561FE43-261A-11AE-7BCD-0C8A4497D995}"/>
              </a:ext>
            </a:extLst>
          </p:cNvPr>
          <p:cNvGrpSpPr/>
          <p:nvPr/>
        </p:nvGrpSpPr>
        <p:grpSpPr>
          <a:xfrm>
            <a:off x="6321106" y="4737798"/>
            <a:ext cx="136440" cy="155520"/>
            <a:chOff x="6321106" y="4737798"/>
            <a:chExt cx="136440" cy="15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847E4667-74BD-588F-0746-70B0C80BEAEA}"/>
                    </a:ext>
                  </a:extLst>
                </p14:cNvPr>
                <p14:cNvContentPartPr/>
                <p14:nvPr/>
              </p14:nvContentPartPr>
              <p14:xfrm>
                <a:off x="6321106" y="4737798"/>
                <a:ext cx="132120" cy="439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847E4667-74BD-588F-0746-70B0C80BEAEA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6312106" y="4729158"/>
                  <a:ext cx="14976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5A8834E7-8097-C231-598E-0D2358642925}"/>
                    </a:ext>
                  </a:extLst>
                </p14:cNvPr>
                <p14:cNvContentPartPr/>
                <p14:nvPr/>
              </p14:nvContentPartPr>
              <p14:xfrm>
                <a:off x="6335866" y="4853718"/>
                <a:ext cx="121680" cy="396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5A8834E7-8097-C231-598E-0D2358642925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6327226" y="4845078"/>
                  <a:ext cx="139320" cy="5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F31E878E-2B34-9AE3-0C7C-F9C3DAD03A75}"/>
              </a:ext>
            </a:extLst>
          </p:cNvPr>
          <p:cNvGrpSpPr/>
          <p:nvPr/>
        </p:nvGrpSpPr>
        <p:grpSpPr>
          <a:xfrm>
            <a:off x="6668866" y="4513518"/>
            <a:ext cx="963360" cy="383040"/>
            <a:chOff x="6668866" y="4513518"/>
            <a:chExt cx="963360" cy="38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BB5B0330-281A-DEF5-27F1-AF9069567D30}"/>
                    </a:ext>
                  </a:extLst>
                </p14:cNvPr>
                <p14:cNvContentPartPr/>
                <p14:nvPr/>
              </p14:nvContentPartPr>
              <p14:xfrm>
                <a:off x="6769306" y="4565358"/>
                <a:ext cx="72720" cy="24768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BB5B0330-281A-DEF5-27F1-AF9069567D30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6760666" y="4556358"/>
                  <a:ext cx="9036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D2F047E-90C6-F2AE-FA1C-687FA0399AC5}"/>
                    </a:ext>
                  </a:extLst>
                </p14:cNvPr>
                <p14:cNvContentPartPr/>
                <p14:nvPr/>
              </p14:nvContentPartPr>
              <p14:xfrm>
                <a:off x="6719266" y="4733118"/>
                <a:ext cx="94320" cy="399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D2F047E-90C6-F2AE-FA1C-687FA0399AC5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6710626" y="4724478"/>
                  <a:ext cx="11196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158630D4-B8C0-DC09-6A4B-07F51946E93C}"/>
                    </a:ext>
                  </a:extLst>
                </p14:cNvPr>
                <p14:cNvContentPartPr/>
                <p14:nvPr/>
              </p14:nvContentPartPr>
              <p14:xfrm>
                <a:off x="6853906" y="4733118"/>
                <a:ext cx="133920" cy="1126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158630D4-B8C0-DC09-6A4B-07F51946E93C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6845266" y="4724478"/>
                  <a:ext cx="1515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110314C2-0125-0AF1-3F7F-AADF6F367E62}"/>
                    </a:ext>
                  </a:extLst>
                </p14:cNvPr>
                <p14:cNvContentPartPr/>
                <p14:nvPr/>
              </p14:nvContentPartPr>
              <p14:xfrm>
                <a:off x="7049746" y="4546278"/>
                <a:ext cx="83880" cy="30888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110314C2-0125-0AF1-3F7F-AADF6F367E62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7041106" y="4537278"/>
                  <a:ext cx="10152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57C13236-EC64-9CD5-3AD0-39744F236339}"/>
                    </a:ext>
                  </a:extLst>
                </p14:cNvPr>
                <p14:cNvContentPartPr/>
                <p14:nvPr/>
              </p14:nvContentPartPr>
              <p14:xfrm>
                <a:off x="7149826" y="4623318"/>
                <a:ext cx="12960" cy="13716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57C13236-EC64-9CD5-3AD0-39744F236339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7141186" y="4614318"/>
                  <a:ext cx="3060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8AD34FE6-6A9D-1957-CA1F-73A1D6FEF492}"/>
                    </a:ext>
                  </a:extLst>
                </p14:cNvPr>
                <p14:cNvContentPartPr/>
                <p14:nvPr/>
              </p14:nvContentPartPr>
              <p14:xfrm>
                <a:off x="7240906" y="4660758"/>
                <a:ext cx="75960" cy="50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8AD34FE6-6A9D-1957-CA1F-73A1D6FEF492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7231906" y="4652118"/>
                  <a:ext cx="936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99786212-01D2-7F5F-FBE5-AC972020D9FB}"/>
                    </a:ext>
                  </a:extLst>
                </p14:cNvPr>
                <p14:cNvContentPartPr/>
                <p14:nvPr/>
              </p14:nvContentPartPr>
              <p14:xfrm>
                <a:off x="7417666" y="4539438"/>
                <a:ext cx="86400" cy="2106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99786212-01D2-7F5F-FBE5-AC972020D9FB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7409026" y="4530438"/>
                  <a:ext cx="1040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2039C59F-B4C2-B452-DBDD-2207484CABA0}"/>
                    </a:ext>
                  </a:extLst>
                </p14:cNvPr>
                <p14:cNvContentPartPr/>
                <p14:nvPr/>
              </p14:nvContentPartPr>
              <p14:xfrm>
                <a:off x="7389226" y="4725918"/>
                <a:ext cx="56160" cy="3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2039C59F-B4C2-B452-DBDD-2207484CABA0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7380586" y="4716918"/>
                  <a:ext cx="73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283FA55F-8341-977A-A0C9-2695E83B892E}"/>
                    </a:ext>
                  </a:extLst>
                </p14:cNvPr>
                <p14:cNvContentPartPr/>
                <p14:nvPr/>
              </p14:nvContentPartPr>
              <p14:xfrm>
                <a:off x="7503346" y="4725918"/>
                <a:ext cx="360" cy="421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283FA55F-8341-977A-A0C9-2695E83B892E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7494706" y="4716918"/>
                  <a:ext cx="180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706D3663-BCED-60C9-0470-6279A61B858C}"/>
                    </a:ext>
                  </a:extLst>
                </p14:cNvPr>
                <p14:cNvContentPartPr/>
                <p14:nvPr/>
              </p14:nvContentPartPr>
              <p14:xfrm>
                <a:off x="7542586" y="4513518"/>
                <a:ext cx="74880" cy="28764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706D3663-BCED-60C9-0470-6279A61B858C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7533946" y="4504878"/>
                  <a:ext cx="9252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38D4A407-4C56-580A-19ED-061164D650F9}"/>
                    </a:ext>
                  </a:extLst>
                </p14:cNvPr>
                <p14:cNvContentPartPr/>
                <p14:nvPr/>
              </p14:nvContentPartPr>
              <p14:xfrm>
                <a:off x="6668866" y="4841118"/>
                <a:ext cx="963360" cy="554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38D4A407-4C56-580A-19ED-061164D650F9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6660226" y="4832478"/>
                  <a:ext cx="981000" cy="7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CDDB0B1D-2690-F9AB-69D9-F9726A774A08}"/>
              </a:ext>
            </a:extLst>
          </p:cNvPr>
          <p:cNvGrpSpPr/>
          <p:nvPr/>
        </p:nvGrpSpPr>
        <p:grpSpPr>
          <a:xfrm>
            <a:off x="6818626" y="4980798"/>
            <a:ext cx="866160" cy="329400"/>
            <a:chOff x="6818626" y="4980798"/>
            <a:chExt cx="866160" cy="32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CD8097AB-B4A9-561A-2A22-B0A94B309E14}"/>
                    </a:ext>
                  </a:extLst>
                </p14:cNvPr>
                <p14:cNvContentPartPr/>
                <p14:nvPr/>
              </p14:nvContentPartPr>
              <p14:xfrm>
                <a:off x="6818626" y="4980798"/>
                <a:ext cx="50040" cy="27468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CD8097AB-B4A9-561A-2A22-B0A94B309E14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6809626" y="4971798"/>
                  <a:ext cx="6768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B18F8F4B-4EA4-9887-A789-D9F71A158634}"/>
                    </a:ext>
                  </a:extLst>
                </p14:cNvPr>
                <p14:cNvContentPartPr/>
                <p14:nvPr/>
              </p14:nvContentPartPr>
              <p14:xfrm>
                <a:off x="6912226" y="5107158"/>
                <a:ext cx="73080" cy="1728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B18F8F4B-4EA4-9887-A789-D9F71A158634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6903226" y="5098518"/>
                  <a:ext cx="907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E3C1D10C-4678-1435-968C-13A37AB3C386}"/>
                    </a:ext>
                  </a:extLst>
                </p14:cNvPr>
                <p14:cNvContentPartPr/>
                <p14:nvPr/>
              </p14:nvContentPartPr>
              <p14:xfrm>
                <a:off x="7150186" y="5016078"/>
                <a:ext cx="86400" cy="28116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E3C1D10C-4678-1435-968C-13A37AB3C386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7141186" y="5007078"/>
                  <a:ext cx="10404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CDB8CCC0-7910-1766-AA34-5A623F4A9D56}"/>
                    </a:ext>
                  </a:extLst>
                </p14:cNvPr>
                <p14:cNvContentPartPr/>
                <p14:nvPr/>
              </p14:nvContentPartPr>
              <p14:xfrm>
                <a:off x="7118866" y="5161158"/>
                <a:ext cx="135360" cy="316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CDB8CCC0-7910-1766-AA34-5A623F4A9D56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7110226" y="5152518"/>
                  <a:ext cx="1530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81F25B1E-931E-8385-6D59-BBB223756CA4}"/>
                    </a:ext>
                  </a:extLst>
                </p14:cNvPr>
                <p14:cNvContentPartPr/>
                <p14:nvPr/>
              </p14:nvContentPartPr>
              <p14:xfrm>
                <a:off x="7269706" y="5161158"/>
                <a:ext cx="2520" cy="853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81F25B1E-931E-8385-6D59-BBB223756CA4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7261066" y="5152518"/>
                  <a:ext cx="201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4EB19858-7807-6AE7-A5CB-E9C4A03291DB}"/>
                    </a:ext>
                  </a:extLst>
                </p14:cNvPr>
                <p14:cNvContentPartPr/>
                <p14:nvPr/>
              </p14:nvContentPartPr>
              <p14:xfrm>
                <a:off x="7448266" y="5015718"/>
                <a:ext cx="56880" cy="25704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4EB19858-7807-6AE7-A5CB-E9C4A03291DB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7439266" y="5007078"/>
                  <a:ext cx="7452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DBF6FA1E-9878-7DD3-D6C0-F48AED896FEB}"/>
                    </a:ext>
                  </a:extLst>
                </p14:cNvPr>
                <p14:cNvContentPartPr/>
                <p14:nvPr/>
              </p14:nvContentPartPr>
              <p14:xfrm>
                <a:off x="7410106" y="5207598"/>
                <a:ext cx="61920" cy="237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DBF6FA1E-9878-7DD3-D6C0-F48AED896FEB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7401466" y="5198598"/>
                  <a:ext cx="7956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729FF3B6-4EBF-4DCC-5DD0-A5819EA8B433}"/>
                    </a:ext>
                  </a:extLst>
                </p14:cNvPr>
                <p14:cNvContentPartPr/>
                <p14:nvPr/>
              </p14:nvContentPartPr>
              <p14:xfrm>
                <a:off x="7544386" y="5198238"/>
                <a:ext cx="140400" cy="1119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729FF3B6-4EBF-4DCC-5DD0-A5819EA8B433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7535746" y="5189238"/>
                  <a:ext cx="158040" cy="1296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0" name="Audio 79">
            <a:hlinkClick r:id="" action="ppaction://media"/>
            <a:extLst>
              <a:ext uri="{FF2B5EF4-FFF2-40B4-BE49-F238E27FC236}">
                <a16:creationId xmlns:a16="http://schemas.microsoft.com/office/drawing/2014/main" id="{EC34045F-AC4F-BEDE-4855-25A214684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7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9242"/>
    </mc:Choice>
    <mc:Fallback xmlns="">
      <p:transition advClick="0" advTm="19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610D3-3766-AC02-4E5B-2A806C809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3E55-828E-3C8D-EF60-C519907CA15E}"/>
              </a:ext>
            </a:extLst>
          </p:cNvPr>
          <p:cNvSpPr txBox="1"/>
          <p:nvPr/>
        </p:nvSpPr>
        <p:spPr>
          <a:xfrm>
            <a:off x="369339" y="-40137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Occupancy of each level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D63AA9F-9CD0-B19B-79D9-4850DD3DD317}"/>
              </a:ext>
            </a:extLst>
          </p:cNvPr>
          <p:cNvGrpSpPr/>
          <p:nvPr/>
        </p:nvGrpSpPr>
        <p:grpSpPr>
          <a:xfrm>
            <a:off x="1368586" y="959598"/>
            <a:ext cx="697320" cy="445320"/>
            <a:chOff x="1368586" y="959598"/>
            <a:chExt cx="697320" cy="44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41BFE78-3471-7036-8807-D79AED97F97E}"/>
                    </a:ext>
                  </a:extLst>
                </p14:cNvPr>
                <p14:cNvContentPartPr/>
                <p14:nvPr/>
              </p14:nvContentPartPr>
              <p14:xfrm>
                <a:off x="1368586" y="974358"/>
                <a:ext cx="183960" cy="380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41BFE78-3471-7036-8807-D79AED97F97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59586" y="965358"/>
                  <a:ext cx="20160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59E51D7-0B3B-F61C-59DD-3750B220C4BA}"/>
                    </a:ext>
                  </a:extLst>
                </p14:cNvPr>
                <p14:cNvContentPartPr/>
                <p14:nvPr/>
              </p14:nvContentPartPr>
              <p14:xfrm>
                <a:off x="1588186" y="959598"/>
                <a:ext cx="122760" cy="445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59E51D7-0B3B-F61C-59DD-3750B220C4B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579546" y="950958"/>
                  <a:ext cx="140400" cy="4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A09F7AC-25E6-4149-CE84-C01E87E03F82}"/>
                    </a:ext>
                  </a:extLst>
                </p14:cNvPr>
                <p14:cNvContentPartPr/>
                <p14:nvPr/>
              </p14:nvContentPartPr>
              <p14:xfrm>
                <a:off x="1692226" y="1129158"/>
                <a:ext cx="156240" cy="168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A09F7AC-25E6-4149-CE84-C01E87E03F8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683226" y="1120518"/>
                  <a:ext cx="17388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8D22D66-E523-D4FE-E4A0-BA0AA0B02AED}"/>
                    </a:ext>
                  </a:extLst>
                </p14:cNvPr>
                <p14:cNvContentPartPr/>
                <p14:nvPr/>
              </p14:nvContentPartPr>
              <p14:xfrm>
                <a:off x="1912906" y="1276398"/>
                <a:ext cx="2520" cy="70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8D22D66-E523-D4FE-E4A0-BA0AA0B02AE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903906" y="1267758"/>
                  <a:ext cx="2016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DE9357A-5785-D70D-F4B0-4E54E813DDEF}"/>
                    </a:ext>
                  </a:extLst>
                </p14:cNvPr>
                <p14:cNvContentPartPr/>
                <p14:nvPr/>
              </p14:nvContentPartPr>
              <p14:xfrm>
                <a:off x="1981306" y="1133118"/>
                <a:ext cx="7488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DE9357A-5785-D70D-F4B0-4E54E813DDE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972306" y="1124478"/>
                  <a:ext cx="92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D5F5E1F-8670-D801-EDAD-D5651E33D5FF}"/>
                    </a:ext>
                  </a:extLst>
                </p14:cNvPr>
                <p14:cNvContentPartPr/>
                <p14:nvPr/>
              </p14:nvContentPartPr>
              <p14:xfrm>
                <a:off x="1978786" y="1222758"/>
                <a:ext cx="8712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D5F5E1F-8670-D801-EDAD-D5651E33D5F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69786" y="1214118"/>
                  <a:ext cx="1047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FBF2C7-75CC-0A0C-D5CA-2C801C502EDF}"/>
              </a:ext>
            </a:extLst>
          </p:cNvPr>
          <p:cNvGrpSpPr/>
          <p:nvPr/>
        </p:nvGrpSpPr>
        <p:grpSpPr>
          <a:xfrm>
            <a:off x="2230066" y="954558"/>
            <a:ext cx="177120" cy="406800"/>
            <a:chOff x="2230066" y="954558"/>
            <a:chExt cx="177120" cy="40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7620F9F-31E8-3CA3-E749-78528799EECB}"/>
                    </a:ext>
                  </a:extLst>
                </p14:cNvPr>
                <p14:cNvContentPartPr/>
                <p14:nvPr/>
              </p14:nvContentPartPr>
              <p14:xfrm>
                <a:off x="2230066" y="1106838"/>
                <a:ext cx="360" cy="138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7620F9F-31E8-3CA3-E749-78528799EEC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221426" y="1097838"/>
                  <a:ext cx="180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1F91659-61BF-040C-DC19-F390574AC545}"/>
                    </a:ext>
                  </a:extLst>
                </p14:cNvPr>
                <p14:cNvContentPartPr/>
                <p14:nvPr/>
              </p14:nvContentPartPr>
              <p14:xfrm>
                <a:off x="2274706" y="954558"/>
                <a:ext cx="132480" cy="406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1F91659-61BF-040C-DC19-F390574AC54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266066" y="945558"/>
                  <a:ext cx="150120" cy="42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2404F3A-1086-CB82-97C5-DDBC651A8C4D}"/>
              </a:ext>
            </a:extLst>
          </p:cNvPr>
          <p:cNvGrpSpPr/>
          <p:nvPr/>
        </p:nvGrpSpPr>
        <p:grpSpPr>
          <a:xfrm>
            <a:off x="5358826" y="746118"/>
            <a:ext cx="1297440" cy="543240"/>
            <a:chOff x="5358826" y="746118"/>
            <a:chExt cx="1297440" cy="54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7D8D570-25BF-E710-7D4B-CEB510425C56}"/>
                    </a:ext>
                  </a:extLst>
                </p14:cNvPr>
                <p14:cNvContentPartPr/>
                <p14:nvPr/>
              </p14:nvContentPartPr>
              <p14:xfrm>
                <a:off x="5358826" y="879318"/>
                <a:ext cx="131400" cy="321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7D8D570-25BF-E710-7D4B-CEB510425C5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50186" y="870678"/>
                  <a:ext cx="14904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61D51B-C9A1-39F9-3A4C-0D04AEBBD019}"/>
                    </a:ext>
                  </a:extLst>
                </p14:cNvPr>
                <p14:cNvContentPartPr/>
                <p14:nvPr/>
              </p14:nvContentPartPr>
              <p14:xfrm>
                <a:off x="5603986" y="746118"/>
                <a:ext cx="172080" cy="543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61D51B-C9A1-39F9-3A4C-0D04AEBBD01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594986" y="737118"/>
                  <a:ext cx="189720" cy="56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1C13527-9563-D648-97B0-DDFFBA03BD7A}"/>
                    </a:ext>
                  </a:extLst>
                </p14:cNvPr>
                <p14:cNvContentPartPr/>
                <p14:nvPr/>
              </p14:nvContentPartPr>
              <p14:xfrm>
                <a:off x="5759146" y="909558"/>
                <a:ext cx="207000" cy="2127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1C13527-9563-D648-97B0-DDFFBA03BD7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750146" y="900918"/>
                  <a:ext cx="2246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EF4B6F5-5FC3-7DCC-23DE-2DE10CF87A74}"/>
                    </a:ext>
                  </a:extLst>
                </p14:cNvPr>
                <p14:cNvContentPartPr/>
                <p14:nvPr/>
              </p14:nvContentPartPr>
              <p14:xfrm>
                <a:off x="5990986" y="1091718"/>
                <a:ext cx="171360" cy="1839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EF4B6F5-5FC3-7DCC-23DE-2DE10CF87A7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982346" y="1083078"/>
                  <a:ext cx="1890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3E529A7-772A-E359-48B9-093D555476B7}"/>
                    </a:ext>
                  </a:extLst>
                </p14:cNvPr>
                <p14:cNvContentPartPr/>
                <p14:nvPr/>
              </p14:nvContentPartPr>
              <p14:xfrm>
                <a:off x="6182506" y="984078"/>
                <a:ext cx="131400" cy="25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3E529A7-772A-E359-48B9-093D555476B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173506" y="975438"/>
                  <a:ext cx="1490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CE22640-46E4-970E-DD41-36D610C24D38}"/>
                    </a:ext>
                  </a:extLst>
                </p14:cNvPr>
                <p14:cNvContentPartPr/>
                <p14:nvPr/>
              </p14:nvContentPartPr>
              <p14:xfrm>
                <a:off x="6199786" y="1094598"/>
                <a:ext cx="18612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CE22640-46E4-970E-DD41-36D610C24D3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190786" y="1085598"/>
                  <a:ext cx="20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1E17EDD-F08D-DF6D-851C-8D144B8912D3}"/>
                    </a:ext>
                  </a:extLst>
                </p14:cNvPr>
                <p14:cNvContentPartPr/>
                <p14:nvPr/>
              </p14:nvContentPartPr>
              <p14:xfrm>
                <a:off x="6491026" y="912078"/>
                <a:ext cx="360" cy="221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1E17EDD-F08D-DF6D-851C-8D144B8912D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482386" y="903078"/>
                  <a:ext cx="180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FD45998-CAED-1B6B-61BF-EEA27087768C}"/>
                    </a:ext>
                  </a:extLst>
                </p14:cNvPr>
                <p14:cNvContentPartPr/>
                <p14:nvPr/>
              </p14:nvContentPartPr>
              <p14:xfrm>
                <a:off x="6506866" y="847278"/>
                <a:ext cx="149400" cy="3880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FD45998-CAED-1B6B-61BF-EEA27087768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98226" y="838638"/>
                  <a:ext cx="167040" cy="40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AD26AAC-F7D9-539F-E1CD-B021180F47EA}"/>
                  </a:ext>
                </a:extLst>
              </p14:cNvPr>
              <p14:cNvContentPartPr/>
              <p14:nvPr/>
            </p14:nvContentPartPr>
            <p14:xfrm>
              <a:off x="5769586" y="1788318"/>
              <a:ext cx="360" cy="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AD26AAC-F7D9-539F-E1CD-B021180F47E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760946" y="17796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9E262B7C-A605-2A85-CD4F-7AB679D729A6}"/>
                  </a:ext>
                </a:extLst>
              </p14:cNvPr>
              <p14:cNvContentPartPr/>
              <p14:nvPr/>
            </p14:nvContentPartPr>
            <p14:xfrm>
              <a:off x="2572426" y="1123758"/>
              <a:ext cx="33840" cy="25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9E262B7C-A605-2A85-CD4F-7AB679D729A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563426" y="1115118"/>
                <a:ext cx="5148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A851123-F98F-E47E-8AF4-0DF7507E64C8}"/>
                  </a:ext>
                </a:extLst>
              </p14:cNvPr>
              <p14:cNvContentPartPr/>
              <p14:nvPr/>
            </p14:nvContentPartPr>
            <p14:xfrm>
              <a:off x="2566666" y="1228878"/>
              <a:ext cx="10224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A851123-F98F-E47E-8AF4-0DF7507E64C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557666" y="1220238"/>
                <a:ext cx="119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FBFAA527-45C6-6C16-46BD-8625A5A1EC59}"/>
                  </a:ext>
                </a:extLst>
              </p14:cNvPr>
              <p14:cNvContentPartPr/>
              <p14:nvPr/>
            </p14:nvContentPartPr>
            <p14:xfrm>
              <a:off x="2861146" y="989478"/>
              <a:ext cx="147960" cy="3078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FBFAA527-45C6-6C16-46BD-8625A5A1EC5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852146" y="980478"/>
                <a:ext cx="165600" cy="32544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103F1A68-4367-5488-7DD4-18EAF9E554CD}"/>
              </a:ext>
            </a:extLst>
          </p:cNvPr>
          <p:cNvGrpSpPr/>
          <p:nvPr/>
        </p:nvGrpSpPr>
        <p:grpSpPr>
          <a:xfrm>
            <a:off x="2944666" y="957438"/>
            <a:ext cx="660960" cy="501840"/>
            <a:chOff x="2944666" y="957438"/>
            <a:chExt cx="66096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C88AEED-47AF-22DB-0687-E75D6DB6DEDA}"/>
                    </a:ext>
                  </a:extLst>
                </p14:cNvPr>
                <p14:cNvContentPartPr/>
                <p14:nvPr/>
              </p14:nvContentPartPr>
              <p14:xfrm>
                <a:off x="2944666" y="1270638"/>
                <a:ext cx="360" cy="1706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C88AEED-47AF-22DB-0687-E75D6DB6DED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936026" y="1261998"/>
                  <a:ext cx="180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BDAF711-4744-8597-61AF-1A1665279267}"/>
                    </a:ext>
                  </a:extLst>
                </p14:cNvPr>
                <p14:cNvContentPartPr/>
                <p14:nvPr/>
              </p14:nvContentPartPr>
              <p14:xfrm>
                <a:off x="3016666" y="1313118"/>
                <a:ext cx="117360" cy="1461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BDAF711-4744-8597-61AF-1A166527926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008026" y="1304118"/>
                  <a:ext cx="13500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AB81C1B-18B4-46A7-9C6C-4F076DFAB074}"/>
                    </a:ext>
                  </a:extLst>
                </p14:cNvPr>
                <p14:cNvContentPartPr/>
                <p14:nvPr/>
              </p14:nvContentPartPr>
              <p14:xfrm>
                <a:off x="3177226" y="1201518"/>
                <a:ext cx="149040" cy="64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AB81C1B-18B4-46A7-9C6C-4F076DFAB07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168586" y="1192878"/>
                  <a:ext cx="1666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81B21B5-395C-B711-E034-541F3DF510B7}"/>
                    </a:ext>
                  </a:extLst>
                </p14:cNvPr>
                <p14:cNvContentPartPr/>
                <p14:nvPr/>
              </p14:nvContentPartPr>
              <p14:xfrm>
                <a:off x="3252466" y="1129878"/>
                <a:ext cx="12600" cy="1321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81B21B5-395C-B711-E034-541F3DF510B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243466" y="1121238"/>
                  <a:ext cx="3024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BBD960C-1855-672E-E35F-7572AA39739C}"/>
                    </a:ext>
                  </a:extLst>
                </p14:cNvPr>
                <p14:cNvContentPartPr/>
                <p14:nvPr/>
              </p14:nvContentPartPr>
              <p14:xfrm>
                <a:off x="3405826" y="957438"/>
                <a:ext cx="128160" cy="3330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BBD960C-1855-672E-E35F-7572AA39739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396826" y="948438"/>
                  <a:ext cx="14580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427B2CAF-6D3F-06E8-DCF3-DC42272AD231}"/>
                    </a:ext>
                  </a:extLst>
                </p14:cNvPr>
                <p14:cNvContentPartPr/>
                <p14:nvPr/>
              </p14:nvContentPartPr>
              <p14:xfrm>
                <a:off x="3508426" y="1168038"/>
                <a:ext cx="2520" cy="179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427B2CAF-6D3F-06E8-DCF3-DC42272AD23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499426" y="1159398"/>
                  <a:ext cx="2016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93CE1B75-D613-FD0E-90F3-45EE38F0A64B}"/>
                    </a:ext>
                  </a:extLst>
                </p14:cNvPr>
                <p14:cNvContentPartPr/>
                <p14:nvPr/>
              </p14:nvContentPartPr>
              <p14:xfrm>
                <a:off x="3605266" y="1142838"/>
                <a:ext cx="360" cy="2062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93CE1B75-D613-FD0E-90F3-45EE38F0A64B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596626" y="1134198"/>
                  <a:ext cx="18000" cy="22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10A8D8A1-B84B-2B6B-3B00-0AE2F2120F65}"/>
                  </a:ext>
                </a:extLst>
              </p14:cNvPr>
              <p14:cNvContentPartPr/>
              <p14:nvPr/>
            </p14:nvContentPartPr>
            <p14:xfrm>
              <a:off x="3942226" y="575478"/>
              <a:ext cx="96480" cy="47901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10A8D8A1-B84B-2B6B-3B00-0AE2F2120F6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933226" y="566838"/>
                <a:ext cx="114120" cy="48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5CD462A4-7325-D5DA-A281-A4DAB241D3A0}"/>
                  </a:ext>
                </a:extLst>
              </p14:cNvPr>
              <p14:cNvContentPartPr/>
              <p14:nvPr/>
            </p14:nvContentPartPr>
            <p14:xfrm>
              <a:off x="6904666" y="922158"/>
              <a:ext cx="65880" cy="252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5CD462A4-7325-D5DA-A281-A4DAB241D3A0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895666" y="913518"/>
                <a:ext cx="8352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10633F46-66FE-74CA-2C3A-0E81E334647D}"/>
                  </a:ext>
                </a:extLst>
              </p14:cNvPr>
              <p14:cNvContentPartPr/>
              <p14:nvPr/>
            </p14:nvContentPartPr>
            <p14:xfrm>
              <a:off x="6920866" y="1051758"/>
              <a:ext cx="111960" cy="3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10633F46-66FE-74CA-2C3A-0E81E334647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912226" y="1042758"/>
                <a:ext cx="1296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1" name="Group 160">
            <a:extLst>
              <a:ext uri="{FF2B5EF4-FFF2-40B4-BE49-F238E27FC236}">
                <a16:creationId xmlns:a16="http://schemas.microsoft.com/office/drawing/2014/main" id="{645AC137-E726-1271-A7AE-41DE7F50E3FB}"/>
              </a:ext>
            </a:extLst>
          </p:cNvPr>
          <p:cNvGrpSpPr/>
          <p:nvPr/>
        </p:nvGrpSpPr>
        <p:grpSpPr>
          <a:xfrm>
            <a:off x="7281586" y="830358"/>
            <a:ext cx="623520" cy="325080"/>
            <a:chOff x="7281586" y="830358"/>
            <a:chExt cx="623520" cy="3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3882A70-1EF6-8546-2DF0-20694ED012CE}"/>
                    </a:ext>
                  </a:extLst>
                </p14:cNvPr>
                <p14:cNvContentPartPr/>
                <p14:nvPr/>
              </p14:nvContentPartPr>
              <p14:xfrm>
                <a:off x="7281586" y="830358"/>
                <a:ext cx="157320" cy="3250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3882A70-1EF6-8546-2DF0-20694ED012C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272586" y="821718"/>
                  <a:ext cx="17496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52DA6C1F-DAD9-666E-A69E-2CCB7196A26B}"/>
                    </a:ext>
                  </a:extLst>
                </p14:cNvPr>
                <p14:cNvContentPartPr/>
                <p14:nvPr/>
              </p14:nvContentPartPr>
              <p14:xfrm>
                <a:off x="7290226" y="838278"/>
                <a:ext cx="74160" cy="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52DA6C1F-DAD9-666E-A69E-2CCB7196A26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281586" y="829638"/>
                  <a:ext cx="91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EF593688-5A48-BC02-81EE-DB03760D3D0E}"/>
                    </a:ext>
                  </a:extLst>
                </p14:cNvPr>
                <p14:cNvContentPartPr/>
                <p14:nvPr/>
              </p14:nvContentPartPr>
              <p14:xfrm>
                <a:off x="7796026" y="928998"/>
                <a:ext cx="6480" cy="1936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EF593688-5A48-BC02-81EE-DB03760D3D0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787386" y="920358"/>
                  <a:ext cx="241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5B762E77-178C-7B4F-E9C3-4367A094B54B}"/>
                    </a:ext>
                  </a:extLst>
                </p14:cNvPr>
                <p14:cNvContentPartPr/>
                <p14:nvPr/>
              </p14:nvContentPartPr>
              <p14:xfrm>
                <a:off x="7710346" y="1009278"/>
                <a:ext cx="194760" cy="169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5B762E77-178C-7B4F-E9C3-4367A094B54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01346" y="1000638"/>
                  <a:ext cx="212400" cy="3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5B240F77-5E7B-10DB-1B4B-3BF5BFE4002A}"/>
              </a:ext>
            </a:extLst>
          </p:cNvPr>
          <p:cNvGrpSpPr/>
          <p:nvPr/>
        </p:nvGrpSpPr>
        <p:grpSpPr>
          <a:xfrm>
            <a:off x="8056666" y="867078"/>
            <a:ext cx="258480" cy="455760"/>
            <a:chOff x="8056666" y="867078"/>
            <a:chExt cx="258480" cy="45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A2857671-0504-892C-9D7C-36D33818EE05}"/>
                    </a:ext>
                  </a:extLst>
                </p14:cNvPr>
                <p14:cNvContentPartPr/>
                <p14:nvPr/>
              </p14:nvContentPartPr>
              <p14:xfrm>
                <a:off x="8056666" y="867078"/>
                <a:ext cx="115560" cy="2682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A2857671-0504-892C-9D7C-36D33818EE0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048026" y="858438"/>
                  <a:ext cx="13320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FF602530-4D08-155C-82EC-76D2A0F67B6E}"/>
                    </a:ext>
                  </a:extLst>
                </p14:cNvPr>
                <p14:cNvContentPartPr/>
                <p14:nvPr/>
              </p14:nvContentPartPr>
              <p14:xfrm>
                <a:off x="8228746" y="1138518"/>
                <a:ext cx="360" cy="1368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FF602530-4D08-155C-82EC-76D2A0F67B6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219746" y="1129518"/>
                  <a:ext cx="1800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D5A79BD0-C455-F5DD-C7A0-D14E086D5034}"/>
                    </a:ext>
                  </a:extLst>
                </p14:cNvPr>
                <p14:cNvContentPartPr/>
                <p14:nvPr/>
              </p14:nvContentPartPr>
              <p14:xfrm>
                <a:off x="8314786" y="1113318"/>
                <a:ext cx="360" cy="2095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D5A79BD0-C455-F5DD-C7A0-D14E086D503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306146" y="1104678"/>
                  <a:ext cx="18000" cy="22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1AC81C97-4CC9-B223-8DFA-807E94DAA869}"/>
              </a:ext>
            </a:extLst>
          </p:cNvPr>
          <p:cNvGrpSpPr/>
          <p:nvPr/>
        </p:nvGrpSpPr>
        <p:grpSpPr>
          <a:xfrm>
            <a:off x="7387426" y="1097838"/>
            <a:ext cx="225720" cy="262800"/>
            <a:chOff x="7387426" y="1097838"/>
            <a:chExt cx="225720" cy="26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BD65738F-9406-E418-B89E-5F0E7DF73046}"/>
                    </a:ext>
                  </a:extLst>
                </p14:cNvPr>
                <p14:cNvContentPartPr/>
                <p14:nvPr/>
              </p14:nvContentPartPr>
              <p14:xfrm>
                <a:off x="7387426" y="1117638"/>
                <a:ext cx="101880" cy="1663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BD65738F-9406-E418-B89E-5F0E7DF7304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378426" y="1108638"/>
                  <a:ext cx="1195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C98C9621-D524-DD34-F11D-22A5191C38F1}"/>
                    </a:ext>
                  </a:extLst>
                </p14:cNvPr>
                <p14:cNvContentPartPr/>
                <p14:nvPr/>
              </p14:nvContentPartPr>
              <p14:xfrm>
                <a:off x="7612786" y="1097838"/>
                <a:ext cx="360" cy="2628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C98C9621-D524-DD34-F11D-22A5191C38F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604146" y="1089198"/>
                  <a:ext cx="18000" cy="280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3" name="TextBox 242">
            <a:extLst>
              <a:ext uri="{FF2B5EF4-FFF2-40B4-BE49-F238E27FC236}">
                <a16:creationId xmlns:a16="http://schemas.microsoft.com/office/drawing/2014/main" id="{F3902354-9C79-41F0-1D27-0BC3E49EEF5F}"/>
              </a:ext>
            </a:extLst>
          </p:cNvPr>
          <p:cNvSpPr txBox="1"/>
          <p:nvPr/>
        </p:nvSpPr>
        <p:spPr>
          <a:xfrm>
            <a:off x="228600" y="5661160"/>
            <a:ext cx="8344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b="1" dirty="0">
                <a:solidFill>
                  <a:srgbClr val="0000FF"/>
                </a:solidFill>
              </a:rPr>
              <a:t>Not that intuitive !!!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615DFF1-DA30-9C6A-7F1D-EF42A776C1AF}"/>
              </a:ext>
            </a:extLst>
          </p:cNvPr>
          <p:cNvGrpSpPr/>
          <p:nvPr/>
        </p:nvGrpSpPr>
        <p:grpSpPr>
          <a:xfrm>
            <a:off x="558946" y="2441718"/>
            <a:ext cx="108360" cy="92880"/>
            <a:chOff x="558946" y="2441718"/>
            <a:chExt cx="108360" cy="9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ABA6B5CE-5EE1-1FDF-7B5E-DCDE32DD3CC3}"/>
                    </a:ext>
                  </a:extLst>
                </p14:cNvPr>
                <p14:cNvContentPartPr/>
                <p14:nvPr/>
              </p14:nvContentPartPr>
              <p14:xfrm>
                <a:off x="562546" y="2441718"/>
                <a:ext cx="86760" cy="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ABA6B5CE-5EE1-1FDF-7B5E-DCDE32DD3CC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3546" y="2433078"/>
                  <a:ext cx="104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1C20925-5A3C-D983-873D-04BFE8A1CEC9}"/>
                    </a:ext>
                  </a:extLst>
                </p14:cNvPr>
                <p14:cNvContentPartPr/>
                <p14:nvPr/>
              </p14:nvContentPartPr>
              <p14:xfrm>
                <a:off x="558946" y="2534238"/>
                <a:ext cx="10836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1C20925-5A3C-D983-873D-04BFE8A1CEC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50306" y="2525598"/>
                  <a:ext cx="126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0E981C6-61A9-ABB3-7BA2-0759F7FC7A1A}"/>
              </a:ext>
            </a:extLst>
          </p:cNvPr>
          <p:cNvGrpSpPr/>
          <p:nvPr/>
        </p:nvGrpSpPr>
        <p:grpSpPr>
          <a:xfrm>
            <a:off x="1107586" y="1939878"/>
            <a:ext cx="1492560" cy="477720"/>
            <a:chOff x="1107586" y="1939878"/>
            <a:chExt cx="1492560" cy="47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CE6B428-E5E4-8CBE-85D2-05EC2661B4A8}"/>
                    </a:ext>
                  </a:extLst>
                </p14:cNvPr>
                <p14:cNvContentPartPr/>
                <p14:nvPr/>
              </p14:nvContentPartPr>
              <p14:xfrm>
                <a:off x="1229626" y="2001078"/>
                <a:ext cx="60480" cy="3956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CE6B428-E5E4-8CBE-85D2-05EC2661B4A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220986" y="1992438"/>
                  <a:ext cx="7812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05BE719-B31B-16B5-3A67-97696EFB8323}"/>
                    </a:ext>
                  </a:extLst>
                </p14:cNvPr>
                <p14:cNvContentPartPr/>
                <p14:nvPr/>
              </p14:nvContentPartPr>
              <p14:xfrm>
                <a:off x="1107586" y="2232198"/>
                <a:ext cx="167040" cy="12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05BE719-B31B-16B5-3A67-97696EFB832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98946" y="2223198"/>
                  <a:ext cx="1846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CCEF137-162A-6E86-FEB9-445EE558269A}"/>
                    </a:ext>
                  </a:extLst>
                </p14:cNvPr>
                <p14:cNvContentPartPr/>
                <p14:nvPr/>
              </p14:nvContentPartPr>
              <p14:xfrm>
                <a:off x="1370746" y="2260278"/>
                <a:ext cx="2520" cy="157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CCEF137-162A-6E86-FEB9-445EE558269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361746" y="2251638"/>
                  <a:ext cx="2016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6E1154F-B519-0EA1-112C-5C1245622289}"/>
                    </a:ext>
                  </a:extLst>
                </p14:cNvPr>
                <p14:cNvContentPartPr/>
                <p14:nvPr/>
              </p14:nvContentPartPr>
              <p14:xfrm>
                <a:off x="1585666" y="1961838"/>
                <a:ext cx="95040" cy="437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6E1154F-B519-0EA1-112C-5C124562228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577026" y="1953198"/>
                  <a:ext cx="11268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EFD304A-CF20-DD73-BD9C-7E8EACB4C5DE}"/>
                    </a:ext>
                  </a:extLst>
                </p14:cNvPr>
                <p14:cNvContentPartPr/>
                <p14:nvPr/>
              </p14:nvContentPartPr>
              <p14:xfrm>
                <a:off x="1711666" y="2055798"/>
                <a:ext cx="18000" cy="254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EFD304A-CF20-DD73-BD9C-7E8EACB4C5DE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703026" y="2046798"/>
                  <a:ext cx="3564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70F9C10-C10C-319D-63BA-7CCBA0DA2F6F}"/>
                    </a:ext>
                  </a:extLst>
                </p14:cNvPr>
                <p14:cNvContentPartPr/>
                <p14:nvPr/>
              </p14:nvContentPartPr>
              <p14:xfrm>
                <a:off x="1781506" y="2209158"/>
                <a:ext cx="159480" cy="172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70F9C10-C10C-319D-63BA-7CCBA0DA2F6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772506" y="2200518"/>
                  <a:ext cx="1771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3E31A604-902A-9AC4-6FEE-994F7F43E8DC}"/>
                    </a:ext>
                  </a:extLst>
                </p14:cNvPr>
                <p14:cNvContentPartPr/>
                <p14:nvPr/>
              </p14:nvContentPartPr>
              <p14:xfrm>
                <a:off x="2092906" y="1983078"/>
                <a:ext cx="100800" cy="360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3E31A604-902A-9AC4-6FEE-994F7F43E8D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084266" y="1974078"/>
                  <a:ext cx="11844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084830F-298D-84E5-9B82-86AE6D85CB73}"/>
                    </a:ext>
                  </a:extLst>
                </p14:cNvPr>
                <p14:cNvContentPartPr/>
                <p14:nvPr/>
              </p14:nvContentPartPr>
              <p14:xfrm>
                <a:off x="2068426" y="2217078"/>
                <a:ext cx="132480" cy="334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084830F-298D-84E5-9B82-86AE6D85CB7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059786" y="2208078"/>
                  <a:ext cx="1501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9B85451-AFAB-1EE8-3A42-B2599BFCF6E5}"/>
                    </a:ext>
                  </a:extLst>
                </p14:cNvPr>
                <p14:cNvContentPartPr/>
                <p14:nvPr/>
              </p14:nvContentPartPr>
              <p14:xfrm>
                <a:off x="2246266" y="2244078"/>
                <a:ext cx="149400" cy="75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9B85451-AFAB-1EE8-3A42-B2599BFCF6E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237266" y="2235438"/>
                  <a:ext cx="1670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509DA65-071D-C4B0-3118-C1932D0F1AA5}"/>
                    </a:ext>
                  </a:extLst>
                </p14:cNvPr>
                <p14:cNvContentPartPr/>
                <p14:nvPr/>
              </p14:nvContentPartPr>
              <p14:xfrm>
                <a:off x="2403946" y="1939878"/>
                <a:ext cx="196200" cy="4500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509DA65-071D-C4B0-3118-C1932D0F1AA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394946" y="1931238"/>
                  <a:ext cx="213840" cy="46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3C015E9-CEEA-8479-6FDE-04E2B1E20FEE}"/>
              </a:ext>
            </a:extLst>
          </p:cNvPr>
          <p:cNvGrpSpPr/>
          <p:nvPr/>
        </p:nvGrpSpPr>
        <p:grpSpPr>
          <a:xfrm>
            <a:off x="894466" y="2599038"/>
            <a:ext cx="1861200" cy="554400"/>
            <a:chOff x="894466" y="2599038"/>
            <a:chExt cx="1861200" cy="55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B768B809-C6CB-C69D-C9F3-C51B8A6A5BEF}"/>
                    </a:ext>
                  </a:extLst>
                </p14:cNvPr>
                <p14:cNvContentPartPr/>
                <p14:nvPr/>
              </p14:nvContentPartPr>
              <p14:xfrm>
                <a:off x="894466" y="2599038"/>
                <a:ext cx="1830960" cy="39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B768B809-C6CB-C69D-C9F3-C51B8A6A5BE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85826" y="2590038"/>
                  <a:ext cx="18486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F5104842-6034-0EFE-60ED-473172A4A395}"/>
                    </a:ext>
                  </a:extLst>
                </p14:cNvPr>
                <p14:cNvContentPartPr/>
                <p14:nvPr/>
              </p14:nvContentPartPr>
              <p14:xfrm>
                <a:off x="1260946" y="2691918"/>
                <a:ext cx="49680" cy="3999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F5104842-6034-0EFE-60ED-473172A4A39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252306" y="2682918"/>
                  <a:ext cx="6732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2FDAB5FA-B2F2-56CF-E530-88526FE53206}"/>
                    </a:ext>
                  </a:extLst>
                </p14:cNvPr>
                <p14:cNvContentPartPr/>
                <p14:nvPr/>
              </p14:nvContentPartPr>
              <p14:xfrm>
                <a:off x="1449226" y="2904678"/>
                <a:ext cx="240120" cy="21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2FDAB5FA-B2F2-56CF-E530-88526FE5320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440226" y="2896038"/>
                  <a:ext cx="2577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67A3952-F279-1771-2895-6A6B6D7C33A9}"/>
                    </a:ext>
                  </a:extLst>
                </p14:cNvPr>
                <p14:cNvContentPartPr/>
                <p14:nvPr/>
              </p14:nvContentPartPr>
              <p14:xfrm>
                <a:off x="1906066" y="2772198"/>
                <a:ext cx="83880" cy="3322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67A3952-F279-1771-2895-6A6B6D7C33A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897066" y="2763558"/>
                  <a:ext cx="10152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86F88BF9-EB0B-6C04-413B-F8B3869D42D8}"/>
                    </a:ext>
                  </a:extLst>
                </p14:cNvPr>
                <p14:cNvContentPartPr/>
                <p14:nvPr/>
              </p14:nvContentPartPr>
              <p14:xfrm>
                <a:off x="1831906" y="2952558"/>
                <a:ext cx="225000" cy="424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86F88BF9-EB0B-6C04-413B-F8B3869D42D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822906" y="2943558"/>
                  <a:ext cx="24264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8DE0EC11-EF95-D45F-5373-D6A89FEA370B}"/>
                    </a:ext>
                  </a:extLst>
                </p14:cNvPr>
                <p14:cNvContentPartPr/>
                <p14:nvPr/>
              </p14:nvContentPartPr>
              <p14:xfrm>
                <a:off x="2127466" y="2952558"/>
                <a:ext cx="2880" cy="1969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8DE0EC11-EF95-D45F-5373-D6A89FEA370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118826" y="2943558"/>
                  <a:ext cx="2052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9527E04-9433-E4DF-E91B-598EC9652EF4}"/>
                    </a:ext>
                  </a:extLst>
                </p14:cNvPr>
                <p14:cNvContentPartPr/>
                <p14:nvPr/>
              </p14:nvContentPartPr>
              <p14:xfrm>
                <a:off x="2360386" y="2785878"/>
                <a:ext cx="92520" cy="3265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9527E04-9433-E4DF-E91B-598EC9652EF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2351386" y="2776878"/>
                  <a:ext cx="11016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2A80883-409D-6615-3836-0BA21D1CEEE7}"/>
                    </a:ext>
                  </a:extLst>
                </p14:cNvPr>
                <p14:cNvContentPartPr/>
                <p14:nvPr/>
              </p14:nvContentPartPr>
              <p14:xfrm>
                <a:off x="2313586" y="2961558"/>
                <a:ext cx="176400" cy="529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2A80883-409D-6615-3836-0BA21D1CEEE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304586" y="2952918"/>
                  <a:ext cx="19404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5758EF13-580B-B762-78B6-E4B4B902C1CD}"/>
                    </a:ext>
                  </a:extLst>
                </p14:cNvPr>
                <p14:cNvContentPartPr/>
                <p14:nvPr/>
              </p14:nvContentPartPr>
              <p14:xfrm>
                <a:off x="2495746" y="2977758"/>
                <a:ext cx="259920" cy="1756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5758EF13-580B-B762-78B6-E4B4B902C1C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487106" y="2969118"/>
                  <a:ext cx="277560" cy="19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F747200-34D6-C10C-BBAB-2709780140CC}"/>
              </a:ext>
            </a:extLst>
          </p:cNvPr>
          <p:cNvGrpSpPr/>
          <p:nvPr/>
        </p:nvGrpSpPr>
        <p:grpSpPr>
          <a:xfrm>
            <a:off x="4811626" y="2345238"/>
            <a:ext cx="97560" cy="55440"/>
            <a:chOff x="4811626" y="2345238"/>
            <a:chExt cx="97560" cy="5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5A111F5-7099-385A-920F-8C3E2AB061F8}"/>
                    </a:ext>
                  </a:extLst>
                </p14:cNvPr>
                <p14:cNvContentPartPr/>
                <p14:nvPr/>
              </p14:nvContentPartPr>
              <p14:xfrm>
                <a:off x="4811626" y="2345238"/>
                <a:ext cx="82800" cy="3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25A111F5-7099-385A-920F-8C3E2AB061F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802626" y="2336238"/>
                  <a:ext cx="100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A1838B5-BF34-CE86-5E41-7DBF32729C14}"/>
                    </a:ext>
                  </a:extLst>
                </p14:cNvPr>
                <p14:cNvContentPartPr/>
                <p14:nvPr/>
              </p14:nvContentPartPr>
              <p14:xfrm>
                <a:off x="4841506" y="2400318"/>
                <a:ext cx="67680" cy="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A1838B5-BF34-CE86-5E41-7DBF32729C1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832866" y="2391318"/>
                  <a:ext cx="853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E657263-6014-7887-5925-AEB58D1BF381}"/>
              </a:ext>
            </a:extLst>
          </p:cNvPr>
          <p:cNvGrpSpPr/>
          <p:nvPr/>
        </p:nvGrpSpPr>
        <p:grpSpPr>
          <a:xfrm>
            <a:off x="5578426" y="1790478"/>
            <a:ext cx="1449000" cy="418680"/>
            <a:chOff x="5578426" y="1790478"/>
            <a:chExt cx="1449000" cy="41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2EF9BF12-E6BE-F0C3-5876-D07A7E565508}"/>
                    </a:ext>
                  </a:extLst>
                </p14:cNvPr>
                <p14:cNvContentPartPr/>
                <p14:nvPr/>
              </p14:nvContentPartPr>
              <p14:xfrm>
                <a:off x="5641426" y="1819998"/>
                <a:ext cx="128160" cy="3405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2EF9BF12-E6BE-F0C3-5876-D07A7E56550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632426" y="1811358"/>
                  <a:ext cx="14580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B96DA5E5-9A1D-4D6F-9E09-AA82563F562D}"/>
                    </a:ext>
                  </a:extLst>
                </p14:cNvPr>
                <p14:cNvContentPartPr/>
                <p14:nvPr/>
              </p14:nvContentPartPr>
              <p14:xfrm>
                <a:off x="5578426" y="2021238"/>
                <a:ext cx="172080" cy="234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B96DA5E5-9A1D-4D6F-9E09-AA82563F562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569786" y="2012238"/>
                  <a:ext cx="1897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0775A568-6F61-4D75-AA90-A72B6C78F1A7}"/>
                    </a:ext>
                  </a:extLst>
                </p14:cNvPr>
                <p14:cNvContentPartPr/>
                <p14:nvPr/>
              </p14:nvContentPartPr>
              <p14:xfrm>
                <a:off x="5772826" y="2036718"/>
                <a:ext cx="145800" cy="1656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0775A568-6F61-4D75-AA90-A72B6C78F1A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764186" y="2027718"/>
                  <a:ext cx="16344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F07EDC2-DDCF-5BAA-5A3F-2CB93BBE9BEF}"/>
                    </a:ext>
                  </a:extLst>
                </p14:cNvPr>
                <p14:cNvContentPartPr/>
                <p14:nvPr/>
              </p14:nvContentPartPr>
              <p14:xfrm>
                <a:off x="6072706" y="1790478"/>
                <a:ext cx="79920" cy="4186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F07EDC2-DDCF-5BAA-5A3F-2CB93BBE9BEF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064066" y="1781838"/>
                  <a:ext cx="97560" cy="4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F45C644-16ED-49BB-FE6E-EDF942B0B032}"/>
                    </a:ext>
                  </a:extLst>
                </p14:cNvPr>
                <p14:cNvContentPartPr/>
                <p14:nvPr/>
              </p14:nvContentPartPr>
              <p14:xfrm>
                <a:off x="6186466" y="1836198"/>
                <a:ext cx="14400" cy="297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F45C644-16ED-49BB-FE6E-EDF942B0B032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177826" y="1827558"/>
                  <a:ext cx="3204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57294CE-125D-0C3D-6D13-CA48EAFE2465}"/>
                    </a:ext>
                  </a:extLst>
                </p14:cNvPr>
                <p14:cNvContentPartPr/>
                <p14:nvPr/>
              </p14:nvContentPartPr>
              <p14:xfrm>
                <a:off x="6263146" y="1979478"/>
                <a:ext cx="151920" cy="50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57294CE-125D-0C3D-6D13-CA48EAFE246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254506" y="1970838"/>
                  <a:ext cx="1695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8FE73D5-1ECD-0CD1-E3DC-73E864C93BA2}"/>
                    </a:ext>
                  </a:extLst>
                </p14:cNvPr>
                <p14:cNvContentPartPr/>
                <p14:nvPr/>
              </p14:nvContentPartPr>
              <p14:xfrm>
                <a:off x="6666706" y="1798398"/>
                <a:ext cx="76680" cy="3456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8FE73D5-1ECD-0CD1-E3DC-73E864C93BA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658066" y="1789398"/>
                  <a:ext cx="94320" cy="36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77C0C05-0400-36F8-6EAA-26EB6C71697D}"/>
                    </a:ext>
                  </a:extLst>
                </p14:cNvPr>
                <p14:cNvContentPartPr/>
                <p14:nvPr/>
              </p14:nvContentPartPr>
              <p14:xfrm>
                <a:off x="6596506" y="2036718"/>
                <a:ext cx="167760" cy="2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77C0C05-0400-36F8-6EAA-26EB6C71697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587506" y="2028078"/>
                  <a:ext cx="1854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89AE2811-2A31-DD06-2228-7462B54659D0}"/>
                    </a:ext>
                  </a:extLst>
                </p14:cNvPr>
                <p14:cNvContentPartPr/>
                <p14:nvPr/>
              </p14:nvContentPartPr>
              <p14:xfrm>
                <a:off x="6826186" y="2051478"/>
                <a:ext cx="360" cy="1504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89AE2811-2A31-DD06-2228-7462B54659D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817186" y="2042478"/>
                  <a:ext cx="180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92A6625-FB33-F5DA-0A1B-B7315FF6F6CF}"/>
                    </a:ext>
                  </a:extLst>
                </p14:cNvPr>
                <p14:cNvContentPartPr/>
                <p14:nvPr/>
              </p14:nvContentPartPr>
              <p14:xfrm>
                <a:off x="6890986" y="1840878"/>
                <a:ext cx="136440" cy="2455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92A6625-FB33-F5DA-0A1B-B7315FF6F6C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882346" y="1832238"/>
                  <a:ext cx="154080" cy="263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9BB1883A-4C00-D10F-BADA-2F5EB9086FBA}"/>
                  </a:ext>
                </a:extLst>
              </p14:cNvPr>
              <p14:cNvContentPartPr/>
              <p14:nvPr/>
            </p14:nvContentPartPr>
            <p14:xfrm>
              <a:off x="5401666" y="2331198"/>
              <a:ext cx="2430360" cy="507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9BB1883A-4C00-D10F-BADA-2F5EB9086FBA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5392666" y="2322558"/>
                <a:ext cx="2448000" cy="6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5B03091-52E1-1B87-DA41-CDCC29273496}"/>
              </a:ext>
            </a:extLst>
          </p:cNvPr>
          <p:cNvGrpSpPr/>
          <p:nvPr/>
        </p:nvGrpSpPr>
        <p:grpSpPr>
          <a:xfrm>
            <a:off x="5875786" y="2483478"/>
            <a:ext cx="1266480" cy="458280"/>
            <a:chOff x="5875786" y="2483478"/>
            <a:chExt cx="1266480" cy="45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A15FA08-24A4-9802-9D5A-DA84C16F42CA}"/>
                    </a:ext>
                  </a:extLst>
                </p14:cNvPr>
                <p14:cNvContentPartPr/>
                <p14:nvPr/>
              </p14:nvContentPartPr>
              <p14:xfrm>
                <a:off x="5875786" y="2545398"/>
                <a:ext cx="41760" cy="3499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A15FA08-24A4-9802-9D5A-DA84C16F42C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866786" y="2536758"/>
                  <a:ext cx="5940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2B869E3C-5C13-D813-3DB9-FF1A2618A7B8}"/>
                    </a:ext>
                  </a:extLst>
                </p14:cNvPr>
                <p14:cNvContentPartPr/>
                <p14:nvPr/>
              </p14:nvContentPartPr>
              <p14:xfrm>
                <a:off x="5992786" y="2695158"/>
                <a:ext cx="223920" cy="270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2B869E3C-5C13-D813-3DB9-FF1A2618A7B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984146" y="2686518"/>
                  <a:ext cx="24156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AF4F98F5-4245-6F5D-3E9D-E29A7FF2DE33}"/>
                    </a:ext>
                  </a:extLst>
                </p14:cNvPr>
                <p14:cNvContentPartPr/>
                <p14:nvPr/>
              </p14:nvContentPartPr>
              <p14:xfrm>
                <a:off x="6474466" y="2483478"/>
                <a:ext cx="147600" cy="4287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AF4F98F5-4245-6F5D-3E9D-E29A7FF2DE3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465826" y="2474478"/>
                  <a:ext cx="16524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DF3B8F4-2907-6552-E623-60DE9FF62FA3}"/>
                    </a:ext>
                  </a:extLst>
                </p14:cNvPr>
                <p14:cNvContentPartPr/>
                <p14:nvPr/>
              </p14:nvContentPartPr>
              <p14:xfrm>
                <a:off x="6396346" y="2776878"/>
                <a:ext cx="164160" cy="241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DF3B8F4-2907-6552-E623-60DE9FF62FA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387346" y="2767878"/>
                  <a:ext cx="1818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2E935E04-2BE1-B5BE-E18F-EFCBA7FE805C}"/>
                    </a:ext>
                  </a:extLst>
                </p14:cNvPr>
                <p14:cNvContentPartPr/>
                <p14:nvPr/>
              </p14:nvContentPartPr>
              <p14:xfrm>
                <a:off x="6637546" y="2773638"/>
                <a:ext cx="2520" cy="1281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2E935E04-2BE1-B5BE-E18F-EFCBA7FE805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628546" y="2764998"/>
                  <a:ext cx="2016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AB8CF14-9F4D-1AE0-EBF7-E4B0F11670FC}"/>
                    </a:ext>
                  </a:extLst>
                </p14:cNvPr>
                <p14:cNvContentPartPr/>
                <p14:nvPr/>
              </p14:nvContentPartPr>
              <p14:xfrm>
                <a:off x="6860386" y="2500758"/>
                <a:ext cx="108720" cy="4410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AB8CF14-9F4D-1AE0-EBF7-E4B0F11670F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851386" y="2491758"/>
                  <a:ext cx="12636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E5B0AE5B-4D4C-4E29-5D76-0B58F34D6729}"/>
                    </a:ext>
                  </a:extLst>
                </p14:cNvPr>
                <p14:cNvContentPartPr/>
                <p14:nvPr/>
              </p14:nvContentPartPr>
              <p14:xfrm>
                <a:off x="6784066" y="2718198"/>
                <a:ext cx="123840" cy="385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E5B0AE5B-4D4C-4E29-5D76-0B58F34D672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775066" y="2709558"/>
                  <a:ext cx="14148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2695815D-0B01-D93F-4DB3-23DC6966F2F7}"/>
                    </a:ext>
                  </a:extLst>
                </p14:cNvPr>
                <p14:cNvContentPartPr/>
                <p14:nvPr/>
              </p14:nvContentPartPr>
              <p14:xfrm>
                <a:off x="6957586" y="2754558"/>
                <a:ext cx="184680" cy="1648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2695815D-0B01-D93F-4DB3-23DC6966F2F7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948586" y="2745558"/>
                  <a:ext cx="20232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3138DAA6-E4DE-56A7-43A2-506470EBC020}"/>
                    </a:ext>
                  </a:extLst>
                </p14:cNvPr>
                <p14:cNvContentPartPr/>
                <p14:nvPr/>
              </p14:nvContentPartPr>
              <p14:xfrm>
                <a:off x="6914746" y="2717118"/>
                <a:ext cx="67320" cy="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3138DAA6-E4DE-56A7-43A2-506470EBC02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906106" y="2708478"/>
                  <a:ext cx="849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B42CC554-7122-5559-7C65-BF032FB2851B}"/>
              </a:ext>
            </a:extLst>
          </p:cNvPr>
          <p:cNvGrpSpPr/>
          <p:nvPr/>
        </p:nvGrpSpPr>
        <p:grpSpPr>
          <a:xfrm>
            <a:off x="956746" y="3362958"/>
            <a:ext cx="630000" cy="871560"/>
            <a:chOff x="956746" y="3362958"/>
            <a:chExt cx="630000" cy="87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9F25745-7707-BD0B-E6C3-1C60C880DEE8}"/>
                    </a:ext>
                  </a:extLst>
                </p14:cNvPr>
                <p14:cNvContentPartPr/>
                <p14:nvPr/>
              </p14:nvContentPartPr>
              <p14:xfrm>
                <a:off x="975826" y="3362958"/>
                <a:ext cx="610920" cy="7837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9F25745-7707-BD0B-E6C3-1C60C880DEE8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966826" y="3353958"/>
                  <a:ext cx="628560" cy="80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AB44643-1683-6411-EB92-A361BDE77B5F}"/>
                    </a:ext>
                  </a:extLst>
                </p14:cNvPr>
                <p14:cNvContentPartPr/>
                <p14:nvPr/>
              </p14:nvContentPartPr>
              <p14:xfrm>
                <a:off x="956746" y="3980718"/>
                <a:ext cx="117720" cy="2538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AB44643-1683-6411-EB92-A361BDE77B5F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48106" y="3971718"/>
                  <a:ext cx="135360" cy="271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DDFA139A-6C38-AA4E-B191-1E2B0B4E6F0A}"/>
                  </a:ext>
                </a:extLst>
              </p14:cNvPr>
              <p14:cNvContentPartPr/>
              <p14:nvPr/>
            </p14:nvContentPartPr>
            <p14:xfrm>
              <a:off x="606466" y="5145318"/>
              <a:ext cx="844920" cy="3564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DDFA139A-6C38-AA4E-B191-1E2B0B4E6F0A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597826" y="5136678"/>
                <a:ext cx="862560" cy="53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4" name="Group 153">
            <a:extLst>
              <a:ext uri="{FF2B5EF4-FFF2-40B4-BE49-F238E27FC236}">
                <a16:creationId xmlns:a16="http://schemas.microsoft.com/office/drawing/2014/main" id="{938ED7A2-AD79-C751-B269-8CA83FCD52C5}"/>
              </a:ext>
            </a:extLst>
          </p:cNvPr>
          <p:cNvGrpSpPr/>
          <p:nvPr/>
        </p:nvGrpSpPr>
        <p:grpSpPr>
          <a:xfrm>
            <a:off x="245386" y="4574718"/>
            <a:ext cx="1189440" cy="537480"/>
            <a:chOff x="245386" y="4574718"/>
            <a:chExt cx="1189440" cy="53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5AC4FBD-2BD3-75C5-FF26-B6A5ABB39626}"/>
                    </a:ext>
                  </a:extLst>
                </p14:cNvPr>
                <p14:cNvContentPartPr/>
                <p14:nvPr/>
              </p14:nvContentPartPr>
              <p14:xfrm>
                <a:off x="305506" y="4574718"/>
                <a:ext cx="56880" cy="448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5AC4FBD-2BD3-75C5-FF26-B6A5ABB39626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96506" y="4565718"/>
                  <a:ext cx="7452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D599B26-AEC5-21E8-1FCF-9764291199EF}"/>
                    </a:ext>
                  </a:extLst>
                </p14:cNvPr>
                <p14:cNvContentPartPr/>
                <p14:nvPr/>
              </p14:nvContentPartPr>
              <p14:xfrm>
                <a:off x="245386" y="4863438"/>
                <a:ext cx="121680" cy="151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D599B26-AEC5-21E8-1FCF-9764291199EF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36386" y="4854438"/>
                  <a:ext cx="1393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DFDCACD4-E2BD-50AB-CDE6-E6CAF4E93861}"/>
                    </a:ext>
                  </a:extLst>
                </p14:cNvPr>
                <p14:cNvContentPartPr/>
                <p14:nvPr/>
              </p14:nvContentPartPr>
              <p14:xfrm>
                <a:off x="391186" y="4863438"/>
                <a:ext cx="360" cy="1278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DFDCACD4-E2BD-50AB-CDE6-E6CAF4E93861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82186" y="4854438"/>
                  <a:ext cx="180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E02EBBC0-0460-7B6E-AB58-4497C98A5604}"/>
                    </a:ext>
                  </a:extLst>
                </p14:cNvPr>
                <p14:cNvContentPartPr/>
                <p14:nvPr/>
              </p14:nvContentPartPr>
              <p14:xfrm>
                <a:off x="524386" y="4626918"/>
                <a:ext cx="205920" cy="4132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E02EBBC0-0460-7B6E-AB58-4497C98A5604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15746" y="4617918"/>
                  <a:ext cx="223560" cy="43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F04B9F77-6452-2A89-EA17-97C83FF9DBC9}"/>
                    </a:ext>
                  </a:extLst>
                </p14:cNvPr>
                <p14:cNvContentPartPr/>
                <p14:nvPr/>
              </p14:nvContentPartPr>
              <p14:xfrm>
                <a:off x="498106" y="4693878"/>
                <a:ext cx="2520" cy="147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F04B9F77-6452-2A89-EA17-97C83FF9DBC9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489466" y="4684878"/>
                  <a:ext cx="20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8774A96D-DAE4-8BF3-7A67-1149B5037BDB}"/>
                    </a:ext>
                  </a:extLst>
                </p14:cNvPr>
                <p14:cNvContentPartPr/>
                <p14:nvPr/>
              </p14:nvContentPartPr>
              <p14:xfrm>
                <a:off x="948106" y="4638798"/>
                <a:ext cx="46440" cy="4255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8774A96D-DAE4-8BF3-7A67-1149B5037BDB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939466" y="4630158"/>
                  <a:ext cx="6408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D85DEB86-F94C-A1B2-45A3-821A59FEC0C2}"/>
                    </a:ext>
                  </a:extLst>
                </p14:cNvPr>
                <p14:cNvContentPartPr/>
                <p14:nvPr/>
              </p14:nvContentPartPr>
              <p14:xfrm>
                <a:off x="870346" y="4877478"/>
                <a:ext cx="120960" cy="298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D85DEB86-F94C-A1B2-45A3-821A59FEC0C2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861346" y="4868478"/>
                  <a:ext cx="13860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6E2359EA-FF8F-C4C3-16C2-7286CAC5D30B}"/>
                    </a:ext>
                  </a:extLst>
                </p14:cNvPr>
                <p14:cNvContentPartPr/>
                <p14:nvPr/>
              </p14:nvContentPartPr>
              <p14:xfrm>
                <a:off x="989506" y="4932198"/>
                <a:ext cx="145440" cy="1800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6E2359EA-FF8F-C4C3-16C2-7286CAC5D30B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980866" y="4923198"/>
                  <a:ext cx="1630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1E41558E-7CC8-62F4-3FA4-7ACCAA546471}"/>
                    </a:ext>
                  </a:extLst>
                </p14:cNvPr>
                <p14:cNvContentPartPr/>
                <p14:nvPr/>
              </p14:nvContentPartPr>
              <p14:xfrm>
                <a:off x="1147546" y="4861278"/>
                <a:ext cx="96120" cy="61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1E41558E-7CC8-62F4-3FA4-7ACCAA546471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138906" y="4852278"/>
                  <a:ext cx="1137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2006F132-A8A4-F383-DAC0-5C5D505226A7}"/>
                    </a:ext>
                  </a:extLst>
                </p14:cNvPr>
                <p14:cNvContentPartPr/>
                <p14:nvPr/>
              </p14:nvContentPartPr>
              <p14:xfrm>
                <a:off x="1182106" y="4941198"/>
                <a:ext cx="94680" cy="3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2006F132-A8A4-F383-DAC0-5C5D505226A7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173106" y="4932558"/>
                  <a:ext cx="112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5B4E0663-BED7-7015-A713-DAE6C85ECD71}"/>
                    </a:ext>
                  </a:extLst>
                </p14:cNvPr>
                <p14:cNvContentPartPr/>
                <p14:nvPr/>
              </p14:nvContentPartPr>
              <p14:xfrm>
                <a:off x="1326826" y="4803678"/>
                <a:ext cx="108000" cy="1623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5B4E0663-BED7-7015-A713-DAE6C85ECD71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318186" y="4794678"/>
                  <a:ext cx="12564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885EFC32-50B4-1461-B058-004EC83198D4}"/>
                    </a:ext>
                  </a:extLst>
                </p14:cNvPr>
                <p14:cNvContentPartPr/>
                <p14:nvPr/>
              </p14:nvContentPartPr>
              <p14:xfrm>
                <a:off x="489106" y="4803318"/>
                <a:ext cx="30240" cy="205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885EFC32-50B4-1461-B058-004EC83198D4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480466" y="4794678"/>
                  <a:ext cx="47880" cy="3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59C0B566-3DFA-10FC-F205-EE8EBF663F59}"/>
                  </a:ext>
                </a:extLst>
              </p14:cNvPr>
              <p14:cNvContentPartPr/>
              <p14:nvPr/>
            </p14:nvContentPartPr>
            <p14:xfrm>
              <a:off x="2663506" y="4358358"/>
              <a:ext cx="360" cy="36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59C0B566-3DFA-10FC-F205-EE8EBF663F59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2654866" y="43493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A5F822A7-938A-FBCB-90EF-CA52DC304097}"/>
                  </a:ext>
                </a:extLst>
              </p14:cNvPr>
              <p14:cNvContentPartPr/>
              <p14:nvPr/>
            </p14:nvContentPartPr>
            <p14:xfrm>
              <a:off x="3962386" y="5376078"/>
              <a:ext cx="360" cy="36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A5F822A7-938A-FBCB-90EF-CA52DC304097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3953746" y="5367078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0" name="Group 189">
            <a:extLst>
              <a:ext uri="{FF2B5EF4-FFF2-40B4-BE49-F238E27FC236}">
                <a16:creationId xmlns:a16="http://schemas.microsoft.com/office/drawing/2014/main" id="{27CA8C87-8B84-C31D-31D4-89BCECC0B574}"/>
              </a:ext>
            </a:extLst>
          </p:cNvPr>
          <p:cNvGrpSpPr/>
          <p:nvPr/>
        </p:nvGrpSpPr>
        <p:grpSpPr>
          <a:xfrm>
            <a:off x="2052586" y="3328758"/>
            <a:ext cx="540000" cy="1019160"/>
            <a:chOff x="2052586" y="3328758"/>
            <a:chExt cx="540000" cy="101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3DC55594-DF41-88F7-CF4F-DE37A80F9CCE}"/>
                    </a:ext>
                  </a:extLst>
                </p14:cNvPr>
                <p14:cNvContentPartPr/>
                <p14:nvPr/>
              </p14:nvContentPartPr>
              <p14:xfrm>
                <a:off x="2123506" y="3328758"/>
                <a:ext cx="8280" cy="10191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3DC55594-DF41-88F7-CF4F-DE37A80F9CCE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114866" y="3320118"/>
                  <a:ext cx="25920" cy="10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A29D4173-549C-CDDE-697E-0522AC217A7D}"/>
                    </a:ext>
                  </a:extLst>
                </p14:cNvPr>
                <p14:cNvContentPartPr/>
                <p14:nvPr/>
              </p14:nvContentPartPr>
              <p14:xfrm>
                <a:off x="2052586" y="4165758"/>
                <a:ext cx="144360" cy="1022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A29D4173-549C-CDDE-697E-0522AC217A7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043586" y="4157118"/>
                  <a:ext cx="16200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0057AC79-21BB-F701-6D31-0C87C5A79593}"/>
                    </a:ext>
                  </a:extLst>
                </p14:cNvPr>
                <p14:cNvContentPartPr/>
                <p14:nvPr/>
              </p14:nvContentPartPr>
              <p14:xfrm>
                <a:off x="2243746" y="3529998"/>
                <a:ext cx="56160" cy="2955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0057AC79-21BB-F701-6D31-0C87C5A79593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235106" y="3521358"/>
                  <a:ext cx="7380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9F630364-FB68-0007-0EB4-B7557F3E0B92}"/>
                    </a:ext>
                  </a:extLst>
                </p14:cNvPr>
                <p14:cNvContentPartPr/>
                <p14:nvPr/>
              </p14:nvContentPartPr>
              <p14:xfrm>
                <a:off x="2194426" y="3720078"/>
                <a:ext cx="87480" cy="176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9F630364-FB68-0007-0EB4-B7557F3E0B9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185786" y="3711438"/>
                  <a:ext cx="1051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505EB923-00C5-3ED6-851C-9D23CC7F5955}"/>
                    </a:ext>
                  </a:extLst>
                </p14:cNvPr>
                <p14:cNvContentPartPr/>
                <p14:nvPr/>
              </p14:nvContentPartPr>
              <p14:xfrm>
                <a:off x="2320786" y="3720078"/>
                <a:ext cx="360" cy="1717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505EB923-00C5-3ED6-851C-9D23CC7F5955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312146" y="3711438"/>
                  <a:ext cx="180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2CBF9B3F-F0B7-1E9B-0AC4-AF7A96D4802D}"/>
                    </a:ext>
                  </a:extLst>
                </p14:cNvPr>
                <p14:cNvContentPartPr/>
                <p14:nvPr/>
              </p14:nvContentPartPr>
              <p14:xfrm>
                <a:off x="2385226" y="3696318"/>
                <a:ext cx="85680" cy="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2CBF9B3F-F0B7-1E9B-0AC4-AF7A96D4802D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2376226" y="3687678"/>
                  <a:ext cx="103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4285FF25-DEEC-0933-D6E6-F27C83C00BC2}"/>
                    </a:ext>
                  </a:extLst>
                </p14:cNvPr>
                <p14:cNvContentPartPr/>
                <p14:nvPr/>
              </p14:nvContentPartPr>
              <p14:xfrm>
                <a:off x="2417626" y="3753198"/>
                <a:ext cx="62280" cy="3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4285FF25-DEEC-0933-D6E6-F27C83C00BC2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2408626" y="3744198"/>
                  <a:ext cx="79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378FAC0A-FBF4-51AF-713C-747B4E3F73D9}"/>
                    </a:ext>
                  </a:extLst>
                </p14:cNvPr>
                <p14:cNvContentPartPr/>
                <p14:nvPr/>
              </p14:nvContentPartPr>
              <p14:xfrm>
                <a:off x="2566666" y="3616758"/>
                <a:ext cx="25920" cy="1713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378FAC0A-FBF4-51AF-713C-747B4E3F73D9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2558026" y="3608118"/>
                  <a:ext cx="43560" cy="18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3A49237E-3546-57A0-6880-964FC9D3D50E}"/>
              </a:ext>
            </a:extLst>
          </p:cNvPr>
          <p:cNvGrpSpPr/>
          <p:nvPr/>
        </p:nvGrpSpPr>
        <p:grpSpPr>
          <a:xfrm>
            <a:off x="1912546" y="4936158"/>
            <a:ext cx="443520" cy="270720"/>
            <a:chOff x="1912546" y="4936158"/>
            <a:chExt cx="443520" cy="27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C33C05A6-7203-051E-BD52-D4E94879DFA6}"/>
                    </a:ext>
                  </a:extLst>
                </p14:cNvPr>
                <p14:cNvContentPartPr/>
                <p14:nvPr/>
              </p14:nvContentPartPr>
              <p14:xfrm>
                <a:off x="1912546" y="4968918"/>
                <a:ext cx="146880" cy="640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C33C05A6-7203-051E-BD52-D4E94879DFA6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903906" y="4960278"/>
                  <a:ext cx="16452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63546E6E-291C-A580-1054-429EA3D4F4BA}"/>
                    </a:ext>
                  </a:extLst>
                </p14:cNvPr>
                <p14:cNvContentPartPr/>
                <p14:nvPr/>
              </p14:nvContentPartPr>
              <p14:xfrm>
                <a:off x="1983466" y="5001678"/>
                <a:ext cx="360" cy="2052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63546E6E-291C-A580-1054-429EA3D4F4BA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974466" y="4992678"/>
                  <a:ext cx="180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EB748FB6-5D2B-A35D-603B-DCCF689C188E}"/>
                    </a:ext>
                  </a:extLst>
                </p14:cNvPr>
                <p14:cNvContentPartPr/>
                <p14:nvPr/>
              </p14:nvContentPartPr>
              <p14:xfrm>
                <a:off x="2030626" y="4936158"/>
                <a:ext cx="325440" cy="2044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EB748FB6-5D2B-A35D-603B-DCCF689C188E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021986" y="4927158"/>
                  <a:ext cx="343080" cy="22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811F62C2-3460-3D18-98C0-23A3886188AC}"/>
              </a:ext>
            </a:extLst>
          </p:cNvPr>
          <p:cNvGrpSpPr/>
          <p:nvPr/>
        </p:nvGrpSpPr>
        <p:grpSpPr>
          <a:xfrm>
            <a:off x="1775746" y="5386878"/>
            <a:ext cx="513000" cy="300240"/>
            <a:chOff x="1775746" y="5386878"/>
            <a:chExt cx="513000" cy="30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E58A1A7A-FDDF-BDF4-A30F-444088CED5CD}"/>
                    </a:ext>
                  </a:extLst>
                </p14:cNvPr>
                <p14:cNvContentPartPr/>
                <p14:nvPr/>
              </p14:nvContentPartPr>
              <p14:xfrm>
                <a:off x="1843786" y="5386878"/>
                <a:ext cx="73080" cy="2782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E58A1A7A-FDDF-BDF4-A30F-444088CED5CD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834786" y="5378238"/>
                  <a:ext cx="9072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EF516E06-BD5F-EF91-3BAB-BEE8236ABB05}"/>
                    </a:ext>
                  </a:extLst>
                </p14:cNvPr>
                <p14:cNvContentPartPr/>
                <p14:nvPr/>
              </p14:nvContentPartPr>
              <p14:xfrm>
                <a:off x="1775746" y="5560398"/>
                <a:ext cx="131760" cy="471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EF516E06-BD5F-EF91-3BAB-BEE8236ABB05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766746" y="5551398"/>
                  <a:ext cx="14940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CE638C68-8622-F7C9-6C4E-4ABC322C7829}"/>
                    </a:ext>
                  </a:extLst>
                </p14:cNvPr>
                <p14:cNvContentPartPr/>
                <p14:nvPr/>
              </p14:nvContentPartPr>
              <p14:xfrm>
                <a:off x="1949626" y="5535918"/>
                <a:ext cx="126360" cy="1512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CE638C68-8622-F7C9-6C4E-4ABC322C7829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940626" y="5526918"/>
                  <a:ext cx="1440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183AB404-8E4F-5DA6-4104-3DED3397C4B1}"/>
                    </a:ext>
                  </a:extLst>
                </p14:cNvPr>
                <p14:cNvContentPartPr/>
                <p14:nvPr/>
              </p14:nvContentPartPr>
              <p14:xfrm>
                <a:off x="2090746" y="5501358"/>
                <a:ext cx="73800" cy="122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183AB404-8E4F-5DA6-4104-3DED3397C4B1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081746" y="5492358"/>
                  <a:ext cx="914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99599BC8-6F5A-F1A3-8AEB-F5E861105EBE}"/>
                    </a:ext>
                  </a:extLst>
                </p14:cNvPr>
                <p14:cNvContentPartPr/>
                <p14:nvPr/>
              </p14:nvContentPartPr>
              <p14:xfrm>
                <a:off x="2098306" y="5563998"/>
                <a:ext cx="119160" cy="2160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99599BC8-6F5A-F1A3-8AEB-F5E861105EBE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089306" y="5554998"/>
                  <a:ext cx="1368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715973AD-B633-3A76-DAEB-BB9326DF5B8E}"/>
                    </a:ext>
                  </a:extLst>
                </p14:cNvPr>
                <p14:cNvContentPartPr/>
                <p14:nvPr/>
              </p14:nvContentPartPr>
              <p14:xfrm>
                <a:off x="2270386" y="5438718"/>
                <a:ext cx="18360" cy="1335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715973AD-B633-3A76-DAEB-BB9326DF5B8E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261746" y="5430078"/>
                  <a:ext cx="36000" cy="15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D4565646-34AF-27D9-7B92-4243322ADE88}"/>
              </a:ext>
            </a:extLst>
          </p:cNvPr>
          <p:cNvGrpSpPr/>
          <p:nvPr/>
        </p:nvGrpSpPr>
        <p:grpSpPr>
          <a:xfrm>
            <a:off x="2887066" y="5150718"/>
            <a:ext cx="460440" cy="323280"/>
            <a:chOff x="2887066" y="5150718"/>
            <a:chExt cx="460440" cy="32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35BF2A81-EEB5-B60E-7FFE-658D5329248A}"/>
                    </a:ext>
                  </a:extLst>
                </p14:cNvPr>
                <p14:cNvContentPartPr/>
                <p14:nvPr/>
              </p14:nvContentPartPr>
              <p14:xfrm>
                <a:off x="2950426" y="5215878"/>
                <a:ext cx="63720" cy="2444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35BF2A81-EEB5-B60E-7FFE-658D5329248A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941426" y="5207238"/>
                  <a:ext cx="8136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11E90BC0-B0BA-1C64-5950-6805423FDA4D}"/>
                    </a:ext>
                  </a:extLst>
                </p14:cNvPr>
                <p14:cNvContentPartPr/>
                <p14:nvPr/>
              </p14:nvContentPartPr>
              <p14:xfrm>
                <a:off x="2887066" y="5339718"/>
                <a:ext cx="142200" cy="4392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11E90BC0-B0BA-1C64-5950-6805423FDA4D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878426" y="5330718"/>
                  <a:ext cx="1598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FFB7EE24-1770-A483-3B2B-CB2CA50D87BE}"/>
                    </a:ext>
                  </a:extLst>
                </p14:cNvPr>
                <p14:cNvContentPartPr/>
                <p14:nvPr/>
              </p14:nvContentPartPr>
              <p14:xfrm>
                <a:off x="3042226" y="5339718"/>
                <a:ext cx="360" cy="13428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FFB7EE24-1770-A483-3B2B-CB2CA50D87BE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3033586" y="5330718"/>
                  <a:ext cx="180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700052AD-F408-7C92-7318-D42611B83A57}"/>
                    </a:ext>
                  </a:extLst>
                </p14:cNvPr>
                <p14:cNvContentPartPr/>
                <p14:nvPr/>
              </p14:nvContentPartPr>
              <p14:xfrm>
                <a:off x="3106666" y="5230278"/>
                <a:ext cx="96840" cy="324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700052AD-F408-7C92-7318-D42611B83A57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098026" y="5221638"/>
                  <a:ext cx="1144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7E7CC177-647D-F18C-49CB-AC2350DF3132}"/>
                    </a:ext>
                  </a:extLst>
                </p14:cNvPr>
                <p14:cNvContentPartPr/>
                <p14:nvPr/>
              </p14:nvContentPartPr>
              <p14:xfrm>
                <a:off x="3132586" y="5300838"/>
                <a:ext cx="90360" cy="612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7E7CC177-647D-F18C-49CB-AC2350DF3132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123586" y="5291838"/>
                  <a:ext cx="1080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4921EC78-DFD4-CAD2-11B3-80F1182BEED6}"/>
                    </a:ext>
                  </a:extLst>
                </p14:cNvPr>
                <p14:cNvContentPartPr/>
                <p14:nvPr/>
              </p14:nvContentPartPr>
              <p14:xfrm>
                <a:off x="3333466" y="5150718"/>
                <a:ext cx="14040" cy="2433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4921EC78-DFD4-CAD2-11B3-80F1182BEED6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324466" y="5141718"/>
                  <a:ext cx="31680" cy="26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47B25C83-C071-D978-0D25-25D7C3FB549E}"/>
              </a:ext>
            </a:extLst>
          </p:cNvPr>
          <p:cNvGrpSpPr/>
          <p:nvPr/>
        </p:nvGrpSpPr>
        <p:grpSpPr>
          <a:xfrm>
            <a:off x="1958266" y="4387518"/>
            <a:ext cx="403560" cy="398160"/>
            <a:chOff x="1958266" y="4387518"/>
            <a:chExt cx="403560" cy="39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3A9542F6-EEF2-6D86-224F-5FC792F8058C}"/>
                    </a:ext>
                  </a:extLst>
                </p14:cNvPr>
                <p14:cNvContentPartPr/>
                <p14:nvPr/>
              </p14:nvContentPartPr>
              <p14:xfrm>
                <a:off x="2085346" y="4518918"/>
                <a:ext cx="41040" cy="19908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3A9542F6-EEF2-6D86-224F-5FC792F8058C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2076346" y="4510278"/>
                  <a:ext cx="5868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E52CB911-346A-85ED-F6AA-96EF00FF7A36}"/>
                    </a:ext>
                  </a:extLst>
                </p14:cNvPr>
                <p14:cNvContentPartPr/>
                <p14:nvPr/>
              </p14:nvContentPartPr>
              <p14:xfrm>
                <a:off x="2082466" y="4724838"/>
                <a:ext cx="126360" cy="75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E52CB911-346A-85ED-F6AA-96EF00FF7A36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2073466" y="4716198"/>
                  <a:ext cx="1440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5A733199-64CE-EBB5-060F-E9FEAD7EDFE1}"/>
                    </a:ext>
                  </a:extLst>
                </p14:cNvPr>
                <p14:cNvContentPartPr/>
                <p14:nvPr/>
              </p14:nvContentPartPr>
              <p14:xfrm>
                <a:off x="1958266" y="4387518"/>
                <a:ext cx="403560" cy="3981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5A733199-64CE-EBB5-060F-E9FEAD7EDFE1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949626" y="4378878"/>
                  <a:ext cx="421200" cy="415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CF000064-B8C1-D7F5-7D2C-2083C14FF9B8}"/>
              </a:ext>
            </a:extLst>
          </p:cNvPr>
          <p:cNvGrpSpPr/>
          <p:nvPr/>
        </p:nvGrpSpPr>
        <p:grpSpPr>
          <a:xfrm>
            <a:off x="2743426" y="3289878"/>
            <a:ext cx="708120" cy="1741320"/>
            <a:chOff x="2743426" y="3289878"/>
            <a:chExt cx="708120" cy="174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B2ECCBEA-E3C4-B406-F713-6E38AC051137}"/>
                    </a:ext>
                  </a:extLst>
                </p14:cNvPr>
                <p14:cNvContentPartPr/>
                <p14:nvPr/>
              </p14:nvContentPartPr>
              <p14:xfrm>
                <a:off x="2743426" y="3289878"/>
                <a:ext cx="472320" cy="9496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B2ECCBEA-E3C4-B406-F713-6E38AC051137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2734426" y="3281238"/>
                  <a:ext cx="489960" cy="9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C705EFEB-1E52-CA15-8E75-6999B86E14F5}"/>
                    </a:ext>
                  </a:extLst>
                </p14:cNvPr>
                <p14:cNvContentPartPr/>
                <p14:nvPr/>
              </p14:nvContentPartPr>
              <p14:xfrm>
                <a:off x="3067426" y="4011318"/>
                <a:ext cx="147600" cy="1299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C705EFEB-1E52-CA15-8E75-6999B86E14F5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058426" y="4002678"/>
                  <a:ext cx="16524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B27D2022-E135-12FD-31B5-1B5ADB8B74BC}"/>
                    </a:ext>
                  </a:extLst>
                </p14:cNvPr>
                <p14:cNvContentPartPr/>
                <p14:nvPr/>
              </p14:nvContentPartPr>
              <p14:xfrm>
                <a:off x="3051226" y="3296358"/>
                <a:ext cx="77040" cy="33768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B27D2022-E135-12FD-31B5-1B5ADB8B74BC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3042226" y="3287358"/>
                  <a:ext cx="9468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12DC3F45-C7E6-58E1-3E00-4A3A42402639}"/>
                    </a:ext>
                  </a:extLst>
                </p14:cNvPr>
                <p14:cNvContentPartPr/>
                <p14:nvPr/>
              </p14:nvContentPartPr>
              <p14:xfrm>
                <a:off x="3008026" y="3516318"/>
                <a:ext cx="83880" cy="2808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12DC3F45-C7E6-58E1-3E00-4A3A42402639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2999386" y="3507678"/>
                  <a:ext cx="1015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C0F6973C-8AE5-6C77-5810-E10F5EAB3FF2}"/>
                    </a:ext>
                  </a:extLst>
                </p14:cNvPr>
                <p14:cNvContentPartPr/>
                <p14:nvPr/>
              </p14:nvContentPartPr>
              <p14:xfrm>
                <a:off x="3100546" y="3536118"/>
                <a:ext cx="106200" cy="15084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C0F6973C-8AE5-6C77-5810-E10F5EAB3FF2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3091906" y="3527118"/>
                  <a:ext cx="1238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F6CF2ED7-A1D4-4073-505C-DCFEDF036CC7}"/>
                    </a:ext>
                  </a:extLst>
                </p14:cNvPr>
                <p14:cNvContentPartPr/>
                <p14:nvPr/>
              </p14:nvContentPartPr>
              <p14:xfrm>
                <a:off x="3217906" y="3472398"/>
                <a:ext cx="93240" cy="36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F6CF2ED7-A1D4-4073-505C-DCFEDF036CC7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3208906" y="3463398"/>
                  <a:ext cx="11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7332A953-81B7-1D14-6FE7-E96E5C8BC40F}"/>
                    </a:ext>
                  </a:extLst>
                </p14:cNvPr>
                <p14:cNvContentPartPr/>
                <p14:nvPr/>
              </p14:nvContentPartPr>
              <p14:xfrm>
                <a:off x="3227986" y="3541158"/>
                <a:ext cx="104040" cy="3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7332A953-81B7-1D14-6FE7-E96E5C8BC40F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219346" y="3532158"/>
                  <a:ext cx="121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C785549D-B2A3-6ED8-9576-F6DAD154FC1B}"/>
                    </a:ext>
                  </a:extLst>
                </p14:cNvPr>
                <p14:cNvContentPartPr/>
                <p14:nvPr/>
              </p14:nvContentPartPr>
              <p14:xfrm>
                <a:off x="3401866" y="3387438"/>
                <a:ext cx="8640" cy="19044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C785549D-B2A3-6ED8-9576-F6DAD154FC1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392866" y="3378438"/>
                  <a:ext cx="262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93FF351-DB9B-5B2D-C8B2-CD1801AFAFA8}"/>
                    </a:ext>
                  </a:extLst>
                </p14:cNvPr>
                <p14:cNvContentPartPr/>
                <p14:nvPr/>
              </p14:nvContentPartPr>
              <p14:xfrm>
                <a:off x="3154906" y="4334958"/>
                <a:ext cx="124200" cy="17352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93FF351-DB9B-5B2D-C8B2-CD1801AFAFA8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146266" y="4325958"/>
                  <a:ext cx="1418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CC635EDC-2F11-268E-E8E9-99133F3604BE}"/>
                    </a:ext>
                  </a:extLst>
                </p14:cNvPr>
                <p14:cNvContentPartPr/>
                <p14:nvPr/>
              </p14:nvContentPartPr>
              <p14:xfrm>
                <a:off x="3000466" y="4665438"/>
                <a:ext cx="173520" cy="644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CC635EDC-2F11-268E-E8E9-99133F3604BE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2991826" y="4656438"/>
                  <a:ext cx="19116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D6795ACD-F2FF-8863-F5DC-516122CB76EE}"/>
                    </a:ext>
                  </a:extLst>
                </p14:cNvPr>
                <p14:cNvContentPartPr/>
                <p14:nvPr/>
              </p14:nvContentPartPr>
              <p14:xfrm>
                <a:off x="3070306" y="4757238"/>
                <a:ext cx="360" cy="1548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D6795ACD-F2FF-8863-F5DC-516122CB76EE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061306" y="4748598"/>
                  <a:ext cx="180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7619B44F-35B5-CC69-EB6A-43D10508FF7A}"/>
                    </a:ext>
                  </a:extLst>
                </p14:cNvPr>
                <p14:cNvContentPartPr/>
                <p14:nvPr/>
              </p14:nvContentPartPr>
              <p14:xfrm>
                <a:off x="3108466" y="4731678"/>
                <a:ext cx="342360" cy="29952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7619B44F-35B5-CC69-EB6A-43D10508FF7A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3099826" y="4722678"/>
                  <a:ext cx="36000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A57143EA-38C8-24F9-2AF2-2647A232DA5C}"/>
                    </a:ext>
                  </a:extLst>
                </p14:cNvPr>
                <p14:cNvContentPartPr/>
                <p14:nvPr/>
              </p14:nvContentPartPr>
              <p14:xfrm>
                <a:off x="3029626" y="4237398"/>
                <a:ext cx="421920" cy="3582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A57143EA-38C8-24F9-2AF2-2647A232DA5C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3020986" y="4228398"/>
                  <a:ext cx="439560" cy="3758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FDEBF14-F31E-4A12-B58D-69A6EDA36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7018"/>
    </mc:Choice>
    <mc:Fallback xmlns="">
      <p:transition advClick="0" advTm="47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745C77-4E4E-D68C-43A4-D3F6A3ED5793}"/>
              </a:ext>
            </a:extLst>
          </p:cNvPr>
          <p:cNvSpPr txBox="1"/>
          <p:nvPr/>
        </p:nvSpPr>
        <p:spPr>
          <a:xfrm>
            <a:off x="228600" y="1676400"/>
            <a:ext cx="8686800" cy="344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For </a:t>
            </a:r>
            <a:r>
              <a:rPr lang="en-US" sz="3200" b="1" dirty="0">
                <a:solidFill>
                  <a:srgbClr val="FF0000"/>
                </a:solidFill>
              </a:rPr>
              <a:t>interacting systems</a:t>
            </a:r>
            <a:r>
              <a:rPr lang="en-US" sz="3200" b="1" dirty="0">
                <a:solidFill>
                  <a:srgbClr val="0000FF"/>
                </a:solidFill>
              </a:rPr>
              <a:t>, we can no longer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use simple n-state approximations like f(x).</a:t>
            </a:r>
          </a:p>
          <a:p>
            <a:pPr algn="ctr">
              <a:buNone/>
            </a:pPr>
            <a:endParaRPr lang="en-US" sz="3200" b="1" dirty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The answer can be hopelessly complicated, 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not generalizable, and only extracted in 2</a:t>
            </a:r>
            <a:r>
              <a:rPr lang="en-US" sz="3200" b="1" baseline="30000" dirty="0">
                <a:solidFill>
                  <a:srgbClr val="0000FF"/>
                </a:solidFill>
              </a:rPr>
              <a:t>n</a:t>
            </a:r>
            <a:r>
              <a:rPr lang="en-US" sz="3200" b="1" dirty="0">
                <a:solidFill>
                  <a:srgbClr val="0000FF"/>
                </a:solidFill>
              </a:rPr>
              <a:t> space where Boltzmann law still persists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F8451A-BFED-20B9-5708-18AB1DB1D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8725"/>
    </mc:Choice>
    <mc:Fallback xmlns="">
      <p:transition advClick="0" advTm="38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745C77-4E4E-D68C-43A4-D3F6A3ED5793}"/>
              </a:ext>
            </a:extLst>
          </p:cNvPr>
          <p:cNvSpPr txBox="1"/>
          <p:nvPr/>
        </p:nvSpPr>
        <p:spPr>
          <a:xfrm>
            <a:off x="449317" y="2841147"/>
            <a:ext cx="868680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But why does Boltzmann law work</a:t>
            </a:r>
          </a:p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in 2</a:t>
            </a:r>
            <a:r>
              <a:rPr lang="en-US" sz="3200" b="1" baseline="30000" dirty="0">
                <a:solidFill>
                  <a:srgbClr val="0000FF"/>
                </a:solidFill>
              </a:rPr>
              <a:t>n</a:t>
            </a:r>
            <a:r>
              <a:rPr lang="en-US" sz="3200" b="1" dirty="0">
                <a:solidFill>
                  <a:srgbClr val="0000FF"/>
                </a:solidFill>
              </a:rPr>
              <a:t> space 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7BE020-0488-F604-FC0A-2168F0652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9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973"/>
    </mc:Choice>
    <mc:Fallback xmlns="">
      <p:transition advClick="0" advTm="13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Neural Networks From Scratch - victorzhou.com">
            <a:extLst>
              <a:ext uri="{FF2B5EF4-FFF2-40B4-BE49-F238E27FC236}">
                <a16:creationId xmlns:a16="http://schemas.microsoft.com/office/drawing/2014/main" id="{E75AAF29-117D-CCF4-9D11-6EBCC2921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602" y="4038958"/>
            <a:ext cx="1848798" cy="9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3</a:t>
            </a:fld>
            <a:endParaRPr lang="en-US" sz="1400"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9F8BC-5D93-CD56-AA95-7D6634C182A6}"/>
              </a:ext>
            </a:extLst>
          </p:cNvPr>
          <p:cNvSpPr txBox="1"/>
          <p:nvPr/>
        </p:nvSpPr>
        <p:spPr>
          <a:xfrm>
            <a:off x="4863208" y="4778568"/>
            <a:ext cx="3664786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/>
              <a:t>Depth of Neurons</a:t>
            </a:r>
          </a:p>
          <a:p>
            <a:pPr marL="342900" indent="-342900"/>
            <a:r>
              <a:rPr lang="en-US" dirty="0"/>
              <a:t>Speed of CMOS </a:t>
            </a:r>
          </a:p>
          <a:p>
            <a:pPr marL="342900" indent="-342900"/>
            <a:r>
              <a:rPr lang="en-US" dirty="0"/>
              <a:t>Architecture of GPUs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6FFA6A-C57F-DFED-E0B0-F8CE55D07AC1}"/>
              </a:ext>
            </a:extLst>
          </p:cNvPr>
          <p:cNvSpPr txBox="1"/>
          <p:nvPr/>
        </p:nvSpPr>
        <p:spPr>
          <a:xfrm>
            <a:off x="187548" y="456125"/>
            <a:ext cx="574708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Analytical thinking</a:t>
            </a:r>
          </a:p>
          <a:p>
            <a:pPr>
              <a:buNone/>
            </a:pPr>
            <a:endParaRPr lang="en-US" dirty="0"/>
          </a:p>
          <a:p>
            <a:pPr marL="342900" indent="-342900"/>
            <a:r>
              <a:rPr lang="en-US" dirty="0"/>
              <a:t>Ability to segregate objects</a:t>
            </a:r>
          </a:p>
          <a:p>
            <a:pPr>
              <a:buNone/>
            </a:pPr>
            <a:r>
              <a:rPr lang="en-US" dirty="0"/>
              <a:t>measurably so we can </a:t>
            </a:r>
            <a:r>
              <a:rPr lang="en-US" dirty="0">
                <a:solidFill>
                  <a:srgbClr val="0000FF"/>
                </a:solidFill>
              </a:rPr>
              <a:t>count</a:t>
            </a:r>
          </a:p>
          <a:p>
            <a:pPr>
              <a:buNone/>
            </a:pPr>
            <a:r>
              <a:rPr lang="en-US" dirty="0"/>
              <a:t> </a:t>
            </a:r>
          </a:p>
          <a:p>
            <a:pPr marL="342900" indent="-342900"/>
            <a:r>
              <a:rPr lang="en-US" dirty="0"/>
              <a:t>Static </a:t>
            </a:r>
            <a:r>
              <a:rPr lang="en-US" dirty="0" err="1"/>
              <a:t>datastreams</a:t>
            </a:r>
            <a:r>
              <a:rPr lang="en-US" dirty="0"/>
              <a:t> so we can </a:t>
            </a:r>
            <a:r>
              <a:rPr lang="en-US" dirty="0">
                <a:solidFill>
                  <a:srgbClr val="0000FF"/>
                </a:solidFill>
              </a:rPr>
              <a:t>fixate</a:t>
            </a:r>
          </a:p>
        </p:txBody>
      </p:sp>
      <p:pic>
        <p:nvPicPr>
          <p:cNvPr id="1028" name="Picture 4" descr="Displaced Dots (3/3) – Connected Chaos – GIF and TELL">
            <a:extLst>
              <a:ext uri="{FF2B5EF4-FFF2-40B4-BE49-F238E27FC236}">
                <a16:creationId xmlns:a16="http://schemas.microsoft.com/office/drawing/2014/main" id="{7656EA4D-C2F9-4A96-35A6-21D8D3280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731545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1B9B5C-458A-E1DF-EC66-70BD70F297DF}"/>
              </a:ext>
            </a:extLst>
          </p:cNvPr>
          <p:cNvSpPr txBox="1"/>
          <p:nvPr/>
        </p:nvSpPr>
        <p:spPr>
          <a:xfrm>
            <a:off x="2545976" y="6611779"/>
            <a:ext cx="66249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dirty="0">
                <a:solidFill>
                  <a:srgbClr val="C00000"/>
                </a:solidFill>
              </a:rPr>
              <a:t>https://</a:t>
            </a:r>
            <a:r>
              <a:rPr lang="en-US" sz="1000" dirty="0" err="1">
                <a:solidFill>
                  <a:srgbClr val="C00000"/>
                </a:solidFill>
              </a:rPr>
              <a:t>gifandtell.wordpress.com</a:t>
            </a:r>
            <a:r>
              <a:rPr lang="en-US" sz="1000" dirty="0">
                <a:solidFill>
                  <a:srgbClr val="C00000"/>
                </a:solidFill>
              </a:rPr>
              <a:t>/2015/09/21/displaced-dots-33-connected-chaos/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D73FE-BFC1-3C5C-597C-7CC58C36B775}"/>
              </a:ext>
            </a:extLst>
          </p:cNvPr>
          <p:cNvSpPr txBox="1"/>
          <p:nvPr/>
        </p:nvSpPr>
        <p:spPr>
          <a:xfrm>
            <a:off x="381000" y="4083623"/>
            <a:ext cx="4113627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Logical thinking</a:t>
            </a:r>
          </a:p>
          <a:p>
            <a:pPr>
              <a:buNone/>
            </a:pPr>
            <a:endParaRPr lang="en-US" dirty="0"/>
          </a:p>
          <a:p>
            <a:pPr marL="342900" indent="-342900"/>
            <a:r>
              <a:rPr lang="en-US" dirty="0"/>
              <a:t>Ability to </a:t>
            </a:r>
            <a:r>
              <a:rPr lang="en-US" dirty="0">
                <a:solidFill>
                  <a:srgbClr val="0000FF"/>
                </a:solidFill>
              </a:rPr>
              <a:t>learn </a:t>
            </a:r>
            <a:r>
              <a:rPr lang="en-US" dirty="0"/>
              <a:t>&amp;</a:t>
            </a:r>
            <a:r>
              <a:rPr lang="en-US" dirty="0">
                <a:solidFill>
                  <a:srgbClr val="0000FF"/>
                </a:solidFill>
              </a:rPr>
              <a:t> infer</a:t>
            </a:r>
          </a:p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(interpolate</a:t>
            </a:r>
            <a:r>
              <a:rPr lang="en-US" dirty="0"/>
              <a:t> &amp; </a:t>
            </a:r>
            <a:r>
              <a:rPr lang="en-US" dirty="0">
                <a:solidFill>
                  <a:srgbClr val="0000FF"/>
                </a:solidFill>
              </a:rPr>
              <a:t>extrapolate</a:t>
            </a:r>
            <a:r>
              <a:rPr lang="en-US" dirty="0"/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68922C-EAED-7DDB-01B0-41C8C404874F}"/>
              </a:ext>
            </a:extLst>
          </p:cNvPr>
          <p:cNvSpPr/>
          <p:nvPr/>
        </p:nvSpPr>
        <p:spPr>
          <a:xfrm>
            <a:off x="187548" y="447160"/>
            <a:ext cx="6060852" cy="298767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1" name="Picture 2" descr="Points of view: Color blindness | Nature Methods">
            <a:extLst>
              <a:ext uri="{FF2B5EF4-FFF2-40B4-BE49-F238E27FC236}">
                <a16:creationId xmlns:a16="http://schemas.microsoft.com/office/drawing/2014/main" id="{79B2DEDA-1F2C-AB92-F971-9E7594995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943" y="310635"/>
            <a:ext cx="1585157" cy="167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180E4E1-104E-C160-FC3F-F7E8D3CE14AE}"/>
              </a:ext>
            </a:extLst>
          </p:cNvPr>
          <p:cNvSpPr/>
          <p:nvPr/>
        </p:nvSpPr>
        <p:spPr>
          <a:xfrm>
            <a:off x="209315" y="3671208"/>
            <a:ext cx="4587692" cy="243062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8A95E5D-422D-CDFB-0665-0703F909D3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828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3077"/>
    </mc:Choice>
    <mc:Fallback xmlns="">
      <p:transition advTm="233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AE6737-DF87-2F3C-DAB5-524FB2647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689" y="0"/>
            <a:ext cx="5676622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3BCEF2-F226-62E8-C8A0-A917D4873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162"/>
    </mc:Choice>
    <mc:Fallback xmlns="">
      <p:transition advClick="0" advTm="5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5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1447800" y="1905000"/>
            <a:ext cx="624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Neuro-synaptic systems can be programmed to solve very large optimization problems approximately at moderate speeds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895591F-4FEC-E24D-409F-E2C42E276A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16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6474"/>
    </mc:Choice>
    <mc:Fallback xmlns="">
      <p:transition advClick="0" advTm="36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6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1447800" y="304800"/>
            <a:ext cx="6248400" cy="419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What is the underlying physics of interacting neurons? </a:t>
            </a:r>
          </a:p>
          <a:p>
            <a:pPr>
              <a:buNone/>
            </a:pPr>
            <a:endParaRPr lang="en-US" sz="3600" b="1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What is the underlying physics of coupled binary variables?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576FBC-DE26-7D2B-F1CB-6C2CBD08022E}"/>
              </a:ext>
            </a:extLst>
          </p:cNvPr>
          <p:cNvGrpSpPr/>
          <p:nvPr/>
        </p:nvGrpSpPr>
        <p:grpSpPr>
          <a:xfrm>
            <a:off x="4880370" y="5078202"/>
            <a:ext cx="1591110" cy="353160"/>
            <a:chOff x="5241452" y="4429758"/>
            <a:chExt cx="2121480" cy="47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49FD5C9-1219-6B54-3664-2A0512F1255D}"/>
                    </a:ext>
                  </a:extLst>
                </p14:cNvPr>
                <p14:cNvContentPartPr/>
                <p14:nvPr/>
              </p14:nvContentPartPr>
              <p14:xfrm>
                <a:off x="5241452" y="4561518"/>
                <a:ext cx="1724760" cy="34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D6E322A-8C72-9650-F4A2-EC5FD44988C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232452" y="4552878"/>
                  <a:ext cx="17424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49BDF33-6065-C85C-E9F8-40F440212AD2}"/>
                    </a:ext>
                  </a:extLst>
                </p14:cNvPr>
                <p14:cNvContentPartPr/>
                <p14:nvPr/>
              </p14:nvContentPartPr>
              <p14:xfrm>
                <a:off x="7086452" y="4429758"/>
                <a:ext cx="276480" cy="470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D7E3043-66DF-B928-3B94-B24EAB8DD97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077812" y="4420758"/>
                  <a:ext cx="294120" cy="48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9456A0-C6DF-9676-83E2-401357133A12}"/>
              </a:ext>
            </a:extLst>
          </p:cNvPr>
          <p:cNvGrpSpPr/>
          <p:nvPr/>
        </p:nvGrpSpPr>
        <p:grpSpPr>
          <a:xfrm>
            <a:off x="4953000" y="4108902"/>
            <a:ext cx="752760" cy="2167020"/>
            <a:chOff x="5338292" y="3137358"/>
            <a:chExt cx="1003680" cy="288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C3BA6A2-1D01-A6D1-9C44-91705114FEB6}"/>
                    </a:ext>
                  </a:extLst>
                </p14:cNvPr>
                <p14:cNvContentPartPr/>
                <p14:nvPr/>
              </p14:nvContentPartPr>
              <p14:xfrm>
                <a:off x="5820332" y="3828198"/>
                <a:ext cx="420480" cy="18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93D9BFA-36AA-2E69-F602-0E3A73D90EF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811692" y="3819198"/>
                  <a:ext cx="4381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953DD75-0F5A-E200-5B6E-E81C6F1D83D5}"/>
                    </a:ext>
                  </a:extLst>
                </p14:cNvPr>
                <p14:cNvContentPartPr/>
                <p14:nvPr/>
              </p14:nvContentPartPr>
              <p14:xfrm>
                <a:off x="5827892" y="3952758"/>
                <a:ext cx="36360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B7D02BC-1B02-76C4-3D17-3D5F4244BA8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819252" y="3944118"/>
                  <a:ext cx="381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B81FD66-1AD7-3B3E-7340-52DE50814AD0}"/>
                    </a:ext>
                  </a:extLst>
                </p14:cNvPr>
                <p14:cNvContentPartPr/>
                <p14:nvPr/>
              </p14:nvContentPartPr>
              <p14:xfrm>
                <a:off x="5895572" y="4066518"/>
                <a:ext cx="292320" cy="16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83264A0-A9C4-3F78-9D57-4BD7EB45BBB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886572" y="4057878"/>
                  <a:ext cx="3099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6A8F39C-298F-E3C2-2D09-320361E888D2}"/>
                    </a:ext>
                  </a:extLst>
                </p14:cNvPr>
                <p14:cNvContentPartPr/>
                <p14:nvPr/>
              </p14:nvContentPartPr>
              <p14:xfrm>
                <a:off x="5902412" y="5342358"/>
                <a:ext cx="360360" cy="129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CEEBAD8-8FAB-8F93-DF8B-22FA6F83EE3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893412" y="5333358"/>
                  <a:ext cx="3780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CD9CD76-3BA6-D0A1-7C97-9D7BFAB553B6}"/>
                    </a:ext>
                  </a:extLst>
                </p14:cNvPr>
                <p14:cNvContentPartPr/>
                <p14:nvPr/>
              </p14:nvContentPartPr>
              <p14:xfrm>
                <a:off x="5912132" y="5458278"/>
                <a:ext cx="41904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D213CAD-3BCA-C6F1-8DA9-12BC5DAB5D2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903492" y="5449278"/>
                  <a:ext cx="436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5930D82-3E15-D51C-D8D7-AD7F037734C7}"/>
                    </a:ext>
                  </a:extLst>
                </p14:cNvPr>
                <p14:cNvContentPartPr/>
                <p14:nvPr/>
              </p14:nvContentPartPr>
              <p14:xfrm>
                <a:off x="5961812" y="5624598"/>
                <a:ext cx="380160" cy="2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DBAB32B-BC3E-5E7F-FC6F-4103433B786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952812" y="5615958"/>
                  <a:ext cx="397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8FD99CD-51BD-1FAF-1C17-3DBF0ACA69F5}"/>
                    </a:ext>
                  </a:extLst>
                </p14:cNvPr>
                <p14:cNvContentPartPr/>
                <p14:nvPr/>
              </p14:nvContentPartPr>
              <p14:xfrm>
                <a:off x="5338292" y="3284238"/>
                <a:ext cx="357840" cy="27424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8D7DB2E-0630-32D6-AD68-926A4036A02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329652" y="3275598"/>
                  <a:ext cx="375480" cy="27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3F623BB-0336-4531-967F-A7D630CD9EE0}"/>
                    </a:ext>
                  </a:extLst>
                </p14:cNvPr>
                <p14:cNvContentPartPr/>
                <p14:nvPr/>
              </p14:nvContentPartPr>
              <p14:xfrm>
                <a:off x="5510732" y="3337518"/>
                <a:ext cx="314640" cy="1609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2553D1C-97A4-3DBC-319A-B50B544DD43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502092" y="3328518"/>
                  <a:ext cx="3322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EEB741C-7BF0-3107-B410-8E2F68451DCF}"/>
                    </a:ext>
                  </a:extLst>
                </p14:cNvPr>
                <p14:cNvContentPartPr/>
                <p14:nvPr/>
              </p14:nvContentPartPr>
              <p14:xfrm>
                <a:off x="6072692" y="5293038"/>
                <a:ext cx="44640" cy="54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D4FB9A1-2275-EC33-B83A-34A8F57E128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063692" y="5284038"/>
                  <a:ext cx="622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6181F46-3AFE-A8BF-A0AB-EFB2AF335B12}"/>
                    </a:ext>
                  </a:extLst>
                </p14:cNvPr>
                <p14:cNvContentPartPr/>
                <p14:nvPr/>
              </p14:nvContentPartPr>
              <p14:xfrm>
                <a:off x="6114092" y="5444598"/>
                <a:ext cx="59040" cy="442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818A1F3-0CD7-1E15-15DF-71F1E0C435B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105452" y="5435598"/>
                  <a:ext cx="766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AA25829-2676-E325-01E3-CA8F33A9BF65}"/>
                    </a:ext>
                  </a:extLst>
                </p14:cNvPr>
                <p14:cNvContentPartPr/>
                <p14:nvPr/>
              </p14:nvContentPartPr>
              <p14:xfrm>
                <a:off x="6167732" y="5635038"/>
                <a:ext cx="61200" cy="55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11EEDFE-04E9-DE96-CDB5-410AAB8ADC0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158732" y="5626398"/>
                  <a:ext cx="7884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32F5B73-95D8-26FD-AF90-C9CD23C1CE04}"/>
                    </a:ext>
                  </a:extLst>
                </p14:cNvPr>
                <p14:cNvContentPartPr/>
                <p14:nvPr/>
              </p14:nvContentPartPr>
              <p14:xfrm>
                <a:off x="5714132" y="3137358"/>
                <a:ext cx="219960" cy="207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F1B55C4-D38E-6789-2345-8C683C00897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705492" y="3128358"/>
                  <a:ext cx="2376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C2DB48D-EEB8-B2C4-4FF7-6CF420752B92}"/>
                    </a:ext>
                  </a:extLst>
                </p14:cNvPr>
                <p14:cNvContentPartPr/>
                <p14:nvPr/>
              </p14:nvContentPartPr>
              <p14:xfrm>
                <a:off x="5757332" y="3233478"/>
                <a:ext cx="106920" cy="10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82881E5-016B-B4FB-0210-7848ED73A15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748692" y="3224838"/>
                  <a:ext cx="124560" cy="2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5723BB1-6E33-34D4-59F4-F5013AFDB81A}"/>
                  </a:ext>
                </a:extLst>
              </p14:cNvPr>
              <p14:cNvContentPartPr/>
              <p14:nvPr/>
            </p14:nvContentPartPr>
            <p14:xfrm>
              <a:off x="4865220" y="5177487"/>
              <a:ext cx="1335150" cy="3591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5723BB1-6E33-34D4-59F4-F5013AFDB81A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4856221" y="5168509"/>
                <a:ext cx="1352789" cy="53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B2E5E8E-B67A-26F4-EF54-C27647DF265A}"/>
                  </a:ext>
                </a:extLst>
              </p14:cNvPr>
              <p14:cNvContentPartPr/>
              <p14:nvPr/>
            </p14:nvContentPartPr>
            <p14:xfrm>
              <a:off x="5249430" y="4528407"/>
              <a:ext cx="488970" cy="4293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B2E5E8E-B67A-26F4-EF54-C27647DF265A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240435" y="4519411"/>
                <a:ext cx="506600" cy="446933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4C5C2276-874D-0167-5C4E-601829F064DF}"/>
              </a:ext>
            </a:extLst>
          </p:cNvPr>
          <p:cNvGrpSpPr/>
          <p:nvPr/>
        </p:nvGrpSpPr>
        <p:grpSpPr>
          <a:xfrm>
            <a:off x="4950000" y="5660247"/>
            <a:ext cx="836190" cy="505710"/>
            <a:chOff x="5334292" y="5205819"/>
            <a:chExt cx="1114920" cy="67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8C6A259-70AA-6604-2D07-7129508377B8}"/>
                    </a:ext>
                  </a:extLst>
                </p14:cNvPr>
                <p14:cNvContentPartPr/>
                <p14:nvPr/>
              </p14:nvContentPartPr>
              <p14:xfrm>
                <a:off x="5840092" y="5205819"/>
                <a:ext cx="609120" cy="6742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753B33B-B3CD-CAE4-AE77-8D3A7FA86671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831452" y="5196819"/>
                  <a:ext cx="626760" cy="69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449563C-C3DF-2549-80F4-081CA8A87387}"/>
                    </a:ext>
                  </a:extLst>
                </p14:cNvPr>
                <p14:cNvContentPartPr/>
                <p14:nvPr/>
              </p14:nvContentPartPr>
              <p14:xfrm>
                <a:off x="5334292" y="5592459"/>
                <a:ext cx="148680" cy="2721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2E2B4C47-107E-C3F7-0857-50996CF7817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325652" y="5583819"/>
                  <a:ext cx="16632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4FB773E-90AA-0CEE-B2F6-2FF4FE36F3D7}"/>
                    </a:ext>
                  </a:extLst>
                </p14:cNvPr>
                <p14:cNvContentPartPr/>
                <p14:nvPr/>
              </p14:nvContentPartPr>
              <p14:xfrm>
                <a:off x="5553172" y="5682819"/>
                <a:ext cx="59760" cy="1674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EE3D7740-7514-9BA2-3043-2C0B94431A6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544532" y="5674179"/>
                  <a:ext cx="77400" cy="18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752535-6D9F-5C59-F2A1-9D193A04D959}"/>
              </a:ext>
            </a:extLst>
          </p:cNvPr>
          <p:cNvGrpSpPr/>
          <p:nvPr/>
        </p:nvGrpSpPr>
        <p:grpSpPr>
          <a:xfrm>
            <a:off x="4765860" y="4761687"/>
            <a:ext cx="306450" cy="203310"/>
            <a:chOff x="5088772" y="4007739"/>
            <a:chExt cx="408600" cy="27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7A550A2-751B-A6DE-946B-5FE4369B0F73}"/>
                    </a:ext>
                  </a:extLst>
                </p14:cNvPr>
                <p14:cNvContentPartPr/>
                <p14:nvPr/>
              </p14:nvContentPartPr>
              <p14:xfrm>
                <a:off x="5133772" y="4047339"/>
                <a:ext cx="88560" cy="1652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006562C-E0A1-7AF8-6C70-2AD35C8FCB3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124772" y="4038699"/>
                  <a:ext cx="1062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25E07C3-F7C7-7D3C-21CC-B200067259F2}"/>
                    </a:ext>
                  </a:extLst>
                </p14:cNvPr>
                <p14:cNvContentPartPr/>
                <p14:nvPr/>
              </p14:nvContentPartPr>
              <p14:xfrm>
                <a:off x="5088772" y="4122219"/>
                <a:ext cx="80280" cy="320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A2286FEC-DE61-0DE2-0DF6-EBE7AD7F1C9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080132" y="4113579"/>
                  <a:ext cx="9792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183CF77-9748-7956-86AB-F2CE35F0A2CF}"/>
                    </a:ext>
                  </a:extLst>
                </p14:cNvPr>
                <p14:cNvContentPartPr/>
                <p14:nvPr/>
              </p14:nvContentPartPr>
              <p14:xfrm>
                <a:off x="5106412" y="4007739"/>
                <a:ext cx="96840" cy="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14CBC9E4-C349-D64E-EB6A-BF6915B5CBE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097412" y="3999099"/>
                  <a:ext cx="114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B02C3E7-DBE7-5193-FC00-9CAEF31A637E}"/>
                    </a:ext>
                  </a:extLst>
                </p14:cNvPr>
                <p14:cNvContentPartPr/>
                <p14:nvPr/>
              </p14:nvContentPartPr>
              <p14:xfrm>
                <a:off x="5226652" y="4099539"/>
                <a:ext cx="113760" cy="968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C4CD52F-400A-3D5D-E799-874A8845C69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217652" y="4090899"/>
                  <a:ext cx="1314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818DC2B-9CDD-4DC9-7A5D-D5A85114A4B1}"/>
                    </a:ext>
                  </a:extLst>
                </p14:cNvPr>
                <p14:cNvContentPartPr/>
                <p14:nvPr/>
              </p14:nvContentPartPr>
              <p14:xfrm>
                <a:off x="5265172" y="4106379"/>
                <a:ext cx="50040" cy="136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F477A95B-9C2E-666E-A493-A925024B0E6A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256532" y="4097379"/>
                  <a:ext cx="676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FB7354F-AD02-6C2B-0DFA-6E8207CEAB5C}"/>
                    </a:ext>
                  </a:extLst>
                </p14:cNvPr>
                <p14:cNvContentPartPr/>
                <p14:nvPr/>
              </p14:nvContentPartPr>
              <p14:xfrm>
                <a:off x="5362732" y="4098459"/>
                <a:ext cx="120960" cy="1371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42450ABA-5DD6-F3B6-301F-231ABB90B62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353732" y="4089819"/>
                  <a:ext cx="13860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179E80D-CF5F-D410-0257-CA6008687B08}"/>
                    </a:ext>
                  </a:extLst>
                </p14:cNvPr>
                <p14:cNvContentPartPr/>
                <p14:nvPr/>
              </p14:nvContentPartPr>
              <p14:xfrm>
                <a:off x="5497012" y="4275939"/>
                <a:ext cx="360" cy="28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94B6F03-D809-D686-9068-8E2612A170C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488012" y="4266939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F934D06-5548-1205-F033-864E3B67EBA5}"/>
              </a:ext>
            </a:extLst>
          </p:cNvPr>
          <p:cNvGrpSpPr/>
          <p:nvPr/>
        </p:nvGrpSpPr>
        <p:grpSpPr>
          <a:xfrm>
            <a:off x="1154026" y="5047038"/>
            <a:ext cx="2599920" cy="1477080"/>
            <a:chOff x="1154026" y="5047038"/>
            <a:chExt cx="2599920" cy="147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D1E664F-727A-F26F-E269-3F38D03CC882}"/>
                    </a:ext>
                  </a:extLst>
                </p14:cNvPr>
                <p14:cNvContentPartPr/>
                <p14:nvPr/>
              </p14:nvContentPartPr>
              <p14:xfrm>
                <a:off x="1331146" y="5258358"/>
                <a:ext cx="189720" cy="487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D1E664F-727A-F26F-E269-3F38D03CC882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322506" y="5249718"/>
                  <a:ext cx="207360" cy="50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715F238-2359-6E63-BF9A-52E01A006B1C}"/>
                    </a:ext>
                  </a:extLst>
                </p14:cNvPr>
                <p14:cNvContentPartPr/>
                <p14:nvPr/>
              </p14:nvContentPartPr>
              <p14:xfrm>
                <a:off x="1319986" y="5546358"/>
                <a:ext cx="60480" cy="25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715F238-2359-6E63-BF9A-52E01A006B1C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311346" y="5537358"/>
                  <a:ext cx="7812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CD84AD1-539D-FB05-9C17-CBA887AA8589}"/>
                    </a:ext>
                  </a:extLst>
                </p14:cNvPr>
                <p14:cNvContentPartPr/>
                <p14:nvPr/>
              </p14:nvContentPartPr>
              <p14:xfrm>
                <a:off x="1484146" y="5292558"/>
                <a:ext cx="227160" cy="3650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CD84AD1-539D-FB05-9C17-CBA887AA858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475506" y="5283918"/>
                  <a:ext cx="24480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CD2BE77-35F0-1D22-12B2-016F2067BFC9}"/>
                    </a:ext>
                  </a:extLst>
                </p14:cNvPr>
                <p14:cNvContentPartPr/>
                <p14:nvPr/>
              </p14:nvContentPartPr>
              <p14:xfrm>
                <a:off x="1761346" y="5336838"/>
                <a:ext cx="750960" cy="361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CD2BE77-35F0-1D22-12B2-016F2067BFC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752346" y="5327838"/>
                  <a:ext cx="76860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66D217A-CDCF-3516-C0A0-3F065F39E0E0}"/>
                    </a:ext>
                  </a:extLst>
                </p14:cNvPr>
                <p14:cNvContentPartPr/>
                <p14:nvPr/>
              </p14:nvContentPartPr>
              <p14:xfrm>
                <a:off x="1794826" y="5453478"/>
                <a:ext cx="286560" cy="4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66D217A-CDCF-3516-C0A0-3F065F39E0E0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785826" y="5444838"/>
                  <a:ext cx="3042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F484076-B00F-C713-EF48-391138759D49}"/>
                    </a:ext>
                  </a:extLst>
                </p14:cNvPr>
                <p14:cNvContentPartPr/>
                <p14:nvPr/>
              </p14:nvContentPartPr>
              <p14:xfrm>
                <a:off x="2698066" y="5441238"/>
                <a:ext cx="262440" cy="164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F484076-B00F-C713-EF48-391138759D49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689426" y="5432598"/>
                  <a:ext cx="2800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8A5F085-B918-1BEC-1761-ED310E449F68}"/>
                    </a:ext>
                  </a:extLst>
                </p14:cNvPr>
                <p14:cNvContentPartPr/>
                <p14:nvPr/>
              </p14:nvContentPartPr>
              <p14:xfrm>
                <a:off x="2716066" y="5281398"/>
                <a:ext cx="12600" cy="46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8A5F085-B918-1BEC-1761-ED310E449F68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707066" y="5272398"/>
                  <a:ext cx="302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5ACB0F1-0F87-A5FA-C503-A44813D6C441}"/>
                    </a:ext>
                  </a:extLst>
                </p14:cNvPr>
                <p14:cNvContentPartPr/>
                <p14:nvPr/>
              </p14:nvContentPartPr>
              <p14:xfrm>
                <a:off x="3237346" y="5423598"/>
                <a:ext cx="232560" cy="144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5ACB0F1-0F87-A5FA-C503-A44813D6C441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228346" y="5414958"/>
                  <a:ext cx="2502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E738FD3-CEB5-1845-9CC5-0D3F3D1026BA}"/>
                    </a:ext>
                  </a:extLst>
                </p14:cNvPr>
                <p14:cNvContentPartPr/>
                <p14:nvPr/>
              </p14:nvContentPartPr>
              <p14:xfrm>
                <a:off x="2693746" y="5994558"/>
                <a:ext cx="156600" cy="205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E738FD3-CEB5-1845-9CC5-0D3F3D1026B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685106" y="5985558"/>
                  <a:ext cx="17424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2D27A02-D1E9-1FBC-A68D-54E1AB033580}"/>
                    </a:ext>
                  </a:extLst>
                </p14:cNvPr>
                <p14:cNvContentPartPr/>
                <p14:nvPr/>
              </p14:nvContentPartPr>
              <p14:xfrm>
                <a:off x="2887786" y="5805918"/>
                <a:ext cx="394920" cy="3733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2D27A02-D1E9-1FBC-A68D-54E1AB03358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879146" y="5796918"/>
                  <a:ext cx="41256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7735319-E6C1-8D4F-3BEC-11B355C623ED}"/>
                    </a:ext>
                  </a:extLst>
                </p14:cNvPr>
                <p14:cNvContentPartPr/>
                <p14:nvPr/>
              </p14:nvContentPartPr>
              <p14:xfrm>
                <a:off x="3348946" y="5836518"/>
                <a:ext cx="140040" cy="2692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7735319-E6C1-8D4F-3BEC-11B355C623E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340306" y="5827878"/>
                  <a:ext cx="15768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4403954-F184-919B-9AA5-0C9C45E46EFB}"/>
                    </a:ext>
                  </a:extLst>
                </p14:cNvPr>
                <p14:cNvContentPartPr/>
                <p14:nvPr/>
              </p14:nvContentPartPr>
              <p14:xfrm>
                <a:off x="3215386" y="5883318"/>
                <a:ext cx="29880" cy="38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4403954-F184-919B-9AA5-0C9C45E46EF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206386" y="5874318"/>
                  <a:ext cx="4752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5C45711-0572-AE12-E45B-72B95726419B}"/>
                    </a:ext>
                  </a:extLst>
                </p14:cNvPr>
                <p14:cNvContentPartPr/>
                <p14:nvPr/>
              </p14:nvContentPartPr>
              <p14:xfrm>
                <a:off x="1154026" y="5047038"/>
                <a:ext cx="2599920" cy="14770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5C45711-0572-AE12-E45B-72B95726419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145026" y="5038398"/>
                  <a:ext cx="2617560" cy="1494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E1C19716-565C-645C-2089-A105F06B8296}"/>
                  </a:ext>
                </a:extLst>
              </p14:cNvPr>
              <p14:cNvContentPartPr/>
              <p14:nvPr/>
            </p14:nvContentPartPr>
            <p14:xfrm>
              <a:off x="3761146" y="5622678"/>
              <a:ext cx="23868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E1C19716-565C-645C-2089-A105F06B8296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3752146" y="5613678"/>
                <a:ext cx="2563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FD17BECD-04B5-72F2-380D-365B745DB5CF}"/>
                  </a:ext>
                </a:extLst>
              </p14:cNvPr>
              <p14:cNvContentPartPr/>
              <p14:nvPr/>
            </p14:nvContentPartPr>
            <p14:xfrm>
              <a:off x="3737746" y="5720598"/>
              <a:ext cx="28692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FD17BECD-04B5-72F2-380D-365B745DB5CF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3729106" y="5711958"/>
                <a:ext cx="304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BBD83C3-B740-D60B-B4F6-70662A25A2AF}"/>
                  </a:ext>
                </a:extLst>
              </p14:cNvPr>
              <p14:cNvContentPartPr/>
              <p14:nvPr/>
            </p14:nvContentPartPr>
            <p14:xfrm>
              <a:off x="3914866" y="5543118"/>
              <a:ext cx="188640" cy="3110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BBD83C3-B740-D60B-B4F6-70662A25A2AF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3906226" y="5534478"/>
                <a:ext cx="20628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327EE9E7-4355-8A95-B73F-D26F29E5F161}"/>
                  </a:ext>
                </a:extLst>
              </p14:cNvPr>
              <p14:cNvContentPartPr/>
              <p14:nvPr/>
            </p14:nvContentPartPr>
            <p14:xfrm>
              <a:off x="3689506" y="5602158"/>
              <a:ext cx="387000" cy="1051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327EE9E7-4355-8A95-B73F-D26F29E5F161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3680866" y="5593518"/>
                <a:ext cx="404640" cy="1227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D10DD81-081F-82FB-DFAC-BE0172802C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618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2890"/>
    </mc:Choice>
    <mc:Fallback xmlns="">
      <p:transition advTm="72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189608" y="3044279"/>
            <a:ext cx="65469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7A. Configuration Space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2A6D6D-99AD-20AB-5FCF-152ADC5DC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789"/>
    </mc:Choice>
    <mc:Fallback xmlns="">
      <p:transition advClick="0" advTm="10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111">
            <a:extLst>
              <a:ext uri="{FF2B5EF4-FFF2-40B4-BE49-F238E27FC236}">
                <a16:creationId xmlns:a16="http://schemas.microsoft.com/office/drawing/2014/main" id="{75D4C2C4-F998-6C9F-404D-5A2C36453035}"/>
              </a:ext>
            </a:extLst>
          </p:cNvPr>
          <p:cNvSpPr txBox="1"/>
          <p:nvPr/>
        </p:nvSpPr>
        <p:spPr>
          <a:xfrm>
            <a:off x="1938917" y="40725"/>
            <a:ext cx="5762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State Space of Neurons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512629-CF26-00C3-11F0-6604E839FFE3}"/>
                  </a:ext>
                </a:extLst>
              </p14:cNvPr>
              <p14:cNvContentPartPr/>
              <p14:nvPr/>
            </p14:nvContentPartPr>
            <p14:xfrm>
              <a:off x="4428226" y="309078"/>
              <a:ext cx="504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512629-CF26-00C3-11F0-6604E839FFE3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419226" y="300078"/>
                <a:ext cx="2268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32" name="Picture 131" descr="A diagram of a complex function&#10;&#10;Description automatically generated">
            <a:extLst>
              <a:ext uri="{FF2B5EF4-FFF2-40B4-BE49-F238E27FC236}">
                <a16:creationId xmlns:a16="http://schemas.microsoft.com/office/drawing/2014/main" id="{F47BAA97-DDBB-0F0A-3F2C-388E28ACFBCF}"/>
              </a:ext>
            </a:extLst>
          </p:cNvPr>
          <p:cNvPicPr>
            <a:picLocks noChangeAspect="1"/>
          </p:cNvPicPr>
          <p:nvPr/>
        </p:nvPicPr>
        <p:blipFill>
          <a:blip r:embed="rId1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988" y="819794"/>
            <a:ext cx="5415346" cy="3592924"/>
          </a:xfrm>
          <a:prstGeom prst="rect">
            <a:avLst/>
          </a:prstGeom>
        </p:spPr>
      </p:pic>
      <p:grpSp>
        <p:nvGrpSpPr>
          <p:cNvPr id="148" name="Group 147">
            <a:extLst>
              <a:ext uri="{FF2B5EF4-FFF2-40B4-BE49-F238E27FC236}">
                <a16:creationId xmlns:a16="http://schemas.microsoft.com/office/drawing/2014/main" id="{6A1E6A3D-D7A6-A02F-2E5D-76CE0046E892}"/>
              </a:ext>
            </a:extLst>
          </p:cNvPr>
          <p:cNvGrpSpPr/>
          <p:nvPr/>
        </p:nvGrpSpPr>
        <p:grpSpPr>
          <a:xfrm>
            <a:off x="836872" y="4191318"/>
            <a:ext cx="4296756" cy="2286000"/>
            <a:chOff x="836872" y="4191318"/>
            <a:chExt cx="4296756" cy="22860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B6B622E-BA7D-53F7-1556-2A947667A613}"/>
                </a:ext>
              </a:extLst>
            </p:cNvPr>
            <p:cNvGrpSpPr/>
            <p:nvPr/>
          </p:nvGrpSpPr>
          <p:grpSpPr>
            <a:xfrm>
              <a:off x="836872" y="4572000"/>
              <a:ext cx="1934280" cy="1759320"/>
              <a:chOff x="836872" y="4572000"/>
              <a:chExt cx="1934280" cy="1759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2" name="Ink 1">
                    <a:extLst>
                      <a:ext uri="{FF2B5EF4-FFF2-40B4-BE49-F238E27FC236}">
                        <a16:creationId xmlns:a16="http://schemas.microsoft.com/office/drawing/2014/main" id="{04C85B67-ED09-64A4-4A2A-A2CD1EC60EE0}"/>
                      </a:ext>
                    </a:extLst>
                  </p14:cNvPr>
                  <p14:cNvContentPartPr/>
                  <p14:nvPr/>
                </p14:nvContentPartPr>
                <p14:xfrm>
                  <a:off x="1209742" y="5154390"/>
                  <a:ext cx="1238490" cy="811350"/>
                </p14:xfrm>
              </p:contentPart>
            </mc:Choice>
            <mc:Fallback xmlns="">
              <p:pic>
                <p:nvPicPr>
                  <p:cNvPr id="2" name="Ink 1">
                    <a:extLst>
                      <a:ext uri="{FF2B5EF4-FFF2-40B4-BE49-F238E27FC236}">
                        <a16:creationId xmlns:a16="http://schemas.microsoft.com/office/drawing/2014/main" id="{04C85B67-ED09-64A4-4A2A-A2CD1EC60EE0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1200744" y="5145391"/>
                    <a:ext cx="1256126" cy="8289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15E4FE7A-3A26-1A9B-4AF0-BAD62766A84E}"/>
                      </a:ext>
                    </a:extLst>
                  </p14:cNvPr>
                  <p14:cNvContentPartPr/>
                  <p14:nvPr/>
                </p14:nvContentPartPr>
                <p14:xfrm>
                  <a:off x="1341502" y="5360670"/>
                  <a:ext cx="537030" cy="38691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15E4FE7A-3A26-1A9B-4AF0-BAD62766A84E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332504" y="5351672"/>
                    <a:ext cx="554667" cy="404546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74141C2-7579-25D0-1DD4-84DCF268B8E6}"/>
                  </a:ext>
                </a:extLst>
              </p:cNvPr>
              <p:cNvGrpSpPr/>
              <p:nvPr/>
            </p:nvGrpSpPr>
            <p:grpSpPr>
              <a:xfrm>
                <a:off x="964042" y="4572000"/>
                <a:ext cx="1807110" cy="1759320"/>
                <a:chOff x="761338" y="2056651"/>
                <a:chExt cx="2409480" cy="23457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49">
                  <p14:nvContentPartPr>
                    <p14:cNvPr id="5" name="Ink 4">
                      <a:extLst>
                        <a:ext uri="{FF2B5EF4-FFF2-40B4-BE49-F238E27FC236}">
                          <a16:creationId xmlns:a16="http://schemas.microsoft.com/office/drawing/2014/main" id="{FC5A1F49-7A86-7B78-1486-4045F78679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1338" y="2056651"/>
                    <a:ext cx="32040" cy="2281680"/>
                  </p14:xfrm>
                </p:contentPart>
              </mc:Choice>
              <mc:Fallback xmlns="">
                <p:pic>
                  <p:nvPicPr>
                    <p:cNvPr id="5" name="Ink 4">
                      <a:extLst>
                        <a:ext uri="{FF2B5EF4-FFF2-40B4-BE49-F238E27FC236}">
                          <a16:creationId xmlns:a16="http://schemas.microsoft.com/office/drawing/2014/main" id="{FC5A1F49-7A86-7B78-1486-4045F7867915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752338" y="2047651"/>
                      <a:ext cx="49680" cy="229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0">
                  <p14:nvContentPartPr>
                    <p14:cNvPr id="6" name="Ink 5">
                      <a:extLst>
                        <a:ext uri="{FF2B5EF4-FFF2-40B4-BE49-F238E27FC236}">
                          <a16:creationId xmlns:a16="http://schemas.microsoft.com/office/drawing/2014/main" id="{5C059B0D-82B2-42C9-608A-21418818DF3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84738" y="4210891"/>
                    <a:ext cx="2386080" cy="119520"/>
                  </p14:xfrm>
                </p:contentPart>
              </mc:Choice>
              <mc:Fallback xmlns="">
                <p:pic>
                  <p:nvPicPr>
                    <p:cNvPr id="6" name="Ink 5">
                      <a:extLst>
                        <a:ext uri="{FF2B5EF4-FFF2-40B4-BE49-F238E27FC236}">
                          <a16:creationId xmlns:a16="http://schemas.microsoft.com/office/drawing/2014/main" id="{5C059B0D-82B2-42C9-608A-21418818DF3A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776098" y="4201891"/>
                      <a:ext cx="2403720" cy="137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1">
                  <p14:nvContentPartPr>
                    <p14:cNvPr id="7" name="Ink 6">
                      <a:extLst>
                        <a:ext uri="{FF2B5EF4-FFF2-40B4-BE49-F238E27FC236}">
                          <a16:creationId xmlns:a16="http://schemas.microsoft.com/office/drawing/2014/main" id="{A504A61F-9C1B-AE89-DB5D-A3F140BA388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18178" y="4177411"/>
                    <a:ext cx="140760" cy="225000"/>
                  </p14:xfrm>
                </p:contentPart>
              </mc:Choice>
              <mc:Fallback xmlns="">
                <p:pic>
                  <p:nvPicPr>
                    <p:cNvPr id="7" name="Ink 6">
                      <a:extLst>
                        <a:ext uri="{FF2B5EF4-FFF2-40B4-BE49-F238E27FC236}">
                          <a16:creationId xmlns:a16="http://schemas.microsoft.com/office/drawing/2014/main" id="{A504A61F-9C1B-AE89-DB5D-A3F140BA3887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3009538" y="4168771"/>
                      <a:ext cx="158400" cy="2426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400E4AA-9E71-22F5-887C-B7769E51B98B}"/>
                  </a:ext>
                </a:extLst>
              </p:cNvPr>
              <p:cNvGrpSpPr/>
              <p:nvPr/>
            </p:nvGrpSpPr>
            <p:grpSpPr>
              <a:xfrm>
                <a:off x="836872" y="4601430"/>
                <a:ext cx="335610" cy="200610"/>
                <a:chOff x="591778" y="2095891"/>
                <a:chExt cx="447480" cy="2674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2">
                  <p14:nvContentPartPr>
                    <p14:cNvPr id="11" name="Ink 10">
                      <a:extLst>
                        <a:ext uri="{FF2B5EF4-FFF2-40B4-BE49-F238E27FC236}">
                          <a16:creationId xmlns:a16="http://schemas.microsoft.com/office/drawing/2014/main" id="{BD88A1CE-C6C7-F920-8ECC-3FBDC23DDD3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1778" y="2159971"/>
                    <a:ext cx="75960" cy="153000"/>
                  </p14:xfrm>
                </p:contentPart>
              </mc:Choice>
              <mc:Fallback xmlns="">
                <p:pic>
                  <p:nvPicPr>
                    <p:cNvPr id="11" name="Ink 10">
                      <a:extLst>
                        <a:ext uri="{FF2B5EF4-FFF2-40B4-BE49-F238E27FC236}">
                          <a16:creationId xmlns:a16="http://schemas.microsoft.com/office/drawing/2014/main" id="{BD88A1CE-C6C7-F920-8ECC-3FBDC23DDD3B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582778" y="2151331"/>
                      <a:ext cx="93600" cy="170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3">
                  <p14:nvContentPartPr>
                    <p14:cNvPr id="12" name="Ink 11">
                      <a:extLst>
                        <a:ext uri="{FF2B5EF4-FFF2-40B4-BE49-F238E27FC236}">
                          <a16:creationId xmlns:a16="http://schemas.microsoft.com/office/drawing/2014/main" id="{87BDCC99-3540-0993-78E7-B719613AB2E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0418" y="2095891"/>
                    <a:ext cx="197280" cy="181800"/>
                  </p14:xfrm>
                </p:contentPart>
              </mc:Choice>
              <mc:Fallback xmlns="">
                <p:pic>
                  <p:nvPicPr>
                    <p:cNvPr id="12" name="Ink 11">
                      <a:extLst>
                        <a:ext uri="{FF2B5EF4-FFF2-40B4-BE49-F238E27FC236}">
                          <a16:creationId xmlns:a16="http://schemas.microsoft.com/office/drawing/2014/main" id="{87BDCC99-3540-0993-78E7-B719613AB2E8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591418" y="2086891"/>
                      <a:ext cx="214920" cy="199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4">
                  <p14:nvContentPartPr>
                    <p14:cNvPr id="13" name="Ink 12">
                      <a:extLst>
                        <a:ext uri="{FF2B5EF4-FFF2-40B4-BE49-F238E27FC236}">
                          <a16:creationId xmlns:a16="http://schemas.microsoft.com/office/drawing/2014/main" id="{1E78D83C-A992-8219-4742-5F6D506CAB9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68538" y="2111011"/>
                    <a:ext cx="270720" cy="252360"/>
                  </p14:xfrm>
                </p:contentPart>
              </mc:Choice>
              <mc:Fallback xmlns="">
                <p:pic>
                  <p:nvPicPr>
                    <p:cNvPr id="13" name="Ink 12">
                      <a:extLst>
                        <a:ext uri="{FF2B5EF4-FFF2-40B4-BE49-F238E27FC236}">
                          <a16:creationId xmlns:a16="http://schemas.microsoft.com/office/drawing/2014/main" id="{1E78D83C-A992-8219-4742-5F6D506CAB96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759898" y="2102011"/>
                      <a:ext cx="288360" cy="270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D705C046-3A4E-7476-A77F-8B25CD3BB7A8}"/>
                      </a:ext>
                    </a:extLst>
                  </p14:cNvPr>
                  <p14:cNvContentPartPr/>
                  <p14:nvPr/>
                </p14:nvContentPartPr>
                <p14:xfrm>
                  <a:off x="1696282" y="5879880"/>
                  <a:ext cx="157410" cy="10800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D705C046-3A4E-7476-A77F-8B25CD3BB7A8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687277" y="5870880"/>
                    <a:ext cx="175060" cy="12564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B63B93A-D4AB-61D7-0ACA-2D428252B510}"/>
                  </a:ext>
                </a:extLst>
              </p:cNvPr>
              <p:cNvGrpSpPr/>
              <p:nvPr/>
            </p:nvGrpSpPr>
            <p:grpSpPr>
              <a:xfrm>
                <a:off x="1067722" y="5941170"/>
                <a:ext cx="616680" cy="24840"/>
                <a:chOff x="899578" y="3882211"/>
                <a:chExt cx="822240" cy="331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6">
                  <p14:nvContentPartPr>
                    <p14:cNvPr id="18" name="Ink 17">
                      <a:extLst>
                        <a:ext uri="{FF2B5EF4-FFF2-40B4-BE49-F238E27FC236}">
                          <a16:creationId xmlns:a16="http://schemas.microsoft.com/office/drawing/2014/main" id="{4F9DDEF1-DCB2-DEE1-480A-0B7BE3BCD08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99578" y="3888691"/>
                    <a:ext cx="5400" cy="360"/>
                  </p14:xfrm>
                </p:contentPart>
              </mc:Choice>
              <mc:Fallback xmlns="">
                <p:pic>
                  <p:nvPicPr>
                    <p:cNvPr id="18" name="Ink 17">
                      <a:extLst>
                        <a:ext uri="{FF2B5EF4-FFF2-40B4-BE49-F238E27FC236}">
                          <a16:creationId xmlns:a16="http://schemas.microsoft.com/office/drawing/2014/main" id="{4F9DDEF1-DCB2-DEE1-480A-0B7BE3BCD082}"/>
                        </a:ext>
                      </a:extLst>
                    </p:cNvPr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890578" y="3879691"/>
                      <a:ext cx="2304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7">
                  <p14:nvContentPartPr>
                    <p14:cNvPr id="19" name="Ink 18">
                      <a:extLst>
                        <a:ext uri="{FF2B5EF4-FFF2-40B4-BE49-F238E27FC236}">
                          <a16:creationId xmlns:a16="http://schemas.microsoft.com/office/drawing/2014/main" id="{06F5AD91-7B03-BAAB-0B25-25F9939CCF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015138" y="3882571"/>
                    <a:ext cx="16560" cy="360"/>
                  </p14:xfrm>
                </p:contentPart>
              </mc:Choice>
              <mc:Fallback xmlns="">
                <p:pic>
                  <p:nvPicPr>
                    <p:cNvPr id="19" name="Ink 18">
                      <a:extLst>
                        <a:ext uri="{FF2B5EF4-FFF2-40B4-BE49-F238E27FC236}">
                          <a16:creationId xmlns:a16="http://schemas.microsoft.com/office/drawing/2014/main" id="{06F5AD91-7B03-BAAB-0B25-25F9939CCF45}"/>
                        </a:ext>
                      </a:extLst>
                    </p:cNvPr>
                    <p:cNvPicPr/>
                    <p:nvPr/>
                  </p:nvPicPr>
                  <p:blipFill>
                    <a:blip r:embed="rId35"/>
                    <a:stretch>
                      <a:fillRect/>
                    </a:stretch>
                  </p:blipFill>
                  <p:spPr>
                    <a:xfrm>
                      <a:off x="1006498" y="3873931"/>
                      <a:ext cx="342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8">
                  <p14:nvContentPartPr>
                    <p14:cNvPr id="20" name="Ink 19">
                      <a:extLst>
                        <a:ext uri="{FF2B5EF4-FFF2-40B4-BE49-F238E27FC236}">
                          <a16:creationId xmlns:a16="http://schemas.microsoft.com/office/drawing/2014/main" id="{BFEE6674-A12E-9DF0-F255-F07DABCF3FA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190098" y="3882571"/>
                    <a:ext cx="360" cy="360"/>
                  </p14:xfrm>
                </p:contentPart>
              </mc:Choice>
              <mc:Fallback xmlns="">
                <p:pic>
                  <p:nvPicPr>
                    <p:cNvPr id="20" name="Ink 19">
                      <a:extLst>
                        <a:ext uri="{FF2B5EF4-FFF2-40B4-BE49-F238E27FC236}">
                          <a16:creationId xmlns:a16="http://schemas.microsoft.com/office/drawing/2014/main" id="{BFEE6674-A12E-9DF0-F255-F07DABCF3FAC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1181098" y="3873931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59">
                  <p14:nvContentPartPr>
                    <p14:cNvPr id="21" name="Ink 20">
                      <a:extLst>
                        <a:ext uri="{FF2B5EF4-FFF2-40B4-BE49-F238E27FC236}">
                          <a16:creationId xmlns:a16="http://schemas.microsoft.com/office/drawing/2014/main" id="{48AD543C-9C0F-3B93-A08C-E6ADEDB504A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355338" y="3882211"/>
                    <a:ext cx="360" cy="360"/>
                  </p14:xfrm>
                </p:contentPart>
              </mc:Choice>
              <mc:Fallback xmlns="">
                <p:pic>
                  <p:nvPicPr>
                    <p:cNvPr id="21" name="Ink 20">
                      <a:extLst>
                        <a:ext uri="{FF2B5EF4-FFF2-40B4-BE49-F238E27FC236}">
                          <a16:creationId xmlns:a16="http://schemas.microsoft.com/office/drawing/2014/main" id="{48AD543C-9C0F-3B93-A08C-E6ADEDB504A4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1346338" y="3873211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0">
                  <p14:nvContentPartPr>
                    <p14:cNvPr id="22" name="Ink 21">
                      <a:extLst>
                        <a:ext uri="{FF2B5EF4-FFF2-40B4-BE49-F238E27FC236}">
                          <a16:creationId xmlns:a16="http://schemas.microsoft.com/office/drawing/2014/main" id="{9627A5AC-A672-F1D3-3AD6-E88B29CF2E7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563058" y="3887251"/>
                    <a:ext cx="360" cy="360"/>
                  </p14:xfrm>
                </p:contentPart>
              </mc:Choice>
              <mc:Fallback xmlns="">
                <p:pic>
                  <p:nvPicPr>
                    <p:cNvPr id="22" name="Ink 21">
                      <a:extLst>
                        <a:ext uri="{FF2B5EF4-FFF2-40B4-BE49-F238E27FC236}">
                          <a16:creationId xmlns:a16="http://schemas.microsoft.com/office/drawing/2014/main" id="{9627A5AC-A672-F1D3-3AD6-E88B29CF2E7D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1554058" y="3878251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23" name="Ink 22">
                      <a:extLst>
                        <a:ext uri="{FF2B5EF4-FFF2-40B4-BE49-F238E27FC236}">
                          <a16:creationId xmlns:a16="http://schemas.microsoft.com/office/drawing/2014/main" id="{6B810AEF-1370-CB62-AA8F-E96E086FE13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21458" y="3914971"/>
                    <a:ext cx="360" cy="360"/>
                  </p14:xfrm>
                </p:contentPart>
              </mc:Choice>
              <mc:Fallback xmlns="">
                <p:pic>
                  <p:nvPicPr>
                    <p:cNvPr id="23" name="Ink 22">
                      <a:extLst>
                        <a:ext uri="{FF2B5EF4-FFF2-40B4-BE49-F238E27FC236}">
                          <a16:creationId xmlns:a16="http://schemas.microsoft.com/office/drawing/2014/main" id="{6B810AEF-1370-CB62-AA8F-E96E086FE135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1712818" y="3905971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2">
                  <p14:nvContentPartPr>
                    <p14:cNvPr id="25" name="Ink 24">
                      <a:extLst>
                        <a:ext uri="{FF2B5EF4-FFF2-40B4-BE49-F238E27FC236}">
                          <a16:creationId xmlns:a16="http://schemas.microsoft.com/office/drawing/2014/main" id="{0C3203FA-A0EB-C19D-B3CC-AE6E0E62CE7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444618" y="3896971"/>
                    <a:ext cx="2880" cy="360"/>
                  </p14:xfrm>
                </p:contentPart>
              </mc:Choice>
              <mc:Fallback xmlns="">
                <p:pic>
                  <p:nvPicPr>
                    <p:cNvPr id="25" name="Ink 24">
                      <a:extLst>
                        <a:ext uri="{FF2B5EF4-FFF2-40B4-BE49-F238E27FC236}">
                          <a16:creationId xmlns:a16="http://schemas.microsoft.com/office/drawing/2014/main" id="{0C3203FA-A0EB-C19D-B3CC-AE6E0E62CE7E}"/>
                        </a:ext>
                      </a:extLst>
                    </p:cNvPr>
                    <p:cNvPicPr/>
                    <p:nvPr/>
                  </p:nvPicPr>
                  <p:blipFill>
                    <a:blip r:embed="rId42"/>
                    <a:stretch>
                      <a:fillRect/>
                    </a:stretch>
                  </p:blipFill>
                  <p:spPr>
                    <a:xfrm>
                      <a:off x="1435978" y="3888331"/>
                      <a:ext cx="205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53F3564A-6753-8532-634B-DC88C438C513}"/>
                  </a:ext>
                </a:extLst>
              </p:cNvPr>
              <p:cNvGrpSpPr/>
              <p:nvPr/>
            </p:nvGrpSpPr>
            <p:grpSpPr>
              <a:xfrm>
                <a:off x="1351667" y="5361936"/>
                <a:ext cx="587250" cy="364230"/>
                <a:chOff x="1278172" y="3109899"/>
                <a:chExt cx="783000" cy="4856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3">
                  <p14:nvContentPartPr>
                    <p14:cNvPr id="24" name="Ink 23">
                      <a:extLst>
                        <a:ext uri="{FF2B5EF4-FFF2-40B4-BE49-F238E27FC236}">
                          <a16:creationId xmlns:a16="http://schemas.microsoft.com/office/drawing/2014/main" id="{FD140230-61B1-04AE-DA31-804029AD1CE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278172" y="3109899"/>
                    <a:ext cx="783000" cy="485640"/>
                  </p14:xfrm>
                </p:contentPart>
              </mc:Choice>
              <mc:Fallback xmlns="">
                <p:pic>
                  <p:nvPicPr>
                    <p:cNvPr id="24" name="Ink 23">
                      <a:extLst>
                        <a:ext uri="{FF2B5EF4-FFF2-40B4-BE49-F238E27FC236}">
                          <a16:creationId xmlns:a16="http://schemas.microsoft.com/office/drawing/2014/main" id="{FD140230-61B1-04AE-DA31-804029AD1CED}"/>
                        </a:ext>
                      </a:extLst>
                    </p:cNvPr>
                    <p:cNvPicPr/>
                    <p:nvPr/>
                  </p:nvPicPr>
                  <p:blipFill>
                    <a:blip r:embed="rId141"/>
                    <a:stretch>
                      <a:fillRect/>
                    </a:stretch>
                  </p:blipFill>
                  <p:spPr>
                    <a:xfrm>
                      <a:off x="1269172" y="3100899"/>
                      <a:ext cx="800640" cy="503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4">
                  <p14:nvContentPartPr>
                    <p14:cNvPr id="31" name="Ink 30">
                      <a:extLst>
                        <a:ext uri="{FF2B5EF4-FFF2-40B4-BE49-F238E27FC236}">
                          <a16:creationId xmlns:a16="http://schemas.microsoft.com/office/drawing/2014/main" id="{12520D55-2B33-30AC-90F6-B6F5EBF3ABE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37892" y="3159219"/>
                    <a:ext cx="103320" cy="178200"/>
                  </p14:xfrm>
                </p:contentPart>
              </mc:Choice>
              <mc:Fallback xmlns="">
                <p:pic>
                  <p:nvPicPr>
                    <p:cNvPr id="31" name="Ink 30">
                      <a:extLst>
                        <a:ext uri="{FF2B5EF4-FFF2-40B4-BE49-F238E27FC236}">
                          <a16:creationId xmlns:a16="http://schemas.microsoft.com/office/drawing/2014/main" id="{12520D55-2B33-30AC-90F6-B6F5EBF3ABE5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1729252" y="3150579"/>
                      <a:ext cx="120960" cy="1958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B42B966A-C154-DE99-6254-1B40459C1CEA}"/>
                </a:ext>
              </a:extLst>
            </p:cNvPr>
            <p:cNvGrpSpPr/>
            <p:nvPr/>
          </p:nvGrpSpPr>
          <p:grpSpPr>
            <a:xfrm>
              <a:off x="869788" y="4191318"/>
              <a:ext cx="889200" cy="418680"/>
              <a:chOff x="869788" y="4191318"/>
              <a:chExt cx="889200" cy="41868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65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277BEC7A-528B-97B9-9346-5C7649916091}"/>
                      </a:ext>
                    </a:extLst>
                  </p14:cNvPr>
                  <p14:cNvContentPartPr/>
                  <p14:nvPr/>
                </p14:nvContentPartPr>
                <p14:xfrm>
                  <a:off x="869788" y="4194558"/>
                  <a:ext cx="274680" cy="364320"/>
                </p14:xfrm>
              </p:contentPart>
            </mc:Choice>
            <mc:Fallback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277BEC7A-528B-97B9-9346-5C7649916091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860788" y="4185558"/>
                    <a:ext cx="292320" cy="38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7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4858DE75-7CC1-09C8-A938-7A95FA6111E0}"/>
                      </a:ext>
                    </a:extLst>
                  </p14:cNvPr>
                  <p14:cNvContentPartPr/>
                  <p14:nvPr/>
                </p14:nvContentPartPr>
                <p14:xfrm>
                  <a:off x="1103428" y="4412718"/>
                  <a:ext cx="141840" cy="197280"/>
                </p14:xfrm>
              </p:contentPart>
            </mc:Choice>
            <mc:Fallback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4858DE75-7CC1-09C8-A938-7A95FA6111E0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1094788" y="4403718"/>
                    <a:ext cx="159480" cy="21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9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4F12E644-D7E7-EC5E-F819-B60838ED58ED}"/>
                      </a:ext>
                    </a:extLst>
                  </p14:cNvPr>
                  <p14:cNvContentPartPr/>
                  <p14:nvPr/>
                </p14:nvContentPartPr>
                <p14:xfrm>
                  <a:off x="1279468" y="4293198"/>
                  <a:ext cx="115560" cy="292320"/>
                </p14:xfrm>
              </p:contentPart>
            </mc:Choice>
            <mc:Fallback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4F12E644-D7E7-EC5E-F819-B60838ED58ED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1270828" y="4284558"/>
                    <a:ext cx="133200" cy="30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1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4A3C5528-D4E1-E5CA-D7CE-67A2CB127E9C}"/>
                      </a:ext>
                    </a:extLst>
                  </p14:cNvPr>
                  <p14:cNvContentPartPr/>
                  <p14:nvPr/>
                </p14:nvContentPartPr>
                <p14:xfrm>
                  <a:off x="1265788" y="4364478"/>
                  <a:ext cx="120960" cy="51840"/>
                </p14:xfrm>
              </p:contentPart>
            </mc:Choice>
            <mc:Fallback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4A3C5528-D4E1-E5CA-D7CE-67A2CB127E9C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1256788" y="4355478"/>
                    <a:ext cx="138600" cy="6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3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CA75A398-7F96-5E2D-5AA7-CECE177866D0}"/>
                      </a:ext>
                    </a:extLst>
                  </p14:cNvPr>
                  <p14:cNvContentPartPr/>
                  <p14:nvPr/>
                </p14:nvContentPartPr>
                <p14:xfrm>
                  <a:off x="1040788" y="4427478"/>
                  <a:ext cx="111960" cy="30960"/>
                </p14:xfrm>
              </p:contentPart>
            </mc:Choice>
            <mc:Fallback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CA75A398-7F96-5E2D-5AA7-CECE177866D0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1032148" y="4418478"/>
                    <a:ext cx="129600" cy="4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5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07DADBA9-CDB6-DB44-F63B-7A9A2AF94AE5}"/>
                      </a:ext>
                    </a:extLst>
                  </p14:cNvPr>
                  <p14:cNvContentPartPr/>
                  <p14:nvPr/>
                </p14:nvContentPartPr>
                <p14:xfrm>
                  <a:off x="1540468" y="4191318"/>
                  <a:ext cx="218520" cy="293760"/>
                </p14:xfrm>
              </p:contentPart>
            </mc:Choice>
            <mc:Fallback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07DADBA9-CDB6-DB44-F63B-7A9A2AF94AE5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1531468" y="4182318"/>
                    <a:ext cx="236160" cy="311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5A6640FE-303C-5D9E-F1F1-416A58084725}"/>
                </a:ext>
              </a:extLst>
            </p:cNvPr>
            <p:cNvGrpSpPr/>
            <p:nvPr/>
          </p:nvGrpSpPr>
          <p:grpSpPr>
            <a:xfrm>
              <a:off x="2888668" y="5980878"/>
              <a:ext cx="2244960" cy="496440"/>
              <a:chOff x="2888668" y="5980878"/>
              <a:chExt cx="2244960" cy="4964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77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D61A0CC6-EB37-3143-2DA6-0A9186AC9701}"/>
                      </a:ext>
                    </a:extLst>
                  </p14:cNvPr>
                  <p14:cNvContentPartPr/>
                  <p14:nvPr/>
                </p14:nvContentPartPr>
                <p14:xfrm>
                  <a:off x="2888668" y="6112998"/>
                  <a:ext cx="174600" cy="309960"/>
                </p14:xfrm>
              </p:contentPart>
            </mc:Choice>
            <mc:Fallback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D61A0CC6-EB37-3143-2DA6-0A9186AC9701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2879668" y="6103998"/>
                    <a:ext cx="192240" cy="327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9">
                <p14:nvContentPartPr>
                  <p14:cNvPr id="134" name="Ink 133">
                    <a:extLst>
                      <a:ext uri="{FF2B5EF4-FFF2-40B4-BE49-F238E27FC236}">
                        <a16:creationId xmlns:a16="http://schemas.microsoft.com/office/drawing/2014/main" id="{2F27303C-4213-63E1-AC5A-B3CE47B5F4B2}"/>
                      </a:ext>
                    </a:extLst>
                  </p14:cNvPr>
                  <p14:cNvContentPartPr/>
                  <p14:nvPr/>
                </p14:nvContentPartPr>
                <p14:xfrm>
                  <a:off x="2892988" y="6273198"/>
                  <a:ext cx="159840" cy="15480"/>
                </p14:xfrm>
              </p:contentPart>
            </mc:Choice>
            <mc:Fallback>
              <p:pic>
                <p:nvPicPr>
                  <p:cNvPr id="134" name="Ink 133">
                    <a:extLst>
                      <a:ext uri="{FF2B5EF4-FFF2-40B4-BE49-F238E27FC236}">
                        <a16:creationId xmlns:a16="http://schemas.microsoft.com/office/drawing/2014/main" id="{2F27303C-4213-63E1-AC5A-B3CE47B5F4B2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2883988" y="6264198"/>
                    <a:ext cx="177480" cy="3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1">
                <p14:nvContentPartPr>
                  <p14:cNvPr id="135" name="Ink 134">
                    <a:extLst>
                      <a:ext uri="{FF2B5EF4-FFF2-40B4-BE49-F238E27FC236}">
                        <a16:creationId xmlns:a16="http://schemas.microsoft.com/office/drawing/2014/main" id="{2A66E07E-0F1C-9BD1-40D8-378417A51115}"/>
                      </a:ext>
                    </a:extLst>
                  </p14:cNvPr>
                  <p14:cNvContentPartPr/>
                  <p14:nvPr/>
                </p14:nvContentPartPr>
                <p14:xfrm>
                  <a:off x="3210148" y="6265638"/>
                  <a:ext cx="65520" cy="360"/>
                </p14:xfrm>
              </p:contentPart>
            </mc:Choice>
            <mc:Fallback>
              <p:pic>
                <p:nvPicPr>
                  <p:cNvPr id="135" name="Ink 134">
                    <a:extLst>
                      <a:ext uri="{FF2B5EF4-FFF2-40B4-BE49-F238E27FC236}">
                        <a16:creationId xmlns:a16="http://schemas.microsoft.com/office/drawing/2014/main" id="{2A66E07E-0F1C-9BD1-40D8-378417A51115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3201148" y="6256998"/>
                    <a:ext cx="83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3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B91803C4-0A73-5359-A002-1E2918948F6D}"/>
                      </a:ext>
                    </a:extLst>
                  </p14:cNvPr>
                  <p14:cNvContentPartPr/>
                  <p14:nvPr/>
                </p14:nvContentPartPr>
                <p14:xfrm>
                  <a:off x="3220588" y="6317838"/>
                  <a:ext cx="39600" cy="7200"/>
                </p14:xfrm>
              </p:contentPart>
            </mc:Choice>
            <mc:Fallback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B91803C4-0A73-5359-A002-1E2918948F6D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3211948" y="6309198"/>
                    <a:ext cx="5724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5">
                <p14:nvContentPartPr>
                  <p14:cNvPr id="137" name="Ink 136">
                    <a:extLst>
                      <a:ext uri="{FF2B5EF4-FFF2-40B4-BE49-F238E27FC236}">
                        <a16:creationId xmlns:a16="http://schemas.microsoft.com/office/drawing/2014/main" id="{96867436-41FA-6102-E750-D4AC1465894E}"/>
                      </a:ext>
                    </a:extLst>
                  </p14:cNvPr>
                  <p14:cNvContentPartPr/>
                  <p14:nvPr/>
                </p14:nvContentPartPr>
                <p14:xfrm>
                  <a:off x="3341188" y="6124518"/>
                  <a:ext cx="205920" cy="286920"/>
                </p14:xfrm>
              </p:contentPart>
            </mc:Choice>
            <mc:Fallback>
              <p:pic>
                <p:nvPicPr>
                  <p:cNvPr id="137" name="Ink 136">
                    <a:extLst>
                      <a:ext uri="{FF2B5EF4-FFF2-40B4-BE49-F238E27FC236}">
                        <a16:creationId xmlns:a16="http://schemas.microsoft.com/office/drawing/2014/main" id="{96867436-41FA-6102-E750-D4AC1465894E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3332548" y="6115518"/>
                    <a:ext cx="223560" cy="30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7">
                <p14:nvContentPartPr>
                  <p14:cNvPr id="138" name="Ink 137">
                    <a:extLst>
                      <a:ext uri="{FF2B5EF4-FFF2-40B4-BE49-F238E27FC236}">
                        <a16:creationId xmlns:a16="http://schemas.microsoft.com/office/drawing/2014/main" id="{571B45F4-26EB-5F4E-06CE-288452AAA35E}"/>
                      </a:ext>
                    </a:extLst>
                  </p14:cNvPr>
                  <p14:cNvContentPartPr/>
                  <p14:nvPr/>
                </p14:nvContentPartPr>
                <p14:xfrm>
                  <a:off x="3516508" y="5980878"/>
                  <a:ext cx="214200" cy="109800"/>
                </p14:xfrm>
              </p:contentPart>
            </mc:Choice>
            <mc:Fallback>
              <p:pic>
                <p:nvPicPr>
                  <p:cNvPr id="138" name="Ink 137">
                    <a:extLst>
                      <a:ext uri="{FF2B5EF4-FFF2-40B4-BE49-F238E27FC236}">
                        <a16:creationId xmlns:a16="http://schemas.microsoft.com/office/drawing/2014/main" id="{571B45F4-26EB-5F4E-06CE-288452AAA35E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3507868" y="5971878"/>
                    <a:ext cx="231840" cy="12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9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8AC173CE-BCB1-F5A9-1660-95D0757FDD05}"/>
                      </a:ext>
                    </a:extLst>
                  </p14:cNvPr>
                  <p14:cNvContentPartPr/>
                  <p14:nvPr/>
                </p14:nvContentPartPr>
                <p14:xfrm>
                  <a:off x="3835468" y="6172758"/>
                  <a:ext cx="82800" cy="304560"/>
                </p14:xfrm>
              </p:contentPart>
            </mc:Choice>
            <mc:Fallback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8AC173CE-BCB1-F5A9-1660-95D0757FDD05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3826468" y="6163758"/>
                    <a:ext cx="10044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1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FA7A5BA9-E789-2444-FAF9-DF7D071FBEFD}"/>
                      </a:ext>
                    </a:extLst>
                  </p14:cNvPr>
                  <p14:cNvContentPartPr/>
                  <p14:nvPr/>
                </p14:nvContentPartPr>
                <p14:xfrm>
                  <a:off x="3934468" y="6002478"/>
                  <a:ext cx="1199160" cy="395640"/>
                </p14:xfrm>
              </p:contentPart>
            </mc:Choice>
            <mc:Fallback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FA7A5BA9-E789-2444-FAF9-DF7D071FBEFD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3925828" y="5993478"/>
                    <a:ext cx="1216800" cy="41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3">
                <p14:nvContentPartPr>
                  <p14:cNvPr id="141" name="Ink 140">
                    <a:extLst>
                      <a:ext uri="{FF2B5EF4-FFF2-40B4-BE49-F238E27FC236}">
                        <a16:creationId xmlns:a16="http://schemas.microsoft.com/office/drawing/2014/main" id="{6CD1E749-0418-E18D-C9D4-50529D20B52A}"/>
                      </a:ext>
                    </a:extLst>
                  </p14:cNvPr>
                  <p14:cNvContentPartPr/>
                  <p14:nvPr/>
                </p14:nvContentPartPr>
                <p14:xfrm>
                  <a:off x="4811428" y="6133878"/>
                  <a:ext cx="136440" cy="31320"/>
                </p14:xfrm>
              </p:contentPart>
            </mc:Choice>
            <mc:Fallback>
              <p:pic>
                <p:nvPicPr>
                  <p:cNvPr id="141" name="Ink 140">
                    <a:extLst>
                      <a:ext uri="{FF2B5EF4-FFF2-40B4-BE49-F238E27FC236}">
                        <a16:creationId xmlns:a16="http://schemas.microsoft.com/office/drawing/2014/main" id="{6CD1E749-0418-E18D-C9D4-50529D20B52A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4802788" y="6125238"/>
                    <a:ext cx="154080" cy="4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5">
                <p14:nvContentPartPr>
                  <p14:cNvPr id="142" name="Ink 141">
                    <a:extLst>
                      <a:ext uri="{FF2B5EF4-FFF2-40B4-BE49-F238E27FC236}">
                        <a16:creationId xmlns:a16="http://schemas.microsoft.com/office/drawing/2014/main" id="{816CE9C3-608B-F78D-D980-AAEAF8E15E0C}"/>
                      </a:ext>
                    </a:extLst>
                  </p14:cNvPr>
                  <p14:cNvContentPartPr/>
                  <p14:nvPr/>
                </p14:nvContentPartPr>
                <p14:xfrm>
                  <a:off x="4992508" y="5990958"/>
                  <a:ext cx="25920" cy="24120"/>
                </p14:xfrm>
              </p:contentPart>
            </mc:Choice>
            <mc:Fallback>
              <p:pic>
                <p:nvPicPr>
                  <p:cNvPr id="142" name="Ink 141">
                    <a:extLst>
                      <a:ext uri="{FF2B5EF4-FFF2-40B4-BE49-F238E27FC236}">
                        <a16:creationId xmlns:a16="http://schemas.microsoft.com/office/drawing/2014/main" id="{816CE9C3-608B-F78D-D980-AAEAF8E15E0C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4983868" y="5981958"/>
                    <a:ext cx="43560" cy="4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7">
                <p14:nvContentPartPr>
                  <p14:cNvPr id="143" name="Ink 142">
                    <a:extLst>
                      <a:ext uri="{FF2B5EF4-FFF2-40B4-BE49-F238E27FC236}">
                        <a16:creationId xmlns:a16="http://schemas.microsoft.com/office/drawing/2014/main" id="{EEC21543-ACEB-1F85-52F3-3EDC7E00A39E}"/>
                      </a:ext>
                    </a:extLst>
                  </p14:cNvPr>
                  <p14:cNvContentPartPr/>
                  <p14:nvPr/>
                </p14:nvContentPartPr>
                <p14:xfrm>
                  <a:off x="4770388" y="6013278"/>
                  <a:ext cx="34920" cy="34560"/>
                </p14:xfrm>
              </p:contentPart>
            </mc:Choice>
            <mc:Fallback>
              <p:pic>
                <p:nvPicPr>
                  <p:cNvPr id="143" name="Ink 142">
                    <a:extLst>
                      <a:ext uri="{FF2B5EF4-FFF2-40B4-BE49-F238E27FC236}">
                        <a16:creationId xmlns:a16="http://schemas.microsoft.com/office/drawing/2014/main" id="{EEC21543-ACEB-1F85-52F3-3EDC7E00A39E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4761388" y="6004278"/>
                    <a:ext cx="52560" cy="5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9">
                <p14:nvContentPartPr>
                  <p14:cNvPr id="144" name="Ink 143">
                    <a:extLst>
                      <a:ext uri="{FF2B5EF4-FFF2-40B4-BE49-F238E27FC236}">
                        <a16:creationId xmlns:a16="http://schemas.microsoft.com/office/drawing/2014/main" id="{AF4B25C0-87CA-906A-F408-4928FD8164EF}"/>
                      </a:ext>
                    </a:extLst>
                  </p14:cNvPr>
                  <p14:cNvContentPartPr/>
                  <p14:nvPr/>
                </p14:nvContentPartPr>
                <p14:xfrm>
                  <a:off x="4529548" y="6082038"/>
                  <a:ext cx="19080" cy="13680"/>
                </p14:xfrm>
              </p:contentPart>
            </mc:Choice>
            <mc:Fallback>
              <p:pic>
                <p:nvPicPr>
                  <p:cNvPr id="144" name="Ink 143">
                    <a:extLst>
                      <a:ext uri="{FF2B5EF4-FFF2-40B4-BE49-F238E27FC236}">
                        <a16:creationId xmlns:a16="http://schemas.microsoft.com/office/drawing/2014/main" id="{AF4B25C0-87CA-906A-F408-4928FD8164EF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4520908" y="6073398"/>
                    <a:ext cx="36720" cy="313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20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351A7E1-7907-82D5-01BC-0EAC1E801F24}"/>
                    </a:ext>
                  </a:extLst>
                </p14:cNvPr>
                <p14:cNvContentPartPr/>
                <p14:nvPr/>
              </p14:nvContentPartPr>
              <p14:xfrm>
                <a:off x="4255948" y="6054318"/>
                <a:ext cx="23040" cy="4932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351A7E1-7907-82D5-01BC-0EAC1E801F24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4246948" y="6045678"/>
                  <a:ext cx="4068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190F8BC5-2675-B541-203C-001DE4533F88}"/>
                    </a:ext>
                  </a:extLst>
                </p14:cNvPr>
                <p14:cNvContentPartPr/>
                <p14:nvPr/>
              </p14:nvContentPartPr>
              <p14:xfrm>
                <a:off x="4275388" y="6260598"/>
                <a:ext cx="360" cy="1368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190F8BC5-2675-B541-203C-001DE4533F88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4266748" y="6251958"/>
                  <a:ext cx="18000" cy="31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50" name="Audio 149">
            <a:hlinkClick r:id="" action="ppaction://media"/>
            <a:extLst>
              <a:ext uri="{FF2B5EF4-FFF2-40B4-BE49-F238E27FC236}">
                <a16:creationId xmlns:a16="http://schemas.microsoft.com/office/drawing/2014/main" id="{E08C97FD-5C50-1B58-088D-A9DDA491A6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462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2336"/>
    </mc:Choice>
    <mc:Fallback>
      <p:transition advTm="122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807CF5-6E07-152C-30B8-155D5022E78F}"/>
              </a:ext>
            </a:extLst>
          </p:cNvPr>
          <p:cNvSpPr txBox="1"/>
          <p:nvPr/>
        </p:nvSpPr>
        <p:spPr>
          <a:xfrm>
            <a:off x="1832566" y="883697"/>
            <a:ext cx="5762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dirty="0">
                <a:highlight>
                  <a:srgbClr val="FFFF00"/>
                </a:highlight>
              </a:rPr>
              <a:t>How does nature decide with electrons? </a:t>
            </a:r>
            <a:endParaRPr lang="en-US" sz="2000" dirty="0">
              <a:sym typeface="Wingdings" pitchFamily="2" charset="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7F8914-F2DE-9737-123C-511F417E395A}"/>
              </a:ext>
            </a:extLst>
          </p:cNvPr>
          <p:cNvSpPr txBox="1"/>
          <p:nvPr/>
        </p:nvSpPr>
        <p:spPr>
          <a:xfrm>
            <a:off x="1156888" y="2244958"/>
            <a:ext cx="752161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/>
              <a:t>This means energy must leave the system through friction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A larger reservoir at equilibrium must siphon out this energy </a:t>
            </a:r>
          </a:p>
          <a:p>
            <a:pPr>
              <a:buNone/>
            </a:pPr>
            <a:r>
              <a:rPr lang="en-US" sz="2000" dirty="0"/>
              <a:t>(and/or particles) through continuous exchange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B6B622E-BA7D-53F7-1556-2A947667A613}"/>
              </a:ext>
            </a:extLst>
          </p:cNvPr>
          <p:cNvGrpSpPr/>
          <p:nvPr/>
        </p:nvGrpSpPr>
        <p:grpSpPr>
          <a:xfrm>
            <a:off x="836872" y="4304700"/>
            <a:ext cx="2147675" cy="2026620"/>
            <a:chOff x="836872" y="4304700"/>
            <a:chExt cx="2147675" cy="20266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04C85B67-ED09-64A4-4A2A-A2CD1EC60EE0}"/>
                    </a:ext>
                  </a:extLst>
                </p14:cNvPr>
                <p14:cNvContentPartPr/>
                <p14:nvPr/>
              </p14:nvContentPartPr>
              <p14:xfrm>
                <a:off x="1209742" y="5154390"/>
                <a:ext cx="1238490" cy="81135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04C85B67-ED09-64A4-4A2A-A2CD1EC60EE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00744" y="5145391"/>
                  <a:ext cx="1256126" cy="8289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5E4FE7A-3A26-1A9B-4AF0-BAD62766A84E}"/>
                    </a:ext>
                  </a:extLst>
                </p14:cNvPr>
                <p14:cNvContentPartPr/>
                <p14:nvPr/>
              </p14:nvContentPartPr>
              <p14:xfrm>
                <a:off x="1341502" y="5360670"/>
                <a:ext cx="537030" cy="38691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5E4FE7A-3A26-1A9B-4AF0-BAD62766A84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32504" y="5351672"/>
                  <a:ext cx="554667" cy="40454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74141C2-7579-25D0-1DD4-84DCF268B8E6}"/>
                </a:ext>
              </a:extLst>
            </p:cNvPr>
            <p:cNvGrpSpPr/>
            <p:nvPr/>
          </p:nvGrpSpPr>
          <p:grpSpPr>
            <a:xfrm>
              <a:off x="964042" y="4572000"/>
              <a:ext cx="2020505" cy="1759320"/>
              <a:chOff x="761338" y="2056651"/>
              <a:chExt cx="2694007" cy="2345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FC5A1F49-7A86-7B78-1486-4045F7867915}"/>
                      </a:ext>
                    </a:extLst>
                  </p14:cNvPr>
                  <p14:cNvContentPartPr/>
                  <p14:nvPr/>
                </p14:nvContentPartPr>
                <p14:xfrm>
                  <a:off x="761338" y="2056651"/>
                  <a:ext cx="32040" cy="228168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FC5A1F49-7A86-7B78-1486-4045F7867915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52338" y="2047651"/>
                    <a:ext cx="49680" cy="229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5C059B0D-82B2-42C9-608A-21418818DF3A}"/>
                      </a:ext>
                    </a:extLst>
                  </p14:cNvPr>
                  <p14:cNvContentPartPr/>
                  <p14:nvPr/>
                </p14:nvContentPartPr>
                <p14:xfrm>
                  <a:off x="784738" y="4210891"/>
                  <a:ext cx="2386080" cy="11952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5C059B0D-82B2-42C9-608A-21418818DF3A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76098" y="4201891"/>
                    <a:ext cx="2403720" cy="13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A504A61F-9C1B-AE89-DB5D-A3F140BA3887}"/>
                      </a:ext>
                    </a:extLst>
                  </p14:cNvPr>
                  <p14:cNvContentPartPr/>
                  <p14:nvPr/>
                </p14:nvContentPartPr>
                <p14:xfrm>
                  <a:off x="3018178" y="4177411"/>
                  <a:ext cx="140760" cy="22500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A504A61F-9C1B-AE89-DB5D-A3F140BA3887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3009538" y="4168771"/>
                    <a:ext cx="158400" cy="24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18CFC053-0AA2-6E0D-2C9D-1938BA1F0FCA}"/>
                      </a:ext>
                    </a:extLst>
                  </p14:cNvPr>
                  <p14:cNvContentPartPr/>
                  <p14:nvPr/>
                </p14:nvContentPartPr>
                <p14:xfrm>
                  <a:off x="3229265" y="4004251"/>
                  <a:ext cx="226080" cy="26280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18CFC053-0AA2-6E0D-2C9D-1938BA1F0FCA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3217265" y="3992262"/>
                    <a:ext cx="249600" cy="2862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8B69EDDE-3DF4-1805-84C1-FCCA3FB110A8}"/>
                      </a:ext>
                    </a:extLst>
                  </p14:cNvPr>
                  <p14:cNvContentPartPr/>
                  <p14:nvPr/>
                </p14:nvContentPartPr>
                <p14:xfrm>
                  <a:off x="3234977" y="4004251"/>
                  <a:ext cx="187920" cy="26640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8B69EDDE-3DF4-1805-84C1-FCCA3FB110A8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3222992" y="3992251"/>
                    <a:ext cx="211410" cy="289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400E4AA-9E71-22F5-887C-B7769E51B98B}"/>
                </a:ext>
              </a:extLst>
            </p:cNvPr>
            <p:cNvGrpSpPr/>
            <p:nvPr/>
          </p:nvGrpSpPr>
          <p:grpSpPr>
            <a:xfrm>
              <a:off x="836872" y="4304700"/>
              <a:ext cx="379350" cy="497340"/>
              <a:chOff x="591778" y="1700251"/>
              <a:chExt cx="505800" cy="66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BD88A1CE-C6C7-F920-8ECC-3FBDC23DDD3B}"/>
                      </a:ext>
                    </a:extLst>
                  </p14:cNvPr>
                  <p14:cNvContentPartPr/>
                  <p14:nvPr/>
                </p14:nvContentPartPr>
                <p14:xfrm>
                  <a:off x="591778" y="2159971"/>
                  <a:ext cx="75960" cy="15300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BD88A1CE-C6C7-F920-8ECC-3FBDC23DDD3B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82778" y="2151331"/>
                    <a:ext cx="93600" cy="17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87BDCC99-3540-0993-78E7-B719613AB2E8}"/>
                      </a:ext>
                    </a:extLst>
                  </p14:cNvPr>
                  <p14:cNvContentPartPr/>
                  <p14:nvPr/>
                </p14:nvContentPartPr>
                <p14:xfrm>
                  <a:off x="600418" y="2095891"/>
                  <a:ext cx="197280" cy="18180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87BDCC99-3540-0993-78E7-B719613AB2E8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591418" y="2086891"/>
                    <a:ext cx="214920" cy="19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1E78D83C-A992-8219-4742-5F6D506CAB96}"/>
                      </a:ext>
                    </a:extLst>
                  </p14:cNvPr>
                  <p14:cNvContentPartPr/>
                  <p14:nvPr/>
                </p14:nvContentPartPr>
                <p14:xfrm>
                  <a:off x="768538" y="2111011"/>
                  <a:ext cx="270720" cy="25236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1E78D83C-A992-8219-4742-5F6D506CAB96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59898" y="2102011"/>
                    <a:ext cx="288360" cy="27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2D473B48-17A7-C7AB-B495-C97A2B2447B0}"/>
                      </a:ext>
                    </a:extLst>
                  </p14:cNvPr>
                  <p14:cNvContentPartPr/>
                  <p14:nvPr/>
                </p14:nvContentPartPr>
                <p14:xfrm>
                  <a:off x="917938" y="1700251"/>
                  <a:ext cx="179640" cy="26424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2D473B48-17A7-C7AB-B495-C97A2B2447B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909298" y="1691611"/>
                    <a:ext cx="197280" cy="28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815BACA0-F7D3-CA74-AAAF-2CA2706A1DE1}"/>
                      </a:ext>
                    </a:extLst>
                  </p14:cNvPr>
                  <p14:cNvContentPartPr/>
                  <p14:nvPr/>
                </p14:nvContentPartPr>
                <p14:xfrm>
                  <a:off x="953218" y="1821571"/>
                  <a:ext cx="121680" cy="3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815BACA0-F7D3-CA74-AAAF-2CA2706A1DE1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44578" y="1812571"/>
                    <a:ext cx="1393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705C046-3A4E-7476-A77F-8B25CD3BB7A8}"/>
                    </a:ext>
                  </a:extLst>
                </p14:cNvPr>
                <p14:cNvContentPartPr/>
                <p14:nvPr/>
              </p14:nvContentPartPr>
              <p14:xfrm>
                <a:off x="1696282" y="5879880"/>
                <a:ext cx="157410" cy="108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705C046-3A4E-7476-A77F-8B25CD3BB7A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687277" y="5870880"/>
                  <a:ext cx="175060" cy="1256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B63B93A-D4AB-61D7-0ACA-2D428252B510}"/>
                </a:ext>
              </a:extLst>
            </p:cNvPr>
            <p:cNvGrpSpPr/>
            <p:nvPr/>
          </p:nvGrpSpPr>
          <p:grpSpPr>
            <a:xfrm>
              <a:off x="1067722" y="5941170"/>
              <a:ext cx="616680" cy="24840"/>
              <a:chOff x="899578" y="3882211"/>
              <a:chExt cx="822240" cy="3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4F9DDEF1-DCB2-DEE1-480A-0B7BE3BCD082}"/>
                      </a:ext>
                    </a:extLst>
                  </p14:cNvPr>
                  <p14:cNvContentPartPr/>
                  <p14:nvPr/>
                </p14:nvContentPartPr>
                <p14:xfrm>
                  <a:off x="899578" y="3888691"/>
                  <a:ext cx="5400" cy="36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4F9DDEF1-DCB2-DEE1-480A-0B7BE3BCD082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90578" y="3879691"/>
                    <a:ext cx="23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06F5AD91-7B03-BAAB-0B25-25F9939CCF45}"/>
                      </a:ext>
                    </a:extLst>
                  </p14:cNvPr>
                  <p14:cNvContentPartPr/>
                  <p14:nvPr/>
                </p14:nvContentPartPr>
                <p14:xfrm>
                  <a:off x="1015138" y="3882571"/>
                  <a:ext cx="16560" cy="3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06F5AD91-7B03-BAAB-0B25-25F9939CCF45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1006498" y="3873931"/>
                    <a:ext cx="34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BFEE6674-A12E-9DF0-F255-F07DABCF3FAC}"/>
                      </a:ext>
                    </a:extLst>
                  </p14:cNvPr>
                  <p14:cNvContentPartPr/>
                  <p14:nvPr/>
                </p14:nvContentPartPr>
                <p14:xfrm>
                  <a:off x="1190098" y="3882571"/>
                  <a:ext cx="360" cy="3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BFEE6674-A12E-9DF0-F255-F07DABCF3FAC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181098" y="387393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48AD543C-9C0F-3B93-A08C-E6ADEDB504A4}"/>
                      </a:ext>
                    </a:extLst>
                  </p14:cNvPr>
                  <p14:cNvContentPartPr/>
                  <p14:nvPr/>
                </p14:nvContentPartPr>
                <p14:xfrm>
                  <a:off x="1355338" y="3882211"/>
                  <a:ext cx="360" cy="36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48AD543C-9C0F-3B93-A08C-E6ADEDB504A4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346338" y="387321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9627A5AC-A672-F1D3-3AD6-E88B29CF2E7D}"/>
                      </a:ext>
                    </a:extLst>
                  </p14:cNvPr>
                  <p14:cNvContentPartPr/>
                  <p14:nvPr/>
                </p14:nvContentPartPr>
                <p14:xfrm>
                  <a:off x="1563058" y="3887251"/>
                  <a:ext cx="360" cy="3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9627A5AC-A672-F1D3-3AD6-E88B29CF2E7D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554058" y="387825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6B810AEF-1370-CB62-AA8F-E96E086FE135}"/>
                      </a:ext>
                    </a:extLst>
                  </p14:cNvPr>
                  <p14:cNvContentPartPr/>
                  <p14:nvPr/>
                </p14:nvContentPartPr>
                <p14:xfrm>
                  <a:off x="1721458" y="3914971"/>
                  <a:ext cx="360" cy="36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6B810AEF-1370-CB62-AA8F-E96E086FE135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712818" y="390597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0C3203FA-A0EB-C19D-B3CC-AE6E0E62CE7E}"/>
                      </a:ext>
                    </a:extLst>
                  </p14:cNvPr>
                  <p14:cNvContentPartPr/>
                  <p14:nvPr/>
                </p14:nvContentPartPr>
                <p14:xfrm>
                  <a:off x="1444618" y="3896971"/>
                  <a:ext cx="2880" cy="3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0C3203FA-A0EB-C19D-B3CC-AE6E0E62CE7E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435978" y="3888331"/>
                    <a:ext cx="205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3F3564A-6753-8532-634B-DC88C438C513}"/>
                </a:ext>
              </a:extLst>
            </p:cNvPr>
            <p:cNvGrpSpPr/>
            <p:nvPr/>
          </p:nvGrpSpPr>
          <p:grpSpPr>
            <a:xfrm>
              <a:off x="1351667" y="5361936"/>
              <a:ext cx="587250" cy="364230"/>
              <a:chOff x="1278172" y="3109899"/>
              <a:chExt cx="783000" cy="485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FD140230-61B1-04AE-DA31-804029AD1CED}"/>
                      </a:ext>
                    </a:extLst>
                  </p14:cNvPr>
                  <p14:cNvContentPartPr/>
                  <p14:nvPr/>
                </p14:nvContentPartPr>
                <p14:xfrm>
                  <a:off x="1278172" y="3109899"/>
                  <a:ext cx="783000" cy="48564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FD140230-61B1-04AE-DA31-804029AD1CE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1269172" y="3100899"/>
                    <a:ext cx="800640" cy="50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12520D55-2B33-30AC-90F6-B6F5EBF3ABE5}"/>
                      </a:ext>
                    </a:extLst>
                  </p14:cNvPr>
                  <p14:cNvContentPartPr/>
                  <p14:nvPr/>
                </p14:nvContentPartPr>
                <p14:xfrm>
                  <a:off x="1737892" y="3159219"/>
                  <a:ext cx="103320" cy="1782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12520D55-2B33-30AC-90F6-B6F5EBF3ABE5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1729252" y="3150579"/>
                    <a:ext cx="120960" cy="1958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75D4C2C4-F998-6C9F-404D-5A2C36453035}"/>
              </a:ext>
            </a:extLst>
          </p:cNvPr>
          <p:cNvSpPr txBox="1"/>
          <p:nvPr/>
        </p:nvSpPr>
        <p:spPr>
          <a:xfrm>
            <a:off x="1832566" y="43835"/>
            <a:ext cx="5762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rgbClr val="0000FF"/>
                </a:solidFill>
              </a:rPr>
              <a:t>More on State Space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6299C9C-F456-61CD-B4EC-CF6FAE236C37}"/>
              </a:ext>
            </a:extLst>
          </p:cNvPr>
          <p:cNvSpPr txBox="1"/>
          <p:nvPr/>
        </p:nvSpPr>
        <p:spPr>
          <a:xfrm>
            <a:off x="1600200" y="1487061"/>
            <a:ext cx="6705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>
                <a:sym typeface="Wingdings" pitchFamily="2" charset="2"/>
              </a:rPr>
              <a:t>Decision making moves you to a ‘ground state’.. </a:t>
            </a:r>
            <a:endParaRPr lang="en-US" sz="2000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A67155F-9BE9-5972-441B-FA54E85B6D32}"/>
              </a:ext>
            </a:extLst>
          </p:cNvPr>
          <p:cNvSpPr txBox="1"/>
          <p:nvPr/>
        </p:nvSpPr>
        <p:spPr>
          <a:xfrm>
            <a:off x="3418726" y="4492080"/>
            <a:ext cx="5259773" cy="1034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The reservoir sets the </a:t>
            </a:r>
            <a:r>
              <a:rPr lang="en-US" sz="1800" b="1" u="sng" dirty="0"/>
              <a:t>average energy </a:t>
            </a:r>
          </a:p>
          <a:p>
            <a:pPr>
              <a:buNone/>
            </a:pPr>
            <a:r>
              <a:rPr lang="en-US" sz="1800" dirty="0"/>
              <a:t>with a </a:t>
            </a:r>
            <a:r>
              <a:rPr lang="en-US" sz="1800" b="1" dirty="0">
                <a:solidFill>
                  <a:srgbClr val="FF0000"/>
                </a:solidFill>
              </a:rPr>
              <a:t>temperature</a:t>
            </a:r>
            <a:r>
              <a:rPr lang="en-US" sz="1800" dirty="0">
                <a:solidFill>
                  <a:srgbClr val="FF0000"/>
                </a:solidFill>
              </a:rPr>
              <a:t>, </a:t>
            </a:r>
            <a:r>
              <a:rPr lang="en-US" sz="1800" dirty="0"/>
              <a:t>and the </a:t>
            </a:r>
            <a:r>
              <a:rPr lang="en-US" sz="1800" b="1" u="sng" dirty="0"/>
              <a:t>average particle </a:t>
            </a:r>
          </a:p>
          <a:p>
            <a:pPr>
              <a:buNone/>
            </a:pPr>
            <a:r>
              <a:rPr lang="en-US" sz="1800" b="1" u="sng" dirty="0"/>
              <a:t>number </a:t>
            </a:r>
            <a:r>
              <a:rPr lang="en-US" sz="1800" dirty="0"/>
              <a:t>with a </a:t>
            </a:r>
            <a:r>
              <a:rPr lang="en-US" sz="1800" dirty="0">
                <a:solidFill>
                  <a:srgbClr val="FF0000"/>
                </a:solidFill>
              </a:rPr>
              <a:t>chemical potential</a:t>
            </a:r>
            <a:endParaRPr lang="en-US" sz="1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512629-CF26-00C3-11F0-6604E839FFE3}"/>
                  </a:ext>
                </a:extLst>
              </p14:cNvPr>
              <p14:cNvContentPartPr/>
              <p14:nvPr/>
            </p14:nvContentPartPr>
            <p14:xfrm>
              <a:off x="4428226" y="309078"/>
              <a:ext cx="504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512629-CF26-00C3-11F0-6604E839FFE3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4419226" y="300078"/>
                <a:ext cx="2268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FD2C1B12-D3D1-60F4-12CB-E0F80D24DB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514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3968"/>
    </mc:Choice>
    <mc:Fallback xmlns="">
      <p:transition advTm="173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7" grpId="0"/>
      <p:bldP spid="114" grpId="0"/>
      <p:bldP spid="1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36.9|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7|12.3|26.1|2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  <p:tag name="TIMING" val="|22.7|25.4|3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16.4|65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4|38.5|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25.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47218</TotalTime>
  <Words>417</Words>
  <Application>Microsoft Macintosh PowerPoint</Application>
  <PresentationFormat>On-screen Show (4:3)</PresentationFormat>
  <Paragraphs>99</Paragraphs>
  <Slides>24</Slides>
  <Notes>7</Notes>
  <HiddenSlides>0</HiddenSlides>
  <MMClips>24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Comic Sans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2222</cp:revision>
  <cp:lastPrinted>2020-01-02T19:55:03Z</cp:lastPrinted>
  <dcterms:created xsi:type="dcterms:W3CDTF">2003-03-02T22:33:52Z</dcterms:created>
  <dcterms:modified xsi:type="dcterms:W3CDTF">2023-10-08T23:16:59Z</dcterms:modified>
</cp:coreProperties>
</file>